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1" r:id="rId1"/>
  </p:sldMasterIdLst>
  <p:notesMasterIdLst>
    <p:notesMasterId r:id="rId32"/>
  </p:notesMasterIdLst>
  <p:sldIdLst>
    <p:sldId id="256" r:id="rId2"/>
    <p:sldId id="257" r:id="rId3"/>
    <p:sldId id="258" r:id="rId4"/>
    <p:sldId id="259" r:id="rId5"/>
    <p:sldId id="260" r:id="rId6"/>
    <p:sldId id="261" r:id="rId7"/>
    <p:sldId id="262" r:id="rId8"/>
    <p:sldId id="1914" r:id="rId9"/>
    <p:sldId id="263" r:id="rId10"/>
    <p:sldId id="1913" r:id="rId11"/>
    <p:sldId id="1767" r:id="rId12"/>
    <p:sldId id="1768" r:id="rId13"/>
    <p:sldId id="1845" r:id="rId14"/>
    <p:sldId id="1852" r:id="rId15"/>
    <p:sldId id="1855" r:id="rId16"/>
    <p:sldId id="1856" r:id="rId17"/>
    <p:sldId id="1857" r:id="rId18"/>
    <p:sldId id="1846" r:id="rId19"/>
    <p:sldId id="1847" r:id="rId20"/>
    <p:sldId id="1776" r:id="rId21"/>
    <p:sldId id="1778" r:id="rId22"/>
    <p:sldId id="1779" r:id="rId23"/>
    <p:sldId id="1850" r:id="rId24"/>
    <p:sldId id="1781" r:id="rId25"/>
    <p:sldId id="1851" r:id="rId26"/>
    <p:sldId id="1908" r:id="rId27"/>
    <p:sldId id="1909" r:id="rId28"/>
    <p:sldId id="1910" r:id="rId29"/>
    <p:sldId id="1911" r:id="rId30"/>
    <p:sldId id="1912"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300F713-8C6D-451B-B0FB-3FCAFF529109}">
          <p14:sldIdLst>
            <p14:sldId id="256"/>
            <p14:sldId id="257"/>
            <p14:sldId id="258"/>
            <p14:sldId id="259"/>
            <p14:sldId id="260"/>
            <p14:sldId id="261"/>
            <p14:sldId id="262"/>
            <p14:sldId id="1914"/>
            <p14:sldId id="263"/>
            <p14:sldId id="1913"/>
            <p14:sldId id="1767"/>
            <p14:sldId id="1768"/>
            <p14:sldId id="1845"/>
            <p14:sldId id="1852"/>
            <p14:sldId id="1855"/>
            <p14:sldId id="1856"/>
            <p14:sldId id="1857"/>
            <p14:sldId id="1846"/>
            <p14:sldId id="1847"/>
            <p14:sldId id="1776"/>
            <p14:sldId id="1778"/>
            <p14:sldId id="1779"/>
            <p14:sldId id="1850"/>
            <p14:sldId id="1781"/>
            <p14:sldId id="1851"/>
            <p14:sldId id="1908"/>
            <p14:sldId id="1909"/>
            <p14:sldId id="1910"/>
            <p14:sldId id="1911"/>
            <p14:sldId id="191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0000"/>
    <a:srgbClr val="32313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D5896BE-6EBD-4CD3-9F05-94DA669FABF3}" v="13" dt="2022-05-02T18:23:47.66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253" autoAdjust="0"/>
    <p:restoredTop sz="75061" autoAdjust="0"/>
  </p:normalViewPr>
  <p:slideViewPr>
    <p:cSldViewPr snapToGrid="0">
      <p:cViewPr varScale="1">
        <p:scale>
          <a:sx n="74" d="100"/>
          <a:sy n="74" d="100"/>
        </p:scale>
        <p:origin x="72" y="2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hnson, Chad" userId="29e26967-ee32-4210-a1e6-19e5305e9c5f" providerId="ADAL" clId="{00D420FA-9D61-4F8E-971B-31A8212BDB43}"/>
    <pc:docChg chg="undo custSel addSld delSld modSld sldOrd">
      <pc:chgData name="Johnson, Chad" userId="29e26967-ee32-4210-a1e6-19e5305e9c5f" providerId="ADAL" clId="{00D420FA-9D61-4F8E-971B-31A8212BDB43}" dt="2022-04-21T18:17:11.336" v="2179" actId="20577"/>
      <pc:docMkLst>
        <pc:docMk/>
      </pc:docMkLst>
      <pc:sldChg chg="modSp mod">
        <pc:chgData name="Johnson, Chad" userId="29e26967-ee32-4210-a1e6-19e5305e9c5f" providerId="ADAL" clId="{00D420FA-9D61-4F8E-971B-31A8212BDB43}" dt="2022-04-18T14:33:33.143" v="43" actId="20577"/>
        <pc:sldMkLst>
          <pc:docMk/>
          <pc:sldMk cId="98013938" sldId="256"/>
        </pc:sldMkLst>
        <pc:spChg chg="mod">
          <ac:chgData name="Johnson, Chad" userId="29e26967-ee32-4210-a1e6-19e5305e9c5f" providerId="ADAL" clId="{00D420FA-9D61-4F8E-971B-31A8212BDB43}" dt="2022-04-18T14:33:33.143" v="43" actId="20577"/>
          <ac:spMkLst>
            <pc:docMk/>
            <pc:sldMk cId="98013938" sldId="256"/>
            <ac:spMk id="3" creationId="{BEB191A4-9BAA-4181-9FB9-91B9F2934CB4}"/>
          </ac:spMkLst>
        </pc:spChg>
      </pc:sldChg>
      <pc:sldChg chg="modSp new mod">
        <pc:chgData name="Johnson, Chad" userId="29e26967-ee32-4210-a1e6-19e5305e9c5f" providerId="ADAL" clId="{00D420FA-9D61-4F8E-971B-31A8212BDB43}" dt="2022-04-18T17:58:54.510" v="890" actId="20577"/>
        <pc:sldMkLst>
          <pc:docMk/>
          <pc:sldMk cId="886800231" sldId="257"/>
        </pc:sldMkLst>
        <pc:spChg chg="mod">
          <ac:chgData name="Johnson, Chad" userId="29e26967-ee32-4210-a1e6-19e5305e9c5f" providerId="ADAL" clId="{00D420FA-9D61-4F8E-971B-31A8212BDB43}" dt="2022-04-18T17:26:24.664" v="68" actId="20577"/>
          <ac:spMkLst>
            <pc:docMk/>
            <pc:sldMk cId="886800231" sldId="257"/>
            <ac:spMk id="2" creationId="{8A460BCB-D6E2-4677-A117-93CCF28A3002}"/>
          </ac:spMkLst>
        </pc:spChg>
        <pc:spChg chg="mod">
          <ac:chgData name="Johnson, Chad" userId="29e26967-ee32-4210-a1e6-19e5305e9c5f" providerId="ADAL" clId="{00D420FA-9D61-4F8E-971B-31A8212BDB43}" dt="2022-04-18T17:58:54.510" v="890" actId="20577"/>
          <ac:spMkLst>
            <pc:docMk/>
            <pc:sldMk cId="886800231" sldId="257"/>
            <ac:spMk id="3" creationId="{22B58F59-A55B-440D-8B95-45B8AA104911}"/>
          </ac:spMkLst>
        </pc:spChg>
      </pc:sldChg>
      <pc:sldChg chg="del">
        <pc:chgData name="Johnson, Chad" userId="29e26967-ee32-4210-a1e6-19e5305e9c5f" providerId="ADAL" clId="{00D420FA-9D61-4F8E-971B-31A8212BDB43}" dt="2022-04-18T14:39:21.539" v="44" actId="47"/>
        <pc:sldMkLst>
          <pc:docMk/>
          <pc:sldMk cId="3035670569" sldId="257"/>
        </pc:sldMkLst>
      </pc:sldChg>
      <pc:sldChg chg="del">
        <pc:chgData name="Johnson, Chad" userId="29e26967-ee32-4210-a1e6-19e5305e9c5f" providerId="ADAL" clId="{00D420FA-9D61-4F8E-971B-31A8212BDB43}" dt="2022-04-18T14:39:21.539" v="44" actId="47"/>
        <pc:sldMkLst>
          <pc:docMk/>
          <pc:sldMk cId="419366383" sldId="258"/>
        </pc:sldMkLst>
      </pc:sldChg>
      <pc:sldChg chg="modSp new mod">
        <pc:chgData name="Johnson, Chad" userId="29e26967-ee32-4210-a1e6-19e5305e9c5f" providerId="ADAL" clId="{00D420FA-9D61-4F8E-971B-31A8212BDB43}" dt="2022-04-18T17:46:53.469" v="713" actId="6549"/>
        <pc:sldMkLst>
          <pc:docMk/>
          <pc:sldMk cId="1610051190" sldId="258"/>
        </pc:sldMkLst>
        <pc:spChg chg="mod">
          <ac:chgData name="Johnson, Chad" userId="29e26967-ee32-4210-a1e6-19e5305e9c5f" providerId="ADAL" clId="{00D420FA-9D61-4F8E-971B-31A8212BDB43}" dt="2022-04-18T17:46:53.469" v="713" actId="6549"/>
          <ac:spMkLst>
            <pc:docMk/>
            <pc:sldMk cId="1610051190" sldId="258"/>
            <ac:spMk id="2" creationId="{922F5725-7BBF-4BFF-873B-9B08FD330237}"/>
          </ac:spMkLst>
        </pc:spChg>
        <pc:spChg chg="mod">
          <ac:chgData name="Johnson, Chad" userId="29e26967-ee32-4210-a1e6-19e5305e9c5f" providerId="ADAL" clId="{00D420FA-9D61-4F8E-971B-31A8212BDB43}" dt="2022-04-18T17:46:23.985" v="710" actId="6549"/>
          <ac:spMkLst>
            <pc:docMk/>
            <pc:sldMk cId="1610051190" sldId="258"/>
            <ac:spMk id="3" creationId="{79B85A99-45CF-4182-8AB0-1D953228AE7F}"/>
          </ac:spMkLst>
        </pc:spChg>
      </pc:sldChg>
      <pc:sldChg chg="modSp new mod">
        <pc:chgData name="Johnson, Chad" userId="29e26967-ee32-4210-a1e6-19e5305e9c5f" providerId="ADAL" clId="{00D420FA-9D61-4F8E-971B-31A8212BDB43}" dt="2022-04-18T17:48:24.630" v="783" actId="20577"/>
        <pc:sldMkLst>
          <pc:docMk/>
          <pc:sldMk cId="172522674" sldId="259"/>
        </pc:sldMkLst>
        <pc:spChg chg="mod">
          <ac:chgData name="Johnson, Chad" userId="29e26967-ee32-4210-a1e6-19e5305e9c5f" providerId="ADAL" clId="{00D420FA-9D61-4F8E-971B-31A8212BDB43}" dt="2022-04-18T17:47:28.426" v="747" actId="20577"/>
          <ac:spMkLst>
            <pc:docMk/>
            <pc:sldMk cId="172522674" sldId="259"/>
            <ac:spMk id="2" creationId="{8F63FA41-FD2F-4021-B28F-B6D868D2367A}"/>
          </ac:spMkLst>
        </pc:spChg>
        <pc:spChg chg="mod">
          <ac:chgData name="Johnson, Chad" userId="29e26967-ee32-4210-a1e6-19e5305e9c5f" providerId="ADAL" clId="{00D420FA-9D61-4F8E-971B-31A8212BDB43}" dt="2022-04-18T17:48:24.630" v="783" actId="20577"/>
          <ac:spMkLst>
            <pc:docMk/>
            <pc:sldMk cId="172522674" sldId="259"/>
            <ac:spMk id="3" creationId="{ECD1227E-6D2B-4808-B0F8-67A36A0B63F0}"/>
          </ac:spMkLst>
        </pc:spChg>
      </pc:sldChg>
      <pc:sldChg chg="del">
        <pc:chgData name="Johnson, Chad" userId="29e26967-ee32-4210-a1e6-19e5305e9c5f" providerId="ADAL" clId="{00D420FA-9D61-4F8E-971B-31A8212BDB43}" dt="2022-04-18T14:39:21.539" v="44" actId="47"/>
        <pc:sldMkLst>
          <pc:docMk/>
          <pc:sldMk cId="3506930528" sldId="259"/>
        </pc:sldMkLst>
      </pc:sldChg>
      <pc:sldChg chg="modSp add mod">
        <pc:chgData name="Johnson, Chad" userId="29e26967-ee32-4210-a1e6-19e5305e9c5f" providerId="ADAL" clId="{00D420FA-9D61-4F8E-971B-31A8212BDB43}" dt="2022-04-18T17:49:04.492" v="796" actId="6549"/>
        <pc:sldMkLst>
          <pc:docMk/>
          <pc:sldMk cId="2166053787" sldId="260"/>
        </pc:sldMkLst>
        <pc:spChg chg="mod">
          <ac:chgData name="Johnson, Chad" userId="29e26967-ee32-4210-a1e6-19e5305e9c5f" providerId="ADAL" clId="{00D420FA-9D61-4F8E-971B-31A8212BDB43}" dt="2022-04-18T17:49:04.492" v="796" actId="6549"/>
          <ac:spMkLst>
            <pc:docMk/>
            <pc:sldMk cId="2166053787" sldId="260"/>
            <ac:spMk id="3" creationId="{ECD1227E-6D2B-4808-B0F8-67A36A0B63F0}"/>
          </ac:spMkLst>
        </pc:spChg>
      </pc:sldChg>
      <pc:sldChg chg="modSp add mod">
        <pc:chgData name="Johnson, Chad" userId="29e26967-ee32-4210-a1e6-19e5305e9c5f" providerId="ADAL" clId="{00D420FA-9D61-4F8E-971B-31A8212BDB43}" dt="2022-04-18T17:52:47.426" v="803" actId="6549"/>
        <pc:sldMkLst>
          <pc:docMk/>
          <pc:sldMk cId="2905596112" sldId="261"/>
        </pc:sldMkLst>
        <pc:spChg chg="mod">
          <ac:chgData name="Johnson, Chad" userId="29e26967-ee32-4210-a1e6-19e5305e9c5f" providerId="ADAL" clId="{00D420FA-9D61-4F8E-971B-31A8212BDB43}" dt="2022-04-18T17:52:47.426" v="803" actId="6549"/>
          <ac:spMkLst>
            <pc:docMk/>
            <pc:sldMk cId="2905596112" sldId="261"/>
            <ac:spMk id="3" creationId="{ECD1227E-6D2B-4808-B0F8-67A36A0B63F0}"/>
          </ac:spMkLst>
        </pc:spChg>
      </pc:sldChg>
      <pc:sldChg chg="del">
        <pc:chgData name="Johnson, Chad" userId="29e26967-ee32-4210-a1e6-19e5305e9c5f" providerId="ADAL" clId="{00D420FA-9D61-4F8E-971B-31A8212BDB43}" dt="2022-04-18T14:39:21.539" v="44" actId="47"/>
        <pc:sldMkLst>
          <pc:docMk/>
          <pc:sldMk cId="135305995" sldId="262"/>
        </pc:sldMkLst>
      </pc:sldChg>
      <pc:sldChg chg="modSp add mod">
        <pc:chgData name="Johnson, Chad" userId="29e26967-ee32-4210-a1e6-19e5305e9c5f" providerId="ADAL" clId="{00D420FA-9D61-4F8E-971B-31A8212BDB43}" dt="2022-04-18T17:53:30.465" v="808" actId="6549"/>
        <pc:sldMkLst>
          <pc:docMk/>
          <pc:sldMk cId="3053014782" sldId="262"/>
        </pc:sldMkLst>
        <pc:spChg chg="mod">
          <ac:chgData name="Johnson, Chad" userId="29e26967-ee32-4210-a1e6-19e5305e9c5f" providerId="ADAL" clId="{00D420FA-9D61-4F8E-971B-31A8212BDB43}" dt="2022-04-18T17:53:30.465" v="808" actId="6549"/>
          <ac:spMkLst>
            <pc:docMk/>
            <pc:sldMk cId="3053014782" sldId="262"/>
            <ac:spMk id="3" creationId="{ECD1227E-6D2B-4808-B0F8-67A36A0B63F0}"/>
          </ac:spMkLst>
        </pc:spChg>
      </pc:sldChg>
      <pc:sldChg chg="modSp new mod">
        <pc:chgData name="Johnson, Chad" userId="29e26967-ee32-4210-a1e6-19e5305e9c5f" providerId="ADAL" clId="{00D420FA-9D61-4F8E-971B-31A8212BDB43}" dt="2022-04-18T17:54:56.151" v="829"/>
        <pc:sldMkLst>
          <pc:docMk/>
          <pc:sldMk cId="1847627027" sldId="263"/>
        </pc:sldMkLst>
        <pc:spChg chg="mod">
          <ac:chgData name="Johnson, Chad" userId="29e26967-ee32-4210-a1e6-19e5305e9c5f" providerId="ADAL" clId="{00D420FA-9D61-4F8E-971B-31A8212BDB43}" dt="2022-04-18T17:54:53.589" v="828" actId="20577"/>
          <ac:spMkLst>
            <pc:docMk/>
            <pc:sldMk cId="1847627027" sldId="263"/>
            <ac:spMk id="2" creationId="{36D254D2-8BDF-48AB-8744-93EB7C48D199}"/>
          </ac:spMkLst>
        </pc:spChg>
        <pc:spChg chg="mod">
          <ac:chgData name="Johnson, Chad" userId="29e26967-ee32-4210-a1e6-19e5305e9c5f" providerId="ADAL" clId="{00D420FA-9D61-4F8E-971B-31A8212BDB43}" dt="2022-04-18T17:54:56.151" v="829"/>
          <ac:spMkLst>
            <pc:docMk/>
            <pc:sldMk cId="1847627027" sldId="263"/>
            <ac:spMk id="3" creationId="{7C89BAB1-0BB1-4B73-9DA9-4212D60B5701}"/>
          </ac:spMkLst>
        </pc:spChg>
      </pc:sldChg>
      <pc:sldChg chg="del">
        <pc:chgData name="Johnson, Chad" userId="29e26967-ee32-4210-a1e6-19e5305e9c5f" providerId="ADAL" clId="{00D420FA-9D61-4F8E-971B-31A8212BDB43}" dt="2022-04-18T14:39:21.539" v="44" actId="47"/>
        <pc:sldMkLst>
          <pc:docMk/>
          <pc:sldMk cId="1008363185" sldId="264"/>
        </pc:sldMkLst>
      </pc:sldChg>
      <pc:sldChg chg="modSp new mod">
        <pc:chgData name="Johnson, Chad" userId="29e26967-ee32-4210-a1e6-19e5305e9c5f" providerId="ADAL" clId="{00D420FA-9D61-4F8E-971B-31A8212BDB43}" dt="2022-04-18T17:56:22.498" v="857" actId="27636"/>
        <pc:sldMkLst>
          <pc:docMk/>
          <pc:sldMk cId="1346926199" sldId="264"/>
        </pc:sldMkLst>
        <pc:spChg chg="mod">
          <ac:chgData name="Johnson, Chad" userId="29e26967-ee32-4210-a1e6-19e5305e9c5f" providerId="ADAL" clId="{00D420FA-9D61-4F8E-971B-31A8212BDB43}" dt="2022-04-18T17:56:08.186" v="851" actId="20577"/>
          <ac:spMkLst>
            <pc:docMk/>
            <pc:sldMk cId="1346926199" sldId="264"/>
            <ac:spMk id="2" creationId="{ED138CDF-2EA4-43D5-BBDD-B9D5FAD86538}"/>
          </ac:spMkLst>
        </pc:spChg>
        <pc:spChg chg="mod">
          <ac:chgData name="Johnson, Chad" userId="29e26967-ee32-4210-a1e6-19e5305e9c5f" providerId="ADAL" clId="{00D420FA-9D61-4F8E-971B-31A8212BDB43}" dt="2022-04-18T17:56:22.498" v="857" actId="27636"/>
          <ac:spMkLst>
            <pc:docMk/>
            <pc:sldMk cId="1346926199" sldId="264"/>
            <ac:spMk id="3" creationId="{23AD161A-C87A-4D31-8946-0BF0C724FF4B}"/>
          </ac:spMkLst>
        </pc:spChg>
      </pc:sldChg>
      <pc:sldChg chg="addSp delSp modSp new mod">
        <pc:chgData name="Johnson, Chad" userId="29e26967-ee32-4210-a1e6-19e5305e9c5f" providerId="ADAL" clId="{00D420FA-9D61-4F8E-971B-31A8212BDB43}" dt="2022-04-18T17:58:26.749" v="862" actId="1076"/>
        <pc:sldMkLst>
          <pc:docMk/>
          <pc:sldMk cId="4006535379" sldId="265"/>
        </pc:sldMkLst>
        <pc:spChg chg="del">
          <ac:chgData name="Johnson, Chad" userId="29e26967-ee32-4210-a1e6-19e5305e9c5f" providerId="ADAL" clId="{00D420FA-9D61-4F8E-971B-31A8212BDB43}" dt="2022-04-18T17:58:16.673" v="859" actId="22"/>
          <ac:spMkLst>
            <pc:docMk/>
            <pc:sldMk cId="4006535379" sldId="265"/>
            <ac:spMk id="3" creationId="{0BC86129-0CA9-4A2B-8331-1976EF6099E1}"/>
          </ac:spMkLst>
        </pc:spChg>
        <pc:picChg chg="add mod ord">
          <ac:chgData name="Johnson, Chad" userId="29e26967-ee32-4210-a1e6-19e5305e9c5f" providerId="ADAL" clId="{00D420FA-9D61-4F8E-971B-31A8212BDB43}" dt="2022-04-18T17:58:26.749" v="862" actId="1076"/>
          <ac:picMkLst>
            <pc:docMk/>
            <pc:sldMk cId="4006535379" sldId="265"/>
            <ac:picMk id="5" creationId="{AF1A081C-3CFE-4698-BB5D-42A1DDC1941C}"/>
          </ac:picMkLst>
        </pc:picChg>
      </pc:sldChg>
      <pc:sldChg chg="addSp modSp new mod ord">
        <pc:chgData name="Johnson, Chad" userId="29e26967-ee32-4210-a1e6-19e5305e9c5f" providerId="ADAL" clId="{00D420FA-9D61-4F8E-971B-31A8212BDB43}" dt="2022-04-18T18:53:32.240" v="1323"/>
        <pc:sldMkLst>
          <pc:docMk/>
          <pc:sldMk cId="1162734972" sldId="266"/>
        </pc:sldMkLst>
        <pc:spChg chg="mod">
          <ac:chgData name="Johnson, Chad" userId="29e26967-ee32-4210-a1e6-19e5305e9c5f" providerId="ADAL" clId="{00D420FA-9D61-4F8E-971B-31A8212BDB43}" dt="2022-04-18T18:01:57.051" v="909" actId="20577"/>
          <ac:spMkLst>
            <pc:docMk/>
            <pc:sldMk cId="1162734972" sldId="266"/>
            <ac:spMk id="2" creationId="{DBBCA570-19A0-4C77-B479-42CC22CEC9FF}"/>
          </ac:spMkLst>
        </pc:spChg>
        <pc:spChg chg="mod">
          <ac:chgData name="Johnson, Chad" userId="29e26967-ee32-4210-a1e6-19e5305e9c5f" providerId="ADAL" clId="{00D420FA-9D61-4F8E-971B-31A8212BDB43}" dt="2022-04-18T18:01:58.988" v="911" actId="20577"/>
          <ac:spMkLst>
            <pc:docMk/>
            <pc:sldMk cId="1162734972" sldId="266"/>
            <ac:spMk id="3" creationId="{B40CCA34-16C7-4CEA-8DFE-AA19CAB59640}"/>
          </ac:spMkLst>
        </pc:spChg>
        <pc:picChg chg="add mod">
          <ac:chgData name="Johnson, Chad" userId="29e26967-ee32-4210-a1e6-19e5305e9c5f" providerId="ADAL" clId="{00D420FA-9D61-4F8E-971B-31A8212BDB43}" dt="2022-04-18T18:02:25.423" v="915" actId="1076"/>
          <ac:picMkLst>
            <pc:docMk/>
            <pc:sldMk cId="1162734972" sldId="266"/>
            <ac:picMk id="5" creationId="{F6503120-80F7-4797-8789-FCF5BE3EC082}"/>
          </ac:picMkLst>
        </pc:picChg>
      </pc:sldChg>
      <pc:sldChg chg="modSp new mod">
        <pc:chgData name="Johnson, Chad" userId="29e26967-ee32-4210-a1e6-19e5305e9c5f" providerId="ADAL" clId="{00D420FA-9D61-4F8E-971B-31A8212BDB43}" dt="2022-04-18T18:03:19.136" v="949" actId="20577"/>
        <pc:sldMkLst>
          <pc:docMk/>
          <pc:sldMk cId="2687159953" sldId="267"/>
        </pc:sldMkLst>
        <pc:spChg chg="mod">
          <ac:chgData name="Johnson, Chad" userId="29e26967-ee32-4210-a1e6-19e5305e9c5f" providerId="ADAL" clId="{00D420FA-9D61-4F8E-971B-31A8212BDB43}" dt="2022-04-18T18:03:15.478" v="947" actId="20577"/>
          <ac:spMkLst>
            <pc:docMk/>
            <pc:sldMk cId="2687159953" sldId="267"/>
            <ac:spMk id="2" creationId="{79D25ECC-5800-4BF8-BBE5-CCC958658E0B}"/>
          </ac:spMkLst>
        </pc:spChg>
        <pc:spChg chg="mod">
          <ac:chgData name="Johnson, Chad" userId="29e26967-ee32-4210-a1e6-19e5305e9c5f" providerId="ADAL" clId="{00D420FA-9D61-4F8E-971B-31A8212BDB43}" dt="2022-04-18T18:03:19.136" v="949" actId="20577"/>
          <ac:spMkLst>
            <pc:docMk/>
            <pc:sldMk cId="2687159953" sldId="267"/>
            <ac:spMk id="3" creationId="{48DC92CD-E36E-41D8-8738-69B2B3EC73A2}"/>
          </ac:spMkLst>
        </pc:spChg>
      </pc:sldChg>
      <pc:sldChg chg="modSp new mod">
        <pc:chgData name="Johnson, Chad" userId="29e26967-ee32-4210-a1e6-19e5305e9c5f" providerId="ADAL" clId="{00D420FA-9D61-4F8E-971B-31A8212BDB43}" dt="2022-04-18T18:05:34.061" v="966" actId="20577"/>
        <pc:sldMkLst>
          <pc:docMk/>
          <pc:sldMk cId="3629709362" sldId="268"/>
        </pc:sldMkLst>
        <pc:spChg chg="mod">
          <ac:chgData name="Johnson, Chad" userId="29e26967-ee32-4210-a1e6-19e5305e9c5f" providerId="ADAL" clId="{00D420FA-9D61-4F8E-971B-31A8212BDB43}" dt="2022-04-18T18:05:34.061" v="966" actId="20577"/>
          <ac:spMkLst>
            <pc:docMk/>
            <pc:sldMk cId="3629709362" sldId="268"/>
            <ac:spMk id="3" creationId="{911293CE-D47F-4CE3-9456-1A7C4E2CBD0A}"/>
          </ac:spMkLst>
        </pc:spChg>
      </pc:sldChg>
      <pc:sldChg chg="addSp modSp new mod">
        <pc:chgData name="Johnson, Chad" userId="29e26967-ee32-4210-a1e6-19e5305e9c5f" providerId="ADAL" clId="{00D420FA-9D61-4F8E-971B-31A8212BDB43}" dt="2022-04-18T18:06:56.259" v="973" actId="1076"/>
        <pc:sldMkLst>
          <pc:docMk/>
          <pc:sldMk cId="3377252450" sldId="269"/>
        </pc:sldMkLst>
        <pc:spChg chg="mod">
          <ac:chgData name="Johnson, Chad" userId="29e26967-ee32-4210-a1e6-19e5305e9c5f" providerId="ADAL" clId="{00D420FA-9D61-4F8E-971B-31A8212BDB43}" dt="2022-04-18T18:05:53.893" v="968"/>
          <ac:spMkLst>
            <pc:docMk/>
            <pc:sldMk cId="3377252450" sldId="269"/>
            <ac:spMk id="2" creationId="{943EF83C-68D3-4A5A-B378-20ED0F05091D}"/>
          </ac:spMkLst>
        </pc:spChg>
        <pc:spChg chg="mod">
          <ac:chgData name="Johnson, Chad" userId="29e26967-ee32-4210-a1e6-19e5305e9c5f" providerId="ADAL" clId="{00D420FA-9D61-4F8E-971B-31A8212BDB43}" dt="2022-04-18T18:06:36.144" v="970" actId="6549"/>
          <ac:spMkLst>
            <pc:docMk/>
            <pc:sldMk cId="3377252450" sldId="269"/>
            <ac:spMk id="3" creationId="{ED49D603-91AB-4825-86C9-1D90AB51AE29}"/>
          </ac:spMkLst>
        </pc:spChg>
        <pc:picChg chg="add mod">
          <ac:chgData name="Johnson, Chad" userId="29e26967-ee32-4210-a1e6-19e5305e9c5f" providerId="ADAL" clId="{00D420FA-9D61-4F8E-971B-31A8212BDB43}" dt="2022-04-18T18:06:56.259" v="973" actId="1076"/>
          <ac:picMkLst>
            <pc:docMk/>
            <pc:sldMk cId="3377252450" sldId="269"/>
            <ac:picMk id="5" creationId="{4D04320C-FC6A-4283-88BC-BDBE72AEAFB4}"/>
          </ac:picMkLst>
        </pc:picChg>
      </pc:sldChg>
      <pc:sldChg chg="del">
        <pc:chgData name="Johnson, Chad" userId="29e26967-ee32-4210-a1e6-19e5305e9c5f" providerId="ADAL" clId="{00D420FA-9D61-4F8E-971B-31A8212BDB43}" dt="2022-04-18T14:39:21.539" v="44" actId="47"/>
        <pc:sldMkLst>
          <pc:docMk/>
          <pc:sldMk cId="1179131165" sldId="270"/>
        </pc:sldMkLst>
      </pc:sldChg>
      <pc:sldChg chg="addSp modSp new mod">
        <pc:chgData name="Johnson, Chad" userId="29e26967-ee32-4210-a1e6-19e5305e9c5f" providerId="ADAL" clId="{00D420FA-9D61-4F8E-971B-31A8212BDB43}" dt="2022-04-18T18:08:37.312" v="1010" actId="20577"/>
        <pc:sldMkLst>
          <pc:docMk/>
          <pc:sldMk cId="1405604503" sldId="270"/>
        </pc:sldMkLst>
        <pc:spChg chg="mod">
          <ac:chgData name="Johnson, Chad" userId="29e26967-ee32-4210-a1e6-19e5305e9c5f" providerId="ADAL" clId="{00D420FA-9D61-4F8E-971B-31A8212BDB43}" dt="2022-04-18T18:07:38.464" v="977" actId="20577"/>
          <ac:spMkLst>
            <pc:docMk/>
            <pc:sldMk cId="1405604503" sldId="270"/>
            <ac:spMk id="2" creationId="{28FF30DF-5FEB-4F66-A0EC-8AA369B35E22}"/>
          </ac:spMkLst>
        </pc:spChg>
        <pc:spChg chg="mod">
          <ac:chgData name="Johnson, Chad" userId="29e26967-ee32-4210-a1e6-19e5305e9c5f" providerId="ADAL" clId="{00D420FA-9D61-4F8E-971B-31A8212BDB43}" dt="2022-04-18T18:08:37.312" v="1010" actId="20577"/>
          <ac:spMkLst>
            <pc:docMk/>
            <pc:sldMk cId="1405604503" sldId="270"/>
            <ac:spMk id="3" creationId="{E8A2C74B-32E4-447B-8F80-5BB8107B0499}"/>
          </ac:spMkLst>
        </pc:spChg>
        <pc:picChg chg="add mod">
          <ac:chgData name="Johnson, Chad" userId="29e26967-ee32-4210-a1e6-19e5305e9c5f" providerId="ADAL" clId="{00D420FA-9D61-4F8E-971B-31A8212BDB43}" dt="2022-04-18T18:08:27.323" v="983" actId="1076"/>
          <ac:picMkLst>
            <pc:docMk/>
            <pc:sldMk cId="1405604503" sldId="270"/>
            <ac:picMk id="5" creationId="{45EBA3AE-D9CA-4CBC-9A2B-4D46B52B9E99}"/>
          </ac:picMkLst>
        </pc:picChg>
      </pc:sldChg>
      <pc:sldChg chg="addSp modSp new mod">
        <pc:chgData name="Johnson, Chad" userId="29e26967-ee32-4210-a1e6-19e5305e9c5f" providerId="ADAL" clId="{00D420FA-9D61-4F8E-971B-31A8212BDB43}" dt="2022-04-18T18:09:58.688" v="1016" actId="1076"/>
        <pc:sldMkLst>
          <pc:docMk/>
          <pc:sldMk cId="649000694" sldId="271"/>
        </pc:sldMkLst>
        <pc:spChg chg="mod">
          <ac:chgData name="Johnson, Chad" userId="29e26967-ee32-4210-a1e6-19e5305e9c5f" providerId="ADAL" clId="{00D420FA-9D61-4F8E-971B-31A8212BDB43}" dt="2022-04-18T18:09:00.369" v="1012"/>
          <ac:spMkLst>
            <pc:docMk/>
            <pc:sldMk cId="649000694" sldId="271"/>
            <ac:spMk id="2" creationId="{7A726C46-584E-44D3-B4C2-AF2500DB890A}"/>
          </ac:spMkLst>
        </pc:spChg>
        <pc:spChg chg="mod">
          <ac:chgData name="Johnson, Chad" userId="29e26967-ee32-4210-a1e6-19e5305e9c5f" providerId="ADAL" clId="{00D420FA-9D61-4F8E-971B-31A8212BDB43}" dt="2022-04-18T18:09:35.075" v="1014" actId="6549"/>
          <ac:spMkLst>
            <pc:docMk/>
            <pc:sldMk cId="649000694" sldId="271"/>
            <ac:spMk id="3" creationId="{54BB896B-C68C-458F-A398-F554AAB9016C}"/>
          </ac:spMkLst>
        </pc:spChg>
        <pc:picChg chg="add mod">
          <ac:chgData name="Johnson, Chad" userId="29e26967-ee32-4210-a1e6-19e5305e9c5f" providerId="ADAL" clId="{00D420FA-9D61-4F8E-971B-31A8212BDB43}" dt="2022-04-18T18:09:58.688" v="1016" actId="1076"/>
          <ac:picMkLst>
            <pc:docMk/>
            <pc:sldMk cId="649000694" sldId="271"/>
            <ac:picMk id="5" creationId="{4BE65240-1AFC-4422-B5E8-B33D0DA8C371}"/>
          </ac:picMkLst>
        </pc:picChg>
      </pc:sldChg>
      <pc:sldChg chg="modSp new mod">
        <pc:chgData name="Johnson, Chad" userId="29e26967-ee32-4210-a1e6-19e5305e9c5f" providerId="ADAL" clId="{00D420FA-9D61-4F8E-971B-31A8212BDB43}" dt="2022-04-18T18:13:49.639" v="1027" actId="6549"/>
        <pc:sldMkLst>
          <pc:docMk/>
          <pc:sldMk cId="1323991609" sldId="272"/>
        </pc:sldMkLst>
        <pc:spChg chg="mod">
          <ac:chgData name="Johnson, Chad" userId="29e26967-ee32-4210-a1e6-19e5305e9c5f" providerId="ADAL" clId="{00D420FA-9D61-4F8E-971B-31A8212BDB43}" dt="2022-04-18T18:10:56.336" v="1018"/>
          <ac:spMkLst>
            <pc:docMk/>
            <pc:sldMk cId="1323991609" sldId="272"/>
            <ac:spMk id="2" creationId="{6C714404-DEE1-4CDA-86C8-1521F907519D}"/>
          </ac:spMkLst>
        </pc:spChg>
        <pc:spChg chg="mod">
          <ac:chgData name="Johnson, Chad" userId="29e26967-ee32-4210-a1e6-19e5305e9c5f" providerId="ADAL" clId="{00D420FA-9D61-4F8E-971B-31A8212BDB43}" dt="2022-04-18T18:13:49.639" v="1027" actId="6549"/>
          <ac:spMkLst>
            <pc:docMk/>
            <pc:sldMk cId="1323991609" sldId="272"/>
            <ac:spMk id="3" creationId="{9D4D8D63-4C18-47FE-A69D-DE63AD1170B3}"/>
          </ac:spMkLst>
        </pc:spChg>
      </pc:sldChg>
      <pc:sldChg chg="modSp new mod">
        <pc:chgData name="Johnson, Chad" userId="29e26967-ee32-4210-a1e6-19e5305e9c5f" providerId="ADAL" clId="{00D420FA-9D61-4F8E-971B-31A8212BDB43}" dt="2022-04-18T18:16:15.290" v="1032" actId="20577"/>
        <pc:sldMkLst>
          <pc:docMk/>
          <pc:sldMk cId="4231007833" sldId="273"/>
        </pc:sldMkLst>
        <pc:spChg chg="mod">
          <ac:chgData name="Johnson, Chad" userId="29e26967-ee32-4210-a1e6-19e5305e9c5f" providerId="ADAL" clId="{00D420FA-9D61-4F8E-971B-31A8212BDB43}" dt="2022-04-18T18:14:47.866" v="1029"/>
          <ac:spMkLst>
            <pc:docMk/>
            <pc:sldMk cId="4231007833" sldId="273"/>
            <ac:spMk id="2" creationId="{1CB1693F-2EE4-4B54-BAAE-2A9229876738}"/>
          </ac:spMkLst>
        </pc:spChg>
        <pc:spChg chg="mod">
          <ac:chgData name="Johnson, Chad" userId="29e26967-ee32-4210-a1e6-19e5305e9c5f" providerId="ADAL" clId="{00D420FA-9D61-4F8E-971B-31A8212BDB43}" dt="2022-04-18T18:16:15.290" v="1032" actId="20577"/>
          <ac:spMkLst>
            <pc:docMk/>
            <pc:sldMk cId="4231007833" sldId="273"/>
            <ac:spMk id="3" creationId="{E83715B7-EAF3-40CB-B4E6-CC0457887B92}"/>
          </ac:spMkLst>
        </pc:spChg>
      </pc:sldChg>
      <pc:sldChg chg="addSp delSp modSp new mod">
        <pc:chgData name="Johnson, Chad" userId="29e26967-ee32-4210-a1e6-19e5305e9c5f" providerId="ADAL" clId="{00D420FA-9D61-4F8E-971B-31A8212BDB43}" dt="2022-04-18T18:17:26.973" v="1063" actId="20577"/>
        <pc:sldMkLst>
          <pc:docMk/>
          <pc:sldMk cId="1099778852" sldId="274"/>
        </pc:sldMkLst>
        <pc:spChg chg="mod">
          <ac:chgData name="Johnson, Chad" userId="29e26967-ee32-4210-a1e6-19e5305e9c5f" providerId="ADAL" clId="{00D420FA-9D61-4F8E-971B-31A8212BDB43}" dt="2022-04-18T18:17:26.973" v="1063" actId="20577"/>
          <ac:spMkLst>
            <pc:docMk/>
            <pc:sldMk cId="1099778852" sldId="274"/>
            <ac:spMk id="2" creationId="{AA142C35-2A68-4859-85F9-11045793647C}"/>
          </ac:spMkLst>
        </pc:spChg>
        <pc:spChg chg="del">
          <ac:chgData name="Johnson, Chad" userId="29e26967-ee32-4210-a1e6-19e5305e9c5f" providerId="ADAL" clId="{00D420FA-9D61-4F8E-971B-31A8212BDB43}" dt="2022-04-18T18:16:48.887" v="1034" actId="22"/>
          <ac:spMkLst>
            <pc:docMk/>
            <pc:sldMk cId="1099778852" sldId="274"/>
            <ac:spMk id="3" creationId="{0E46F61A-AABE-46A9-A148-D82D747C5E0C}"/>
          </ac:spMkLst>
        </pc:spChg>
        <pc:picChg chg="add mod ord">
          <ac:chgData name="Johnson, Chad" userId="29e26967-ee32-4210-a1e6-19e5305e9c5f" providerId="ADAL" clId="{00D420FA-9D61-4F8E-971B-31A8212BDB43}" dt="2022-04-18T18:16:58.473" v="1037" actId="1076"/>
          <ac:picMkLst>
            <pc:docMk/>
            <pc:sldMk cId="1099778852" sldId="274"/>
            <ac:picMk id="5" creationId="{D8F1E859-6C4C-4781-9B09-75DF943ABDC0}"/>
          </ac:picMkLst>
        </pc:picChg>
      </pc:sldChg>
      <pc:sldChg chg="addSp delSp modSp new mod">
        <pc:chgData name="Johnson, Chad" userId="29e26967-ee32-4210-a1e6-19e5305e9c5f" providerId="ADAL" clId="{00D420FA-9D61-4F8E-971B-31A8212BDB43}" dt="2022-04-18T18:18:09.082" v="1089" actId="20577"/>
        <pc:sldMkLst>
          <pc:docMk/>
          <pc:sldMk cId="282453455" sldId="275"/>
        </pc:sldMkLst>
        <pc:spChg chg="mod">
          <ac:chgData name="Johnson, Chad" userId="29e26967-ee32-4210-a1e6-19e5305e9c5f" providerId="ADAL" clId="{00D420FA-9D61-4F8E-971B-31A8212BDB43}" dt="2022-04-18T18:18:09.082" v="1089" actId="20577"/>
          <ac:spMkLst>
            <pc:docMk/>
            <pc:sldMk cId="282453455" sldId="275"/>
            <ac:spMk id="2" creationId="{35D01298-226D-4447-918D-1A56E42B4BD7}"/>
          </ac:spMkLst>
        </pc:spChg>
        <pc:spChg chg="del">
          <ac:chgData name="Johnson, Chad" userId="29e26967-ee32-4210-a1e6-19e5305e9c5f" providerId="ADAL" clId="{00D420FA-9D61-4F8E-971B-31A8212BDB43}" dt="2022-04-18T18:17:54.507" v="1065" actId="22"/>
          <ac:spMkLst>
            <pc:docMk/>
            <pc:sldMk cId="282453455" sldId="275"/>
            <ac:spMk id="3" creationId="{8927814C-B370-43A0-BFD9-33A0E3503034}"/>
          </ac:spMkLst>
        </pc:spChg>
        <pc:picChg chg="add mod ord">
          <ac:chgData name="Johnson, Chad" userId="29e26967-ee32-4210-a1e6-19e5305e9c5f" providerId="ADAL" clId="{00D420FA-9D61-4F8E-971B-31A8212BDB43}" dt="2022-04-18T18:18:02.047" v="1067" actId="14100"/>
          <ac:picMkLst>
            <pc:docMk/>
            <pc:sldMk cId="282453455" sldId="275"/>
            <ac:picMk id="5" creationId="{BED2130D-E4E7-4220-B5EA-65DB1B316856}"/>
          </ac:picMkLst>
        </pc:picChg>
      </pc:sldChg>
      <pc:sldChg chg="modSp new mod">
        <pc:chgData name="Johnson, Chad" userId="29e26967-ee32-4210-a1e6-19e5305e9c5f" providerId="ADAL" clId="{00D420FA-9D61-4F8E-971B-31A8212BDB43}" dt="2022-04-18T18:23:31.184" v="1123" actId="20577"/>
        <pc:sldMkLst>
          <pc:docMk/>
          <pc:sldMk cId="976998290" sldId="276"/>
        </pc:sldMkLst>
        <pc:spChg chg="mod">
          <ac:chgData name="Johnson, Chad" userId="29e26967-ee32-4210-a1e6-19e5305e9c5f" providerId="ADAL" clId="{00D420FA-9D61-4F8E-971B-31A8212BDB43}" dt="2022-04-18T18:19:56.277" v="1091"/>
          <ac:spMkLst>
            <pc:docMk/>
            <pc:sldMk cId="976998290" sldId="276"/>
            <ac:spMk id="2" creationId="{667C2B5B-52AB-4A6B-A451-4836BB028842}"/>
          </ac:spMkLst>
        </pc:spChg>
        <pc:spChg chg="mod">
          <ac:chgData name="Johnson, Chad" userId="29e26967-ee32-4210-a1e6-19e5305e9c5f" providerId="ADAL" clId="{00D420FA-9D61-4F8E-971B-31A8212BDB43}" dt="2022-04-18T18:23:31.184" v="1123" actId="20577"/>
          <ac:spMkLst>
            <pc:docMk/>
            <pc:sldMk cId="976998290" sldId="276"/>
            <ac:spMk id="3" creationId="{B12294BC-30A8-4860-8349-50F6AD25A71B}"/>
          </ac:spMkLst>
        </pc:spChg>
      </pc:sldChg>
      <pc:sldChg chg="del">
        <pc:chgData name="Johnson, Chad" userId="29e26967-ee32-4210-a1e6-19e5305e9c5f" providerId="ADAL" clId="{00D420FA-9D61-4F8E-971B-31A8212BDB43}" dt="2022-04-18T14:39:21.539" v="44" actId="47"/>
        <pc:sldMkLst>
          <pc:docMk/>
          <pc:sldMk cId="1465834787" sldId="277"/>
        </pc:sldMkLst>
      </pc:sldChg>
      <pc:sldChg chg="modSp new del mod">
        <pc:chgData name="Johnson, Chad" userId="29e26967-ee32-4210-a1e6-19e5305e9c5f" providerId="ADAL" clId="{00D420FA-9D61-4F8E-971B-31A8212BDB43}" dt="2022-04-18T18:38:37.796" v="1294" actId="2696"/>
        <pc:sldMkLst>
          <pc:docMk/>
          <pc:sldMk cId="3804215909" sldId="277"/>
        </pc:sldMkLst>
        <pc:spChg chg="mod">
          <ac:chgData name="Johnson, Chad" userId="29e26967-ee32-4210-a1e6-19e5305e9c5f" providerId="ADAL" clId="{00D420FA-9D61-4F8E-971B-31A8212BDB43}" dt="2022-04-18T18:29:14.429" v="1147" actId="20577"/>
          <ac:spMkLst>
            <pc:docMk/>
            <pc:sldMk cId="3804215909" sldId="277"/>
            <ac:spMk id="2" creationId="{EBEF6DF8-ED15-4872-A5B0-0CF47CA833D6}"/>
          </ac:spMkLst>
        </pc:spChg>
        <pc:spChg chg="mod">
          <ac:chgData name="Johnson, Chad" userId="29e26967-ee32-4210-a1e6-19e5305e9c5f" providerId="ADAL" clId="{00D420FA-9D61-4F8E-971B-31A8212BDB43}" dt="2022-04-18T18:29:59.643" v="1157" actId="20577"/>
          <ac:spMkLst>
            <pc:docMk/>
            <pc:sldMk cId="3804215909" sldId="277"/>
            <ac:spMk id="3" creationId="{2B527EF5-FE11-4CAF-B932-0A5683DB7577}"/>
          </ac:spMkLst>
        </pc:spChg>
      </pc:sldChg>
      <pc:sldChg chg="del">
        <pc:chgData name="Johnson, Chad" userId="29e26967-ee32-4210-a1e6-19e5305e9c5f" providerId="ADAL" clId="{00D420FA-9D61-4F8E-971B-31A8212BDB43}" dt="2022-04-18T14:39:21.539" v="44" actId="47"/>
        <pc:sldMkLst>
          <pc:docMk/>
          <pc:sldMk cId="139512484" sldId="278"/>
        </pc:sldMkLst>
      </pc:sldChg>
      <pc:sldChg chg="modSp add del mod">
        <pc:chgData name="Johnson, Chad" userId="29e26967-ee32-4210-a1e6-19e5305e9c5f" providerId="ADAL" clId="{00D420FA-9D61-4F8E-971B-31A8212BDB43}" dt="2022-04-18T18:38:33.279" v="1293" actId="2696"/>
        <pc:sldMkLst>
          <pc:docMk/>
          <pc:sldMk cId="1591904119" sldId="278"/>
        </pc:sldMkLst>
        <pc:spChg chg="mod">
          <ac:chgData name="Johnson, Chad" userId="29e26967-ee32-4210-a1e6-19e5305e9c5f" providerId="ADAL" clId="{00D420FA-9D61-4F8E-971B-31A8212BDB43}" dt="2022-04-18T18:31:05.260" v="1167" actId="20577"/>
          <ac:spMkLst>
            <pc:docMk/>
            <pc:sldMk cId="1591904119" sldId="278"/>
            <ac:spMk id="3" creationId="{2B527EF5-FE11-4CAF-B932-0A5683DB7577}"/>
          </ac:spMkLst>
        </pc:spChg>
      </pc:sldChg>
      <pc:sldChg chg="del">
        <pc:chgData name="Johnson, Chad" userId="29e26967-ee32-4210-a1e6-19e5305e9c5f" providerId="ADAL" clId="{00D420FA-9D61-4F8E-971B-31A8212BDB43}" dt="2022-04-18T14:39:21.539" v="44" actId="47"/>
        <pc:sldMkLst>
          <pc:docMk/>
          <pc:sldMk cId="577087293" sldId="279"/>
        </pc:sldMkLst>
      </pc:sldChg>
      <pc:sldChg chg="modSp add del mod">
        <pc:chgData name="Johnson, Chad" userId="29e26967-ee32-4210-a1e6-19e5305e9c5f" providerId="ADAL" clId="{00D420FA-9D61-4F8E-971B-31A8212BDB43}" dt="2022-04-18T18:38:29.180" v="1292" actId="2696"/>
        <pc:sldMkLst>
          <pc:docMk/>
          <pc:sldMk cId="3767392768" sldId="279"/>
        </pc:sldMkLst>
        <pc:spChg chg="mod">
          <ac:chgData name="Johnson, Chad" userId="29e26967-ee32-4210-a1e6-19e5305e9c5f" providerId="ADAL" clId="{00D420FA-9D61-4F8E-971B-31A8212BDB43}" dt="2022-04-18T18:31:41.371" v="1190" actId="20577"/>
          <ac:spMkLst>
            <pc:docMk/>
            <pc:sldMk cId="3767392768" sldId="279"/>
            <ac:spMk id="3" creationId="{2B527EF5-FE11-4CAF-B932-0A5683DB7577}"/>
          </ac:spMkLst>
        </pc:spChg>
      </pc:sldChg>
      <pc:sldChg chg="modSp add mod ord">
        <pc:chgData name="Johnson, Chad" userId="29e26967-ee32-4210-a1e6-19e5305e9c5f" providerId="ADAL" clId="{00D420FA-9D61-4F8E-971B-31A8212BDB43}" dt="2022-04-18T18:38:42.374" v="1296"/>
        <pc:sldMkLst>
          <pc:docMk/>
          <pc:sldMk cId="2102294627" sldId="280"/>
        </pc:sldMkLst>
        <pc:spChg chg="mod">
          <ac:chgData name="Johnson, Chad" userId="29e26967-ee32-4210-a1e6-19e5305e9c5f" providerId="ADAL" clId="{00D420FA-9D61-4F8E-971B-31A8212BDB43}" dt="2022-04-18T18:32:06.836" v="1194" actId="20577"/>
          <ac:spMkLst>
            <pc:docMk/>
            <pc:sldMk cId="2102294627" sldId="280"/>
            <ac:spMk id="3" creationId="{2B527EF5-FE11-4CAF-B932-0A5683DB7577}"/>
          </ac:spMkLst>
        </pc:spChg>
      </pc:sldChg>
      <pc:sldChg chg="del">
        <pc:chgData name="Johnson, Chad" userId="29e26967-ee32-4210-a1e6-19e5305e9c5f" providerId="ADAL" clId="{00D420FA-9D61-4F8E-971B-31A8212BDB43}" dt="2022-04-18T14:39:21.539" v="44" actId="47"/>
        <pc:sldMkLst>
          <pc:docMk/>
          <pc:sldMk cId="3498801472" sldId="280"/>
        </pc:sldMkLst>
      </pc:sldChg>
      <pc:sldChg chg="modSp add mod ord">
        <pc:chgData name="Johnson, Chad" userId="29e26967-ee32-4210-a1e6-19e5305e9c5f" providerId="ADAL" clId="{00D420FA-9D61-4F8E-971B-31A8212BDB43}" dt="2022-04-18T18:38:47.847" v="1298"/>
        <pc:sldMkLst>
          <pc:docMk/>
          <pc:sldMk cId="2144618151" sldId="281"/>
        </pc:sldMkLst>
        <pc:spChg chg="mod">
          <ac:chgData name="Johnson, Chad" userId="29e26967-ee32-4210-a1e6-19e5305e9c5f" providerId="ADAL" clId="{00D420FA-9D61-4F8E-971B-31A8212BDB43}" dt="2022-04-18T18:38:18.281" v="1291" actId="6549"/>
          <ac:spMkLst>
            <pc:docMk/>
            <pc:sldMk cId="2144618151" sldId="281"/>
            <ac:spMk id="3" creationId="{2B527EF5-FE11-4CAF-B932-0A5683DB7577}"/>
          </ac:spMkLst>
        </pc:spChg>
      </pc:sldChg>
      <pc:sldChg chg="del">
        <pc:chgData name="Johnson, Chad" userId="29e26967-ee32-4210-a1e6-19e5305e9c5f" providerId="ADAL" clId="{00D420FA-9D61-4F8E-971B-31A8212BDB43}" dt="2022-04-18T14:39:21.539" v="44" actId="47"/>
        <pc:sldMkLst>
          <pc:docMk/>
          <pc:sldMk cId="3033002734" sldId="281"/>
        </pc:sldMkLst>
      </pc:sldChg>
      <pc:sldChg chg="del">
        <pc:chgData name="Johnson, Chad" userId="29e26967-ee32-4210-a1e6-19e5305e9c5f" providerId="ADAL" clId="{00D420FA-9D61-4F8E-971B-31A8212BDB43}" dt="2022-04-18T14:39:21.539" v="44" actId="47"/>
        <pc:sldMkLst>
          <pc:docMk/>
          <pc:sldMk cId="2221161097" sldId="282"/>
        </pc:sldMkLst>
      </pc:sldChg>
      <pc:sldChg chg="modSp new mod">
        <pc:chgData name="Johnson, Chad" userId="29e26967-ee32-4210-a1e6-19e5305e9c5f" providerId="ADAL" clId="{00D420FA-9D61-4F8E-971B-31A8212BDB43}" dt="2022-04-18T18:41:45.160" v="1300" actId="27636"/>
        <pc:sldMkLst>
          <pc:docMk/>
          <pc:sldMk cId="3233767727" sldId="282"/>
        </pc:sldMkLst>
        <pc:spChg chg="mod">
          <ac:chgData name="Johnson, Chad" userId="29e26967-ee32-4210-a1e6-19e5305e9c5f" providerId="ADAL" clId="{00D420FA-9D61-4F8E-971B-31A8212BDB43}" dt="2022-04-18T18:36:03.289" v="1229" actId="20577"/>
          <ac:spMkLst>
            <pc:docMk/>
            <pc:sldMk cId="3233767727" sldId="282"/>
            <ac:spMk id="2" creationId="{327958AA-2D82-42E3-AD11-8AFCF8D26F5A}"/>
          </ac:spMkLst>
        </pc:spChg>
        <pc:spChg chg="mod">
          <ac:chgData name="Johnson, Chad" userId="29e26967-ee32-4210-a1e6-19e5305e9c5f" providerId="ADAL" clId="{00D420FA-9D61-4F8E-971B-31A8212BDB43}" dt="2022-04-18T18:41:45.160" v="1300" actId="27636"/>
          <ac:spMkLst>
            <pc:docMk/>
            <pc:sldMk cId="3233767727" sldId="282"/>
            <ac:spMk id="3" creationId="{AA46B697-4556-4C53-9CBB-338E32C707D5}"/>
          </ac:spMkLst>
        </pc:spChg>
      </pc:sldChg>
      <pc:sldChg chg="modSp add mod">
        <pc:chgData name="Johnson, Chad" userId="29e26967-ee32-4210-a1e6-19e5305e9c5f" providerId="ADAL" clId="{00D420FA-9D61-4F8E-971B-31A8212BDB43}" dt="2022-04-18T18:42:40.124" v="1313" actId="27636"/>
        <pc:sldMkLst>
          <pc:docMk/>
          <pc:sldMk cId="95975606" sldId="283"/>
        </pc:sldMkLst>
        <pc:spChg chg="mod">
          <ac:chgData name="Johnson, Chad" userId="29e26967-ee32-4210-a1e6-19e5305e9c5f" providerId="ADAL" clId="{00D420FA-9D61-4F8E-971B-31A8212BDB43}" dt="2022-04-18T18:36:40.287" v="1267" actId="20577"/>
          <ac:spMkLst>
            <pc:docMk/>
            <pc:sldMk cId="95975606" sldId="283"/>
            <ac:spMk id="2" creationId="{327958AA-2D82-42E3-AD11-8AFCF8D26F5A}"/>
          </ac:spMkLst>
        </pc:spChg>
        <pc:spChg chg="mod">
          <ac:chgData name="Johnson, Chad" userId="29e26967-ee32-4210-a1e6-19e5305e9c5f" providerId="ADAL" clId="{00D420FA-9D61-4F8E-971B-31A8212BDB43}" dt="2022-04-18T18:42:40.124" v="1313" actId="27636"/>
          <ac:spMkLst>
            <pc:docMk/>
            <pc:sldMk cId="95975606" sldId="283"/>
            <ac:spMk id="3" creationId="{AA46B697-4556-4C53-9CBB-338E32C707D5}"/>
          </ac:spMkLst>
        </pc:spChg>
      </pc:sldChg>
      <pc:sldChg chg="del">
        <pc:chgData name="Johnson, Chad" userId="29e26967-ee32-4210-a1e6-19e5305e9c5f" providerId="ADAL" clId="{00D420FA-9D61-4F8E-971B-31A8212BDB43}" dt="2022-04-18T14:39:21.539" v="44" actId="47"/>
        <pc:sldMkLst>
          <pc:docMk/>
          <pc:sldMk cId="3339078113" sldId="283"/>
        </pc:sldMkLst>
      </pc:sldChg>
      <pc:sldChg chg="del">
        <pc:chgData name="Johnson, Chad" userId="29e26967-ee32-4210-a1e6-19e5305e9c5f" providerId="ADAL" clId="{00D420FA-9D61-4F8E-971B-31A8212BDB43}" dt="2022-04-18T14:39:21.539" v="44" actId="47"/>
        <pc:sldMkLst>
          <pc:docMk/>
          <pc:sldMk cId="1203657993" sldId="284"/>
        </pc:sldMkLst>
      </pc:sldChg>
      <pc:sldChg chg="modSp add mod">
        <pc:chgData name="Johnson, Chad" userId="29e26967-ee32-4210-a1e6-19e5305e9c5f" providerId="ADAL" clId="{00D420FA-9D61-4F8E-971B-31A8212BDB43}" dt="2022-04-18T18:43:32.913" v="1321" actId="27636"/>
        <pc:sldMkLst>
          <pc:docMk/>
          <pc:sldMk cId="1841876131" sldId="284"/>
        </pc:sldMkLst>
        <pc:spChg chg="mod">
          <ac:chgData name="Johnson, Chad" userId="29e26967-ee32-4210-a1e6-19e5305e9c5f" providerId="ADAL" clId="{00D420FA-9D61-4F8E-971B-31A8212BDB43}" dt="2022-04-18T18:43:32.913" v="1321" actId="27636"/>
          <ac:spMkLst>
            <pc:docMk/>
            <pc:sldMk cId="1841876131" sldId="284"/>
            <ac:spMk id="3" creationId="{AA46B697-4556-4C53-9CBB-338E32C707D5}"/>
          </ac:spMkLst>
        </pc:spChg>
      </pc:sldChg>
      <pc:sldChg chg="add del ord">
        <pc:chgData name="Johnson, Chad" userId="29e26967-ee32-4210-a1e6-19e5305e9c5f" providerId="ADAL" clId="{00D420FA-9D61-4F8E-971B-31A8212BDB43}" dt="2022-04-18T18:42:24.542" v="1309" actId="2696"/>
        <pc:sldMkLst>
          <pc:docMk/>
          <pc:sldMk cId="1993611277" sldId="284"/>
        </pc:sldMkLst>
      </pc:sldChg>
      <pc:sldChg chg="del">
        <pc:chgData name="Johnson, Chad" userId="29e26967-ee32-4210-a1e6-19e5305e9c5f" providerId="ADAL" clId="{00D420FA-9D61-4F8E-971B-31A8212BDB43}" dt="2022-04-18T14:39:21.539" v="44" actId="47"/>
        <pc:sldMkLst>
          <pc:docMk/>
          <pc:sldMk cId="1543936444" sldId="285"/>
        </pc:sldMkLst>
      </pc:sldChg>
      <pc:sldChg chg="del">
        <pc:chgData name="Johnson, Chad" userId="29e26967-ee32-4210-a1e6-19e5305e9c5f" providerId="ADAL" clId="{00D420FA-9D61-4F8E-971B-31A8212BDB43}" dt="2022-04-18T14:39:21.539" v="44" actId="47"/>
        <pc:sldMkLst>
          <pc:docMk/>
          <pc:sldMk cId="2057820808" sldId="286"/>
        </pc:sldMkLst>
      </pc:sldChg>
      <pc:sldChg chg="del">
        <pc:chgData name="Johnson, Chad" userId="29e26967-ee32-4210-a1e6-19e5305e9c5f" providerId="ADAL" clId="{00D420FA-9D61-4F8E-971B-31A8212BDB43}" dt="2022-04-18T14:39:21.539" v="44" actId="47"/>
        <pc:sldMkLst>
          <pc:docMk/>
          <pc:sldMk cId="586064933" sldId="287"/>
        </pc:sldMkLst>
      </pc:sldChg>
      <pc:sldChg chg="del">
        <pc:chgData name="Johnson, Chad" userId="29e26967-ee32-4210-a1e6-19e5305e9c5f" providerId="ADAL" clId="{00D420FA-9D61-4F8E-971B-31A8212BDB43}" dt="2022-04-18T14:39:21.539" v="44" actId="47"/>
        <pc:sldMkLst>
          <pc:docMk/>
          <pc:sldMk cId="2957797699" sldId="288"/>
        </pc:sldMkLst>
      </pc:sldChg>
      <pc:sldChg chg="del">
        <pc:chgData name="Johnson, Chad" userId="29e26967-ee32-4210-a1e6-19e5305e9c5f" providerId="ADAL" clId="{00D420FA-9D61-4F8E-971B-31A8212BDB43}" dt="2022-04-18T14:39:21.539" v="44" actId="47"/>
        <pc:sldMkLst>
          <pc:docMk/>
          <pc:sldMk cId="2185971772" sldId="290"/>
        </pc:sldMkLst>
      </pc:sldChg>
      <pc:sldChg chg="modSp mod chgLayout">
        <pc:chgData name="Johnson, Chad" userId="29e26967-ee32-4210-a1e6-19e5305e9c5f" providerId="ADAL" clId="{00D420FA-9D61-4F8E-971B-31A8212BDB43}" dt="2022-04-21T17:06:23.522" v="1339" actId="700"/>
        <pc:sldMkLst>
          <pc:docMk/>
          <pc:sldMk cId="3699154153" sldId="309"/>
        </pc:sldMkLst>
        <pc:spChg chg="mod ord">
          <ac:chgData name="Johnson, Chad" userId="29e26967-ee32-4210-a1e6-19e5305e9c5f" providerId="ADAL" clId="{00D420FA-9D61-4F8E-971B-31A8212BDB43}" dt="2022-04-21T17:06:23.522" v="1339" actId="700"/>
          <ac:spMkLst>
            <pc:docMk/>
            <pc:sldMk cId="3699154153" sldId="309"/>
            <ac:spMk id="2" creationId="{00000000-0000-0000-0000-000000000000}"/>
          </ac:spMkLst>
        </pc:spChg>
        <pc:spChg chg="mod ord">
          <ac:chgData name="Johnson, Chad" userId="29e26967-ee32-4210-a1e6-19e5305e9c5f" providerId="ADAL" clId="{00D420FA-9D61-4F8E-971B-31A8212BDB43}" dt="2022-04-21T17:06:23.522" v="1339" actId="700"/>
          <ac:spMkLst>
            <pc:docMk/>
            <pc:sldMk cId="3699154153" sldId="309"/>
            <ac:spMk id="3" creationId="{00000000-0000-0000-0000-000000000000}"/>
          </ac:spMkLst>
        </pc:spChg>
      </pc:sldChg>
      <pc:sldChg chg="modSp mod chgLayout">
        <pc:chgData name="Johnson, Chad" userId="29e26967-ee32-4210-a1e6-19e5305e9c5f" providerId="ADAL" clId="{00D420FA-9D61-4F8E-971B-31A8212BDB43}" dt="2022-04-21T17:06:23.614" v="1340" actId="27636"/>
        <pc:sldMkLst>
          <pc:docMk/>
          <pc:sldMk cId="4142406165" sldId="310"/>
        </pc:sldMkLst>
        <pc:spChg chg="mod ord">
          <ac:chgData name="Johnson, Chad" userId="29e26967-ee32-4210-a1e6-19e5305e9c5f" providerId="ADAL" clId="{00D420FA-9D61-4F8E-971B-31A8212BDB43}" dt="2022-04-21T17:06:23.522" v="1339" actId="700"/>
          <ac:spMkLst>
            <pc:docMk/>
            <pc:sldMk cId="4142406165" sldId="310"/>
            <ac:spMk id="2" creationId="{00000000-0000-0000-0000-000000000000}"/>
          </ac:spMkLst>
        </pc:spChg>
        <pc:spChg chg="mod ord">
          <ac:chgData name="Johnson, Chad" userId="29e26967-ee32-4210-a1e6-19e5305e9c5f" providerId="ADAL" clId="{00D420FA-9D61-4F8E-971B-31A8212BDB43}" dt="2022-04-21T17:06:23.614" v="1340" actId="27636"/>
          <ac:spMkLst>
            <pc:docMk/>
            <pc:sldMk cId="4142406165" sldId="310"/>
            <ac:spMk id="3" creationId="{00000000-0000-0000-0000-000000000000}"/>
          </ac:spMkLst>
        </pc:spChg>
      </pc:sldChg>
      <pc:sldChg chg="modSp mod chgLayout">
        <pc:chgData name="Johnson, Chad" userId="29e26967-ee32-4210-a1e6-19e5305e9c5f" providerId="ADAL" clId="{00D420FA-9D61-4F8E-971B-31A8212BDB43}" dt="2022-04-21T17:06:23.693" v="1341" actId="27636"/>
        <pc:sldMkLst>
          <pc:docMk/>
          <pc:sldMk cId="2111833003" sldId="311"/>
        </pc:sldMkLst>
        <pc:spChg chg="mod ord">
          <ac:chgData name="Johnson, Chad" userId="29e26967-ee32-4210-a1e6-19e5305e9c5f" providerId="ADAL" clId="{00D420FA-9D61-4F8E-971B-31A8212BDB43}" dt="2022-04-21T17:06:23.522" v="1339" actId="700"/>
          <ac:spMkLst>
            <pc:docMk/>
            <pc:sldMk cId="2111833003" sldId="311"/>
            <ac:spMk id="2" creationId="{00000000-0000-0000-0000-000000000000}"/>
          </ac:spMkLst>
        </pc:spChg>
        <pc:spChg chg="mod ord">
          <ac:chgData name="Johnson, Chad" userId="29e26967-ee32-4210-a1e6-19e5305e9c5f" providerId="ADAL" clId="{00D420FA-9D61-4F8E-971B-31A8212BDB43}" dt="2022-04-21T17:06:23.693" v="1341" actId="27636"/>
          <ac:spMkLst>
            <pc:docMk/>
            <pc:sldMk cId="2111833003" sldId="311"/>
            <ac:spMk id="3" creationId="{00000000-0000-0000-0000-000000000000}"/>
          </ac:spMkLst>
        </pc:spChg>
      </pc:sldChg>
      <pc:sldChg chg="modSp mod chgLayout">
        <pc:chgData name="Johnson, Chad" userId="29e26967-ee32-4210-a1e6-19e5305e9c5f" providerId="ADAL" clId="{00D420FA-9D61-4F8E-971B-31A8212BDB43}" dt="2022-04-21T17:06:23.712" v="1342" actId="27636"/>
        <pc:sldMkLst>
          <pc:docMk/>
          <pc:sldMk cId="1461368430" sldId="312"/>
        </pc:sldMkLst>
        <pc:spChg chg="mod ord">
          <ac:chgData name="Johnson, Chad" userId="29e26967-ee32-4210-a1e6-19e5305e9c5f" providerId="ADAL" clId="{00D420FA-9D61-4F8E-971B-31A8212BDB43}" dt="2022-04-21T17:06:23.522" v="1339" actId="700"/>
          <ac:spMkLst>
            <pc:docMk/>
            <pc:sldMk cId="1461368430" sldId="312"/>
            <ac:spMk id="2" creationId="{00000000-0000-0000-0000-000000000000}"/>
          </ac:spMkLst>
        </pc:spChg>
        <pc:spChg chg="mod ord">
          <ac:chgData name="Johnson, Chad" userId="29e26967-ee32-4210-a1e6-19e5305e9c5f" providerId="ADAL" clId="{00D420FA-9D61-4F8E-971B-31A8212BDB43}" dt="2022-04-21T17:06:23.712" v="1342" actId="27636"/>
          <ac:spMkLst>
            <pc:docMk/>
            <pc:sldMk cId="1461368430" sldId="312"/>
            <ac:spMk id="3" creationId="{00000000-0000-0000-0000-000000000000}"/>
          </ac:spMkLst>
        </pc:spChg>
      </pc:sldChg>
      <pc:sldChg chg="modSp mod chgLayout">
        <pc:chgData name="Johnson, Chad" userId="29e26967-ee32-4210-a1e6-19e5305e9c5f" providerId="ADAL" clId="{00D420FA-9D61-4F8E-971B-31A8212BDB43}" dt="2022-04-21T17:06:23.728" v="1343" actId="27636"/>
        <pc:sldMkLst>
          <pc:docMk/>
          <pc:sldMk cId="3349232657" sldId="313"/>
        </pc:sldMkLst>
        <pc:spChg chg="mod ord">
          <ac:chgData name="Johnson, Chad" userId="29e26967-ee32-4210-a1e6-19e5305e9c5f" providerId="ADAL" clId="{00D420FA-9D61-4F8E-971B-31A8212BDB43}" dt="2022-04-21T17:06:23.522" v="1339" actId="700"/>
          <ac:spMkLst>
            <pc:docMk/>
            <pc:sldMk cId="3349232657" sldId="313"/>
            <ac:spMk id="2" creationId="{00000000-0000-0000-0000-000000000000}"/>
          </ac:spMkLst>
        </pc:spChg>
        <pc:spChg chg="mod ord">
          <ac:chgData name="Johnson, Chad" userId="29e26967-ee32-4210-a1e6-19e5305e9c5f" providerId="ADAL" clId="{00D420FA-9D61-4F8E-971B-31A8212BDB43}" dt="2022-04-21T17:06:23.728" v="1343" actId="27636"/>
          <ac:spMkLst>
            <pc:docMk/>
            <pc:sldMk cId="3349232657" sldId="313"/>
            <ac:spMk id="3" creationId="{00000000-0000-0000-0000-000000000000}"/>
          </ac:spMkLst>
        </pc:spChg>
      </pc:sldChg>
      <pc:sldChg chg="modSp mod chgLayout">
        <pc:chgData name="Johnson, Chad" userId="29e26967-ee32-4210-a1e6-19e5305e9c5f" providerId="ADAL" clId="{00D420FA-9D61-4F8E-971B-31A8212BDB43}" dt="2022-04-21T17:06:23.770" v="1345" actId="27636"/>
        <pc:sldMkLst>
          <pc:docMk/>
          <pc:sldMk cId="1403391784" sldId="314"/>
        </pc:sldMkLst>
        <pc:spChg chg="mod ord">
          <ac:chgData name="Johnson, Chad" userId="29e26967-ee32-4210-a1e6-19e5305e9c5f" providerId="ADAL" clId="{00D420FA-9D61-4F8E-971B-31A8212BDB43}" dt="2022-04-21T17:06:23.522" v="1339" actId="700"/>
          <ac:spMkLst>
            <pc:docMk/>
            <pc:sldMk cId="1403391784" sldId="314"/>
            <ac:spMk id="2" creationId="{00000000-0000-0000-0000-000000000000}"/>
          </ac:spMkLst>
        </pc:spChg>
        <pc:spChg chg="mod ord">
          <ac:chgData name="Johnson, Chad" userId="29e26967-ee32-4210-a1e6-19e5305e9c5f" providerId="ADAL" clId="{00D420FA-9D61-4F8E-971B-31A8212BDB43}" dt="2022-04-21T17:06:23.770" v="1345" actId="27636"/>
          <ac:spMkLst>
            <pc:docMk/>
            <pc:sldMk cId="1403391784" sldId="314"/>
            <ac:spMk id="3" creationId="{00000000-0000-0000-0000-000000000000}"/>
          </ac:spMkLst>
        </pc:spChg>
      </pc:sldChg>
      <pc:sldChg chg="modSp mod chgLayout">
        <pc:chgData name="Johnson, Chad" userId="29e26967-ee32-4210-a1e6-19e5305e9c5f" providerId="ADAL" clId="{00D420FA-9D61-4F8E-971B-31A8212BDB43}" dt="2022-04-21T17:06:23.522" v="1339" actId="700"/>
        <pc:sldMkLst>
          <pc:docMk/>
          <pc:sldMk cId="1115699713" sldId="315"/>
        </pc:sldMkLst>
        <pc:spChg chg="mod ord">
          <ac:chgData name="Johnson, Chad" userId="29e26967-ee32-4210-a1e6-19e5305e9c5f" providerId="ADAL" clId="{00D420FA-9D61-4F8E-971B-31A8212BDB43}" dt="2022-04-21T17:06:23.522" v="1339" actId="700"/>
          <ac:spMkLst>
            <pc:docMk/>
            <pc:sldMk cId="1115699713" sldId="315"/>
            <ac:spMk id="2" creationId="{00000000-0000-0000-0000-000000000000}"/>
          </ac:spMkLst>
        </pc:spChg>
        <pc:spChg chg="mod ord">
          <ac:chgData name="Johnson, Chad" userId="29e26967-ee32-4210-a1e6-19e5305e9c5f" providerId="ADAL" clId="{00D420FA-9D61-4F8E-971B-31A8212BDB43}" dt="2022-04-21T17:06:23.522" v="1339" actId="700"/>
          <ac:spMkLst>
            <pc:docMk/>
            <pc:sldMk cId="1115699713" sldId="315"/>
            <ac:spMk id="3" creationId="{00000000-0000-0000-0000-000000000000}"/>
          </ac:spMkLst>
        </pc:spChg>
      </pc:sldChg>
      <pc:sldChg chg="modSp mod chgLayout">
        <pc:chgData name="Johnson, Chad" userId="29e26967-ee32-4210-a1e6-19e5305e9c5f" providerId="ADAL" clId="{00D420FA-9D61-4F8E-971B-31A8212BDB43}" dt="2022-04-21T17:06:23.794" v="1346" actId="27636"/>
        <pc:sldMkLst>
          <pc:docMk/>
          <pc:sldMk cId="3561707329" sldId="316"/>
        </pc:sldMkLst>
        <pc:spChg chg="mod ord">
          <ac:chgData name="Johnson, Chad" userId="29e26967-ee32-4210-a1e6-19e5305e9c5f" providerId="ADAL" clId="{00D420FA-9D61-4F8E-971B-31A8212BDB43}" dt="2022-04-21T17:06:23.522" v="1339" actId="700"/>
          <ac:spMkLst>
            <pc:docMk/>
            <pc:sldMk cId="3561707329" sldId="316"/>
            <ac:spMk id="2" creationId="{00000000-0000-0000-0000-000000000000}"/>
          </ac:spMkLst>
        </pc:spChg>
        <pc:spChg chg="mod ord">
          <ac:chgData name="Johnson, Chad" userId="29e26967-ee32-4210-a1e6-19e5305e9c5f" providerId="ADAL" clId="{00D420FA-9D61-4F8E-971B-31A8212BDB43}" dt="2022-04-21T17:06:23.794" v="1346" actId="27636"/>
          <ac:spMkLst>
            <pc:docMk/>
            <pc:sldMk cId="3561707329" sldId="316"/>
            <ac:spMk id="3" creationId="{00000000-0000-0000-0000-000000000000}"/>
          </ac:spMkLst>
        </pc:spChg>
      </pc:sldChg>
      <pc:sldChg chg="modSp mod chgLayout">
        <pc:chgData name="Johnson, Chad" userId="29e26967-ee32-4210-a1e6-19e5305e9c5f" providerId="ADAL" clId="{00D420FA-9D61-4F8E-971B-31A8212BDB43}" dt="2022-04-21T17:06:23.820" v="1347" actId="27636"/>
        <pc:sldMkLst>
          <pc:docMk/>
          <pc:sldMk cId="2508073605" sldId="317"/>
        </pc:sldMkLst>
        <pc:spChg chg="mod ord">
          <ac:chgData name="Johnson, Chad" userId="29e26967-ee32-4210-a1e6-19e5305e9c5f" providerId="ADAL" clId="{00D420FA-9D61-4F8E-971B-31A8212BDB43}" dt="2022-04-21T17:06:23.522" v="1339" actId="700"/>
          <ac:spMkLst>
            <pc:docMk/>
            <pc:sldMk cId="2508073605" sldId="317"/>
            <ac:spMk id="2" creationId="{00000000-0000-0000-0000-000000000000}"/>
          </ac:spMkLst>
        </pc:spChg>
        <pc:spChg chg="mod ord">
          <ac:chgData name="Johnson, Chad" userId="29e26967-ee32-4210-a1e6-19e5305e9c5f" providerId="ADAL" clId="{00D420FA-9D61-4F8E-971B-31A8212BDB43}" dt="2022-04-21T17:06:23.820" v="1347" actId="27636"/>
          <ac:spMkLst>
            <pc:docMk/>
            <pc:sldMk cId="2508073605" sldId="317"/>
            <ac:spMk id="3" creationId="{00000000-0000-0000-0000-000000000000}"/>
          </ac:spMkLst>
        </pc:spChg>
      </pc:sldChg>
      <pc:sldChg chg="modSp mod chgLayout">
        <pc:chgData name="Johnson, Chad" userId="29e26967-ee32-4210-a1e6-19e5305e9c5f" providerId="ADAL" clId="{00D420FA-9D61-4F8E-971B-31A8212BDB43}" dt="2022-04-21T17:06:23.842" v="1348" actId="27636"/>
        <pc:sldMkLst>
          <pc:docMk/>
          <pc:sldMk cId="3696746878" sldId="318"/>
        </pc:sldMkLst>
        <pc:spChg chg="mod ord">
          <ac:chgData name="Johnson, Chad" userId="29e26967-ee32-4210-a1e6-19e5305e9c5f" providerId="ADAL" clId="{00D420FA-9D61-4F8E-971B-31A8212BDB43}" dt="2022-04-21T17:06:23.522" v="1339" actId="700"/>
          <ac:spMkLst>
            <pc:docMk/>
            <pc:sldMk cId="3696746878" sldId="318"/>
            <ac:spMk id="2" creationId="{00000000-0000-0000-0000-000000000000}"/>
          </ac:spMkLst>
        </pc:spChg>
        <pc:spChg chg="mod ord">
          <ac:chgData name="Johnson, Chad" userId="29e26967-ee32-4210-a1e6-19e5305e9c5f" providerId="ADAL" clId="{00D420FA-9D61-4F8E-971B-31A8212BDB43}" dt="2022-04-21T17:06:23.842" v="1348" actId="27636"/>
          <ac:spMkLst>
            <pc:docMk/>
            <pc:sldMk cId="3696746878" sldId="318"/>
            <ac:spMk id="3" creationId="{00000000-0000-0000-0000-000000000000}"/>
          </ac:spMkLst>
        </pc:spChg>
      </pc:sldChg>
      <pc:sldChg chg="modSp mod chgLayout">
        <pc:chgData name="Johnson, Chad" userId="29e26967-ee32-4210-a1e6-19e5305e9c5f" providerId="ADAL" clId="{00D420FA-9D61-4F8E-971B-31A8212BDB43}" dt="2022-04-21T17:06:23.856" v="1349" actId="27636"/>
        <pc:sldMkLst>
          <pc:docMk/>
          <pc:sldMk cId="3130482345" sldId="319"/>
        </pc:sldMkLst>
        <pc:spChg chg="mod ord">
          <ac:chgData name="Johnson, Chad" userId="29e26967-ee32-4210-a1e6-19e5305e9c5f" providerId="ADAL" clId="{00D420FA-9D61-4F8E-971B-31A8212BDB43}" dt="2022-04-21T17:06:23.522" v="1339" actId="700"/>
          <ac:spMkLst>
            <pc:docMk/>
            <pc:sldMk cId="3130482345" sldId="319"/>
            <ac:spMk id="2" creationId="{00000000-0000-0000-0000-000000000000}"/>
          </ac:spMkLst>
        </pc:spChg>
        <pc:spChg chg="mod ord">
          <ac:chgData name="Johnson, Chad" userId="29e26967-ee32-4210-a1e6-19e5305e9c5f" providerId="ADAL" clId="{00D420FA-9D61-4F8E-971B-31A8212BDB43}" dt="2022-04-21T17:06:23.856" v="1349" actId="27636"/>
          <ac:spMkLst>
            <pc:docMk/>
            <pc:sldMk cId="3130482345" sldId="319"/>
            <ac:spMk id="3" creationId="{00000000-0000-0000-0000-000000000000}"/>
          </ac:spMkLst>
        </pc:spChg>
      </pc:sldChg>
      <pc:sldChg chg="modSp mod chgLayout">
        <pc:chgData name="Johnson, Chad" userId="29e26967-ee32-4210-a1e6-19e5305e9c5f" providerId="ADAL" clId="{00D420FA-9D61-4F8E-971B-31A8212BDB43}" dt="2022-04-21T17:06:23.884" v="1350" actId="27636"/>
        <pc:sldMkLst>
          <pc:docMk/>
          <pc:sldMk cId="3495029757" sldId="320"/>
        </pc:sldMkLst>
        <pc:spChg chg="mod ord">
          <ac:chgData name="Johnson, Chad" userId="29e26967-ee32-4210-a1e6-19e5305e9c5f" providerId="ADAL" clId="{00D420FA-9D61-4F8E-971B-31A8212BDB43}" dt="2022-04-21T17:06:23.522" v="1339" actId="700"/>
          <ac:spMkLst>
            <pc:docMk/>
            <pc:sldMk cId="3495029757" sldId="320"/>
            <ac:spMk id="2" creationId="{00000000-0000-0000-0000-000000000000}"/>
          </ac:spMkLst>
        </pc:spChg>
        <pc:spChg chg="mod ord">
          <ac:chgData name="Johnson, Chad" userId="29e26967-ee32-4210-a1e6-19e5305e9c5f" providerId="ADAL" clId="{00D420FA-9D61-4F8E-971B-31A8212BDB43}" dt="2022-04-21T17:06:23.884" v="1350" actId="27636"/>
          <ac:spMkLst>
            <pc:docMk/>
            <pc:sldMk cId="3495029757" sldId="320"/>
            <ac:spMk id="3" creationId="{00000000-0000-0000-0000-000000000000}"/>
          </ac:spMkLst>
        </pc:spChg>
      </pc:sldChg>
      <pc:sldChg chg="modSp mod chgLayout">
        <pc:chgData name="Johnson, Chad" userId="29e26967-ee32-4210-a1e6-19e5305e9c5f" providerId="ADAL" clId="{00D420FA-9D61-4F8E-971B-31A8212BDB43}" dt="2022-04-21T17:06:23.937" v="1351" actId="27636"/>
        <pc:sldMkLst>
          <pc:docMk/>
          <pc:sldMk cId="4136369102" sldId="321"/>
        </pc:sldMkLst>
        <pc:spChg chg="mod ord">
          <ac:chgData name="Johnson, Chad" userId="29e26967-ee32-4210-a1e6-19e5305e9c5f" providerId="ADAL" clId="{00D420FA-9D61-4F8E-971B-31A8212BDB43}" dt="2022-04-21T17:06:23.522" v="1339" actId="700"/>
          <ac:spMkLst>
            <pc:docMk/>
            <pc:sldMk cId="4136369102" sldId="321"/>
            <ac:spMk id="2" creationId="{00000000-0000-0000-0000-000000000000}"/>
          </ac:spMkLst>
        </pc:spChg>
        <pc:spChg chg="mod ord">
          <ac:chgData name="Johnson, Chad" userId="29e26967-ee32-4210-a1e6-19e5305e9c5f" providerId="ADAL" clId="{00D420FA-9D61-4F8E-971B-31A8212BDB43}" dt="2022-04-21T17:06:23.937" v="1351" actId="27636"/>
          <ac:spMkLst>
            <pc:docMk/>
            <pc:sldMk cId="4136369102" sldId="321"/>
            <ac:spMk id="3" creationId="{00000000-0000-0000-0000-000000000000}"/>
          </ac:spMkLst>
        </pc:spChg>
      </pc:sldChg>
      <pc:sldChg chg="modSp mod chgLayout">
        <pc:chgData name="Johnson, Chad" userId="29e26967-ee32-4210-a1e6-19e5305e9c5f" providerId="ADAL" clId="{00D420FA-9D61-4F8E-971B-31A8212BDB43}" dt="2022-04-21T17:06:23.958" v="1352" actId="27636"/>
        <pc:sldMkLst>
          <pc:docMk/>
          <pc:sldMk cId="3871093593" sldId="322"/>
        </pc:sldMkLst>
        <pc:spChg chg="mod ord">
          <ac:chgData name="Johnson, Chad" userId="29e26967-ee32-4210-a1e6-19e5305e9c5f" providerId="ADAL" clId="{00D420FA-9D61-4F8E-971B-31A8212BDB43}" dt="2022-04-21T17:06:23.522" v="1339" actId="700"/>
          <ac:spMkLst>
            <pc:docMk/>
            <pc:sldMk cId="3871093593" sldId="322"/>
            <ac:spMk id="2" creationId="{00000000-0000-0000-0000-000000000000}"/>
          </ac:spMkLst>
        </pc:spChg>
        <pc:spChg chg="mod ord">
          <ac:chgData name="Johnson, Chad" userId="29e26967-ee32-4210-a1e6-19e5305e9c5f" providerId="ADAL" clId="{00D420FA-9D61-4F8E-971B-31A8212BDB43}" dt="2022-04-21T17:06:23.958" v="1352" actId="27636"/>
          <ac:spMkLst>
            <pc:docMk/>
            <pc:sldMk cId="3871093593" sldId="322"/>
            <ac:spMk id="3" creationId="{00000000-0000-0000-0000-000000000000}"/>
          </ac:spMkLst>
        </pc:spChg>
      </pc:sldChg>
      <pc:sldChg chg="modSp mod chgLayout">
        <pc:chgData name="Johnson, Chad" userId="29e26967-ee32-4210-a1e6-19e5305e9c5f" providerId="ADAL" clId="{00D420FA-9D61-4F8E-971B-31A8212BDB43}" dt="2022-04-21T17:06:23.974" v="1353" actId="27636"/>
        <pc:sldMkLst>
          <pc:docMk/>
          <pc:sldMk cId="3316102555" sldId="323"/>
        </pc:sldMkLst>
        <pc:spChg chg="mod ord">
          <ac:chgData name="Johnson, Chad" userId="29e26967-ee32-4210-a1e6-19e5305e9c5f" providerId="ADAL" clId="{00D420FA-9D61-4F8E-971B-31A8212BDB43}" dt="2022-04-21T17:06:23.522" v="1339" actId="700"/>
          <ac:spMkLst>
            <pc:docMk/>
            <pc:sldMk cId="3316102555" sldId="323"/>
            <ac:spMk id="2" creationId="{00000000-0000-0000-0000-000000000000}"/>
          </ac:spMkLst>
        </pc:spChg>
        <pc:spChg chg="mod ord">
          <ac:chgData name="Johnson, Chad" userId="29e26967-ee32-4210-a1e6-19e5305e9c5f" providerId="ADAL" clId="{00D420FA-9D61-4F8E-971B-31A8212BDB43}" dt="2022-04-21T17:06:23.974" v="1353" actId="27636"/>
          <ac:spMkLst>
            <pc:docMk/>
            <pc:sldMk cId="3316102555" sldId="323"/>
            <ac:spMk id="3" creationId="{00000000-0000-0000-0000-000000000000}"/>
          </ac:spMkLst>
        </pc:spChg>
      </pc:sldChg>
      <pc:sldChg chg="modSp mod chgLayout">
        <pc:chgData name="Johnson, Chad" userId="29e26967-ee32-4210-a1e6-19e5305e9c5f" providerId="ADAL" clId="{00D420FA-9D61-4F8E-971B-31A8212BDB43}" dt="2022-04-21T17:06:23.992" v="1354" actId="27636"/>
        <pc:sldMkLst>
          <pc:docMk/>
          <pc:sldMk cId="2506589191" sldId="324"/>
        </pc:sldMkLst>
        <pc:spChg chg="mod ord">
          <ac:chgData name="Johnson, Chad" userId="29e26967-ee32-4210-a1e6-19e5305e9c5f" providerId="ADAL" clId="{00D420FA-9D61-4F8E-971B-31A8212BDB43}" dt="2022-04-21T17:06:23.522" v="1339" actId="700"/>
          <ac:spMkLst>
            <pc:docMk/>
            <pc:sldMk cId="2506589191" sldId="324"/>
            <ac:spMk id="2" creationId="{00000000-0000-0000-0000-000000000000}"/>
          </ac:spMkLst>
        </pc:spChg>
        <pc:spChg chg="mod ord">
          <ac:chgData name="Johnson, Chad" userId="29e26967-ee32-4210-a1e6-19e5305e9c5f" providerId="ADAL" clId="{00D420FA-9D61-4F8E-971B-31A8212BDB43}" dt="2022-04-21T17:06:23.992" v="1354" actId="27636"/>
          <ac:spMkLst>
            <pc:docMk/>
            <pc:sldMk cId="2506589191" sldId="324"/>
            <ac:spMk id="3" creationId="{00000000-0000-0000-0000-000000000000}"/>
          </ac:spMkLst>
        </pc:spChg>
      </pc:sldChg>
      <pc:sldChg chg="modSp mod chgLayout">
        <pc:chgData name="Johnson, Chad" userId="29e26967-ee32-4210-a1e6-19e5305e9c5f" providerId="ADAL" clId="{00D420FA-9D61-4F8E-971B-31A8212BDB43}" dt="2022-04-21T17:06:24.007" v="1355" actId="27636"/>
        <pc:sldMkLst>
          <pc:docMk/>
          <pc:sldMk cId="764674688" sldId="325"/>
        </pc:sldMkLst>
        <pc:spChg chg="mod ord">
          <ac:chgData name="Johnson, Chad" userId="29e26967-ee32-4210-a1e6-19e5305e9c5f" providerId="ADAL" clId="{00D420FA-9D61-4F8E-971B-31A8212BDB43}" dt="2022-04-21T17:06:23.522" v="1339" actId="700"/>
          <ac:spMkLst>
            <pc:docMk/>
            <pc:sldMk cId="764674688" sldId="325"/>
            <ac:spMk id="2" creationId="{00000000-0000-0000-0000-000000000000}"/>
          </ac:spMkLst>
        </pc:spChg>
        <pc:spChg chg="mod ord">
          <ac:chgData name="Johnson, Chad" userId="29e26967-ee32-4210-a1e6-19e5305e9c5f" providerId="ADAL" clId="{00D420FA-9D61-4F8E-971B-31A8212BDB43}" dt="2022-04-21T17:06:24.007" v="1355" actId="27636"/>
          <ac:spMkLst>
            <pc:docMk/>
            <pc:sldMk cId="764674688" sldId="325"/>
            <ac:spMk id="3" creationId="{00000000-0000-0000-0000-000000000000}"/>
          </ac:spMkLst>
        </pc:spChg>
      </pc:sldChg>
      <pc:sldChg chg="modSp mod chgLayout">
        <pc:chgData name="Johnson, Chad" userId="29e26967-ee32-4210-a1e6-19e5305e9c5f" providerId="ADAL" clId="{00D420FA-9D61-4F8E-971B-31A8212BDB43}" dt="2022-04-21T17:06:24.023" v="1356" actId="27636"/>
        <pc:sldMkLst>
          <pc:docMk/>
          <pc:sldMk cId="3184695532" sldId="326"/>
        </pc:sldMkLst>
        <pc:spChg chg="mod ord">
          <ac:chgData name="Johnson, Chad" userId="29e26967-ee32-4210-a1e6-19e5305e9c5f" providerId="ADAL" clId="{00D420FA-9D61-4F8E-971B-31A8212BDB43}" dt="2022-04-21T17:06:23.522" v="1339" actId="700"/>
          <ac:spMkLst>
            <pc:docMk/>
            <pc:sldMk cId="3184695532" sldId="326"/>
            <ac:spMk id="2" creationId="{00000000-0000-0000-0000-000000000000}"/>
          </ac:spMkLst>
        </pc:spChg>
        <pc:spChg chg="mod ord">
          <ac:chgData name="Johnson, Chad" userId="29e26967-ee32-4210-a1e6-19e5305e9c5f" providerId="ADAL" clId="{00D420FA-9D61-4F8E-971B-31A8212BDB43}" dt="2022-04-21T17:06:24.023" v="1356" actId="27636"/>
          <ac:spMkLst>
            <pc:docMk/>
            <pc:sldMk cId="3184695532" sldId="326"/>
            <ac:spMk id="3" creationId="{00000000-0000-0000-0000-000000000000}"/>
          </ac:spMkLst>
        </pc:spChg>
      </pc:sldChg>
      <pc:sldChg chg="modSp mod chgLayout">
        <pc:chgData name="Johnson, Chad" userId="29e26967-ee32-4210-a1e6-19e5305e9c5f" providerId="ADAL" clId="{00D420FA-9D61-4F8E-971B-31A8212BDB43}" dt="2022-04-21T17:06:24.040" v="1357" actId="27636"/>
        <pc:sldMkLst>
          <pc:docMk/>
          <pc:sldMk cId="449885340" sldId="327"/>
        </pc:sldMkLst>
        <pc:spChg chg="mod ord">
          <ac:chgData name="Johnson, Chad" userId="29e26967-ee32-4210-a1e6-19e5305e9c5f" providerId="ADAL" clId="{00D420FA-9D61-4F8E-971B-31A8212BDB43}" dt="2022-04-21T17:06:23.522" v="1339" actId="700"/>
          <ac:spMkLst>
            <pc:docMk/>
            <pc:sldMk cId="449885340" sldId="327"/>
            <ac:spMk id="2" creationId="{00000000-0000-0000-0000-000000000000}"/>
          </ac:spMkLst>
        </pc:spChg>
        <pc:spChg chg="mod ord">
          <ac:chgData name="Johnson, Chad" userId="29e26967-ee32-4210-a1e6-19e5305e9c5f" providerId="ADAL" clId="{00D420FA-9D61-4F8E-971B-31A8212BDB43}" dt="2022-04-21T17:06:24.040" v="1357" actId="27636"/>
          <ac:spMkLst>
            <pc:docMk/>
            <pc:sldMk cId="449885340" sldId="327"/>
            <ac:spMk id="3" creationId="{00000000-0000-0000-0000-000000000000}"/>
          </ac:spMkLst>
        </pc:spChg>
      </pc:sldChg>
      <pc:sldChg chg="modSp mod chgLayout">
        <pc:chgData name="Johnson, Chad" userId="29e26967-ee32-4210-a1e6-19e5305e9c5f" providerId="ADAL" clId="{00D420FA-9D61-4F8E-971B-31A8212BDB43}" dt="2022-04-21T17:06:24.059" v="1358" actId="27636"/>
        <pc:sldMkLst>
          <pc:docMk/>
          <pc:sldMk cId="2303653018" sldId="328"/>
        </pc:sldMkLst>
        <pc:spChg chg="mod ord">
          <ac:chgData name="Johnson, Chad" userId="29e26967-ee32-4210-a1e6-19e5305e9c5f" providerId="ADAL" clId="{00D420FA-9D61-4F8E-971B-31A8212BDB43}" dt="2022-04-21T17:06:23.522" v="1339" actId="700"/>
          <ac:spMkLst>
            <pc:docMk/>
            <pc:sldMk cId="2303653018" sldId="328"/>
            <ac:spMk id="2" creationId="{00000000-0000-0000-0000-000000000000}"/>
          </ac:spMkLst>
        </pc:spChg>
        <pc:spChg chg="mod ord">
          <ac:chgData name="Johnson, Chad" userId="29e26967-ee32-4210-a1e6-19e5305e9c5f" providerId="ADAL" clId="{00D420FA-9D61-4F8E-971B-31A8212BDB43}" dt="2022-04-21T17:06:24.059" v="1358" actId="27636"/>
          <ac:spMkLst>
            <pc:docMk/>
            <pc:sldMk cId="2303653018" sldId="328"/>
            <ac:spMk id="3" creationId="{00000000-0000-0000-0000-000000000000}"/>
          </ac:spMkLst>
        </pc:spChg>
      </pc:sldChg>
      <pc:sldChg chg="modSp mod chgLayout">
        <pc:chgData name="Johnson, Chad" userId="29e26967-ee32-4210-a1e6-19e5305e9c5f" providerId="ADAL" clId="{00D420FA-9D61-4F8E-971B-31A8212BDB43}" dt="2022-04-21T17:06:23.522" v="1339" actId="700"/>
        <pc:sldMkLst>
          <pc:docMk/>
          <pc:sldMk cId="565421965" sldId="329"/>
        </pc:sldMkLst>
        <pc:spChg chg="mod ord">
          <ac:chgData name="Johnson, Chad" userId="29e26967-ee32-4210-a1e6-19e5305e9c5f" providerId="ADAL" clId="{00D420FA-9D61-4F8E-971B-31A8212BDB43}" dt="2022-04-21T17:06:23.522" v="1339" actId="700"/>
          <ac:spMkLst>
            <pc:docMk/>
            <pc:sldMk cId="565421965" sldId="329"/>
            <ac:spMk id="2" creationId="{B7D4A2D1-3C76-47F4-BB5C-4D72CBB45E7C}"/>
          </ac:spMkLst>
        </pc:spChg>
        <pc:spChg chg="mod ord">
          <ac:chgData name="Johnson, Chad" userId="29e26967-ee32-4210-a1e6-19e5305e9c5f" providerId="ADAL" clId="{00D420FA-9D61-4F8E-971B-31A8212BDB43}" dt="2022-04-21T17:06:23.522" v="1339" actId="700"/>
          <ac:spMkLst>
            <pc:docMk/>
            <pc:sldMk cId="565421965" sldId="329"/>
            <ac:spMk id="3" creationId="{AF8CDA9D-141D-4F7B-91E4-50CEDF600837}"/>
          </ac:spMkLst>
        </pc:spChg>
      </pc:sldChg>
      <pc:sldChg chg="modSp mod modAnim chgLayout">
        <pc:chgData name="Johnson, Chad" userId="29e26967-ee32-4210-a1e6-19e5305e9c5f" providerId="ADAL" clId="{00D420FA-9D61-4F8E-971B-31A8212BDB43}" dt="2022-04-21T17:08:19.234" v="1373"/>
        <pc:sldMkLst>
          <pc:docMk/>
          <pc:sldMk cId="658295410" sldId="330"/>
        </pc:sldMkLst>
        <pc:spChg chg="mod ord">
          <ac:chgData name="Johnson, Chad" userId="29e26967-ee32-4210-a1e6-19e5305e9c5f" providerId="ADAL" clId="{00D420FA-9D61-4F8E-971B-31A8212BDB43}" dt="2022-04-21T17:06:23.522" v="1339" actId="700"/>
          <ac:spMkLst>
            <pc:docMk/>
            <pc:sldMk cId="658295410" sldId="330"/>
            <ac:spMk id="2" creationId="{B7D4A2D1-3C76-47F4-BB5C-4D72CBB45E7C}"/>
          </ac:spMkLst>
        </pc:spChg>
        <pc:spChg chg="mod ord">
          <ac:chgData name="Johnson, Chad" userId="29e26967-ee32-4210-a1e6-19e5305e9c5f" providerId="ADAL" clId="{00D420FA-9D61-4F8E-971B-31A8212BDB43}" dt="2022-04-21T17:06:53.882" v="1361" actId="14100"/>
          <ac:spMkLst>
            <pc:docMk/>
            <pc:sldMk cId="658295410" sldId="330"/>
            <ac:spMk id="3" creationId="{AF8CDA9D-141D-4F7B-91E4-50CEDF600837}"/>
          </ac:spMkLst>
        </pc:spChg>
        <pc:picChg chg="mod">
          <ac:chgData name="Johnson, Chad" userId="29e26967-ee32-4210-a1e6-19e5305e9c5f" providerId="ADAL" clId="{00D420FA-9D61-4F8E-971B-31A8212BDB43}" dt="2022-04-21T17:06:47.101" v="1359" actId="1076"/>
          <ac:picMkLst>
            <pc:docMk/>
            <pc:sldMk cId="658295410" sldId="330"/>
            <ac:picMk id="8" creationId="{36CAF4F0-2C4F-460F-AEC2-0CF60FC13016}"/>
          </ac:picMkLst>
        </pc:picChg>
      </pc:sldChg>
      <pc:sldChg chg="delSp modSp mod delAnim chgLayout">
        <pc:chgData name="Johnson, Chad" userId="29e26967-ee32-4210-a1e6-19e5305e9c5f" providerId="ADAL" clId="{00D420FA-9D61-4F8E-971B-31A8212BDB43}" dt="2022-04-21T17:07:15.844" v="1364" actId="14100"/>
        <pc:sldMkLst>
          <pc:docMk/>
          <pc:sldMk cId="2273215778" sldId="331"/>
        </pc:sldMkLst>
        <pc:spChg chg="mod ord">
          <ac:chgData name="Johnson, Chad" userId="29e26967-ee32-4210-a1e6-19e5305e9c5f" providerId="ADAL" clId="{00D420FA-9D61-4F8E-971B-31A8212BDB43}" dt="2022-04-21T17:06:23.522" v="1339" actId="700"/>
          <ac:spMkLst>
            <pc:docMk/>
            <pc:sldMk cId="2273215778" sldId="331"/>
            <ac:spMk id="2" creationId="{B7D4A2D1-3C76-47F4-BB5C-4D72CBB45E7C}"/>
          </ac:spMkLst>
        </pc:spChg>
        <pc:spChg chg="mod ord">
          <ac:chgData name="Johnson, Chad" userId="29e26967-ee32-4210-a1e6-19e5305e9c5f" providerId="ADAL" clId="{00D420FA-9D61-4F8E-971B-31A8212BDB43}" dt="2022-04-21T17:07:15.844" v="1364" actId="14100"/>
          <ac:spMkLst>
            <pc:docMk/>
            <pc:sldMk cId="2273215778" sldId="331"/>
            <ac:spMk id="3" creationId="{AF8CDA9D-141D-4F7B-91E4-50CEDF600837}"/>
          </ac:spMkLst>
        </pc:spChg>
        <pc:picChg chg="del mod">
          <ac:chgData name="Johnson, Chad" userId="29e26967-ee32-4210-a1e6-19e5305e9c5f" providerId="ADAL" clId="{00D420FA-9D61-4F8E-971B-31A8212BDB43}" dt="2022-04-21T17:06:58.440" v="1363" actId="478"/>
          <ac:picMkLst>
            <pc:docMk/>
            <pc:sldMk cId="2273215778" sldId="331"/>
            <ac:picMk id="6" creationId="{831F1B7C-633C-4605-B23E-EDF34F90A982}"/>
          </ac:picMkLst>
        </pc:picChg>
      </pc:sldChg>
      <pc:sldChg chg="modSp mod chgLayout">
        <pc:chgData name="Johnson, Chad" userId="29e26967-ee32-4210-a1e6-19e5305e9c5f" providerId="ADAL" clId="{00D420FA-9D61-4F8E-971B-31A8212BDB43}" dt="2022-04-21T17:08:06.138" v="1371" actId="1076"/>
        <pc:sldMkLst>
          <pc:docMk/>
          <pc:sldMk cId="3653038974" sldId="332"/>
        </pc:sldMkLst>
        <pc:spChg chg="mod ord">
          <ac:chgData name="Johnson, Chad" userId="29e26967-ee32-4210-a1e6-19e5305e9c5f" providerId="ADAL" clId="{00D420FA-9D61-4F8E-971B-31A8212BDB43}" dt="2022-04-21T17:06:23.522" v="1339" actId="700"/>
          <ac:spMkLst>
            <pc:docMk/>
            <pc:sldMk cId="3653038974" sldId="332"/>
            <ac:spMk id="2" creationId="{B7D4A2D1-3C76-47F4-BB5C-4D72CBB45E7C}"/>
          </ac:spMkLst>
        </pc:spChg>
        <pc:spChg chg="mod ord">
          <ac:chgData name="Johnson, Chad" userId="29e26967-ee32-4210-a1e6-19e5305e9c5f" providerId="ADAL" clId="{00D420FA-9D61-4F8E-971B-31A8212BDB43}" dt="2022-04-21T17:06:23.522" v="1339" actId="700"/>
          <ac:spMkLst>
            <pc:docMk/>
            <pc:sldMk cId="3653038974" sldId="332"/>
            <ac:spMk id="3" creationId="{AF8CDA9D-141D-4F7B-91E4-50CEDF600837}"/>
          </ac:spMkLst>
        </pc:spChg>
        <pc:picChg chg="mod">
          <ac:chgData name="Johnson, Chad" userId="29e26967-ee32-4210-a1e6-19e5305e9c5f" providerId="ADAL" clId="{00D420FA-9D61-4F8E-971B-31A8212BDB43}" dt="2022-04-21T17:08:06.138" v="1371" actId="1076"/>
          <ac:picMkLst>
            <pc:docMk/>
            <pc:sldMk cId="3653038974" sldId="332"/>
            <ac:picMk id="4" creationId="{86682218-3118-44EE-923B-81C66B200251}"/>
          </ac:picMkLst>
        </pc:picChg>
      </pc:sldChg>
      <pc:sldChg chg="modSp mod modAnim chgLayout">
        <pc:chgData name="Johnson, Chad" userId="29e26967-ee32-4210-a1e6-19e5305e9c5f" providerId="ADAL" clId="{00D420FA-9D61-4F8E-971B-31A8212BDB43}" dt="2022-04-21T17:08:14.564" v="1372"/>
        <pc:sldMkLst>
          <pc:docMk/>
          <pc:sldMk cId="4120614999" sldId="333"/>
        </pc:sldMkLst>
        <pc:spChg chg="mod ord">
          <ac:chgData name="Johnson, Chad" userId="29e26967-ee32-4210-a1e6-19e5305e9c5f" providerId="ADAL" clId="{00D420FA-9D61-4F8E-971B-31A8212BDB43}" dt="2022-04-21T17:06:23.522" v="1339" actId="700"/>
          <ac:spMkLst>
            <pc:docMk/>
            <pc:sldMk cId="4120614999" sldId="333"/>
            <ac:spMk id="2" creationId="{B7D4A2D1-3C76-47F4-BB5C-4D72CBB45E7C}"/>
          </ac:spMkLst>
        </pc:spChg>
        <pc:spChg chg="mod ord">
          <ac:chgData name="Johnson, Chad" userId="29e26967-ee32-4210-a1e6-19e5305e9c5f" providerId="ADAL" clId="{00D420FA-9D61-4F8E-971B-31A8212BDB43}" dt="2022-04-21T17:07:30.952" v="1369" actId="27636"/>
          <ac:spMkLst>
            <pc:docMk/>
            <pc:sldMk cId="4120614999" sldId="333"/>
            <ac:spMk id="3" creationId="{AF8CDA9D-141D-4F7B-91E4-50CEDF600837}"/>
          </ac:spMkLst>
        </pc:spChg>
        <pc:picChg chg="mod">
          <ac:chgData name="Johnson, Chad" userId="29e26967-ee32-4210-a1e6-19e5305e9c5f" providerId="ADAL" clId="{00D420FA-9D61-4F8E-971B-31A8212BDB43}" dt="2022-04-21T17:07:26.320" v="1367" actId="1076"/>
          <ac:picMkLst>
            <pc:docMk/>
            <pc:sldMk cId="4120614999" sldId="333"/>
            <ac:picMk id="5" creationId="{2FDBBC73-58C5-41E3-A05B-23088E53A3F7}"/>
          </ac:picMkLst>
        </pc:picChg>
      </pc:sldChg>
      <pc:sldChg chg="modSp mod chgLayout">
        <pc:chgData name="Johnson, Chad" userId="29e26967-ee32-4210-a1e6-19e5305e9c5f" providerId="ADAL" clId="{00D420FA-9D61-4F8E-971B-31A8212BDB43}" dt="2022-04-21T17:06:23.522" v="1339" actId="700"/>
        <pc:sldMkLst>
          <pc:docMk/>
          <pc:sldMk cId="503738803" sldId="334"/>
        </pc:sldMkLst>
        <pc:spChg chg="mod ord">
          <ac:chgData name="Johnson, Chad" userId="29e26967-ee32-4210-a1e6-19e5305e9c5f" providerId="ADAL" clId="{00D420FA-9D61-4F8E-971B-31A8212BDB43}" dt="2022-04-21T17:06:23.522" v="1339" actId="700"/>
          <ac:spMkLst>
            <pc:docMk/>
            <pc:sldMk cId="503738803" sldId="334"/>
            <ac:spMk id="2" creationId="{B7D4A2D1-3C76-47F4-BB5C-4D72CBB45E7C}"/>
          </ac:spMkLst>
        </pc:spChg>
        <pc:spChg chg="mod ord">
          <ac:chgData name="Johnson, Chad" userId="29e26967-ee32-4210-a1e6-19e5305e9c5f" providerId="ADAL" clId="{00D420FA-9D61-4F8E-971B-31A8212BDB43}" dt="2022-04-21T17:06:23.522" v="1339" actId="700"/>
          <ac:spMkLst>
            <pc:docMk/>
            <pc:sldMk cId="503738803" sldId="334"/>
            <ac:spMk id="3" creationId="{AF8CDA9D-141D-4F7B-91E4-50CEDF600837}"/>
          </ac:spMkLst>
        </pc:spChg>
      </pc:sldChg>
      <pc:sldChg chg="modSp mod chgLayout">
        <pc:chgData name="Johnson, Chad" userId="29e26967-ee32-4210-a1e6-19e5305e9c5f" providerId="ADAL" clId="{00D420FA-9D61-4F8E-971B-31A8212BDB43}" dt="2022-04-21T17:06:23.522" v="1339" actId="700"/>
        <pc:sldMkLst>
          <pc:docMk/>
          <pc:sldMk cId="1115262653" sldId="335"/>
        </pc:sldMkLst>
        <pc:spChg chg="mod ord">
          <ac:chgData name="Johnson, Chad" userId="29e26967-ee32-4210-a1e6-19e5305e9c5f" providerId="ADAL" clId="{00D420FA-9D61-4F8E-971B-31A8212BDB43}" dt="2022-04-21T17:06:23.522" v="1339" actId="700"/>
          <ac:spMkLst>
            <pc:docMk/>
            <pc:sldMk cId="1115262653" sldId="335"/>
            <ac:spMk id="2" creationId="{B7D4A2D1-3C76-47F4-BB5C-4D72CBB45E7C}"/>
          </ac:spMkLst>
        </pc:spChg>
        <pc:spChg chg="mod ord">
          <ac:chgData name="Johnson, Chad" userId="29e26967-ee32-4210-a1e6-19e5305e9c5f" providerId="ADAL" clId="{00D420FA-9D61-4F8E-971B-31A8212BDB43}" dt="2022-04-21T17:06:23.522" v="1339" actId="700"/>
          <ac:spMkLst>
            <pc:docMk/>
            <pc:sldMk cId="1115262653" sldId="335"/>
            <ac:spMk id="3" creationId="{AF8CDA9D-141D-4F7B-91E4-50CEDF600837}"/>
          </ac:spMkLst>
        </pc:spChg>
      </pc:sldChg>
      <pc:sldChg chg="modSp mod chgLayout">
        <pc:chgData name="Johnson, Chad" userId="29e26967-ee32-4210-a1e6-19e5305e9c5f" providerId="ADAL" clId="{00D420FA-9D61-4F8E-971B-31A8212BDB43}" dt="2022-04-21T17:06:23.522" v="1339" actId="700"/>
        <pc:sldMkLst>
          <pc:docMk/>
          <pc:sldMk cId="2667469705" sldId="336"/>
        </pc:sldMkLst>
        <pc:spChg chg="mod ord">
          <ac:chgData name="Johnson, Chad" userId="29e26967-ee32-4210-a1e6-19e5305e9c5f" providerId="ADAL" clId="{00D420FA-9D61-4F8E-971B-31A8212BDB43}" dt="2022-04-21T17:06:23.522" v="1339" actId="700"/>
          <ac:spMkLst>
            <pc:docMk/>
            <pc:sldMk cId="2667469705" sldId="336"/>
            <ac:spMk id="2" creationId="{B7D4A2D1-3C76-47F4-BB5C-4D72CBB45E7C}"/>
          </ac:spMkLst>
        </pc:spChg>
        <pc:picChg chg="mod ord">
          <ac:chgData name="Johnson, Chad" userId="29e26967-ee32-4210-a1e6-19e5305e9c5f" providerId="ADAL" clId="{00D420FA-9D61-4F8E-971B-31A8212BDB43}" dt="2022-04-21T17:06:23.522" v="1339" actId="700"/>
          <ac:picMkLst>
            <pc:docMk/>
            <pc:sldMk cId="2667469705" sldId="336"/>
            <ac:picMk id="4" creationId="{D9E4F0ED-1815-4AF1-B133-1B1C68C91395}"/>
          </ac:picMkLst>
        </pc:picChg>
      </pc:sldChg>
      <pc:sldChg chg="addSp delSp modSp mod chgLayout">
        <pc:chgData name="Johnson, Chad" userId="29e26967-ee32-4210-a1e6-19e5305e9c5f" providerId="ADAL" clId="{00D420FA-9D61-4F8E-971B-31A8212BDB43}" dt="2022-04-21T17:08:41.894" v="1379" actId="478"/>
        <pc:sldMkLst>
          <pc:docMk/>
          <pc:sldMk cId="330910477" sldId="337"/>
        </pc:sldMkLst>
        <pc:spChg chg="mod ord">
          <ac:chgData name="Johnson, Chad" userId="29e26967-ee32-4210-a1e6-19e5305e9c5f" providerId="ADAL" clId="{00D420FA-9D61-4F8E-971B-31A8212BDB43}" dt="2022-04-21T17:06:23.522" v="1339" actId="700"/>
          <ac:spMkLst>
            <pc:docMk/>
            <pc:sldMk cId="330910477" sldId="337"/>
            <ac:spMk id="2" creationId="{B7D4A2D1-3C76-47F4-BB5C-4D72CBB45E7C}"/>
          </ac:spMkLst>
        </pc:spChg>
        <pc:spChg chg="mod ord">
          <ac:chgData name="Johnson, Chad" userId="29e26967-ee32-4210-a1e6-19e5305e9c5f" providerId="ADAL" clId="{00D420FA-9D61-4F8E-971B-31A8212BDB43}" dt="2022-04-21T17:08:39.976" v="1378" actId="14100"/>
          <ac:spMkLst>
            <pc:docMk/>
            <pc:sldMk cId="330910477" sldId="337"/>
            <ac:spMk id="3" creationId="{AF8CDA9D-141D-4F7B-91E4-50CEDF600837}"/>
          </ac:spMkLst>
        </pc:spChg>
        <pc:picChg chg="add del mod">
          <ac:chgData name="Johnson, Chad" userId="29e26967-ee32-4210-a1e6-19e5305e9c5f" providerId="ADAL" clId="{00D420FA-9D61-4F8E-971B-31A8212BDB43}" dt="2022-04-21T17:08:41.894" v="1379" actId="478"/>
          <ac:picMkLst>
            <pc:docMk/>
            <pc:sldMk cId="330910477" sldId="337"/>
            <ac:picMk id="4" creationId="{68C86497-EC35-4774-828E-733F81E62010}"/>
          </ac:picMkLst>
        </pc:picChg>
      </pc:sldChg>
      <pc:sldChg chg="modSp mod chgLayout">
        <pc:chgData name="Johnson, Chad" userId="29e26967-ee32-4210-a1e6-19e5305e9c5f" providerId="ADAL" clId="{00D420FA-9D61-4F8E-971B-31A8212BDB43}" dt="2022-04-21T17:06:23.522" v="1339" actId="700"/>
        <pc:sldMkLst>
          <pc:docMk/>
          <pc:sldMk cId="1263559321" sldId="338"/>
        </pc:sldMkLst>
        <pc:spChg chg="mod ord">
          <ac:chgData name="Johnson, Chad" userId="29e26967-ee32-4210-a1e6-19e5305e9c5f" providerId="ADAL" clId="{00D420FA-9D61-4F8E-971B-31A8212BDB43}" dt="2022-04-21T17:06:23.522" v="1339" actId="700"/>
          <ac:spMkLst>
            <pc:docMk/>
            <pc:sldMk cId="1263559321" sldId="338"/>
            <ac:spMk id="2" creationId="{B7D4A2D1-3C76-47F4-BB5C-4D72CBB45E7C}"/>
          </ac:spMkLst>
        </pc:spChg>
        <pc:spChg chg="mod ord">
          <ac:chgData name="Johnson, Chad" userId="29e26967-ee32-4210-a1e6-19e5305e9c5f" providerId="ADAL" clId="{00D420FA-9D61-4F8E-971B-31A8212BDB43}" dt="2022-04-21T17:06:23.522" v="1339" actId="700"/>
          <ac:spMkLst>
            <pc:docMk/>
            <pc:sldMk cId="1263559321" sldId="338"/>
            <ac:spMk id="3" creationId="{AF8CDA9D-141D-4F7B-91E4-50CEDF600837}"/>
          </ac:spMkLst>
        </pc:spChg>
      </pc:sldChg>
      <pc:sldChg chg="modSp mod chgLayout">
        <pc:chgData name="Johnson, Chad" userId="29e26967-ee32-4210-a1e6-19e5305e9c5f" providerId="ADAL" clId="{00D420FA-9D61-4F8E-971B-31A8212BDB43}" dt="2022-04-21T17:06:23.522" v="1339" actId="700"/>
        <pc:sldMkLst>
          <pc:docMk/>
          <pc:sldMk cId="3976153048" sldId="339"/>
        </pc:sldMkLst>
        <pc:spChg chg="mod ord">
          <ac:chgData name="Johnson, Chad" userId="29e26967-ee32-4210-a1e6-19e5305e9c5f" providerId="ADAL" clId="{00D420FA-9D61-4F8E-971B-31A8212BDB43}" dt="2022-04-21T17:06:23.522" v="1339" actId="700"/>
          <ac:spMkLst>
            <pc:docMk/>
            <pc:sldMk cId="3976153048" sldId="339"/>
            <ac:spMk id="2" creationId="{B7D4A2D1-3C76-47F4-BB5C-4D72CBB45E7C}"/>
          </ac:spMkLst>
        </pc:spChg>
        <pc:spChg chg="mod ord">
          <ac:chgData name="Johnson, Chad" userId="29e26967-ee32-4210-a1e6-19e5305e9c5f" providerId="ADAL" clId="{00D420FA-9D61-4F8E-971B-31A8212BDB43}" dt="2022-04-21T17:06:23.522" v="1339" actId="700"/>
          <ac:spMkLst>
            <pc:docMk/>
            <pc:sldMk cId="3976153048" sldId="339"/>
            <ac:spMk id="3" creationId="{AF8CDA9D-141D-4F7B-91E4-50CEDF600837}"/>
          </ac:spMkLst>
        </pc:spChg>
      </pc:sldChg>
      <pc:sldChg chg="modSp mod chgLayout">
        <pc:chgData name="Johnson, Chad" userId="29e26967-ee32-4210-a1e6-19e5305e9c5f" providerId="ADAL" clId="{00D420FA-9D61-4F8E-971B-31A8212BDB43}" dt="2022-04-21T17:06:23.522" v="1339" actId="700"/>
        <pc:sldMkLst>
          <pc:docMk/>
          <pc:sldMk cId="927909674" sldId="340"/>
        </pc:sldMkLst>
        <pc:spChg chg="mod ord">
          <ac:chgData name="Johnson, Chad" userId="29e26967-ee32-4210-a1e6-19e5305e9c5f" providerId="ADAL" clId="{00D420FA-9D61-4F8E-971B-31A8212BDB43}" dt="2022-04-21T17:06:23.522" v="1339" actId="700"/>
          <ac:spMkLst>
            <pc:docMk/>
            <pc:sldMk cId="927909674" sldId="340"/>
            <ac:spMk id="2" creationId="{B7D4A2D1-3C76-47F4-BB5C-4D72CBB45E7C}"/>
          </ac:spMkLst>
        </pc:spChg>
        <pc:spChg chg="mod ord">
          <ac:chgData name="Johnson, Chad" userId="29e26967-ee32-4210-a1e6-19e5305e9c5f" providerId="ADAL" clId="{00D420FA-9D61-4F8E-971B-31A8212BDB43}" dt="2022-04-21T17:06:23.522" v="1339" actId="700"/>
          <ac:spMkLst>
            <pc:docMk/>
            <pc:sldMk cId="927909674" sldId="340"/>
            <ac:spMk id="3" creationId="{AF8CDA9D-141D-4F7B-91E4-50CEDF600837}"/>
          </ac:spMkLst>
        </pc:spChg>
      </pc:sldChg>
      <pc:sldChg chg="modSp mod chgLayout">
        <pc:chgData name="Johnson, Chad" userId="29e26967-ee32-4210-a1e6-19e5305e9c5f" providerId="ADAL" clId="{00D420FA-9D61-4F8E-971B-31A8212BDB43}" dt="2022-04-21T17:06:23.522" v="1339" actId="700"/>
        <pc:sldMkLst>
          <pc:docMk/>
          <pc:sldMk cId="3535355527" sldId="341"/>
        </pc:sldMkLst>
        <pc:spChg chg="mod ord">
          <ac:chgData name="Johnson, Chad" userId="29e26967-ee32-4210-a1e6-19e5305e9c5f" providerId="ADAL" clId="{00D420FA-9D61-4F8E-971B-31A8212BDB43}" dt="2022-04-21T17:06:23.522" v="1339" actId="700"/>
          <ac:spMkLst>
            <pc:docMk/>
            <pc:sldMk cId="3535355527" sldId="341"/>
            <ac:spMk id="2" creationId="{B7D4A2D1-3C76-47F4-BB5C-4D72CBB45E7C}"/>
          </ac:spMkLst>
        </pc:spChg>
        <pc:spChg chg="mod ord">
          <ac:chgData name="Johnson, Chad" userId="29e26967-ee32-4210-a1e6-19e5305e9c5f" providerId="ADAL" clId="{00D420FA-9D61-4F8E-971B-31A8212BDB43}" dt="2022-04-21T17:06:23.522" v="1339" actId="700"/>
          <ac:spMkLst>
            <pc:docMk/>
            <pc:sldMk cId="3535355527" sldId="341"/>
            <ac:spMk id="3" creationId="{AF8CDA9D-141D-4F7B-91E4-50CEDF600837}"/>
          </ac:spMkLst>
        </pc:spChg>
      </pc:sldChg>
      <pc:sldChg chg="modSp mod chgLayout">
        <pc:chgData name="Johnson, Chad" userId="29e26967-ee32-4210-a1e6-19e5305e9c5f" providerId="ADAL" clId="{00D420FA-9D61-4F8E-971B-31A8212BDB43}" dt="2022-04-21T17:06:23.749" v="1344" actId="27636"/>
        <pc:sldMkLst>
          <pc:docMk/>
          <pc:sldMk cId="2087602890" sldId="356"/>
        </pc:sldMkLst>
        <pc:spChg chg="mod ord">
          <ac:chgData name="Johnson, Chad" userId="29e26967-ee32-4210-a1e6-19e5305e9c5f" providerId="ADAL" clId="{00D420FA-9D61-4F8E-971B-31A8212BDB43}" dt="2022-04-21T17:06:23.522" v="1339" actId="700"/>
          <ac:spMkLst>
            <pc:docMk/>
            <pc:sldMk cId="2087602890" sldId="356"/>
            <ac:spMk id="2" creationId="{00000000-0000-0000-0000-000000000000}"/>
          </ac:spMkLst>
        </pc:spChg>
        <pc:spChg chg="mod ord">
          <ac:chgData name="Johnson, Chad" userId="29e26967-ee32-4210-a1e6-19e5305e9c5f" providerId="ADAL" clId="{00D420FA-9D61-4F8E-971B-31A8212BDB43}" dt="2022-04-21T17:06:23.749" v="1344" actId="27636"/>
          <ac:spMkLst>
            <pc:docMk/>
            <pc:sldMk cId="2087602890" sldId="356"/>
            <ac:spMk id="3" creationId="{00000000-0000-0000-0000-000000000000}"/>
          </ac:spMkLst>
        </pc:spChg>
      </pc:sldChg>
      <pc:sldChg chg="modSp new mod">
        <pc:chgData name="Johnson, Chad" userId="29e26967-ee32-4210-a1e6-19e5305e9c5f" providerId="ADAL" clId="{00D420FA-9D61-4F8E-971B-31A8212BDB43}" dt="2022-04-21T17:17:39.697" v="1480" actId="20577"/>
        <pc:sldMkLst>
          <pc:docMk/>
          <pc:sldMk cId="1214649955" sldId="357"/>
        </pc:sldMkLst>
        <pc:spChg chg="mod">
          <ac:chgData name="Johnson, Chad" userId="29e26967-ee32-4210-a1e6-19e5305e9c5f" providerId="ADAL" clId="{00D420FA-9D61-4F8E-971B-31A8212BDB43}" dt="2022-04-21T17:10:45.514" v="1459" actId="20577"/>
          <ac:spMkLst>
            <pc:docMk/>
            <pc:sldMk cId="1214649955" sldId="357"/>
            <ac:spMk id="2" creationId="{2B09D093-3BCA-4022-B169-BB69819E0728}"/>
          </ac:spMkLst>
        </pc:spChg>
        <pc:spChg chg="mod">
          <ac:chgData name="Johnson, Chad" userId="29e26967-ee32-4210-a1e6-19e5305e9c5f" providerId="ADAL" clId="{00D420FA-9D61-4F8E-971B-31A8212BDB43}" dt="2022-04-21T17:17:39.697" v="1480" actId="20577"/>
          <ac:spMkLst>
            <pc:docMk/>
            <pc:sldMk cId="1214649955" sldId="357"/>
            <ac:spMk id="3" creationId="{186C0060-1631-4F84-B4EA-F3A62DB0CA08}"/>
          </ac:spMkLst>
        </pc:spChg>
      </pc:sldChg>
      <pc:sldChg chg="del">
        <pc:chgData name="Johnson, Chad" userId="29e26967-ee32-4210-a1e6-19e5305e9c5f" providerId="ADAL" clId="{00D420FA-9D61-4F8E-971B-31A8212BDB43}" dt="2022-04-21T17:10:25.594" v="1400"/>
        <pc:sldMkLst>
          <pc:docMk/>
          <pc:sldMk cId="2612563256" sldId="357"/>
        </pc:sldMkLst>
      </pc:sldChg>
      <pc:sldChg chg="modSp new mod">
        <pc:chgData name="Johnson, Chad" userId="29e26967-ee32-4210-a1e6-19e5305e9c5f" providerId="ADAL" clId="{00D420FA-9D61-4F8E-971B-31A8212BDB43}" dt="2022-04-21T17:19:30.537" v="1556" actId="20577"/>
        <pc:sldMkLst>
          <pc:docMk/>
          <pc:sldMk cId="731321841" sldId="358"/>
        </pc:sldMkLst>
        <pc:spChg chg="mod">
          <ac:chgData name="Johnson, Chad" userId="29e26967-ee32-4210-a1e6-19e5305e9c5f" providerId="ADAL" clId="{00D420FA-9D61-4F8E-971B-31A8212BDB43}" dt="2022-04-21T17:18:59.154" v="1526" actId="20577"/>
          <ac:spMkLst>
            <pc:docMk/>
            <pc:sldMk cId="731321841" sldId="358"/>
            <ac:spMk id="2" creationId="{A0C1FA1D-F9B7-4D26-967E-E4A37F47A60D}"/>
          </ac:spMkLst>
        </pc:spChg>
        <pc:spChg chg="mod">
          <ac:chgData name="Johnson, Chad" userId="29e26967-ee32-4210-a1e6-19e5305e9c5f" providerId="ADAL" clId="{00D420FA-9D61-4F8E-971B-31A8212BDB43}" dt="2022-04-21T17:19:30.537" v="1556" actId="20577"/>
          <ac:spMkLst>
            <pc:docMk/>
            <pc:sldMk cId="731321841" sldId="358"/>
            <ac:spMk id="3" creationId="{65CB231E-DBF2-4C64-B016-E1238A91EB99}"/>
          </ac:spMkLst>
        </pc:spChg>
      </pc:sldChg>
      <pc:sldChg chg="modSp del mod chgLayout">
        <pc:chgData name="Johnson, Chad" userId="29e26967-ee32-4210-a1e6-19e5305e9c5f" providerId="ADAL" clId="{00D420FA-9D61-4F8E-971B-31A8212BDB43}" dt="2022-04-21T17:09:13.352" v="1380" actId="47"/>
        <pc:sldMkLst>
          <pc:docMk/>
          <pc:sldMk cId="3910398314" sldId="358"/>
        </pc:sldMkLst>
        <pc:spChg chg="mod ord">
          <ac:chgData name="Johnson, Chad" userId="29e26967-ee32-4210-a1e6-19e5305e9c5f" providerId="ADAL" clId="{00D420FA-9D61-4F8E-971B-31A8212BDB43}" dt="2022-04-21T17:06:23.522" v="1339" actId="700"/>
          <ac:spMkLst>
            <pc:docMk/>
            <pc:sldMk cId="3910398314" sldId="358"/>
            <ac:spMk id="2" creationId="{CEECCAAE-4284-4428-BACA-026308B95FA5}"/>
          </ac:spMkLst>
        </pc:spChg>
        <pc:spChg chg="mod ord">
          <ac:chgData name="Johnson, Chad" userId="29e26967-ee32-4210-a1e6-19e5305e9c5f" providerId="ADAL" clId="{00D420FA-9D61-4F8E-971B-31A8212BDB43}" dt="2022-04-21T17:06:23.522" v="1339" actId="700"/>
          <ac:spMkLst>
            <pc:docMk/>
            <pc:sldMk cId="3910398314" sldId="358"/>
            <ac:spMk id="3" creationId="{59C3AEFD-6CCD-42F2-8214-C91AD8C68949}"/>
          </ac:spMkLst>
        </pc:spChg>
      </pc:sldChg>
      <pc:sldChg chg="modSp del mod">
        <pc:chgData name="Johnson, Chad" userId="29e26967-ee32-4210-a1e6-19e5305e9c5f" providerId="ADAL" clId="{00D420FA-9D61-4F8E-971B-31A8212BDB43}" dt="2022-04-21T17:10:25.594" v="1400"/>
        <pc:sldMkLst>
          <pc:docMk/>
          <pc:sldMk cId="3926120222" sldId="358"/>
        </pc:sldMkLst>
        <pc:spChg chg="mod">
          <ac:chgData name="Johnson, Chad" userId="29e26967-ee32-4210-a1e6-19e5305e9c5f" providerId="ADAL" clId="{00D420FA-9D61-4F8E-971B-31A8212BDB43}" dt="2022-04-21T17:10:25.594" v="1400"/>
          <ac:spMkLst>
            <pc:docMk/>
            <pc:sldMk cId="3926120222" sldId="358"/>
            <ac:spMk id="3" creationId="{00000000-0000-0000-0000-000000000000}"/>
          </ac:spMkLst>
        </pc:spChg>
      </pc:sldChg>
      <pc:sldChg chg="modSp new mod">
        <pc:chgData name="Johnson, Chad" userId="29e26967-ee32-4210-a1e6-19e5305e9c5f" providerId="ADAL" clId="{00D420FA-9D61-4F8E-971B-31A8212BDB43}" dt="2022-04-21T17:42:12.867" v="2006" actId="20577"/>
        <pc:sldMkLst>
          <pc:docMk/>
          <pc:sldMk cId="44188558" sldId="359"/>
        </pc:sldMkLst>
        <pc:spChg chg="mod">
          <ac:chgData name="Johnson, Chad" userId="29e26967-ee32-4210-a1e6-19e5305e9c5f" providerId="ADAL" clId="{00D420FA-9D61-4F8E-971B-31A8212BDB43}" dt="2022-04-21T17:19:38.843" v="1584" actId="20577"/>
          <ac:spMkLst>
            <pc:docMk/>
            <pc:sldMk cId="44188558" sldId="359"/>
            <ac:spMk id="2" creationId="{71E07EDC-D0A4-486B-AF47-5609A5B879AD}"/>
          </ac:spMkLst>
        </pc:spChg>
        <pc:spChg chg="mod">
          <ac:chgData name="Johnson, Chad" userId="29e26967-ee32-4210-a1e6-19e5305e9c5f" providerId="ADAL" clId="{00D420FA-9D61-4F8E-971B-31A8212BDB43}" dt="2022-04-21T17:42:12.867" v="2006" actId="20577"/>
          <ac:spMkLst>
            <pc:docMk/>
            <pc:sldMk cId="44188558" sldId="359"/>
            <ac:spMk id="3" creationId="{9CDCF158-2E79-454D-8EE7-71CD4BC17187}"/>
          </ac:spMkLst>
        </pc:spChg>
      </pc:sldChg>
      <pc:sldChg chg="modSp del mod chgLayout">
        <pc:chgData name="Johnson, Chad" userId="29e26967-ee32-4210-a1e6-19e5305e9c5f" providerId="ADAL" clId="{00D420FA-9D61-4F8E-971B-31A8212BDB43}" dt="2022-04-21T17:09:13.352" v="1380" actId="47"/>
        <pc:sldMkLst>
          <pc:docMk/>
          <pc:sldMk cId="2510869528" sldId="359"/>
        </pc:sldMkLst>
        <pc:spChg chg="mod ord">
          <ac:chgData name="Johnson, Chad" userId="29e26967-ee32-4210-a1e6-19e5305e9c5f" providerId="ADAL" clId="{00D420FA-9D61-4F8E-971B-31A8212BDB43}" dt="2022-04-21T17:06:23.522" v="1339" actId="700"/>
          <ac:spMkLst>
            <pc:docMk/>
            <pc:sldMk cId="2510869528" sldId="359"/>
            <ac:spMk id="2" creationId="{CEECCAAE-4284-4428-BACA-026308B95FA5}"/>
          </ac:spMkLst>
        </pc:spChg>
        <pc:spChg chg="mod ord">
          <ac:chgData name="Johnson, Chad" userId="29e26967-ee32-4210-a1e6-19e5305e9c5f" providerId="ADAL" clId="{00D420FA-9D61-4F8E-971B-31A8212BDB43}" dt="2022-04-21T17:06:23.522" v="1339" actId="700"/>
          <ac:spMkLst>
            <pc:docMk/>
            <pc:sldMk cId="2510869528" sldId="359"/>
            <ac:spMk id="3" creationId="{59C3AEFD-6CCD-42F2-8214-C91AD8C68949}"/>
          </ac:spMkLst>
        </pc:spChg>
      </pc:sldChg>
      <pc:sldChg chg="modSp del mod">
        <pc:chgData name="Johnson, Chad" userId="29e26967-ee32-4210-a1e6-19e5305e9c5f" providerId="ADAL" clId="{00D420FA-9D61-4F8E-971B-31A8212BDB43}" dt="2022-04-21T17:10:25.594" v="1400"/>
        <pc:sldMkLst>
          <pc:docMk/>
          <pc:sldMk cId="2990012573" sldId="359"/>
        </pc:sldMkLst>
        <pc:spChg chg="mod">
          <ac:chgData name="Johnson, Chad" userId="29e26967-ee32-4210-a1e6-19e5305e9c5f" providerId="ADAL" clId="{00D420FA-9D61-4F8E-971B-31A8212BDB43}" dt="2022-04-21T17:10:25.594" v="1400"/>
          <ac:spMkLst>
            <pc:docMk/>
            <pc:sldMk cId="2990012573" sldId="359"/>
            <ac:spMk id="3" creationId="{00000000-0000-0000-0000-000000000000}"/>
          </ac:spMkLst>
        </pc:spChg>
      </pc:sldChg>
      <pc:sldChg chg="modSp new mod">
        <pc:chgData name="Johnson, Chad" userId="29e26967-ee32-4210-a1e6-19e5305e9c5f" providerId="ADAL" clId="{00D420FA-9D61-4F8E-971B-31A8212BDB43}" dt="2022-04-21T17:27:29.153" v="1657" actId="20577"/>
        <pc:sldMkLst>
          <pc:docMk/>
          <pc:sldMk cId="900323294" sldId="360"/>
        </pc:sldMkLst>
        <pc:spChg chg="mod">
          <ac:chgData name="Johnson, Chad" userId="29e26967-ee32-4210-a1e6-19e5305e9c5f" providerId="ADAL" clId="{00D420FA-9D61-4F8E-971B-31A8212BDB43}" dt="2022-04-21T17:19:55.450" v="1618" actId="20577"/>
          <ac:spMkLst>
            <pc:docMk/>
            <pc:sldMk cId="900323294" sldId="360"/>
            <ac:spMk id="2" creationId="{C2829114-7266-4A26-B00A-F83143BAA302}"/>
          </ac:spMkLst>
        </pc:spChg>
        <pc:spChg chg="mod">
          <ac:chgData name="Johnson, Chad" userId="29e26967-ee32-4210-a1e6-19e5305e9c5f" providerId="ADAL" clId="{00D420FA-9D61-4F8E-971B-31A8212BDB43}" dt="2022-04-21T17:27:29.153" v="1657" actId="20577"/>
          <ac:spMkLst>
            <pc:docMk/>
            <pc:sldMk cId="900323294" sldId="360"/>
            <ac:spMk id="3" creationId="{1F72265F-C2FE-4226-B985-F3D41097BEDB}"/>
          </ac:spMkLst>
        </pc:spChg>
      </pc:sldChg>
      <pc:sldChg chg="del">
        <pc:chgData name="Johnson, Chad" userId="29e26967-ee32-4210-a1e6-19e5305e9c5f" providerId="ADAL" clId="{00D420FA-9D61-4F8E-971B-31A8212BDB43}" dt="2022-04-21T17:10:25.594" v="1400"/>
        <pc:sldMkLst>
          <pc:docMk/>
          <pc:sldMk cId="2772339544" sldId="360"/>
        </pc:sldMkLst>
      </pc:sldChg>
      <pc:sldChg chg="modSp del mod chgLayout">
        <pc:chgData name="Johnson, Chad" userId="29e26967-ee32-4210-a1e6-19e5305e9c5f" providerId="ADAL" clId="{00D420FA-9D61-4F8E-971B-31A8212BDB43}" dt="2022-04-21T17:09:13.352" v="1380" actId="47"/>
        <pc:sldMkLst>
          <pc:docMk/>
          <pc:sldMk cId="2835346238" sldId="360"/>
        </pc:sldMkLst>
        <pc:spChg chg="mod ord">
          <ac:chgData name="Johnson, Chad" userId="29e26967-ee32-4210-a1e6-19e5305e9c5f" providerId="ADAL" clId="{00D420FA-9D61-4F8E-971B-31A8212BDB43}" dt="2022-04-21T17:06:23.522" v="1339" actId="700"/>
          <ac:spMkLst>
            <pc:docMk/>
            <pc:sldMk cId="2835346238" sldId="360"/>
            <ac:spMk id="2" creationId="{CC3753F8-4D7E-4ED6-BF76-1CE79FA7563F}"/>
          </ac:spMkLst>
        </pc:spChg>
        <pc:spChg chg="mod ord">
          <ac:chgData name="Johnson, Chad" userId="29e26967-ee32-4210-a1e6-19e5305e9c5f" providerId="ADAL" clId="{00D420FA-9D61-4F8E-971B-31A8212BDB43}" dt="2022-04-21T17:06:23.522" v="1339" actId="700"/>
          <ac:spMkLst>
            <pc:docMk/>
            <pc:sldMk cId="2835346238" sldId="360"/>
            <ac:spMk id="3" creationId="{B44CCD81-06E1-4A6D-8024-063970F09DCB}"/>
          </ac:spMkLst>
        </pc:spChg>
      </pc:sldChg>
      <pc:sldChg chg="del">
        <pc:chgData name="Johnson, Chad" userId="29e26967-ee32-4210-a1e6-19e5305e9c5f" providerId="ADAL" clId="{00D420FA-9D61-4F8E-971B-31A8212BDB43}" dt="2022-04-21T17:10:25.594" v="1400"/>
        <pc:sldMkLst>
          <pc:docMk/>
          <pc:sldMk cId="1312046634" sldId="361"/>
        </pc:sldMkLst>
      </pc:sldChg>
      <pc:sldChg chg="addSp delSp modSp del mod chgLayout">
        <pc:chgData name="Johnson, Chad" userId="29e26967-ee32-4210-a1e6-19e5305e9c5f" providerId="ADAL" clId="{00D420FA-9D61-4F8E-971B-31A8212BDB43}" dt="2022-04-21T17:09:13.352" v="1380" actId="47"/>
        <pc:sldMkLst>
          <pc:docMk/>
          <pc:sldMk cId="3661944054" sldId="361"/>
        </pc:sldMkLst>
        <pc:spChg chg="del">
          <ac:chgData name="Johnson, Chad" userId="29e26967-ee32-4210-a1e6-19e5305e9c5f" providerId="ADAL" clId="{00D420FA-9D61-4F8E-971B-31A8212BDB43}" dt="2022-04-21T17:06:23.522" v="1339" actId="700"/>
          <ac:spMkLst>
            <pc:docMk/>
            <pc:sldMk cId="3661944054" sldId="361"/>
            <ac:spMk id="2" creationId="{E8A9749F-8D76-4C43-8E8A-94493DACE65F}"/>
          </ac:spMkLst>
        </pc:spChg>
        <pc:spChg chg="add mod ord">
          <ac:chgData name="Johnson, Chad" userId="29e26967-ee32-4210-a1e6-19e5305e9c5f" providerId="ADAL" clId="{00D420FA-9D61-4F8E-971B-31A8212BDB43}" dt="2022-04-21T17:06:23.522" v="1339" actId="700"/>
          <ac:spMkLst>
            <pc:docMk/>
            <pc:sldMk cId="3661944054" sldId="361"/>
            <ac:spMk id="3" creationId="{D70B2DD2-F4CA-419F-8E5F-D2D4DAC2B9B3}"/>
          </ac:spMkLst>
        </pc:spChg>
        <pc:picChg chg="mod ord">
          <ac:chgData name="Johnson, Chad" userId="29e26967-ee32-4210-a1e6-19e5305e9c5f" providerId="ADAL" clId="{00D420FA-9D61-4F8E-971B-31A8212BDB43}" dt="2022-04-21T17:06:23.522" v="1339" actId="700"/>
          <ac:picMkLst>
            <pc:docMk/>
            <pc:sldMk cId="3661944054" sldId="361"/>
            <ac:picMk id="5" creationId="{2AC8E525-B7DB-45F9-947A-29875F42ABE2}"/>
          </ac:picMkLst>
        </pc:picChg>
      </pc:sldChg>
      <pc:sldChg chg="modSp new mod">
        <pc:chgData name="Johnson, Chad" userId="29e26967-ee32-4210-a1e6-19e5305e9c5f" providerId="ADAL" clId="{00D420FA-9D61-4F8E-971B-31A8212BDB43}" dt="2022-04-21T18:17:11.336" v="2179" actId="20577"/>
        <pc:sldMkLst>
          <pc:docMk/>
          <pc:sldMk cId="4102479663" sldId="361"/>
        </pc:sldMkLst>
        <pc:spChg chg="mod">
          <ac:chgData name="Johnson, Chad" userId="29e26967-ee32-4210-a1e6-19e5305e9c5f" providerId="ADAL" clId="{00D420FA-9D61-4F8E-971B-31A8212BDB43}" dt="2022-04-21T17:43:04.335" v="2052" actId="20577"/>
          <ac:spMkLst>
            <pc:docMk/>
            <pc:sldMk cId="4102479663" sldId="361"/>
            <ac:spMk id="2" creationId="{5B496650-A74A-42AC-8E12-9DD6F649F6EF}"/>
          </ac:spMkLst>
        </pc:spChg>
        <pc:spChg chg="mod">
          <ac:chgData name="Johnson, Chad" userId="29e26967-ee32-4210-a1e6-19e5305e9c5f" providerId="ADAL" clId="{00D420FA-9D61-4F8E-971B-31A8212BDB43}" dt="2022-04-21T18:17:11.336" v="2179" actId="20577"/>
          <ac:spMkLst>
            <pc:docMk/>
            <pc:sldMk cId="4102479663" sldId="361"/>
            <ac:spMk id="3" creationId="{AB36A761-A17E-4029-921B-AA62B283A64C}"/>
          </ac:spMkLst>
        </pc:spChg>
      </pc:sldChg>
      <pc:sldChg chg="del">
        <pc:chgData name="Johnson, Chad" userId="29e26967-ee32-4210-a1e6-19e5305e9c5f" providerId="ADAL" clId="{00D420FA-9D61-4F8E-971B-31A8212BDB43}" dt="2022-04-21T17:10:25.594" v="1400"/>
        <pc:sldMkLst>
          <pc:docMk/>
          <pc:sldMk cId="2682965968" sldId="362"/>
        </pc:sldMkLst>
      </pc:sldChg>
      <pc:sldChg chg="addSp delSp modSp del mod chgLayout">
        <pc:chgData name="Johnson, Chad" userId="29e26967-ee32-4210-a1e6-19e5305e9c5f" providerId="ADAL" clId="{00D420FA-9D61-4F8E-971B-31A8212BDB43}" dt="2022-04-21T17:09:13.352" v="1380" actId="47"/>
        <pc:sldMkLst>
          <pc:docMk/>
          <pc:sldMk cId="3124158554" sldId="362"/>
        </pc:sldMkLst>
        <pc:spChg chg="del">
          <ac:chgData name="Johnson, Chad" userId="29e26967-ee32-4210-a1e6-19e5305e9c5f" providerId="ADAL" clId="{00D420FA-9D61-4F8E-971B-31A8212BDB43}" dt="2022-04-21T17:06:23.522" v="1339" actId="700"/>
          <ac:spMkLst>
            <pc:docMk/>
            <pc:sldMk cId="3124158554" sldId="362"/>
            <ac:spMk id="2" creationId="{794406A3-2942-4B21-B1D4-25AF1A7B048B}"/>
          </ac:spMkLst>
        </pc:spChg>
        <pc:spChg chg="add mod ord">
          <ac:chgData name="Johnson, Chad" userId="29e26967-ee32-4210-a1e6-19e5305e9c5f" providerId="ADAL" clId="{00D420FA-9D61-4F8E-971B-31A8212BDB43}" dt="2022-04-21T17:06:23.522" v="1339" actId="700"/>
          <ac:spMkLst>
            <pc:docMk/>
            <pc:sldMk cId="3124158554" sldId="362"/>
            <ac:spMk id="3" creationId="{8F2260C8-A0EC-4FC5-AEB8-CE54E14B0BC5}"/>
          </ac:spMkLst>
        </pc:spChg>
        <pc:picChg chg="mod ord">
          <ac:chgData name="Johnson, Chad" userId="29e26967-ee32-4210-a1e6-19e5305e9c5f" providerId="ADAL" clId="{00D420FA-9D61-4F8E-971B-31A8212BDB43}" dt="2022-04-21T17:06:23.522" v="1339" actId="700"/>
          <ac:picMkLst>
            <pc:docMk/>
            <pc:sldMk cId="3124158554" sldId="362"/>
            <ac:picMk id="4" creationId="{E237E672-C37F-4A26-BDF2-B03BBBFB852F}"/>
          </ac:picMkLst>
        </pc:picChg>
      </pc:sldChg>
      <pc:sldChg chg="del">
        <pc:chgData name="Johnson, Chad" userId="29e26967-ee32-4210-a1e6-19e5305e9c5f" providerId="ADAL" clId="{00D420FA-9D61-4F8E-971B-31A8212BDB43}" dt="2022-04-21T17:10:25.594" v="1400"/>
        <pc:sldMkLst>
          <pc:docMk/>
          <pc:sldMk cId="1703059070" sldId="363"/>
        </pc:sldMkLst>
      </pc:sldChg>
      <pc:sldChg chg="addSp delSp modSp del mod chgLayout">
        <pc:chgData name="Johnson, Chad" userId="29e26967-ee32-4210-a1e6-19e5305e9c5f" providerId="ADAL" clId="{00D420FA-9D61-4F8E-971B-31A8212BDB43}" dt="2022-04-21T17:09:13.352" v="1380" actId="47"/>
        <pc:sldMkLst>
          <pc:docMk/>
          <pc:sldMk cId="3600874007" sldId="363"/>
        </pc:sldMkLst>
        <pc:spChg chg="del">
          <ac:chgData name="Johnson, Chad" userId="29e26967-ee32-4210-a1e6-19e5305e9c5f" providerId="ADAL" clId="{00D420FA-9D61-4F8E-971B-31A8212BDB43}" dt="2022-04-21T17:06:23.522" v="1339" actId="700"/>
          <ac:spMkLst>
            <pc:docMk/>
            <pc:sldMk cId="3600874007" sldId="363"/>
            <ac:spMk id="2" creationId="{0BC93A64-EC46-4F2A-B945-8BEF8C32766A}"/>
          </ac:spMkLst>
        </pc:spChg>
        <pc:spChg chg="add mod ord">
          <ac:chgData name="Johnson, Chad" userId="29e26967-ee32-4210-a1e6-19e5305e9c5f" providerId="ADAL" clId="{00D420FA-9D61-4F8E-971B-31A8212BDB43}" dt="2022-04-21T17:06:23.522" v="1339" actId="700"/>
          <ac:spMkLst>
            <pc:docMk/>
            <pc:sldMk cId="3600874007" sldId="363"/>
            <ac:spMk id="3" creationId="{5412DF4C-A2EB-4048-BA7F-492502BB5BF1}"/>
          </ac:spMkLst>
        </pc:spChg>
        <pc:picChg chg="mod ord">
          <ac:chgData name="Johnson, Chad" userId="29e26967-ee32-4210-a1e6-19e5305e9c5f" providerId="ADAL" clId="{00D420FA-9D61-4F8E-971B-31A8212BDB43}" dt="2022-04-21T17:06:23.522" v="1339" actId="700"/>
          <ac:picMkLst>
            <pc:docMk/>
            <pc:sldMk cId="3600874007" sldId="363"/>
            <ac:picMk id="4" creationId="{E4259497-AB45-45B4-8EF7-3D08EE1DCD76}"/>
          </ac:picMkLst>
        </pc:picChg>
      </pc:sldChg>
      <pc:sldChg chg="addSp delSp modSp del mod chgLayout">
        <pc:chgData name="Johnson, Chad" userId="29e26967-ee32-4210-a1e6-19e5305e9c5f" providerId="ADAL" clId="{00D420FA-9D61-4F8E-971B-31A8212BDB43}" dt="2022-04-21T17:09:13.352" v="1380" actId="47"/>
        <pc:sldMkLst>
          <pc:docMk/>
          <pc:sldMk cId="700655513" sldId="364"/>
        </pc:sldMkLst>
        <pc:spChg chg="del">
          <ac:chgData name="Johnson, Chad" userId="29e26967-ee32-4210-a1e6-19e5305e9c5f" providerId="ADAL" clId="{00D420FA-9D61-4F8E-971B-31A8212BDB43}" dt="2022-04-21T17:06:23.522" v="1339" actId="700"/>
          <ac:spMkLst>
            <pc:docMk/>
            <pc:sldMk cId="700655513" sldId="364"/>
            <ac:spMk id="2" creationId="{C7A40BA9-BF48-4703-A4AE-EE7E572013B0}"/>
          </ac:spMkLst>
        </pc:spChg>
        <pc:spChg chg="add mod ord">
          <ac:chgData name="Johnson, Chad" userId="29e26967-ee32-4210-a1e6-19e5305e9c5f" providerId="ADAL" clId="{00D420FA-9D61-4F8E-971B-31A8212BDB43}" dt="2022-04-21T17:06:23.522" v="1339" actId="700"/>
          <ac:spMkLst>
            <pc:docMk/>
            <pc:sldMk cId="700655513" sldId="364"/>
            <ac:spMk id="3" creationId="{74441777-0637-4F9C-BAAD-C10855095B6F}"/>
          </ac:spMkLst>
        </pc:spChg>
        <pc:picChg chg="mod ord">
          <ac:chgData name="Johnson, Chad" userId="29e26967-ee32-4210-a1e6-19e5305e9c5f" providerId="ADAL" clId="{00D420FA-9D61-4F8E-971B-31A8212BDB43}" dt="2022-04-21T17:06:23.522" v="1339" actId="700"/>
          <ac:picMkLst>
            <pc:docMk/>
            <pc:sldMk cId="700655513" sldId="364"/>
            <ac:picMk id="4" creationId="{44F171E3-361C-4B96-9772-58F5A90161E7}"/>
          </ac:picMkLst>
        </pc:picChg>
      </pc:sldChg>
      <pc:sldChg chg="del">
        <pc:chgData name="Johnson, Chad" userId="29e26967-ee32-4210-a1e6-19e5305e9c5f" providerId="ADAL" clId="{00D420FA-9D61-4F8E-971B-31A8212BDB43}" dt="2022-04-21T17:10:25.594" v="1400"/>
        <pc:sldMkLst>
          <pc:docMk/>
          <pc:sldMk cId="3742854950" sldId="364"/>
        </pc:sldMkLst>
      </pc:sldChg>
      <pc:sldChg chg="addSp modSp del mod modClrScheme chgLayout">
        <pc:chgData name="Johnson, Chad" userId="29e26967-ee32-4210-a1e6-19e5305e9c5f" providerId="ADAL" clId="{00D420FA-9D61-4F8E-971B-31A8212BDB43}" dt="2022-04-21T17:09:13.352" v="1380" actId="47"/>
        <pc:sldMkLst>
          <pc:docMk/>
          <pc:sldMk cId="2520957397" sldId="365"/>
        </pc:sldMkLst>
        <pc:spChg chg="add mod ord">
          <ac:chgData name="Johnson, Chad" userId="29e26967-ee32-4210-a1e6-19e5305e9c5f" providerId="ADAL" clId="{00D420FA-9D61-4F8E-971B-31A8212BDB43}" dt="2022-04-21T17:06:23.522" v="1339" actId="700"/>
          <ac:spMkLst>
            <pc:docMk/>
            <pc:sldMk cId="2520957397" sldId="365"/>
            <ac:spMk id="2" creationId="{A1620ECA-67A3-4EEF-9C91-08918716FEBA}"/>
          </ac:spMkLst>
        </pc:spChg>
        <pc:picChg chg="mod ord">
          <ac:chgData name="Johnson, Chad" userId="29e26967-ee32-4210-a1e6-19e5305e9c5f" providerId="ADAL" clId="{00D420FA-9D61-4F8E-971B-31A8212BDB43}" dt="2022-04-21T17:06:23.522" v="1339" actId="700"/>
          <ac:picMkLst>
            <pc:docMk/>
            <pc:sldMk cId="2520957397" sldId="365"/>
            <ac:picMk id="4" creationId="{9A9D48B6-7FDB-4E28-91A0-6179333BBD1B}"/>
          </ac:picMkLst>
        </pc:picChg>
      </pc:sldChg>
      <pc:sldChg chg="modSp del mod">
        <pc:chgData name="Johnson, Chad" userId="29e26967-ee32-4210-a1e6-19e5305e9c5f" providerId="ADAL" clId="{00D420FA-9D61-4F8E-971B-31A8212BDB43}" dt="2022-04-21T17:10:25.594" v="1400"/>
        <pc:sldMkLst>
          <pc:docMk/>
          <pc:sldMk cId="3002762000" sldId="365"/>
        </pc:sldMkLst>
        <pc:spChg chg="mod">
          <ac:chgData name="Johnson, Chad" userId="29e26967-ee32-4210-a1e6-19e5305e9c5f" providerId="ADAL" clId="{00D420FA-9D61-4F8E-971B-31A8212BDB43}" dt="2022-04-21T17:10:25.594" v="1400"/>
          <ac:spMkLst>
            <pc:docMk/>
            <pc:sldMk cId="3002762000" sldId="365"/>
            <ac:spMk id="3" creationId="{00000000-0000-0000-0000-000000000000}"/>
          </ac:spMkLst>
        </pc:spChg>
      </pc:sldChg>
      <pc:sldChg chg="addSp modSp del mod modClrScheme chgLayout">
        <pc:chgData name="Johnson, Chad" userId="29e26967-ee32-4210-a1e6-19e5305e9c5f" providerId="ADAL" clId="{00D420FA-9D61-4F8E-971B-31A8212BDB43}" dt="2022-04-21T17:09:13.352" v="1380" actId="47"/>
        <pc:sldMkLst>
          <pc:docMk/>
          <pc:sldMk cId="3767925092" sldId="366"/>
        </pc:sldMkLst>
        <pc:spChg chg="add mod ord">
          <ac:chgData name="Johnson, Chad" userId="29e26967-ee32-4210-a1e6-19e5305e9c5f" providerId="ADAL" clId="{00D420FA-9D61-4F8E-971B-31A8212BDB43}" dt="2022-04-21T17:06:23.522" v="1339" actId="700"/>
          <ac:spMkLst>
            <pc:docMk/>
            <pc:sldMk cId="3767925092" sldId="366"/>
            <ac:spMk id="3" creationId="{B87E6BDE-30CC-424B-9D7E-F61771894AE5}"/>
          </ac:spMkLst>
        </pc:spChg>
        <pc:spChg chg="add mod ord">
          <ac:chgData name="Johnson, Chad" userId="29e26967-ee32-4210-a1e6-19e5305e9c5f" providerId="ADAL" clId="{00D420FA-9D61-4F8E-971B-31A8212BDB43}" dt="2022-04-21T17:06:23.522" v="1339" actId="700"/>
          <ac:spMkLst>
            <pc:docMk/>
            <pc:sldMk cId="3767925092" sldId="366"/>
            <ac:spMk id="4" creationId="{DEFE3157-E828-47E9-B5A3-EE1AF30C31AE}"/>
          </ac:spMkLst>
        </pc:spChg>
      </pc:sldChg>
      <pc:sldChg chg="del">
        <pc:chgData name="Johnson, Chad" userId="29e26967-ee32-4210-a1e6-19e5305e9c5f" providerId="ADAL" clId="{00D420FA-9D61-4F8E-971B-31A8212BDB43}" dt="2022-04-21T17:10:25.594" v="1400"/>
        <pc:sldMkLst>
          <pc:docMk/>
          <pc:sldMk cId="3864205823" sldId="366"/>
        </pc:sldMkLst>
      </pc:sldChg>
      <pc:sldChg chg="modSp del mod">
        <pc:chgData name="Johnson, Chad" userId="29e26967-ee32-4210-a1e6-19e5305e9c5f" providerId="ADAL" clId="{00D420FA-9D61-4F8E-971B-31A8212BDB43}" dt="2022-04-21T17:10:25.594" v="1400"/>
        <pc:sldMkLst>
          <pc:docMk/>
          <pc:sldMk cId="265679734" sldId="367"/>
        </pc:sldMkLst>
        <pc:spChg chg="mod">
          <ac:chgData name="Johnson, Chad" userId="29e26967-ee32-4210-a1e6-19e5305e9c5f" providerId="ADAL" clId="{00D420FA-9D61-4F8E-971B-31A8212BDB43}" dt="2022-04-21T17:10:25.594" v="1400"/>
          <ac:spMkLst>
            <pc:docMk/>
            <pc:sldMk cId="265679734" sldId="367"/>
            <ac:spMk id="3" creationId="{00000000-0000-0000-0000-000000000000}"/>
          </ac:spMkLst>
        </pc:spChg>
      </pc:sldChg>
      <pc:sldChg chg="modSp del mod">
        <pc:chgData name="Johnson, Chad" userId="29e26967-ee32-4210-a1e6-19e5305e9c5f" providerId="ADAL" clId="{00D420FA-9D61-4F8E-971B-31A8212BDB43}" dt="2022-04-21T17:10:25.594" v="1400"/>
        <pc:sldMkLst>
          <pc:docMk/>
          <pc:sldMk cId="277571000" sldId="368"/>
        </pc:sldMkLst>
        <pc:spChg chg="mod">
          <ac:chgData name="Johnson, Chad" userId="29e26967-ee32-4210-a1e6-19e5305e9c5f" providerId="ADAL" clId="{00D420FA-9D61-4F8E-971B-31A8212BDB43}" dt="2022-04-21T17:10:25.594" v="1400"/>
          <ac:spMkLst>
            <pc:docMk/>
            <pc:sldMk cId="277571000" sldId="368"/>
            <ac:spMk id="3" creationId="{00000000-0000-0000-0000-000000000000}"/>
          </ac:spMkLst>
        </pc:spChg>
      </pc:sldChg>
      <pc:sldChg chg="modSp del mod">
        <pc:chgData name="Johnson, Chad" userId="29e26967-ee32-4210-a1e6-19e5305e9c5f" providerId="ADAL" clId="{00D420FA-9D61-4F8E-971B-31A8212BDB43}" dt="2022-04-21T17:10:25.594" v="1400"/>
        <pc:sldMkLst>
          <pc:docMk/>
          <pc:sldMk cId="3702877253" sldId="369"/>
        </pc:sldMkLst>
        <pc:spChg chg="mod">
          <ac:chgData name="Johnson, Chad" userId="29e26967-ee32-4210-a1e6-19e5305e9c5f" providerId="ADAL" clId="{00D420FA-9D61-4F8E-971B-31A8212BDB43}" dt="2022-04-21T17:10:25.594" v="1400"/>
          <ac:spMkLst>
            <pc:docMk/>
            <pc:sldMk cId="3702877253" sldId="369"/>
            <ac:spMk id="3" creationId="{00000000-0000-0000-0000-000000000000}"/>
          </ac:spMkLst>
        </pc:spChg>
      </pc:sldChg>
      <pc:sldChg chg="del">
        <pc:chgData name="Johnson, Chad" userId="29e26967-ee32-4210-a1e6-19e5305e9c5f" providerId="ADAL" clId="{00D420FA-9D61-4F8E-971B-31A8212BDB43}" dt="2022-04-21T17:10:25.594" v="1400"/>
        <pc:sldMkLst>
          <pc:docMk/>
          <pc:sldMk cId="216159346" sldId="370"/>
        </pc:sldMkLst>
      </pc:sldChg>
      <pc:sldChg chg="del">
        <pc:chgData name="Johnson, Chad" userId="29e26967-ee32-4210-a1e6-19e5305e9c5f" providerId="ADAL" clId="{00D420FA-9D61-4F8E-971B-31A8212BDB43}" dt="2022-04-21T17:10:25.594" v="1400"/>
        <pc:sldMkLst>
          <pc:docMk/>
          <pc:sldMk cId="243593532" sldId="371"/>
        </pc:sldMkLst>
      </pc:sldChg>
      <pc:sldChg chg="del">
        <pc:chgData name="Johnson, Chad" userId="29e26967-ee32-4210-a1e6-19e5305e9c5f" providerId="ADAL" clId="{00D420FA-9D61-4F8E-971B-31A8212BDB43}" dt="2022-04-21T17:10:25.594" v="1400"/>
        <pc:sldMkLst>
          <pc:docMk/>
          <pc:sldMk cId="839869818" sldId="372"/>
        </pc:sldMkLst>
      </pc:sldChg>
      <pc:sldChg chg="modSp del mod">
        <pc:chgData name="Johnson, Chad" userId="29e26967-ee32-4210-a1e6-19e5305e9c5f" providerId="ADAL" clId="{00D420FA-9D61-4F8E-971B-31A8212BDB43}" dt="2022-04-21T17:10:25.594" v="1400"/>
        <pc:sldMkLst>
          <pc:docMk/>
          <pc:sldMk cId="2407513373" sldId="373"/>
        </pc:sldMkLst>
        <pc:spChg chg="mod">
          <ac:chgData name="Johnson, Chad" userId="29e26967-ee32-4210-a1e6-19e5305e9c5f" providerId="ADAL" clId="{00D420FA-9D61-4F8E-971B-31A8212BDB43}" dt="2022-04-21T17:10:25.594" v="1400"/>
          <ac:spMkLst>
            <pc:docMk/>
            <pc:sldMk cId="2407513373" sldId="373"/>
            <ac:spMk id="3" creationId="{00000000-0000-0000-0000-000000000000}"/>
          </ac:spMkLst>
        </pc:spChg>
      </pc:sldChg>
      <pc:sldChg chg="modSp del mod">
        <pc:chgData name="Johnson, Chad" userId="29e26967-ee32-4210-a1e6-19e5305e9c5f" providerId="ADAL" clId="{00D420FA-9D61-4F8E-971B-31A8212BDB43}" dt="2022-04-21T17:10:25.594" v="1400"/>
        <pc:sldMkLst>
          <pc:docMk/>
          <pc:sldMk cId="3261748436" sldId="374"/>
        </pc:sldMkLst>
        <pc:spChg chg="mod">
          <ac:chgData name="Johnson, Chad" userId="29e26967-ee32-4210-a1e6-19e5305e9c5f" providerId="ADAL" clId="{00D420FA-9D61-4F8E-971B-31A8212BDB43}" dt="2022-04-21T17:10:25.594" v="1400"/>
          <ac:spMkLst>
            <pc:docMk/>
            <pc:sldMk cId="3261748436" sldId="374"/>
            <ac:spMk id="3" creationId="{00000000-0000-0000-0000-000000000000}"/>
          </ac:spMkLst>
        </pc:spChg>
      </pc:sldChg>
      <pc:sldChg chg="del">
        <pc:chgData name="Johnson, Chad" userId="29e26967-ee32-4210-a1e6-19e5305e9c5f" providerId="ADAL" clId="{00D420FA-9D61-4F8E-971B-31A8212BDB43}" dt="2022-04-21T17:10:25.594" v="1400"/>
        <pc:sldMkLst>
          <pc:docMk/>
          <pc:sldMk cId="1027090705" sldId="375"/>
        </pc:sldMkLst>
      </pc:sldChg>
      <pc:sldChg chg="del">
        <pc:chgData name="Johnson, Chad" userId="29e26967-ee32-4210-a1e6-19e5305e9c5f" providerId="ADAL" clId="{00D420FA-9D61-4F8E-971B-31A8212BDB43}" dt="2022-04-21T17:10:25.594" v="1400"/>
        <pc:sldMkLst>
          <pc:docMk/>
          <pc:sldMk cId="3638583186" sldId="376"/>
        </pc:sldMkLst>
      </pc:sldChg>
      <pc:sldChg chg="modSp del mod">
        <pc:chgData name="Johnson, Chad" userId="29e26967-ee32-4210-a1e6-19e5305e9c5f" providerId="ADAL" clId="{00D420FA-9D61-4F8E-971B-31A8212BDB43}" dt="2022-04-21T17:10:25.594" v="1400"/>
        <pc:sldMkLst>
          <pc:docMk/>
          <pc:sldMk cId="226108331" sldId="377"/>
        </pc:sldMkLst>
        <pc:spChg chg="mod">
          <ac:chgData name="Johnson, Chad" userId="29e26967-ee32-4210-a1e6-19e5305e9c5f" providerId="ADAL" clId="{00D420FA-9D61-4F8E-971B-31A8212BDB43}" dt="2022-04-21T17:10:25.594" v="1400"/>
          <ac:spMkLst>
            <pc:docMk/>
            <pc:sldMk cId="226108331" sldId="377"/>
            <ac:spMk id="3" creationId="{00000000-0000-0000-0000-000000000000}"/>
          </ac:spMkLst>
        </pc:spChg>
      </pc:sldChg>
      <pc:sldChg chg="del">
        <pc:chgData name="Johnson, Chad" userId="29e26967-ee32-4210-a1e6-19e5305e9c5f" providerId="ADAL" clId="{00D420FA-9D61-4F8E-971B-31A8212BDB43}" dt="2022-04-21T17:10:25.594" v="1400"/>
        <pc:sldMkLst>
          <pc:docMk/>
          <pc:sldMk cId="2569014771" sldId="378"/>
        </pc:sldMkLst>
      </pc:sldChg>
      <pc:sldChg chg="del">
        <pc:chgData name="Johnson, Chad" userId="29e26967-ee32-4210-a1e6-19e5305e9c5f" providerId="ADAL" clId="{00D420FA-9D61-4F8E-971B-31A8212BDB43}" dt="2022-04-21T17:10:25.594" v="1400"/>
        <pc:sldMkLst>
          <pc:docMk/>
          <pc:sldMk cId="1498820107" sldId="379"/>
        </pc:sldMkLst>
      </pc:sldChg>
      <pc:sldChg chg="del">
        <pc:chgData name="Johnson, Chad" userId="29e26967-ee32-4210-a1e6-19e5305e9c5f" providerId="ADAL" clId="{00D420FA-9D61-4F8E-971B-31A8212BDB43}" dt="2022-04-21T17:10:25.594" v="1400"/>
        <pc:sldMkLst>
          <pc:docMk/>
          <pc:sldMk cId="2544436087" sldId="380"/>
        </pc:sldMkLst>
      </pc:sldChg>
      <pc:sldChg chg="del">
        <pc:chgData name="Johnson, Chad" userId="29e26967-ee32-4210-a1e6-19e5305e9c5f" providerId="ADAL" clId="{00D420FA-9D61-4F8E-971B-31A8212BDB43}" dt="2022-04-21T17:10:25.594" v="1400"/>
        <pc:sldMkLst>
          <pc:docMk/>
          <pc:sldMk cId="2574790376" sldId="381"/>
        </pc:sldMkLst>
      </pc:sldChg>
      <pc:sldChg chg="modSp del mod">
        <pc:chgData name="Johnson, Chad" userId="29e26967-ee32-4210-a1e6-19e5305e9c5f" providerId="ADAL" clId="{00D420FA-9D61-4F8E-971B-31A8212BDB43}" dt="2022-04-21T17:10:25.594" v="1400"/>
        <pc:sldMkLst>
          <pc:docMk/>
          <pc:sldMk cId="3674323693" sldId="382"/>
        </pc:sldMkLst>
        <pc:spChg chg="mod">
          <ac:chgData name="Johnson, Chad" userId="29e26967-ee32-4210-a1e6-19e5305e9c5f" providerId="ADAL" clId="{00D420FA-9D61-4F8E-971B-31A8212BDB43}" dt="2022-04-21T17:10:25.594" v="1400"/>
          <ac:spMkLst>
            <pc:docMk/>
            <pc:sldMk cId="3674323693" sldId="382"/>
            <ac:spMk id="3" creationId="{AF8CDA9D-141D-4F7B-91E4-50CEDF600837}"/>
          </ac:spMkLst>
        </pc:spChg>
      </pc:sldChg>
      <pc:sldChg chg="modSp del mod">
        <pc:chgData name="Johnson, Chad" userId="29e26967-ee32-4210-a1e6-19e5305e9c5f" providerId="ADAL" clId="{00D420FA-9D61-4F8E-971B-31A8212BDB43}" dt="2022-04-21T17:10:25.594" v="1400"/>
        <pc:sldMkLst>
          <pc:docMk/>
          <pc:sldMk cId="481687181" sldId="383"/>
        </pc:sldMkLst>
        <pc:spChg chg="mod">
          <ac:chgData name="Johnson, Chad" userId="29e26967-ee32-4210-a1e6-19e5305e9c5f" providerId="ADAL" clId="{00D420FA-9D61-4F8E-971B-31A8212BDB43}" dt="2022-04-21T17:10:25.594" v="1400"/>
          <ac:spMkLst>
            <pc:docMk/>
            <pc:sldMk cId="481687181" sldId="383"/>
            <ac:spMk id="3" creationId="{AF8CDA9D-141D-4F7B-91E4-50CEDF600837}"/>
          </ac:spMkLst>
        </pc:spChg>
      </pc:sldChg>
      <pc:sldChg chg="modSp del mod">
        <pc:chgData name="Johnson, Chad" userId="29e26967-ee32-4210-a1e6-19e5305e9c5f" providerId="ADAL" clId="{00D420FA-9D61-4F8E-971B-31A8212BDB43}" dt="2022-04-21T17:10:25.594" v="1400"/>
        <pc:sldMkLst>
          <pc:docMk/>
          <pc:sldMk cId="3106467931" sldId="384"/>
        </pc:sldMkLst>
        <pc:spChg chg="mod">
          <ac:chgData name="Johnson, Chad" userId="29e26967-ee32-4210-a1e6-19e5305e9c5f" providerId="ADAL" clId="{00D420FA-9D61-4F8E-971B-31A8212BDB43}" dt="2022-04-21T17:10:25.594" v="1400"/>
          <ac:spMkLst>
            <pc:docMk/>
            <pc:sldMk cId="3106467931" sldId="384"/>
            <ac:spMk id="3" creationId="{AF8CDA9D-141D-4F7B-91E4-50CEDF600837}"/>
          </ac:spMkLst>
        </pc:spChg>
      </pc:sldChg>
      <pc:sldChg chg="del">
        <pc:chgData name="Johnson, Chad" userId="29e26967-ee32-4210-a1e6-19e5305e9c5f" providerId="ADAL" clId="{00D420FA-9D61-4F8E-971B-31A8212BDB43}" dt="2022-04-21T17:10:25.594" v="1400"/>
        <pc:sldMkLst>
          <pc:docMk/>
          <pc:sldMk cId="1059387008" sldId="385"/>
        </pc:sldMkLst>
      </pc:sldChg>
      <pc:sldChg chg="del">
        <pc:chgData name="Johnson, Chad" userId="29e26967-ee32-4210-a1e6-19e5305e9c5f" providerId="ADAL" clId="{00D420FA-9D61-4F8E-971B-31A8212BDB43}" dt="2022-04-21T17:10:25.594" v="1400"/>
        <pc:sldMkLst>
          <pc:docMk/>
          <pc:sldMk cId="1885930175" sldId="386"/>
        </pc:sldMkLst>
      </pc:sldChg>
      <pc:sldChg chg="del">
        <pc:chgData name="Johnson, Chad" userId="29e26967-ee32-4210-a1e6-19e5305e9c5f" providerId="ADAL" clId="{00D420FA-9D61-4F8E-971B-31A8212BDB43}" dt="2022-04-21T17:10:25.594" v="1400"/>
        <pc:sldMkLst>
          <pc:docMk/>
          <pc:sldMk cId="2607503546" sldId="387"/>
        </pc:sldMkLst>
      </pc:sldChg>
      <pc:sldChg chg="del">
        <pc:chgData name="Johnson, Chad" userId="29e26967-ee32-4210-a1e6-19e5305e9c5f" providerId="ADAL" clId="{00D420FA-9D61-4F8E-971B-31A8212BDB43}" dt="2022-04-21T17:10:25.594" v="1400"/>
        <pc:sldMkLst>
          <pc:docMk/>
          <pc:sldMk cId="806385175" sldId="388"/>
        </pc:sldMkLst>
      </pc:sldChg>
      <pc:sldChg chg="del">
        <pc:chgData name="Johnson, Chad" userId="29e26967-ee32-4210-a1e6-19e5305e9c5f" providerId="ADAL" clId="{00D420FA-9D61-4F8E-971B-31A8212BDB43}" dt="2022-04-21T17:10:25.594" v="1400"/>
        <pc:sldMkLst>
          <pc:docMk/>
          <pc:sldMk cId="893972277" sldId="389"/>
        </pc:sldMkLst>
      </pc:sldChg>
      <pc:sldChg chg="del">
        <pc:chgData name="Johnson, Chad" userId="29e26967-ee32-4210-a1e6-19e5305e9c5f" providerId="ADAL" clId="{00D420FA-9D61-4F8E-971B-31A8212BDB43}" dt="2022-04-21T17:10:25.594" v="1400"/>
        <pc:sldMkLst>
          <pc:docMk/>
          <pc:sldMk cId="3621091064" sldId="390"/>
        </pc:sldMkLst>
      </pc:sldChg>
      <pc:sldChg chg="modSp del mod">
        <pc:chgData name="Johnson, Chad" userId="29e26967-ee32-4210-a1e6-19e5305e9c5f" providerId="ADAL" clId="{00D420FA-9D61-4F8E-971B-31A8212BDB43}" dt="2022-04-21T17:10:25.594" v="1400"/>
        <pc:sldMkLst>
          <pc:docMk/>
          <pc:sldMk cId="3910398314" sldId="391"/>
        </pc:sldMkLst>
        <pc:spChg chg="mod">
          <ac:chgData name="Johnson, Chad" userId="29e26967-ee32-4210-a1e6-19e5305e9c5f" providerId="ADAL" clId="{00D420FA-9D61-4F8E-971B-31A8212BDB43}" dt="2022-04-21T17:10:25.594" v="1400"/>
          <ac:spMkLst>
            <pc:docMk/>
            <pc:sldMk cId="3910398314" sldId="391"/>
            <ac:spMk id="3" creationId="{59C3AEFD-6CCD-42F2-8214-C91AD8C68949}"/>
          </ac:spMkLst>
        </pc:spChg>
      </pc:sldChg>
      <pc:sldChg chg="modSp del mod">
        <pc:chgData name="Johnson, Chad" userId="29e26967-ee32-4210-a1e6-19e5305e9c5f" providerId="ADAL" clId="{00D420FA-9D61-4F8E-971B-31A8212BDB43}" dt="2022-04-21T17:10:25.594" v="1400"/>
        <pc:sldMkLst>
          <pc:docMk/>
          <pc:sldMk cId="2510869528" sldId="392"/>
        </pc:sldMkLst>
        <pc:spChg chg="mod">
          <ac:chgData name="Johnson, Chad" userId="29e26967-ee32-4210-a1e6-19e5305e9c5f" providerId="ADAL" clId="{00D420FA-9D61-4F8E-971B-31A8212BDB43}" dt="2022-04-21T17:10:25.594" v="1400"/>
          <ac:spMkLst>
            <pc:docMk/>
            <pc:sldMk cId="2510869528" sldId="392"/>
            <ac:spMk id="3" creationId="{59C3AEFD-6CCD-42F2-8214-C91AD8C68949}"/>
          </ac:spMkLst>
        </pc:spChg>
      </pc:sldChg>
      <pc:sldChg chg="modSp del mod">
        <pc:chgData name="Johnson, Chad" userId="29e26967-ee32-4210-a1e6-19e5305e9c5f" providerId="ADAL" clId="{00D420FA-9D61-4F8E-971B-31A8212BDB43}" dt="2022-04-21T17:10:25.594" v="1400"/>
        <pc:sldMkLst>
          <pc:docMk/>
          <pc:sldMk cId="2835346238" sldId="393"/>
        </pc:sldMkLst>
        <pc:spChg chg="mod">
          <ac:chgData name="Johnson, Chad" userId="29e26967-ee32-4210-a1e6-19e5305e9c5f" providerId="ADAL" clId="{00D420FA-9D61-4F8E-971B-31A8212BDB43}" dt="2022-04-21T17:10:25.594" v="1400"/>
          <ac:spMkLst>
            <pc:docMk/>
            <pc:sldMk cId="2835346238" sldId="393"/>
            <ac:spMk id="3" creationId="{B44CCD81-06E1-4A6D-8024-063970F09DCB}"/>
          </ac:spMkLst>
        </pc:spChg>
      </pc:sldChg>
      <pc:sldChg chg="del">
        <pc:chgData name="Johnson, Chad" userId="29e26967-ee32-4210-a1e6-19e5305e9c5f" providerId="ADAL" clId="{00D420FA-9D61-4F8E-971B-31A8212BDB43}" dt="2022-04-21T17:10:25.594" v="1400"/>
        <pc:sldMkLst>
          <pc:docMk/>
          <pc:sldMk cId="3661944054" sldId="394"/>
        </pc:sldMkLst>
      </pc:sldChg>
      <pc:sldChg chg="del">
        <pc:chgData name="Johnson, Chad" userId="29e26967-ee32-4210-a1e6-19e5305e9c5f" providerId="ADAL" clId="{00D420FA-9D61-4F8E-971B-31A8212BDB43}" dt="2022-04-21T17:10:25.594" v="1400"/>
        <pc:sldMkLst>
          <pc:docMk/>
          <pc:sldMk cId="3124158554" sldId="395"/>
        </pc:sldMkLst>
      </pc:sldChg>
      <pc:sldChg chg="del">
        <pc:chgData name="Johnson, Chad" userId="29e26967-ee32-4210-a1e6-19e5305e9c5f" providerId="ADAL" clId="{00D420FA-9D61-4F8E-971B-31A8212BDB43}" dt="2022-04-21T17:10:25.594" v="1400"/>
        <pc:sldMkLst>
          <pc:docMk/>
          <pc:sldMk cId="3600874007" sldId="396"/>
        </pc:sldMkLst>
      </pc:sldChg>
      <pc:sldChg chg="del">
        <pc:chgData name="Johnson, Chad" userId="29e26967-ee32-4210-a1e6-19e5305e9c5f" providerId="ADAL" clId="{00D420FA-9D61-4F8E-971B-31A8212BDB43}" dt="2022-04-21T17:10:25.594" v="1400"/>
        <pc:sldMkLst>
          <pc:docMk/>
          <pc:sldMk cId="700655513" sldId="397"/>
        </pc:sldMkLst>
      </pc:sldChg>
      <pc:sldChg chg="del">
        <pc:chgData name="Johnson, Chad" userId="29e26967-ee32-4210-a1e6-19e5305e9c5f" providerId="ADAL" clId="{00D420FA-9D61-4F8E-971B-31A8212BDB43}" dt="2022-04-21T17:10:25.594" v="1400"/>
        <pc:sldMkLst>
          <pc:docMk/>
          <pc:sldMk cId="2520957397" sldId="398"/>
        </pc:sldMkLst>
      </pc:sldChg>
      <pc:sldChg chg="del">
        <pc:chgData name="Johnson, Chad" userId="29e26967-ee32-4210-a1e6-19e5305e9c5f" providerId="ADAL" clId="{00D420FA-9D61-4F8E-971B-31A8212BDB43}" dt="2022-04-21T17:10:25.594" v="1400"/>
        <pc:sldMkLst>
          <pc:docMk/>
          <pc:sldMk cId="3767925092" sldId="399"/>
        </pc:sldMkLst>
      </pc:sldChg>
      <pc:sldChg chg="del">
        <pc:chgData name="Johnson, Chad" userId="29e26967-ee32-4210-a1e6-19e5305e9c5f" providerId="ADAL" clId="{00D420FA-9D61-4F8E-971B-31A8212BDB43}" dt="2022-04-18T14:39:21.539" v="44" actId="47"/>
        <pc:sldMkLst>
          <pc:docMk/>
          <pc:sldMk cId="1531326517" sldId="420"/>
        </pc:sldMkLst>
      </pc:sldChg>
      <pc:sldChg chg="del">
        <pc:chgData name="Johnson, Chad" userId="29e26967-ee32-4210-a1e6-19e5305e9c5f" providerId="ADAL" clId="{00D420FA-9D61-4F8E-971B-31A8212BDB43}" dt="2022-04-18T14:39:21.539" v="44" actId="47"/>
        <pc:sldMkLst>
          <pc:docMk/>
          <pc:sldMk cId="2779609755" sldId="421"/>
        </pc:sldMkLst>
      </pc:sldChg>
      <pc:sldChg chg="del">
        <pc:chgData name="Johnson, Chad" userId="29e26967-ee32-4210-a1e6-19e5305e9c5f" providerId="ADAL" clId="{00D420FA-9D61-4F8E-971B-31A8212BDB43}" dt="2022-04-18T14:39:21.539" v="44" actId="47"/>
        <pc:sldMkLst>
          <pc:docMk/>
          <pc:sldMk cId="1086611266" sldId="422"/>
        </pc:sldMkLst>
      </pc:sldChg>
      <pc:sldChg chg="del">
        <pc:chgData name="Johnson, Chad" userId="29e26967-ee32-4210-a1e6-19e5305e9c5f" providerId="ADAL" clId="{00D420FA-9D61-4F8E-971B-31A8212BDB43}" dt="2022-04-18T14:39:21.539" v="44" actId="47"/>
        <pc:sldMkLst>
          <pc:docMk/>
          <pc:sldMk cId="767931454" sldId="423"/>
        </pc:sldMkLst>
      </pc:sldChg>
      <pc:sldChg chg="del">
        <pc:chgData name="Johnson, Chad" userId="29e26967-ee32-4210-a1e6-19e5305e9c5f" providerId="ADAL" clId="{00D420FA-9D61-4F8E-971B-31A8212BDB43}" dt="2022-04-18T14:39:21.539" v="44" actId="47"/>
        <pc:sldMkLst>
          <pc:docMk/>
          <pc:sldMk cId="3899778932" sldId="424"/>
        </pc:sldMkLst>
      </pc:sldChg>
      <pc:sldChg chg="del">
        <pc:chgData name="Johnson, Chad" userId="29e26967-ee32-4210-a1e6-19e5305e9c5f" providerId="ADAL" clId="{00D420FA-9D61-4F8E-971B-31A8212BDB43}" dt="2022-04-18T14:39:21.539" v="44" actId="47"/>
        <pc:sldMkLst>
          <pc:docMk/>
          <pc:sldMk cId="3247153587" sldId="425"/>
        </pc:sldMkLst>
      </pc:sldChg>
      <pc:sldChg chg="del">
        <pc:chgData name="Johnson, Chad" userId="29e26967-ee32-4210-a1e6-19e5305e9c5f" providerId="ADAL" clId="{00D420FA-9D61-4F8E-971B-31A8212BDB43}" dt="2022-04-18T14:39:21.539" v="44" actId="47"/>
        <pc:sldMkLst>
          <pc:docMk/>
          <pc:sldMk cId="770016013" sldId="426"/>
        </pc:sldMkLst>
      </pc:sldChg>
    </pc:docChg>
  </pc:docChgLst>
  <pc:docChgLst>
    <pc:chgData name="Johnson, Chad" userId="29e26967-ee32-4210-a1e6-19e5305e9c5f" providerId="ADAL" clId="{36BB7A91-7C5C-435B-9911-DFDC5C97F1CD}"/>
    <pc:docChg chg="custSel addSld delSld modSld addSection delSection modSection">
      <pc:chgData name="Johnson, Chad" userId="29e26967-ee32-4210-a1e6-19e5305e9c5f" providerId="ADAL" clId="{36BB7A91-7C5C-435B-9911-DFDC5C97F1CD}" dt="2022-04-25T18:08:12.258" v="210" actId="2696"/>
      <pc:docMkLst>
        <pc:docMk/>
      </pc:docMkLst>
      <pc:sldChg chg="del">
        <pc:chgData name="Johnson, Chad" userId="29e26967-ee32-4210-a1e6-19e5305e9c5f" providerId="ADAL" clId="{36BB7A91-7C5C-435B-9911-DFDC5C97F1CD}" dt="2022-04-25T17:18:08.261" v="0" actId="47"/>
        <pc:sldMkLst>
          <pc:docMk/>
          <pc:sldMk cId="886800231" sldId="257"/>
        </pc:sldMkLst>
      </pc:sldChg>
      <pc:sldChg chg="del">
        <pc:chgData name="Johnson, Chad" userId="29e26967-ee32-4210-a1e6-19e5305e9c5f" providerId="ADAL" clId="{36BB7A91-7C5C-435B-9911-DFDC5C97F1CD}" dt="2022-04-25T17:18:08.261" v="0" actId="47"/>
        <pc:sldMkLst>
          <pc:docMk/>
          <pc:sldMk cId="1610051190" sldId="258"/>
        </pc:sldMkLst>
      </pc:sldChg>
      <pc:sldChg chg="del">
        <pc:chgData name="Johnson, Chad" userId="29e26967-ee32-4210-a1e6-19e5305e9c5f" providerId="ADAL" clId="{36BB7A91-7C5C-435B-9911-DFDC5C97F1CD}" dt="2022-04-25T17:18:08.261" v="0" actId="47"/>
        <pc:sldMkLst>
          <pc:docMk/>
          <pc:sldMk cId="172522674" sldId="259"/>
        </pc:sldMkLst>
      </pc:sldChg>
      <pc:sldChg chg="modSp del mod modClrScheme chgLayout">
        <pc:chgData name="Johnson, Chad" userId="29e26967-ee32-4210-a1e6-19e5305e9c5f" providerId="ADAL" clId="{36BB7A91-7C5C-435B-9911-DFDC5C97F1CD}" dt="2022-04-25T17:55:24.124" v="135" actId="47"/>
        <pc:sldMkLst>
          <pc:docMk/>
          <pc:sldMk cId="539832533" sldId="259"/>
        </pc:sldMkLst>
        <pc:spChg chg="mod ord">
          <ac:chgData name="Johnson, Chad" userId="29e26967-ee32-4210-a1e6-19e5305e9c5f" providerId="ADAL" clId="{36BB7A91-7C5C-435B-9911-DFDC5C97F1CD}" dt="2022-04-25T17:55:17.288" v="124" actId="700"/>
          <ac:spMkLst>
            <pc:docMk/>
            <pc:sldMk cId="539832533" sldId="259"/>
            <ac:spMk id="2" creationId="{00000000-0000-0000-0000-000000000000}"/>
          </ac:spMkLst>
        </pc:spChg>
        <pc:spChg chg="mod ord">
          <ac:chgData name="Johnson, Chad" userId="29e26967-ee32-4210-a1e6-19e5305e9c5f" providerId="ADAL" clId="{36BB7A91-7C5C-435B-9911-DFDC5C97F1CD}" dt="2022-04-25T17:55:17.288" v="124" actId="700"/>
          <ac:spMkLst>
            <pc:docMk/>
            <pc:sldMk cId="539832533" sldId="259"/>
            <ac:spMk id="3" creationId="{00000000-0000-0000-0000-000000000000}"/>
          </ac:spMkLst>
        </pc:spChg>
        <pc:spChg chg="mod ord">
          <ac:chgData name="Johnson, Chad" userId="29e26967-ee32-4210-a1e6-19e5305e9c5f" providerId="ADAL" clId="{36BB7A91-7C5C-435B-9911-DFDC5C97F1CD}" dt="2022-04-25T17:18:31.117" v="11" actId="700"/>
          <ac:spMkLst>
            <pc:docMk/>
            <pc:sldMk cId="539832533" sldId="259"/>
            <ac:spMk id="23554" creationId="{F82DB920-CA03-4DD9-B4E0-F96FC88A8A42}"/>
          </ac:spMkLst>
        </pc:spChg>
        <pc:spChg chg="mod ord">
          <ac:chgData name="Johnson, Chad" userId="29e26967-ee32-4210-a1e6-19e5305e9c5f" providerId="ADAL" clId="{36BB7A91-7C5C-435B-9911-DFDC5C97F1CD}" dt="2022-04-25T17:18:31.117" v="11" actId="700"/>
          <ac:spMkLst>
            <pc:docMk/>
            <pc:sldMk cId="539832533" sldId="259"/>
            <ac:spMk id="23556" creationId="{E666B206-FCAF-4140-81A2-BE7449DC5216}"/>
          </ac:spMkLst>
        </pc:spChg>
        <pc:graphicFrameChg chg="mod ord">
          <ac:chgData name="Johnson, Chad" userId="29e26967-ee32-4210-a1e6-19e5305e9c5f" providerId="ADAL" clId="{36BB7A91-7C5C-435B-9911-DFDC5C97F1CD}" dt="2022-04-25T17:18:31.117" v="11" actId="700"/>
          <ac:graphicFrameMkLst>
            <pc:docMk/>
            <pc:sldMk cId="539832533" sldId="259"/>
            <ac:graphicFrameMk id="23558" creationId="{D5705DB0-EE03-4A03-B47D-8CB36E07CD78}"/>
          </ac:graphicFrameMkLst>
        </pc:graphicFrameChg>
      </pc:sldChg>
      <pc:sldChg chg="del">
        <pc:chgData name="Johnson, Chad" userId="29e26967-ee32-4210-a1e6-19e5305e9c5f" providerId="ADAL" clId="{36BB7A91-7C5C-435B-9911-DFDC5C97F1CD}" dt="2022-04-25T17:18:08.261" v="0" actId="47"/>
        <pc:sldMkLst>
          <pc:docMk/>
          <pc:sldMk cId="2166053787" sldId="260"/>
        </pc:sldMkLst>
      </pc:sldChg>
      <pc:sldChg chg="modSp del mod chgLayout">
        <pc:chgData name="Johnson, Chad" userId="29e26967-ee32-4210-a1e6-19e5305e9c5f" providerId="ADAL" clId="{36BB7A91-7C5C-435B-9911-DFDC5C97F1CD}" dt="2022-04-25T17:55:25.487" v="136" actId="47"/>
        <pc:sldMkLst>
          <pc:docMk/>
          <pc:sldMk cId="3896527097" sldId="260"/>
        </pc:sldMkLst>
        <pc:spChg chg="mod ord">
          <ac:chgData name="Johnson, Chad" userId="29e26967-ee32-4210-a1e6-19e5305e9c5f" providerId="ADAL" clId="{36BB7A91-7C5C-435B-9911-DFDC5C97F1CD}" dt="2022-04-25T17:55:17.288" v="124" actId="700"/>
          <ac:spMkLst>
            <pc:docMk/>
            <pc:sldMk cId="3896527097" sldId="260"/>
            <ac:spMk id="2" creationId="{00000000-0000-0000-0000-000000000000}"/>
          </ac:spMkLst>
        </pc:spChg>
        <pc:spChg chg="mod ord">
          <ac:chgData name="Johnson, Chad" userId="29e26967-ee32-4210-a1e6-19e5305e9c5f" providerId="ADAL" clId="{36BB7A91-7C5C-435B-9911-DFDC5C97F1CD}" dt="2022-04-25T17:55:17.288" v="124" actId="700"/>
          <ac:spMkLst>
            <pc:docMk/>
            <pc:sldMk cId="3896527097" sldId="260"/>
            <ac:spMk id="3" creationId="{00000000-0000-0000-0000-000000000000}"/>
          </ac:spMkLst>
        </pc:spChg>
      </pc:sldChg>
      <pc:sldChg chg="modSp mod chgLayout">
        <pc:chgData name="Johnson, Chad" userId="29e26967-ee32-4210-a1e6-19e5305e9c5f" providerId="ADAL" clId="{36BB7A91-7C5C-435B-9911-DFDC5C97F1CD}" dt="2022-04-25T17:55:34.220" v="137" actId="6549"/>
        <pc:sldMkLst>
          <pc:docMk/>
          <pc:sldMk cId="298672975" sldId="261"/>
        </pc:sldMkLst>
        <pc:spChg chg="mod ord">
          <ac:chgData name="Johnson, Chad" userId="29e26967-ee32-4210-a1e6-19e5305e9c5f" providerId="ADAL" clId="{36BB7A91-7C5C-435B-9911-DFDC5C97F1CD}" dt="2022-04-25T17:55:34.220" v="137" actId="6549"/>
          <ac:spMkLst>
            <pc:docMk/>
            <pc:sldMk cId="298672975" sldId="261"/>
            <ac:spMk id="2" creationId="{00000000-0000-0000-0000-000000000000}"/>
          </ac:spMkLst>
        </pc:spChg>
        <pc:spChg chg="mod ord">
          <ac:chgData name="Johnson, Chad" userId="29e26967-ee32-4210-a1e6-19e5305e9c5f" providerId="ADAL" clId="{36BB7A91-7C5C-435B-9911-DFDC5C97F1CD}" dt="2022-04-25T17:55:17.371" v="125" actId="27636"/>
          <ac:spMkLst>
            <pc:docMk/>
            <pc:sldMk cId="298672975" sldId="261"/>
            <ac:spMk id="3" creationId="{00000000-0000-0000-0000-000000000000}"/>
          </ac:spMkLst>
        </pc:spChg>
      </pc:sldChg>
      <pc:sldChg chg="del">
        <pc:chgData name="Johnson, Chad" userId="29e26967-ee32-4210-a1e6-19e5305e9c5f" providerId="ADAL" clId="{36BB7A91-7C5C-435B-9911-DFDC5C97F1CD}" dt="2022-04-25T17:18:08.261" v="0" actId="47"/>
        <pc:sldMkLst>
          <pc:docMk/>
          <pc:sldMk cId="2905596112" sldId="261"/>
        </pc:sldMkLst>
      </pc:sldChg>
      <pc:sldChg chg="modSp mod chgLayout">
        <pc:chgData name="Johnson, Chad" userId="29e26967-ee32-4210-a1e6-19e5305e9c5f" providerId="ADAL" clId="{36BB7A91-7C5C-435B-9911-DFDC5C97F1CD}" dt="2022-04-25T17:57:09.159" v="156" actId="6549"/>
        <pc:sldMkLst>
          <pc:docMk/>
          <pc:sldMk cId="2355587865" sldId="262"/>
        </pc:sldMkLst>
        <pc:spChg chg="mod ord">
          <ac:chgData name="Johnson, Chad" userId="29e26967-ee32-4210-a1e6-19e5305e9c5f" providerId="ADAL" clId="{36BB7A91-7C5C-435B-9911-DFDC5C97F1CD}" dt="2022-04-25T17:57:09.159" v="156" actId="6549"/>
          <ac:spMkLst>
            <pc:docMk/>
            <pc:sldMk cId="2355587865" sldId="262"/>
            <ac:spMk id="2" creationId="{00000000-0000-0000-0000-000000000000}"/>
          </ac:spMkLst>
        </pc:spChg>
        <pc:spChg chg="mod ord">
          <ac:chgData name="Johnson, Chad" userId="29e26967-ee32-4210-a1e6-19e5305e9c5f" providerId="ADAL" clId="{36BB7A91-7C5C-435B-9911-DFDC5C97F1CD}" dt="2022-04-25T17:55:17.516" v="134" actId="27636"/>
          <ac:spMkLst>
            <pc:docMk/>
            <pc:sldMk cId="2355587865" sldId="262"/>
            <ac:spMk id="3" creationId="{00000000-0000-0000-0000-000000000000}"/>
          </ac:spMkLst>
        </pc:spChg>
      </pc:sldChg>
      <pc:sldChg chg="del">
        <pc:chgData name="Johnson, Chad" userId="29e26967-ee32-4210-a1e6-19e5305e9c5f" providerId="ADAL" clId="{36BB7A91-7C5C-435B-9911-DFDC5C97F1CD}" dt="2022-04-25T17:18:08.261" v="0" actId="47"/>
        <pc:sldMkLst>
          <pc:docMk/>
          <pc:sldMk cId="3053014782" sldId="262"/>
        </pc:sldMkLst>
      </pc:sldChg>
      <pc:sldChg chg="del">
        <pc:chgData name="Johnson, Chad" userId="29e26967-ee32-4210-a1e6-19e5305e9c5f" providerId="ADAL" clId="{36BB7A91-7C5C-435B-9911-DFDC5C97F1CD}" dt="2022-04-25T17:18:08.261" v="0" actId="47"/>
        <pc:sldMkLst>
          <pc:docMk/>
          <pc:sldMk cId="1847627027" sldId="263"/>
        </pc:sldMkLst>
      </pc:sldChg>
      <pc:sldChg chg="modSp mod chgLayout">
        <pc:chgData name="Johnson, Chad" userId="29e26967-ee32-4210-a1e6-19e5305e9c5f" providerId="ADAL" clId="{36BB7A91-7C5C-435B-9911-DFDC5C97F1CD}" dt="2022-04-25T17:57:38.264" v="161" actId="6549"/>
        <pc:sldMkLst>
          <pc:docMk/>
          <pc:sldMk cId="3968315495" sldId="263"/>
        </pc:sldMkLst>
        <pc:spChg chg="mod ord">
          <ac:chgData name="Johnson, Chad" userId="29e26967-ee32-4210-a1e6-19e5305e9c5f" providerId="ADAL" clId="{36BB7A91-7C5C-435B-9911-DFDC5C97F1CD}" dt="2022-04-25T17:57:13.503" v="157" actId="6549"/>
          <ac:spMkLst>
            <pc:docMk/>
            <pc:sldMk cId="3968315495" sldId="263"/>
            <ac:spMk id="2" creationId="{00000000-0000-0000-0000-000000000000}"/>
          </ac:spMkLst>
        </pc:spChg>
        <pc:spChg chg="mod ord">
          <ac:chgData name="Johnson, Chad" userId="29e26967-ee32-4210-a1e6-19e5305e9c5f" providerId="ADAL" clId="{36BB7A91-7C5C-435B-9911-DFDC5C97F1CD}" dt="2022-04-25T17:57:38.264" v="161" actId="6549"/>
          <ac:spMkLst>
            <pc:docMk/>
            <pc:sldMk cId="3968315495" sldId="263"/>
            <ac:spMk id="3" creationId="{00000000-0000-0000-0000-000000000000}"/>
          </ac:spMkLst>
        </pc:spChg>
      </pc:sldChg>
      <pc:sldChg chg="modSp mod chgLayout">
        <pc:chgData name="Johnson, Chad" userId="29e26967-ee32-4210-a1e6-19e5305e9c5f" providerId="ADAL" clId="{36BB7A91-7C5C-435B-9911-DFDC5C97F1CD}" dt="2022-04-25T17:55:38.977" v="138" actId="6549"/>
        <pc:sldMkLst>
          <pc:docMk/>
          <pc:sldMk cId="0" sldId="264"/>
        </pc:sldMkLst>
        <pc:spChg chg="mod ord">
          <ac:chgData name="Johnson, Chad" userId="29e26967-ee32-4210-a1e6-19e5305e9c5f" providerId="ADAL" clId="{36BB7A91-7C5C-435B-9911-DFDC5C97F1CD}" dt="2022-04-25T17:55:38.977" v="138" actId="6549"/>
          <ac:spMkLst>
            <pc:docMk/>
            <pc:sldMk cId="0" sldId="264"/>
            <ac:spMk id="2" creationId="{00000000-0000-0000-0000-000000000000}"/>
          </ac:spMkLst>
        </pc:spChg>
        <pc:spChg chg="mod ord">
          <ac:chgData name="Johnson, Chad" userId="29e26967-ee32-4210-a1e6-19e5305e9c5f" providerId="ADAL" clId="{36BB7A91-7C5C-435B-9911-DFDC5C97F1CD}" dt="2022-04-25T17:55:17.288" v="124" actId="700"/>
          <ac:spMkLst>
            <pc:docMk/>
            <pc:sldMk cId="0" sldId="264"/>
            <ac:spMk id="3" creationId="{00000000-0000-0000-0000-000000000000}"/>
          </ac:spMkLst>
        </pc:spChg>
      </pc:sldChg>
      <pc:sldChg chg="del">
        <pc:chgData name="Johnson, Chad" userId="29e26967-ee32-4210-a1e6-19e5305e9c5f" providerId="ADAL" clId="{36BB7A91-7C5C-435B-9911-DFDC5C97F1CD}" dt="2022-04-25T17:18:08.261" v="0" actId="47"/>
        <pc:sldMkLst>
          <pc:docMk/>
          <pc:sldMk cId="1346926199" sldId="264"/>
        </pc:sldMkLst>
      </pc:sldChg>
      <pc:sldChg chg="modSp del mod modClrScheme chgLayout">
        <pc:chgData name="Johnson, Chad" userId="29e26967-ee32-4210-a1e6-19e5305e9c5f" providerId="ADAL" clId="{36BB7A91-7C5C-435B-9911-DFDC5C97F1CD}" dt="2022-04-25T17:56:06.857" v="143" actId="6549"/>
        <pc:sldMkLst>
          <pc:docMk/>
          <pc:sldMk cId="0" sldId="265"/>
        </pc:sldMkLst>
        <pc:spChg chg="mod ord">
          <ac:chgData name="Johnson, Chad" userId="29e26967-ee32-4210-a1e6-19e5305e9c5f" providerId="ADAL" clId="{36BB7A91-7C5C-435B-9911-DFDC5C97F1CD}" dt="2022-04-25T17:56:06.857" v="143" actId="6549"/>
          <ac:spMkLst>
            <pc:docMk/>
            <pc:sldMk cId="0" sldId="265"/>
            <ac:spMk id="2" creationId="{00000000-0000-0000-0000-000000000000}"/>
          </ac:spMkLst>
        </pc:spChg>
        <pc:spChg chg="mod ord">
          <ac:chgData name="Johnson, Chad" userId="29e26967-ee32-4210-a1e6-19e5305e9c5f" providerId="ADAL" clId="{36BB7A91-7C5C-435B-9911-DFDC5C97F1CD}" dt="2022-04-25T17:55:17.288" v="124" actId="700"/>
          <ac:spMkLst>
            <pc:docMk/>
            <pc:sldMk cId="0" sldId="265"/>
            <ac:spMk id="3" creationId="{00000000-0000-0000-0000-000000000000}"/>
          </ac:spMkLst>
        </pc:spChg>
        <pc:spChg chg="mod ord">
          <ac:chgData name="Johnson, Chad" userId="29e26967-ee32-4210-a1e6-19e5305e9c5f" providerId="ADAL" clId="{36BB7A91-7C5C-435B-9911-DFDC5C97F1CD}" dt="2022-04-25T17:18:31.117" v="11" actId="700"/>
          <ac:spMkLst>
            <pc:docMk/>
            <pc:sldMk cId="0" sldId="265"/>
            <ac:spMk id="39938" creationId="{EB6801FE-896E-4DCD-A389-A54048352F6F}"/>
          </ac:spMkLst>
        </pc:spChg>
        <pc:spChg chg="mod ord">
          <ac:chgData name="Johnson, Chad" userId="29e26967-ee32-4210-a1e6-19e5305e9c5f" providerId="ADAL" clId="{36BB7A91-7C5C-435B-9911-DFDC5C97F1CD}" dt="2022-04-25T17:18:31.117" v="11" actId="700"/>
          <ac:spMkLst>
            <pc:docMk/>
            <pc:sldMk cId="0" sldId="265"/>
            <ac:spMk id="39940" creationId="{576EF54C-E63D-4CA1-811E-9E24F67D416B}"/>
          </ac:spMkLst>
        </pc:spChg>
        <pc:graphicFrameChg chg="mod ord">
          <ac:chgData name="Johnson, Chad" userId="29e26967-ee32-4210-a1e6-19e5305e9c5f" providerId="ADAL" clId="{36BB7A91-7C5C-435B-9911-DFDC5C97F1CD}" dt="2022-04-25T17:18:31.117" v="11" actId="700"/>
          <ac:graphicFrameMkLst>
            <pc:docMk/>
            <pc:sldMk cId="0" sldId="265"/>
            <ac:graphicFrameMk id="39944" creationId="{532E68DB-7042-4863-AC38-75B6AC8304E6}"/>
          </ac:graphicFrameMkLst>
        </pc:graphicFrameChg>
      </pc:sldChg>
      <pc:sldChg chg="del">
        <pc:chgData name="Johnson, Chad" userId="29e26967-ee32-4210-a1e6-19e5305e9c5f" providerId="ADAL" clId="{36BB7A91-7C5C-435B-9911-DFDC5C97F1CD}" dt="2022-04-25T17:18:08.261" v="0" actId="47"/>
        <pc:sldMkLst>
          <pc:docMk/>
          <pc:sldMk cId="4006535379" sldId="265"/>
        </pc:sldMkLst>
      </pc:sldChg>
      <pc:sldChg chg="modSp del mod modClrScheme chgLayout">
        <pc:chgData name="Johnson, Chad" userId="29e26967-ee32-4210-a1e6-19e5305e9c5f" providerId="ADAL" clId="{36BB7A91-7C5C-435B-9911-DFDC5C97F1CD}" dt="2022-04-25T17:56:14.509" v="144" actId="6549"/>
        <pc:sldMkLst>
          <pc:docMk/>
          <pc:sldMk cId="0" sldId="266"/>
        </pc:sldMkLst>
        <pc:spChg chg="mod ord">
          <ac:chgData name="Johnson, Chad" userId="29e26967-ee32-4210-a1e6-19e5305e9c5f" providerId="ADAL" clId="{36BB7A91-7C5C-435B-9911-DFDC5C97F1CD}" dt="2022-04-25T17:56:14.509" v="144" actId="6549"/>
          <ac:spMkLst>
            <pc:docMk/>
            <pc:sldMk cId="0" sldId="266"/>
            <ac:spMk id="2" creationId="{00000000-0000-0000-0000-000000000000}"/>
          </ac:spMkLst>
        </pc:spChg>
        <pc:spChg chg="mod ord">
          <ac:chgData name="Johnson, Chad" userId="29e26967-ee32-4210-a1e6-19e5305e9c5f" providerId="ADAL" clId="{36BB7A91-7C5C-435B-9911-DFDC5C97F1CD}" dt="2022-04-25T17:55:17.288" v="124" actId="700"/>
          <ac:spMkLst>
            <pc:docMk/>
            <pc:sldMk cId="0" sldId="266"/>
            <ac:spMk id="3" creationId="{00000000-0000-0000-0000-000000000000}"/>
          </ac:spMkLst>
        </pc:spChg>
        <pc:spChg chg="mod ord">
          <ac:chgData name="Johnson, Chad" userId="29e26967-ee32-4210-a1e6-19e5305e9c5f" providerId="ADAL" clId="{36BB7A91-7C5C-435B-9911-DFDC5C97F1CD}" dt="2022-04-25T17:18:31.267" v="15" actId="27636"/>
          <ac:spMkLst>
            <pc:docMk/>
            <pc:sldMk cId="0" sldId="266"/>
            <ac:spMk id="35843" creationId="{74F7299C-3518-43F6-BF01-11C632B2AD42}"/>
          </ac:spMkLst>
        </pc:spChg>
        <pc:spChg chg="mod ord">
          <ac:chgData name="Johnson, Chad" userId="29e26967-ee32-4210-a1e6-19e5305e9c5f" providerId="ADAL" clId="{36BB7A91-7C5C-435B-9911-DFDC5C97F1CD}" dt="2022-04-25T17:18:31.117" v="11" actId="700"/>
          <ac:spMkLst>
            <pc:docMk/>
            <pc:sldMk cId="0" sldId="266"/>
            <ac:spMk id="41986" creationId="{3328E48D-474A-42D1-BC9F-896075F857BC}"/>
          </ac:spMkLst>
        </pc:spChg>
        <pc:spChg chg="mod ord">
          <ac:chgData name="Johnson, Chad" userId="29e26967-ee32-4210-a1e6-19e5305e9c5f" providerId="ADAL" clId="{36BB7A91-7C5C-435B-9911-DFDC5C97F1CD}" dt="2022-04-25T17:18:31.117" v="11" actId="700"/>
          <ac:spMkLst>
            <pc:docMk/>
            <pc:sldMk cId="0" sldId="266"/>
            <ac:spMk id="41988" creationId="{905CDB50-4648-4A67-AB58-05379D57C901}"/>
          </ac:spMkLst>
        </pc:spChg>
      </pc:sldChg>
      <pc:sldChg chg="del">
        <pc:chgData name="Johnson, Chad" userId="29e26967-ee32-4210-a1e6-19e5305e9c5f" providerId="ADAL" clId="{36BB7A91-7C5C-435B-9911-DFDC5C97F1CD}" dt="2022-04-25T17:18:08.261" v="0" actId="47"/>
        <pc:sldMkLst>
          <pc:docMk/>
          <pc:sldMk cId="1162734972" sldId="266"/>
        </pc:sldMkLst>
      </pc:sldChg>
      <pc:sldChg chg="modSp mod chgLayout">
        <pc:chgData name="Johnson, Chad" userId="29e26967-ee32-4210-a1e6-19e5305e9c5f" providerId="ADAL" clId="{36BB7A91-7C5C-435B-9911-DFDC5C97F1CD}" dt="2022-04-25T17:56:18.628" v="145" actId="6549"/>
        <pc:sldMkLst>
          <pc:docMk/>
          <pc:sldMk cId="0" sldId="267"/>
        </pc:sldMkLst>
        <pc:spChg chg="mod ord">
          <ac:chgData name="Johnson, Chad" userId="29e26967-ee32-4210-a1e6-19e5305e9c5f" providerId="ADAL" clId="{36BB7A91-7C5C-435B-9911-DFDC5C97F1CD}" dt="2022-04-25T17:56:18.628" v="145" actId="6549"/>
          <ac:spMkLst>
            <pc:docMk/>
            <pc:sldMk cId="0" sldId="267"/>
            <ac:spMk id="2" creationId="{00000000-0000-0000-0000-000000000000}"/>
          </ac:spMkLst>
        </pc:spChg>
        <pc:spChg chg="mod ord">
          <ac:chgData name="Johnson, Chad" userId="29e26967-ee32-4210-a1e6-19e5305e9c5f" providerId="ADAL" clId="{36BB7A91-7C5C-435B-9911-DFDC5C97F1CD}" dt="2022-04-25T17:55:17.288" v="124" actId="700"/>
          <ac:spMkLst>
            <pc:docMk/>
            <pc:sldMk cId="0" sldId="267"/>
            <ac:spMk id="3" creationId="{00000000-0000-0000-0000-000000000000}"/>
          </ac:spMkLst>
        </pc:spChg>
      </pc:sldChg>
      <pc:sldChg chg="del">
        <pc:chgData name="Johnson, Chad" userId="29e26967-ee32-4210-a1e6-19e5305e9c5f" providerId="ADAL" clId="{36BB7A91-7C5C-435B-9911-DFDC5C97F1CD}" dt="2022-04-25T17:18:08.261" v="0" actId="47"/>
        <pc:sldMkLst>
          <pc:docMk/>
          <pc:sldMk cId="2687159953" sldId="267"/>
        </pc:sldMkLst>
      </pc:sldChg>
      <pc:sldChg chg="modSp mod chgLayout">
        <pc:chgData name="Johnson, Chad" userId="29e26967-ee32-4210-a1e6-19e5305e9c5f" providerId="ADAL" clId="{36BB7A91-7C5C-435B-9911-DFDC5C97F1CD}" dt="2022-04-25T17:56:53.836" v="153" actId="6549"/>
        <pc:sldMkLst>
          <pc:docMk/>
          <pc:sldMk cId="0" sldId="268"/>
        </pc:sldMkLst>
        <pc:spChg chg="mod ord">
          <ac:chgData name="Johnson, Chad" userId="29e26967-ee32-4210-a1e6-19e5305e9c5f" providerId="ADAL" clId="{36BB7A91-7C5C-435B-9911-DFDC5C97F1CD}" dt="2022-04-25T17:56:53.836" v="153" actId="6549"/>
          <ac:spMkLst>
            <pc:docMk/>
            <pc:sldMk cId="0" sldId="268"/>
            <ac:spMk id="2" creationId="{00000000-0000-0000-0000-000000000000}"/>
          </ac:spMkLst>
        </pc:spChg>
        <pc:spChg chg="mod ord">
          <ac:chgData name="Johnson, Chad" userId="29e26967-ee32-4210-a1e6-19e5305e9c5f" providerId="ADAL" clId="{36BB7A91-7C5C-435B-9911-DFDC5C97F1CD}" dt="2022-04-25T17:55:17.490" v="132" actId="27636"/>
          <ac:spMkLst>
            <pc:docMk/>
            <pc:sldMk cId="0" sldId="268"/>
            <ac:spMk id="3" creationId="{00000000-0000-0000-0000-000000000000}"/>
          </ac:spMkLst>
        </pc:spChg>
      </pc:sldChg>
      <pc:sldChg chg="del">
        <pc:chgData name="Johnson, Chad" userId="29e26967-ee32-4210-a1e6-19e5305e9c5f" providerId="ADAL" clId="{36BB7A91-7C5C-435B-9911-DFDC5C97F1CD}" dt="2022-04-25T17:18:08.261" v="0" actId="47"/>
        <pc:sldMkLst>
          <pc:docMk/>
          <pc:sldMk cId="3629709362" sldId="268"/>
        </pc:sldMkLst>
      </pc:sldChg>
      <pc:sldChg chg="modSp del mod chgLayout">
        <pc:chgData name="Johnson, Chad" userId="29e26967-ee32-4210-a1e6-19e5305e9c5f" providerId="ADAL" clId="{36BB7A91-7C5C-435B-9911-DFDC5C97F1CD}" dt="2022-04-25T17:57:01.909" v="154" actId="2696"/>
        <pc:sldMkLst>
          <pc:docMk/>
          <pc:sldMk cId="0" sldId="269"/>
        </pc:sldMkLst>
        <pc:spChg chg="mod ord">
          <ac:chgData name="Johnson, Chad" userId="29e26967-ee32-4210-a1e6-19e5305e9c5f" providerId="ADAL" clId="{36BB7A91-7C5C-435B-9911-DFDC5C97F1CD}" dt="2022-04-25T17:55:17.288" v="124" actId="700"/>
          <ac:spMkLst>
            <pc:docMk/>
            <pc:sldMk cId="0" sldId="269"/>
            <ac:spMk id="2" creationId="{00000000-0000-0000-0000-000000000000}"/>
          </ac:spMkLst>
        </pc:spChg>
        <pc:spChg chg="mod ord">
          <ac:chgData name="Johnson, Chad" userId="29e26967-ee32-4210-a1e6-19e5305e9c5f" providerId="ADAL" clId="{36BB7A91-7C5C-435B-9911-DFDC5C97F1CD}" dt="2022-04-25T17:55:17.288" v="124" actId="700"/>
          <ac:spMkLst>
            <pc:docMk/>
            <pc:sldMk cId="0" sldId="269"/>
            <ac:spMk id="3" creationId="{00000000-0000-0000-0000-000000000000}"/>
          </ac:spMkLst>
        </pc:spChg>
      </pc:sldChg>
      <pc:sldChg chg="del">
        <pc:chgData name="Johnson, Chad" userId="29e26967-ee32-4210-a1e6-19e5305e9c5f" providerId="ADAL" clId="{36BB7A91-7C5C-435B-9911-DFDC5C97F1CD}" dt="2022-04-25T17:18:08.261" v="0" actId="47"/>
        <pc:sldMkLst>
          <pc:docMk/>
          <pc:sldMk cId="3377252450" sldId="269"/>
        </pc:sldMkLst>
      </pc:sldChg>
      <pc:sldChg chg="modSp del mod chgLayout">
        <pc:chgData name="Johnson, Chad" userId="29e26967-ee32-4210-a1e6-19e5305e9c5f" providerId="ADAL" clId="{36BB7A91-7C5C-435B-9911-DFDC5C97F1CD}" dt="2022-04-25T17:57:06.164" v="155" actId="2696"/>
        <pc:sldMkLst>
          <pc:docMk/>
          <pc:sldMk cId="0" sldId="270"/>
        </pc:sldMkLst>
        <pc:spChg chg="mod ord">
          <ac:chgData name="Johnson, Chad" userId="29e26967-ee32-4210-a1e6-19e5305e9c5f" providerId="ADAL" clId="{36BB7A91-7C5C-435B-9911-DFDC5C97F1CD}" dt="2022-04-25T17:55:17.288" v="124" actId="700"/>
          <ac:spMkLst>
            <pc:docMk/>
            <pc:sldMk cId="0" sldId="270"/>
            <ac:spMk id="2" creationId="{00000000-0000-0000-0000-000000000000}"/>
          </ac:spMkLst>
        </pc:spChg>
        <pc:spChg chg="mod ord">
          <ac:chgData name="Johnson, Chad" userId="29e26967-ee32-4210-a1e6-19e5305e9c5f" providerId="ADAL" clId="{36BB7A91-7C5C-435B-9911-DFDC5C97F1CD}" dt="2022-04-25T17:55:17.505" v="133" actId="27636"/>
          <ac:spMkLst>
            <pc:docMk/>
            <pc:sldMk cId="0" sldId="270"/>
            <ac:spMk id="3" creationId="{00000000-0000-0000-0000-000000000000}"/>
          </ac:spMkLst>
        </pc:spChg>
      </pc:sldChg>
      <pc:sldChg chg="del">
        <pc:chgData name="Johnson, Chad" userId="29e26967-ee32-4210-a1e6-19e5305e9c5f" providerId="ADAL" clId="{36BB7A91-7C5C-435B-9911-DFDC5C97F1CD}" dt="2022-04-25T17:18:08.261" v="0" actId="47"/>
        <pc:sldMkLst>
          <pc:docMk/>
          <pc:sldMk cId="1405604503" sldId="270"/>
        </pc:sldMkLst>
      </pc:sldChg>
      <pc:sldChg chg="modSp mod chgLayout">
        <pc:chgData name="Johnson, Chad" userId="29e26967-ee32-4210-a1e6-19e5305e9c5f" providerId="ADAL" clId="{36BB7A91-7C5C-435B-9911-DFDC5C97F1CD}" dt="2022-04-25T17:55:44.625" v="139" actId="6549"/>
        <pc:sldMkLst>
          <pc:docMk/>
          <pc:sldMk cId="0" sldId="271"/>
        </pc:sldMkLst>
        <pc:spChg chg="mod ord">
          <ac:chgData name="Johnson, Chad" userId="29e26967-ee32-4210-a1e6-19e5305e9c5f" providerId="ADAL" clId="{36BB7A91-7C5C-435B-9911-DFDC5C97F1CD}" dt="2022-04-25T17:55:44.625" v="139" actId="6549"/>
          <ac:spMkLst>
            <pc:docMk/>
            <pc:sldMk cId="0" sldId="271"/>
            <ac:spMk id="2" creationId="{00000000-0000-0000-0000-000000000000}"/>
          </ac:spMkLst>
        </pc:spChg>
        <pc:spChg chg="mod ord">
          <ac:chgData name="Johnson, Chad" userId="29e26967-ee32-4210-a1e6-19e5305e9c5f" providerId="ADAL" clId="{36BB7A91-7C5C-435B-9911-DFDC5C97F1CD}" dt="2022-04-25T17:55:17.288" v="124" actId="700"/>
          <ac:spMkLst>
            <pc:docMk/>
            <pc:sldMk cId="0" sldId="271"/>
            <ac:spMk id="3" creationId="{00000000-0000-0000-0000-000000000000}"/>
          </ac:spMkLst>
        </pc:spChg>
      </pc:sldChg>
      <pc:sldChg chg="del">
        <pc:chgData name="Johnson, Chad" userId="29e26967-ee32-4210-a1e6-19e5305e9c5f" providerId="ADAL" clId="{36BB7A91-7C5C-435B-9911-DFDC5C97F1CD}" dt="2022-04-25T17:18:08.261" v="0" actId="47"/>
        <pc:sldMkLst>
          <pc:docMk/>
          <pc:sldMk cId="649000694" sldId="271"/>
        </pc:sldMkLst>
      </pc:sldChg>
      <pc:sldChg chg="modSp del mod modClrScheme chgLayout">
        <pc:chgData name="Johnson, Chad" userId="29e26967-ee32-4210-a1e6-19e5305e9c5f" providerId="ADAL" clId="{36BB7A91-7C5C-435B-9911-DFDC5C97F1CD}" dt="2022-04-25T17:55:56.698" v="141" actId="2696"/>
        <pc:sldMkLst>
          <pc:docMk/>
          <pc:sldMk cId="0" sldId="272"/>
        </pc:sldMkLst>
        <pc:spChg chg="mod ord">
          <ac:chgData name="Johnson, Chad" userId="29e26967-ee32-4210-a1e6-19e5305e9c5f" providerId="ADAL" clId="{36BB7A91-7C5C-435B-9911-DFDC5C97F1CD}" dt="2022-04-25T17:55:49.143" v="140" actId="6549"/>
          <ac:spMkLst>
            <pc:docMk/>
            <pc:sldMk cId="0" sldId="272"/>
            <ac:spMk id="2" creationId="{00000000-0000-0000-0000-000000000000}"/>
          </ac:spMkLst>
        </pc:spChg>
        <pc:spChg chg="mod ord">
          <ac:chgData name="Johnson, Chad" userId="29e26967-ee32-4210-a1e6-19e5305e9c5f" providerId="ADAL" clId="{36BB7A91-7C5C-435B-9911-DFDC5C97F1CD}" dt="2022-04-25T17:55:17.288" v="124" actId="700"/>
          <ac:spMkLst>
            <pc:docMk/>
            <pc:sldMk cId="0" sldId="272"/>
            <ac:spMk id="3" creationId="{00000000-0000-0000-0000-000000000000}"/>
          </ac:spMkLst>
        </pc:spChg>
        <pc:spChg chg="mod ord">
          <ac:chgData name="Johnson, Chad" userId="29e26967-ee32-4210-a1e6-19e5305e9c5f" providerId="ADAL" clId="{36BB7A91-7C5C-435B-9911-DFDC5C97F1CD}" dt="2022-04-25T17:18:31.117" v="11" actId="700"/>
          <ac:spMkLst>
            <pc:docMk/>
            <pc:sldMk cId="0" sldId="272"/>
            <ac:spMk id="44034" creationId="{5F7C0087-4384-461C-8283-FFED33654FC4}"/>
          </ac:spMkLst>
        </pc:spChg>
        <pc:spChg chg="mod ord">
          <ac:chgData name="Johnson, Chad" userId="29e26967-ee32-4210-a1e6-19e5305e9c5f" providerId="ADAL" clId="{36BB7A91-7C5C-435B-9911-DFDC5C97F1CD}" dt="2022-04-25T17:18:31.117" v="11" actId="700"/>
          <ac:spMkLst>
            <pc:docMk/>
            <pc:sldMk cId="0" sldId="272"/>
            <ac:spMk id="44036" creationId="{62323EA0-F8BB-4977-8DDD-836BDFA3F23C}"/>
          </ac:spMkLst>
        </pc:spChg>
        <pc:graphicFrameChg chg="mod ord">
          <ac:chgData name="Johnson, Chad" userId="29e26967-ee32-4210-a1e6-19e5305e9c5f" providerId="ADAL" clId="{36BB7A91-7C5C-435B-9911-DFDC5C97F1CD}" dt="2022-04-25T17:18:31.117" v="11" actId="700"/>
          <ac:graphicFrameMkLst>
            <pc:docMk/>
            <pc:sldMk cId="0" sldId="272"/>
            <ac:graphicFrameMk id="44038" creationId="{CB48D041-8F24-48AA-AC22-C43CD2BF07A7}"/>
          </ac:graphicFrameMkLst>
        </pc:graphicFrameChg>
      </pc:sldChg>
      <pc:sldChg chg="del">
        <pc:chgData name="Johnson, Chad" userId="29e26967-ee32-4210-a1e6-19e5305e9c5f" providerId="ADAL" clId="{36BB7A91-7C5C-435B-9911-DFDC5C97F1CD}" dt="2022-04-25T17:18:08.261" v="0" actId="47"/>
        <pc:sldMkLst>
          <pc:docMk/>
          <pc:sldMk cId="1323991609" sldId="272"/>
        </pc:sldMkLst>
      </pc:sldChg>
      <pc:sldChg chg="modSp del mod chgLayout">
        <pc:chgData name="Johnson, Chad" userId="29e26967-ee32-4210-a1e6-19e5305e9c5f" providerId="ADAL" clId="{36BB7A91-7C5C-435B-9911-DFDC5C97F1CD}" dt="2022-04-25T17:56:02.608" v="142" actId="2696"/>
        <pc:sldMkLst>
          <pc:docMk/>
          <pc:sldMk cId="0" sldId="273"/>
        </pc:sldMkLst>
        <pc:spChg chg="mod ord">
          <ac:chgData name="Johnson, Chad" userId="29e26967-ee32-4210-a1e6-19e5305e9c5f" providerId="ADAL" clId="{36BB7A91-7C5C-435B-9911-DFDC5C97F1CD}" dt="2022-04-25T17:55:17.288" v="124" actId="700"/>
          <ac:spMkLst>
            <pc:docMk/>
            <pc:sldMk cId="0" sldId="273"/>
            <ac:spMk id="2" creationId="{00000000-0000-0000-0000-000000000000}"/>
          </ac:spMkLst>
        </pc:spChg>
        <pc:spChg chg="mod ord">
          <ac:chgData name="Johnson, Chad" userId="29e26967-ee32-4210-a1e6-19e5305e9c5f" providerId="ADAL" clId="{36BB7A91-7C5C-435B-9911-DFDC5C97F1CD}" dt="2022-04-25T17:55:17.393" v="126" actId="27636"/>
          <ac:spMkLst>
            <pc:docMk/>
            <pc:sldMk cId="0" sldId="273"/>
            <ac:spMk id="3" creationId="{00000000-0000-0000-0000-000000000000}"/>
          </ac:spMkLst>
        </pc:spChg>
      </pc:sldChg>
      <pc:sldChg chg="del">
        <pc:chgData name="Johnson, Chad" userId="29e26967-ee32-4210-a1e6-19e5305e9c5f" providerId="ADAL" clId="{36BB7A91-7C5C-435B-9911-DFDC5C97F1CD}" dt="2022-04-25T17:18:08.261" v="0" actId="47"/>
        <pc:sldMkLst>
          <pc:docMk/>
          <pc:sldMk cId="4231007833" sldId="273"/>
        </pc:sldMkLst>
      </pc:sldChg>
      <pc:sldChg chg="modSp del mod modClrScheme chgLayout">
        <pc:chgData name="Johnson, Chad" userId="29e26967-ee32-4210-a1e6-19e5305e9c5f" providerId="ADAL" clId="{36BB7A91-7C5C-435B-9911-DFDC5C97F1CD}" dt="2022-04-25T17:57:42.313" v="162" actId="6549"/>
        <pc:sldMkLst>
          <pc:docMk/>
          <pc:sldMk cId="0" sldId="274"/>
        </pc:sldMkLst>
        <pc:spChg chg="mod ord">
          <ac:chgData name="Johnson, Chad" userId="29e26967-ee32-4210-a1e6-19e5305e9c5f" providerId="ADAL" clId="{36BB7A91-7C5C-435B-9911-DFDC5C97F1CD}" dt="2022-04-25T17:57:42.313" v="162" actId="6549"/>
          <ac:spMkLst>
            <pc:docMk/>
            <pc:sldMk cId="0" sldId="274"/>
            <ac:spMk id="2" creationId="{00000000-0000-0000-0000-000000000000}"/>
          </ac:spMkLst>
        </pc:spChg>
        <pc:spChg chg="mod ord">
          <ac:chgData name="Johnson, Chad" userId="29e26967-ee32-4210-a1e6-19e5305e9c5f" providerId="ADAL" clId="{36BB7A91-7C5C-435B-9911-DFDC5C97F1CD}" dt="2022-04-25T17:55:17.288" v="124" actId="700"/>
          <ac:spMkLst>
            <pc:docMk/>
            <pc:sldMk cId="0" sldId="274"/>
            <ac:spMk id="3" creationId="{00000000-0000-0000-0000-000000000000}"/>
          </ac:spMkLst>
        </pc:spChg>
        <pc:spChg chg="mod ord">
          <ac:chgData name="Johnson, Chad" userId="29e26967-ee32-4210-a1e6-19e5305e9c5f" providerId="ADAL" clId="{36BB7A91-7C5C-435B-9911-DFDC5C97F1CD}" dt="2022-04-25T17:18:31.117" v="11" actId="700"/>
          <ac:spMkLst>
            <pc:docMk/>
            <pc:sldMk cId="0" sldId="274"/>
            <ac:spMk id="48130" creationId="{A4D6A79C-0987-4962-B7F8-BE67FD8308EF}"/>
          </ac:spMkLst>
        </pc:spChg>
        <pc:spChg chg="mod ord">
          <ac:chgData name="Johnson, Chad" userId="29e26967-ee32-4210-a1e6-19e5305e9c5f" providerId="ADAL" clId="{36BB7A91-7C5C-435B-9911-DFDC5C97F1CD}" dt="2022-04-25T17:18:31.117" v="11" actId="700"/>
          <ac:spMkLst>
            <pc:docMk/>
            <pc:sldMk cId="0" sldId="274"/>
            <ac:spMk id="48132" creationId="{3760CD9E-F83F-46E0-B69F-35C52B7FACEC}"/>
          </ac:spMkLst>
        </pc:spChg>
        <pc:graphicFrameChg chg="mod ord">
          <ac:chgData name="Johnson, Chad" userId="29e26967-ee32-4210-a1e6-19e5305e9c5f" providerId="ADAL" clId="{36BB7A91-7C5C-435B-9911-DFDC5C97F1CD}" dt="2022-04-25T17:43:32.097" v="80" actId="14100"/>
          <ac:graphicFrameMkLst>
            <pc:docMk/>
            <pc:sldMk cId="0" sldId="274"/>
            <ac:graphicFrameMk id="48134" creationId="{5504B59F-2094-46B7-A021-FF961AF14FD3}"/>
          </ac:graphicFrameMkLst>
        </pc:graphicFrameChg>
      </pc:sldChg>
      <pc:sldChg chg="del">
        <pc:chgData name="Johnson, Chad" userId="29e26967-ee32-4210-a1e6-19e5305e9c5f" providerId="ADAL" clId="{36BB7A91-7C5C-435B-9911-DFDC5C97F1CD}" dt="2022-04-25T17:18:08.261" v="0" actId="47"/>
        <pc:sldMkLst>
          <pc:docMk/>
          <pc:sldMk cId="1099778852" sldId="274"/>
        </pc:sldMkLst>
      </pc:sldChg>
      <pc:sldChg chg="modSp del mod chgLayout">
        <pc:chgData name="Johnson, Chad" userId="29e26967-ee32-4210-a1e6-19e5305e9c5f" providerId="ADAL" clId="{36BB7A91-7C5C-435B-9911-DFDC5C97F1CD}" dt="2022-04-25T17:57:55.842" v="163" actId="2696"/>
        <pc:sldMkLst>
          <pc:docMk/>
          <pc:sldMk cId="0" sldId="275"/>
        </pc:sldMkLst>
        <pc:spChg chg="mod ord">
          <ac:chgData name="Johnson, Chad" userId="29e26967-ee32-4210-a1e6-19e5305e9c5f" providerId="ADAL" clId="{36BB7A91-7C5C-435B-9911-DFDC5C97F1CD}" dt="2022-04-25T17:55:17.288" v="124" actId="700"/>
          <ac:spMkLst>
            <pc:docMk/>
            <pc:sldMk cId="0" sldId="275"/>
            <ac:spMk id="2" creationId="{00000000-0000-0000-0000-000000000000}"/>
          </ac:spMkLst>
        </pc:spChg>
        <pc:spChg chg="mod ord">
          <ac:chgData name="Johnson, Chad" userId="29e26967-ee32-4210-a1e6-19e5305e9c5f" providerId="ADAL" clId="{36BB7A91-7C5C-435B-9911-DFDC5C97F1CD}" dt="2022-04-25T17:55:17.288" v="124" actId="700"/>
          <ac:spMkLst>
            <pc:docMk/>
            <pc:sldMk cId="0" sldId="275"/>
            <ac:spMk id="3" creationId="{00000000-0000-0000-0000-000000000000}"/>
          </ac:spMkLst>
        </pc:spChg>
      </pc:sldChg>
      <pc:sldChg chg="del">
        <pc:chgData name="Johnson, Chad" userId="29e26967-ee32-4210-a1e6-19e5305e9c5f" providerId="ADAL" clId="{36BB7A91-7C5C-435B-9911-DFDC5C97F1CD}" dt="2022-04-25T17:18:08.261" v="0" actId="47"/>
        <pc:sldMkLst>
          <pc:docMk/>
          <pc:sldMk cId="282453455" sldId="275"/>
        </pc:sldMkLst>
      </pc:sldChg>
      <pc:sldChg chg="modSp del mod modClrScheme chgLayout">
        <pc:chgData name="Johnson, Chad" userId="29e26967-ee32-4210-a1e6-19e5305e9c5f" providerId="ADAL" clId="{36BB7A91-7C5C-435B-9911-DFDC5C97F1CD}" dt="2022-04-25T17:22:45.080" v="38" actId="2696"/>
        <pc:sldMkLst>
          <pc:docMk/>
          <pc:sldMk cId="1799012307" sldId="275"/>
        </pc:sldMkLst>
        <pc:spChg chg="mod ord">
          <ac:chgData name="Johnson, Chad" userId="29e26967-ee32-4210-a1e6-19e5305e9c5f" providerId="ADAL" clId="{36BB7A91-7C5C-435B-9911-DFDC5C97F1CD}" dt="2022-04-25T17:22:28.535" v="37" actId="6549"/>
          <ac:spMkLst>
            <pc:docMk/>
            <pc:sldMk cId="1799012307" sldId="275"/>
            <ac:spMk id="2" creationId="{00000000-0000-0000-0000-000000000000}"/>
          </ac:spMkLst>
        </pc:spChg>
        <pc:spChg chg="mod ord">
          <ac:chgData name="Johnson, Chad" userId="29e26967-ee32-4210-a1e6-19e5305e9c5f" providerId="ADAL" clId="{36BB7A91-7C5C-435B-9911-DFDC5C97F1CD}" dt="2022-04-25T17:18:31.117" v="11" actId="700"/>
          <ac:spMkLst>
            <pc:docMk/>
            <pc:sldMk cId="1799012307" sldId="275"/>
            <ac:spMk id="3" creationId="{00000000-0000-0000-0000-000000000000}"/>
          </ac:spMkLst>
        </pc:spChg>
      </pc:sldChg>
      <pc:sldChg chg="modSp del mod chgLayout">
        <pc:chgData name="Johnson, Chad" userId="29e26967-ee32-4210-a1e6-19e5305e9c5f" providerId="ADAL" clId="{36BB7A91-7C5C-435B-9911-DFDC5C97F1CD}" dt="2022-04-25T17:57:59.060" v="164" actId="2696"/>
        <pc:sldMkLst>
          <pc:docMk/>
          <pc:sldMk cId="0" sldId="276"/>
        </pc:sldMkLst>
        <pc:spChg chg="mod ord">
          <ac:chgData name="Johnson, Chad" userId="29e26967-ee32-4210-a1e6-19e5305e9c5f" providerId="ADAL" clId="{36BB7A91-7C5C-435B-9911-DFDC5C97F1CD}" dt="2022-04-25T17:55:17.288" v="124" actId="700"/>
          <ac:spMkLst>
            <pc:docMk/>
            <pc:sldMk cId="0" sldId="276"/>
            <ac:spMk id="2" creationId="{00000000-0000-0000-0000-000000000000}"/>
          </ac:spMkLst>
        </pc:spChg>
        <pc:spChg chg="mod ord">
          <ac:chgData name="Johnson, Chad" userId="29e26967-ee32-4210-a1e6-19e5305e9c5f" providerId="ADAL" clId="{36BB7A91-7C5C-435B-9911-DFDC5C97F1CD}" dt="2022-04-25T17:55:17.288" v="124" actId="700"/>
          <ac:spMkLst>
            <pc:docMk/>
            <pc:sldMk cId="0" sldId="276"/>
            <ac:spMk id="3" creationId="{00000000-0000-0000-0000-000000000000}"/>
          </ac:spMkLst>
        </pc:spChg>
      </pc:sldChg>
      <pc:sldChg chg="del">
        <pc:chgData name="Johnson, Chad" userId="29e26967-ee32-4210-a1e6-19e5305e9c5f" providerId="ADAL" clId="{36BB7A91-7C5C-435B-9911-DFDC5C97F1CD}" dt="2022-04-25T17:18:08.261" v="0" actId="47"/>
        <pc:sldMkLst>
          <pc:docMk/>
          <pc:sldMk cId="976998290" sldId="276"/>
        </pc:sldMkLst>
      </pc:sldChg>
      <pc:sldChg chg="modSp mod chgLayout">
        <pc:chgData name="Johnson, Chad" userId="29e26967-ee32-4210-a1e6-19e5305e9c5f" providerId="ADAL" clId="{36BB7A91-7C5C-435B-9911-DFDC5C97F1CD}" dt="2022-04-25T17:58:17.867" v="167"/>
        <pc:sldMkLst>
          <pc:docMk/>
          <pc:sldMk cId="0" sldId="277"/>
        </pc:sldMkLst>
        <pc:spChg chg="mod ord">
          <ac:chgData name="Johnson, Chad" userId="29e26967-ee32-4210-a1e6-19e5305e9c5f" providerId="ADAL" clId="{36BB7A91-7C5C-435B-9911-DFDC5C97F1CD}" dt="2022-04-25T17:58:17.867" v="167"/>
          <ac:spMkLst>
            <pc:docMk/>
            <pc:sldMk cId="0" sldId="277"/>
            <ac:spMk id="2" creationId="{00000000-0000-0000-0000-000000000000}"/>
          </ac:spMkLst>
        </pc:spChg>
        <pc:spChg chg="mod ord">
          <ac:chgData name="Johnson, Chad" userId="29e26967-ee32-4210-a1e6-19e5305e9c5f" providerId="ADAL" clId="{36BB7A91-7C5C-435B-9911-DFDC5C97F1CD}" dt="2022-04-25T17:58:15.149" v="166" actId="21"/>
          <ac:spMkLst>
            <pc:docMk/>
            <pc:sldMk cId="0" sldId="277"/>
            <ac:spMk id="3" creationId="{00000000-0000-0000-0000-000000000000}"/>
          </ac:spMkLst>
        </pc:spChg>
      </pc:sldChg>
      <pc:sldChg chg="modSp mod chgLayout">
        <pc:chgData name="Johnson, Chad" userId="29e26967-ee32-4210-a1e6-19e5305e9c5f" providerId="ADAL" clId="{36BB7A91-7C5C-435B-9911-DFDC5C97F1CD}" dt="2022-04-25T17:56:22.303" v="146" actId="6549"/>
        <pc:sldMkLst>
          <pc:docMk/>
          <pc:sldMk cId="0" sldId="278"/>
        </pc:sldMkLst>
        <pc:spChg chg="mod ord">
          <ac:chgData name="Johnson, Chad" userId="29e26967-ee32-4210-a1e6-19e5305e9c5f" providerId="ADAL" clId="{36BB7A91-7C5C-435B-9911-DFDC5C97F1CD}" dt="2022-04-25T17:56:22.303" v="146" actId="6549"/>
          <ac:spMkLst>
            <pc:docMk/>
            <pc:sldMk cId="0" sldId="278"/>
            <ac:spMk id="2" creationId="{00000000-0000-0000-0000-000000000000}"/>
          </ac:spMkLst>
        </pc:spChg>
        <pc:spChg chg="mod ord">
          <ac:chgData name="Johnson, Chad" userId="29e26967-ee32-4210-a1e6-19e5305e9c5f" providerId="ADAL" clId="{36BB7A91-7C5C-435B-9911-DFDC5C97F1CD}" dt="2022-04-25T17:55:17.288" v="124" actId="700"/>
          <ac:spMkLst>
            <pc:docMk/>
            <pc:sldMk cId="0" sldId="278"/>
            <ac:spMk id="3" creationId="{00000000-0000-0000-0000-000000000000}"/>
          </ac:spMkLst>
        </pc:spChg>
      </pc:sldChg>
      <pc:sldChg chg="modSp del mod chgLayout">
        <pc:chgData name="Johnson, Chad" userId="29e26967-ee32-4210-a1e6-19e5305e9c5f" providerId="ADAL" clId="{36BB7A91-7C5C-435B-9911-DFDC5C97F1CD}" dt="2022-04-25T17:58:22.455" v="168" actId="2696"/>
        <pc:sldMkLst>
          <pc:docMk/>
          <pc:sldMk cId="0" sldId="279"/>
        </pc:sldMkLst>
        <pc:spChg chg="mod ord">
          <ac:chgData name="Johnson, Chad" userId="29e26967-ee32-4210-a1e6-19e5305e9c5f" providerId="ADAL" clId="{36BB7A91-7C5C-435B-9911-DFDC5C97F1CD}" dt="2022-04-25T17:55:17.288" v="124" actId="700"/>
          <ac:spMkLst>
            <pc:docMk/>
            <pc:sldMk cId="0" sldId="279"/>
            <ac:spMk id="2" creationId="{00000000-0000-0000-0000-000000000000}"/>
          </ac:spMkLst>
        </pc:spChg>
        <pc:spChg chg="mod ord">
          <ac:chgData name="Johnson, Chad" userId="29e26967-ee32-4210-a1e6-19e5305e9c5f" providerId="ADAL" clId="{36BB7A91-7C5C-435B-9911-DFDC5C97F1CD}" dt="2022-04-25T17:55:17.288" v="124" actId="700"/>
          <ac:spMkLst>
            <pc:docMk/>
            <pc:sldMk cId="0" sldId="279"/>
            <ac:spMk id="3" creationId="{00000000-0000-0000-0000-000000000000}"/>
          </ac:spMkLst>
        </pc:spChg>
      </pc:sldChg>
      <pc:sldChg chg="modSp del mod chgLayout">
        <pc:chgData name="Johnson, Chad" userId="29e26967-ee32-4210-a1e6-19e5305e9c5f" providerId="ADAL" clId="{36BB7A91-7C5C-435B-9911-DFDC5C97F1CD}" dt="2022-04-25T17:58:25.308" v="169" actId="2696"/>
        <pc:sldMkLst>
          <pc:docMk/>
          <pc:sldMk cId="0" sldId="280"/>
        </pc:sldMkLst>
        <pc:spChg chg="mod ord">
          <ac:chgData name="Johnson, Chad" userId="29e26967-ee32-4210-a1e6-19e5305e9c5f" providerId="ADAL" clId="{36BB7A91-7C5C-435B-9911-DFDC5C97F1CD}" dt="2022-04-25T17:55:17.288" v="124" actId="700"/>
          <ac:spMkLst>
            <pc:docMk/>
            <pc:sldMk cId="0" sldId="280"/>
            <ac:spMk id="2" creationId="{00000000-0000-0000-0000-000000000000}"/>
          </ac:spMkLst>
        </pc:spChg>
        <pc:spChg chg="mod ord">
          <ac:chgData name="Johnson, Chad" userId="29e26967-ee32-4210-a1e6-19e5305e9c5f" providerId="ADAL" clId="{36BB7A91-7C5C-435B-9911-DFDC5C97F1CD}" dt="2022-04-25T17:55:17.288" v="124" actId="700"/>
          <ac:spMkLst>
            <pc:docMk/>
            <pc:sldMk cId="0" sldId="280"/>
            <ac:spMk id="3" creationId="{00000000-0000-0000-0000-000000000000}"/>
          </ac:spMkLst>
        </pc:spChg>
      </pc:sldChg>
      <pc:sldChg chg="del">
        <pc:chgData name="Johnson, Chad" userId="29e26967-ee32-4210-a1e6-19e5305e9c5f" providerId="ADAL" clId="{36BB7A91-7C5C-435B-9911-DFDC5C97F1CD}" dt="2022-04-25T17:18:08.261" v="0" actId="47"/>
        <pc:sldMkLst>
          <pc:docMk/>
          <pc:sldMk cId="2102294627" sldId="280"/>
        </pc:sldMkLst>
      </pc:sldChg>
      <pc:sldChg chg="modSp mod chgLayout">
        <pc:chgData name="Johnson, Chad" userId="29e26967-ee32-4210-a1e6-19e5305e9c5f" providerId="ADAL" clId="{36BB7A91-7C5C-435B-9911-DFDC5C97F1CD}" dt="2022-04-25T17:58:30.625" v="170" actId="6549"/>
        <pc:sldMkLst>
          <pc:docMk/>
          <pc:sldMk cId="0" sldId="281"/>
        </pc:sldMkLst>
        <pc:spChg chg="mod ord">
          <ac:chgData name="Johnson, Chad" userId="29e26967-ee32-4210-a1e6-19e5305e9c5f" providerId="ADAL" clId="{36BB7A91-7C5C-435B-9911-DFDC5C97F1CD}" dt="2022-04-25T17:58:30.625" v="170" actId="6549"/>
          <ac:spMkLst>
            <pc:docMk/>
            <pc:sldMk cId="0" sldId="281"/>
            <ac:spMk id="2" creationId="{00000000-0000-0000-0000-000000000000}"/>
          </ac:spMkLst>
        </pc:spChg>
        <pc:spChg chg="mod ord">
          <ac:chgData name="Johnson, Chad" userId="29e26967-ee32-4210-a1e6-19e5305e9c5f" providerId="ADAL" clId="{36BB7A91-7C5C-435B-9911-DFDC5C97F1CD}" dt="2022-04-25T17:55:17.288" v="124" actId="700"/>
          <ac:spMkLst>
            <pc:docMk/>
            <pc:sldMk cId="0" sldId="281"/>
            <ac:spMk id="3" creationId="{00000000-0000-0000-0000-000000000000}"/>
          </ac:spMkLst>
        </pc:spChg>
      </pc:sldChg>
      <pc:sldChg chg="del">
        <pc:chgData name="Johnson, Chad" userId="29e26967-ee32-4210-a1e6-19e5305e9c5f" providerId="ADAL" clId="{36BB7A91-7C5C-435B-9911-DFDC5C97F1CD}" dt="2022-04-25T17:18:08.261" v="0" actId="47"/>
        <pc:sldMkLst>
          <pc:docMk/>
          <pc:sldMk cId="2144618151" sldId="281"/>
        </pc:sldMkLst>
      </pc:sldChg>
      <pc:sldChg chg="modSp mod chgLayout">
        <pc:chgData name="Johnson, Chad" userId="29e26967-ee32-4210-a1e6-19e5305e9c5f" providerId="ADAL" clId="{36BB7A91-7C5C-435B-9911-DFDC5C97F1CD}" dt="2022-04-25T17:58:46.768" v="173" actId="20577"/>
        <pc:sldMkLst>
          <pc:docMk/>
          <pc:sldMk cId="0" sldId="282"/>
        </pc:sldMkLst>
        <pc:spChg chg="mod ord">
          <ac:chgData name="Johnson, Chad" userId="29e26967-ee32-4210-a1e6-19e5305e9c5f" providerId="ADAL" clId="{36BB7A91-7C5C-435B-9911-DFDC5C97F1CD}" dt="2022-04-25T17:58:37.099" v="171" actId="6549"/>
          <ac:spMkLst>
            <pc:docMk/>
            <pc:sldMk cId="0" sldId="282"/>
            <ac:spMk id="2" creationId="{00000000-0000-0000-0000-000000000000}"/>
          </ac:spMkLst>
        </pc:spChg>
        <pc:spChg chg="mod ord">
          <ac:chgData name="Johnson, Chad" userId="29e26967-ee32-4210-a1e6-19e5305e9c5f" providerId="ADAL" clId="{36BB7A91-7C5C-435B-9911-DFDC5C97F1CD}" dt="2022-04-25T17:58:46.768" v="173" actId="20577"/>
          <ac:spMkLst>
            <pc:docMk/>
            <pc:sldMk cId="0" sldId="282"/>
            <ac:spMk id="3" creationId="{00000000-0000-0000-0000-000000000000}"/>
          </ac:spMkLst>
        </pc:spChg>
      </pc:sldChg>
      <pc:sldChg chg="del">
        <pc:chgData name="Johnson, Chad" userId="29e26967-ee32-4210-a1e6-19e5305e9c5f" providerId="ADAL" clId="{36BB7A91-7C5C-435B-9911-DFDC5C97F1CD}" dt="2022-04-25T17:18:08.261" v="0" actId="47"/>
        <pc:sldMkLst>
          <pc:docMk/>
          <pc:sldMk cId="3233767727" sldId="282"/>
        </pc:sldMkLst>
      </pc:sldChg>
      <pc:sldChg chg="modSp mod chgLayout">
        <pc:chgData name="Johnson, Chad" userId="29e26967-ee32-4210-a1e6-19e5305e9c5f" providerId="ADAL" clId="{36BB7A91-7C5C-435B-9911-DFDC5C97F1CD}" dt="2022-04-25T18:00:47.779" v="178" actId="6549"/>
        <pc:sldMkLst>
          <pc:docMk/>
          <pc:sldMk cId="0" sldId="283"/>
        </pc:sldMkLst>
        <pc:spChg chg="mod ord">
          <ac:chgData name="Johnson, Chad" userId="29e26967-ee32-4210-a1e6-19e5305e9c5f" providerId="ADAL" clId="{36BB7A91-7C5C-435B-9911-DFDC5C97F1CD}" dt="2022-04-25T17:58:51.752" v="174" actId="6549"/>
          <ac:spMkLst>
            <pc:docMk/>
            <pc:sldMk cId="0" sldId="283"/>
            <ac:spMk id="2" creationId="{00000000-0000-0000-0000-000000000000}"/>
          </ac:spMkLst>
        </pc:spChg>
        <pc:spChg chg="mod ord">
          <ac:chgData name="Johnson, Chad" userId="29e26967-ee32-4210-a1e6-19e5305e9c5f" providerId="ADAL" clId="{36BB7A91-7C5C-435B-9911-DFDC5C97F1CD}" dt="2022-04-25T18:00:47.779" v="178" actId="6549"/>
          <ac:spMkLst>
            <pc:docMk/>
            <pc:sldMk cId="0" sldId="283"/>
            <ac:spMk id="3" creationId="{00000000-0000-0000-0000-000000000000}"/>
          </ac:spMkLst>
        </pc:spChg>
      </pc:sldChg>
      <pc:sldChg chg="del">
        <pc:chgData name="Johnson, Chad" userId="29e26967-ee32-4210-a1e6-19e5305e9c5f" providerId="ADAL" clId="{36BB7A91-7C5C-435B-9911-DFDC5C97F1CD}" dt="2022-04-25T17:18:08.261" v="0" actId="47"/>
        <pc:sldMkLst>
          <pc:docMk/>
          <pc:sldMk cId="95975606" sldId="283"/>
        </pc:sldMkLst>
      </pc:sldChg>
      <pc:sldChg chg="modSp mod chgLayout">
        <pc:chgData name="Johnson, Chad" userId="29e26967-ee32-4210-a1e6-19e5305e9c5f" providerId="ADAL" clId="{36BB7A91-7C5C-435B-9911-DFDC5C97F1CD}" dt="2022-04-25T18:01:09.923" v="181" actId="20577"/>
        <pc:sldMkLst>
          <pc:docMk/>
          <pc:sldMk cId="0" sldId="284"/>
        </pc:sldMkLst>
        <pc:spChg chg="mod ord">
          <ac:chgData name="Johnson, Chad" userId="29e26967-ee32-4210-a1e6-19e5305e9c5f" providerId="ADAL" clId="{36BB7A91-7C5C-435B-9911-DFDC5C97F1CD}" dt="2022-04-25T18:00:52.983" v="179" actId="6549"/>
          <ac:spMkLst>
            <pc:docMk/>
            <pc:sldMk cId="0" sldId="284"/>
            <ac:spMk id="2" creationId="{00000000-0000-0000-0000-000000000000}"/>
          </ac:spMkLst>
        </pc:spChg>
        <pc:spChg chg="mod ord">
          <ac:chgData name="Johnson, Chad" userId="29e26967-ee32-4210-a1e6-19e5305e9c5f" providerId="ADAL" clId="{36BB7A91-7C5C-435B-9911-DFDC5C97F1CD}" dt="2022-04-25T18:01:09.923" v="181" actId="20577"/>
          <ac:spMkLst>
            <pc:docMk/>
            <pc:sldMk cId="0" sldId="284"/>
            <ac:spMk id="3" creationId="{00000000-0000-0000-0000-000000000000}"/>
          </ac:spMkLst>
        </pc:spChg>
      </pc:sldChg>
      <pc:sldChg chg="del">
        <pc:chgData name="Johnson, Chad" userId="29e26967-ee32-4210-a1e6-19e5305e9c5f" providerId="ADAL" clId="{36BB7A91-7C5C-435B-9911-DFDC5C97F1CD}" dt="2022-04-25T17:18:08.261" v="0" actId="47"/>
        <pc:sldMkLst>
          <pc:docMk/>
          <pc:sldMk cId="1841876131" sldId="284"/>
        </pc:sldMkLst>
      </pc:sldChg>
      <pc:sldChg chg="modSp mod chgLayout">
        <pc:chgData name="Johnson, Chad" userId="29e26967-ee32-4210-a1e6-19e5305e9c5f" providerId="ADAL" clId="{36BB7A91-7C5C-435B-9911-DFDC5C97F1CD}" dt="2022-04-25T18:01:18.754" v="183" actId="6549"/>
        <pc:sldMkLst>
          <pc:docMk/>
          <pc:sldMk cId="0" sldId="285"/>
        </pc:sldMkLst>
        <pc:spChg chg="mod ord">
          <ac:chgData name="Johnson, Chad" userId="29e26967-ee32-4210-a1e6-19e5305e9c5f" providerId="ADAL" clId="{36BB7A91-7C5C-435B-9911-DFDC5C97F1CD}" dt="2022-04-25T18:01:14.065" v="182" actId="6549"/>
          <ac:spMkLst>
            <pc:docMk/>
            <pc:sldMk cId="0" sldId="285"/>
            <ac:spMk id="2" creationId="{00000000-0000-0000-0000-000000000000}"/>
          </ac:spMkLst>
        </pc:spChg>
        <pc:spChg chg="mod ord">
          <ac:chgData name="Johnson, Chad" userId="29e26967-ee32-4210-a1e6-19e5305e9c5f" providerId="ADAL" clId="{36BB7A91-7C5C-435B-9911-DFDC5C97F1CD}" dt="2022-04-25T18:01:18.754" v="183" actId="6549"/>
          <ac:spMkLst>
            <pc:docMk/>
            <pc:sldMk cId="0" sldId="285"/>
            <ac:spMk id="3" creationId="{00000000-0000-0000-0000-000000000000}"/>
          </ac:spMkLst>
        </pc:spChg>
      </pc:sldChg>
      <pc:sldChg chg="modSp mod chgLayout">
        <pc:chgData name="Johnson, Chad" userId="29e26967-ee32-4210-a1e6-19e5305e9c5f" providerId="ADAL" clId="{36BB7A91-7C5C-435B-9911-DFDC5C97F1CD}" dt="2022-04-25T18:01:21.638" v="184" actId="6549"/>
        <pc:sldMkLst>
          <pc:docMk/>
          <pc:sldMk cId="0" sldId="286"/>
        </pc:sldMkLst>
        <pc:spChg chg="mod ord">
          <ac:chgData name="Johnson, Chad" userId="29e26967-ee32-4210-a1e6-19e5305e9c5f" providerId="ADAL" clId="{36BB7A91-7C5C-435B-9911-DFDC5C97F1CD}" dt="2022-04-25T18:01:21.638" v="184" actId="6549"/>
          <ac:spMkLst>
            <pc:docMk/>
            <pc:sldMk cId="0" sldId="286"/>
            <ac:spMk id="2" creationId="{00000000-0000-0000-0000-000000000000}"/>
          </ac:spMkLst>
        </pc:spChg>
        <pc:spChg chg="mod ord">
          <ac:chgData name="Johnson, Chad" userId="29e26967-ee32-4210-a1e6-19e5305e9c5f" providerId="ADAL" clId="{36BB7A91-7C5C-435B-9911-DFDC5C97F1CD}" dt="2022-04-25T17:55:17.288" v="124" actId="700"/>
          <ac:spMkLst>
            <pc:docMk/>
            <pc:sldMk cId="0" sldId="286"/>
            <ac:spMk id="3" creationId="{00000000-0000-0000-0000-000000000000}"/>
          </ac:spMkLst>
        </pc:spChg>
      </pc:sldChg>
      <pc:sldChg chg="modSp del mod modClrScheme chgLayout">
        <pc:chgData name="Johnson, Chad" userId="29e26967-ee32-4210-a1e6-19e5305e9c5f" providerId="ADAL" clId="{36BB7A91-7C5C-435B-9911-DFDC5C97F1CD}" dt="2022-04-25T18:01:52.392" v="185" actId="2696"/>
        <pc:sldMkLst>
          <pc:docMk/>
          <pc:sldMk cId="0" sldId="287"/>
        </pc:sldMkLst>
        <pc:spChg chg="mod ord">
          <ac:chgData name="Johnson, Chad" userId="29e26967-ee32-4210-a1e6-19e5305e9c5f" providerId="ADAL" clId="{36BB7A91-7C5C-435B-9911-DFDC5C97F1CD}" dt="2022-04-25T17:55:17.288" v="124" actId="700"/>
          <ac:spMkLst>
            <pc:docMk/>
            <pc:sldMk cId="0" sldId="287"/>
            <ac:spMk id="2" creationId="{00000000-0000-0000-0000-000000000000}"/>
          </ac:spMkLst>
        </pc:spChg>
        <pc:spChg chg="mod ord">
          <ac:chgData name="Johnson, Chad" userId="29e26967-ee32-4210-a1e6-19e5305e9c5f" providerId="ADAL" clId="{36BB7A91-7C5C-435B-9911-DFDC5C97F1CD}" dt="2022-04-25T17:55:17.288" v="124" actId="700"/>
          <ac:spMkLst>
            <pc:docMk/>
            <pc:sldMk cId="0" sldId="287"/>
            <ac:spMk id="3" creationId="{00000000-0000-0000-0000-000000000000}"/>
          </ac:spMkLst>
        </pc:spChg>
        <pc:spChg chg="mod ord">
          <ac:chgData name="Johnson, Chad" userId="29e26967-ee32-4210-a1e6-19e5305e9c5f" providerId="ADAL" clId="{36BB7A91-7C5C-435B-9911-DFDC5C97F1CD}" dt="2022-04-25T17:18:31.117" v="11" actId="700"/>
          <ac:spMkLst>
            <pc:docMk/>
            <pc:sldMk cId="0" sldId="287"/>
            <ac:spMk id="72706" creationId="{A23E7576-CE84-45B6-A83C-128B75BC1104}"/>
          </ac:spMkLst>
        </pc:spChg>
        <pc:spChg chg="mod ord">
          <ac:chgData name="Johnson, Chad" userId="29e26967-ee32-4210-a1e6-19e5305e9c5f" providerId="ADAL" clId="{36BB7A91-7C5C-435B-9911-DFDC5C97F1CD}" dt="2022-04-25T17:18:31.117" v="11" actId="700"/>
          <ac:spMkLst>
            <pc:docMk/>
            <pc:sldMk cId="0" sldId="287"/>
            <ac:spMk id="72708" creationId="{BDBBDBC4-B4D2-4943-B526-3B01FAEAD8CC}"/>
          </ac:spMkLst>
        </pc:spChg>
        <pc:graphicFrameChg chg="mod ord">
          <ac:chgData name="Johnson, Chad" userId="29e26967-ee32-4210-a1e6-19e5305e9c5f" providerId="ADAL" clId="{36BB7A91-7C5C-435B-9911-DFDC5C97F1CD}" dt="2022-04-25T17:18:31.117" v="11" actId="700"/>
          <ac:graphicFrameMkLst>
            <pc:docMk/>
            <pc:sldMk cId="0" sldId="287"/>
            <ac:graphicFrameMk id="72719" creationId="{EA60535B-11C5-4248-8CED-6633BC5664BF}"/>
          </ac:graphicFrameMkLst>
        </pc:graphicFrameChg>
      </pc:sldChg>
      <pc:sldChg chg="modSp del mod chgLayout">
        <pc:chgData name="Johnson, Chad" userId="29e26967-ee32-4210-a1e6-19e5305e9c5f" providerId="ADAL" clId="{36BB7A91-7C5C-435B-9911-DFDC5C97F1CD}" dt="2022-04-25T18:02:40.235" v="186" actId="2696"/>
        <pc:sldMkLst>
          <pc:docMk/>
          <pc:sldMk cId="0" sldId="288"/>
        </pc:sldMkLst>
        <pc:spChg chg="mod ord">
          <ac:chgData name="Johnson, Chad" userId="29e26967-ee32-4210-a1e6-19e5305e9c5f" providerId="ADAL" clId="{36BB7A91-7C5C-435B-9911-DFDC5C97F1CD}" dt="2022-04-25T17:55:17.288" v="124" actId="700"/>
          <ac:spMkLst>
            <pc:docMk/>
            <pc:sldMk cId="0" sldId="288"/>
            <ac:spMk id="2" creationId="{00000000-0000-0000-0000-000000000000}"/>
          </ac:spMkLst>
        </pc:spChg>
        <pc:spChg chg="mod ord">
          <ac:chgData name="Johnson, Chad" userId="29e26967-ee32-4210-a1e6-19e5305e9c5f" providerId="ADAL" clId="{36BB7A91-7C5C-435B-9911-DFDC5C97F1CD}" dt="2022-04-25T17:55:17.288" v="124" actId="700"/>
          <ac:spMkLst>
            <pc:docMk/>
            <pc:sldMk cId="0" sldId="288"/>
            <ac:spMk id="3" creationId="{00000000-0000-0000-0000-000000000000}"/>
          </ac:spMkLst>
        </pc:spChg>
      </pc:sldChg>
      <pc:sldChg chg="modSp mod chgLayout">
        <pc:chgData name="Johnson, Chad" userId="29e26967-ee32-4210-a1e6-19e5305e9c5f" providerId="ADAL" clId="{36BB7A91-7C5C-435B-9911-DFDC5C97F1CD}" dt="2022-04-25T18:05:22.966" v="194" actId="6549"/>
        <pc:sldMkLst>
          <pc:docMk/>
          <pc:sldMk cId="0" sldId="289"/>
        </pc:sldMkLst>
        <pc:spChg chg="mod ord">
          <ac:chgData name="Johnson, Chad" userId="29e26967-ee32-4210-a1e6-19e5305e9c5f" providerId="ADAL" clId="{36BB7A91-7C5C-435B-9911-DFDC5C97F1CD}" dt="2022-04-25T18:05:22.966" v="194" actId="6549"/>
          <ac:spMkLst>
            <pc:docMk/>
            <pc:sldMk cId="0" sldId="289"/>
            <ac:spMk id="2" creationId="{00000000-0000-0000-0000-000000000000}"/>
          </ac:spMkLst>
        </pc:spChg>
        <pc:spChg chg="mod ord">
          <ac:chgData name="Johnson, Chad" userId="29e26967-ee32-4210-a1e6-19e5305e9c5f" providerId="ADAL" clId="{36BB7A91-7C5C-435B-9911-DFDC5C97F1CD}" dt="2022-04-25T17:55:17.288" v="124" actId="700"/>
          <ac:spMkLst>
            <pc:docMk/>
            <pc:sldMk cId="0" sldId="289"/>
            <ac:spMk id="3" creationId="{00000000-0000-0000-0000-000000000000}"/>
          </ac:spMkLst>
        </pc:spChg>
      </pc:sldChg>
      <pc:sldChg chg="modSp mod chgLayout">
        <pc:chgData name="Johnson, Chad" userId="29e26967-ee32-4210-a1e6-19e5305e9c5f" providerId="ADAL" clId="{36BB7A91-7C5C-435B-9911-DFDC5C97F1CD}" dt="2022-04-25T18:05:25.552" v="195" actId="6549"/>
        <pc:sldMkLst>
          <pc:docMk/>
          <pc:sldMk cId="0" sldId="290"/>
        </pc:sldMkLst>
        <pc:spChg chg="mod ord">
          <ac:chgData name="Johnson, Chad" userId="29e26967-ee32-4210-a1e6-19e5305e9c5f" providerId="ADAL" clId="{36BB7A91-7C5C-435B-9911-DFDC5C97F1CD}" dt="2022-04-25T18:05:25.552" v="195" actId="6549"/>
          <ac:spMkLst>
            <pc:docMk/>
            <pc:sldMk cId="0" sldId="290"/>
            <ac:spMk id="2" creationId="{00000000-0000-0000-0000-000000000000}"/>
          </ac:spMkLst>
        </pc:spChg>
        <pc:spChg chg="mod ord">
          <ac:chgData name="Johnson, Chad" userId="29e26967-ee32-4210-a1e6-19e5305e9c5f" providerId="ADAL" clId="{36BB7A91-7C5C-435B-9911-DFDC5C97F1CD}" dt="2022-04-25T17:55:17.288" v="124" actId="700"/>
          <ac:spMkLst>
            <pc:docMk/>
            <pc:sldMk cId="0" sldId="290"/>
            <ac:spMk id="3" creationId="{00000000-0000-0000-0000-000000000000}"/>
          </ac:spMkLst>
        </pc:spChg>
      </pc:sldChg>
      <pc:sldChg chg="modSp mod chgLayout">
        <pc:chgData name="Johnson, Chad" userId="29e26967-ee32-4210-a1e6-19e5305e9c5f" providerId="ADAL" clId="{36BB7A91-7C5C-435B-9911-DFDC5C97F1CD}" dt="2022-04-25T18:06:56.360" v="204" actId="255"/>
        <pc:sldMkLst>
          <pc:docMk/>
          <pc:sldMk cId="0" sldId="291"/>
        </pc:sldMkLst>
        <pc:spChg chg="mod ord">
          <ac:chgData name="Johnson, Chad" userId="29e26967-ee32-4210-a1e6-19e5305e9c5f" providerId="ADAL" clId="{36BB7A91-7C5C-435B-9911-DFDC5C97F1CD}" dt="2022-04-25T18:05:28.150" v="196" actId="6549"/>
          <ac:spMkLst>
            <pc:docMk/>
            <pc:sldMk cId="0" sldId="291"/>
            <ac:spMk id="2" creationId="{00000000-0000-0000-0000-000000000000}"/>
          </ac:spMkLst>
        </pc:spChg>
        <pc:spChg chg="mod ord">
          <ac:chgData name="Johnson, Chad" userId="29e26967-ee32-4210-a1e6-19e5305e9c5f" providerId="ADAL" clId="{36BB7A91-7C5C-435B-9911-DFDC5C97F1CD}" dt="2022-04-25T18:06:56.360" v="204" actId="255"/>
          <ac:spMkLst>
            <pc:docMk/>
            <pc:sldMk cId="0" sldId="291"/>
            <ac:spMk id="3" creationId="{00000000-0000-0000-0000-000000000000}"/>
          </ac:spMkLst>
        </pc:spChg>
      </pc:sldChg>
      <pc:sldChg chg="modSp mod chgLayout">
        <pc:chgData name="Johnson, Chad" userId="29e26967-ee32-4210-a1e6-19e5305e9c5f" providerId="ADAL" clId="{36BB7A91-7C5C-435B-9911-DFDC5C97F1CD}" dt="2022-04-25T18:06:46.425" v="203" actId="255"/>
        <pc:sldMkLst>
          <pc:docMk/>
          <pc:sldMk cId="0" sldId="292"/>
        </pc:sldMkLst>
        <pc:spChg chg="mod ord">
          <ac:chgData name="Johnson, Chad" userId="29e26967-ee32-4210-a1e6-19e5305e9c5f" providerId="ADAL" clId="{36BB7A91-7C5C-435B-9911-DFDC5C97F1CD}" dt="2022-04-25T18:05:30.756" v="197" actId="6549"/>
          <ac:spMkLst>
            <pc:docMk/>
            <pc:sldMk cId="0" sldId="292"/>
            <ac:spMk id="2" creationId="{00000000-0000-0000-0000-000000000000}"/>
          </ac:spMkLst>
        </pc:spChg>
        <pc:spChg chg="mod ord">
          <ac:chgData name="Johnson, Chad" userId="29e26967-ee32-4210-a1e6-19e5305e9c5f" providerId="ADAL" clId="{36BB7A91-7C5C-435B-9911-DFDC5C97F1CD}" dt="2022-04-25T18:06:46.425" v="203" actId="255"/>
          <ac:spMkLst>
            <pc:docMk/>
            <pc:sldMk cId="0" sldId="292"/>
            <ac:spMk id="3" creationId="{00000000-0000-0000-0000-000000000000}"/>
          </ac:spMkLst>
        </pc:spChg>
      </pc:sldChg>
      <pc:sldChg chg="modSp del mod chgLayout">
        <pc:chgData name="Johnson, Chad" userId="29e26967-ee32-4210-a1e6-19e5305e9c5f" providerId="ADAL" clId="{36BB7A91-7C5C-435B-9911-DFDC5C97F1CD}" dt="2022-04-25T18:05:00.962" v="193" actId="2696"/>
        <pc:sldMkLst>
          <pc:docMk/>
          <pc:sldMk cId="0" sldId="293"/>
        </pc:sldMkLst>
        <pc:spChg chg="mod ord">
          <ac:chgData name="Johnson, Chad" userId="29e26967-ee32-4210-a1e6-19e5305e9c5f" providerId="ADAL" clId="{36BB7A91-7C5C-435B-9911-DFDC5C97F1CD}" dt="2022-04-25T17:55:17.288" v="124" actId="700"/>
          <ac:spMkLst>
            <pc:docMk/>
            <pc:sldMk cId="0" sldId="293"/>
            <ac:spMk id="2" creationId="{00000000-0000-0000-0000-000000000000}"/>
          </ac:spMkLst>
        </pc:spChg>
        <pc:spChg chg="mod ord">
          <ac:chgData name="Johnson, Chad" userId="29e26967-ee32-4210-a1e6-19e5305e9c5f" providerId="ADAL" clId="{36BB7A91-7C5C-435B-9911-DFDC5C97F1CD}" dt="2022-04-25T17:55:17.288" v="124" actId="700"/>
          <ac:spMkLst>
            <pc:docMk/>
            <pc:sldMk cId="0" sldId="293"/>
            <ac:spMk id="3" creationId="{00000000-0000-0000-0000-000000000000}"/>
          </ac:spMkLst>
        </pc:spChg>
      </pc:sldChg>
      <pc:sldChg chg="modSp del mod chgLayout">
        <pc:chgData name="Johnson, Chad" userId="29e26967-ee32-4210-a1e6-19e5305e9c5f" providerId="ADAL" clId="{36BB7A91-7C5C-435B-9911-DFDC5C97F1CD}" dt="2022-04-25T18:05:00.962" v="193" actId="2696"/>
        <pc:sldMkLst>
          <pc:docMk/>
          <pc:sldMk cId="0" sldId="294"/>
        </pc:sldMkLst>
        <pc:spChg chg="mod ord">
          <ac:chgData name="Johnson, Chad" userId="29e26967-ee32-4210-a1e6-19e5305e9c5f" providerId="ADAL" clId="{36BB7A91-7C5C-435B-9911-DFDC5C97F1CD}" dt="2022-04-25T17:55:17.288" v="124" actId="700"/>
          <ac:spMkLst>
            <pc:docMk/>
            <pc:sldMk cId="0" sldId="294"/>
            <ac:spMk id="2" creationId="{00000000-0000-0000-0000-000000000000}"/>
          </ac:spMkLst>
        </pc:spChg>
        <pc:spChg chg="mod ord">
          <ac:chgData name="Johnson, Chad" userId="29e26967-ee32-4210-a1e6-19e5305e9c5f" providerId="ADAL" clId="{36BB7A91-7C5C-435B-9911-DFDC5C97F1CD}" dt="2022-04-25T17:55:17.288" v="124" actId="700"/>
          <ac:spMkLst>
            <pc:docMk/>
            <pc:sldMk cId="0" sldId="294"/>
            <ac:spMk id="3" creationId="{00000000-0000-0000-0000-000000000000}"/>
          </ac:spMkLst>
        </pc:spChg>
      </pc:sldChg>
      <pc:sldChg chg="modSp mod chgLayout">
        <pc:chgData name="Johnson, Chad" userId="29e26967-ee32-4210-a1e6-19e5305e9c5f" providerId="ADAL" clId="{36BB7A91-7C5C-435B-9911-DFDC5C97F1CD}" dt="2022-04-25T18:06:25.340" v="202" actId="255"/>
        <pc:sldMkLst>
          <pc:docMk/>
          <pc:sldMk cId="0" sldId="295"/>
        </pc:sldMkLst>
        <pc:spChg chg="mod ord">
          <ac:chgData name="Johnson, Chad" userId="29e26967-ee32-4210-a1e6-19e5305e9c5f" providerId="ADAL" clId="{36BB7A91-7C5C-435B-9911-DFDC5C97F1CD}" dt="2022-04-25T18:05:33.533" v="198" actId="6549"/>
          <ac:spMkLst>
            <pc:docMk/>
            <pc:sldMk cId="0" sldId="295"/>
            <ac:spMk id="2" creationId="{00000000-0000-0000-0000-000000000000}"/>
          </ac:spMkLst>
        </pc:spChg>
        <pc:spChg chg="mod ord">
          <ac:chgData name="Johnson, Chad" userId="29e26967-ee32-4210-a1e6-19e5305e9c5f" providerId="ADAL" clId="{36BB7A91-7C5C-435B-9911-DFDC5C97F1CD}" dt="2022-04-25T18:06:25.340" v="202" actId="255"/>
          <ac:spMkLst>
            <pc:docMk/>
            <pc:sldMk cId="0" sldId="295"/>
            <ac:spMk id="3" creationId="{00000000-0000-0000-0000-000000000000}"/>
          </ac:spMkLst>
        </pc:spChg>
      </pc:sldChg>
      <pc:sldChg chg="modSp mod chgLayout">
        <pc:chgData name="Johnson, Chad" userId="29e26967-ee32-4210-a1e6-19e5305e9c5f" providerId="ADAL" clId="{36BB7A91-7C5C-435B-9911-DFDC5C97F1CD}" dt="2022-04-25T18:06:15.005" v="201" actId="6549"/>
        <pc:sldMkLst>
          <pc:docMk/>
          <pc:sldMk cId="0" sldId="296"/>
        </pc:sldMkLst>
        <pc:spChg chg="mod ord">
          <ac:chgData name="Johnson, Chad" userId="29e26967-ee32-4210-a1e6-19e5305e9c5f" providerId="ADAL" clId="{36BB7A91-7C5C-435B-9911-DFDC5C97F1CD}" dt="2022-04-25T18:05:36.758" v="199" actId="6549"/>
          <ac:spMkLst>
            <pc:docMk/>
            <pc:sldMk cId="0" sldId="296"/>
            <ac:spMk id="2" creationId="{00000000-0000-0000-0000-000000000000}"/>
          </ac:spMkLst>
        </pc:spChg>
        <pc:spChg chg="mod ord">
          <ac:chgData name="Johnson, Chad" userId="29e26967-ee32-4210-a1e6-19e5305e9c5f" providerId="ADAL" clId="{36BB7A91-7C5C-435B-9911-DFDC5C97F1CD}" dt="2022-04-25T18:06:15.005" v="201" actId="6549"/>
          <ac:spMkLst>
            <pc:docMk/>
            <pc:sldMk cId="0" sldId="296"/>
            <ac:spMk id="3" creationId="{00000000-0000-0000-0000-000000000000}"/>
          </ac:spMkLst>
        </pc:spChg>
      </pc:sldChg>
      <pc:sldChg chg="modSp mod chgLayout">
        <pc:chgData name="Johnson, Chad" userId="29e26967-ee32-4210-a1e6-19e5305e9c5f" providerId="ADAL" clId="{36BB7A91-7C5C-435B-9911-DFDC5C97F1CD}" dt="2022-04-25T17:55:17.288" v="124" actId="700"/>
        <pc:sldMkLst>
          <pc:docMk/>
          <pc:sldMk cId="0" sldId="297"/>
        </pc:sldMkLst>
        <pc:spChg chg="mod ord">
          <ac:chgData name="Johnson, Chad" userId="29e26967-ee32-4210-a1e6-19e5305e9c5f" providerId="ADAL" clId="{36BB7A91-7C5C-435B-9911-DFDC5C97F1CD}" dt="2022-04-25T17:55:17.288" v="124" actId="700"/>
          <ac:spMkLst>
            <pc:docMk/>
            <pc:sldMk cId="0" sldId="297"/>
            <ac:spMk id="2" creationId="{00000000-0000-0000-0000-000000000000}"/>
          </ac:spMkLst>
        </pc:spChg>
        <pc:spChg chg="mod ord">
          <ac:chgData name="Johnson, Chad" userId="29e26967-ee32-4210-a1e6-19e5305e9c5f" providerId="ADAL" clId="{36BB7A91-7C5C-435B-9911-DFDC5C97F1CD}" dt="2022-04-25T17:55:17.288" v="124" actId="700"/>
          <ac:spMkLst>
            <pc:docMk/>
            <pc:sldMk cId="0" sldId="297"/>
            <ac:spMk id="3" creationId="{00000000-0000-0000-0000-000000000000}"/>
          </ac:spMkLst>
        </pc:spChg>
      </pc:sldChg>
      <pc:sldChg chg="modSp del mod chgLayout">
        <pc:chgData name="Johnson, Chad" userId="29e26967-ee32-4210-a1e6-19e5305e9c5f" providerId="ADAL" clId="{36BB7A91-7C5C-435B-9911-DFDC5C97F1CD}" dt="2022-04-25T18:04:51.417" v="192" actId="2696"/>
        <pc:sldMkLst>
          <pc:docMk/>
          <pc:sldMk cId="0" sldId="298"/>
        </pc:sldMkLst>
        <pc:spChg chg="mod ord">
          <ac:chgData name="Johnson, Chad" userId="29e26967-ee32-4210-a1e6-19e5305e9c5f" providerId="ADAL" clId="{36BB7A91-7C5C-435B-9911-DFDC5C97F1CD}" dt="2022-04-25T17:55:17.288" v="124" actId="700"/>
          <ac:spMkLst>
            <pc:docMk/>
            <pc:sldMk cId="0" sldId="298"/>
            <ac:spMk id="2" creationId="{00000000-0000-0000-0000-000000000000}"/>
          </ac:spMkLst>
        </pc:spChg>
        <pc:spChg chg="mod ord">
          <ac:chgData name="Johnson, Chad" userId="29e26967-ee32-4210-a1e6-19e5305e9c5f" providerId="ADAL" clId="{36BB7A91-7C5C-435B-9911-DFDC5C97F1CD}" dt="2022-04-25T17:55:17.288" v="124" actId="700"/>
          <ac:spMkLst>
            <pc:docMk/>
            <pc:sldMk cId="0" sldId="298"/>
            <ac:spMk id="3" creationId="{00000000-0000-0000-0000-000000000000}"/>
          </ac:spMkLst>
        </pc:spChg>
      </pc:sldChg>
      <pc:sldChg chg="addSp delSp modSp mod modClrScheme chgLayout">
        <pc:chgData name="Johnson, Chad" userId="29e26967-ee32-4210-a1e6-19e5305e9c5f" providerId="ADAL" clId="{36BB7A91-7C5C-435B-9911-DFDC5C97F1CD}" dt="2022-04-25T17:21:38.847" v="33" actId="1076"/>
        <pc:sldMkLst>
          <pc:docMk/>
          <pc:sldMk cId="0" sldId="299"/>
        </pc:sldMkLst>
        <pc:spChg chg="add del mod ord">
          <ac:chgData name="Johnson, Chad" userId="29e26967-ee32-4210-a1e6-19e5305e9c5f" providerId="ADAL" clId="{36BB7A91-7C5C-435B-9911-DFDC5C97F1CD}" dt="2022-04-25T17:21:35.426" v="32" actId="478"/>
          <ac:spMkLst>
            <pc:docMk/>
            <pc:sldMk cId="0" sldId="299"/>
            <ac:spMk id="2" creationId="{1BE1FF59-9908-4A94-8164-48C38826A8C9}"/>
          </ac:spMkLst>
        </pc:spChg>
        <pc:spChg chg="mod">
          <ac:chgData name="Johnson, Chad" userId="29e26967-ee32-4210-a1e6-19e5305e9c5f" providerId="ADAL" clId="{36BB7A91-7C5C-435B-9911-DFDC5C97F1CD}" dt="2022-04-25T17:21:28.145" v="30" actId="1076"/>
          <ac:spMkLst>
            <pc:docMk/>
            <pc:sldMk cId="0" sldId="299"/>
            <ac:spMk id="4" creationId="{7E19CFC8-4B24-4B4E-8AF1-C03EF77A60D5}"/>
          </ac:spMkLst>
        </pc:spChg>
        <pc:spChg chg="mod ord">
          <ac:chgData name="Johnson, Chad" userId="29e26967-ee32-4210-a1e6-19e5305e9c5f" providerId="ADAL" clId="{36BB7A91-7C5C-435B-9911-DFDC5C97F1CD}" dt="2022-04-25T17:18:31.117" v="11" actId="700"/>
          <ac:spMkLst>
            <pc:docMk/>
            <pc:sldMk cId="0" sldId="299"/>
            <ac:spMk id="13" creationId="{4D5B1F09-DB70-49D6-95DD-2932AE10DEBA}"/>
          </ac:spMkLst>
        </pc:spChg>
        <pc:picChg chg="mod">
          <ac:chgData name="Johnson, Chad" userId="29e26967-ee32-4210-a1e6-19e5305e9c5f" providerId="ADAL" clId="{36BB7A91-7C5C-435B-9911-DFDC5C97F1CD}" dt="2022-04-25T17:21:38.847" v="33" actId="1076"/>
          <ac:picMkLst>
            <pc:docMk/>
            <pc:sldMk cId="0" sldId="299"/>
            <ac:picMk id="14" creationId="{20E1ADA4-5B7E-4155-BD94-15CB46BB1409}"/>
          </ac:picMkLst>
        </pc:picChg>
      </pc:sldChg>
      <pc:sldChg chg="modSp mod modClrScheme chgLayout">
        <pc:chgData name="Johnson, Chad" userId="29e26967-ee32-4210-a1e6-19e5305e9c5f" providerId="ADAL" clId="{36BB7A91-7C5C-435B-9911-DFDC5C97F1CD}" dt="2022-04-25T17:22:11.675" v="36" actId="207"/>
        <pc:sldMkLst>
          <pc:docMk/>
          <pc:sldMk cId="0" sldId="300"/>
        </pc:sldMkLst>
        <pc:spChg chg="mod ord">
          <ac:chgData name="Johnson, Chad" userId="29e26967-ee32-4210-a1e6-19e5305e9c5f" providerId="ADAL" clId="{36BB7A91-7C5C-435B-9911-DFDC5C97F1CD}" dt="2022-04-25T17:18:31.117" v="11" actId="700"/>
          <ac:spMkLst>
            <pc:docMk/>
            <pc:sldMk cId="0" sldId="300"/>
            <ac:spMk id="29698" creationId="{4AF55F45-8282-437E-B0B7-5F149D380B0F}"/>
          </ac:spMkLst>
        </pc:spChg>
        <pc:graphicFrameChg chg="mod ord modGraphic">
          <ac:chgData name="Johnson, Chad" userId="29e26967-ee32-4210-a1e6-19e5305e9c5f" providerId="ADAL" clId="{36BB7A91-7C5C-435B-9911-DFDC5C97F1CD}" dt="2022-04-25T17:22:11.675" v="36" actId="207"/>
          <ac:graphicFrameMkLst>
            <pc:docMk/>
            <pc:sldMk cId="0" sldId="300"/>
            <ac:graphicFrameMk id="188114" creationId="{82438902-95B3-47C5-9CE9-03AD785ACB85}"/>
          </ac:graphicFrameMkLst>
        </pc:graphicFrameChg>
      </pc:sldChg>
      <pc:sldChg chg="modSp del mod chgLayout">
        <pc:chgData name="Johnson, Chad" userId="29e26967-ee32-4210-a1e6-19e5305e9c5f" providerId="ADAL" clId="{36BB7A91-7C5C-435B-9911-DFDC5C97F1CD}" dt="2022-04-25T18:04:32.543" v="190" actId="2696"/>
        <pc:sldMkLst>
          <pc:docMk/>
          <pc:sldMk cId="0" sldId="301"/>
        </pc:sldMkLst>
        <pc:spChg chg="mod ord">
          <ac:chgData name="Johnson, Chad" userId="29e26967-ee32-4210-a1e6-19e5305e9c5f" providerId="ADAL" clId="{36BB7A91-7C5C-435B-9911-DFDC5C97F1CD}" dt="2022-04-25T17:55:17.288" v="124" actId="700"/>
          <ac:spMkLst>
            <pc:docMk/>
            <pc:sldMk cId="0" sldId="301"/>
            <ac:spMk id="2" creationId="{00000000-0000-0000-0000-000000000000}"/>
          </ac:spMkLst>
        </pc:spChg>
        <pc:spChg chg="mod ord">
          <ac:chgData name="Johnson, Chad" userId="29e26967-ee32-4210-a1e6-19e5305e9c5f" providerId="ADAL" clId="{36BB7A91-7C5C-435B-9911-DFDC5C97F1CD}" dt="2022-04-25T17:55:17.288" v="124" actId="700"/>
          <ac:spMkLst>
            <pc:docMk/>
            <pc:sldMk cId="0" sldId="301"/>
            <ac:spMk id="3" creationId="{00000000-0000-0000-0000-000000000000}"/>
          </ac:spMkLst>
        </pc:spChg>
      </pc:sldChg>
      <pc:sldChg chg="modSp del mod chgLayout">
        <pc:chgData name="Johnson, Chad" userId="29e26967-ee32-4210-a1e6-19e5305e9c5f" providerId="ADAL" clId="{36BB7A91-7C5C-435B-9911-DFDC5C97F1CD}" dt="2022-04-25T18:04:32.543" v="190" actId="2696"/>
        <pc:sldMkLst>
          <pc:docMk/>
          <pc:sldMk cId="0" sldId="302"/>
        </pc:sldMkLst>
        <pc:spChg chg="mod ord">
          <ac:chgData name="Johnson, Chad" userId="29e26967-ee32-4210-a1e6-19e5305e9c5f" providerId="ADAL" clId="{36BB7A91-7C5C-435B-9911-DFDC5C97F1CD}" dt="2022-04-25T17:55:17.288" v="124" actId="700"/>
          <ac:spMkLst>
            <pc:docMk/>
            <pc:sldMk cId="0" sldId="302"/>
            <ac:spMk id="2" creationId="{00000000-0000-0000-0000-000000000000}"/>
          </ac:spMkLst>
        </pc:spChg>
        <pc:spChg chg="mod ord">
          <ac:chgData name="Johnson, Chad" userId="29e26967-ee32-4210-a1e6-19e5305e9c5f" providerId="ADAL" clId="{36BB7A91-7C5C-435B-9911-DFDC5C97F1CD}" dt="2022-04-25T17:55:17.288" v="124" actId="700"/>
          <ac:spMkLst>
            <pc:docMk/>
            <pc:sldMk cId="0" sldId="302"/>
            <ac:spMk id="3" creationId="{00000000-0000-0000-0000-000000000000}"/>
          </ac:spMkLst>
        </pc:spChg>
      </pc:sldChg>
      <pc:sldChg chg="modSp del mod chgLayout">
        <pc:chgData name="Johnson, Chad" userId="29e26967-ee32-4210-a1e6-19e5305e9c5f" providerId="ADAL" clId="{36BB7A91-7C5C-435B-9911-DFDC5C97F1CD}" dt="2022-04-25T18:04:19.682" v="188" actId="2696"/>
        <pc:sldMkLst>
          <pc:docMk/>
          <pc:sldMk cId="0" sldId="303"/>
        </pc:sldMkLst>
        <pc:spChg chg="mod ord">
          <ac:chgData name="Johnson, Chad" userId="29e26967-ee32-4210-a1e6-19e5305e9c5f" providerId="ADAL" clId="{36BB7A91-7C5C-435B-9911-DFDC5C97F1CD}" dt="2022-04-25T17:55:17.288" v="124" actId="700"/>
          <ac:spMkLst>
            <pc:docMk/>
            <pc:sldMk cId="0" sldId="303"/>
            <ac:spMk id="2" creationId="{00000000-0000-0000-0000-000000000000}"/>
          </ac:spMkLst>
        </pc:spChg>
        <pc:spChg chg="mod ord">
          <ac:chgData name="Johnson, Chad" userId="29e26967-ee32-4210-a1e6-19e5305e9c5f" providerId="ADAL" clId="{36BB7A91-7C5C-435B-9911-DFDC5C97F1CD}" dt="2022-04-25T17:55:17.288" v="124" actId="700"/>
          <ac:spMkLst>
            <pc:docMk/>
            <pc:sldMk cId="0" sldId="303"/>
            <ac:spMk id="3" creationId="{00000000-0000-0000-0000-000000000000}"/>
          </ac:spMkLst>
        </pc:spChg>
      </pc:sldChg>
      <pc:sldChg chg="modSp del mod chgLayout">
        <pc:chgData name="Johnson, Chad" userId="29e26967-ee32-4210-a1e6-19e5305e9c5f" providerId="ADAL" clId="{36BB7A91-7C5C-435B-9911-DFDC5C97F1CD}" dt="2022-04-25T18:04:19.682" v="188" actId="2696"/>
        <pc:sldMkLst>
          <pc:docMk/>
          <pc:sldMk cId="0" sldId="304"/>
        </pc:sldMkLst>
        <pc:spChg chg="mod ord">
          <ac:chgData name="Johnson, Chad" userId="29e26967-ee32-4210-a1e6-19e5305e9c5f" providerId="ADAL" clId="{36BB7A91-7C5C-435B-9911-DFDC5C97F1CD}" dt="2022-04-25T17:55:17.288" v="124" actId="700"/>
          <ac:spMkLst>
            <pc:docMk/>
            <pc:sldMk cId="0" sldId="304"/>
            <ac:spMk id="2" creationId="{00000000-0000-0000-0000-000000000000}"/>
          </ac:spMkLst>
        </pc:spChg>
        <pc:spChg chg="mod ord">
          <ac:chgData name="Johnson, Chad" userId="29e26967-ee32-4210-a1e6-19e5305e9c5f" providerId="ADAL" clId="{36BB7A91-7C5C-435B-9911-DFDC5C97F1CD}" dt="2022-04-25T17:55:17.288" v="124" actId="700"/>
          <ac:spMkLst>
            <pc:docMk/>
            <pc:sldMk cId="0" sldId="304"/>
            <ac:spMk id="3" creationId="{00000000-0000-0000-0000-000000000000}"/>
          </ac:spMkLst>
        </pc:spChg>
      </pc:sldChg>
      <pc:sldChg chg="addSp delSp modSp mod modClrScheme chgLayout">
        <pc:chgData name="Johnson, Chad" userId="29e26967-ee32-4210-a1e6-19e5305e9c5f" providerId="ADAL" clId="{36BB7A91-7C5C-435B-9911-DFDC5C97F1CD}" dt="2022-04-25T17:19:11.486" v="26" actId="120"/>
        <pc:sldMkLst>
          <pc:docMk/>
          <pc:sldMk cId="3312537058" sldId="305"/>
        </pc:sldMkLst>
        <pc:spChg chg="add del mod ord">
          <ac:chgData name="Johnson, Chad" userId="29e26967-ee32-4210-a1e6-19e5305e9c5f" providerId="ADAL" clId="{36BB7A91-7C5C-435B-9911-DFDC5C97F1CD}" dt="2022-04-25T17:18:45.282" v="18" actId="700"/>
          <ac:spMkLst>
            <pc:docMk/>
            <pc:sldMk cId="3312537058" sldId="305"/>
            <ac:spMk id="2" creationId="{4B012252-4DA9-4D38-B318-BC8A3CD7CA9F}"/>
          </ac:spMkLst>
        </pc:spChg>
        <pc:spChg chg="add mod ord">
          <ac:chgData name="Johnson, Chad" userId="29e26967-ee32-4210-a1e6-19e5305e9c5f" providerId="ADAL" clId="{36BB7A91-7C5C-435B-9911-DFDC5C97F1CD}" dt="2022-04-25T17:18:59.831" v="25" actId="20577"/>
          <ac:spMkLst>
            <pc:docMk/>
            <pc:sldMk cId="3312537058" sldId="305"/>
            <ac:spMk id="3" creationId="{00E0A408-4DF2-4475-8C4E-22B06B4DC629}"/>
          </ac:spMkLst>
        </pc:spChg>
        <pc:spChg chg="del mod">
          <ac:chgData name="Johnson, Chad" userId="29e26967-ee32-4210-a1e6-19e5305e9c5f" providerId="ADAL" clId="{36BB7A91-7C5C-435B-9911-DFDC5C97F1CD}" dt="2022-04-25T17:18:56.383" v="21" actId="478"/>
          <ac:spMkLst>
            <pc:docMk/>
            <pc:sldMk cId="3312537058" sldId="305"/>
            <ac:spMk id="5" creationId="{61E51211-52CE-4C9A-9219-48F2DAE0B187}"/>
          </ac:spMkLst>
        </pc:spChg>
        <pc:spChg chg="mod ord">
          <ac:chgData name="Johnson, Chad" userId="29e26967-ee32-4210-a1e6-19e5305e9c5f" providerId="ADAL" clId="{36BB7A91-7C5C-435B-9911-DFDC5C97F1CD}" dt="2022-04-25T17:19:11.486" v="26" actId="120"/>
          <ac:spMkLst>
            <pc:docMk/>
            <pc:sldMk cId="3312537058" sldId="305"/>
            <ac:spMk id="40963" creationId="{9FEFB4FA-359D-4710-B725-A04EB4F1E258}"/>
          </ac:spMkLst>
        </pc:spChg>
      </pc:sldChg>
      <pc:sldChg chg="modSp mod chgLayout">
        <pc:chgData name="Johnson, Chad" userId="29e26967-ee32-4210-a1e6-19e5305e9c5f" providerId="ADAL" clId="{36BB7A91-7C5C-435B-9911-DFDC5C97F1CD}" dt="2022-04-25T17:56:24.833" v="147" actId="6549"/>
        <pc:sldMkLst>
          <pc:docMk/>
          <pc:sldMk cId="0" sldId="306"/>
        </pc:sldMkLst>
        <pc:spChg chg="mod ord">
          <ac:chgData name="Johnson, Chad" userId="29e26967-ee32-4210-a1e6-19e5305e9c5f" providerId="ADAL" clId="{36BB7A91-7C5C-435B-9911-DFDC5C97F1CD}" dt="2022-04-25T17:56:24.833" v="147" actId="6549"/>
          <ac:spMkLst>
            <pc:docMk/>
            <pc:sldMk cId="0" sldId="306"/>
            <ac:spMk id="2" creationId="{00000000-0000-0000-0000-000000000000}"/>
          </ac:spMkLst>
        </pc:spChg>
        <pc:spChg chg="mod ord">
          <ac:chgData name="Johnson, Chad" userId="29e26967-ee32-4210-a1e6-19e5305e9c5f" providerId="ADAL" clId="{36BB7A91-7C5C-435B-9911-DFDC5C97F1CD}" dt="2022-04-25T17:55:17.416" v="127" actId="27636"/>
          <ac:spMkLst>
            <pc:docMk/>
            <pc:sldMk cId="0" sldId="306"/>
            <ac:spMk id="3" creationId="{00000000-0000-0000-0000-000000000000}"/>
          </ac:spMkLst>
        </pc:spChg>
      </pc:sldChg>
      <pc:sldChg chg="modSp mod chgLayout">
        <pc:chgData name="Johnson, Chad" userId="29e26967-ee32-4210-a1e6-19e5305e9c5f" providerId="ADAL" clId="{36BB7A91-7C5C-435B-9911-DFDC5C97F1CD}" dt="2022-04-25T17:56:28.327" v="148" actId="6549"/>
        <pc:sldMkLst>
          <pc:docMk/>
          <pc:sldMk cId="0" sldId="307"/>
        </pc:sldMkLst>
        <pc:spChg chg="mod ord">
          <ac:chgData name="Johnson, Chad" userId="29e26967-ee32-4210-a1e6-19e5305e9c5f" providerId="ADAL" clId="{36BB7A91-7C5C-435B-9911-DFDC5C97F1CD}" dt="2022-04-25T17:56:28.327" v="148" actId="6549"/>
          <ac:spMkLst>
            <pc:docMk/>
            <pc:sldMk cId="0" sldId="307"/>
            <ac:spMk id="2" creationId="{00000000-0000-0000-0000-000000000000}"/>
          </ac:spMkLst>
        </pc:spChg>
        <pc:spChg chg="mod ord">
          <ac:chgData name="Johnson, Chad" userId="29e26967-ee32-4210-a1e6-19e5305e9c5f" providerId="ADAL" clId="{36BB7A91-7C5C-435B-9911-DFDC5C97F1CD}" dt="2022-04-25T17:55:17.430" v="128" actId="27636"/>
          <ac:spMkLst>
            <pc:docMk/>
            <pc:sldMk cId="0" sldId="307"/>
            <ac:spMk id="3" creationId="{00000000-0000-0000-0000-000000000000}"/>
          </ac:spMkLst>
        </pc:spChg>
      </pc:sldChg>
      <pc:sldChg chg="modSp mod chgLayout">
        <pc:chgData name="Johnson, Chad" userId="29e26967-ee32-4210-a1e6-19e5305e9c5f" providerId="ADAL" clId="{36BB7A91-7C5C-435B-9911-DFDC5C97F1CD}" dt="2022-04-25T17:56:31.625" v="149" actId="6549"/>
        <pc:sldMkLst>
          <pc:docMk/>
          <pc:sldMk cId="0" sldId="308"/>
        </pc:sldMkLst>
        <pc:spChg chg="mod ord">
          <ac:chgData name="Johnson, Chad" userId="29e26967-ee32-4210-a1e6-19e5305e9c5f" providerId="ADAL" clId="{36BB7A91-7C5C-435B-9911-DFDC5C97F1CD}" dt="2022-04-25T17:56:31.625" v="149" actId="6549"/>
          <ac:spMkLst>
            <pc:docMk/>
            <pc:sldMk cId="0" sldId="308"/>
            <ac:spMk id="2" creationId="{00000000-0000-0000-0000-000000000000}"/>
          </ac:spMkLst>
        </pc:spChg>
        <pc:spChg chg="mod ord">
          <ac:chgData name="Johnson, Chad" userId="29e26967-ee32-4210-a1e6-19e5305e9c5f" providerId="ADAL" clId="{36BB7A91-7C5C-435B-9911-DFDC5C97F1CD}" dt="2022-04-25T17:55:17.446" v="129" actId="27636"/>
          <ac:spMkLst>
            <pc:docMk/>
            <pc:sldMk cId="0" sldId="308"/>
            <ac:spMk id="3" creationId="{00000000-0000-0000-0000-000000000000}"/>
          </ac:spMkLst>
        </pc:spChg>
      </pc:sldChg>
      <pc:sldChg chg="modSp del mod chgLayout">
        <pc:chgData name="Johnson, Chad" userId="29e26967-ee32-4210-a1e6-19e5305e9c5f" providerId="ADAL" clId="{36BB7A91-7C5C-435B-9911-DFDC5C97F1CD}" dt="2022-04-25T18:02:56.191" v="187" actId="2696"/>
        <pc:sldMkLst>
          <pc:docMk/>
          <pc:sldMk cId="0" sldId="309"/>
        </pc:sldMkLst>
        <pc:spChg chg="mod ord">
          <ac:chgData name="Johnson, Chad" userId="29e26967-ee32-4210-a1e6-19e5305e9c5f" providerId="ADAL" clId="{36BB7A91-7C5C-435B-9911-DFDC5C97F1CD}" dt="2022-04-25T17:55:17.288" v="124" actId="700"/>
          <ac:spMkLst>
            <pc:docMk/>
            <pc:sldMk cId="0" sldId="309"/>
            <ac:spMk id="2" creationId="{00000000-0000-0000-0000-000000000000}"/>
          </ac:spMkLst>
        </pc:spChg>
        <pc:spChg chg="mod ord">
          <ac:chgData name="Johnson, Chad" userId="29e26967-ee32-4210-a1e6-19e5305e9c5f" providerId="ADAL" clId="{36BB7A91-7C5C-435B-9911-DFDC5C97F1CD}" dt="2022-04-25T17:55:17.288" v="124" actId="700"/>
          <ac:spMkLst>
            <pc:docMk/>
            <pc:sldMk cId="0" sldId="309"/>
            <ac:spMk id="3" creationId="{00000000-0000-0000-0000-000000000000}"/>
          </ac:spMkLst>
        </pc:spChg>
      </pc:sldChg>
      <pc:sldChg chg="del">
        <pc:chgData name="Johnson, Chad" userId="29e26967-ee32-4210-a1e6-19e5305e9c5f" providerId="ADAL" clId="{36BB7A91-7C5C-435B-9911-DFDC5C97F1CD}" dt="2022-04-25T17:18:08.261" v="0" actId="47"/>
        <pc:sldMkLst>
          <pc:docMk/>
          <pc:sldMk cId="3699154153" sldId="309"/>
        </pc:sldMkLst>
      </pc:sldChg>
      <pc:sldChg chg="modSp del mod chgLayout">
        <pc:chgData name="Johnson, Chad" userId="29e26967-ee32-4210-a1e6-19e5305e9c5f" providerId="ADAL" clId="{36BB7A91-7C5C-435B-9911-DFDC5C97F1CD}" dt="2022-04-25T17:56:44.442" v="151" actId="2696"/>
        <pc:sldMkLst>
          <pc:docMk/>
          <pc:sldMk cId="0" sldId="310"/>
        </pc:sldMkLst>
        <pc:spChg chg="mod ord">
          <ac:chgData name="Johnson, Chad" userId="29e26967-ee32-4210-a1e6-19e5305e9c5f" providerId="ADAL" clId="{36BB7A91-7C5C-435B-9911-DFDC5C97F1CD}" dt="2022-04-25T17:56:34.548" v="150" actId="6549"/>
          <ac:spMkLst>
            <pc:docMk/>
            <pc:sldMk cId="0" sldId="310"/>
            <ac:spMk id="2" creationId="{00000000-0000-0000-0000-000000000000}"/>
          </ac:spMkLst>
        </pc:spChg>
        <pc:spChg chg="mod ord">
          <ac:chgData name="Johnson, Chad" userId="29e26967-ee32-4210-a1e6-19e5305e9c5f" providerId="ADAL" clId="{36BB7A91-7C5C-435B-9911-DFDC5C97F1CD}" dt="2022-04-25T17:55:17.461" v="130" actId="27636"/>
          <ac:spMkLst>
            <pc:docMk/>
            <pc:sldMk cId="0" sldId="310"/>
            <ac:spMk id="3" creationId="{00000000-0000-0000-0000-000000000000}"/>
          </ac:spMkLst>
        </pc:spChg>
      </pc:sldChg>
      <pc:sldChg chg="del">
        <pc:chgData name="Johnson, Chad" userId="29e26967-ee32-4210-a1e6-19e5305e9c5f" providerId="ADAL" clId="{36BB7A91-7C5C-435B-9911-DFDC5C97F1CD}" dt="2022-04-25T17:18:08.261" v="0" actId="47"/>
        <pc:sldMkLst>
          <pc:docMk/>
          <pc:sldMk cId="4142406165" sldId="310"/>
        </pc:sldMkLst>
      </pc:sldChg>
      <pc:sldChg chg="modSp del mod chgLayout">
        <pc:chgData name="Johnson, Chad" userId="29e26967-ee32-4210-a1e6-19e5305e9c5f" providerId="ADAL" clId="{36BB7A91-7C5C-435B-9911-DFDC5C97F1CD}" dt="2022-04-25T17:56:48.058" v="152" actId="2696"/>
        <pc:sldMkLst>
          <pc:docMk/>
          <pc:sldMk cId="0" sldId="311"/>
        </pc:sldMkLst>
        <pc:spChg chg="mod ord">
          <ac:chgData name="Johnson, Chad" userId="29e26967-ee32-4210-a1e6-19e5305e9c5f" providerId="ADAL" clId="{36BB7A91-7C5C-435B-9911-DFDC5C97F1CD}" dt="2022-04-25T17:55:17.288" v="124" actId="700"/>
          <ac:spMkLst>
            <pc:docMk/>
            <pc:sldMk cId="0" sldId="311"/>
            <ac:spMk id="2" creationId="{00000000-0000-0000-0000-000000000000}"/>
          </ac:spMkLst>
        </pc:spChg>
        <pc:spChg chg="mod ord">
          <ac:chgData name="Johnson, Chad" userId="29e26967-ee32-4210-a1e6-19e5305e9c5f" providerId="ADAL" clId="{36BB7A91-7C5C-435B-9911-DFDC5C97F1CD}" dt="2022-04-25T17:55:17.475" v="131" actId="27636"/>
          <ac:spMkLst>
            <pc:docMk/>
            <pc:sldMk cId="0" sldId="311"/>
            <ac:spMk id="3" creationId="{00000000-0000-0000-0000-000000000000}"/>
          </ac:spMkLst>
        </pc:spChg>
      </pc:sldChg>
      <pc:sldChg chg="del">
        <pc:chgData name="Johnson, Chad" userId="29e26967-ee32-4210-a1e6-19e5305e9c5f" providerId="ADAL" clId="{36BB7A91-7C5C-435B-9911-DFDC5C97F1CD}" dt="2022-04-25T17:18:08.261" v="0" actId="47"/>
        <pc:sldMkLst>
          <pc:docMk/>
          <pc:sldMk cId="2111833003" sldId="311"/>
        </pc:sldMkLst>
      </pc:sldChg>
      <pc:sldChg chg="del">
        <pc:chgData name="Johnson, Chad" userId="29e26967-ee32-4210-a1e6-19e5305e9c5f" providerId="ADAL" clId="{36BB7A91-7C5C-435B-9911-DFDC5C97F1CD}" dt="2022-04-25T17:18:08.261" v="0" actId="47"/>
        <pc:sldMkLst>
          <pc:docMk/>
          <pc:sldMk cId="1461368430" sldId="312"/>
        </pc:sldMkLst>
      </pc:sldChg>
      <pc:sldChg chg="del">
        <pc:chgData name="Johnson, Chad" userId="29e26967-ee32-4210-a1e6-19e5305e9c5f" providerId="ADAL" clId="{36BB7A91-7C5C-435B-9911-DFDC5C97F1CD}" dt="2022-04-25T17:18:08.261" v="0" actId="47"/>
        <pc:sldMkLst>
          <pc:docMk/>
          <pc:sldMk cId="3349232657" sldId="313"/>
        </pc:sldMkLst>
      </pc:sldChg>
      <pc:sldChg chg="del">
        <pc:chgData name="Johnson, Chad" userId="29e26967-ee32-4210-a1e6-19e5305e9c5f" providerId="ADAL" clId="{36BB7A91-7C5C-435B-9911-DFDC5C97F1CD}" dt="2022-04-25T17:18:08.261" v="0" actId="47"/>
        <pc:sldMkLst>
          <pc:docMk/>
          <pc:sldMk cId="1403391784" sldId="314"/>
        </pc:sldMkLst>
      </pc:sldChg>
      <pc:sldChg chg="del">
        <pc:chgData name="Johnson, Chad" userId="29e26967-ee32-4210-a1e6-19e5305e9c5f" providerId="ADAL" clId="{36BB7A91-7C5C-435B-9911-DFDC5C97F1CD}" dt="2022-04-25T17:18:08.261" v="0" actId="47"/>
        <pc:sldMkLst>
          <pc:docMk/>
          <pc:sldMk cId="1115699713" sldId="315"/>
        </pc:sldMkLst>
      </pc:sldChg>
      <pc:sldChg chg="del">
        <pc:chgData name="Johnson, Chad" userId="29e26967-ee32-4210-a1e6-19e5305e9c5f" providerId="ADAL" clId="{36BB7A91-7C5C-435B-9911-DFDC5C97F1CD}" dt="2022-04-25T17:18:08.261" v="0" actId="47"/>
        <pc:sldMkLst>
          <pc:docMk/>
          <pc:sldMk cId="3561707329" sldId="316"/>
        </pc:sldMkLst>
      </pc:sldChg>
      <pc:sldChg chg="del">
        <pc:chgData name="Johnson, Chad" userId="29e26967-ee32-4210-a1e6-19e5305e9c5f" providerId="ADAL" clId="{36BB7A91-7C5C-435B-9911-DFDC5C97F1CD}" dt="2022-04-25T17:18:08.261" v="0" actId="47"/>
        <pc:sldMkLst>
          <pc:docMk/>
          <pc:sldMk cId="2508073605" sldId="317"/>
        </pc:sldMkLst>
      </pc:sldChg>
      <pc:sldChg chg="del">
        <pc:chgData name="Johnson, Chad" userId="29e26967-ee32-4210-a1e6-19e5305e9c5f" providerId="ADAL" clId="{36BB7A91-7C5C-435B-9911-DFDC5C97F1CD}" dt="2022-04-25T17:18:08.261" v="0" actId="47"/>
        <pc:sldMkLst>
          <pc:docMk/>
          <pc:sldMk cId="3696746878" sldId="318"/>
        </pc:sldMkLst>
      </pc:sldChg>
      <pc:sldChg chg="del">
        <pc:chgData name="Johnson, Chad" userId="29e26967-ee32-4210-a1e6-19e5305e9c5f" providerId="ADAL" clId="{36BB7A91-7C5C-435B-9911-DFDC5C97F1CD}" dt="2022-04-25T17:18:08.261" v="0" actId="47"/>
        <pc:sldMkLst>
          <pc:docMk/>
          <pc:sldMk cId="3130482345" sldId="319"/>
        </pc:sldMkLst>
      </pc:sldChg>
      <pc:sldChg chg="del">
        <pc:chgData name="Johnson, Chad" userId="29e26967-ee32-4210-a1e6-19e5305e9c5f" providerId="ADAL" clId="{36BB7A91-7C5C-435B-9911-DFDC5C97F1CD}" dt="2022-04-25T17:18:08.261" v="0" actId="47"/>
        <pc:sldMkLst>
          <pc:docMk/>
          <pc:sldMk cId="3495029757" sldId="320"/>
        </pc:sldMkLst>
      </pc:sldChg>
      <pc:sldChg chg="del">
        <pc:chgData name="Johnson, Chad" userId="29e26967-ee32-4210-a1e6-19e5305e9c5f" providerId="ADAL" clId="{36BB7A91-7C5C-435B-9911-DFDC5C97F1CD}" dt="2022-04-25T17:18:08.261" v="0" actId="47"/>
        <pc:sldMkLst>
          <pc:docMk/>
          <pc:sldMk cId="4136369102" sldId="321"/>
        </pc:sldMkLst>
      </pc:sldChg>
      <pc:sldChg chg="modSp del mod modClrScheme delDesignElem chgLayout">
        <pc:chgData name="Johnson, Chad" userId="29e26967-ee32-4210-a1e6-19e5305e9c5f" providerId="ADAL" clId="{36BB7A91-7C5C-435B-9911-DFDC5C97F1CD}" dt="2022-04-25T18:07:27.305" v="205" actId="2696"/>
        <pc:sldMkLst>
          <pc:docMk/>
          <pc:sldMk cId="1687211437" sldId="322"/>
        </pc:sldMkLst>
        <pc:spChg chg="mod ord">
          <ac:chgData name="Johnson, Chad" userId="29e26967-ee32-4210-a1e6-19e5305e9c5f" providerId="ADAL" clId="{36BB7A91-7C5C-435B-9911-DFDC5C97F1CD}" dt="2022-04-25T17:18:31.117" v="11" actId="700"/>
          <ac:spMkLst>
            <pc:docMk/>
            <pc:sldMk cId="1687211437" sldId="322"/>
            <ac:spMk id="64514" creationId="{FEBA0498-FB55-427D-9395-166B751471EC}"/>
          </ac:spMkLst>
        </pc:spChg>
        <pc:spChg chg="mod ord">
          <ac:chgData name="Johnson, Chad" userId="29e26967-ee32-4210-a1e6-19e5305e9c5f" providerId="ADAL" clId="{36BB7A91-7C5C-435B-9911-DFDC5C97F1CD}" dt="2022-04-25T17:18:31.117" v="11" actId="700"/>
          <ac:spMkLst>
            <pc:docMk/>
            <pc:sldMk cId="1687211437" sldId="322"/>
            <ac:spMk id="64516" creationId="{E09FCA1A-5C13-4A41-BA32-DEED96EF7FC7}"/>
          </ac:spMkLst>
        </pc:spChg>
        <pc:graphicFrameChg chg="mod ord">
          <ac:chgData name="Johnson, Chad" userId="29e26967-ee32-4210-a1e6-19e5305e9c5f" providerId="ADAL" clId="{36BB7A91-7C5C-435B-9911-DFDC5C97F1CD}" dt="2022-04-25T17:18:31.117" v="11" actId="700"/>
          <ac:graphicFrameMkLst>
            <pc:docMk/>
            <pc:sldMk cId="1687211437" sldId="322"/>
            <ac:graphicFrameMk id="64520" creationId="{1A506F54-C984-4030-8408-35B69915A436}"/>
          </ac:graphicFrameMkLst>
        </pc:graphicFrameChg>
      </pc:sldChg>
      <pc:sldChg chg="del">
        <pc:chgData name="Johnson, Chad" userId="29e26967-ee32-4210-a1e6-19e5305e9c5f" providerId="ADAL" clId="{36BB7A91-7C5C-435B-9911-DFDC5C97F1CD}" dt="2022-04-25T17:18:08.261" v="0" actId="47"/>
        <pc:sldMkLst>
          <pc:docMk/>
          <pc:sldMk cId="3871093593" sldId="322"/>
        </pc:sldMkLst>
      </pc:sldChg>
      <pc:sldChg chg="del">
        <pc:chgData name="Johnson, Chad" userId="29e26967-ee32-4210-a1e6-19e5305e9c5f" providerId="ADAL" clId="{36BB7A91-7C5C-435B-9911-DFDC5C97F1CD}" dt="2022-04-25T17:18:08.261" v="0" actId="47"/>
        <pc:sldMkLst>
          <pc:docMk/>
          <pc:sldMk cId="3316102555" sldId="323"/>
        </pc:sldMkLst>
      </pc:sldChg>
      <pc:sldChg chg="del">
        <pc:chgData name="Johnson, Chad" userId="29e26967-ee32-4210-a1e6-19e5305e9c5f" providerId="ADAL" clId="{36BB7A91-7C5C-435B-9911-DFDC5C97F1CD}" dt="2022-04-25T17:18:08.261" v="0" actId="47"/>
        <pc:sldMkLst>
          <pc:docMk/>
          <pc:sldMk cId="2506589191" sldId="324"/>
        </pc:sldMkLst>
      </pc:sldChg>
      <pc:sldChg chg="del">
        <pc:chgData name="Johnson, Chad" userId="29e26967-ee32-4210-a1e6-19e5305e9c5f" providerId="ADAL" clId="{36BB7A91-7C5C-435B-9911-DFDC5C97F1CD}" dt="2022-04-25T17:18:08.261" v="0" actId="47"/>
        <pc:sldMkLst>
          <pc:docMk/>
          <pc:sldMk cId="764674688" sldId="325"/>
        </pc:sldMkLst>
      </pc:sldChg>
      <pc:sldChg chg="del">
        <pc:chgData name="Johnson, Chad" userId="29e26967-ee32-4210-a1e6-19e5305e9c5f" providerId="ADAL" clId="{36BB7A91-7C5C-435B-9911-DFDC5C97F1CD}" dt="2022-04-25T17:18:08.261" v="0" actId="47"/>
        <pc:sldMkLst>
          <pc:docMk/>
          <pc:sldMk cId="3184695532" sldId="326"/>
        </pc:sldMkLst>
      </pc:sldChg>
      <pc:sldChg chg="del">
        <pc:chgData name="Johnson, Chad" userId="29e26967-ee32-4210-a1e6-19e5305e9c5f" providerId="ADAL" clId="{36BB7A91-7C5C-435B-9911-DFDC5C97F1CD}" dt="2022-04-25T17:18:08.261" v="0" actId="47"/>
        <pc:sldMkLst>
          <pc:docMk/>
          <pc:sldMk cId="449885340" sldId="327"/>
        </pc:sldMkLst>
      </pc:sldChg>
      <pc:sldChg chg="del">
        <pc:chgData name="Johnson, Chad" userId="29e26967-ee32-4210-a1e6-19e5305e9c5f" providerId="ADAL" clId="{36BB7A91-7C5C-435B-9911-DFDC5C97F1CD}" dt="2022-04-25T17:18:08.261" v="0" actId="47"/>
        <pc:sldMkLst>
          <pc:docMk/>
          <pc:sldMk cId="2303653018" sldId="328"/>
        </pc:sldMkLst>
      </pc:sldChg>
      <pc:sldChg chg="del">
        <pc:chgData name="Johnson, Chad" userId="29e26967-ee32-4210-a1e6-19e5305e9c5f" providerId="ADAL" clId="{36BB7A91-7C5C-435B-9911-DFDC5C97F1CD}" dt="2022-04-25T17:18:08.261" v="0" actId="47"/>
        <pc:sldMkLst>
          <pc:docMk/>
          <pc:sldMk cId="565421965" sldId="329"/>
        </pc:sldMkLst>
      </pc:sldChg>
      <pc:sldChg chg="del">
        <pc:chgData name="Johnson, Chad" userId="29e26967-ee32-4210-a1e6-19e5305e9c5f" providerId="ADAL" clId="{36BB7A91-7C5C-435B-9911-DFDC5C97F1CD}" dt="2022-04-25T17:18:08.261" v="0" actId="47"/>
        <pc:sldMkLst>
          <pc:docMk/>
          <pc:sldMk cId="658295410" sldId="330"/>
        </pc:sldMkLst>
      </pc:sldChg>
      <pc:sldChg chg="del">
        <pc:chgData name="Johnson, Chad" userId="29e26967-ee32-4210-a1e6-19e5305e9c5f" providerId="ADAL" clId="{36BB7A91-7C5C-435B-9911-DFDC5C97F1CD}" dt="2022-04-25T17:18:08.261" v="0" actId="47"/>
        <pc:sldMkLst>
          <pc:docMk/>
          <pc:sldMk cId="2273215778" sldId="331"/>
        </pc:sldMkLst>
      </pc:sldChg>
      <pc:sldChg chg="del">
        <pc:chgData name="Johnson, Chad" userId="29e26967-ee32-4210-a1e6-19e5305e9c5f" providerId="ADAL" clId="{36BB7A91-7C5C-435B-9911-DFDC5C97F1CD}" dt="2022-04-25T17:18:08.261" v="0" actId="47"/>
        <pc:sldMkLst>
          <pc:docMk/>
          <pc:sldMk cId="3653038974" sldId="332"/>
        </pc:sldMkLst>
      </pc:sldChg>
      <pc:sldChg chg="del">
        <pc:chgData name="Johnson, Chad" userId="29e26967-ee32-4210-a1e6-19e5305e9c5f" providerId="ADAL" clId="{36BB7A91-7C5C-435B-9911-DFDC5C97F1CD}" dt="2022-04-25T17:18:08.261" v="0" actId="47"/>
        <pc:sldMkLst>
          <pc:docMk/>
          <pc:sldMk cId="4120614999" sldId="333"/>
        </pc:sldMkLst>
      </pc:sldChg>
      <pc:sldChg chg="del">
        <pc:chgData name="Johnson, Chad" userId="29e26967-ee32-4210-a1e6-19e5305e9c5f" providerId="ADAL" clId="{36BB7A91-7C5C-435B-9911-DFDC5C97F1CD}" dt="2022-04-25T17:18:08.261" v="0" actId="47"/>
        <pc:sldMkLst>
          <pc:docMk/>
          <pc:sldMk cId="503738803" sldId="334"/>
        </pc:sldMkLst>
      </pc:sldChg>
      <pc:sldChg chg="del">
        <pc:chgData name="Johnson, Chad" userId="29e26967-ee32-4210-a1e6-19e5305e9c5f" providerId="ADAL" clId="{36BB7A91-7C5C-435B-9911-DFDC5C97F1CD}" dt="2022-04-25T17:18:08.261" v="0" actId="47"/>
        <pc:sldMkLst>
          <pc:docMk/>
          <pc:sldMk cId="1115262653" sldId="335"/>
        </pc:sldMkLst>
      </pc:sldChg>
      <pc:sldChg chg="del">
        <pc:chgData name="Johnson, Chad" userId="29e26967-ee32-4210-a1e6-19e5305e9c5f" providerId="ADAL" clId="{36BB7A91-7C5C-435B-9911-DFDC5C97F1CD}" dt="2022-04-25T17:18:08.261" v="0" actId="47"/>
        <pc:sldMkLst>
          <pc:docMk/>
          <pc:sldMk cId="2667469705" sldId="336"/>
        </pc:sldMkLst>
      </pc:sldChg>
      <pc:sldChg chg="del">
        <pc:chgData name="Johnson, Chad" userId="29e26967-ee32-4210-a1e6-19e5305e9c5f" providerId="ADAL" clId="{36BB7A91-7C5C-435B-9911-DFDC5C97F1CD}" dt="2022-04-25T17:18:08.261" v="0" actId="47"/>
        <pc:sldMkLst>
          <pc:docMk/>
          <pc:sldMk cId="330910477" sldId="337"/>
        </pc:sldMkLst>
      </pc:sldChg>
      <pc:sldChg chg="del">
        <pc:chgData name="Johnson, Chad" userId="29e26967-ee32-4210-a1e6-19e5305e9c5f" providerId="ADAL" clId="{36BB7A91-7C5C-435B-9911-DFDC5C97F1CD}" dt="2022-04-25T17:18:08.261" v="0" actId="47"/>
        <pc:sldMkLst>
          <pc:docMk/>
          <pc:sldMk cId="1263559321" sldId="338"/>
        </pc:sldMkLst>
      </pc:sldChg>
      <pc:sldChg chg="del">
        <pc:chgData name="Johnson, Chad" userId="29e26967-ee32-4210-a1e6-19e5305e9c5f" providerId="ADAL" clId="{36BB7A91-7C5C-435B-9911-DFDC5C97F1CD}" dt="2022-04-25T17:18:08.261" v="0" actId="47"/>
        <pc:sldMkLst>
          <pc:docMk/>
          <pc:sldMk cId="3976153048" sldId="339"/>
        </pc:sldMkLst>
      </pc:sldChg>
      <pc:sldChg chg="del">
        <pc:chgData name="Johnson, Chad" userId="29e26967-ee32-4210-a1e6-19e5305e9c5f" providerId="ADAL" clId="{36BB7A91-7C5C-435B-9911-DFDC5C97F1CD}" dt="2022-04-25T17:18:08.261" v="0" actId="47"/>
        <pc:sldMkLst>
          <pc:docMk/>
          <pc:sldMk cId="927909674" sldId="340"/>
        </pc:sldMkLst>
      </pc:sldChg>
      <pc:sldChg chg="del">
        <pc:chgData name="Johnson, Chad" userId="29e26967-ee32-4210-a1e6-19e5305e9c5f" providerId="ADAL" clId="{36BB7A91-7C5C-435B-9911-DFDC5C97F1CD}" dt="2022-04-25T17:18:08.261" v="0" actId="47"/>
        <pc:sldMkLst>
          <pc:docMk/>
          <pc:sldMk cId="3535355527" sldId="341"/>
        </pc:sldMkLst>
      </pc:sldChg>
      <pc:sldChg chg="modSp del mod modClrScheme chgLayout">
        <pc:chgData name="Johnson, Chad" userId="29e26967-ee32-4210-a1e6-19e5305e9c5f" providerId="ADAL" clId="{36BB7A91-7C5C-435B-9911-DFDC5C97F1CD}" dt="2022-04-25T17:44:44.328" v="94" actId="2696"/>
        <pc:sldMkLst>
          <pc:docMk/>
          <pc:sldMk cId="4123006851" sldId="354"/>
        </pc:sldMkLst>
        <pc:spChg chg="mod ord">
          <ac:chgData name="Johnson, Chad" userId="29e26967-ee32-4210-a1e6-19e5305e9c5f" providerId="ADAL" clId="{36BB7A91-7C5C-435B-9911-DFDC5C97F1CD}" dt="2022-04-25T17:18:31.117" v="11" actId="700"/>
          <ac:spMkLst>
            <pc:docMk/>
            <pc:sldMk cId="4123006851" sldId="354"/>
            <ac:spMk id="58370" creationId="{DDA14331-3615-4558-8DB4-C053CC3DD6F4}"/>
          </ac:spMkLst>
        </pc:spChg>
        <pc:graphicFrameChg chg="mod ord">
          <ac:chgData name="Johnson, Chad" userId="29e26967-ee32-4210-a1e6-19e5305e9c5f" providerId="ADAL" clId="{36BB7A91-7C5C-435B-9911-DFDC5C97F1CD}" dt="2022-04-25T17:18:31.117" v="11" actId="700"/>
          <ac:graphicFrameMkLst>
            <pc:docMk/>
            <pc:sldMk cId="4123006851" sldId="354"/>
            <ac:graphicFrameMk id="58374" creationId="{9BD2CAB6-E033-4626-A539-60892CDDA9B3}"/>
          </ac:graphicFrameMkLst>
        </pc:graphicFrameChg>
      </pc:sldChg>
      <pc:sldChg chg="del">
        <pc:chgData name="Johnson, Chad" userId="29e26967-ee32-4210-a1e6-19e5305e9c5f" providerId="ADAL" clId="{36BB7A91-7C5C-435B-9911-DFDC5C97F1CD}" dt="2022-04-25T17:18:08.261" v="0" actId="47"/>
        <pc:sldMkLst>
          <pc:docMk/>
          <pc:sldMk cId="2087602890" sldId="356"/>
        </pc:sldMkLst>
      </pc:sldChg>
      <pc:sldChg chg="modSp del mod modClrScheme chgLayout">
        <pc:chgData name="Johnson, Chad" userId="29e26967-ee32-4210-a1e6-19e5305e9c5f" providerId="ADAL" clId="{36BB7A91-7C5C-435B-9911-DFDC5C97F1CD}" dt="2022-04-25T18:07:27.305" v="205" actId="2696"/>
        <pc:sldMkLst>
          <pc:docMk/>
          <pc:sldMk cId="0" sldId="357"/>
        </pc:sldMkLst>
        <pc:spChg chg="mod ord">
          <ac:chgData name="Johnson, Chad" userId="29e26967-ee32-4210-a1e6-19e5305e9c5f" providerId="ADAL" clId="{36BB7A91-7C5C-435B-9911-DFDC5C97F1CD}" dt="2022-04-25T17:18:31.117" v="11" actId="700"/>
          <ac:spMkLst>
            <pc:docMk/>
            <pc:sldMk cId="0" sldId="357"/>
            <ac:spMk id="62466" creationId="{F90BEABC-C637-43E0-A549-7A0344714BA1}"/>
          </ac:spMkLst>
        </pc:spChg>
        <pc:graphicFrameChg chg="mod ord">
          <ac:chgData name="Johnson, Chad" userId="29e26967-ee32-4210-a1e6-19e5305e9c5f" providerId="ADAL" clId="{36BB7A91-7C5C-435B-9911-DFDC5C97F1CD}" dt="2022-04-25T17:18:31.117" v="11" actId="700"/>
          <ac:graphicFrameMkLst>
            <pc:docMk/>
            <pc:sldMk cId="0" sldId="357"/>
            <ac:graphicFrameMk id="62472" creationId="{8A819E5D-26E0-41D5-96F4-10B6B85A3484}"/>
          </ac:graphicFrameMkLst>
        </pc:graphicFrameChg>
      </pc:sldChg>
      <pc:sldChg chg="del">
        <pc:chgData name="Johnson, Chad" userId="29e26967-ee32-4210-a1e6-19e5305e9c5f" providerId="ADAL" clId="{36BB7A91-7C5C-435B-9911-DFDC5C97F1CD}" dt="2022-04-25T17:18:08.261" v="0" actId="47"/>
        <pc:sldMkLst>
          <pc:docMk/>
          <pc:sldMk cId="1214649955" sldId="357"/>
        </pc:sldMkLst>
      </pc:sldChg>
      <pc:sldChg chg="del">
        <pc:chgData name="Johnson, Chad" userId="29e26967-ee32-4210-a1e6-19e5305e9c5f" providerId="ADAL" clId="{36BB7A91-7C5C-435B-9911-DFDC5C97F1CD}" dt="2022-04-25T17:18:08.261" v="0" actId="47"/>
        <pc:sldMkLst>
          <pc:docMk/>
          <pc:sldMk cId="731321841" sldId="358"/>
        </pc:sldMkLst>
      </pc:sldChg>
      <pc:sldChg chg="del">
        <pc:chgData name="Johnson, Chad" userId="29e26967-ee32-4210-a1e6-19e5305e9c5f" providerId="ADAL" clId="{36BB7A91-7C5C-435B-9911-DFDC5C97F1CD}" dt="2022-04-25T17:18:08.261" v="0" actId="47"/>
        <pc:sldMkLst>
          <pc:docMk/>
          <pc:sldMk cId="44188558" sldId="359"/>
        </pc:sldMkLst>
      </pc:sldChg>
      <pc:sldChg chg="modSp del mod modClrScheme chgLayout">
        <pc:chgData name="Johnson, Chad" userId="29e26967-ee32-4210-a1e6-19e5305e9c5f" providerId="ADAL" clId="{36BB7A91-7C5C-435B-9911-DFDC5C97F1CD}" dt="2022-04-25T17:47:02.077" v="104" actId="2696"/>
        <pc:sldMkLst>
          <pc:docMk/>
          <pc:sldMk cId="0" sldId="360"/>
        </pc:sldMkLst>
        <pc:spChg chg="mod ord">
          <ac:chgData name="Johnson, Chad" userId="29e26967-ee32-4210-a1e6-19e5305e9c5f" providerId="ADAL" clId="{36BB7A91-7C5C-435B-9911-DFDC5C97F1CD}" dt="2022-04-25T17:18:31.117" v="11" actId="700"/>
          <ac:spMkLst>
            <pc:docMk/>
            <pc:sldMk cId="0" sldId="360"/>
            <ac:spMk id="74754" creationId="{D0D64D60-AEE7-4878-9139-115A4BEB5D46}"/>
          </ac:spMkLst>
        </pc:spChg>
        <pc:graphicFrameChg chg="mod ord">
          <ac:chgData name="Johnson, Chad" userId="29e26967-ee32-4210-a1e6-19e5305e9c5f" providerId="ADAL" clId="{36BB7A91-7C5C-435B-9911-DFDC5C97F1CD}" dt="2022-04-25T17:18:31.117" v="11" actId="700"/>
          <ac:graphicFrameMkLst>
            <pc:docMk/>
            <pc:sldMk cId="0" sldId="360"/>
            <ac:graphicFrameMk id="74760" creationId="{501E7EE5-D79B-43FB-AE8C-208173116162}"/>
          </ac:graphicFrameMkLst>
        </pc:graphicFrameChg>
      </pc:sldChg>
      <pc:sldChg chg="del">
        <pc:chgData name="Johnson, Chad" userId="29e26967-ee32-4210-a1e6-19e5305e9c5f" providerId="ADAL" clId="{36BB7A91-7C5C-435B-9911-DFDC5C97F1CD}" dt="2022-04-25T17:18:08.261" v="0" actId="47"/>
        <pc:sldMkLst>
          <pc:docMk/>
          <pc:sldMk cId="900323294" sldId="360"/>
        </pc:sldMkLst>
      </pc:sldChg>
      <pc:sldChg chg="del">
        <pc:chgData name="Johnson, Chad" userId="29e26967-ee32-4210-a1e6-19e5305e9c5f" providerId="ADAL" clId="{36BB7A91-7C5C-435B-9911-DFDC5C97F1CD}" dt="2022-04-25T17:18:08.261" v="0" actId="47"/>
        <pc:sldMkLst>
          <pc:docMk/>
          <pc:sldMk cId="4102479663" sldId="361"/>
        </pc:sldMkLst>
      </pc:sldChg>
      <pc:sldChg chg="modSp del mod chgLayout">
        <pc:chgData name="Johnson, Chad" userId="29e26967-ee32-4210-a1e6-19e5305e9c5f" providerId="ADAL" clId="{36BB7A91-7C5C-435B-9911-DFDC5C97F1CD}" dt="2022-04-25T17:55:00.641" v="110" actId="2696"/>
        <pc:sldMkLst>
          <pc:docMk/>
          <pc:sldMk cId="0" sldId="367"/>
        </pc:sldMkLst>
        <pc:spChg chg="mod ord">
          <ac:chgData name="Johnson, Chad" userId="29e26967-ee32-4210-a1e6-19e5305e9c5f" providerId="ADAL" clId="{36BB7A91-7C5C-435B-9911-DFDC5C97F1CD}" dt="2022-04-25T17:18:31.117" v="11" actId="700"/>
          <ac:spMkLst>
            <pc:docMk/>
            <pc:sldMk cId="0" sldId="367"/>
            <ac:spMk id="3" creationId="{00000000-0000-0000-0000-000000000000}"/>
          </ac:spMkLst>
        </pc:spChg>
        <pc:graphicFrameChg chg="mod ord">
          <ac:chgData name="Johnson, Chad" userId="29e26967-ee32-4210-a1e6-19e5305e9c5f" providerId="ADAL" clId="{36BB7A91-7C5C-435B-9911-DFDC5C97F1CD}" dt="2022-04-25T17:18:31.117" v="11" actId="700"/>
          <ac:graphicFrameMkLst>
            <pc:docMk/>
            <pc:sldMk cId="0" sldId="367"/>
            <ac:graphicFrameMk id="13" creationId="{C5906686-02C1-48DF-BB10-F38E815120BE}"/>
          </ac:graphicFrameMkLst>
        </pc:graphicFrameChg>
      </pc:sldChg>
      <pc:sldChg chg="addSp modSp del mod chgLayout">
        <pc:chgData name="Johnson, Chad" userId="29e26967-ee32-4210-a1e6-19e5305e9c5f" providerId="ADAL" clId="{36BB7A91-7C5C-435B-9911-DFDC5C97F1CD}" dt="2022-04-25T17:55:00.641" v="110" actId="2696"/>
        <pc:sldMkLst>
          <pc:docMk/>
          <pc:sldMk cId="1740118893" sldId="383"/>
        </pc:sldMkLst>
        <pc:spChg chg="add mod ord">
          <ac:chgData name="Johnson, Chad" userId="29e26967-ee32-4210-a1e6-19e5305e9c5f" providerId="ADAL" clId="{36BB7A91-7C5C-435B-9911-DFDC5C97F1CD}" dt="2022-04-25T17:18:31.117" v="11" actId="700"/>
          <ac:spMkLst>
            <pc:docMk/>
            <pc:sldMk cId="1740118893" sldId="383"/>
            <ac:spMk id="2" creationId="{ABF43D5A-F71B-47F4-B03D-229AF0438F0C}"/>
          </ac:spMkLst>
        </pc:spChg>
        <pc:spChg chg="add mod ord">
          <ac:chgData name="Johnson, Chad" userId="29e26967-ee32-4210-a1e6-19e5305e9c5f" providerId="ADAL" clId="{36BB7A91-7C5C-435B-9911-DFDC5C97F1CD}" dt="2022-04-25T17:18:31.117" v="11" actId="700"/>
          <ac:spMkLst>
            <pc:docMk/>
            <pc:sldMk cId="1740118893" sldId="383"/>
            <ac:spMk id="3" creationId="{B7E92E63-D3BD-4100-8B91-156AC7CFAFD3}"/>
          </ac:spMkLst>
        </pc:spChg>
      </pc:sldChg>
      <pc:sldChg chg="modSp del mod modClrScheme delDesignElem chgLayout">
        <pc:chgData name="Johnson, Chad" userId="29e26967-ee32-4210-a1e6-19e5305e9c5f" providerId="ADAL" clId="{36BB7A91-7C5C-435B-9911-DFDC5C97F1CD}" dt="2022-04-25T17:55:00.641" v="110" actId="2696"/>
        <pc:sldMkLst>
          <pc:docMk/>
          <pc:sldMk cId="2924626516" sldId="386"/>
        </pc:sldMkLst>
        <pc:spChg chg="mod ord">
          <ac:chgData name="Johnson, Chad" userId="29e26967-ee32-4210-a1e6-19e5305e9c5f" providerId="ADAL" clId="{36BB7A91-7C5C-435B-9911-DFDC5C97F1CD}" dt="2022-04-25T17:18:31.117" v="11" actId="700"/>
          <ac:spMkLst>
            <pc:docMk/>
            <pc:sldMk cId="2924626516" sldId="386"/>
            <ac:spMk id="93186" creationId="{409C2910-339F-4C9F-A10E-788144C51210}"/>
          </ac:spMkLst>
        </pc:spChg>
        <pc:graphicFrameChg chg="mod ord">
          <ac:chgData name="Johnson, Chad" userId="29e26967-ee32-4210-a1e6-19e5305e9c5f" providerId="ADAL" clId="{36BB7A91-7C5C-435B-9911-DFDC5C97F1CD}" dt="2022-04-25T17:18:31.117" v="11" actId="700"/>
          <ac:graphicFrameMkLst>
            <pc:docMk/>
            <pc:sldMk cId="2924626516" sldId="386"/>
            <ac:graphicFrameMk id="93190" creationId="{00000000-0000-0000-0000-000000000000}"/>
          </ac:graphicFrameMkLst>
        </pc:graphicFrameChg>
      </pc:sldChg>
      <pc:sldChg chg="modSp del mod modClrScheme chgLayout">
        <pc:chgData name="Johnson, Chad" userId="29e26967-ee32-4210-a1e6-19e5305e9c5f" providerId="ADAL" clId="{36BB7A91-7C5C-435B-9911-DFDC5C97F1CD}" dt="2022-04-25T17:55:00.641" v="110" actId="2696"/>
        <pc:sldMkLst>
          <pc:docMk/>
          <pc:sldMk cId="1440457630" sldId="387"/>
        </pc:sldMkLst>
        <pc:spChg chg="mod ord">
          <ac:chgData name="Johnson, Chad" userId="29e26967-ee32-4210-a1e6-19e5305e9c5f" providerId="ADAL" clId="{36BB7A91-7C5C-435B-9911-DFDC5C97F1CD}" dt="2022-04-25T17:18:31.117" v="11" actId="700"/>
          <ac:spMkLst>
            <pc:docMk/>
            <pc:sldMk cId="1440457630" sldId="387"/>
            <ac:spMk id="2" creationId="{BC565D1E-DCC0-44FF-812B-613923A9CC51}"/>
          </ac:spMkLst>
        </pc:spChg>
        <pc:graphicFrameChg chg="mod ord">
          <ac:chgData name="Johnson, Chad" userId="29e26967-ee32-4210-a1e6-19e5305e9c5f" providerId="ADAL" clId="{36BB7A91-7C5C-435B-9911-DFDC5C97F1CD}" dt="2022-04-25T17:18:31.117" v="11" actId="700"/>
          <ac:graphicFrameMkLst>
            <pc:docMk/>
            <pc:sldMk cId="1440457630" sldId="387"/>
            <ac:graphicFrameMk id="26" creationId="{2B278221-714E-4FDB-8132-57A98F5C4F30}"/>
          </ac:graphicFrameMkLst>
        </pc:graphicFrameChg>
      </pc:sldChg>
      <pc:sldChg chg="addSp modSp del mod modClrScheme chgLayout">
        <pc:chgData name="Johnson, Chad" userId="29e26967-ee32-4210-a1e6-19e5305e9c5f" providerId="ADAL" clId="{36BB7A91-7C5C-435B-9911-DFDC5C97F1CD}" dt="2022-04-25T17:55:00.641" v="110" actId="2696"/>
        <pc:sldMkLst>
          <pc:docMk/>
          <pc:sldMk cId="2124921278" sldId="388"/>
        </pc:sldMkLst>
        <pc:spChg chg="add mod ord">
          <ac:chgData name="Johnson, Chad" userId="29e26967-ee32-4210-a1e6-19e5305e9c5f" providerId="ADAL" clId="{36BB7A91-7C5C-435B-9911-DFDC5C97F1CD}" dt="2022-04-25T17:18:31.117" v="11" actId="700"/>
          <ac:spMkLst>
            <pc:docMk/>
            <pc:sldMk cId="2124921278" sldId="388"/>
            <ac:spMk id="2" creationId="{E6A37CBC-C0F5-48FB-94B2-DA1096F22AFB}"/>
          </ac:spMkLst>
        </pc:spChg>
        <pc:spChg chg="add mod ord">
          <ac:chgData name="Johnson, Chad" userId="29e26967-ee32-4210-a1e6-19e5305e9c5f" providerId="ADAL" clId="{36BB7A91-7C5C-435B-9911-DFDC5C97F1CD}" dt="2022-04-25T17:18:31.117" v="11" actId="700"/>
          <ac:spMkLst>
            <pc:docMk/>
            <pc:sldMk cId="2124921278" sldId="388"/>
            <ac:spMk id="4" creationId="{9090FA7F-6902-42B3-A37A-B301C3EBD731}"/>
          </ac:spMkLst>
        </pc:spChg>
      </pc:sldChg>
      <pc:sldChg chg="modSp del mod modClrScheme chgLayout">
        <pc:chgData name="Johnson, Chad" userId="29e26967-ee32-4210-a1e6-19e5305e9c5f" providerId="ADAL" clId="{36BB7A91-7C5C-435B-9911-DFDC5C97F1CD}" dt="2022-04-25T17:55:00.641" v="110" actId="2696"/>
        <pc:sldMkLst>
          <pc:docMk/>
          <pc:sldMk cId="851686373" sldId="389"/>
        </pc:sldMkLst>
        <pc:spChg chg="mod ord">
          <ac:chgData name="Johnson, Chad" userId="29e26967-ee32-4210-a1e6-19e5305e9c5f" providerId="ADAL" clId="{36BB7A91-7C5C-435B-9911-DFDC5C97F1CD}" dt="2022-04-25T17:18:31.117" v="11" actId="700"/>
          <ac:spMkLst>
            <pc:docMk/>
            <pc:sldMk cId="851686373" sldId="389"/>
            <ac:spMk id="78850" creationId="{A441D78A-B590-4F1C-97F2-01541B13B63C}"/>
          </ac:spMkLst>
        </pc:spChg>
        <pc:spChg chg="mod ord">
          <ac:chgData name="Johnson, Chad" userId="29e26967-ee32-4210-a1e6-19e5305e9c5f" providerId="ADAL" clId="{36BB7A91-7C5C-435B-9911-DFDC5C97F1CD}" dt="2022-04-25T17:18:31.304" v="17" actId="27636"/>
          <ac:spMkLst>
            <pc:docMk/>
            <pc:sldMk cId="851686373" sldId="389"/>
            <ac:spMk id="78851" creationId="{434A8775-1410-481A-A0D8-6000D25524FB}"/>
          </ac:spMkLst>
        </pc:spChg>
      </pc:sldChg>
      <pc:sldChg chg="modSp del mod modClrScheme chgLayout">
        <pc:chgData name="Johnson, Chad" userId="29e26967-ee32-4210-a1e6-19e5305e9c5f" providerId="ADAL" clId="{36BB7A91-7C5C-435B-9911-DFDC5C97F1CD}" dt="2022-04-25T17:55:00.641" v="110" actId="2696"/>
        <pc:sldMkLst>
          <pc:docMk/>
          <pc:sldMk cId="2303350577" sldId="390"/>
        </pc:sldMkLst>
        <pc:spChg chg="mod ord">
          <ac:chgData name="Johnson, Chad" userId="29e26967-ee32-4210-a1e6-19e5305e9c5f" providerId="ADAL" clId="{36BB7A91-7C5C-435B-9911-DFDC5C97F1CD}" dt="2022-04-25T17:18:31.117" v="11" actId="700"/>
          <ac:spMkLst>
            <pc:docMk/>
            <pc:sldMk cId="2303350577" sldId="390"/>
            <ac:spMk id="78850" creationId="{A441D78A-B590-4F1C-97F2-01541B13B63C}"/>
          </ac:spMkLst>
        </pc:spChg>
        <pc:graphicFrameChg chg="mod ord">
          <ac:chgData name="Johnson, Chad" userId="29e26967-ee32-4210-a1e6-19e5305e9c5f" providerId="ADAL" clId="{36BB7A91-7C5C-435B-9911-DFDC5C97F1CD}" dt="2022-04-25T17:18:31.117" v="11" actId="700"/>
          <ac:graphicFrameMkLst>
            <pc:docMk/>
            <pc:sldMk cId="2303350577" sldId="390"/>
            <ac:graphicFrameMk id="3" creationId="{C197862E-CDCA-4B7A-9CC1-65339FA20A9E}"/>
          </ac:graphicFrameMkLst>
        </pc:graphicFrameChg>
      </pc:sldChg>
      <pc:sldChg chg="modSp del mod modClrScheme chgLayout">
        <pc:chgData name="Johnson, Chad" userId="29e26967-ee32-4210-a1e6-19e5305e9c5f" providerId="ADAL" clId="{36BB7A91-7C5C-435B-9911-DFDC5C97F1CD}" dt="2022-04-25T17:55:00.641" v="110" actId="2696"/>
        <pc:sldMkLst>
          <pc:docMk/>
          <pc:sldMk cId="2711724519" sldId="391"/>
        </pc:sldMkLst>
        <pc:spChg chg="mod ord">
          <ac:chgData name="Johnson, Chad" userId="29e26967-ee32-4210-a1e6-19e5305e9c5f" providerId="ADAL" clId="{36BB7A91-7C5C-435B-9911-DFDC5C97F1CD}" dt="2022-04-25T17:18:31.117" v="11" actId="700"/>
          <ac:spMkLst>
            <pc:docMk/>
            <pc:sldMk cId="2711724519" sldId="391"/>
            <ac:spMk id="78850" creationId="{A441D78A-B590-4F1C-97F2-01541B13B63C}"/>
          </ac:spMkLst>
        </pc:spChg>
        <pc:graphicFrameChg chg="mod ord">
          <ac:chgData name="Johnson, Chad" userId="29e26967-ee32-4210-a1e6-19e5305e9c5f" providerId="ADAL" clId="{36BB7A91-7C5C-435B-9911-DFDC5C97F1CD}" dt="2022-04-25T17:18:31.117" v="11" actId="700"/>
          <ac:graphicFrameMkLst>
            <pc:docMk/>
            <pc:sldMk cId="2711724519" sldId="391"/>
            <ac:graphicFrameMk id="78854" creationId="{6BB0F00E-4A9F-49AF-AF3D-2FFB2AD530E7}"/>
          </ac:graphicFrameMkLst>
        </pc:graphicFrameChg>
      </pc:sldChg>
      <pc:sldChg chg="modSp del mod modClrScheme chgLayout">
        <pc:chgData name="Johnson, Chad" userId="29e26967-ee32-4210-a1e6-19e5305e9c5f" providerId="ADAL" clId="{36BB7A91-7C5C-435B-9911-DFDC5C97F1CD}" dt="2022-04-25T17:55:00.641" v="110" actId="2696"/>
        <pc:sldMkLst>
          <pc:docMk/>
          <pc:sldMk cId="2739528531" sldId="392"/>
        </pc:sldMkLst>
        <pc:spChg chg="mod ord">
          <ac:chgData name="Johnson, Chad" userId="29e26967-ee32-4210-a1e6-19e5305e9c5f" providerId="ADAL" clId="{36BB7A91-7C5C-435B-9911-DFDC5C97F1CD}" dt="2022-04-25T17:18:31.117" v="11" actId="700"/>
          <ac:spMkLst>
            <pc:docMk/>
            <pc:sldMk cId="2739528531" sldId="392"/>
            <ac:spMk id="78850" creationId="{A441D78A-B590-4F1C-97F2-01541B13B63C}"/>
          </ac:spMkLst>
        </pc:spChg>
        <pc:spChg chg="mod ord">
          <ac:chgData name="Johnson, Chad" userId="29e26967-ee32-4210-a1e6-19e5305e9c5f" providerId="ADAL" clId="{36BB7A91-7C5C-435B-9911-DFDC5C97F1CD}" dt="2022-04-25T17:18:31.117" v="11" actId="700"/>
          <ac:spMkLst>
            <pc:docMk/>
            <pc:sldMk cId="2739528531" sldId="392"/>
            <ac:spMk id="78852" creationId="{6B402E5A-17A8-4A35-8F7B-2CDF2E23029A}"/>
          </ac:spMkLst>
        </pc:spChg>
        <pc:graphicFrameChg chg="mod ord">
          <ac:chgData name="Johnson, Chad" userId="29e26967-ee32-4210-a1e6-19e5305e9c5f" providerId="ADAL" clId="{36BB7A91-7C5C-435B-9911-DFDC5C97F1CD}" dt="2022-04-25T17:18:31.117" v="11" actId="700"/>
          <ac:graphicFrameMkLst>
            <pc:docMk/>
            <pc:sldMk cId="2739528531" sldId="392"/>
            <ac:graphicFrameMk id="3" creationId="{416FA023-0B56-40E7-ACA7-DA039DF66115}"/>
          </ac:graphicFrameMkLst>
        </pc:graphicFrameChg>
      </pc:sldChg>
      <pc:sldChg chg="modSp del mod modClrScheme chgLayout">
        <pc:chgData name="Johnson, Chad" userId="29e26967-ee32-4210-a1e6-19e5305e9c5f" providerId="ADAL" clId="{36BB7A91-7C5C-435B-9911-DFDC5C97F1CD}" dt="2022-04-25T17:55:00.641" v="110" actId="2696"/>
        <pc:sldMkLst>
          <pc:docMk/>
          <pc:sldMk cId="3229277695" sldId="393"/>
        </pc:sldMkLst>
        <pc:spChg chg="mod ord">
          <ac:chgData name="Johnson, Chad" userId="29e26967-ee32-4210-a1e6-19e5305e9c5f" providerId="ADAL" clId="{36BB7A91-7C5C-435B-9911-DFDC5C97F1CD}" dt="2022-04-25T17:18:31.117" v="11" actId="700"/>
          <ac:spMkLst>
            <pc:docMk/>
            <pc:sldMk cId="3229277695" sldId="393"/>
            <ac:spMk id="78850" creationId="{A441D78A-B590-4F1C-97F2-01541B13B63C}"/>
          </ac:spMkLst>
        </pc:spChg>
        <pc:spChg chg="mod ord">
          <ac:chgData name="Johnson, Chad" userId="29e26967-ee32-4210-a1e6-19e5305e9c5f" providerId="ADAL" clId="{36BB7A91-7C5C-435B-9911-DFDC5C97F1CD}" dt="2022-04-25T17:18:31.117" v="11" actId="700"/>
          <ac:spMkLst>
            <pc:docMk/>
            <pc:sldMk cId="3229277695" sldId="393"/>
            <ac:spMk id="78852" creationId="{6B402E5A-17A8-4A35-8F7B-2CDF2E23029A}"/>
          </ac:spMkLst>
        </pc:spChg>
        <pc:graphicFrameChg chg="mod ord">
          <ac:chgData name="Johnson, Chad" userId="29e26967-ee32-4210-a1e6-19e5305e9c5f" providerId="ADAL" clId="{36BB7A91-7C5C-435B-9911-DFDC5C97F1CD}" dt="2022-04-25T17:18:31.117" v="11" actId="700"/>
          <ac:graphicFrameMkLst>
            <pc:docMk/>
            <pc:sldMk cId="3229277695" sldId="393"/>
            <ac:graphicFrameMk id="4" creationId="{8168223B-4BA5-4A3B-8B3B-AB3B433770E5}"/>
          </ac:graphicFrameMkLst>
        </pc:graphicFrameChg>
      </pc:sldChg>
      <pc:sldChg chg="addSp delSp modSp del mod chgLayout">
        <pc:chgData name="Johnson, Chad" userId="29e26967-ee32-4210-a1e6-19e5305e9c5f" providerId="ADAL" clId="{36BB7A91-7C5C-435B-9911-DFDC5C97F1CD}" dt="2022-04-25T18:08:04.770" v="209" actId="2696"/>
        <pc:sldMkLst>
          <pc:docMk/>
          <pc:sldMk cId="1050017466" sldId="399"/>
        </pc:sldMkLst>
        <pc:spChg chg="add del mod ord">
          <ac:chgData name="Johnson, Chad" userId="29e26967-ee32-4210-a1e6-19e5305e9c5f" providerId="ADAL" clId="{36BB7A91-7C5C-435B-9911-DFDC5C97F1CD}" dt="2022-04-25T17:20:17.704" v="29" actId="478"/>
          <ac:spMkLst>
            <pc:docMk/>
            <pc:sldMk cId="1050017466" sldId="399"/>
            <ac:spMk id="2" creationId="{4E57DF3D-67D9-4BA4-B8BD-551204B64C5B}"/>
          </ac:spMkLst>
        </pc:spChg>
        <pc:spChg chg="mod ord">
          <ac:chgData name="Johnson, Chad" userId="29e26967-ee32-4210-a1e6-19e5305e9c5f" providerId="ADAL" clId="{36BB7A91-7C5C-435B-9911-DFDC5C97F1CD}" dt="2022-04-25T17:18:31.117" v="11" actId="700"/>
          <ac:spMkLst>
            <pc:docMk/>
            <pc:sldMk cId="1050017466" sldId="399"/>
            <ac:spMk id="29698" creationId="{00000000-0000-0000-0000-000000000000}"/>
          </ac:spMkLst>
        </pc:spChg>
      </pc:sldChg>
      <pc:sldChg chg="modSp mod chgLayout">
        <pc:chgData name="Johnson, Chad" userId="29e26967-ee32-4210-a1e6-19e5305e9c5f" providerId="ADAL" clId="{36BB7A91-7C5C-435B-9911-DFDC5C97F1CD}" dt="2022-04-25T17:33:17.087" v="65" actId="255"/>
        <pc:sldMkLst>
          <pc:docMk/>
          <pc:sldMk cId="0" sldId="409"/>
        </pc:sldMkLst>
        <pc:spChg chg="mod ord">
          <ac:chgData name="Johnson, Chad" userId="29e26967-ee32-4210-a1e6-19e5305e9c5f" providerId="ADAL" clId="{36BB7A91-7C5C-435B-9911-DFDC5C97F1CD}" dt="2022-04-25T17:18:31.117" v="11" actId="700"/>
          <ac:spMkLst>
            <pc:docMk/>
            <pc:sldMk cId="0" sldId="409"/>
            <ac:spMk id="22530" creationId="{A3F8533F-75A5-46F5-BC34-671E9615553D}"/>
          </ac:spMkLst>
        </pc:spChg>
        <pc:spChg chg="mod ord">
          <ac:chgData name="Johnson, Chad" userId="29e26967-ee32-4210-a1e6-19e5305e9c5f" providerId="ADAL" clId="{36BB7A91-7C5C-435B-9911-DFDC5C97F1CD}" dt="2022-04-25T17:33:17.087" v="65" actId="255"/>
          <ac:spMkLst>
            <pc:docMk/>
            <pc:sldMk cId="0" sldId="409"/>
            <ac:spMk id="22535" creationId="{C2A8287D-FFEC-4458-B6F7-C09F9C42193C}"/>
          </ac:spMkLst>
        </pc:spChg>
      </pc:sldChg>
      <pc:sldChg chg="modSp del mod chgLayout">
        <pc:chgData name="Johnson, Chad" userId="29e26967-ee32-4210-a1e6-19e5305e9c5f" providerId="ADAL" clId="{36BB7A91-7C5C-435B-9911-DFDC5C97F1CD}" dt="2022-04-25T17:24:00.240" v="46" actId="2696"/>
        <pc:sldMkLst>
          <pc:docMk/>
          <pc:sldMk cId="1643902519" sldId="410"/>
        </pc:sldMkLst>
        <pc:spChg chg="mod ord">
          <ac:chgData name="Johnson, Chad" userId="29e26967-ee32-4210-a1e6-19e5305e9c5f" providerId="ADAL" clId="{36BB7A91-7C5C-435B-9911-DFDC5C97F1CD}" dt="2022-04-25T17:18:31.117" v="11" actId="700"/>
          <ac:spMkLst>
            <pc:docMk/>
            <pc:sldMk cId="1643902519" sldId="410"/>
            <ac:spMk id="3" creationId="{00000000-0000-0000-0000-000000000000}"/>
          </ac:spMkLst>
        </pc:spChg>
        <pc:graphicFrameChg chg="mod ord modGraphic">
          <ac:chgData name="Johnson, Chad" userId="29e26967-ee32-4210-a1e6-19e5305e9c5f" providerId="ADAL" clId="{36BB7A91-7C5C-435B-9911-DFDC5C97F1CD}" dt="2022-04-25T17:23:52.178" v="45" actId="207"/>
          <ac:graphicFrameMkLst>
            <pc:docMk/>
            <pc:sldMk cId="1643902519" sldId="410"/>
            <ac:graphicFrameMk id="5" creationId="{B6730ED7-E42D-4460-BD30-44866FA7B65E}"/>
          </ac:graphicFrameMkLst>
        </pc:graphicFrameChg>
      </pc:sldChg>
      <pc:sldChg chg="addSp modSp del mod chgLayout">
        <pc:chgData name="Johnson, Chad" userId="29e26967-ee32-4210-a1e6-19e5305e9c5f" providerId="ADAL" clId="{36BB7A91-7C5C-435B-9911-DFDC5C97F1CD}" dt="2022-04-25T17:19:46.937" v="27" actId="2696"/>
        <pc:sldMkLst>
          <pc:docMk/>
          <pc:sldMk cId="235670438" sldId="412"/>
        </pc:sldMkLst>
        <pc:spChg chg="add mod ord">
          <ac:chgData name="Johnson, Chad" userId="29e26967-ee32-4210-a1e6-19e5305e9c5f" providerId="ADAL" clId="{36BB7A91-7C5C-435B-9911-DFDC5C97F1CD}" dt="2022-04-25T17:18:31.117" v="11" actId="700"/>
          <ac:spMkLst>
            <pc:docMk/>
            <pc:sldMk cId="235670438" sldId="412"/>
            <ac:spMk id="2" creationId="{39D02A16-54CB-4E58-AE73-3F7E68B17C6F}"/>
          </ac:spMkLst>
        </pc:spChg>
        <pc:spChg chg="mod ord">
          <ac:chgData name="Johnson, Chad" userId="29e26967-ee32-4210-a1e6-19e5305e9c5f" providerId="ADAL" clId="{36BB7A91-7C5C-435B-9911-DFDC5C97F1CD}" dt="2022-04-25T17:18:31.117" v="11" actId="700"/>
          <ac:spMkLst>
            <pc:docMk/>
            <pc:sldMk cId="235670438" sldId="412"/>
            <ac:spMk id="23554" creationId="{00000000-0000-0000-0000-000000000000}"/>
          </ac:spMkLst>
        </pc:spChg>
      </pc:sldChg>
      <pc:sldChg chg="addSp modSp mod chgLayout">
        <pc:chgData name="Johnson, Chad" userId="29e26967-ee32-4210-a1e6-19e5305e9c5f" providerId="ADAL" clId="{36BB7A91-7C5C-435B-9911-DFDC5C97F1CD}" dt="2022-04-25T17:18:31.117" v="11" actId="700"/>
        <pc:sldMkLst>
          <pc:docMk/>
          <pc:sldMk cId="4199224234" sldId="429"/>
        </pc:sldMkLst>
        <pc:spChg chg="add mod ord">
          <ac:chgData name="Johnson, Chad" userId="29e26967-ee32-4210-a1e6-19e5305e9c5f" providerId="ADAL" clId="{36BB7A91-7C5C-435B-9911-DFDC5C97F1CD}" dt="2022-04-25T17:18:31.117" v="11" actId="700"/>
          <ac:spMkLst>
            <pc:docMk/>
            <pc:sldMk cId="4199224234" sldId="429"/>
            <ac:spMk id="2" creationId="{6A36688D-9733-4FC2-898D-597605CA50D9}"/>
          </ac:spMkLst>
        </pc:spChg>
        <pc:spChg chg="mod ord">
          <ac:chgData name="Johnson, Chad" userId="29e26967-ee32-4210-a1e6-19e5305e9c5f" providerId="ADAL" clId="{36BB7A91-7C5C-435B-9911-DFDC5C97F1CD}" dt="2022-04-25T17:18:31.117" v="11" actId="700"/>
          <ac:spMkLst>
            <pc:docMk/>
            <pc:sldMk cId="4199224234" sldId="429"/>
            <ac:spMk id="56322" creationId="{00000000-0000-0000-0000-000000000000}"/>
          </ac:spMkLst>
        </pc:spChg>
      </pc:sldChg>
      <pc:sldChg chg="modSp del mod modClrScheme delDesignElem chgLayout">
        <pc:chgData name="Johnson, Chad" userId="29e26967-ee32-4210-a1e6-19e5305e9c5f" providerId="ADAL" clId="{36BB7A91-7C5C-435B-9911-DFDC5C97F1CD}" dt="2022-04-25T18:07:27.305" v="205" actId="2696"/>
        <pc:sldMkLst>
          <pc:docMk/>
          <pc:sldMk cId="1646476791" sldId="431"/>
        </pc:sldMkLst>
        <pc:spChg chg="mod ord">
          <ac:chgData name="Johnson, Chad" userId="29e26967-ee32-4210-a1e6-19e5305e9c5f" providerId="ADAL" clId="{36BB7A91-7C5C-435B-9911-DFDC5C97F1CD}" dt="2022-04-25T17:18:31.117" v="11" actId="700"/>
          <ac:spMkLst>
            <pc:docMk/>
            <pc:sldMk cId="1646476791" sldId="431"/>
            <ac:spMk id="56322" creationId="{1B9114D9-F6CC-466A-BEDF-27BD12D64288}"/>
          </ac:spMkLst>
        </pc:spChg>
        <pc:spChg chg="mod ord">
          <ac:chgData name="Johnson, Chad" userId="29e26967-ee32-4210-a1e6-19e5305e9c5f" providerId="ADAL" clId="{36BB7A91-7C5C-435B-9911-DFDC5C97F1CD}" dt="2022-04-25T17:18:31.117" v="11" actId="700"/>
          <ac:spMkLst>
            <pc:docMk/>
            <pc:sldMk cId="1646476791" sldId="431"/>
            <ac:spMk id="56324" creationId="{40A10427-0DE5-4A45-AF71-F5B4630F43E4}"/>
          </ac:spMkLst>
        </pc:spChg>
        <pc:graphicFrameChg chg="mod ord modGraphic">
          <ac:chgData name="Johnson, Chad" userId="29e26967-ee32-4210-a1e6-19e5305e9c5f" providerId="ADAL" clId="{36BB7A91-7C5C-435B-9911-DFDC5C97F1CD}" dt="2022-04-25T17:44:02.809" v="87" actId="207"/>
          <ac:graphicFrameMkLst>
            <pc:docMk/>
            <pc:sldMk cId="1646476791" sldId="431"/>
            <ac:graphicFrameMk id="56328" creationId="{9B632CE4-A22E-40E1-8A66-528BF37650D6}"/>
          </ac:graphicFrameMkLst>
        </pc:graphicFrameChg>
      </pc:sldChg>
      <pc:sldChg chg="modSp del mod modClrScheme chgLayout">
        <pc:chgData name="Johnson, Chad" userId="29e26967-ee32-4210-a1e6-19e5305e9c5f" providerId="ADAL" clId="{36BB7A91-7C5C-435B-9911-DFDC5C97F1CD}" dt="2022-04-25T18:07:27.305" v="205" actId="2696"/>
        <pc:sldMkLst>
          <pc:docMk/>
          <pc:sldMk cId="405364258" sldId="433"/>
        </pc:sldMkLst>
        <pc:spChg chg="mod ord">
          <ac:chgData name="Johnson, Chad" userId="29e26967-ee32-4210-a1e6-19e5305e9c5f" providerId="ADAL" clId="{36BB7A91-7C5C-435B-9911-DFDC5C97F1CD}" dt="2022-04-25T17:18:31.117" v="11" actId="700"/>
          <ac:spMkLst>
            <pc:docMk/>
            <pc:sldMk cId="405364258" sldId="433"/>
            <ac:spMk id="58370" creationId="{DDA14331-3615-4558-8DB4-C053CC3DD6F4}"/>
          </ac:spMkLst>
        </pc:spChg>
        <pc:graphicFrameChg chg="mod ord modGraphic">
          <ac:chgData name="Johnson, Chad" userId="29e26967-ee32-4210-a1e6-19e5305e9c5f" providerId="ADAL" clId="{36BB7A91-7C5C-435B-9911-DFDC5C97F1CD}" dt="2022-04-25T17:44:28.958" v="93" actId="20577"/>
          <ac:graphicFrameMkLst>
            <pc:docMk/>
            <pc:sldMk cId="405364258" sldId="433"/>
            <ac:graphicFrameMk id="58374" creationId="{9BD2CAB6-E033-4626-A539-60892CDDA9B3}"/>
          </ac:graphicFrameMkLst>
        </pc:graphicFrameChg>
      </pc:sldChg>
      <pc:sldChg chg="modSp del mod modClrScheme delDesignElem chgLayout">
        <pc:chgData name="Johnson, Chad" userId="29e26967-ee32-4210-a1e6-19e5305e9c5f" providerId="ADAL" clId="{36BB7A91-7C5C-435B-9911-DFDC5C97F1CD}" dt="2022-04-25T18:07:27.305" v="205" actId="2696"/>
        <pc:sldMkLst>
          <pc:docMk/>
          <pc:sldMk cId="3564320984" sldId="434"/>
        </pc:sldMkLst>
        <pc:spChg chg="mod ord">
          <ac:chgData name="Johnson, Chad" userId="29e26967-ee32-4210-a1e6-19e5305e9c5f" providerId="ADAL" clId="{36BB7A91-7C5C-435B-9911-DFDC5C97F1CD}" dt="2022-04-25T17:18:31.117" v="11" actId="700"/>
          <ac:spMkLst>
            <pc:docMk/>
            <pc:sldMk cId="3564320984" sldId="434"/>
            <ac:spMk id="60418" creationId="{6AE51BAF-2AF4-4F35-AB5E-DE5D9A949B05}"/>
          </ac:spMkLst>
        </pc:spChg>
        <pc:spChg chg="mod ord">
          <ac:chgData name="Johnson, Chad" userId="29e26967-ee32-4210-a1e6-19e5305e9c5f" providerId="ADAL" clId="{36BB7A91-7C5C-435B-9911-DFDC5C97F1CD}" dt="2022-04-25T17:18:31.117" v="11" actId="700"/>
          <ac:spMkLst>
            <pc:docMk/>
            <pc:sldMk cId="3564320984" sldId="434"/>
            <ac:spMk id="60420" creationId="{8B3CCA97-BF67-4F30-8CAF-1C94D12292A9}"/>
          </ac:spMkLst>
        </pc:spChg>
        <pc:graphicFrameChg chg="mod ord">
          <ac:chgData name="Johnson, Chad" userId="29e26967-ee32-4210-a1e6-19e5305e9c5f" providerId="ADAL" clId="{36BB7A91-7C5C-435B-9911-DFDC5C97F1CD}" dt="2022-04-25T17:18:31.117" v="11" actId="700"/>
          <ac:graphicFrameMkLst>
            <pc:docMk/>
            <pc:sldMk cId="3564320984" sldId="434"/>
            <ac:graphicFrameMk id="60424" creationId="{C76B221E-CAFB-4653-AD8E-2D055E03EFF3}"/>
          </ac:graphicFrameMkLst>
        </pc:graphicFrameChg>
      </pc:sldChg>
      <pc:sldChg chg="modSp del mod modClrScheme delDesignElem chgLayout">
        <pc:chgData name="Johnson, Chad" userId="29e26967-ee32-4210-a1e6-19e5305e9c5f" providerId="ADAL" clId="{36BB7A91-7C5C-435B-9911-DFDC5C97F1CD}" dt="2022-04-25T17:45:20.157" v="95" actId="2696"/>
        <pc:sldMkLst>
          <pc:docMk/>
          <pc:sldMk cId="3620038998" sldId="435"/>
        </pc:sldMkLst>
        <pc:spChg chg="mod ord">
          <ac:chgData name="Johnson, Chad" userId="29e26967-ee32-4210-a1e6-19e5305e9c5f" providerId="ADAL" clId="{36BB7A91-7C5C-435B-9911-DFDC5C97F1CD}" dt="2022-04-25T17:18:31.117" v="11" actId="700"/>
          <ac:spMkLst>
            <pc:docMk/>
            <pc:sldMk cId="3620038998" sldId="435"/>
            <ac:spMk id="25602" creationId="{91254CE3-E820-4EF6-B683-95A2B4E7E2E3}"/>
          </ac:spMkLst>
        </pc:spChg>
        <pc:spChg chg="mod ord">
          <ac:chgData name="Johnson, Chad" userId="29e26967-ee32-4210-a1e6-19e5305e9c5f" providerId="ADAL" clId="{36BB7A91-7C5C-435B-9911-DFDC5C97F1CD}" dt="2022-04-25T17:18:31.117" v="11" actId="700"/>
          <ac:spMkLst>
            <pc:docMk/>
            <pc:sldMk cId="3620038998" sldId="435"/>
            <ac:spMk id="25604" creationId="{1E7B84E2-81CB-4556-8781-6E8BA5DA7CE9}"/>
          </ac:spMkLst>
        </pc:spChg>
        <pc:graphicFrameChg chg="mod ord">
          <ac:chgData name="Johnson, Chad" userId="29e26967-ee32-4210-a1e6-19e5305e9c5f" providerId="ADAL" clId="{36BB7A91-7C5C-435B-9911-DFDC5C97F1CD}" dt="2022-04-25T17:18:31.117" v="11" actId="700"/>
          <ac:graphicFrameMkLst>
            <pc:docMk/>
            <pc:sldMk cId="3620038998" sldId="435"/>
            <ac:graphicFrameMk id="25606" creationId="{0867FF8B-A6C1-45E1-9431-28E59E0814CA}"/>
          </ac:graphicFrameMkLst>
        </pc:graphicFrameChg>
      </pc:sldChg>
      <pc:sldChg chg="modSp del mod modClrScheme chgLayout">
        <pc:chgData name="Johnson, Chad" userId="29e26967-ee32-4210-a1e6-19e5305e9c5f" providerId="ADAL" clId="{36BB7A91-7C5C-435B-9911-DFDC5C97F1CD}" dt="2022-04-25T17:49:01.630" v="105" actId="2696"/>
        <pc:sldMkLst>
          <pc:docMk/>
          <pc:sldMk cId="1670549067" sldId="436"/>
        </pc:sldMkLst>
        <pc:spChg chg="mod ord">
          <ac:chgData name="Johnson, Chad" userId="29e26967-ee32-4210-a1e6-19e5305e9c5f" providerId="ADAL" clId="{36BB7A91-7C5C-435B-9911-DFDC5C97F1CD}" dt="2022-04-25T17:18:31.117" v="11" actId="700"/>
          <ac:spMkLst>
            <pc:docMk/>
            <pc:sldMk cId="1670549067" sldId="436"/>
            <ac:spMk id="70658" creationId="{8E6A5FBC-5D29-45DE-A69D-4F1C9C0F476B}"/>
          </ac:spMkLst>
        </pc:spChg>
        <pc:graphicFrameChg chg="mod ord">
          <ac:chgData name="Johnson, Chad" userId="29e26967-ee32-4210-a1e6-19e5305e9c5f" providerId="ADAL" clId="{36BB7A91-7C5C-435B-9911-DFDC5C97F1CD}" dt="2022-04-25T17:18:31.117" v="11" actId="700"/>
          <ac:graphicFrameMkLst>
            <pc:docMk/>
            <pc:sldMk cId="1670549067" sldId="436"/>
            <ac:graphicFrameMk id="70666" creationId="{98A1608B-452D-4A7A-825F-876DEC7A0450}"/>
          </ac:graphicFrameMkLst>
        </pc:graphicFrameChg>
      </pc:sldChg>
      <pc:sldChg chg="modSp del mod modClrScheme chgLayout">
        <pc:chgData name="Johnson, Chad" userId="29e26967-ee32-4210-a1e6-19e5305e9c5f" providerId="ADAL" clId="{36BB7A91-7C5C-435B-9911-DFDC5C97F1CD}" dt="2022-04-25T17:55:00.641" v="110" actId="2696"/>
        <pc:sldMkLst>
          <pc:docMk/>
          <pc:sldMk cId="1399794958" sldId="452"/>
        </pc:sldMkLst>
        <pc:spChg chg="mod ord">
          <ac:chgData name="Johnson, Chad" userId="29e26967-ee32-4210-a1e6-19e5305e9c5f" providerId="ADAL" clId="{36BB7A91-7C5C-435B-9911-DFDC5C97F1CD}" dt="2022-04-25T17:18:31.117" v="11" actId="700"/>
          <ac:spMkLst>
            <pc:docMk/>
            <pc:sldMk cId="1399794958" sldId="452"/>
            <ac:spMk id="91138" creationId="{1F2EA986-EC4D-4D07-8EB1-4A413F9DB1C5}"/>
          </ac:spMkLst>
        </pc:spChg>
        <pc:graphicFrameChg chg="mod ord">
          <ac:chgData name="Johnson, Chad" userId="29e26967-ee32-4210-a1e6-19e5305e9c5f" providerId="ADAL" clId="{36BB7A91-7C5C-435B-9911-DFDC5C97F1CD}" dt="2022-04-25T17:18:31.117" v="11" actId="700"/>
          <ac:graphicFrameMkLst>
            <pc:docMk/>
            <pc:sldMk cId="1399794958" sldId="452"/>
            <ac:graphicFrameMk id="91146" creationId="{00000000-0000-0000-0000-000000000000}"/>
          </ac:graphicFrameMkLst>
        </pc:graphicFrameChg>
      </pc:sldChg>
      <pc:sldChg chg="modSp del mod modClrScheme chgLayout">
        <pc:chgData name="Johnson, Chad" userId="29e26967-ee32-4210-a1e6-19e5305e9c5f" providerId="ADAL" clId="{36BB7A91-7C5C-435B-9911-DFDC5C97F1CD}" dt="2022-04-25T17:26:52.916" v="60" actId="2696"/>
        <pc:sldMkLst>
          <pc:docMk/>
          <pc:sldMk cId="0" sldId="478"/>
        </pc:sldMkLst>
        <pc:spChg chg="mod ord">
          <ac:chgData name="Johnson, Chad" userId="29e26967-ee32-4210-a1e6-19e5305e9c5f" providerId="ADAL" clId="{36BB7A91-7C5C-435B-9911-DFDC5C97F1CD}" dt="2022-04-25T17:18:31.117" v="11" actId="700"/>
          <ac:spMkLst>
            <pc:docMk/>
            <pc:sldMk cId="0" sldId="478"/>
            <ac:spMk id="31746" creationId="{1324302D-EADA-4D5F-8919-A462CE1E9DD3}"/>
          </ac:spMkLst>
        </pc:spChg>
        <pc:spChg chg="mod ord">
          <ac:chgData name="Johnson, Chad" userId="29e26967-ee32-4210-a1e6-19e5305e9c5f" providerId="ADAL" clId="{36BB7A91-7C5C-435B-9911-DFDC5C97F1CD}" dt="2022-04-25T17:18:31.117" v="11" actId="700"/>
          <ac:spMkLst>
            <pc:docMk/>
            <pc:sldMk cId="0" sldId="478"/>
            <ac:spMk id="31748" creationId="{EAB83F74-3229-410D-B082-AD2DC0E95AFA}"/>
          </ac:spMkLst>
        </pc:spChg>
        <pc:graphicFrameChg chg="mod ord">
          <ac:chgData name="Johnson, Chad" userId="29e26967-ee32-4210-a1e6-19e5305e9c5f" providerId="ADAL" clId="{36BB7A91-7C5C-435B-9911-DFDC5C97F1CD}" dt="2022-04-25T17:18:31.117" v="11" actId="700"/>
          <ac:graphicFrameMkLst>
            <pc:docMk/>
            <pc:sldMk cId="0" sldId="478"/>
            <ac:graphicFrameMk id="31752" creationId="{D23BC242-D40D-4D56-94C8-C601C18313C3}"/>
          </ac:graphicFrameMkLst>
        </pc:graphicFrameChg>
      </pc:sldChg>
      <pc:sldChg chg="modSp del mod modClrScheme chgLayout">
        <pc:chgData name="Johnson, Chad" userId="29e26967-ee32-4210-a1e6-19e5305e9c5f" providerId="ADAL" clId="{36BB7A91-7C5C-435B-9911-DFDC5C97F1CD}" dt="2022-04-25T17:28:09.428" v="62" actId="2696"/>
        <pc:sldMkLst>
          <pc:docMk/>
          <pc:sldMk cId="0" sldId="479"/>
        </pc:sldMkLst>
        <pc:spChg chg="mod ord">
          <ac:chgData name="Johnson, Chad" userId="29e26967-ee32-4210-a1e6-19e5305e9c5f" providerId="ADAL" clId="{36BB7A91-7C5C-435B-9911-DFDC5C97F1CD}" dt="2022-04-25T17:18:31.117" v="11" actId="700"/>
          <ac:spMkLst>
            <pc:docMk/>
            <pc:sldMk cId="0" sldId="479"/>
            <ac:spMk id="25602" creationId="{91254CE3-E820-4EF6-B683-95A2B4E7E2E3}"/>
          </ac:spMkLst>
        </pc:spChg>
        <pc:spChg chg="mod ord">
          <ac:chgData name="Johnson, Chad" userId="29e26967-ee32-4210-a1e6-19e5305e9c5f" providerId="ADAL" clId="{36BB7A91-7C5C-435B-9911-DFDC5C97F1CD}" dt="2022-04-25T17:18:31.117" v="11" actId="700"/>
          <ac:spMkLst>
            <pc:docMk/>
            <pc:sldMk cId="0" sldId="479"/>
            <ac:spMk id="25604" creationId="{1E7B84E2-81CB-4556-8781-6E8BA5DA7CE9}"/>
          </ac:spMkLst>
        </pc:spChg>
        <pc:graphicFrameChg chg="mod ord">
          <ac:chgData name="Johnson, Chad" userId="29e26967-ee32-4210-a1e6-19e5305e9c5f" providerId="ADAL" clId="{36BB7A91-7C5C-435B-9911-DFDC5C97F1CD}" dt="2022-04-25T17:18:31.117" v="11" actId="700"/>
          <ac:graphicFrameMkLst>
            <pc:docMk/>
            <pc:sldMk cId="0" sldId="479"/>
            <ac:graphicFrameMk id="25606" creationId="{0867FF8B-A6C1-45E1-9431-28E59E0814CA}"/>
          </ac:graphicFrameMkLst>
        </pc:graphicFrameChg>
      </pc:sldChg>
      <pc:sldChg chg="modSp del mod modClrScheme chgLayout">
        <pc:chgData name="Johnson, Chad" userId="29e26967-ee32-4210-a1e6-19e5305e9c5f" providerId="ADAL" clId="{36BB7A91-7C5C-435B-9911-DFDC5C97F1CD}" dt="2022-04-25T17:28:34.998" v="63" actId="2696"/>
        <pc:sldMkLst>
          <pc:docMk/>
          <pc:sldMk cId="0" sldId="480"/>
        </pc:sldMkLst>
        <pc:spChg chg="mod ord">
          <ac:chgData name="Johnson, Chad" userId="29e26967-ee32-4210-a1e6-19e5305e9c5f" providerId="ADAL" clId="{36BB7A91-7C5C-435B-9911-DFDC5C97F1CD}" dt="2022-04-25T17:18:31.117" v="11" actId="700"/>
          <ac:spMkLst>
            <pc:docMk/>
            <pc:sldMk cId="0" sldId="480"/>
            <ac:spMk id="33794" creationId="{B7C5BAA8-F6B4-40A4-8DCE-C0FB94004927}"/>
          </ac:spMkLst>
        </pc:spChg>
        <pc:spChg chg="mod ord">
          <ac:chgData name="Johnson, Chad" userId="29e26967-ee32-4210-a1e6-19e5305e9c5f" providerId="ADAL" clId="{36BB7A91-7C5C-435B-9911-DFDC5C97F1CD}" dt="2022-04-25T17:18:31.231" v="13" actId="27636"/>
          <ac:spMkLst>
            <pc:docMk/>
            <pc:sldMk cId="0" sldId="480"/>
            <ac:spMk id="33795" creationId="{89F51DC6-0319-4601-9253-6B068282F9F3}"/>
          </ac:spMkLst>
        </pc:spChg>
        <pc:spChg chg="mod ord">
          <ac:chgData name="Johnson, Chad" userId="29e26967-ee32-4210-a1e6-19e5305e9c5f" providerId="ADAL" clId="{36BB7A91-7C5C-435B-9911-DFDC5C97F1CD}" dt="2022-04-25T17:18:31.117" v="11" actId="700"/>
          <ac:spMkLst>
            <pc:docMk/>
            <pc:sldMk cId="0" sldId="480"/>
            <ac:spMk id="33796" creationId="{B9EFBB78-89A6-4196-851B-B98AB321027B}"/>
          </ac:spMkLst>
        </pc:spChg>
      </pc:sldChg>
      <pc:sldChg chg="modSp del mod modClrScheme chgLayout">
        <pc:chgData name="Johnson, Chad" userId="29e26967-ee32-4210-a1e6-19e5305e9c5f" providerId="ADAL" clId="{36BB7A91-7C5C-435B-9911-DFDC5C97F1CD}" dt="2022-04-25T18:07:37.219" v="206" actId="2696"/>
        <pc:sldMkLst>
          <pc:docMk/>
          <pc:sldMk cId="0" sldId="481"/>
        </pc:sldMkLst>
        <pc:spChg chg="mod ord">
          <ac:chgData name="Johnson, Chad" userId="29e26967-ee32-4210-a1e6-19e5305e9c5f" providerId="ADAL" clId="{36BB7A91-7C5C-435B-9911-DFDC5C97F1CD}" dt="2022-04-25T17:18:31.117" v="11" actId="700"/>
          <ac:spMkLst>
            <pc:docMk/>
            <pc:sldMk cId="0" sldId="481"/>
            <ac:spMk id="35842" creationId="{B758D2EF-D33A-4292-82D8-24806735E259}"/>
          </ac:spMkLst>
        </pc:spChg>
        <pc:spChg chg="mod ord">
          <ac:chgData name="Johnson, Chad" userId="29e26967-ee32-4210-a1e6-19e5305e9c5f" providerId="ADAL" clId="{36BB7A91-7C5C-435B-9911-DFDC5C97F1CD}" dt="2022-04-25T17:18:31.117" v="11" actId="700"/>
          <ac:spMkLst>
            <pc:docMk/>
            <pc:sldMk cId="0" sldId="481"/>
            <ac:spMk id="35844" creationId="{C384921F-7761-42C2-B4A7-32D02E691FE1}"/>
          </ac:spMkLst>
        </pc:spChg>
        <pc:graphicFrameChg chg="mod ord">
          <ac:chgData name="Johnson, Chad" userId="29e26967-ee32-4210-a1e6-19e5305e9c5f" providerId="ADAL" clId="{36BB7A91-7C5C-435B-9911-DFDC5C97F1CD}" dt="2022-04-25T17:18:31.117" v="11" actId="700"/>
          <ac:graphicFrameMkLst>
            <pc:docMk/>
            <pc:sldMk cId="0" sldId="481"/>
            <ac:graphicFrameMk id="35846" creationId="{989DE528-827E-4510-8B54-E09D3CA7754B}"/>
          </ac:graphicFrameMkLst>
        </pc:graphicFrameChg>
      </pc:sldChg>
      <pc:sldChg chg="addSp modSp del mod modClrScheme chgLayout">
        <pc:chgData name="Johnson, Chad" userId="29e26967-ee32-4210-a1e6-19e5305e9c5f" providerId="ADAL" clId="{36BB7A91-7C5C-435B-9911-DFDC5C97F1CD}" dt="2022-04-25T17:31:48.259" v="64" actId="2696"/>
        <pc:sldMkLst>
          <pc:docMk/>
          <pc:sldMk cId="1396402476" sldId="483"/>
        </pc:sldMkLst>
        <pc:spChg chg="add mod ord">
          <ac:chgData name="Johnson, Chad" userId="29e26967-ee32-4210-a1e6-19e5305e9c5f" providerId="ADAL" clId="{36BB7A91-7C5C-435B-9911-DFDC5C97F1CD}" dt="2022-04-25T17:18:31.117" v="11" actId="700"/>
          <ac:spMkLst>
            <pc:docMk/>
            <pc:sldMk cId="1396402476" sldId="483"/>
            <ac:spMk id="2" creationId="{94A0E0D0-FD7F-41A7-A37E-C6F8AB3B1D67}"/>
          </ac:spMkLst>
        </pc:spChg>
        <pc:spChg chg="mod ord">
          <ac:chgData name="Johnson, Chad" userId="29e26967-ee32-4210-a1e6-19e5305e9c5f" providerId="ADAL" clId="{36BB7A91-7C5C-435B-9911-DFDC5C97F1CD}" dt="2022-04-25T17:18:31.117" v="11" actId="700"/>
          <ac:spMkLst>
            <pc:docMk/>
            <pc:sldMk cId="1396402476" sldId="483"/>
            <ac:spMk id="37890" creationId="{F858D3A3-D70A-42C7-8280-394B04A7BC22}"/>
          </ac:spMkLst>
        </pc:spChg>
        <pc:spChg chg="mod ord">
          <ac:chgData name="Johnson, Chad" userId="29e26967-ee32-4210-a1e6-19e5305e9c5f" providerId="ADAL" clId="{36BB7A91-7C5C-435B-9911-DFDC5C97F1CD}" dt="2022-04-25T17:18:31.117" v="11" actId="700"/>
          <ac:spMkLst>
            <pc:docMk/>
            <pc:sldMk cId="1396402476" sldId="483"/>
            <ac:spMk id="37892" creationId="{B6FB5F9B-69D3-4BDB-AFAA-2EE296E206B8}"/>
          </ac:spMkLst>
        </pc:spChg>
      </pc:sldChg>
      <pc:sldChg chg="modSp del mod modClrScheme chgLayout">
        <pc:chgData name="Johnson, Chad" userId="29e26967-ee32-4210-a1e6-19e5305e9c5f" providerId="ADAL" clId="{36BB7A91-7C5C-435B-9911-DFDC5C97F1CD}" dt="2022-04-25T17:42:09.192" v="69" actId="2696"/>
        <pc:sldMkLst>
          <pc:docMk/>
          <pc:sldMk cId="0" sldId="484"/>
        </pc:sldMkLst>
        <pc:spChg chg="mod ord">
          <ac:chgData name="Johnson, Chad" userId="29e26967-ee32-4210-a1e6-19e5305e9c5f" providerId="ADAL" clId="{36BB7A91-7C5C-435B-9911-DFDC5C97F1CD}" dt="2022-04-25T17:18:31.117" v="11" actId="700"/>
          <ac:spMkLst>
            <pc:docMk/>
            <pc:sldMk cId="0" sldId="484"/>
            <ac:spMk id="46082" creationId="{8CB0EF66-90D6-4D42-A461-97CECEE17141}"/>
          </ac:spMkLst>
        </pc:spChg>
        <pc:spChg chg="mod ord">
          <ac:chgData name="Johnson, Chad" userId="29e26967-ee32-4210-a1e6-19e5305e9c5f" providerId="ADAL" clId="{36BB7A91-7C5C-435B-9911-DFDC5C97F1CD}" dt="2022-04-25T17:18:31.117" v="11" actId="700"/>
          <ac:spMkLst>
            <pc:docMk/>
            <pc:sldMk cId="0" sldId="484"/>
            <ac:spMk id="46084" creationId="{935E455A-25B8-40D0-B7AF-42813FB67CA1}"/>
          </ac:spMkLst>
        </pc:spChg>
        <pc:graphicFrameChg chg="mod ord">
          <ac:chgData name="Johnson, Chad" userId="29e26967-ee32-4210-a1e6-19e5305e9c5f" providerId="ADAL" clId="{36BB7A91-7C5C-435B-9911-DFDC5C97F1CD}" dt="2022-04-25T17:18:31.117" v="11" actId="700"/>
          <ac:graphicFrameMkLst>
            <pc:docMk/>
            <pc:sldMk cId="0" sldId="484"/>
            <ac:graphicFrameMk id="46086" creationId="{30D6A2E1-D06B-4D8D-84D2-2DB5AAF24320}"/>
          </ac:graphicFrameMkLst>
        </pc:graphicFrameChg>
      </pc:sldChg>
      <pc:sldChg chg="modSp del mod modClrScheme chgLayout">
        <pc:chgData name="Johnson, Chad" userId="29e26967-ee32-4210-a1e6-19e5305e9c5f" providerId="ADAL" clId="{36BB7A91-7C5C-435B-9911-DFDC5C97F1CD}" dt="2022-04-25T18:07:27.305" v="205" actId="2696"/>
        <pc:sldMkLst>
          <pc:docMk/>
          <pc:sldMk cId="0" sldId="485"/>
        </pc:sldMkLst>
        <pc:spChg chg="mod ord">
          <ac:chgData name="Johnson, Chad" userId="29e26967-ee32-4210-a1e6-19e5305e9c5f" providerId="ADAL" clId="{36BB7A91-7C5C-435B-9911-DFDC5C97F1CD}" dt="2022-04-25T17:18:31.117" v="11" actId="700"/>
          <ac:spMkLst>
            <pc:docMk/>
            <pc:sldMk cId="0" sldId="485"/>
            <ac:spMk id="50178" creationId="{3AA8DBA7-9C3A-4256-A31D-41439E750639}"/>
          </ac:spMkLst>
        </pc:spChg>
        <pc:spChg chg="mod ord">
          <ac:chgData name="Johnson, Chad" userId="29e26967-ee32-4210-a1e6-19e5305e9c5f" providerId="ADAL" clId="{36BB7A91-7C5C-435B-9911-DFDC5C97F1CD}" dt="2022-04-25T17:18:31.117" v="11" actId="700"/>
          <ac:spMkLst>
            <pc:docMk/>
            <pc:sldMk cId="0" sldId="485"/>
            <ac:spMk id="50180" creationId="{1F8ABD8F-5430-4675-8A9D-DF0E2816762A}"/>
          </ac:spMkLst>
        </pc:spChg>
        <pc:graphicFrameChg chg="mod ord modGraphic">
          <ac:chgData name="Johnson, Chad" userId="29e26967-ee32-4210-a1e6-19e5305e9c5f" providerId="ADAL" clId="{36BB7A91-7C5C-435B-9911-DFDC5C97F1CD}" dt="2022-04-25T17:42:31.571" v="76" actId="207"/>
          <ac:graphicFrameMkLst>
            <pc:docMk/>
            <pc:sldMk cId="0" sldId="485"/>
            <ac:graphicFrameMk id="50182" creationId="{DF390B39-83B7-47AC-803F-5E68CE545C63}"/>
          </ac:graphicFrameMkLst>
        </pc:graphicFrameChg>
      </pc:sldChg>
      <pc:sldChg chg="modSp del mod modClrScheme chgLayout">
        <pc:chgData name="Johnson, Chad" userId="29e26967-ee32-4210-a1e6-19e5305e9c5f" providerId="ADAL" clId="{36BB7A91-7C5C-435B-9911-DFDC5C97F1CD}" dt="2022-04-25T18:07:27.305" v="205" actId="2696"/>
        <pc:sldMkLst>
          <pc:docMk/>
          <pc:sldMk cId="0" sldId="486"/>
        </pc:sldMkLst>
        <pc:spChg chg="mod ord">
          <ac:chgData name="Johnson, Chad" userId="29e26967-ee32-4210-a1e6-19e5305e9c5f" providerId="ADAL" clId="{36BB7A91-7C5C-435B-9911-DFDC5C97F1CD}" dt="2022-04-25T17:18:31.117" v="11" actId="700"/>
          <ac:spMkLst>
            <pc:docMk/>
            <pc:sldMk cId="0" sldId="486"/>
            <ac:spMk id="52226" creationId="{A1CE695F-37F7-4F04-B17E-EA406FF6B535}"/>
          </ac:spMkLst>
        </pc:spChg>
        <pc:spChg chg="mod ord">
          <ac:chgData name="Johnson, Chad" userId="29e26967-ee32-4210-a1e6-19e5305e9c5f" providerId="ADAL" clId="{36BB7A91-7C5C-435B-9911-DFDC5C97F1CD}" dt="2022-04-25T17:18:31.117" v="11" actId="700"/>
          <ac:spMkLst>
            <pc:docMk/>
            <pc:sldMk cId="0" sldId="486"/>
            <ac:spMk id="52228" creationId="{F1400533-92C8-4CFF-8BBF-3187DA4FCB75}"/>
          </ac:spMkLst>
        </pc:spChg>
        <pc:graphicFrameChg chg="mod ord modGraphic">
          <ac:chgData name="Johnson, Chad" userId="29e26967-ee32-4210-a1e6-19e5305e9c5f" providerId="ADAL" clId="{36BB7A91-7C5C-435B-9911-DFDC5C97F1CD}" dt="2022-04-25T17:43:23.039" v="79" actId="207"/>
          <ac:graphicFrameMkLst>
            <pc:docMk/>
            <pc:sldMk cId="0" sldId="486"/>
            <ac:graphicFrameMk id="52230" creationId="{7D5CE9D6-4E47-42D1-933E-960C7B31A8BE}"/>
          </ac:graphicFrameMkLst>
        </pc:graphicFrameChg>
      </pc:sldChg>
      <pc:sldChg chg="modSp del mod modClrScheme delDesignElem chgLayout">
        <pc:chgData name="Johnson, Chad" userId="29e26967-ee32-4210-a1e6-19e5305e9c5f" providerId="ADAL" clId="{36BB7A91-7C5C-435B-9911-DFDC5C97F1CD}" dt="2022-04-25T17:55:00.641" v="110" actId="2696"/>
        <pc:sldMkLst>
          <pc:docMk/>
          <pc:sldMk cId="667486868" sldId="491"/>
        </pc:sldMkLst>
        <pc:spChg chg="mod ord">
          <ac:chgData name="Johnson, Chad" userId="29e26967-ee32-4210-a1e6-19e5305e9c5f" providerId="ADAL" clId="{36BB7A91-7C5C-435B-9911-DFDC5C97F1CD}" dt="2022-04-25T17:18:31.117" v="11" actId="700"/>
          <ac:spMkLst>
            <pc:docMk/>
            <pc:sldMk cId="667486868" sldId="491"/>
            <ac:spMk id="58370" creationId="{DDA14331-3615-4558-8DB4-C053CC3DD6F4}"/>
          </ac:spMkLst>
        </pc:spChg>
        <pc:spChg chg="mod ord">
          <ac:chgData name="Johnson, Chad" userId="29e26967-ee32-4210-a1e6-19e5305e9c5f" providerId="ADAL" clId="{36BB7A91-7C5C-435B-9911-DFDC5C97F1CD}" dt="2022-04-25T17:18:31.117" v="11" actId="700"/>
          <ac:spMkLst>
            <pc:docMk/>
            <pc:sldMk cId="667486868" sldId="491"/>
            <ac:spMk id="58372" creationId="{4F3F48AE-261B-4A97-820C-0560B7806664}"/>
          </ac:spMkLst>
        </pc:spChg>
        <pc:graphicFrameChg chg="mod ord">
          <ac:chgData name="Johnson, Chad" userId="29e26967-ee32-4210-a1e6-19e5305e9c5f" providerId="ADAL" clId="{36BB7A91-7C5C-435B-9911-DFDC5C97F1CD}" dt="2022-04-25T17:18:31.117" v="11" actId="700"/>
          <ac:graphicFrameMkLst>
            <pc:docMk/>
            <pc:sldMk cId="667486868" sldId="491"/>
            <ac:graphicFrameMk id="58374" creationId="{9BD2CAB6-E033-4626-A539-60892CDDA9B3}"/>
          </ac:graphicFrameMkLst>
        </pc:graphicFrameChg>
      </pc:sldChg>
      <pc:sldChg chg="modSp mod modClrScheme chgLayout">
        <pc:chgData name="Johnson, Chad" userId="29e26967-ee32-4210-a1e6-19e5305e9c5f" providerId="ADAL" clId="{36BB7A91-7C5C-435B-9911-DFDC5C97F1CD}" dt="2022-04-25T17:45:39.538" v="97" actId="6549"/>
        <pc:sldMkLst>
          <pc:docMk/>
          <pc:sldMk cId="0" sldId="495"/>
        </pc:sldMkLst>
        <pc:spChg chg="mod ord">
          <ac:chgData name="Johnson, Chad" userId="29e26967-ee32-4210-a1e6-19e5305e9c5f" providerId="ADAL" clId="{36BB7A91-7C5C-435B-9911-DFDC5C97F1CD}" dt="2022-04-25T17:45:39.538" v="97" actId="6549"/>
          <ac:spMkLst>
            <pc:docMk/>
            <pc:sldMk cId="0" sldId="495"/>
            <ac:spMk id="2" creationId="{5F37E6E7-B8EC-43D4-B41D-EA8D9B1342C0}"/>
          </ac:spMkLst>
        </pc:spChg>
        <pc:spChg chg="mod ord">
          <ac:chgData name="Johnson, Chad" userId="29e26967-ee32-4210-a1e6-19e5305e9c5f" providerId="ADAL" clId="{36BB7A91-7C5C-435B-9911-DFDC5C97F1CD}" dt="2022-04-25T17:18:31.117" v="11" actId="700"/>
          <ac:spMkLst>
            <pc:docMk/>
            <pc:sldMk cId="0" sldId="495"/>
            <ac:spMk id="68610" creationId="{738EC467-3A76-422C-8904-F6F7DBE9100F}"/>
          </ac:spMkLst>
        </pc:spChg>
        <pc:spChg chg="mod ord">
          <ac:chgData name="Johnson, Chad" userId="29e26967-ee32-4210-a1e6-19e5305e9c5f" providerId="ADAL" clId="{36BB7A91-7C5C-435B-9911-DFDC5C97F1CD}" dt="2022-04-25T17:18:31.117" v="11" actId="700"/>
          <ac:spMkLst>
            <pc:docMk/>
            <pc:sldMk cId="0" sldId="495"/>
            <ac:spMk id="68612" creationId="{6A60A8C8-0D02-49D4-8545-BF1AB7A9FE15}"/>
          </ac:spMkLst>
        </pc:spChg>
      </pc:sldChg>
      <pc:sldChg chg="modSp del mod modClrScheme chgLayout">
        <pc:chgData name="Johnson, Chad" userId="29e26967-ee32-4210-a1e6-19e5305e9c5f" providerId="ADAL" clId="{36BB7A91-7C5C-435B-9911-DFDC5C97F1CD}" dt="2022-04-25T17:46:30.584" v="102" actId="2696"/>
        <pc:sldMkLst>
          <pc:docMk/>
          <pc:sldMk cId="3394588646" sldId="496"/>
        </pc:sldMkLst>
        <pc:spChg chg="mod ord">
          <ac:chgData name="Johnson, Chad" userId="29e26967-ee32-4210-a1e6-19e5305e9c5f" providerId="ADAL" clId="{36BB7A91-7C5C-435B-9911-DFDC5C97F1CD}" dt="2022-04-25T17:46:08.843" v="100" actId="6549"/>
          <ac:spMkLst>
            <pc:docMk/>
            <pc:sldMk cId="3394588646" sldId="496"/>
            <ac:spMk id="2" creationId="{37B4128F-1D33-4F90-897D-BBF55EAB7B23}"/>
          </ac:spMkLst>
        </pc:spChg>
        <pc:spChg chg="mod ord">
          <ac:chgData name="Johnson, Chad" userId="29e26967-ee32-4210-a1e6-19e5305e9c5f" providerId="ADAL" clId="{36BB7A91-7C5C-435B-9911-DFDC5C97F1CD}" dt="2022-04-25T17:18:31.117" v="11" actId="700"/>
          <ac:spMkLst>
            <pc:docMk/>
            <pc:sldMk cId="3394588646" sldId="496"/>
            <ac:spMk id="68610" creationId="{738EC467-3A76-422C-8904-F6F7DBE9100F}"/>
          </ac:spMkLst>
        </pc:spChg>
        <pc:spChg chg="mod ord">
          <ac:chgData name="Johnson, Chad" userId="29e26967-ee32-4210-a1e6-19e5305e9c5f" providerId="ADAL" clId="{36BB7A91-7C5C-435B-9911-DFDC5C97F1CD}" dt="2022-04-25T17:18:31.117" v="11" actId="700"/>
          <ac:spMkLst>
            <pc:docMk/>
            <pc:sldMk cId="3394588646" sldId="496"/>
            <ac:spMk id="68612" creationId="{6A60A8C8-0D02-49D4-8545-BF1AB7A9FE15}"/>
          </ac:spMkLst>
        </pc:spChg>
      </pc:sldChg>
      <pc:sldChg chg="modSp del mod modClrScheme chgLayout">
        <pc:chgData name="Johnson, Chad" userId="29e26967-ee32-4210-a1e6-19e5305e9c5f" providerId="ADAL" clId="{36BB7A91-7C5C-435B-9911-DFDC5C97F1CD}" dt="2022-04-25T17:49:04.623" v="106" actId="2696"/>
        <pc:sldMkLst>
          <pc:docMk/>
          <pc:sldMk cId="3448106901" sldId="499"/>
        </pc:sldMkLst>
        <pc:spChg chg="mod ord">
          <ac:chgData name="Johnson, Chad" userId="29e26967-ee32-4210-a1e6-19e5305e9c5f" providerId="ADAL" clId="{36BB7A91-7C5C-435B-9911-DFDC5C97F1CD}" dt="2022-04-25T17:18:31.117" v="11" actId="700"/>
          <ac:spMkLst>
            <pc:docMk/>
            <pc:sldMk cId="3448106901" sldId="499"/>
            <ac:spMk id="76802" creationId="{E3334D92-CD00-4E8C-8839-CC65E3BA93F1}"/>
          </ac:spMkLst>
        </pc:spChg>
        <pc:spChg chg="mod ord">
          <ac:chgData name="Johnson, Chad" userId="29e26967-ee32-4210-a1e6-19e5305e9c5f" providerId="ADAL" clId="{36BB7A91-7C5C-435B-9911-DFDC5C97F1CD}" dt="2022-04-25T17:18:31.117" v="11" actId="700"/>
          <ac:spMkLst>
            <pc:docMk/>
            <pc:sldMk cId="3448106901" sldId="499"/>
            <ac:spMk id="76804" creationId="{978FCA56-D1CD-4525-AA9E-0C94B19E163D}"/>
          </ac:spMkLst>
        </pc:spChg>
        <pc:graphicFrameChg chg="mod ord">
          <ac:chgData name="Johnson, Chad" userId="29e26967-ee32-4210-a1e6-19e5305e9c5f" providerId="ADAL" clId="{36BB7A91-7C5C-435B-9911-DFDC5C97F1CD}" dt="2022-04-25T17:18:31.117" v="11" actId="700"/>
          <ac:graphicFrameMkLst>
            <pc:docMk/>
            <pc:sldMk cId="3448106901" sldId="499"/>
            <ac:graphicFrameMk id="76806" creationId="{498A9C58-4D57-4B8C-8BA0-F623C3F1F6F9}"/>
          </ac:graphicFrameMkLst>
        </pc:graphicFrameChg>
      </pc:sldChg>
      <pc:sldChg chg="modSp del mod modClrScheme chgLayout">
        <pc:chgData name="Johnson, Chad" userId="29e26967-ee32-4210-a1e6-19e5305e9c5f" providerId="ADAL" clId="{36BB7A91-7C5C-435B-9911-DFDC5C97F1CD}" dt="2022-04-25T17:49:08.745" v="107" actId="2696"/>
        <pc:sldMkLst>
          <pc:docMk/>
          <pc:sldMk cId="3773893887" sldId="500"/>
        </pc:sldMkLst>
        <pc:spChg chg="mod ord">
          <ac:chgData name="Johnson, Chad" userId="29e26967-ee32-4210-a1e6-19e5305e9c5f" providerId="ADAL" clId="{36BB7A91-7C5C-435B-9911-DFDC5C97F1CD}" dt="2022-04-25T17:18:31.117" v="11" actId="700"/>
          <ac:spMkLst>
            <pc:docMk/>
            <pc:sldMk cId="3773893887" sldId="500"/>
            <ac:spMk id="78850" creationId="{A441D78A-B590-4F1C-97F2-01541B13B63C}"/>
          </ac:spMkLst>
        </pc:spChg>
        <pc:spChg chg="mod ord">
          <ac:chgData name="Johnson, Chad" userId="29e26967-ee32-4210-a1e6-19e5305e9c5f" providerId="ADAL" clId="{36BB7A91-7C5C-435B-9911-DFDC5C97F1CD}" dt="2022-04-25T17:18:31.289" v="16" actId="27636"/>
          <ac:spMkLst>
            <pc:docMk/>
            <pc:sldMk cId="3773893887" sldId="500"/>
            <ac:spMk id="78851" creationId="{434A8775-1410-481A-A0D8-6000D25524FB}"/>
          </ac:spMkLst>
        </pc:spChg>
        <pc:spChg chg="mod ord">
          <ac:chgData name="Johnson, Chad" userId="29e26967-ee32-4210-a1e6-19e5305e9c5f" providerId="ADAL" clId="{36BB7A91-7C5C-435B-9911-DFDC5C97F1CD}" dt="2022-04-25T17:18:31.117" v="11" actId="700"/>
          <ac:spMkLst>
            <pc:docMk/>
            <pc:sldMk cId="3773893887" sldId="500"/>
            <ac:spMk id="78852" creationId="{6B402E5A-17A8-4A35-8F7B-2CDF2E23029A}"/>
          </ac:spMkLst>
        </pc:spChg>
      </pc:sldChg>
      <pc:sldChg chg="addSp modSp del mod modClrScheme delDesignElem chgLayout">
        <pc:chgData name="Johnson, Chad" userId="29e26967-ee32-4210-a1e6-19e5305e9c5f" providerId="ADAL" clId="{36BB7A91-7C5C-435B-9911-DFDC5C97F1CD}" dt="2022-04-25T17:49:13.225" v="108" actId="2696"/>
        <pc:sldMkLst>
          <pc:docMk/>
          <pc:sldMk cId="3036152222" sldId="501"/>
        </pc:sldMkLst>
        <pc:spChg chg="add mod ord">
          <ac:chgData name="Johnson, Chad" userId="29e26967-ee32-4210-a1e6-19e5305e9c5f" providerId="ADAL" clId="{36BB7A91-7C5C-435B-9911-DFDC5C97F1CD}" dt="2022-04-25T17:18:31.117" v="11" actId="700"/>
          <ac:spMkLst>
            <pc:docMk/>
            <pc:sldMk cId="3036152222" sldId="501"/>
            <ac:spMk id="3" creationId="{07FBDC47-5E5F-4BE7-83DF-2FC3FCC845AD}"/>
          </ac:spMkLst>
        </pc:spChg>
        <pc:spChg chg="mod ord">
          <ac:chgData name="Johnson, Chad" userId="29e26967-ee32-4210-a1e6-19e5305e9c5f" providerId="ADAL" clId="{36BB7A91-7C5C-435B-9911-DFDC5C97F1CD}" dt="2022-04-25T17:18:31.117" v="11" actId="700"/>
          <ac:spMkLst>
            <pc:docMk/>
            <pc:sldMk cId="3036152222" sldId="501"/>
            <ac:spMk id="80898" creationId="{D221991E-6FB9-4956-A6A4-1A6F2F822605}"/>
          </ac:spMkLst>
        </pc:spChg>
        <pc:spChg chg="mod ord">
          <ac:chgData name="Johnson, Chad" userId="29e26967-ee32-4210-a1e6-19e5305e9c5f" providerId="ADAL" clId="{36BB7A91-7C5C-435B-9911-DFDC5C97F1CD}" dt="2022-04-25T17:18:31.117" v="11" actId="700"/>
          <ac:spMkLst>
            <pc:docMk/>
            <pc:sldMk cId="3036152222" sldId="501"/>
            <ac:spMk id="80900" creationId="{DE2AE404-DF63-4B60-B2B5-90BA0357C7C8}"/>
          </ac:spMkLst>
        </pc:spChg>
      </pc:sldChg>
      <pc:sldChg chg="modSp del mod modClrScheme delDesignElem chgLayout">
        <pc:chgData name="Johnson, Chad" userId="29e26967-ee32-4210-a1e6-19e5305e9c5f" providerId="ADAL" clId="{36BB7A91-7C5C-435B-9911-DFDC5C97F1CD}" dt="2022-04-25T17:49:16.970" v="109" actId="2696"/>
        <pc:sldMkLst>
          <pc:docMk/>
          <pc:sldMk cId="3850636553" sldId="502"/>
        </pc:sldMkLst>
        <pc:spChg chg="mod ord">
          <ac:chgData name="Johnson, Chad" userId="29e26967-ee32-4210-a1e6-19e5305e9c5f" providerId="ADAL" clId="{36BB7A91-7C5C-435B-9911-DFDC5C97F1CD}" dt="2022-04-25T17:18:31.117" v="11" actId="700"/>
          <ac:spMkLst>
            <pc:docMk/>
            <pc:sldMk cId="3850636553" sldId="502"/>
            <ac:spMk id="82946" creationId="{DEEAB4E8-26BF-4D7B-AE86-F3323F193A1D}"/>
          </ac:spMkLst>
        </pc:spChg>
        <pc:spChg chg="mod ord">
          <ac:chgData name="Johnson, Chad" userId="29e26967-ee32-4210-a1e6-19e5305e9c5f" providerId="ADAL" clId="{36BB7A91-7C5C-435B-9911-DFDC5C97F1CD}" dt="2022-04-25T17:18:31.117" v="11" actId="700"/>
          <ac:spMkLst>
            <pc:docMk/>
            <pc:sldMk cId="3850636553" sldId="502"/>
            <ac:spMk id="82948" creationId="{2BEFE0A1-CC31-4BF8-87F5-793614293216}"/>
          </ac:spMkLst>
        </pc:spChg>
        <pc:graphicFrameChg chg="mod ord">
          <ac:chgData name="Johnson, Chad" userId="29e26967-ee32-4210-a1e6-19e5305e9c5f" providerId="ADAL" clId="{36BB7A91-7C5C-435B-9911-DFDC5C97F1CD}" dt="2022-04-25T17:18:31.117" v="11" actId="700"/>
          <ac:graphicFrameMkLst>
            <pc:docMk/>
            <pc:sldMk cId="3850636553" sldId="502"/>
            <ac:graphicFrameMk id="82950" creationId="{00000000-0000-0000-0000-000000000000}"/>
          </ac:graphicFrameMkLst>
        </pc:graphicFrameChg>
      </pc:sldChg>
      <pc:sldChg chg="modSp del mod chgLayout">
        <pc:chgData name="Johnson, Chad" userId="29e26967-ee32-4210-a1e6-19e5305e9c5f" providerId="ADAL" clId="{36BB7A91-7C5C-435B-9911-DFDC5C97F1CD}" dt="2022-04-25T18:07:42.348" v="207" actId="2696"/>
        <pc:sldMkLst>
          <pc:docMk/>
          <pc:sldMk cId="231084678" sldId="581"/>
        </pc:sldMkLst>
        <pc:spChg chg="mod ord">
          <ac:chgData name="Johnson, Chad" userId="29e26967-ee32-4210-a1e6-19e5305e9c5f" providerId="ADAL" clId="{36BB7A91-7C5C-435B-9911-DFDC5C97F1CD}" dt="2022-04-25T17:18:31.117" v="11" actId="700"/>
          <ac:spMkLst>
            <pc:docMk/>
            <pc:sldMk cId="231084678" sldId="581"/>
            <ac:spMk id="2" creationId="{F6BA1DA1-23CA-466E-9C00-93CE35E87C17}"/>
          </ac:spMkLst>
        </pc:spChg>
        <pc:spChg chg="mod ord">
          <ac:chgData name="Johnson, Chad" userId="29e26967-ee32-4210-a1e6-19e5305e9c5f" providerId="ADAL" clId="{36BB7A91-7C5C-435B-9911-DFDC5C97F1CD}" dt="2022-04-25T17:26:09.790" v="58" actId="20577"/>
          <ac:spMkLst>
            <pc:docMk/>
            <pc:sldMk cId="231084678" sldId="581"/>
            <ac:spMk id="3" creationId="{275EEC28-147A-4231-8E70-F2D296A97A40}"/>
          </ac:spMkLst>
        </pc:spChg>
      </pc:sldChg>
      <pc:sldChg chg="modSp del mod chgLayout">
        <pc:chgData name="Johnson, Chad" userId="29e26967-ee32-4210-a1e6-19e5305e9c5f" providerId="ADAL" clId="{36BB7A91-7C5C-435B-9911-DFDC5C97F1CD}" dt="2022-04-25T18:08:12.258" v="210" actId="2696"/>
        <pc:sldMkLst>
          <pc:docMk/>
          <pc:sldMk cId="466443423" sldId="582"/>
        </pc:sldMkLst>
        <pc:spChg chg="mod ord">
          <ac:chgData name="Johnson, Chad" userId="29e26967-ee32-4210-a1e6-19e5305e9c5f" providerId="ADAL" clId="{36BB7A91-7C5C-435B-9911-DFDC5C97F1CD}" dt="2022-04-25T17:19:52.004" v="28" actId="120"/>
          <ac:spMkLst>
            <pc:docMk/>
            <pc:sldMk cId="466443423" sldId="582"/>
            <ac:spMk id="27650" creationId="{00000000-0000-0000-0000-000000000000}"/>
          </ac:spMkLst>
        </pc:spChg>
        <pc:spChg chg="mod ord">
          <ac:chgData name="Johnson, Chad" userId="29e26967-ee32-4210-a1e6-19e5305e9c5f" providerId="ADAL" clId="{36BB7A91-7C5C-435B-9911-DFDC5C97F1CD}" dt="2022-04-25T17:18:31.206" v="12" actId="27636"/>
          <ac:spMkLst>
            <pc:docMk/>
            <pc:sldMk cId="466443423" sldId="582"/>
            <ac:spMk id="27651" creationId="{00000000-0000-0000-0000-000000000000}"/>
          </ac:spMkLst>
        </pc:spChg>
      </pc:sldChg>
      <pc:sldChg chg="addSp modSp del mod modClrScheme chgLayout">
        <pc:chgData name="Johnson, Chad" userId="29e26967-ee32-4210-a1e6-19e5305e9c5f" providerId="ADAL" clId="{36BB7A91-7C5C-435B-9911-DFDC5C97F1CD}" dt="2022-04-25T17:26:16.477" v="59" actId="2696"/>
        <pc:sldMkLst>
          <pc:docMk/>
          <pc:sldMk cId="4164896449" sldId="583"/>
        </pc:sldMkLst>
        <pc:spChg chg="mod ord">
          <ac:chgData name="Johnson, Chad" userId="29e26967-ee32-4210-a1e6-19e5305e9c5f" providerId="ADAL" clId="{36BB7A91-7C5C-435B-9911-DFDC5C97F1CD}" dt="2022-04-25T17:18:31.117" v="11" actId="700"/>
          <ac:spMkLst>
            <pc:docMk/>
            <pc:sldMk cId="4164896449" sldId="583"/>
            <ac:spMk id="2" creationId="{3A100EB3-E260-4B2D-BCFB-333F486B47CC}"/>
          </ac:spMkLst>
        </pc:spChg>
        <pc:spChg chg="add mod ord">
          <ac:chgData name="Johnson, Chad" userId="29e26967-ee32-4210-a1e6-19e5305e9c5f" providerId="ADAL" clId="{36BB7A91-7C5C-435B-9911-DFDC5C97F1CD}" dt="2022-04-25T17:18:31.117" v="11" actId="700"/>
          <ac:spMkLst>
            <pc:docMk/>
            <pc:sldMk cId="4164896449" sldId="583"/>
            <ac:spMk id="3" creationId="{5732BA11-4E54-412D-AED7-ACD69C9EADB1}"/>
          </ac:spMkLst>
        </pc:spChg>
      </pc:sldChg>
      <pc:sldChg chg="modSp del mod modClrScheme chgLayout">
        <pc:chgData name="Johnson, Chad" userId="29e26967-ee32-4210-a1e6-19e5305e9c5f" providerId="ADAL" clId="{36BB7A91-7C5C-435B-9911-DFDC5C97F1CD}" dt="2022-04-25T18:07:56.861" v="208" actId="2696"/>
        <pc:sldMkLst>
          <pc:docMk/>
          <pc:sldMk cId="1264020351" sldId="585"/>
        </pc:sldMkLst>
        <pc:spChg chg="mod">
          <ac:chgData name="Johnson, Chad" userId="29e26967-ee32-4210-a1e6-19e5305e9c5f" providerId="ADAL" clId="{36BB7A91-7C5C-435B-9911-DFDC5C97F1CD}" dt="2022-04-25T17:23:05.491" v="41" actId="14100"/>
          <ac:spMkLst>
            <pc:docMk/>
            <pc:sldMk cId="1264020351" sldId="585"/>
            <ac:spMk id="5" creationId="{97CF146C-55FE-40B4-8ACD-33814B3236DF}"/>
          </ac:spMkLst>
        </pc:spChg>
        <pc:spChg chg="mod ord">
          <ac:chgData name="Johnson, Chad" userId="29e26967-ee32-4210-a1e6-19e5305e9c5f" providerId="ADAL" clId="{36BB7A91-7C5C-435B-9911-DFDC5C97F1CD}" dt="2022-04-25T17:18:31.117" v="11" actId="700"/>
          <ac:spMkLst>
            <pc:docMk/>
            <pc:sldMk cId="1264020351" sldId="585"/>
            <ac:spMk id="66563" creationId="{487EBB5D-6C63-462D-9FA2-4260589C4FB4}"/>
          </ac:spMkLst>
        </pc:spChg>
        <pc:spChg chg="mod ord">
          <ac:chgData name="Johnson, Chad" userId="29e26967-ee32-4210-a1e6-19e5305e9c5f" providerId="ADAL" clId="{36BB7A91-7C5C-435B-9911-DFDC5C97F1CD}" dt="2022-04-25T17:22:58.700" v="39" actId="120"/>
          <ac:spMkLst>
            <pc:docMk/>
            <pc:sldMk cId="1264020351" sldId="585"/>
            <ac:spMk id="68611" creationId="{1B75F534-D5AC-4ED1-8EEB-CEE0D4C550AA}"/>
          </ac:spMkLst>
        </pc:spChg>
      </pc:sldChg>
      <pc:sldChg chg="modSp add mod">
        <pc:chgData name="Johnson, Chad" userId="29e26967-ee32-4210-a1e6-19e5305e9c5f" providerId="ADAL" clId="{36BB7A91-7C5C-435B-9911-DFDC5C97F1CD}" dt="2022-04-25T17:45:55.013" v="98" actId="6549"/>
        <pc:sldMkLst>
          <pc:docMk/>
          <pc:sldMk cId="1382975157" sldId="586"/>
        </pc:sldMkLst>
        <pc:spChg chg="mod">
          <ac:chgData name="Johnson, Chad" userId="29e26967-ee32-4210-a1e6-19e5305e9c5f" providerId="ADAL" clId="{36BB7A91-7C5C-435B-9911-DFDC5C97F1CD}" dt="2022-04-25T17:45:55.013" v="98" actId="6549"/>
          <ac:spMkLst>
            <pc:docMk/>
            <pc:sldMk cId="1382975157" sldId="586"/>
            <ac:spMk id="2" creationId="{5F37E6E7-B8EC-43D4-B41D-EA8D9B1342C0}"/>
          </ac:spMkLst>
        </pc:spChg>
      </pc:sldChg>
      <pc:sldChg chg="modSp del mod chgLayout">
        <pc:chgData name="Johnson, Chad" userId="29e26967-ee32-4210-a1e6-19e5305e9c5f" providerId="ADAL" clId="{36BB7A91-7C5C-435B-9911-DFDC5C97F1CD}" dt="2022-04-25T18:04:51.417" v="192" actId="2696"/>
        <pc:sldMkLst>
          <pc:docMk/>
          <pc:sldMk cId="0" sldId="587"/>
        </pc:sldMkLst>
        <pc:spChg chg="mod ord">
          <ac:chgData name="Johnson, Chad" userId="29e26967-ee32-4210-a1e6-19e5305e9c5f" providerId="ADAL" clId="{36BB7A91-7C5C-435B-9911-DFDC5C97F1CD}" dt="2022-04-25T17:55:17.288" v="124" actId="700"/>
          <ac:spMkLst>
            <pc:docMk/>
            <pc:sldMk cId="0" sldId="587"/>
            <ac:spMk id="2" creationId="{00000000-0000-0000-0000-000000000000}"/>
          </ac:spMkLst>
        </pc:spChg>
        <pc:spChg chg="mod ord">
          <ac:chgData name="Johnson, Chad" userId="29e26967-ee32-4210-a1e6-19e5305e9c5f" providerId="ADAL" clId="{36BB7A91-7C5C-435B-9911-DFDC5C97F1CD}" dt="2022-04-25T17:55:17.288" v="124" actId="700"/>
          <ac:spMkLst>
            <pc:docMk/>
            <pc:sldMk cId="0" sldId="587"/>
            <ac:spMk id="3" creationId="{00000000-0000-0000-0000-000000000000}"/>
          </ac:spMkLst>
        </pc:spChg>
      </pc:sldChg>
      <pc:sldChg chg="modSp add del mod">
        <pc:chgData name="Johnson, Chad" userId="29e26967-ee32-4210-a1e6-19e5305e9c5f" providerId="ADAL" clId="{36BB7A91-7C5C-435B-9911-DFDC5C97F1CD}" dt="2022-04-25T17:46:30.584" v="102" actId="2696"/>
        <pc:sldMkLst>
          <pc:docMk/>
          <pc:sldMk cId="1240063815" sldId="587"/>
        </pc:sldMkLst>
        <pc:spChg chg="mod">
          <ac:chgData name="Johnson, Chad" userId="29e26967-ee32-4210-a1e6-19e5305e9c5f" providerId="ADAL" clId="{36BB7A91-7C5C-435B-9911-DFDC5C97F1CD}" dt="2022-04-25T17:46:13.430" v="101" actId="6549"/>
          <ac:spMkLst>
            <pc:docMk/>
            <pc:sldMk cId="1240063815" sldId="587"/>
            <ac:spMk id="2" creationId="{37B4128F-1D33-4F90-897D-BBF55EAB7B23}"/>
          </ac:spMkLst>
        </pc:spChg>
      </pc:sldChg>
      <pc:sldChg chg="modSp mod chgLayout">
        <pc:chgData name="Johnson, Chad" userId="29e26967-ee32-4210-a1e6-19e5305e9c5f" providerId="ADAL" clId="{36BB7A91-7C5C-435B-9911-DFDC5C97F1CD}" dt="2022-04-25T18:05:54.732" v="200" actId="255"/>
        <pc:sldMkLst>
          <pc:docMk/>
          <pc:sldMk cId="0" sldId="588"/>
        </pc:sldMkLst>
        <pc:spChg chg="mod ord">
          <ac:chgData name="Johnson, Chad" userId="29e26967-ee32-4210-a1e6-19e5305e9c5f" providerId="ADAL" clId="{36BB7A91-7C5C-435B-9911-DFDC5C97F1CD}" dt="2022-04-25T18:04:39.934" v="191" actId="6549"/>
          <ac:spMkLst>
            <pc:docMk/>
            <pc:sldMk cId="0" sldId="588"/>
            <ac:spMk id="2" creationId="{00000000-0000-0000-0000-000000000000}"/>
          </ac:spMkLst>
        </pc:spChg>
        <pc:spChg chg="mod ord">
          <ac:chgData name="Johnson, Chad" userId="29e26967-ee32-4210-a1e6-19e5305e9c5f" providerId="ADAL" clId="{36BB7A91-7C5C-435B-9911-DFDC5C97F1CD}" dt="2022-04-25T18:05:54.732" v="200" actId="255"/>
          <ac:spMkLst>
            <pc:docMk/>
            <pc:sldMk cId="0" sldId="588"/>
            <ac:spMk id="3" creationId="{00000000-0000-0000-0000-000000000000}"/>
          </ac:spMkLst>
        </pc:spChg>
      </pc:sldChg>
      <pc:sldChg chg="modSp del mod chgLayout">
        <pc:chgData name="Johnson, Chad" userId="29e26967-ee32-4210-a1e6-19e5305e9c5f" providerId="ADAL" clId="{36BB7A91-7C5C-435B-9911-DFDC5C97F1CD}" dt="2022-04-25T18:02:56.191" v="187" actId="2696"/>
        <pc:sldMkLst>
          <pc:docMk/>
          <pc:sldMk cId="0" sldId="589"/>
        </pc:sldMkLst>
        <pc:spChg chg="mod ord">
          <ac:chgData name="Johnson, Chad" userId="29e26967-ee32-4210-a1e6-19e5305e9c5f" providerId="ADAL" clId="{36BB7A91-7C5C-435B-9911-DFDC5C97F1CD}" dt="2022-04-25T17:55:17.288" v="124" actId="700"/>
          <ac:spMkLst>
            <pc:docMk/>
            <pc:sldMk cId="0" sldId="589"/>
            <ac:spMk id="2" creationId="{00000000-0000-0000-0000-000000000000}"/>
          </ac:spMkLst>
        </pc:spChg>
        <pc:spChg chg="mod ord">
          <ac:chgData name="Johnson, Chad" userId="29e26967-ee32-4210-a1e6-19e5305e9c5f" providerId="ADAL" clId="{36BB7A91-7C5C-435B-9911-DFDC5C97F1CD}" dt="2022-04-25T17:55:17.288" v="124" actId="700"/>
          <ac:spMkLst>
            <pc:docMk/>
            <pc:sldMk cId="0" sldId="589"/>
            <ac:spMk id="3" creationId="{00000000-0000-0000-0000-000000000000}"/>
          </ac:spMkLst>
        </pc:spChg>
      </pc:sldChg>
    </pc:docChg>
  </pc:docChgLst>
  <pc:docChgLst>
    <pc:chgData name="Johnson, Chad" userId="29e26967-ee32-4210-a1e6-19e5305e9c5f" providerId="ADAL" clId="{8D5896BE-6EBD-4CD3-9F05-94DA669FABF3}"/>
    <pc:docChg chg="undo custSel addSld delSld modSld sldOrd modSection">
      <pc:chgData name="Johnson, Chad" userId="29e26967-ee32-4210-a1e6-19e5305e9c5f" providerId="ADAL" clId="{8D5896BE-6EBD-4CD3-9F05-94DA669FABF3}" dt="2022-05-02T18:58:34.993" v="3077" actId="20577"/>
      <pc:docMkLst>
        <pc:docMk/>
      </pc:docMkLst>
      <pc:sldChg chg="addSp delSp modSp mod delDesignElem">
        <pc:chgData name="Johnson, Chad" userId="29e26967-ee32-4210-a1e6-19e5305e9c5f" providerId="ADAL" clId="{8D5896BE-6EBD-4CD3-9F05-94DA669FABF3}" dt="2022-05-02T18:15:09.440" v="2158"/>
        <pc:sldMkLst>
          <pc:docMk/>
          <pc:sldMk cId="98013938" sldId="256"/>
        </pc:sldMkLst>
        <pc:spChg chg="mod">
          <ac:chgData name="Johnson, Chad" userId="29e26967-ee32-4210-a1e6-19e5305e9c5f" providerId="ADAL" clId="{8D5896BE-6EBD-4CD3-9F05-94DA669FABF3}" dt="2022-05-02T16:39:36.767" v="34" actId="20577"/>
          <ac:spMkLst>
            <pc:docMk/>
            <pc:sldMk cId="98013938" sldId="256"/>
            <ac:spMk id="3" creationId="{BEB191A4-9BAA-4181-9FB9-91B9F2934CB4}"/>
          </ac:spMkLst>
        </pc:spChg>
        <pc:spChg chg="add del">
          <ac:chgData name="Johnson, Chad" userId="29e26967-ee32-4210-a1e6-19e5305e9c5f" providerId="ADAL" clId="{8D5896BE-6EBD-4CD3-9F05-94DA669FABF3}" dt="2022-05-02T18:15:09.440" v="2158"/>
          <ac:spMkLst>
            <pc:docMk/>
            <pc:sldMk cId="98013938" sldId="256"/>
            <ac:spMk id="45" creationId="{A5D0B0D3-D735-4619-AA45-B57B791E1744}"/>
          </ac:spMkLst>
        </pc:spChg>
        <pc:spChg chg="add del">
          <ac:chgData name="Johnson, Chad" userId="29e26967-ee32-4210-a1e6-19e5305e9c5f" providerId="ADAL" clId="{8D5896BE-6EBD-4CD3-9F05-94DA669FABF3}" dt="2022-05-02T18:15:09.440" v="2158"/>
          <ac:spMkLst>
            <pc:docMk/>
            <pc:sldMk cId="98013938" sldId="256"/>
            <ac:spMk id="46" creationId="{3D505D40-32E9-4C48-81F8-AD80433BE6B7}"/>
          </ac:spMkLst>
        </pc:spChg>
        <pc:grpChg chg="add del">
          <ac:chgData name="Johnson, Chad" userId="29e26967-ee32-4210-a1e6-19e5305e9c5f" providerId="ADAL" clId="{8D5896BE-6EBD-4CD3-9F05-94DA669FABF3}" dt="2022-05-02T18:15:09.440" v="2158"/>
          <ac:grpSpMkLst>
            <pc:docMk/>
            <pc:sldMk cId="98013938" sldId="256"/>
            <ac:grpSpMk id="47" creationId="{DBBA0A0D-8F6A-400A-9E49-8C008E2C7DB1}"/>
          </ac:grpSpMkLst>
        </pc:grpChg>
        <pc:grpChg chg="add del">
          <ac:chgData name="Johnson, Chad" userId="29e26967-ee32-4210-a1e6-19e5305e9c5f" providerId="ADAL" clId="{8D5896BE-6EBD-4CD3-9F05-94DA669FABF3}" dt="2022-05-02T18:15:09.440" v="2158"/>
          <ac:grpSpMkLst>
            <pc:docMk/>
            <pc:sldMk cId="98013938" sldId="256"/>
            <ac:grpSpMk id="48" creationId="{C507BF36-B92B-4CAC-BCA7-8364B51E1F09}"/>
          </ac:grpSpMkLst>
        </pc:grpChg>
      </pc:sldChg>
      <pc:sldChg chg="addSp delSp modSp new mod setBg modClrScheme chgLayout modNotesTx">
        <pc:chgData name="Johnson, Chad" userId="29e26967-ee32-4210-a1e6-19e5305e9c5f" providerId="ADAL" clId="{8D5896BE-6EBD-4CD3-9F05-94DA669FABF3}" dt="2022-05-02T18:15:11.670" v="2187"/>
        <pc:sldMkLst>
          <pc:docMk/>
          <pc:sldMk cId="1349394667" sldId="257"/>
        </pc:sldMkLst>
        <pc:spChg chg="del mod ord">
          <ac:chgData name="Johnson, Chad" userId="29e26967-ee32-4210-a1e6-19e5305e9c5f" providerId="ADAL" clId="{8D5896BE-6EBD-4CD3-9F05-94DA669FABF3}" dt="2022-05-02T16:48:06.917" v="49" actId="700"/>
          <ac:spMkLst>
            <pc:docMk/>
            <pc:sldMk cId="1349394667" sldId="257"/>
            <ac:spMk id="2" creationId="{7F140D5C-4301-42D6-9175-F1365407D1BD}"/>
          </ac:spMkLst>
        </pc:spChg>
        <pc:spChg chg="del">
          <ac:chgData name="Johnson, Chad" userId="29e26967-ee32-4210-a1e6-19e5305e9c5f" providerId="ADAL" clId="{8D5896BE-6EBD-4CD3-9F05-94DA669FABF3}" dt="2022-05-02T16:47:15.403" v="37"/>
          <ac:spMkLst>
            <pc:docMk/>
            <pc:sldMk cId="1349394667" sldId="257"/>
            <ac:spMk id="3" creationId="{15A7BB89-9756-4328-8C63-E018F4859268}"/>
          </ac:spMkLst>
        </pc:spChg>
        <pc:spChg chg="add mod ord">
          <ac:chgData name="Johnson, Chad" userId="29e26967-ee32-4210-a1e6-19e5305e9c5f" providerId="ADAL" clId="{8D5896BE-6EBD-4CD3-9F05-94DA669FABF3}" dt="2022-05-02T18:15:11.670" v="2187"/>
          <ac:spMkLst>
            <pc:docMk/>
            <pc:sldMk cId="1349394667" sldId="257"/>
            <ac:spMk id="5" creationId="{11610455-202D-4D44-96C7-C234124E3B96}"/>
          </ac:spMkLst>
        </pc:spChg>
        <pc:spChg chg="add del mod ord">
          <ac:chgData name="Johnson, Chad" userId="29e26967-ee32-4210-a1e6-19e5305e9c5f" providerId="ADAL" clId="{8D5896BE-6EBD-4CD3-9F05-94DA669FABF3}" dt="2022-05-02T16:48:13.011" v="51"/>
          <ac:spMkLst>
            <pc:docMk/>
            <pc:sldMk cId="1349394667" sldId="257"/>
            <ac:spMk id="6" creationId="{89006A55-0A76-4FE2-A84B-91A1A9979A94}"/>
          </ac:spMkLst>
        </pc:spChg>
        <pc:spChg chg="add mod ord">
          <ac:chgData name="Johnson, Chad" userId="29e26967-ee32-4210-a1e6-19e5305e9c5f" providerId="ADAL" clId="{8D5896BE-6EBD-4CD3-9F05-94DA669FABF3}" dt="2022-05-02T16:54:16.196" v="100" actId="27636"/>
          <ac:spMkLst>
            <pc:docMk/>
            <pc:sldMk cId="1349394667" sldId="257"/>
            <ac:spMk id="8" creationId="{64E62FD4-1105-4266-9987-F6B9649A3850}"/>
          </ac:spMkLst>
        </pc:spChg>
        <pc:spChg chg="add del">
          <ac:chgData name="Johnson, Chad" userId="29e26967-ee32-4210-a1e6-19e5305e9c5f" providerId="ADAL" clId="{8D5896BE-6EBD-4CD3-9F05-94DA669FABF3}" dt="2022-05-02T16:48:16.470" v="53" actId="26606"/>
          <ac:spMkLst>
            <pc:docMk/>
            <pc:sldMk cId="1349394667" sldId="257"/>
            <ac:spMk id="14" creationId="{435959F4-53DA-47FF-BC24-1E5B75C69876}"/>
          </ac:spMkLst>
        </pc:spChg>
        <pc:spChg chg="add del">
          <ac:chgData name="Johnson, Chad" userId="29e26967-ee32-4210-a1e6-19e5305e9c5f" providerId="ADAL" clId="{8D5896BE-6EBD-4CD3-9F05-94DA669FABF3}" dt="2022-05-02T16:48:16.470" v="53" actId="26606"/>
          <ac:spMkLst>
            <pc:docMk/>
            <pc:sldMk cId="1349394667" sldId="257"/>
            <ac:spMk id="25" creationId="{59226104-0061-4319-8237-9C001BF85D49}"/>
          </ac:spMkLst>
        </pc:spChg>
        <pc:spChg chg="add del">
          <ac:chgData name="Johnson, Chad" userId="29e26967-ee32-4210-a1e6-19e5305e9c5f" providerId="ADAL" clId="{8D5896BE-6EBD-4CD3-9F05-94DA669FABF3}" dt="2022-05-02T16:48:16.470" v="53" actId="26606"/>
          <ac:spMkLst>
            <pc:docMk/>
            <pc:sldMk cId="1349394667" sldId="257"/>
            <ac:spMk id="35" creationId="{2F9C493A-9F03-49B4-B3FB-19CE5AC115BE}"/>
          </ac:spMkLst>
        </pc:spChg>
        <pc:spChg chg="add del">
          <ac:chgData name="Johnson, Chad" userId="29e26967-ee32-4210-a1e6-19e5305e9c5f" providerId="ADAL" clId="{8D5896BE-6EBD-4CD3-9F05-94DA669FABF3}" dt="2022-05-02T16:48:16.470" v="53" actId="26606"/>
          <ac:spMkLst>
            <pc:docMk/>
            <pc:sldMk cId="1349394667" sldId="257"/>
            <ac:spMk id="45" creationId="{62F1D297-74F5-4948-9655-BC87A30A469D}"/>
          </ac:spMkLst>
        </pc:spChg>
        <pc:grpChg chg="add del">
          <ac:chgData name="Johnson, Chad" userId="29e26967-ee32-4210-a1e6-19e5305e9c5f" providerId="ADAL" clId="{8D5896BE-6EBD-4CD3-9F05-94DA669FABF3}" dt="2022-05-02T16:48:16.470" v="53" actId="26606"/>
          <ac:grpSpMkLst>
            <pc:docMk/>
            <pc:sldMk cId="1349394667" sldId="257"/>
            <ac:grpSpMk id="16" creationId="{A7CF83E8-F6F0-41E3-B580-7412A04DDFB5}"/>
          </ac:grpSpMkLst>
        </pc:grpChg>
        <pc:grpChg chg="add del">
          <ac:chgData name="Johnson, Chad" userId="29e26967-ee32-4210-a1e6-19e5305e9c5f" providerId="ADAL" clId="{8D5896BE-6EBD-4CD3-9F05-94DA669FABF3}" dt="2022-05-02T16:48:16.470" v="53" actId="26606"/>
          <ac:grpSpMkLst>
            <pc:docMk/>
            <pc:sldMk cId="1349394667" sldId="257"/>
            <ac:grpSpMk id="27" creationId="{AC552FEA-472E-4E74-B31D-531852C1908D}"/>
          </ac:grpSpMkLst>
        </pc:grpChg>
        <pc:grpChg chg="add del">
          <ac:chgData name="Johnson, Chad" userId="29e26967-ee32-4210-a1e6-19e5305e9c5f" providerId="ADAL" clId="{8D5896BE-6EBD-4CD3-9F05-94DA669FABF3}" dt="2022-05-02T16:48:16.470" v="53" actId="26606"/>
          <ac:grpSpMkLst>
            <pc:docMk/>
            <pc:sldMk cId="1349394667" sldId="257"/>
            <ac:grpSpMk id="37" creationId="{5E46079A-4648-465E-9D1A-479174C99FFA}"/>
          </ac:grpSpMkLst>
        </pc:grpChg>
        <pc:grpChg chg="add del">
          <ac:chgData name="Johnson, Chad" userId="29e26967-ee32-4210-a1e6-19e5305e9c5f" providerId="ADAL" clId="{8D5896BE-6EBD-4CD3-9F05-94DA669FABF3}" dt="2022-05-02T16:48:16.470" v="53" actId="26606"/>
          <ac:grpSpMkLst>
            <pc:docMk/>
            <pc:sldMk cId="1349394667" sldId="257"/>
            <ac:grpSpMk id="47" creationId="{756DB040-BB4B-446D-9172-7253A56604B0}"/>
          </ac:grpSpMkLst>
        </pc:grpChg>
        <pc:picChg chg="add del mod ord">
          <ac:chgData name="Johnson, Chad" userId="29e26967-ee32-4210-a1e6-19e5305e9c5f" providerId="ADAL" clId="{8D5896BE-6EBD-4CD3-9F05-94DA669FABF3}" dt="2022-05-02T16:48:11.365" v="50" actId="21"/>
          <ac:picMkLst>
            <pc:docMk/>
            <pc:sldMk cId="1349394667" sldId="257"/>
            <ac:picMk id="4" creationId="{0988463A-C61E-4E16-8C9D-83457A271F14}"/>
          </ac:picMkLst>
        </pc:picChg>
        <pc:picChg chg="add mod">
          <ac:chgData name="Johnson, Chad" userId="29e26967-ee32-4210-a1e6-19e5305e9c5f" providerId="ADAL" clId="{8D5896BE-6EBD-4CD3-9F05-94DA669FABF3}" dt="2022-05-02T16:48:24.432" v="55" actId="14100"/>
          <ac:picMkLst>
            <pc:docMk/>
            <pc:sldMk cId="1349394667" sldId="257"/>
            <ac:picMk id="9" creationId="{5DC04230-0AF8-45AE-9D9A-37C8AF898136}"/>
          </ac:picMkLst>
        </pc:picChg>
      </pc:sldChg>
      <pc:sldChg chg="addSp delSp modSp new mod modClrScheme chgLayout">
        <pc:chgData name="Johnson, Chad" userId="29e26967-ee32-4210-a1e6-19e5305e9c5f" providerId="ADAL" clId="{8D5896BE-6EBD-4CD3-9F05-94DA669FABF3}" dt="2022-05-02T18:15:25.695" v="2195" actId="6549"/>
        <pc:sldMkLst>
          <pc:docMk/>
          <pc:sldMk cId="3124292834" sldId="258"/>
        </pc:sldMkLst>
        <pc:spChg chg="del mod ord">
          <ac:chgData name="Johnson, Chad" userId="29e26967-ee32-4210-a1e6-19e5305e9c5f" providerId="ADAL" clId="{8D5896BE-6EBD-4CD3-9F05-94DA669FABF3}" dt="2022-05-02T17:17:03.633" v="102" actId="700"/>
          <ac:spMkLst>
            <pc:docMk/>
            <pc:sldMk cId="3124292834" sldId="258"/>
            <ac:spMk id="2" creationId="{65EDD228-814E-416C-975B-67A0B19B4357}"/>
          </ac:spMkLst>
        </pc:spChg>
        <pc:spChg chg="del mod ord">
          <ac:chgData name="Johnson, Chad" userId="29e26967-ee32-4210-a1e6-19e5305e9c5f" providerId="ADAL" clId="{8D5896BE-6EBD-4CD3-9F05-94DA669FABF3}" dt="2022-05-02T17:17:03.633" v="102" actId="700"/>
          <ac:spMkLst>
            <pc:docMk/>
            <pc:sldMk cId="3124292834" sldId="258"/>
            <ac:spMk id="3" creationId="{0A946E22-1154-40A2-B5C2-16C0FD115F74}"/>
          </ac:spMkLst>
        </pc:spChg>
        <pc:spChg chg="del">
          <ac:chgData name="Johnson, Chad" userId="29e26967-ee32-4210-a1e6-19e5305e9c5f" providerId="ADAL" clId="{8D5896BE-6EBD-4CD3-9F05-94DA669FABF3}" dt="2022-05-02T17:17:03.633" v="102" actId="700"/>
          <ac:spMkLst>
            <pc:docMk/>
            <pc:sldMk cId="3124292834" sldId="258"/>
            <ac:spMk id="4" creationId="{8017E37D-D3A7-4D49-BC4C-4DAD031C203E}"/>
          </ac:spMkLst>
        </pc:spChg>
        <pc:spChg chg="add mod ord">
          <ac:chgData name="Johnson, Chad" userId="29e26967-ee32-4210-a1e6-19e5305e9c5f" providerId="ADAL" clId="{8D5896BE-6EBD-4CD3-9F05-94DA669FABF3}" dt="2022-05-02T18:15:11.670" v="2187"/>
          <ac:spMkLst>
            <pc:docMk/>
            <pc:sldMk cId="3124292834" sldId="258"/>
            <ac:spMk id="5" creationId="{7A58727B-1C88-4057-850C-F8AEBAFFA350}"/>
          </ac:spMkLst>
        </pc:spChg>
        <pc:spChg chg="add mod ord">
          <ac:chgData name="Johnson, Chad" userId="29e26967-ee32-4210-a1e6-19e5305e9c5f" providerId="ADAL" clId="{8D5896BE-6EBD-4CD3-9F05-94DA669FABF3}" dt="2022-05-02T18:15:25.695" v="2195" actId="6549"/>
          <ac:spMkLst>
            <pc:docMk/>
            <pc:sldMk cId="3124292834" sldId="258"/>
            <ac:spMk id="6" creationId="{31FCDF0A-A072-4D3E-AC26-2E3DEDBC2FB5}"/>
          </ac:spMkLst>
        </pc:spChg>
      </pc:sldChg>
      <pc:sldChg chg="modSp new mod">
        <pc:chgData name="Johnson, Chad" userId="29e26967-ee32-4210-a1e6-19e5305e9c5f" providerId="ADAL" clId="{8D5896BE-6EBD-4CD3-9F05-94DA669FABF3}" dt="2022-05-02T18:15:11.670" v="2187"/>
        <pc:sldMkLst>
          <pc:docMk/>
          <pc:sldMk cId="539832533" sldId="259"/>
        </pc:sldMkLst>
        <pc:spChg chg="mod">
          <ac:chgData name="Johnson, Chad" userId="29e26967-ee32-4210-a1e6-19e5305e9c5f" providerId="ADAL" clId="{8D5896BE-6EBD-4CD3-9F05-94DA669FABF3}" dt="2022-05-02T18:15:11.670" v="2187"/>
          <ac:spMkLst>
            <pc:docMk/>
            <pc:sldMk cId="539832533" sldId="259"/>
            <ac:spMk id="2" creationId="{8BCA0B1B-223D-43EF-8327-A7268E68E97B}"/>
          </ac:spMkLst>
        </pc:spChg>
        <pc:spChg chg="mod">
          <ac:chgData name="Johnson, Chad" userId="29e26967-ee32-4210-a1e6-19e5305e9c5f" providerId="ADAL" clId="{8D5896BE-6EBD-4CD3-9F05-94DA669FABF3}" dt="2022-05-02T18:15:11.670" v="2187"/>
          <ac:spMkLst>
            <pc:docMk/>
            <pc:sldMk cId="539832533" sldId="259"/>
            <ac:spMk id="3" creationId="{4A65CEDE-0F0D-4465-B959-7ADCA3BA0EA5}"/>
          </ac:spMkLst>
        </pc:spChg>
      </pc:sldChg>
      <pc:sldChg chg="modSp new mod">
        <pc:chgData name="Johnson, Chad" userId="29e26967-ee32-4210-a1e6-19e5305e9c5f" providerId="ADAL" clId="{8D5896BE-6EBD-4CD3-9F05-94DA669FABF3}" dt="2022-05-02T18:15:11.670" v="2187"/>
        <pc:sldMkLst>
          <pc:docMk/>
          <pc:sldMk cId="3896527097" sldId="260"/>
        </pc:sldMkLst>
        <pc:spChg chg="mod">
          <ac:chgData name="Johnson, Chad" userId="29e26967-ee32-4210-a1e6-19e5305e9c5f" providerId="ADAL" clId="{8D5896BE-6EBD-4CD3-9F05-94DA669FABF3}" dt="2022-05-02T18:15:11.670" v="2187"/>
          <ac:spMkLst>
            <pc:docMk/>
            <pc:sldMk cId="3896527097" sldId="260"/>
            <ac:spMk id="2" creationId="{254BA8CC-0190-472C-AF69-EB063718C1C6}"/>
          </ac:spMkLst>
        </pc:spChg>
        <pc:spChg chg="mod">
          <ac:chgData name="Johnson, Chad" userId="29e26967-ee32-4210-a1e6-19e5305e9c5f" providerId="ADAL" clId="{8D5896BE-6EBD-4CD3-9F05-94DA669FABF3}" dt="2022-05-02T18:15:11.670" v="2187"/>
          <ac:spMkLst>
            <pc:docMk/>
            <pc:sldMk cId="3896527097" sldId="260"/>
            <ac:spMk id="3" creationId="{BE55DE39-9E85-4790-8A1B-BA7A25B72CD3}"/>
          </ac:spMkLst>
        </pc:spChg>
      </pc:sldChg>
      <pc:sldChg chg="del">
        <pc:chgData name="Johnson, Chad" userId="29e26967-ee32-4210-a1e6-19e5305e9c5f" providerId="ADAL" clId="{8D5896BE-6EBD-4CD3-9F05-94DA669FABF3}" dt="2022-05-02T16:39:45.542" v="35" actId="47"/>
        <pc:sldMkLst>
          <pc:docMk/>
          <pc:sldMk cId="298672975" sldId="261"/>
        </pc:sldMkLst>
      </pc:sldChg>
      <pc:sldChg chg="modSp new mod">
        <pc:chgData name="Johnson, Chad" userId="29e26967-ee32-4210-a1e6-19e5305e9c5f" providerId="ADAL" clId="{8D5896BE-6EBD-4CD3-9F05-94DA669FABF3}" dt="2022-05-02T18:15:11.670" v="2187"/>
        <pc:sldMkLst>
          <pc:docMk/>
          <pc:sldMk cId="298672975" sldId="261"/>
        </pc:sldMkLst>
        <pc:spChg chg="mod">
          <ac:chgData name="Johnson, Chad" userId="29e26967-ee32-4210-a1e6-19e5305e9c5f" providerId="ADAL" clId="{8D5896BE-6EBD-4CD3-9F05-94DA669FABF3}" dt="2022-05-02T18:15:11.670" v="2187"/>
          <ac:spMkLst>
            <pc:docMk/>
            <pc:sldMk cId="298672975" sldId="261"/>
            <ac:spMk id="2" creationId="{BE7211D5-0669-4BF0-925A-394B97777B03}"/>
          </ac:spMkLst>
        </pc:spChg>
        <pc:spChg chg="mod">
          <ac:chgData name="Johnson, Chad" userId="29e26967-ee32-4210-a1e6-19e5305e9c5f" providerId="ADAL" clId="{8D5896BE-6EBD-4CD3-9F05-94DA669FABF3}" dt="2022-05-02T18:15:11.670" v="2187"/>
          <ac:spMkLst>
            <pc:docMk/>
            <pc:sldMk cId="298672975" sldId="261"/>
            <ac:spMk id="3" creationId="{111DF9CC-0B78-4BED-8C4B-1B5EE4A231D2}"/>
          </ac:spMkLst>
        </pc:spChg>
      </pc:sldChg>
      <pc:sldChg chg="modSp new mod">
        <pc:chgData name="Johnson, Chad" userId="29e26967-ee32-4210-a1e6-19e5305e9c5f" providerId="ADAL" clId="{8D5896BE-6EBD-4CD3-9F05-94DA669FABF3}" dt="2022-05-02T18:15:11.670" v="2187"/>
        <pc:sldMkLst>
          <pc:docMk/>
          <pc:sldMk cId="2355587865" sldId="262"/>
        </pc:sldMkLst>
        <pc:spChg chg="mod">
          <ac:chgData name="Johnson, Chad" userId="29e26967-ee32-4210-a1e6-19e5305e9c5f" providerId="ADAL" clId="{8D5896BE-6EBD-4CD3-9F05-94DA669FABF3}" dt="2022-05-02T18:15:11.670" v="2187"/>
          <ac:spMkLst>
            <pc:docMk/>
            <pc:sldMk cId="2355587865" sldId="262"/>
            <ac:spMk id="2" creationId="{73214CA8-BF80-4199-857F-959B73BDB384}"/>
          </ac:spMkLst>
        </pc:spChg>
        <pc:spChg chg="mod">
          <ac:chgData name="Johnson, Chad" userId="29e26967-ee32-4210-a1e6-19e5305e9c5f" providerId="ADAL" clId="{8D5896BE-6EBD-4CD3-9F05-94DA669FABF3}" dt="2022-05-02T18:15:11.670" v="2187"/>
          <ac:spMkLst>
            <pc:docMk/>
            <pc:sldMk cId="2355587865" sldId="262"/>
            <ac:spMk id="3" creationId="{8B721BF3-213E-410A-92FC-3218FDD241D7}"/>
          </ac:spMkLst>
        </pc:spChg>
      </pc:sldChg>
      <pc:sldChg chg="modSp del mod">
        <pc:chgData name="Johnson, Chad" userId="29e26967-ee32-4210-a1e6-19e5305e9c5f" providerId="ADAL" clId="{8D5896BE-6EBD-4CD3-9F05-94DA669FABF3}" dt="2022-05-02T18:57:28.492" v="3028" actId="27636"/>
        <pc:sldMkLst>
          <pc:docMk/>
          <pc:sldMk cId="2355587865" sldId="262"/>
        </pc:sldMkLst>
        <pc:spChg chg="mod">
          <ac:chgData name="Johnson, Chad" userId="29e26967-ee32-4210-a1e6-19e5305e9c5f" providerId="ADAL" clId="{8D5896BE-6EBD-4CD3-9F05-94DA669FABF3}" dt="2022-05-02T18:57:28.492" v="3028" actId="27636"/>
          <ac:spMkLst>
            <pc:docMk/>
            <pc:sldMk cId="2355587865" sldId="262"/>
            <ac:spMk id="3" creationId="{8B721BF3-213E-410A-92FC-3218FDD241D7}"/>
          </ac:spMkLst>
        </pc:spChg>
      </pc:sldChg>
      <pc:sldChg chg="del">
        <pc:chgData name="Johnson, Chad" userId="29e26967-ee32-4210-a1e6-19e5305e9c5f" providerId="ADAL" clId="{8D5896BE-6EBD-4CD3-9F05-94DA669FABF3}" dt="2022-05-02T16:39:45.542" v="35" actId="47"/>
        <pc:sldMkLst>
          <pc:docMk/>
          <pc:sldMk cId="3968315495" sldId="263"/>
        </pc:sldMkLst>
      </pc:sldChg>
      <pc:sldChg chg="modSp new mod">
        <pc:chgData name="Johnson, Chad" userId="29e26967-ee32-4210-a1e6-19e5305e9c5f" providerId="ADAL" clId="{8D5896BE-6EBD-4CD3-9F05-94DA669FABF3}" dt="2022-05-02T18:40:42.670" v="2614" actId="20577"/>
        <pc:sldMkLst>
          <pc:docMk/>
          <pc:sldMk cId="3968315495" sldId="263"/>
        </pc:sldMkLst>
        <pc:spChg chg="mod">
          <ac:chgData name="Johnson, Chad" userId="29e26967-ee32-4210-a1e6-19e5305e9c5f" providerId="ADAL" clId="{8D5896BE-6EBD-4CD3-9F05-94DA669FABF3}" dt="2022-05-02T18:15:11.670" v="2187"/>
          <ac:spMkLst>
            <pc:docMk/>
            <pc:sldMk cId="3968315495" sldId="263"/>
            <ac:spMk id="2" creationId="{78F1765A-6030-4157-AF3C-9AF60A20DBD8}"/>
          </ac:spMkLst>
        </pc:spChg>
        <pc:spChg chg="mod">
          <ac:chgData name="Johnson, Chad" userId="29e26967-ee32-4210-a1e6-19e5305e9c5f" providerId="ADAL" clId="{8D5896BE-6EBD-4CD3-9F05-94DA669FABF3}" dt="2022-05-02T18:40:42.670" v="2614" actId="20577"/>
          <ac:spMkLst>
            <pc:docMk/>
            <pc:sldMk cId="3968315495" sldId="263"/>
            <ac:spMk id="3" creationId="{918F8D73-8A0B-4EA1-96EC-9D6D4B13EB90}"/>
          </ac:spMkLst>
        </pc:spChg>
      </pc:sldChg>
      <pc:sldChg chg="del">
        <pc:chgData name="Johnson, Chad" userId="29e26967-ee32-4210-a1e6-19e5305e9c5f" providerId="ADAL" clId="{8D5896BE-6EBD-4CD3-9F05-94DA669FABF3}" dt="2022-05-02T16:39:45.542" v="35" actId="47"/>
        <pc:sldMkLst>
          <pc:docMk/>
          <pc:sldMk cId="0" sldId="264"/>
        </pc:sldMkLst>
      </pc:sldChg>
      <pc:sldChg chg="del">
        <pc:chgData name="Johnson, Chad" userId="29e26967-ee32-4210-a1e6-19e5305e9c5f" providerId="ADAL" clId="{8D5896BE-6EBD-4CD3-9F05-94DA669FABF3}" dt="2022-05-02T16:39:45.542" v="35" actId="47"/>
        <pc:sldMkLst>
          <pc:docMk/>
          <pc:sldMk cId="0" sldId="265"/>
        </pc:sldMkLst>
      </pc:sldChg>
      <pc:sldChg chg="del">
        <pc:chgData name="Johnson, Chad" userId="29e26967-ee32-4210-a1e6-19e5305e9c5f" providerId="ADAL" clId="{8D5896BE-6EBD-4CD3-9F05-94DA669FABF3}" dt="2022-05-02T16:39:45.542" v="35" actId="47"/>
        <pc:sldMkLst>
          <pc:docMk/>
          <pc:sldMk cId="0" sldId="266"/>
        </pc:sldMkLst>
      </pc:sldChg>
      <pc:sldChg chg="del">
        <pc:chgData name="Johnson, Chad" userId="29e26967-ee32-4210-a1e6-19e5305e9c5f" providerId="ADAL" clId="{8D5896BE-6EBD-4CD3-9F05-94DA669FABF3}" dt="2022-05-02T16:39:45.542" v="35" actId="47"/>
        <pc:sldMkLst>
          <pc:docMk/>
          <pc:sldMk cId="0" sldId="267"/>
        </pc:sldMkLst>
      </pc:sldChg>
      <pc:sldChg chg="del">
        <pc:chgData name="Johnson, Chad" userId="29e26967-ee32-4210-a1e6-19e5305e9c5f" providerId="ADAL" clId="{8D5896BE-6EBD-4CD3-9F05-94DA669FABF3}" dt="2022-05-02T16:39:45.542" v="35" actId="47"/>
        <pc:sldMkLst>
          <pc:docMk/>
          <pc:sldMk cId="0" sldId="268"/>
        </pc:sldMkLst>
      </pc:sldChg>
      <pc:sldChg chg="del">
        <pc:chgData name="Johnson, Chad" userId="29e26967-ee32-4210-a1e6-19e5305e9c5f" providerId="ADAL" clId="{8D5896BE-6EBD-4CD3-9F05-94DA669FABF3}" dt="2022-05-02T16:39:45.542" v="35" actId="47"/>
        <pc:sldMkLst>
          <pc:docMk/>
          <pc:sldMk cId="0" sldId="271"/>
        </pc:sldMkLst>
      </pc:sldChg>
      <pc:sldChg chg="del">
        <pc:chgData name="Johnson, Chad" userId="29e26967-ee32-4210-a1e6-19e5305e9c5f" providerId="ADAL" clId="{8D5896BE-6EBD-4CD3-9F05-94DA669FABF3}" dt="2022-05-02T16:39:45.542" v="35" actId="47"/>
        <pc:sldMkLst>
          <pc:docMk/>
          <pc:sldMk cId="0" sldId="274"/>
        </pc:sldMkLst>
      </pc:sldChg>
      <pc:sldChg chg="del">
        <pc:chgData name="Johnson, Chad" userId="29e26967-ee32-4210-a1e6-19e5305e9c5f" providerId="ADAL" clId="{8D5896BE-6EBD-4CD3-9F05-94DA669FABF3}" dt="2022-05-02T16:39:45.542" v="35" actId="47"/>
        <pc:sldMkLst>
          <pc:docMk/>
          <pc:sldMk cId="0" sldId="277"/>
        </pc:sldMkLst>
      </pc:sldChg>
      <pc:sldChg chg="del">
        <pc:chgData name="Johnson, Chad" userId="29e26967-ee32-4210-a1e6-19e5305e9c5f" providerId="ADAL" clId="{8D5896BE-6EBD-4CD3-9F05-94DA669FABF3}" dt="2022-05-02T16:39:45.542" v="35" actId="47"/>
        <pc:sldMkLst>
          <pc:docMk/>
          <pc:sldMk cId="0" sldId="278"/>
        </pc:sldMkLst>
      </pc:sldChg>
      <pc:sldChg chg="del">
        <pc:chgData name="Johnson, Chad" userId="29e26967-ee32-4210-a1e6-19e5305e9c5f" providerId="ADAL" clId="{8D5896BE-6EBD-4CD3-9F05-94DA669FABF3}" dt="2022-05-02T16:39:45.542" v="35" actId="47"/>
        <pc:sldMkLst>
          <pc:docMk/>
          <pc:sldMk cId="0" sldId="281"/>
        </pc:sldMkLst>
      </pc:sldChg>
      <pc:sldChg chg="del">
        <pc:chgData name="Johnson, Chad" userId="29e26967-ee32-4210-a1e6-19e5305e9c5f" providerId="ADAL" clId="{8D5896BE-6EBD-4CD3-9F05-94DA669FABF3}" dt="2022-05-02T16:39:45.542" v="35" actId="47"/>
        <pc:sldMkLst>
          <pc:docMk/>
          <pc:sldMk cId="0" sldId="282"/>
        </pc:sldMkLst>
      </pc:sldChg>
      <pc:sldChg chg="del">
        <pc:chgData name="Johnson, Chad" userId="29e26967-ee32-4210-a1e6-19e5305e9c5f" providerId="ADAL" clId="{8D5896BE-6EBD-4CD3-9F05-94DA669FABF3}" dt="2022-05-02T16:39:45.542" v="35" actId="47"/>
        <pc:sldMkLst>
          <pc:docMk/>
          <pc:sldMk cId="0" sldId="283"/>
        </pc:sldMkLst>
      </pc:sldChg>
      <pc:sldChg chg="del">
        <pc:chgData name="Johnson, Chad" userId="29e26967-ee32-4210-a1e6-19e5305e9c5f" providerId="ADAL" clId="{8D5896BE-6EBD-4CD3-9F05-94DA669FABF3}" dt="2022-05-02T16:39:45.542" v="35" actId="47"/>
        <pc:sldMkLst>
          <pc:docMk/>
          <pc:sldMk cId="0" sldId="284"/>
        </pc:sldMkLst>
      </pc:sldChg>
      <pc:sldChg chg="del">
        <pc:chgData name="Johnson, Chad" userId="29e26967-ee32-4210-a1e6-19e5305e9c5f" providerId="ADAL" clId="{8D5896BE-6EBD-4CD3-9F05-94DA669FABF3}" dt="2022-05-02T16:39:45.542" v="35" actId="47"/>
        <pc:sldMkLst>
          <pc:docMk/>
          <pc:sldMk cId="0" sldId="285"/>
        </pc:sldMkLst>
      </pc:sldChg>
      <pc:sldChg chg="del">
        <pc:chgData name="Johnson, Chad" userId="29e26967-ee32-4210-a1e6-19e5305e9c5f" providerId="ADAL" clId="{8D5896BE-6EBD-4CD3-9F05-94DA669FABF3}" dt="2022-05-02T16:39:45.542" v="35" actId="47"/>
        <pc:sldMkLst>
          <pc:docMk/>
          <pc:sldMk cId="0" sldId="286"/>
        </pc:sldMkLst>
      </pc:sldChg>
      <pc:sldChg chg="del">
        <pc:chgData name="Johnson, Chad" userId="29e26967-ee32-4210-a1e6-19e5305e9c5f" providerId="ADAL" clId="{8D5896BE-6EBD-4CD3-9F05-94DA669FABF3}" dt="2022-05-02T16:39:45.542" v="35" actId="47"/>
        <pc:sldMkLst>
          <pc:docMk/>
          <pc:sldMk cId="0" sldId="289"/>
        </pc:sldMkLst>
      </pc:sldChg>
      <pc:sldChg chg="del">
        <pc:chgData name="Johnson, Chad" userId="29e26967-ee32-4210-a1e6-19e5305e9c5f" providerId="ADAL" clId="{8D5896BE-6EBD-4CD3-9F05-94DA669FABF3}" dt="2022-05-02T16:39:45.542" v="35" actId="47"/>
        <pc:sldMkLst>
          <pc:docMk/>
          <pc:sldMk cId="0" sldId="290"/>
        </pc:sldMkLst>
      </pc:sldChg>
      <pc:sldChg chg="del">
        <pc:chgData name="Johnson, Chad" userId="29e26967-ee32-4210-a1e6-19e5305e9c5f" providerId="ADAL" clId="{8D5896BE-6EBD-4CD3-9F05-94DA669FABF3}" dt="2022-05-02T16:39:45.542" v="35" actId="47"/>
        <pc:sldMkLst>
          <pc:docMk/>
          <pc:sldMk cId="0" sldId="291"/>
        </pc:sldMkLst>
      </pc:sldChg>
      <pc:sldChg chg="del">
        <pc:chgData name="Johnson, Chad" userId="29e26967-ee32-4210-a1e6-19e5305e9c5f" providerId="ADAL" clId="{8D5896BE-6EBD-4CD3-9F05-94DA669FABF3}" dt="2022-05-02T16:39:45.542" v="35" actId="47"/>
        <pc:sldMkLst>
          <pc:docMk/>
          <pc:sldMk cId="0" sldId="292"/>
        </pc:sldMkLst>
      </pc:sldChg>
      <pc:sldChg chg="del">
        <pc:chgData name="Johnson, Chad" userId="29e26967-ee32-4210-a1e6-19e5305e9c5f" providerId="ADAL" clId="{8D5896BE-6EBD-4CD3-9F05-94DA669FABF3}" dt="2022-05-02T16:39:45.542" v="35" actId="47"/>
        <pc:sldMkLst>
          <pc:docMk/>
          <pc:sldMk cId="0" sldId="295"/>
        </pc:sldMkLst>
      </pc:sldChg>
      <pc:sldChg chg="del">
        <pc:chgData name="Johnson, Chad" userId="29e26967-ee32-4210-a1e6-19e5305e9c5f" providerId="ADAL" clId="{8D5896BE-6EBD-4CD3-9F05-94DA669FABF3}" dt="2022-05-02T16:39:45.542" v="35" actId="47"/>
        <pc:sldMkLst>
          <pc:docMk/>
          <pc:sldMk cId="0" sldId="296"/>
        </pc:sldMkLst>
      </pc:sldChg>
      <pc:sldChg chg="del">
        <pc:chgData name="Johnson, Chad" userId="29e26967-ee32-4210-a1e6-19e5305e9c5f" providerId="ADAL" clId="{8D5896BE-6EBD-4CD3-9F05-94DA669FABF3}" dt="2022-05-02T16:39:45.542" v="35" actId="47"/>
        <pc:sldMkLst>
          <pc:docMk/>
          <pc:sldMk cId="0" sldId="297"/>
        </pc:sldMkLst>
      </pc:sldChg>
      <pc:sldChg chg="del">
        <pc:chgData name="Johnson, Chad" userId="29e26967-ee32-4210-a1e6-19e5305e9c5f" providerId="ADAL" clId="{8D5896BE-6EBD-4CD3-9F05-94DA669FABF3}" dt="2022-05-02T16:39:45.542" v="35" actId="47"/>
        <pc:sldMkLst>
          <pc:docMk/>
          <pc:sldMk cId="0" sldId="299"/>
        </pc:sldMkLst>
      </pc:sldChg>
      <pc:sldChg chg="del">
        <pc:chgData name="Johnson, Chad" userId="29e26967-ee32-4210-a1e6-19e5305e9c5f" providerId="ADAL" clId="{8D5896BE-6EBD-4CD3-9F05-94DA669FABF3}" dt="2022-05-02T16:39:45.542" v="35" actId="47"/>
        <pc:sldMkLst>
          <pc:docMk/>
          <pc:sldMk cId="0" sldId="300"/>
        </pc:sldMkLst>
      </pc:sldChg>
      <pc:sldChg chg="del">
        <pc:chgData name="Johnson, Chad" userId="29e26967-ee32-4210-a1e6-19e5305e9c5f" providerId="ADAL" clId="{8D5896BE-6EBD-4CD3-9F05-94DA669FABF3}" dt="2022-05-02T16:39:45.542" v="35" actId="47"/>
        <pc:sldMkLst>
          <pc:docMk/>
          <pc:sldMk cId="3312537058" sldId="305"/>
        </pc:sldMkLst>
      </pc:sldChg>
      <pc:sldChg chg="del">
        <pc:chgData name="Johnson, Chad" userId="29e26967-ee32-4210-a1e6-19e5305e9c5f" providerId="ADAL" clId="{8D5896BE-6EBD-4CD3-9F05-94DA669FABF3}" dt="2022-05-02T16:39:45.542" v="35" actId="47"/>
        <pc:sldMkLst>
          <pc:docMk/>
          <pc:sldMk cId="0" sldId="306"/>
        </pc:sldMkLst>
      </pc:sldChg>
      <pc:sldChg chg="del">
        <pc:chgData name="Johnson, Chad" userId="29e26967-ee32-4210-a1e6-19e5305e9c5f" providerId="ADAL" clId="{8D5896BE-6EBD-4CD3-9F05-94DA669FABF3}" dt="2022-05-02T16:39:45.542" v="35" actId="47"/>
        <pc:sldMkLst>
          <pc:docMk/>
          <pc:sldMk cId="0" sldId="307"/>
        </pc:sldMkLst>
      </pc:sldChg>
      <pc:sldChg chg="del">
        <pc:chgData name="Johnson, Chad" userId="29e26967-ee32-4210-a1e6-19e5305e9c5f" providerId="ADAL" clId="{8D5896BE-6EBD-4CD3-9F05-94DA669FABF3}" dt="2022-05-02T16:39:45.542" v="35" actId="47"/>
        <pc:sldMkLst>
          <pc:docMk/>
          <pc:sldMk cId="0" sldId="308"/>
        </pc:sldMkLst>
      </pc:sldChg>
      <pc:sldChg chg="del">
        <pc:chgData name="Johnson, Chad" userId="29e26967-ee32-4210-a1e6-19e5305e9c5f" providerId="ADAL" clId="{8D5896BE-6EBD-4CD3-9F05-94DA669FABF3}" dt="2022-05-02T16:39:45.542" v="35" actId="47"/>
        <pc:sldMkLst>
          <pc:docMk/>
          <pc:sldMk cId="0" sldId="409"/>
        </pc:sldMkLst>
      </pc:sldChg>
      <pc:sldChg chg="del">
        <pc:chgData name="Johnson, Chad" userId="29e26967-ee32-4210-a1e6-19e5305e9c5f" providerId="ADAL" clId="{8D5896BE-6EBD-4CD3-9F05-94DA669FABF3}" dt="2022-05-02T16:39:45.542" v="35" actId="47"/>
        <pc:sldMkLst>
          <pc:docMk/>
          <pc:sldMk cId="4199224234" sldId="429"/>
        </pc:sldMkLst>
      </pc:sldChg>
      <pc:sldChg chg="del">
        <pc:chgData name="Johnson, Chad" userId="29e26967-ee32-4210-a1e6-19e5305e9c5f" providerId="ADAL" clId="{8D5896BE-6EBD-4CD3-9F05-94DA669FABF3}" dt="2022-05-02T16:39:45.542" v="35" actId="47"/>
        <pc:sldMkLst>
          <pc:docMk/>
          <pc:sldMk cId="0" sldId="495"/>
        </pc:sldMkLst>
      </pc:sldChg>
      <pc:sldChg chg="del">
        <pc:chgData name="Johnson, Chad" userId="29e26967-ee32-4210-a1e6-19e5305e9c5f" providerId="ADAL" clId="{8D5896BE-6EBD-4CD3-9F05-94DA669FABF3}" dt="2022-05-02T16:39:45.542" v="35" actId="47"/>
        <pc:sldMkLst>
          <pc:docMk/>
          <pc:sldMk cId="1382975157" sldId="586"/>
        </pc:sldMkLst>
      </pc:sldChg>
      <pc:sldChg chg="del">
        <pc:chgData name="Johnson, Chad" userId="29e26967-ee32-4210-a1e6-19e5305e9c5f" providerId="ADAL" clId="{8D5896BE-6EBD-4CD3-9F05-94DA669FABF3}" dt="2022-05-02T16:39:45.542" v="35" actId="47"/>
        <pc:sldMkLst>
          <pc:docMk/>
          <pc:sldMk cId="0" sldId="588"/>
        </pc:sldMkLst>
      </pc:sldChg>
      <pc:sldChg chg="modSp mod chgLayout">
        <pc:chgData name="Johnson, Chad" userId="29e26967-ee32-4210-a1e6-19e5305e9c5f" providerId="ADAL" clId="{8D5896BE-6EBD-4CD3-9F05-94DA669FABF3}" dt="2022-05-02T18:15:11.670" v="2187"/>
        <pc:sldMkLst>
          <pc:docMk/>
          <pc:sldMk cId="0" sldId="1767"/>
        </pc:sldMkLst>
        <pc:spChg chg="mod ord">
          <ac:chgData name="Johnson, Chad" userId="29e26967-ee32-4210-a1e6-19e5305e9c5f" providerId="ADAL" clId="{8D5896BE-6EBD-4CD3-9F05-94DA669FABF3}" dt="2022-05-02T18:15:11.670" v="2187"/>
          <ac:spMkLst>
            <pc:docMk/>
            <pc:sldMk cId="0" sldId="1767"/>
            <ac:spMk id="2841602" creationId="{00000000-0000-0000-0000-000000000000}"/>
          </ac:spMkLst>
        </pc:spChg>
        <pc:spChg chg="mod ord">
          <ac:chgData name="Johnson, Chad" userId="29e26967-ee32-4210-a1e6-19e5305e9c5f" providerId="ADAL" clId="{8D5896BE-6EBD-4CD3-9F05-94DA669FABF3}" dt="2022-05-02T18:15:11.670" v="2187"/>
          <ac:spMkLst>
            <pc:docMk/>
            <pc:sldMk cId="0" sldId="1767"/>
            <ac:spMk id="2841603" creationId="{00000000-0000-0000-0000-000000000000}"/>
          </ac:spMkLst>
        </pc:spChg>
      </pc:sldChg>
      <pc:sldChg chg="modSp mod chgLayout">
        <pc:chgData name="Johnson, Chad" userId="29e26967-ee32-4210-a1e6-19e5305e9c5f" providerId="ADAL" clId="{8D5896BE-6EBD-4CD3-9F05-94DA669FABF3}" dt="2022-05-02T18:15:11.670" v="2187"/>
        <pc:sldMkLst>
          <pc:docMk/>
          <pc:sldMk cId="0" sldId="1768"/>
        </pc:sldMkLst>
        <pc:spChg chg="mod ord">
          <ac:chgData name="Johnson, Chad" userId="29e26967-ee32-4210-a1e6-19e5305e9c5f" providerId="ADAL" clId="{8D5896BE-6EBD-4CD3-9F05-94DA669FABF3}" dt="2022-05-02T18:15:11.670" v="2187"/>
          <ac:spMkLst>
            <pc:docMk/>
            <pc:sldMk cId="0" sldId="1768"/>
            <ac:spMk id="2274306" creationId="{00000000-0000-0000-0000-000000000000}"/>
          </ac:spMkLst>
        </pc:spChg>
        <pc:spChg chg="mod ord">
          <ac:chgData name="Johnson, Chad" userId="29e26967-ee32-4210-a1e6-19e5305e9c5f" providerId="ADAL" clId="{8D5896BE-6EBD-4CD3-9F05-94DA669FABF3}" dt="2022-05-02T18:15:11.670" v="2187"/>
          <ac:spMkLst>
            <pc:docMk/>
            <pc:sldMk cId="0" sldId="1768"/>
            <ac:spMk id="2274307" creationId="{00000000-0000-0000-0000-000000000000}"/>
          </ac:spMkLst>
        </pc:spChg>
      </pc:sldChg>
      <pc:sldChg chg="addSp delSp modSp mod chgLayout">
        <pc:chgData name="Johnson, Chad" userId="29e26967-ee32-4210-a1e6-19e5305e9c5f" providerId="ADAL" clId="{8D5896BE-6EBD-4CD3-9F05-94DA669FABF3}" dt="2022-05-02T18:15:11.670" v="2187"/>
        <pc:sldMkLst>
          <pc:docMk/>
          <pc:sldMk cId="0" sldId="1776"/>
        </pc:sldMkLst>
        <pc:spChg chg="add del mod ord">
          <ac:chgData name="Johnson, Chad" userId="29e26967-ee32-4210-a1e6-19e5305e9c5f" providerId="ADAL" clId="{8D5896BE-6EBD-4CD3-9F05-94DA669FABF3}" dt="2022-05-02T18:13:16.227" v="2123" actId="478"/>
          <ac:spMkLst>
            <pc:docMk/>
            <pc:sldMk cId="0" sldId="1776"/>
            <ac:spMk id="5" creationId="{53D5EC38-EC6E-4F82-9EDF-599C6E5C17ED}"/>
          </ac:spMkLst>
        </pc:spChg>
        <pc:spChg chg="mod ord">
          <ac:chgData name="Johnson, Chad" userId="29e26967-ee32-4210-a1e6-19e5305e9c5f" providerId="ADAL" clId="{8D5896BE-6EBD-4CD3-9F05-94DA669FABF3}" dt="2022-05-02T18:15:11.670" v="2187"/>
          <ac:spMkLst>
            <pc:docMk/>
            <pc:sldMk cId="0" sldId="1776"/>
            <ac:spMk id="6146" creationId="{00000000-0000-0000-0000-000000000000}"/>
          </ac:spMkLst>
        </pc:spChg>
        <pc:grpChg chg="mod">
          <ac:chgData name="Johnson, Chad" userId="29e26967-ee32-4210-a1e6-19e5305e9c5f" providerId="ADAL" clId="{8D5896BE-6EBD-4CD3-9F05-94DA669FABF3}" dt="2022-05-02T18:13:14.695" v="2122" actId="1076"/>
          <ac:grpSpMkLst>
            <pc:docMk/>
            <pc:sldMk cId="0" sldId="1776"/>
            <ac:grpSpMk id="2" creationId="{00000000-0000-0000-0000-000000000000}"/>
          </ac:grpSpMkLst>
        </pc:grpChg>
      </pc:sldChg>
      <pc:sldChg chg="modSp mod chgLayout">
        <pc:chgData name="Johnson, Chad" userId="29e26967-ee32-4210-a1e6-19e5305e9c5f" providerId="ADAL" clId="{8D5896BE-6EBD-4CD3-9F05-94DA669FABF3}" dt="2022-05-02T18:15:11.670" v="2187"/>
        <pc:sldMkLst>
          <pc:docMk/>
          <pc:sldMk cId="0" sldId="1778"/>
        </pc:sldMkLst>
        <pc:spChg chg="mod ord">
          <ac:chgData name="Johnson, Chad" userId="29e26967-ee32-4210-a1e6-19e5305e9c5f" providerId="ADAL" clId="{8D5896BE-6EBD-4CD3-9F05-94DA669FABF3}" dt="2022-05-02T18:15:11.670" v="2187"/>
          <ac:spMkLst>
            <pc:docMk/>
            <pc:sldMk cId="0" sldId="1778"/>
            <ac:spMk id="2379778" creationId="{00000000-0000-0000-0000-000000000000}"/>
          </ac:spMkLst>
        </pc:spChg>
        <pc:spChg chg="mod ord">
          <ac:chgData name="Johnson, Chad" userId="29e26967-ee32-4210-a1e6-19e5305e9c5f" providerId="ADAL" clId="{8D5896BE-6EBD-4CD3-9F05-94DA669FABF3}" dt="2022-05-02T18:15:11.670" v="2187"/>
          <ac:spMkLst>
            <pc:docMk/>
            <pc:sldMk cId="0" sldId="1778"/>
            <ac:spMk id="2379779" creationId="{00000000-0000-0000-0000-000000000000}"/>
          </ac:spMkLst>
        </pc:spChg>
      </pc:sldChg>
      <pc:sldChg chg="modSp mod chgLayout">
        <pc:chgData name="Johnson, Chad" userId="29e26967-ee32-4210-a1e6-19e5305e9c5f" providerId="ADAL" clId="{8D5896BE-6EBD-4CD3-9F05-94DA669FABF3}" dt="2022-05-02T18:15:11.670" v="2187"/>
        <pc:sldMkLst>
          <pc:docMk/>
          <pc:sldMk cId="0" sldId="1779"/>
        </pc:sldMkLst>
        <pc:spChg chg="mod ord">
          <ac:chgData name="Johnson, Chad" userId="29e26967-ee32-4210-a1e6-19e5305e9c5f" providerId="ADAL" clId="{8D5896BE-6EBD-4CD3-9F05-94DA669FABF3}" dt="2022-05-02T18:15:11.670" v="2187"/>
          <ac:spMkLst>
            <pc:docMk/>
            <pc:sldMk cId="0" sldId="1779"/>
            <ac:spMk id="2379778" creationId="{00000000-0000-0000-0000-000000000000}"/>
          </ac:spMkLst>
        </pc:spChg>
        <pc:spChg chg="mod ord">
          <ac:chgData name="Johnson, Chad" userId="29e26967-ee32-4210-a1e6-19e5305e9c5f" providerId="ADAL" clId="{8D5896BE-6EBD-4CD3-9F05-94DA669FABF3}" dt="2022-05-02T18:15:11.670" v="2187"/>
          <ac:spMkLst>
            <pc:docMk/>
            <pc:sldMk cId="0" sldId="1779"/>
            <ac:spMk id="2379779" creationId="{00000000-0000-0000-0000-000000000000}"/>
          </ac:spMkLst>
        </pc:spChg>
      </pc:sldChg>
      <pc:sldChg chg="modSp mod chgLayout">
        <pc:chgData name="Johnson, Chad" userId="29e26967-ee32-4210-a1e6-19e5305e9c5f" providerId="ADAL" clId="{8D5896BE-6EBD-4CD3-9F05-94DA669FABF3}" dt="2022-05-02T18:15:11.670" v="2187"/>
        <pc:sldMkLst>
          <pc:docMk/>
          <pc:sldMk cId="0" sldId="1781"/>
        </pc:sldMkLst>
        <pc:spChg chg="mod ord">
          <ac:chgData name="Johnson, Chad" userId="29e26967-ee32-4210-a1e6-19e5305e9c5f" providerId="ADAL" clId="{8D5896BE-6EBD-4CD3-9F05-94DA669FABF3}" dt="2022-05-02T18:15:11.670" v="2187"/>
          <ac:spMkLst>
            <pc:docMk/>
            <pc:sldMk cId="0" sldId="1781"/>
            <ac:spMk id="14338" creationId="{00000000-0000-0000-0000-000000000000}"/>
          </ac:spMkLst>
        </pc:spChg>
        <pc:spChg chg="mod ord">
          <ac:chgData name="Johnson, Chad" userId="29e26967-ee32-4210-a1e6-19e5305e9c5f" providerId="ADAL" clId="{8D5896BE-6EBD-4CD3-9F05-94DA669FABF3}" dt="2022-05-02T18:15:11.670" v="2187"/>
          <ac:spMkLst>
            <pc:docMk/>
            <pc:sldMk cId="0" sldId="1781"/>
            <ac:spMk id="14339" creationId="{00000000-0000-0000-0000-000000000000}"/>
          </ac:spMkLst>
        </pc:spChg>
      </pc:sldChg>
      <pc:sldChg chg="modSp del mod chgLayout">
        <pc:chgData name="Johnson, Chad" userId="29e26967-ee32-4210-a1e6-19e5305e9c5f" providerId="ADAL" clId="{8D5896BE-6EBD-4CD3-9F05-94DA669FABF3}" dt="2022-05-02T18:17:15.255" v="2216" actId="47"/>
        <pc:sldMkLst>
          <pc:docMk/>
          <pc:sldMk cId="0" sldId="1792"/>
        </pc:sldMkLst>
        <pc:spChg chg="mod ord">
          <ac:chgData name="Johnson, Chad" userId="29e26967-ee32-4210-a1e6-19e5305e9c5f" providerId="ADAL" clId="{8D5896BE-6EBD-4CD3-9F05-94DA669FABF3}" dt="2022-05-02T18:15:11.670" v="2187"/>
          <ac:spMkLst>
            <pc:docMk/>
            <pc:sldMk cId="0" sldId="1792"/>
            <ac:spMk id="10242" creationId="{00000000-0000-0000-0000-000000000000}"/>
          </ac:spMkLst>
        </pc:spChg>
        <pc:spChg chg="mod ord">
          <ac:chgData name="Johnson, Chad" userId="29e26967-ee32-4210-a1e6-19e5305e9c5f" providerId="ADAL" clId="{8D5896BE-6EBD-4CD3-9F05-94DA669FABF3}" dt="2022-05-02T18:15:11.670" v="2187"/>
          <ac:spMkLst>
            <pc:docMk/>
            <pc:sldMk cId="0" sldId="1792"/>
            <ac:spMk id="10243" creationId="{00000000-0000-0000-0000-000000000000}"/>
          </ac:spMkLst>
        </pc:spChg>
      </pc:sldChg>
      <pc:sldChg chg="addSp modSp del mod chgLayout">
        <pc:chgData name="Johnson, Chad" userId="29e26967-ee32-4210-a1e6-19e5305e9c5f" providerId="ADAL" clId="{8D5896BE-6EBD-4CD3-9F05-94DA669FABF3}" dt="2022-05-02T18:06:30.682" v="2114" actId="47"/>
        <pc:sldMkLst>
          <pc:docMk/>
          <pc:sldMk cId="0" sldId="1795"/>
        </pc:sldMkLst>
        <pc:spChg chg="add mod ord">
          <ac:chgData name="Johnson, Chad" userId="29e26967-ee32-4210-a1e6-19e5305e9c5f" providerId="ADAL" clId="{8D5896BE-6EBD-4CD3-9F05-94DA669FABF3}" dt="2022-05-02T18:06:20.825" v="2066" actId="700"/>
          <ac:spMkLst>
            <pc:docMk/>
            <pc:sldMk cId="0" sldId="1795"/>
            <ac:spMk id="2" creationId="{2C7A2706-467F-464E-8F64-03F0C0CAE617}"/>
          </ac:spMkLst>
        </pc:spChg>
        <pc:spChg chg="mod ord">
          <ac:chgData name="Johnson, Chad" userId="29e26967-ee32-4210-a1e6-19e5305e9c5f" providerId="ADAL" clId="{8D5896BE-6EBD-4CD3-9F05-94DA669FABF3}" dt="2022-05-02T18:06:20.825" v="2066" actId="700"/>
          <ac:spMkLst>
            <pc:docMk/>
            <pc:sldMk cId="0" sldId="1795"/>
            <ac:spMk id="4098" creationId="{00000000-0000-0000-0000-000000000000}"/>
          </ac:spMkLst>
        </pc:spChg>
      </pc:sldChg>
      <pc:sldChg chg="addSp modSp del mod chgLayout">
        <pc:chgData name="Johnson, Chad" userId="29e26967-ee32-4210-a1e6-19e5305e9c5f" providerId="ADAL" clId="{8D5896BE-6EBD-4CD3-9F05-94DA669FABF3}" dt="2022-05-02T18:16:30.728" v="2211" actId="47"/>
        <pc:sldMkLst>
          <pc:docMk/>
          <pc:sldMk cId="0" sldId="1797"/>
        </pc:sldMkLst>
        <pc:spChg chg="add mod ord">
          <ac:chgData name="Johnson, Chad" userId="29e26967-ee32-4210-a1e6-19e5305e9c5f" providerId="ADAL" clId="{8D5896BE-6EBD-4CD3-9F05-94DA669FABF3}" dt="2022-05-02T18:15:11.670" v="2187"/>
          <ac:spMkLst>
            <pc:docMk/>
            <pc:sldMk cId="0" sldId="1797"/>
            <ac:spMk id="11" creationId="{56DCA781-CB01-4DBA-BC43-8F6F98ACC954}"/>
          </ac:spMkLst>
        </pc:spChg>
        <pc:spChg chg="mod ord">
          <ac:chgData name="Johnson, Chad" userId="29e26967-ee32-4210-a1e6-19e5305e9c5f" providerId="ADAL" clId="{8D5896BE-6EBD-4CD3-9F05-94DA669FABF3}" dt="2022-05-02T18:15:11.670" v="2187"/>
          <ac:spMkLst>
            <pc:docMk/>
            <pc:sldMk cId="0" sldId="1797"/>
            <ac:spMk id="2359298" creationId="{00000000-0000-0000-0000-000000000000}"/>
          </ac:spMkLst>
        </pc:spChg>
      </pc:sldChg>
      <pc:sldChg chg="modSp del mod chgLayout">
        <pc:chgData name="Johnson, Chad" userId="29e26967-ee32-4210-a1e6-19e5305e9c5f" providerId="ADAL" clId="{8D5896BE-6EBD-4CD3-9F05-94DA669FABF3}" dt="2022-05-02T18:17:28.676" v="2221" actId="47"/>
        <pc:sldMkLst>
          <pc:docMk/>
          <pc:sldMk cId="0" sldId="1799"/>
        </pc:sldMkLst>
        <pc:spChg chg="mod ord">
          <ac:chgData name="Johnson, Chad" userId="29e26967-ee32-4210-a1e6-19e5305e9c5f" providerId="ADAL" clId="{8D5896BE-6EBD-4CD3-9F05-94DA669FABF3}" dt="2022-05-02T18:15:11.670" v="2187"/>
          <ac:spMkLst>
            <pc:docMk/>
            <pc:sldMk cId="0" sldId="1799"/>
            <ac:spMk id="2379778" creationId="{00000000-0000-0000-0000-000000000000}"/>
          </ac:spMkLst>
        </pc:spChg>
        <pc:spChg chg="mod ord">
          <ac:chgData name="Johnson, Chad" userId="29e26967-ee32-4210-a1e6-19e5305e9c5f" providerId="ADAL" clId="{8D5896BE-6EBD-4CD3-9F05-94DA669FABF3}" dt="2022-05-02T18:15:11.670" v="2187"/>
          <ac:spMkLst>
            <pc:docMk/>
            <pc:sldMk cId="0" sldId="1799"/>
            <ac:spMk id="2379779" creationId="{00000000-0000-0000-0000-000000000000}"/>
          </ac:spMkLst>
        </pc:spChg>
      </pc:sldChg>
      <pc:sldChg chg="modSp del mod chgLayout">
        <pc:chgData name="Johnson, Chad" userId="29e26967-ee32-4210-a1e6-19e5305e9c5f" providerId="ADAL" clId="{8D5896BE-6EBD-4CD3-9F05-94DA669FABF3}" dt="2022-05-02T18:19:15.114" v="2224" actId="47"/>
        <pc:sldMkLst>
          <pc:docMk/>
          <pc:sldMk cId="0" sldId="1840"/>
        </pc:sldMkLst>
        <pc:spChg chg="mod ord">
          <ac:chgData name="Johnson, Chad" userId="29e26967-ee32-4210-a1e6-19e5305e9c5f" providerId="ADAL" clId="{8D5896BE-6EBD-4CD3-9F05-94DA669FABF3}" dt="2022-05-02T18:15:11.670" v="2187"/>
          <ac:spMkLst>
            <pc:docMk/>
            <pc:sldMk cId="0" sldId="1840"/>
            <ac:spMk id="4098" creationId="{00000000-0000-0000-0000-000000000000}"/>
          </ac:spMkLst>
        </pc:spChg>
        <pc:spChg chg="mod ord">
          <ac:chgData name="Johnson, Chad" userId="29e26967-ee32-4210-a1e6-19e5305e9c5f" providerId="ADAL" clId="{8D5896BE-6EBD-4CD3-9F05-94DA669FABF3}" dt="2022-05-02T18:15:11.670" v="2187"/>
          <ac:spMkLst>
            <pc:docMk/>
            <pc:sldMk cId="0" sldId="1840"/>
            <ac:spMk id="4099" creationId="{00000000-0000-0000-0000-000000000000}"/>
          </ac:spMkLst>
        </pc:spChg>
      </pc:sldChg>
      <pc:sldChg chg="modSp del mod chgLayout">
        <pc:chgData name="Johnson, Chad" userId="29e26967-ee32-4210-a1e6-19e5305e9c5f" providerId="ADAL" clId="{8D5896BE-6EBD-4CD3-9F05-94DA669FABF3}" dt="2022-05-02T18:17:33.824" v="2222" actId="47"/>
        <pc:sldMkLst>
          <pc:docMk/>
          <pc:sldMk cId="0" sldId="1842"/>
        </pc:sldMkLst>
        <pc:spChg chg="mod ord">
          <ac:chgData name="Johnson, Chad" userId="29e26967-ee32-4210-a1e6-19e5305e9c5f" providerId="ADAL" clId="{8D5896BE-6EBD-4CD3-9F05-94DA669FABF3}" dt="2022-05-02T18:15:11.670" v="2187"/>
          <ac:spMkLst>
            <pc:docMk/>
            <pc:sldMk cId="0" sldId="1842"/>
            <ac:spMk id="4098" creationId="{00000000-0000-0000-0000-000000000000}"/>
          </ac:spMkLst>
        </pc:spChg>
        <pc:spChg chg="mod ord">
          <ac:chgData name="Johnson, Chad" userId="29e26967-ee32-4210-a1e6-19e5305e9c5f" providerId="ADAL" clId="{8D5896BE-6EBD-4CD3-9F05-94DA669FABF3}" dt="2022-05-02T18:17:25.075" v="2220" actId="20577"/>
          <ac:spMkLst>
            <pc:docMk/>
            <pc:sldMk cId="0" sldId="1842"/>
            <ac:spMk id="4099" creationId="{00000000-0000-0000-0000-000000000000}"/>
          </ac:spMkLst>
        </pc:spChg>
      </pc:sldChg>
      <pc:sldChg chg="modSp del mod chgLayout">
        <pc:chgData name="Johnson, Chad" userId="29e26967-ee32-4210-a1e6-19e5305e9c5f" providerId="ADAL" clId="{8D5896BE-6EBD-4CD3-9F05-94DA669FABF3}" dt="2022-05-02T18:18:58.467" v="2223" actId="47"/>
        <pc:sldMkLst>
          <pc:docMk/>
          <pc:sldMk cId="0" sldId="1843"/>
        </pc:sldMkLst>
        <pc:spChg chg="mod ord">
          <ac:chgData name="Johnson, Chad" userId="29e26967-ee32-4210-a1e6-19e5305e9c5f" providerId="ADAL" clId="{8D5896BE-6EBD-4CD3-9F05-94DA669FABF3}" dt="2022-05-02T18:15:11.670" v="2187"/>
          <ac:spMkLst>
            <pc:docMk/>
            <pc:sldMk cId="0" sldId="1843"/>
            <ac:spMk id="4098" creationId="{00000000-0000-0000-0000-000000000000}"/>
          </ac:spMkLst>
        </pc:spChg>
        <pc:spChg chg="mod ord">
          <ac:chgData name="Johnson, Chad" userId="29e26967-ee32-4210-a1e6-19e5305e9c5f" providerId="ADAL" clId="{8D5896BE-6EBD-4CD3-9F05-94DA669FABF3}" dt="2022-05-02T18:15:11.670" v="2187"/>
          <ac:spMkLst>
            <pc:docMk/>
            <pc:sldMk cId="0" sldId="1843"/>
            <ac:spMk id="4099" creationId="{00000000-0000-0000-0000-000000000000}"/>
          </ac:spMkLst>
        </pc:spChg>
      </pc:sldChg>
      <pc:sldChg chg="addSp modSp del mod chgLayout">
        <pc:chgData name="Johnson, Chad" userId="29e26967-ee32-4210-a1e6-19e5305e9c5f" providerId="ADAL" clId="{8D5896BE-6EBD-4CD3-9F05-94DA669FABF3}" dt="2022-05-02T18:08:01.142" v="2119" actId="47"/>
        <pc:sldMkLst>
          <pc:docMk/>
          <pc:sldMk cId="0" sldId="1844"/>
        </pc:sldMkLst>
        <pc:spChg chg="add mod ord">
          <ac:chgData name="Johnson, Chad" userId="29e26967-ee32-4210-a1e6-19e5305e9c5f" providerId="ADAL" clId="{8D5896BE-6EBD-4CD3-9F05-94DA669FABF3}" dt="2022-05-02T18:06:20.825" v="2066" actId="700"/>
          <ac:spMkLst>
            <pc:docMk/>
            <pc:sldMk cId="0" sldId="1844"/>
            <ac:spMk id="2" creationId="{FB94352A-1FD9-4F41-87E0-E6B124B1B60D}"/>
          </ac:spMkLst>
        </pc:spChg>
        <pc:spChg chg="mod ord">
          <ac:chgData name="Johnson, Chad" userId="29e26967-ee32-4210-a1e6-19e5305e9c5f" providerId="ADAL" clId="{8D5896BE-6EBD-4CD3-9F05-94DA669FABF3}" dt="2022-05-02T18:06:20.825" v="2066" actId="700"/>
          <ac:spMkLst>
            <pc:docMk/>
            <pc:sldMk cId="0" sldId="1844"/>
            <ac:spMk id="4098" creationId="{00000000-0000-0000-0000-000000000000}"/>
          </ac:spMkLst>
        </pc:spChg>
      </pc:sldChg>
      <pc:sldChg chg="modSp mod modClrScheme chgLayout">
        <pc:chgData name="Johnson, Chad" userId="29e26967-ee32-4210-a1e6-19e5305e9c5f" providerId="ADAL" clId="{8D5896BE-6EBD-4CD3-9F05-94DA669FABF3}" dt="2022-05-02T18:15:11.670" v="2187"/>
        <pc:sldMkLst>
          <pc:docMk/>
          <pc:sldMk cId="0" sldId="1845"/>
        </pc:sldMkLst>
        <pc:spChg chg="mod ord">
          <ac:chgData name="Johnson, Chad" userId="29e26967-ee32-4210-a1e6-19e5305e9c5f" providerId="ADAL" clId="{8D5896BE-6EBD-4CD3-9F05-94DA669FABF3}" dt="2022-05-02T18:15:11.670" v="2187"/>
          <ac:spMkLst>
            <pc:docMk/>
            <pc:sldMk cId="0" sldId="1845"/>
            <ac:spMk id="18433" creationId="{00000000-0000-0000-0000-000000000000}"/>
          </ac:spMkLst>
        </pc:spChg>
        <pc:spChg chg="mod ord">
          <ac:chgData name="Johnson, Chad" userId="29e26967-ee32-4210-a1e6-19e5305e9c5f" providerId="ADAL" clId="{8D5896BE-6EBD-4CD3-9F05-94DA669FABF3}" dt="2022-05-02T18:15:11.670" v="2187"/>
          <ac:spMkLst>
            <pc:docMk/>
            <pc:sldMk cId="0" sldId="1845"/>
            <ac:spMk id="18434" creationId="{00000000-0000-0000-0000-000000000000}"/>
          </ac:spMkLst>
        </pc:spChg>
      </pc:sldChg>
      <pc:sldChg chg="modSp mod chgLayout">
        <pc:chgData name="Johnson, Chad" userId="29e26967-ee32-4210-a1e6-19e5305e9c5f" providerId="ADAL" clId="{8D5896BE-6EBD-4CD3-9F05-94DA669FABF3}" dt="2022-05-02T18:15:11.670" v="2187"/>
        <pc:sldMkLst>
          <pc:docMk/>
          <pc:sldMk cId="0" sldId="1846"/>
        </pc:sldMkLst>
        <pc:spChg chg="mod ord">
          <ac:chgData name="Johnson, Chad" userId="29e26967-ee32-4210-a1e6-19e5305e9c5f" providerId="ADAL" clId="{8D5896BE-6EBD-4CD3-9F05-94DA669FABF3}" dt="2022-05-02T18:15:11.670" v="2187"/>
          <ac:spMkLst>
            <pc:docMk/>
            <pc:sldMk cId="0" sldId="1846"/>
            <ac:spMk id="2743298" creationId="{00000000-0000-0000-0000-000000000000}"/>
          </ac:spMkLst>
        </pc:spChg>
        <pc:spChg chg="mod ord">
          <ac:chgData name="Johnson, Chad" userId="29e26967-ee32-4210-a1e6-19e5305e9c5f" providerId="ADAL" clId="{8D5896BE-6EBD-4CD3-9F05-94DA669FABF3}" dt="2022-05-02T18:15:11.670" v="2187"/>
          <ac:spMkLst>
            <pc:docMk/>
            <pc:sldMk cId="0" sldId="1846"/>
            <ac:spMk id="2743299" creationId="{00000000-0000-0000-0000-000000000000}"/>
          </ac:spMkLst>
        </pc:spChg>
      </pc:sldChg>
      <pc:sldChg chg="modSp mod chgLayout">
        <pc:chgData name="Johnson, Chad" userId="29e26967-ee32-4210-a1e6-19e5305e9c5f" providerId="ADAL" clId="{8D5896BE-6EBD-4CD3-9F05-94DA669FABF3}" dt="2022-05-02T18:15:11.670" v="2187"/>
        <pc:sldMkLst>
          <pc:docMk/>
          <pc:sldMk cId="0" sldId="1847"/>
        </pc:sldMkLst>
        <pc:spChg chg="mod ord">
          <ac:chgData name="Johnson, Chad" userId="29e26967-ee32-4210-a1e6-19e5305e9c5f" providerId="ADAL" clId="{8D5896BE-6EBD-4CD3-9F05-94DA669FABF3}" dt="2022-05-02T18:15:11.670" v="2187"/>
          <ac:spMkLst>
            <pc:docMk/>
            <pc:sldMk cId="0" sldId="1847"/>
            <ac:spMk id="2754562" creationId="{00000000-0000-0000-0000-000000000000}"/>
          </ac:spMkLst>
        </pc:spChg>
        <pc:spChg chg="mod ord">
          <ac:chgData name="Johnson, Chad" userId="29e26967-ee32-4210-a1e6-19e5305e9c5f" providerId="ADAL" clId="{8D5896BE-6EBD-4CD3-9F05-94DA669FABF3}" dt="2022-05-02T18:15:11.670" v="2187"/>
          <ac:spMkLst>
            <pc:docMk/>
            <pc:sldMk cId="0" sldId="1847"/>
            <ac:spMk id="2754563" creationId="{00000000-0000-0000-0000-000000000000}"/>
          </ac:spMkLst>
        </pc:spChg>
      </pc:sldChg>
      <pc:sldChg chg="addSp delSp modSp del mod chgLayout">
        <pc:chgData name="Johnson, Chad" userId="29e26967-ee32-4210-a1e6-19e5305e9c5f" providerId="ADAL" clId="{8D5896BE-6EBD-4CD3-9F05-94DA669FABF3}" dt="2022-05-02T18:16:01.301" v="2203" actId="47"/>
        <pc:sldMkLst>
          <pc:docMk/>
          <pc:sldMk cId="0" sldId="1848"/>
        </pc:sldMkLst>
        <pc:spChg chg="add del mod ord">
          <ac:chgData name="Johnson, Chad" userId="29e26967-ee32-4210-a1e6-19e5305e9c5f" providerId="ADAL" clId="{8D5896BE-6EBD-4CD3-9F05-94DA669FABF3}" dt="2022-05-02T18:15:56.751" v="2202" actId="478"/>
          <ac:spMkLst>
            <pc:docMk/>
            <pc:sldMk cId="0" sldId="1848"/>
            <ac:spMk id="2" creationId="{4B7700C9-FE0F-44C6-A0F7-9EE1B933DFC7}"/>
          </ac:spMkLst>
        </pc:spChg>
        <pc:spChg chg="mod ord">
          <ac:chgData name="Johnson, Chad" userId="29e26967-ee32-4210-a1e6-19e5305e9c5f" providerId="ADAL" clId="{8D5896BE-6EBD-4CD3-9F05-94DA669FABF3}" dt="2022-05-02T18:15:11.670" v="2187"/>
          <ac:spMkLst>
            <pc:docMk/>
            <pc:sldMk cId="0" sldId="1848"/>
            <ac:spMk id="2379778" creationId="{00000000-0000-0000-0000-000000000000}"/>
          </ac:spMkLst>
        </pc:spChg>
      </pc:sldChg>
      <pc:sldChg chg="addSp modSp del mod chgLayout">
        <pc:chgData name="Johnson, Chad" userId="29e26967-ee32-4210-a1e6-19e5305e9c5f" providerId="ADAL" clId="{8D5896BE-6EBD-4CD3-9F05-94DA669FABF3}" dt="2022-05-02T18:16:05.134" v="2204" actId="47"/>
        <pc:sldMkLst>
          <pc:docMk/>
          <pc:sldMk cId="0" sldId="1849"/>
        </pc:sldMkLst>
        <pc:spChg chg="add mod ord">
          <ac:chgData name="Johnson, Chad" userId="29e26967-ee32-4210-a1e6-19e5305e9c5f" providerId="ADAL" clId="{8D5896BE-6EBD-4CD3-9F05-94DA669FABF3}" dt="2022-05-02T18:15:11.670" v="2187"/>
          <ac:spMkLst>
            <pc:docMk/>
            <pc:sldMk cId="0" sldId="1849"/>
            <ac:spMk id="20" creationId="{6B193C13-02E6-41C7-BAB0-54AEDE900C77}"/>
          </ac:spMkLst>
        </pc:spChg>
        <pc:spChg chg="mod ord">
          <ac:chgData name="Johnson, Chad" userId="29e26967-ee32-4210-a1e6-19e5305e9c5f" providerId="ADAL" clId="{8D5896BE-6EBD-4CD3-9F05-94DA669FABF3}" dt="2022-05-02T18:15:11.670" v="2187"/>
          <ac:spMkLst>
            <pc:docMk/>
            <pc:sldMk cId="0" sldId="1849"/>
            <ac:spMk id="2379778" creationId="{00000000-0000-0000-0000-000000000000}"/>
          </ac:spMkLst>
        </pc:spChg>
      </pc:sldChg>
      <pc:sldChg chg="modSp mod chgLayout">
        <pc:chgData name="Johnson, Chad" userId="29e26967-ee32-4210-a1e6-19e5305e9c5f" providerId="ADAL" clId="{8D5896BE-6EBD-4CD3-9F05-94DA669FABF3}" dt="2022-05-02T18:16:24.578" v="2210" actId="20577"/>
        <pc:sldMkLst>
          <pc:docMk/>
          <pc:sldMk cId="0" sldId="1850"/>
        </pc:sldMkLst>
        <pc:spChg chg="mod ord">
          <ac:chgData name="Johnson, Chad" userId="29e26967-ee32-4210-a1e6-19e5305e9c5f" providerId="ADAL" clId="{8D5896BE-6EBD-4CD3-9F05-94DA669FABF3}" dt="2022-05-02T18:15:11.670" v="2187"/>
          <ac:spMkLst>
            <pc:docMk/>
            <pc:sldMk cId="0" sldId="1850"/>
            <ac:spMk id="2379778" creationId="{00000000-0000-0000-0000-000000000000}"/>
          </ac:spMkLst>
        </pc:spChg>
        <pc:spChg chg="mod ord">
          <ac:chgData name="Johnson, Chad" userId="29e26967-ee32-4210-a1e6-19e5305e9c5f" providerId="ADAL" clId="{8D5896BE-6EBD-4CD3-9F05-94DA669FABF3}" dt="2022-05-02T18:16:24.578" v="2210" actId="20577"/>
          <ac:spMkLst>
            <pc:docMk/>
            <pc:sldMk cId="0" sldId="1850"/>
            <ac:spMk id="2379779" creationId="{00000000-0000-0000-0000-000000000000}"/>
          </ac:spMkLst>
        </pc:spChg>
      </pc:sldChg>
      <pc:sldChg chg="modSp mod chgLayout">
        <pc:chgData name="Johnson, Chad" userId="29e26967-ee32-4210-a1e6-19e5305e9c5f" providerId="ADAL" clId="{8D5896BE-6EBD-4CD3-9F05-94DA669FABF3}" dt="2022-05-02T18:15:11.670" v="2187"/>
        <pc:sldMkLst>
          <pc:docMk/>
          <pc:sldMk cId="0" sldId="1851"/>
        </pc:sldMkLst>
        <pc:spChg chg="mod ord">
          <ac:chgData name="Johnson, Chad" userId="29e26967-ee32-4210-a1e6-19e5305e9c5f" providerId="ADAL" clId="{8D5896BE-6EBD-4CD3-9F05-94DA669FABF3}" dt="2022-05-02T18:15:11.670" v="2187"/>
          <ac:spMkLst>
            <pc:docMk/>
            <pc:sldMk cId="0" sldId="1851"/>
            <ac:spMk id="2379778" creationId="{00000000-0000-0000-0000-000000000000}"/>
          </ac:spMkLst>
        </pc:spChg>
        <pc:spChg chg="mod ord">
          <ac:chgData name="Johnson, Chad" userId="29e26967-ee32-4210-a1e6-19e5305e9c5f" providerId="ADAL" clId="{8D5896BE-6EBD-4CD3-9F05-94DA669FABF3}" dt="2022-05-02T18:15:11.670" v="2187"/>
          <ac:spMkLst>
            <pc:docMk/>
            <pc:sldMk cId="0" sldId="1851"/>
            <ac:spMk id="2379779" creationId="{00000000-0000-0000-0000-000000000000}"/>
          </ac:spMkLst>
        </pc:spChg>
      </pc:sldChg>
      <pc:sldChg chg="addSp delSp modSp mod chgLayout">
        <pc:chgData name="Johnson, Chad" userId="29e26967-ee32-4210-a1e6-19e5305e9c5f" providerId="ADAL" clId="{8D5896BE-6EBD-4CD3-9F05-94DA669FABF3}" dt="2022-05-02T18:15:11.670" v="2187"/>
        <pc:sldMkLst>
          <pc:docMk/>
          <pc:sldMk cId="0" sldId="1852"/>
        </pc:sldMkLst>
        <pc:spChg chg="add del mod ord">
          <ac:chgData name="Johnson, Chad" userId="29e26967-ee32-4210-a1e6-19e5305e9c5f" providerId="ADAL" clId="{8D5896BE-6EBD-4CD3-9F05-94DA669FABF3}" dt="2022-05-02T18:07:48.137" v="2117" actId="478"/>
          <ac:spMkLst>
            <pc:docMk/>
            <pc:sldMk cId="0" sldId="1852"/>
            <ac:spMk id="3" creationId="{9D4132E7-94F9-4206-92A8-9BA3C2C12C62}"/>
          </ac:spMkLst>
        </pc:spChg>
        <pc:spChg chg="mod ord">
          <ac:chgData name="Johnson, Chad" userId="29e26967-ee32-4210-a1e6-19e5305e9c5f" providerId="ADAL" clId="{8D5896BE-6EBD-4CD3-9F05-94DA669FABF3}" dt="2022-05-02T18:15:11.670" v="2187"/>
          <ac:spMkLst>
            <pc:docMk/>
            <pc:sldMk cId="0" sldId="1852"/>
            <ac:spMk id="2276354" creationId="{00000000-0000-0000-0000-000000000000}"/>
          </ac:spMkLst>
        </pc:spChg>
        <pc:grpChg chg="mod">
          <ac:chgData name="Johnson, Chad" userId="29e26967-ee32-4210-a1e6-19e5305e9c5f" providerId="ADAL" clId="{8D5896BE-6EBD-4CD3-9F05-94DA669FABF3}" dt="2022-05-02T18:07:55.374" v="2118" actId="1076"/>
          <ac:grpSpMkLst>
            <pc:docMk/>
            <pc:sldMk cId="0" sldId="1852"/>
            <ac:grpSpMk id="2" creationId="{00000000-0000-0000-0000-000000000000}"/>
          </ac:grpSpMkLst>
        </pc:grpChg>
      </pc:sldChg>
      <pc:sldChg chg="addSp modSp del mod chgLayout">
        <pc:chgData name="Johnson, Chad" userId="29e26967-ee32-4210-a1e6-19e5305e9c5f" providerId="ADAL" clId="{8D5896BE-6EBD-4CD3-9F05-94DA669FABF3}" dt="2022-05-02T18:08:03.614" v="2120" actId="47"/>
        <pc:sldMkLst>
          <pc:docMk/>
          <pc:sldMk cId="0" sldId="1853"/>
        </pc:sldMkLst>
        <pc:spChg chg="add mod ord">
          <ac:chgData name="Johnson, Chad" userId="29e26967-ee32-4210-a1e6-19e5305e9c5f" providerId="ADAL" clId="{8D5896BE-6EBD-4CD3-9F05-94DA669FABF3}" dt="2022-05-02T18:06:20.825" v="2066" actId="700"/>
          <ac:spMkLst>
            <pc:docMk/>
            <pc:sldMk cId="0" sldId="1853"/>
            <ac:spMk id="5" creationId="{BB8A102F-D8FC-455B-AFA3-E921D8753DB1}"/>
          </ac:spMkLst>
        </pc:spChg>
        <pc:spChg chg="mod ord">
          <ac:chgData name="Johnson, Chad" userId="29e26967-ee32-4210-a1e6-19e5305e9c5f" providerId="ADAL" clId="{8D5896BE-6EBD-4CD3-9F05-94DA669FABF3}" dt="2022-05-02T18:06:20.825" v="2066" actId="700"/>
          <ac:spMkLst>
            <pc:docMk/>
            <pc:sldMk cId="0" sldId="1853"/>
            <ac:spMk id="4098" creationId="{00000000-0000-0000-0000-000000000000}"/>
          </ac:spMkLst>
        </pc:spChg>
      </pc:sldChg>
      <pc:sldChg chg="addSp modSp del mod chgLayout">
        <pc:chgData name="Johnson, Chad" userId="29e26967-ee32-4210-a1e6-19e5305e9c5f" providerId="ADAL" clId="{8D5896BE-6EBD-4CD3-9F05-94DA669FABF3}" dt="2022-05-02T18:11:08.179" v="2121" actId="47"/>
        <pc:sldMkLst>
          <pc:docMk/>
          <pc:sldMk cId="0" sldId="1854"/>
        </pc:sldMkLst>
        <pc:spChg chg="add mod ord">
          <ac:chgData name="Johnson, Chad" userId="29e26967-ee32-4210-a1e6-19e5305e9c5f" providerId="ADAL" clId="{8D5896BE-6EBD-4CD3-9F05-94DA669FABF3}" dt="2022-05-02T18:06:20.825" v="2066" actId="700"/>
          <ac:spMkLst>
            <pc:docMk/>
            <pc:sldMk cId="0" sldId="1854"/>
            <ac:spMk id="7" creationId="{5BC0B23C-ED76-4293-B4DC-F963E9B18218}"/>
          </ac:spMkLst>
        </pc:spChg>
        <pc:spChg chg="mod ord">
          <ac:chgData name="Johnson, Chad" userId="29e26967-ee32-4210-a1e6-19e5305e9c5f" providerId="ADAL" clId="{8D5896BE-6EBD-4CD3-9F05-94DA669FABF3}" dt="2022-05-02T18:06:20.825" v="2066" actId="700"/>
          <ac:spMkLst>
            <pc:docMk/>
            <pc:sldMk cId="0" sldId="1854"/>
            <ac:spMk id="4098" creationId="{00000000-0000-0000-0000-000000000000}"/>
          </ac:spMkLst>
        </pc:spChg>
      </pc:sldChg>
      <pc:sldChg chg="modSp mod modClrScheme chgLayout">
        <pc:chgData name="Johnson, Chad" userId="29e26967-ee32-4210-a1e6-19e5305e9c5f" providerId="ADAL" clId="{8D5896BE-6EBD-4CD3-9F05-94DA669FABF3}" dt="2022-05-02T18:15:39.611" v="2198" actId="20577"/>
        <pc:sldMkLst>
          <pc:docMk/>
          <pc:sldMk cId="0" sldId="1855"/>
        </pc:sldMkLst>
        <pc:spChg chg="mod ord">
          <ac:chgData name="Johnson, Chad" userId="29e26967-ee32-4210-a1e6-19e5305e9c5f" providerId="ADAL" clId="{8D5896BE-6EBD-4CD3-9F05-94DA669FABF3}" dt="2022-05-02T18:15:11.670" v="2187"/>
          <ac:spMkLst>
            <pc:docMk/>
            <pc:sldMk cId="0" sldId="1855"/>
            <ac:spMk id="18433" creationId="{00000000-0000-0000-0000-000000000000}"/>
          </ac:spMkLst>
        </pc:spChg>
        <pc:spChg chg="mod ord">
          <ac:chgData name="Johnson, Chad" userId="29e26967-ee32-4210-a1e6-19e5305e9c5f" providerId="ADAL" clId="{8D5896BE-6EBD-4CD3-9F05-94DA669FABF3}" dt="2022-05-02T18:15:39.611" v="2198" actId="20577"/>
          <ac:spMkLst>
            <pc:docMk/>
            <pc:sldMk cId="0" sldId="1855"/>
            <ac:spMk id="18434" creationId="{00000000-0000-0000-0000-000000000000}"/>
          </ac:spMkLst>
        </pc:spChg>
      </pc:sldChg>
      <pc:sldChg chg="modSp mod modClrScheme chgLayout">
        <pc:chgData name="Johnson, Chad" userId="29e26967-ee32-4210-a1e6-19e5305e9c5f" providerId="ADAL" clId="{8D5896BE-6EBD-4CD3-9F05-94DA669FABF3}" dt="2022-05-02T18:15:43.193" v="2201" actId="20577"/>
        <pc:sldMkLst>
          <pc:docMk/>
          <pc:sldMk cId="0" sldId="1856"/>
        </pc:sldMkLst>
        <pc:spChg chg="mod ord">
          <ac:chgData name="Johnson, Chad" userId="29e26967-ee32-4210-a1e6-19e5305e9c5f" providerId="ADAL" clId="{8D5896BE-6EBD-4CD3-9F05-94DA669FABF3}" dt="2022-05-02T18:15:11.670" v="2187"/>
          <ac:spMkLst>
            <pc:docMk/>
            <pc:sldMk cId="0" sldId="1856"/>
            <ac:spMk id="18433" creationId="{00000000-0000-0000-0000-000000000000}"/>
          </ac:spMkLst>
        </pc:spChg>
        <pc:spChg chg="mod ord">
          <ac:chgData name="Johnson, Chad" userId="29e26967-ee32-4210-a1e6-19e5305e9c5f" providerId="ADAL" clId="{8D5896BE-6EBD-4CD3-9F05-94DA669FABF3}" dt="2022-05-02T18:15:43.193" v="2201" actId="20577"/>
          <ac:spMkLst>
            <pc:docMk/>
            <pc:sldMk cId="0" sldId="1856"/>
            <ac:spMk id="18434" creationId="{00000000-0000-0000-0000-000000000000}"/>
          </ac:spMkLst>
        </pc:spChg>
      </pc:sldChg>
      <pc:sldChg chg="modSp mod modClrScheme chgLayout">
        <pc:chgData name="Johnson, Chad" userId="29e26967-ee32-4210-a1e6-19e5305e9c5f" providerId="ADAL" clId="{8D5896BE-6EBD-4CD3-9F05-94DA669FABF3}" dt="2022-05-02T18:15:11.670" v="2187"/>
        <pc:sldMkLst>
          <pc:docMk/>
          <pc:sldMk cId="0" sldId="1857"/>
        </pc:sldMkLst>
        <pc:spChg chg="mod ord">
          <ac:chgData name="Johnson, Chad" userId="29e26967-ee32-4210-a1e6-19e5305e9c5f" providerId="ADAL" clId="{8D5896BE-6EBD-4CD3-9F05-94DA669FABF3}" dt="2022-05-02T18:15:11.670" v="2187"/>
          <ac:spMkLst>
            <pc:docMk/>
            <pc:sldMk cId="0" sldId="1857"/>
            <ac:spMk id="18433" creationId="{00000000-0000-0000-0000-000000000000}"/>
          </ac:spMkLst>
        </pc:spChg>
        <pc:spChg chg="mod ord">
          <ac:chgData name="Johnson, Chad" userId="29e26967-ee32-4210-a1e6-19e5305e9c5f" providerId="ADAL" clId="{8D5896BE-6EBD-4CD3-9F05-94DA669FABF3}" dt="2022-05-02T18:15:11.670" v="2187"/>
          <ac:spMkLst>
            <pc:docMk/>
            <pc:sldMk cId="0" sldId="1857"/>
            <ac:spMk id="18434" creationId="{00000000-0000-0000-0000-000000000000}"/>
          </ac:spMkLst>
        </pc:spChg>
      </pc:sldChg>
      <pc:sldChg chg="addSp delSp modSp del mod modClrScheme chgLayout">
        <pc:chgData name="Johnson, Chad" userId="29e26967-ee32-4210-a1e6-19e5305e9c5f" providerId="ADAL" clId="{8D5896BE-6EBD-4CD3-9F05-94DA669FABF3}" dt="2022-05-02T18:17:05.662" v="2215" actId="47"/>
        <pc:sldMkLst>
          <pc:docMk/>
          <pc:sldMk cId="0" sldId="1858"/>
        </pc:sldMkLst>
        <pc:spChg chg="add del mod ord">
          <ac:chgData name="Johnson, Chad" userId="29e26967-ee32-4210-a1e6-19e5305e9c5f" providerId="ADAL" clId="{8D5896BE-6EBD-4CD3-9F05-94DA669FABF3}" dt="2022-05-02T18:16:55.979" v="2212" actId="478"/>
          <ac:spMkLst>
            <pc:docMk/>
            <pc:sldMk cId="0" sldId="1858"/>
            <ac:spMk id="13" creationId="{DB63E7A1-5D5F-4893-B428-40599AD8DF33}"/>
          </ac:spMkLst>
        </pc:spChg>
        <pc:spChg chg="mod">
          <ac:chgData name="Johnson, Chad" userId="29e26967-ee32-4210-a1e6-19e5305e9c5f" providerId="ADAL" clId="{8D5896BE-6EBD-4CD3-9F05-94DA669FABF3}" dt="2022-05-02T18:17:01.466" v="2214" actId="14100"/>
          <ac:spMkLst>
            <pc:docMk/>
            <pc:sldMk cId="0" sldId="1858"/>
            <ac:spMk id="1035" creationId="{00000000-0000-0000-0000-000000000000}"/>
          </ac:spMkLst>
        </pc:spChg>
        <pc:spChg chg="mod ord">
          <ac:chgData name="Johnson, Chad" userId="29e26967-ee32-4210-a1e6-19e5305e9c5f" providerId="ADAL" clId="{8D5896BE-6EBD-4CD3-9F05-94DA669FABF3}" dt="2022-05-02T18:15:11.670" v="2187"/>
          <ac:spMkLst>
            <pc:docMk/>
            <pc:sldMk cId="0" sldId="1858"/>
            <ac:spMk id="18433" creationId="{00000000-0000-0000-0000-000000000000}"/>
          </ac:spMkLst>
        </pc:spChg>
      </pc:sldChg>
      <pc:sldChg chg="addSp modSp del mod chgLayout">
        <pc:chgData name="Johnson, Chad" userId="29e26967-ee32-4210-a1e6-19e5305e9c5f" providerId="ADAL" clId="{8D5896BE-6EBD-4CD3-9F05-94DA669FABF3}" dt="2022-05-02T18:06:25.999" v="2113" actId="47"/>
        <pc:sldMkLst>
          <pc:docMk/>
          <pc:sldMk cId="0" sldId="1859"/>
        </pc:sldMkLst>
        <pc:spChg chg="add mod ord">
          <ac:chgData name="Johnson, Chad" userId="29e26967-ee32-4210-a1e6-19e5305e9c5f" providerId="ADAL" clId="{8D5896BE-6EBD-4CD3-9F05-94DA669FABF3}" dt="2022-05-02T18:06:20.825" v="2066" actId="700"/>
          <ac:spMkLst>
            <pc:docMk/>
            <pc:sldMk cId="0" sldId="1859"/>
            <ac:spMk id="2" creationId="{3BA726CD-A519-486B-99E7-5E258899BAA9}"/>
          </ac:spMkLst>
        </pc:spChg>
        <pc:spChg chg="mod ord">
          <ac:chgData name="Johnson, Chad" userId="29e26967-ee32-4210-a1e6-19e5305e9c5f" providerId="ADAL" clId="{8D5896BE-6EBD-4CD3-9F05-94DA669FABF3}" dt="2022-05-02T18:06:20.825" v="2066" actId="700"/>
          <ac:spMkLst>
            <pc:docMk/>
            <pc:sldMk cId="0" sldId="1859"/>
            <ac:spMk id="4098" creationId="{00000000-0000-0000-0000-000000000000}"/>
          </ac:spMkLst>
        </pc:spChg>
      </pc:sldChg>
      <pc:sldChg chg="addSp modSp del mod chgLayout">
        <pc:chgData name="Johnson, Chad" userId="29e26967-ee32-4210-a1e6-19e5305e9c5f" providerId="ADAL" clId="{8D5896BE-6EBD-4CD3-9F05-94DA669FABF3}" dt="2022-05-02T18:19:18.205" v="2225" actId="47"/>
        <pc:sldMkLst>
          <pc:docMk/>
          <pc:sldMk cId="0" sldId="1860"/>
        </pc:sldMkLst>
        <pc:spChg chg="add mod ord">
          <ac:chgData name="Johnson, Chad" userId="29e26967-ee32-4210-a1e6-19e5305e9c5f" providerId="ADAL" clId="{8D5896BE-6EBD-4CD3-9F05-94DA669FABF3}" dt="2022-05-02T18:15:11.670" v="2187"/>
          <ac:spMkLst>
            <pc:docMk/>
            <pc:sldMk cId="0" sldId="1860"/>
            <ac:spMk id="2" creationId="{72C5BE1E-1BF3-47CE-BCA1-557222AACE59}"/>
          </ac:spMkLst>
        </pc:spChg>
        <pc:spChg chg="mod ord">
          <ac:chgData name="Johnson, Chad" userId="29e26967-ee32-4210-a1e6-19e5305e9c5f" providerId="ADAL" clId="{8D5896BE-6EBD-4CD3-9F05-94DA669FABF3}" dt="2022-05-02T18:15:11.670" v="2187"/>
          <ac:spMkLst>
            <pc:docMk/>
            <pc:sldMk cId="0" sldId="1860"/>
            <ac:spMk id="4098" creationId="{00000000-0000-0000-0000-000000000000}"/>
          </ac:spMkLst>
        </pc:spChg>
      </pc:sldChg>
      <pc:sldChg chg="addSp modSp del mod chgLayout">
        <pc:chgData name="Johnson, Chad" userId="29e26967-ee32-4210-a1e6-19e5305e9c5f" providerId="ADAL" clId="{8D5896BE-6EBD-4CD3-9F05-94DA669FABF3}" dt="2022-05-02T18:19:20.423" v="2226" actId="47"/>
        <pc:sldMkLst>
          <pc:docMk/>
          <pc:sldMk cId="0" sldId="1863"/>
        </pc:sldMkLst>
        <pc:spChg chg="add mod ord">
          <ac:chgData name="Johnson, Chad" userId="29e26967-ee32-4210-a1e6-19e5305e9c5f" providerId="ADAL" clId="{8D5896BE-6EBD-4CD3-9F05-94DA669FABF3}" dt="2022-05-02T18:15:11.670" v="2187"/>
          <ac:spMkLst>
            <pc:docMk/>
            <pc:sldMk cId="0" sldId="1863"/>
            <ac:spMk id="11" creationId="{7352ADF8-3E88-48C8-B87E-0F0DB07A317B}"/>
          </ac:spMkLst>
        </pc:spChg>
        <pc:spChg chg="mod ord">
          <ac:chgData name="Johnson, Chad" userId="29e26967-ee32-4210-a1e6-19e5305e9c5f" providerId="ADAL" clId="{8D5896BE-6EBD-4CD3-9F05-94DA669FABF3}" dt="2022-05-02T18:15:11.670" v="2187"/>
          <ac:spMkLst>
            <pc:docMk/>
            <pc:sldMk cId="0" sldId="1863"/>
            <ac:spMk id="2359298" creationId="{00000000-0000-0000-0000-000000000000}"/>
          </ac:spMkLst>
        </pc:spChg>
      </pc:sldChg>
      <pc:sldChg chg="modSp del mod chgLayout">
        <pc:chgData name="Johnson, Chad" userId="29e26967-ee32-4210-a1e6-19e5305e9c5f" providerId="ADAL" clId="{8D5896BE-6EBD-4CD3-9F05-94DA669FABF3}" dt="2022-05-02T18:24:03.993" v="2269" actId="47"/>
        <pc:sldMkLst>
          <pc:docMk/>
          <pc:sldMk cId="0" sldId="1864"/>
        </pc:sldMkLst>
        <pc:spChg chg="mod ord">
          <ac:chgData name="Johnson, Chad" userId="29e26967-ee32-4210-a1e6-19e5305e9c5f" providerId="ADAL" clId="{8D5896BE-6EBD-4CD3-9F05-94DA669FABF3}" dt="2022-05-02T18:15:11.670" v="2187"/>
          <ac:spMkLst>
            <pc:docMk/>
            <pc:sldMk cId="0" sldId="1864"/>
            <ac:spMk id="2392066" creationId="{00000000-0000-0000-0000-000000000000}"/>
          </ac:spMkLst>
        </pc:spChg>
        <pc:spChg chg="mod ord">
          <ac:chgData name="Johnson, Chad" userId="29e26967-ee32-4210-a1e6-19e5305e9c5f" providerId="ADAL" clId="{8D5896BE-6EBD-4CD3-9F05-94DA669FABF3}" dt="2022-05-02T18:15:11.670" v="2187"/>
          <ac:spMkLst>
            <pc:docMk/>
            <pc:sldMk cId="0" sldId="1864"/>
            <ac:spMk id="2392067" creationId="{00000000-0000-0000-0000-000000000000}"/>
          </ac:spMkLst>
        </pc:spChg>
      </pc:sldChg>
      <pc:sldChg chg="modSp del mod chgLayout">
        <pc:chgData name="Johnson, Chad" userId="29e26967-ee32-4210-a1e6-19e5305e9c5f" providerId="ADAL" clId="{8D5896BE-6EBD-4CD3-9F05-94DA669FABF3}" dt="2022-05-02T18:25:09.492" v="2270" actId="47"/>
        <pc:sldMkLst>
          <pc:docMk/>
          <pc:sldMk cId="0" sldId="1865"/>
        </pc:sldMkLst>
        <pc:spChg chg="mod ord">
          <ac:chgData name="Johnson, Chad" userId="29e26967-ee32-4210-a1e6-19e5305e9c5f" providerId="ADAL" clId="{8D5896BE-6EBD-4CD3-9F05-94DA669FABF3}" dt="2022-05-02T18:15:11.670" v="2187"/>
          <ac:spMkLst>
            <pc:docMk/>
            <pc:sldMk cId="0" sldId="1865"/>
            <ac:spMk id="2381826" creationId="{00000000-0000-0000-0000-000000000000}"/>
          </ac:spMkLst>
        </pc:spChg>
        <pc:spChg chg="mod ord">
          <ac:chgData name="Johnson, Chad" userId="29e26967-ee32-4210-a1e6-19e5305e9c5f" providerId="ADAL" clId="{8D5896BE-6EBD-4CD3-9F05-94DA669FABF3}" dt="2022-05-02T18:15:11.670" v="2187"/>
          <ac:spMkLst>
            <pc:docMk/>
            <pc:sldMk cId="0" sldId="1865"/>
            <ac:spMk id="2381827" creationId="{00000000-0000-0000-0000-000000000000}"/>
          </ac:spMkLst>
        </pc:spChg>
      </pc:sldChg>
      <pc:sldChg chg="modSp del mod chgLayout">
        <pc:chgData name="Johnson, Chad" userId="29e26967-ee32-4210-a1e6-19e5305e9c5f" providerId="ADAL" clId="{8D5896BE-6EBD-4CD3-9F05-94DA669FABF3}" dt="2022-05-02T18:25:11.796" v="2271" actId="47"/>
        <pc:sldMkLst>
          <pc:docMk/>
          <pc:sldMk cId="0" sldId="1866"/>
        </pc:sldMkLst>
        <pc:spChg chg="mod ord">
          <ac:chgData name="Johnson, Chad" userId="29e26967-ee32-4210-a1e6-19e5305e9c5f" providerId="ADAL" clId="{8D5896BE-6EBD-4CD3-9F05-94DA669FABF3}" dt="2022-05-02T18:15:11.670" v="2187"/>
          <ac:spMkLst>
            <pc:docMk/>
            <pc:sldMk cId="0" sldId="1866"/>
            <ac:spMk id="2385922" creationId="{00000000-0000-0000-0000-000000000000}"/>
          </ac:spMkLst>
        </pc:spChg>
        <pc:spChg chg="mod ord">
          <ac:chgData name="Johnson, Chad" userId="29e26967-ee32-4210-a1e6-19e5305e9c5f" providerId="ADAL" clId="{8D5896BE-6EBD-4CD3-9F05-94DA669FABF3}" dt="2022-05-02T18:15:11.670" v="2187"/>
          <ac:spMkLst>
            <pc:docMk/>
            <pc:sldMk cId="0" sldId="1866"/>
            <ac:spMk id="2385923" creationId="{00000000-0000-0000-0000-000000000000}"/>
          </ac:spMkLst>
        </pc:spChg>
      </pc:sldChg>
      <pc:sldChg chg="modSp del mod chgLayout">
        <pc:chgData name="Johnson, Chad" userId="29e26967-ee32-4210-a1e6-19e5305e9c5f" providerId="ADAL" clId="{8D5896BE-6EBD-4CD3-9F05-94DA669FABF3}" dt="2022-05-02T18:25:14.310" v="2272" actId="47"/>
        <pc:sldMkLst>
          <pc:docMk/>
          <pc:sldMk cId="0" sldId="1867"/>
        </pc:sldMkLst>
        <pc:spChg chg="mod ord">
          <ac:chgData name="Johnson, Chad" userId="29e26967-ee32-4210-a1e6-19e5305e9c5f" providerId="ADAL" clId="{8D5896BE-6EBD-4CD3-9F05-94DA669FABF3}" dt="2022-05-02T18:15:11.670" v="2187"/>
          <ac:spMkLst>
            <pc:docMk/>
            <pc:sldMk cId="0" sldId="1867"/>
            <ac:spMk id="2387970" creationId="{00000000-0000-0000-0000-000000000000}"/>
          </ac:spMkLst>
        </pc:spChg>
        <pc:spChg chg="mod ord">
          <ac:chgData name="Johnson, Chad" userId="29e26967-ee32-4210-a1e6-19e5305e9c5f" providerId="ADAL" clId="{8D5896BE-6EBD-4CD3-9F05-94DA669FABF3}" dt="2022-05-02T18:15:11.670" v="2187"/>
          <ac:spMkLst>
            <pc:docMk/>
            <pc:sldMk cId="0" sldId="1867"/>
            <ac:spMk id="2387971" creationId="{00000000-0000-0000-0000-000000000000}"/>
          </ac:spMkLst>
        </pc:spChg>
      </pc:sldChg>
      <pc:sldChg chg="addSp delSp modSp del mod chgLayout">
        <pc:chgData name="Johnson, Chad" userId="29e26967-ee32-4210-a1e6-19e5305e9c5f" providerId="ADAL" clId="{8D5896BE-6EBD-4CD3-9F05-94DA669FABF3}" dt="2022-05-02T18:25:41.584" v="2278" actId="47"/>
        <pc:sldMkLst>
          <pc:docMk/>
          <pc:sldMk cId="0" sldId="1872"/>
        </pc:sldMkLst>
        <pc:spChg chg="add del mod ord">
          <ac:chgData name="Johnson, Chad" userId="29e26967-ee32-4210-a1e6-19e5305e9c5f" providerId="ADAL" clId="{8D5896BE-6EBD-4CD3-9F05-94DA669FABF3}" dt="2022-05-02T18:25:34.055" v="2277" actId="478"/>
          <ac:spMkLst>
            <pc:docMk/>
            <pc:sldMk cId="0" sldId="1872"/>
            <ac:spMk id="2" creationId="{2373D4FC-4D10-48BC-A545-69FC88440007}"/>
          </ac:spMkLst>
        </pc:spChg>
        <pc:spChg chg="mod ord">
          <ac:chgData name="Johnson, Chad" userId="29e26967-ee32-4210-a1e6-19e5305e9c5f" providerId="ADAL" clId="{8D5896BE-6EBD-4CD3-9F05-94DA669FABF3}" dt="2022-05-02T18:15:11.670" v="2187"/>
          <ac:spMkLst>
            <pc:docMk/>
            <pc:sldMk cId="0" sldId="1872"/>
            <ac:spMk id="2181122" creationId="{00000000-0000-0000-0000-000000000000}"/>
          </ac:spMkLst>
        </pc:spChg>
        <pc:spChg chg="mod">
          <ac:chgData name="Johnson, Chad" userId="29e26967-ee32-4210-a1e6-19e5305e9c5f" providerId="ADAL" clId="{8D5896BE-6EBD-4CD3-9F05-94DA669FABF3}" dt="2022-05-02T18:25:27.264" v="2275" actId="14100"/>
          <ac:spMkLst>
            <pc:docMk/>
            <pc:sldMk cId="0" sldId="1872"/>
            <ac:spMk id="2181123" creationId="{00000000-0000-0000-0000-000000000000}"/>
          </ac:spMkLst>
        </pc:spChg>
      </pc:sldChg>
      <pc:sldChg chg="modSp add del mod chgLayout">
        <pc:chgData name="Johnson, Chad" userId="29e26967-ee32-4210-a1e6-19e5305e9c5f" providerId="ADAL" clId="{8D5896BE-6EBD-4CD3-9F05-94DA669FABF3}" dt="2022-05-02T18:29:07.643" v="2289" actId="47"/>
        <pc:sldMkLst>
          <pc:docMk/>
          <pc:sldMk cId="0" sldId="1873"/>
        </pc:sldMkLst>
        <pc:spChg chg="mod ord">
          <ac:chgData name="Johnson, Chad" userId="29e26967-ee32-4210-a1e6-19e5305e9c5f" providerId="ADAL" clId="{8D5896BE-6EBD-4CD3-9F05-94DA669FABF3}" dt="2022-05-02T18:15:11.670" v="2187"/>
          <ac:spMkLst>
            <pc:docMk/>
            <pc:sldMk cId="0" sldId="1873"/>
            <ac:spMk id="2404354" creationId="{00000000-0000-0000-0000-000000000000}"/>
          </ac:spMkLst>
        </pc:spChg>
        <pc:spChg chg="mod ord">
          <ac:chgData name="Johnson, Chad" userId="29e26967-ee32-4210-a1e6-19e5305e9c5f" providerId="ADAL" clId="{8D5896BE-6EBD-4CD3-9F05-94DA669FABF3}" dt="2022-05-02T18:15:11.670" v="2187"/>
          <ac:spMkLst>
            <pc:docMk/>
            <pc:sldMk cId="0" sldId="1873"/>
            <ac:spMk id="2404355" creationId="{00000000-0000-0000-0000-000000000000}"/>
          </ac:spMkLst>
        </pc:spChg>
      </pc:sldChg>
      <pc:sldChg chg="modSp del mod chgLayout">
        <pc:chgData name="Johnson, Chad" userId="29e26967-ee32-4210-a1e6-19e5305e9c5f" providerId="ADAL" clId="{8D5896BE-6EBD-4CD3-9F05-94DA669FABF3}" dt="2022-05-02T18:29:03.288" v="2288" actId="47"/>
        <pc:sldMkLst>
          <pc:docMk/>
          <pc:sldMk cId="0" sldId="1874"/>
        </pc:sldMkLst>
        <pc:spChg chg="mod ord">
          <ac:chgData name="Johnson, Chad" userId="29e26967-ee32-4210-a1e6-19e5305e9c5f" providerId="ADAL" clId="{8D5896BE-6EBD-4CD3-9F05-94DA669FABF3}" dt="2022-05-02T18:15:11.670" v="2187"/>
          <ac:spMkLst>
            <pc:docMk/>
            <pc:sldMk cId="0" sldId="1874"/>
            <ac:spMk id="2404354" creationId="{00000000-0000-0000-0000-000000000000}"/>
          </ac:spMkLst>
        </pc:spChg>
        <pc:spChg chg="mod ord">
          <ac:chgData name="Johnson, Chad" userId="29e26967-ee32-4210-a1e6-19e5305e9c5f" providerId="ADAL" clId="{8D5896BE-6EBD-4CD3-9F05-94DA669FABF3}" dt="2022-05-02T18:15:11.670" v="2187"/>
          <ac:spMkLst>
            <pc:docMk/>
            <pc:sldMk cId="0" sldId="1874"/>
            <ac:spMk id="2404355" creationId="{00000000-0000-0000-0000-000000000000}"/>
          </ac:spMkLst>
        </pc:spChg>
      </pc:sldChg>
      <pc:sldChg chg="addSp delSp modSp del mod chgLayout">
        <pc:chgData name="Johnson, Chad" userId="29e26967-ee32-4210-a1e6-19e5305e9c5f" providerId="ADAL" clId="{8D5896BE-6EBD-4CD3-9F05-94DA669FABF3}" dt="2022-05-02T18:28:42.766" v="2283" actId="47"/>
        <pc:sldMkLst>
          <pc:docMk/>
          <pc:sldMk cId="0" sldId="1875"/>
        </pc:sldMkLst>
        <pc:spChg chg="add del mod ord">
          <ac:chgData name="Johnson, Chad" userId="29e26967-ee32-4210-a1e6-19e5305e9c5f" providerId="ADAL" clId="{8D5896BE-6EBD-4CD3-9F05-94DA669FABF3}" dt="2022-05-02T18:28:36.756" v="2282" actId="478"/>
          <ac:spMkLst>
            <pc:docMk/>
            <pc:sldMk cId="0" sldId="1875"/>
            <ac:spMk id="11" creationId="{880C1E5D-0020-4CB0-88BA-DF43240F063F}"/>
          </ac:spMkLst>
        </pc:spChg>
        <pc:spChg chg="add del mod ord">
          <ac:chgData name="Johnson, Chad" userId="29e26967-ee32-4210-a1e6-19e5305e9c5f" providerId="ADAL" clId="{8D5896BE-6EBD-4CD3-9F05-94DA669FABF3}" dt="2022-05-02T18:28:35.068" v="2281" actId="478"/>
          <ac:spMkLst>
            <pc:docMk/>
            <pc:sldMk cId="0" sldId="1875"/>
            <ac:spMk id="12" creationId="{B83071BA-5377-4244-82F2-D8FF618A0B19}"/>
          </ac:spMkLst>
        </pc:spChg>
      </pc:sldChg>
      <pc:sldChg chg="addSp modSp del mod chgLayout">
        <pc:chgData name="Johnson, Chad" userId="29e26967-ee32-4210-a1e6-19e5305e9c5f" providerId="ADAL" clId="{8D5896BE-6EBD-4CD3-9F05-94DA669FABF3}" dt="2022-05-02T18:29:01.194" v="2287" actId="47"/>
        <pc:sldMkLst>
          <pc:docMk/>
          <pc:sldMk cId="0" sldId="1876"/>
        </pc:sldMkLst>
        <pc:spChg chg="add mod ord">
          <ac:chgData name="Johnson, Chad" userId="29e26967-ee32-4210-a1e6-19e5305e9c5f" providerId="ADAL" clId="{8D5896BE-6EBD-4CD3-9F05-94DA669FABF3}" dt="2022-05-02T18:15:11.670" v="2187"/>
          <ac:spMkLst>
            <pc:docMk/>
            <pc:sldMk cId="0" sldId="1876"/>
            <ac:spMk id="2" creationId="{8EDB6E91-A68D-4142-92BB-DA71ABE04B00}"/>
          </ac:spMkLst>
        </pc:spChg>
        <pc:spChg chg="mod ord">
          <ac:chgData name="Johnson, Chad" userId="29e26967-ee32-4210-a1e6-19e5305e9c5f" providerId="ADAL" clId="{8D5896BE-6EBD-4CD3-9F05-94DA669FABF3}" dt="2022-05-02T18:15:11.670" v="2187"/>
          <ac:spMkLst>
            <pc:docMk/>
            <pc:sldMk cId="0" sldId="1876"/>
            <ac:spMk id="2406402" creationId="{00000000-0000-0000-0000-000000000000}"/>
          </ac:spMkLst>
        </pc:spChg>
      </pc:sldChg>
      <pc:sldChg chg="addSp modSp del mod chgLayout">
        <pc:chgData name="Johnson, Chad" userId="29e26967-ee32-4210-a1e6-19e5305e9c5f" providerId="ADAL" clId="{8D5896BE-6EBD-4CD3-9F05-94DA669FABF3}" dt="2022-05-02T18:28:58.419" v="2286" actId="47"/>
        <pc:sldMkLst>
          <pc:docMk/>
          <pc:sldMk cId="0" sldId="1877"/>
        </pc:sldMkLst>
        <pc:spChg chg="add mod ord">
          <ac:chgData name="Johnson, Chad" userId="29e26967-ee32-4210-a1e6-19e5305e9c5f" providerId="ADAL" clId="{8D5896BE-6EBD-4CD3-9F05-94DA669FABF3}" dt="2022-05-02T18:15:11.670" v="2187"/>
          <ac:spMkLst>
            <pc:docMk/>
            <pc:sldMk cId="0" sldId="1877"/>
            <ac:spMk id="2" creationId="{01B578AF-7DC5-4B15-ADC4-638948C48FE1}"/>
          </ac:spMkLst>
        </pc:spChg>
        <pc:spChg chg="mod ord">
          <ac:chgData name="Johnson, Chad" userId="29e26967-ee32-4210-a1e6-19e5305e9c5f" providerId="ADAL" clId="{8D5896BE-6EBD-4CD3-9F05-94DA669FABF3}" dt="2022-05-02T18:15:11.670" v="2187"/>
          <ac:spMkLst>
            <pc:docMk/>
            <pc:sldMk cId="0" sldId="1877"/>
            <ac:spMk id="2406402" creationId="{00000000-0000-0000-0000-000000000000}"/>
          </ac:spMkLst>
        </pc:spChg>
      </pc:sldChg>
      <pc:sldChg chg="addSp modSp del mod chgLayout">
        <pc:chgData name="Johnson, Chad" userId="29e26967-ee32-4210-a1e6-19e5305e9c5f" providerId="ADAL" clId="{8D5896BE-6EBD-4CD3-9F05-94DA669FABF3}" dt="2022-05-02T18:28:53.254" v="2284" actId="47"/>
        <pc:sldMkLst>
          <pc:docMk/>
          <pc:sldMk cId="0" sldId="1878"/>
        </pc:sldMkLst>
        <pc:spChg chg="add mod ord">
          <ac:chgData name="Johnson, Chad" userId="29e26967-ee32-4210-a1e6-19e5305e9c5f" providerId="ADAL" clId="{8D5896BE-6EBD-4CD3-9F05-94DA669FABF3}" dt="2022-05-02T18:15:11.670" v="2187"/>
          <ac:spMkLst>
            <pc:docMk/>
            <pc:sldMk cId="0" sldId="1878"/>
            <ac:spMk id="5" creationId="{7E27E733-446F-418C-AC95-010D5298DCAC}"/>
          </ac:spMkLst>
        </pc:spChg>
        <pc:spChg chg="mod ord">
          <ac:chgData name="Johnson, Chad" userId="29e26967-ee32-4210-a1e6-19e5305e9c5f" providerId="ADAL" clId="{8D5896BE-6EBD-4CD3-9F05-94DA669FABF3}" dt="2022-05-02T18:15:11.670" v="2187"/>
          <ac:spMkLst>
            <pc:docMk/>
            <pc:sldMk cId="0" sldId="1878"/>
            <ac:spMk id="2410498" creationId="{00000000-0000-0000-0000-000000000000}"/>
          </ac:spMkLst>
        </pc:spChg>
      </pc:sldChg>
      <pc:sldChg chg="addSp modSp del mod chgLayout">
        <pc:chgData name="Johnson, Chad" userId="29e26967-ee32-4210-a1e6-19e5305e9c5f" providerId="ADAL" clId="{8D5896BE-6EBD-4CD3-9F05-94DA669FABF3}" dt="2022-05-02T18:28:56.348" v="2285" actId="47"/>
        <pc:sldMkLst>
          <pc:docMk/>
          <pc:sldMk cId="0" sldId="1879"/>
        </pc:sldMkLst>
        <pc:spChg chg="add mod ord">
          <ac:chgData name="Johnson, Chad" userId="29e26967-ee32-4210-a1e6-19e5305e9c5f" providerId="ADAL" clId="{8D5896BE-6EBD-4CD3-9F05-94DA669FABF3}" dt="2022-05-02T18:15:11.670" v="2187"/>
          <ac:spMkLst>
            <pc:docMk/>
            <pc:sldMk cId="0" sldId="1879"/>
            <ac:spMk id="2" creationId="{9A3CE6A5-C730-4CEB-AD1D-A107332243C6}"/>
          </ac:spMkLst>
        </pc:spChg>
        <pc:spChg chg="mod ord">
          <ac:chgData name="Johnson, Chad" userId="29e26967-ee32-4210-a1e6-19e5305e9c5f" providerId="ADAL" clId="{8D5896BE-6EBD-4CD3-9F05-94DA669FABF3}" dt="2022-05-02T18:15:11.670" v="2187"/>
          <ac:spMkLst>
            <pc:docMk/>
            <pc:sldMk cId="0" sldId="1879"/>
            <ac:spMk id="2406402" creationId="{00000000-0000-0000-0000-000000000000}"/>
          </ac:spMkLst>
        </pc:spChg>
      </pc:sldChg>
      <pc:sldChg chg="addSp modSp del mod chgLayout">
        <pc:chgData name="Johnson, Chad" userId="29e26967-ee32-4210-a1e6-19e5305e9c5f" providerId="ADAL" clId="{8D5896BE-6EBD-4CD3-9F05-94DA669FABF3}" dt="2022-05-02T18:29:28.466" v="2291" actId="47"/>
        <pc:sldMkLst>
          <pc:docMk/>
          <pc:sldMk cId="0" sldId="1880"/>
        </pc:sldMkLst>
        <pc:spChg chg="add mod ord">
          <ac:chgData name="Johnson, Chad" userId="29e26967-ee32-4210-a1e6-19e5305e9c5f" providerId="ADAL" clId="{8D5896BE-6EBD-4CD3-9F05-94DA669FABF3}" dt="2022-05-02T18:15:11.670" v="2187"/>
          <ac:spMkLst>
            <pc:docMk/>
            <pc:sldMk cId="0" sldId="1880"/>
            <ac:spMk id="22" creationId="{29C4D401-078D-4471-86EC-C067EC40C71B}"/>
          </ac:spMkLst>
        </pc:spChg>
        <pc:spChg chg="mod ord">
          <ac:chgData name="Johnson, Chad" userId="29e26967-ee32-4210-a1e6-19e5305e9c5f" providerId="ADAL" clId="{8D5896BE-6EBD-4CD3-9F05-94DA669FABF3}" dt="2022-05-02T18:15:11.670" v="2187"/>
          <ac:spMkLst>
            <pc:docMk/>
            <pc:sldMk cId="0" sldId="1880"/>
            <ac:spMk id="59" creationId="{00000000-0000-0000-0000-000000000000}"/>
          </ac:spMkLst>
        </pc:spChg>
      </pc:sldChg>
      <pc:sldChg chg="addSp modSp del mod chgLayout">
        <pc:chgData name="Johnson, Chad" userId="29e26967-ee32-4210-a1e6-19e5305e9c5f" providerId="ADAL" clId="{8D5896BE-6EBD-4CD3-9F05-94DA669FABF3}" dt="2022-05-02T18:29:10.952" v="2290" actId="47"/>
        <pc:sldMkLst>
          <pc:docMk/>
          <pc:sldMk cId="0" sldId="1881"/>
        </pc:sldMkLst>
        <pc:spChg chg="add mod ord">
          <ac:chgData name="Johnson, Chad" userId="29e26967-ee32-4210-a1e6-19e5305e9c5f" providerId="ADAL" clId="{8D5896BE-6EBD-4CD3-9F05-94DA669FABF3}" dt="2022-05-02T18:15:11.670" v="2187"/>
          <ac:spMkLst>
            <pc:docMk/>
            <pc:sldMk cId="0" sldId="1881"/>
            <ac:spMk id="2" creationId="{6C15E170-EF2C-4BFE-8ED3-0F88F06CB9B2}"/>
          </ac:spMkLst>
        </pc:spChg>
        <pc:spChg chg="mod ord">
          <ac:chgData name="Johnson, Chad" userId="29e26967-ee32-4210-a1e6-19e5305e9c5f" providerId="ADAL" clId="{8D5896BE-6EBD-4CD3-9F05-94DA669FABF3}" dt="2022-05-02T18:15:11.670" v="2187"/>
          <ac:spMkLst>
            <pc:docMk/>
            <pc:sldMk cId="0" sldId="1881"/>
            <ac:spMk id="2373634" creationId="{00000000-0000-0000-0000-000000000000}"/>
          </ac:spMkLst>
        </pc:spChg>
      </pc:sldChg>
      <pc:sldChg chg="modSp del mod chgLayout">
        <pc:chgData name="Johnson, Chad" userId="29e26967-ee32-4210-a1e6-19e5305e9c5f" providerId="ADAL" clId="{8D5896BE-6EBD-4CD3-9F05-94DA669FABF3}" dt="2022-05-02T18:30:54.886" v="2292" actId="47"/>
        <pc:sldMkLst>
          <pc:docMk/>
          <pc:sldMk cId="0" sldId="1882"/>
        </pc:sldMkLst>
        <pc:spChg chg="mod ord">
          <ac:chgData name="Johnson, Chad" userId="29e26967-ee32-4210-a1e6-19e5305e9c5f" providerId="ADAL" clId="{8D5896BE-6EBD-4CD3-9F05-94DA669FABF3}" dt="2022-05-02T18:15:11.670" v="2187"/>
          <ac:spMkLst>
            <pc:docMk/>
            <pc:sldMk cId="0" sldId="1882"/>
            <ac:spMk id="2416642" creationId="{00000000-0000-0000-0000-000000000000}"/>
          </ac:spMkLst>
        </pc:spChg>
        <pc:spChg chg="mod ord">
          <ac:chgData name="Johnson, Chad" userId="29e26967-ee32-4210-a1e6-19e5305e9c5f" providerId="ADAL" clId="{8D5896BE-6EBD-4CD3-9F05-94DA669FABF3}" dt="2022-05-02T18:15:11.670" v="2187"/>
          <ac:spMkLst>
            <pc:docMk/>
            <pc:sldMk cId="0" sldId="1882"/>
            <ac:spMk id="2416643" creationId="{00000000-0000-0000-0000-000000000000}"/>
          </ac:spMkLst>
        </pc:spChg>
      </pc:sldChg>
      <pc:sldChg chg="modSp del mod chgLayout">
        <pc:chgData name="Johnson, Chad" userId="29e26967-ee32-4210-a1e6-19e5305e9c5f" providerId="ADAL" clId="{8D5896BE-6EBD-4CD3-9F05-94DA669FABF3}" dt="2022-05-02T18:30:56.170" v="2293" actId="47"/>
        <pc:sldMkLst>
          <pc:docMk/>
          <pc:sldMk cId="0" sldId="1883"/>
        </pc:sldMkLst>
        <pc:spChg chg="mod ord">
          <ac:chgData name="Johnson, Chad" userId="29e26967-ee32-4210-a1e6-19e5305e9c5f" providerId="ADAL" clId="{8D5896BE-6EBD-4CD3-9F05-94DA669FABF3}" dt="2022-05-02T18:15:11.670" v="2187"/>
          <ac:spMkLst>
            <pc:docMk/>
            <pc:sldMk cId="0" sldId="1883"/>
            <ac:spMk id="2420738" creationId="{00000000-0000-0000-0000-000000000000}"/>
          </ac:spMkLst>
        </pc:spChg>
        <pc:spChg chg="mod ord">
          <ac:chgData name="Johnson, Chad" userId="29e26967-ee32-4210-a1e6-19e5305e9c5f" providerId="ADAL" clId="{8D5896BE-6EBD-4CD3-9F05-94DA669FABF3}" dt="2022-05-02T18:15:11.670" v="2187"/>
          <ac:spMkLst>
            <pc:docMk/>
            <pc:sldMk cId="0" sldId="1883"/>
            <ac:spMk id="2420739" creationId="{00000000-0000-0000-0000-000000000000}"/>
          </ac:spMkLst>
        </pc:spChg>
      </pc:sldChg>
      <pc:sldChg chg="modSp del mod chgLayout">
        <pc:chgData name="Johnson, Chad" userId="29e26967-ee32-4210-a1e6-19e5305e9c5f" providerId="ADAL" clId="{8D5896BE-6EBD-4CD3-9F05-94DA669FABF3}" dt="2022-05-02T18:32:33.823" v="2294" actId="47"/>
        <pc:sldMkLst>
          <pc:docMk/>
          <pc:sldMk cId="0" sldId="1884"/>
        </pc:sldMkLst>
        <pc:spChg chg="mod ord">
          <ac:chgData name="Johnson, Chad" userId="29e26967-ee32-4210-a1e6-19e5305e9c5f" providerId="ADAL" clId="{8D5896BE-6EBD-4CD3-9F05-94DA669FABF3}" dt="2022-05-02T18:15:11.670" v="2187"/>
          <ac:spMkLst>
            <pc:docMk/>
            <pc:sldMk cId="0" sldId="1884"/>
            <ac:spMk id="2422786" creationId="{00000000-0000-0000-0000-000000000000}"/>
          </ac:spMkLst>
        </pc:spChg>
        <pc:spChg chg="mod ord">
          <ac:chgData name="Johnson, Chad" userId="29e26967-ee32-4210-a1e6-19e5305e9c5f" providerId="ADAL" clId="{8D5896BE-6EBD-4CD3-9F05-94DA669FABF3}" dt="2022-05-02T18:15:11.670" v="2187"/>
          <ac:spMkLst>
            <pc:docMk/>
            <pc:sldMk cId="0" sldId="1884"/>
            <ac:spMk id="2422787" creationId="{00000000-0000-0000-0000-000000000000}"/>
          </ac:spMkLst>
        </pc:spChg>
      </pc:sldChg>
      <pc:sldChg chg="modSp del mod chgLayout">
        <pc:chgData name="Johnson, Chad" userId="29e26967-ee32-4210-a1e6-19e5305e9c5f" providerId="ADAL" clId="{8D5896BE-6EBD-4CD3-9F05-94DA669FABF3}" dt="2022-05-02T18:32:33.823" v="2294" actId="47"/>
        <pc:sldMkLst>
          <pc:docMk/>
          <pc:sldMk cId="0" sldId="1885"/>
        </pc:sldMkLst>
        <pc:spChg chg="mod ord">
          <ac:chgData name="Johnson, Chad" userId="29e26967-ee32-4210-a1e6-19e5305e9c5f" providerId="ADAL" clId="{8D5896BE-6EBD-4CD3-9F05-94DA669FABF3}" dt="2022-05-02T18:15:11.670" v="2187"/>
          <ac:spMkLst>
            <pc:docMk/>
            <pc:sldMk cId="0" sldId="1885"/>
            <ac:spMk id="5" creationId="{00000000-0000-0000-0000-000000000000}"/>
          </ac:spMkLst>
        </pc:spChg>
        <pc:spChg chg="mod ord">
          <ac:chgData name="Johnson, Chad" userId="29e26967-ee32-4210-a1e6-19e5305e9c5f" providerId="ADAL" clId="{8D5896BE-6EBD-4CD3-9F05-94DA669FABF3}" dt="2022-05-02T18:15:11.670" v="2187"/>
          <ac:spMkLst>
            <pc:docMk/>
            <pc:sldMk cId="0" sldId="1885"/>
            <ac:spMk id="74753" creationId="{00000000-0000-0000-0000-000000000000}"/>
          </ac:spMkLst>
        </pc:spChg>
      </pc:sldChg>
      <pc:sldChg chg="modSp del mod chgLayout">
        <pc:chgData name="Johnson, Chad" userId="29e26967-ee32-4210-a1e6-19e5305e9c5f" providerId="ADAL" clId="{8D5896BE-6EBD-4CD3-9F05-94DA669FABF3}" dt="2022-05-02T18:32:33.823" v="2294" actId="47"/>
        <pc:sldMkLst>
          <pc:docMk/>
          <pc:sldMk cId="0" sldId="1886"/>
        </pc:sldMkLst>
        <pc:spChg chg="mod ord">
          <ac:chgData name="Johnson, Chad" userId="29e26967-ee32-4210-a1e6-19e5305e9c5f" providerId="ADAL" clId="{8D5896BE-6EBD-4CD3-9F05-94DA669FABF3}" dt="2022-05-02T18:15:11.670" v="2187"/>
          <ac:spMkLst>
            <pc:docMk/>
            <pc:sldMk cId="0" sldId="1886"/>
            <ac:spMk id="2422786" creationId="{00000000-0000-0000-0000-000000000000}"/>
          </ac:spMkLst>
        </pc:spChg>
        <pc:spChg chg="mod ord">
          <ac:chgData name="Johnson, Chad" userId="29e26967-ee32-4210-a1e6-19e5305e9c5f" providerId="ADAL" clId="{8D5896BE-6EBD-4CD3-9F05-94DA669FABF3}" dt="2022-05-02T18:15:11.670" v="2187"/>
          <ac:spMkLst>
            <pc:docMk/>
            <pc:sldMk cId="0" sldId="1886"/>
            <ac:spMk id="2422787" creationId="{00000000-0000-0000-0000-000000000000}"/>
          </ac:spMkLst>
        </pc:spChg>
      </pc:sldChg>
      <pc:sldChg chg="modSp del mod chgLayout">
        <pc:chgData name="Johnson, Chad" userId="29e26967-ee32-4210-a1e6-19e5305e9c5f" providerId="ADAL" clId="{8D5896BE-6EBD-4CD3-9F05-94DA669FABF3}" dt="2022-05-02T18:32:33.823" v="2294" actId="47"/>
        <pc:sldMkLst>
          <pc:docMk/>
          <pc:sldMk cId="0" sldId="1887"/>
        </pc:sldMkLst>
        <pc:spChg chg="mod ord">
          <ac:chgData name="Johnson, Chad" userId="29e26967-ee32-4210-a1e6-19e5305e9c5f" providerId="ADAL" clId="{8D5896BE-6EBD-4CD3-9F05-94DA669FABF3}" dt="2022-05-02T18:15:11.670" v="2187"/>
          <ac:spMkLst>
            <pc:docMk/>
            <pc:sldMk cId="0" sldId="1887"/>
            <ac:spMk id="5" creationId="{00000000-0000-0000-0000-000000000000}"/>
          </ac:spMkLst>
        </pc:spChg>
        <pc:spChg chg="mod ord">
          <ac:chgData name="Johnson, Chad" userId="29e26967-ee32-4210-a1e6-19e5305e9c5f" providerId="ADAL" clId="{8D5896BE-6EBD-4CD3-9F05-94DA669FABF3}" dt="2022-05-02T18:15:11.670" v="2187"/>
          <ac:spMkLst>
            <pc:docMk/>
            <pc:sldMk cId="0" sldId="1887"/>
            <ac:spMk id="78849" creationId="{00000000-0000-0000-0000-000000000000}"/>
          </ac:spMkLst>
        </pc:spChg>
      </pc:sldChg>
      <pc:sldChg chg="modSp del mod chgLayout">
        <pc:chgData name="Johnson, Chad" userId="29e26967-ee32-4210-a1e6-19e5305e9c5f" providerId="ADAL" clId="{8D5896BE-6EBD-4CD3-9F05-94DA669FABF3}" dt="2022-05-02T18:32:33.823" v="2294" actId="47"/>
        <pc:sldMkLst>
          <pc:docMk/>
          <pc:sldMk cId="0" sldId="1888"/>
        </pc:sldMkLst>
        <pc:spChg chg="mod ord">
          <ac:chgData name="Johnson, Chad" userId="29e26967-ee32-4210-a1e6-19e5305e9c5f" providerId="ADAL" clId="{8D5896BE-6EBD-4CD3-9F05-94DA669FABF3}" dt="2022-05-02T18:15:11.670" v="2187"/>
          <ac:spMkLst>
            <pc:docMk/>
            <pc:sldMk cId="0" sldId="1888"/>
            <ac:spMk id="5" creationId="{00000000-0000-0000-0000-000000000000}"/>
          </ac:spMkLst>
        </pc:spChg>
        <pc:spChg chg="mod ord">
          <ac:chgData name="Johnson, Chad" userId="29e26967-ee32-4210-a1e6-19e5305e9c5f" providerId="ADAL" clId="{8D5896BE-6EBD-4CD3-9F05-94DA669FABF3}" dt="2022-05-02T18:15:11.670" v="2187"/>
          <ac:spMkLst>
            <pc:docMk/>
            <pc:sldMk cId="0" sldId="1888"/>
            <ac:spMk id="80897" creationId="{00000000-0000-0000-0000-000000000000}"/>
          </ac:spMkLst>
        </pc:spChg>
      </pc:sldChg>
      <pc:sldChg chg="modSp del mod chgLayout">
        <pc:chgData name="Johnson, Chad" userId="29e26967-ee32-4210-a1e6-19e5305e9c5f" providerId="ADAL" clId="{8D5896BE-6EBD-4CD3-9F05-94DA669FABF3}" dt="2022-05-02T18:32:33.823" v="2294" actId="47"/>
        <pc:sldMkLst>
          <pc:docMk/>
          <pc:sldMk cId="0" sldId="1889"/>
        </pc:sldMkLst>
        <pc:spChg chg="mod ord">
          <ac:chgData name="Johnson, Chad" userId="29e26967-ee32-4210-a1e6-19e5305e9c5f" providerId="ADAL" clId="{8D5896BE-6EBD-4CD3-9F05-94DA669FABF3}" dt="2022-05-02T18:15:11.670" v="2187"/>
          <ac:spMkLst>
            <pc:docMk/>
            <pc:sldMk cId="0" sldId="1889"/>
            <ac:spMk id="5" creationId="{00000000-0000-0000-0000-000000000000}"/>
          </ac:spMkLst>
        </pc:spChg>
        <pc:spChg chg="mod ord">
          <ac:chgData name="Johnson, Chad" userId="29e26967-ee32-4210-a1e6-19e5305e9c5f" providerId="ADAL" clId="{8D5896BE-6EBD-4CD3-9F05-94DA669FABF3}" dt="2022-05-02T18:15:11.670" v="2187"/>
          <ac:spMkLst>
            <pc:docMk/>
            <pc:sldMk cId="0" sldId="1889"/>
            <ac:spMk id="80897" creationId="{00000000-0000-0000-0000-000000000000}"/>
          </ac:spMkLst>
        </pc:spChg>
      </pc:sldChg>
      <pc:sldChg chg="modSp del mod chgLayout">
        <pc:chgData name="Johnson, Chad" userId="29e26967-ee32-4210-a1e6-19e5305e9c5f" providerId="ADAL" clId="{8D5896BE-6EBD-4CD3-9F05-94DA669FABF3}" dt="2022-05-02T18:32:33.823" v="2294" actId="47"/>
        <pc:sldMkLst>
          <pc:docMk/>
          <pc:sldMk cId="0" sldId="1890"/>
        </pc:sldMkLst>
        <pc:spChg chg="mod ord">
          <ac:chgData name="Johnson, Chad" userId="29e26967-ee32-4210-a1e6-19e5305e9c5f" providerId="ADAL" clId="{8D5896BE-6EBD-4CD3-9F05-94DA669FABF3}" dt="2022-05-02T18:15:11.670" v="2187"/>
          <ac:spMkLst>
            <pc:docMk/>
            <pc:sldMk cId="0" sldId="1890"/>
            <ac:spMk id="2422786" creationId="{00000000-0000-0000-0000-000000000000}"/>
          </ac:spMkLst>
        </pc:spChg>
        <pc:spChg chg="mod ord">
          <ac:chgData name="Johnson, Chad" userId="29e26967-ee32-4210-a1e6-19e5305e9c5f" providerId="ADAL" clId="{8D5896BE-6EBD-4CD3-9F05-94DA669FABF3}" dt="2022-05-02T18:15:11.670" v="2187"/>
          <ac:spMkLst>
            <pc:docMk/>
            <pc:sldMk cId="0" sldId="1890"/>
            <ac:spMk id="2422787" creationId="{00000000-0000-0000-0000-000000000000}"/>
          </ac:spMkLst>
        </pc:spChg>
      </pc:sldChg>
      <pc:sldChg chg="modSp del mod chgLayout">
        <pc:chgData name="Johnson, Chad" userId="29e26967-ee32-4210-a1e6-19e5305e9c5f" providerId="ADAL" clId="{8D5896BE-6EBD-4CD3-9F05-94DA669FABF3}" dt="2022-05-02T18:32:33.823" v="2294" actId="47"/>
        <pc:sldMkLst>
          <pc:docMk/>
          <pc:sldMk cId="0" sldId="1891"/>
        </pc:sldMkLst>
        <pc:spChg chg="mod ord">
          <ac:chgData name="Johnson, Chad" userId="29e26967-ee32-4210-a1e6-19e5305e9c5f" providerId="ADAL" clId="{8D5896BE-6EBD-4CD3-9F05-94DA669FABF3}" dt="2022-05-02T18:15:11.670" v="2187"/>
          <ac:spMkLst>
            <pc:docMk/>
            <pc:sldMk cId="0" sldId="1891"/>
            <ac:spMk id="5" creationId="{00000000-0000-0000-0000-000000000000}"/>
          </ac:spMkLst>
        </pc:spChg>
        <pc:spChg chg="mod ord">
          <ac:chgData name="Johnson, Chad" userId="29e26967-ee32-4210-a1e6-19e5305e9c5f" providerId="ADAL" clId="{8D5896BE-6EBD-4CD3-9F05-94DA669FABF3}" dt="2022-05-02T18:15:11.670" v="2187"/>
          <ac:spMkLst>
            <pc:docMk/>
            <pc:sldMk cId="0" sldId="1891"/>
            <ac:spMk id="84993" creationId="{00000000-0000-0000-0000-000000000000}"/>
          </ac:spMkLst>
        </pc:spChg>
      </pc:sldChg>
      <pc:sldChg chg="modSp del mod chgLayout">
        <pc:chgData name="Johnson, Chad" userId="29e26967-ee32-4210-a1e6-19e5305e9c5f" providerId="ADAL" clId="{8D5896BE-6EBD-4CD3-9F05-94DA669FABF3}" dt="2022-05-02T18:32:33.823" v="2294" actId="47"/>
        <pc:sldMkLst>
          <pc:docMk/>
          <pc:sldMk cId="0" sldId="1892"/>
        </pc:sldMkLst>
        <pc:spChg chg="mod ord">
          <ac:chgData name="Johnson, Chad" userId="29e26967-ee32-4210-a1e6-19e5305e9c5f" providerId="ADAL" clId="{8D5896BE-6EBD-4CD3-9F05-94DA669FABF3}" dt="2022-05-02T18:15:11.670" v="2187"/>
          <ac:spMkLst>
            <pc:docMk/>
            <pc:sldMk cId="0" sldId="1892"/>
            <ac:spMk id="5" creationId="{00000000-0000-0000-0000-000000000000}"/>
          </ac:spMkLst>
        </pc:spChg>
        <pc:spChg chg="mod ord">
          <ac:chgData name="Johnson, Chad" userId="29e26967-ee32-4210-a1e6-19e5305e9c5f" providerId="ADAL" clId="{8D5896BE-6EBD-4CD3-9F05-94DA669FABF3}" dt="2022-05-02T18:15:11.670" v="2187"/>
          <ac:spMkLst>
            <pc:docMk/>
            <pc:sldMk cId="0" sldId="1892"/>
            <ac:spMk id="87041" creationId="{00000000-0000-0000-0000-000000000000}"/>
          </ac:spMkLst>
        </pc:spChg>
      </pc:sldChg>
      <pc:sldChg chg="modSp del mod chgLayout">
        <pc:chgData name="Johnson, Chad" userId="29e26967-ee32-4210-a1e6-19e5305e9c5f" providerId="ADAL" clId="{8D5896BE-6EBD-4CD3-9F05-94DA669FABF3}" dt="2022-05-02T18:32:33.823" v="2294" actId="47"/>
        <pc:sldMkLst>
          <pc:docMk/>
          <pc:sldMk cId="0" sldId="1893"/>
        </pc:sldMkLst>
        <pc:spChg chg="mod ord">
          <ac:chgData name="Johnson, Chad" userId="29e26967-ee32-4210-a1e6-19e5305e9c5f" providerId="ADAL" clId="{8D5896BE-6EBD-4CD3-9F05-94DA669FABF3}" dt="2022-05-02T18:15:11.670" v="2187"/>
          <ac:spMkLst>
            <pc:docMk/>
            <pc:sldMk cId="0" sldId="1893"/>
            <ac:spMk id="2422786" creationId="{00000000-0000-0000-0000-000000000000}"/>
          </ac:spMkLst>
        </pc:spChg>
        <pc:spChg chg="mod ord">
          <ac:chgData name="Johnson, Chad" userId="29e26967-ee32-4210-a1e6-19e5305e9c5f" providerId="ADAL" clId="{8D5896BE-6EBD-4CD3-9F05-94DA669FABF3}" dt="2022-05-02T18:15:11.670" v="2187"/>
          <ac:spMkLst>
            <pc:docMk/>
            <pc:sldMk cId="0" sldId="1893"/>
            <ac:spMk id="2422787" creationId="{00000000-0000-0000-0000-000000000000}"/>
          </ac:spMkLst>
        </pc:spChg>
      </pc:sldChg>
      <pc:sldChg chg="modSp del mod chgLayout">
        <pc:chgData name="Johnson, Chad" userId="29e26967-ee32-4210-a1e6-19e5305e9c5f" providerId="ADAL" clId="{8D5896BE-6EBD-4CD3-9F05-94DA669FABF3}" dt="2022-05-02T18:32:33.823" v="2294" actId="47"/>
        <pc:sldMkLst>
          <pc:docMk/>
          <pc:sldMk cId="0" sldId="1894"/>
        </pc:sldMkLst>
        <pc:spChg chg="mod ord">
          <ac:chgData name="Johnson, Chad" userId="29e26967-ee32-4210-a1e6-19e5305e9c5f" providerId="ADAL" clId="{8D5896BE-6EBD-4CD3-9F05-94DA669FABF3}" dt="2022-05-02T18:15:11.670" v="2187"/>
          <ac:spMkLst>
            <pc:docMk/>
            <pc:sldMk cId="0" sldId="1894"/>
            <ac:spMk id="5" creationId="{00000000-0000-0000-0000-000000000000}"/>
          </ac:spMkLst>
        </pc:spChg>
        <pc:spChg chg="mod ord">
          <ac:chgData name="Johnson, Chad" userId="29e26967-ee32-4210-a1e6-19e5305e9c5f" providerId="ADAL" clId="{8D5896BE-6EBD-4CD3-9F05-94DA669FABF3}" dt="2022-05-02T18:15:11.670" v="2187"/>
          <ac:spMkLst>
            <pc:docMk/>
            <pc:sldMk cId="0" sldId="1894"/>
            <ac:spMk id="91137" creationId="{00000000-0000-0000-0000-000000000000}"/>
          </ac:spMkLst>
        </pc:spChg>
      </pc:sldChg>
      <pc:sldChg chg="modSp del mod chgLayout">
        <pc:chgData name="Johnson, Chad" userId="29e26967-ee32-4210-a1e6-19e5305e9c5f" providerId="ADAL" clId="{8D5896BE-6EBD-4CD3-9F05-94DA669FABF3}" dt="2022-05-02T18:32:33.823" v="2294" actId="47"/>
        <pc:sldMkLst>
          <pc:docMk/>
          <pc:sldMk cId="0" sldId="1895"/>
        </pc:sldMkLst>
        <pc:spChg chg="mod ord">
          <ac:chgData name="Johnson, Chad" userId="29e26967-ee32-4210-a1e6-19e5305e9c5f" providerId="ADAL" clId="{8D5896BE-6EBD-4CD3-9F05-94DA669FABF3}" dt="2022-05-02T18:15:11.670" v="2187"/>
          <ac:spMkLst>
            <pc:docMk/>
            <pc:sldMk cId="0" sldId="1895"/>
            <ac:spMk id="5" creationId="{00000000-0000-0000-0000-000000000000}"/>
          </ac:spMkLst>
        </pc:spChg>
        <pc:spChg chg="mod ord">
          <ac:chgData name="Johnson, Chad" userId="29e26967-ee32-4210-a1e6-19e5305e9c5f" providerId="ADAL" clId="{8D5896BE-6EBD-4CD3-9F05-94DA669FABF3}" dt="2022-05-02T18:15:11.670" v="2187"/>
          <ac:spMkLst>
            <pc:docMk/>
            <pc:sldMk cId="0" sldId="1895"/>
            <ac:spMk id="93185" creationId="{00000000-0000-0000-0000-000000000000}"/>
          </ac:spMkLst>
        </pc:spChg>
      </pc:sldChg>
      <pc:sldChg chg="modSp del mod chgLayout">
        <pc:chgData name="Johnson, Chad" userId="29e26967-ee32-4210-a1e6-19e5305e9c5f" providerId="ADAL" clId="{8D5896BE-6EBD-4CD3-9F05-94DA669FABF3}" dt="2022-05-02T18:32:33.823" v="2294" actId="47"/>
        <pc:sldMkLst>
          <pc:docMk/>
          <pc:sldMk cId="0" sldId="1896"/>
        </pc:sldMkLst>
        <pc:spChg chg="mod ord">
          <ac:chgData name="Johnson, Chad" userId="29e26967-ee32-4210-a1e6-19e5305e9c5f" providerId="ADAL" clId="{8D5896BE-6EBD-4CD3-9F05-94DA669FABF3}" dt="2022-05-02T18:15:11.670" v="2187"/>
          <ac:spMkLst>
            <pc:docMk/>
            <pc:sldMk cId="0" sldId="1896"/>
            <ac:spMk id="2422786" creationId="{00000000-0000-0000-0000-000000000000}"/>
          </ac:spMkLst>
        </pc:spChg>
        <pc:spChg chg="mod ord">
          <ac:chgData name="Johnson, Chad" userId="29e26967-ee32-4210-a1e6-19e5305e9c5f" providerId="ADAL" clId="{8D5896BE-6EBD-4CD3-9F05-94DA669FABF3}" dt="2022-05-02T18:15:11.670" v="2187"/>
          <ac:spMkLst>
            <pc:docMk/>
            <pc:sldMk cId="0" sldId="1896"/>
            <ac:spMk id="2422787" creationId="{00000000-0000-0000-0000-000000000000}"/>
          </ac:spMkLst>
        </pc:spChg>
      </pc:sldChg>
      <pc:sldChg chg="modSp del mod chgLayout">
        <pc:chgData name="Johnson, Chad" userId="29e26967-ee32-4210-a1e6-19e5305e9c5f" providerId="ADAL" clId="{8D5896BE-6EBD-4CD3-9F05-94DA669FABF3}" dt="2022-05-02T18:32:33.823" v="2294" actId="47"/>
        <pc:sldMkLst>
          <pc:docMk/>
          <pc:sldMk cId="0" sldId="1897"/>
        </pc:sldMkLst>
        <pc:spChg chg="mod ord">
          <ac:chgData name="Johnson, Chad" userId="29e26967-ee32-4210-a1e6-19e5305e9c5f" providerId="ADAL" clId="{8D5896BE-6EBD-4CD3-9F05-94DA669FABF3}" dt="2022-05-02T18:15:11.670" v="2187"/>
          <ac:spMkLst>
            <pc:docMk/>
            <pc:sldMk cId="0" sldId="1897"/>
            <ac:spMk id="5" creationId="{00000000-0000-0000-0000-000000000000}"/>
          </ac:spMkLst>
        </pc:spChg>
        <pc:spChg chg="mod ord">
          <ac:chgData name="Johnson, Chad" userId="29e26967-ee32-4210-a1e6-19e5305e9c5f" providerId="ADAL" clId="{8D5896BE-6EBD-4CD3-9F05-94DA669FABF3}" dt="2022-05-02T18:15:11.670" v="2187"/>
          <ac:spMkLst>
            <pc:docMk/>
            <pc:sldMk cId="0" sldId="1897"/>
            <ac:spMk id="97281" creationId="{00000000-0000-0000-0000-000000000000}"/>
          </ac:spMkLst>
        </pc:spChg>
      </pc:sldChg>
      <pc:sldChg chg="modSp del mod chgLayout">
        <pc:chgData name="Johnson, Chad" userId="29e26967-ee32-4210-a1e6-19e5305e9c5f" providerId="ADAL" clId="{8D5896BE-6EBD-4CD3-9F05-94DA669FABF3}" dt="2022-05-02T18:32:33.823" v="2294" actId="47"/>
        <pc:sldMkLst>
          <pc:docMk/>
          <pc:sldMk cId="0" sldId="1898"/>
        </pc:sldMkLst>
        <pc:spChg chg="mod ord">
          <ac:chgData name="Johnson, Chad" userId="29e26967-ee32-4210-a1e6-19e5305e9c5f" providerId="ADAL" clId="{8D5896BE-6EBD-4CD3-9F05-94DA669FABF3}" dt="2022-05-02T18:15:11.670" v="2187"/>
          <ac:spMkLst>
            <pc:docMk/>
            <pc:sldMk cId="0" sldId="1898"/>
            <ac:spMk id="5" creationId="{00000000-0000-0000-0000-000000000000}"/>
          </ac:spMkLst>
        </pc:spChg>
        <pc:spChg chg="mod ord">
          <ac:chgData name="Johnson, Chad" userId="29e26967-ee32-4210-a1e6-19e5305e9c5f" providerId="ADAL" clId="{8D5896BE-6EBD-4CD3-9F05-94DA669FABF3}" dt="2022-05-02T18:15:11.670" v="2187"/>
          <ac:spMkLst>
            <pc:docMk/>
            <pc:sldMk cId="0" sldId="1898"/>
            <ac:spMk id="99329" creationId="{00000000-0000-0000-0000-000000000000}"/>
          </ac:spMkLst>
        </pc:spChg>
      </pc:sldChg>
      <pc:sldChg chg="modSp del mod chgLayout">
        <pc:chgData name="Johnson, Chad" userId="29e26967-ee32-4210-a1e6-19e5305e9c5f" providerId="ADAL" clId="{8D5896BE-6EBD-4CD3-9F05-94DA669FABF3}" dt="2022-05-02T18:32:33.823" v="2294" actId="47"/>
        <pc:sldMkLst>
          <pc:docMk/>
          <pc:sldMk cId="0" sldId="1899"/>
        </pc:sldMkLst>
        <pc:spChg chg="mod ord">
          <ac:chgData name="Johnson, Chad" userId="29e26967-ee32-4210-a1e6-19e5305e9c5f" providerId="ADAL" clId="{8D5896BE-6EBD-4CD3-9F05-94DA669FABF3}" dt="2022-05-02T18:15:11.670" v="2187"/>
          <ac:spMkLst>
            <pc:docMk/>
            <pc:sldMk cId="0" sldId="1899"/>
            <ac:spMk id="2422786" creationId="{00000000-0000-0000-0000-000000000000}"/>
          </ac:spMkLst>
        </pc:spChg>
        <pc:spChg chg="mod ord">
          <ac:chgData name="Johnson, Chad" userId="29e26967-ee32-4210-a1e6-19e5305e9c5f" providerId="ADAL" clId="{8D5896BE-6EBD-4CD3-9F05-94DA669FABF3}" dt="2022-05-02T18:15:11.670" v="2187"/>
          <ac:spMkLst>
            <pc:docMk/>
            <pc:sldMk cId="0" sldId="1899"/>
            <ac:spMk id="2422787" creationId="{00000000-0000-0000-0000-000000000000}"/>
          </ac:spMkLst>
        </pc:spChg>
      </pc:sldChg>
      <pc:sldChg chg="modSp del mod chgLayout">
        <pc:chgData name="Johnson, Chad" userId="29e26967-ee32-4210-a1e6-19e5305e9c5f" providerId="ADAL" clId="{8D5896BE-6EBD-4CD3-9F05-94DA669FABF3}" dt="2022-05-02T18:32:33.823" v="2294" actId="47"/>
        <pc:sldMkLst>
          <pc:docMk/>
          <pc:sldMk cId="0" sldId="1900"/>
        </pc:sldMkLst>
        <pc:spChg chg="mod ord">
          <ac:chgData name="Johnson, Chad" userId="29e26967-ee32-4210-a1e6-19e5305e9c5f" providerId="ADAL" clId="{8D5896BE-6EBD-4CD3-9F05-94DA669FABF3}" dt="2022-05-02T18:15:11.670" v="2187"/>
          <ac:spMkLst>
            <pc:docMk/>
            <pc:sldMk cId="0" sldId="1900"/>
            <ac:spMk id="2422786" creationId="{00000000-0000-0000-0000-000000000000}"/>
          </ac:spMkLst>
        </pc:spChg>
        <pc:spChg chg="mod ord">
          <ac:chgData name="Johnson, Chad" userId="29e26967-ee32-4210-a1e6-19e5305e9c5f" providerId="ADAL" clId="{8D5896BE-6EBD-4CD3-9F05-94DA669FABF3}" dt="2022-05-02T18:15:11.670" v="2187"/>
          <ac:spMkLst>
            <pc:docMk/>
            <pc:sldMk cId="0" sldId="1900"/>
            <ac:spMk id="2422787" creationId="{00000000-0000-0000-0000-000000000000}"/>
          </ac:spMkLst>
        </pc:spChg>
      </pc:sldChg>
      <pc:sldChg chg="modSp del mod chgLayout">
        <pc:chgData name="Johnson, Chad" userId="29e26967-ee32-4210-a1e6-19e5305e9c5f" providerId="ADAL" clId="{8D5896BE-6EBD-4CD3-9F05-94DA669FABF3}" dt="2022-05-02T18:32:33.823" v="2294" actId="47"/>
        <pc:sldMkLst>
          <pc:docMk/>
          <pc:sldMk cId="0" sldId="1901"/>
        </pc:sldMkLst>
        <pc:spChg chg="mod ord">
          <ac:chgData name="Johnson, Chad" userId="29e26967-ee32-4210-a1e6-19e5305e9c5f" providerId="ADAL" clId="{8D5896BE-6EBD-4CD3-9F05-94DA669FABF3}" dt="2022-05-02T18:15:11.670" v="2187"/>
          <ac:spMkLst>
            <pc:docMk/>
            <pc:sldMk cId="0" sldId="1901"/>
            <ac:spMk id="5" creationId="{00000000-0000-0000-0000-000000000000}"/>
          </ac:spMkLst>
        </pc:spChg>
        <pc:spChg chg="mod ord">
          <ac:chgData name="Johnson, Chad" userId="29e26967-ee32-4210-a1e6-19e5305e9c5f" providerId="ADAL" clId="{8D5896BE-6EBD-4CD3-9F05-94DA669FABF3}" dt="2022-05-02T18:15:11.670" v="2187"/>
          <ac:spMkLst>
            <pc:docMk/>
            <pc:sldMk cId="0" sldId="1901"/>
            <ac:spMk id="105473" creationId="{00000000-0000-0000-0000-000000000000}"/>
          </ac:spMkLst>
        </pc:spChg>
      </pc:sldChg>
      <pc:sldChg chg="modSp del mod chgLayout">
        <pc:chgData name="Johnson, Chad" userId="29e26967-ee32-4210-a1e6-19e5305e9c5f" providerId="ADAL" clId="{8D5896BE-6EBD-4CD3-9F05-94DA669FABF3}" dt="2022-05-02T18:32:33.823" v="2294" actId="47"/>
        <pc:sldMkLst>
          <pc:docMk/>
          <pc:sldMk cId="0" sldId="1902"/>
        </pc:sldMkLst>
        <pc:spChg chg="mod ord">
          <ac:chgData name="Johnson, Chad" userId="29e26967-ee32-4210-a1e6-19e5305e9c5f" providerId="ADAL" clId="{8D5896BE-6EBD-4CD3-9F05-94DA669FABF3}" dt="2022-05-02T18:15:11.670" v="2187"/>
          <ac:spMkLst>
            <pc:docMk/>
            <pc:sldMk cId="0" sldId="1902"/>
            <ac:spMk id="5" creationId="{00000000-0000-0000-0000-000000000000}"/>
          </ac:spMkLst>
        </pc:spChg>
        <pc:spChg chg="mod ord">
          <ac:chgData name="Johnson, Chad" userId="29e26967-ee32-4210-a1e6-19e5305e9c5f" providerId="ADAL" clId="{8D5896BE-6EBD-4CD3-9F05-94DA669FABF3}" dt="2022-05-02T18:15:11.670" v="2187"/>
          <ac:spMkLst>
            <pc:docMk/>
            <pc:sldMk cId="0" sldId="1902"/>
            <ac:spMk id="107521" creationId="{00000000-0000-0000-0000-000000000000}"/>
          </ac:spMkLst>
        </pc:spChg>
      </pc:sldChg>
      <pc:sldChg chg="addSp modSp del mod chgLayout">
        <pc:chgData name="Johnson, Chad" userId="29e26967-ee32-4210-a1e6-19e5305e9c5f" providerId="ADAL" clId="{8D5896BE-6EBD-4CD3-9F05-94DA669FABF3}" dt="2022-05-02T18:32:33.823" v="2294" actId="47"/>
        <pc:sldMkLst>
          <pc:docMk/>
          <pc:sldMk cId="0" sldId="1905"/>
        </pc:sldMkLst>
        <pc:spChg chg="add mod ord">
          <ac:chgData name="Johnson, Chad" userId="29e26967-ee32-4210-a1e6-19e5305e9c5f" providerId="ADAL" clId="{8D5896BE-6EBD-4CD3-9F05-94DA669FABF3}" dt="2022-05-02T18:15:11.670" v="2187"/>
          <ac:spMkLst>
            <pc:docMk/>
            <pc:sldMk cId="0" sldId="1905"/>
            <ac:spMk id="11" creationId="{35584709-14C6-4B55-BDE0-A9113E9685F9}"/>
          </ac:spMkLst>
        </pc:spChg>
        <pc:spChg chg="mod ord">
          <ac:chgData name="Johnson, Chad" userId="29e26967-ee32-4210-a1e6-19e5305e9c5f" providerId="ADAL" clId="{8D5896BE-6EBD-4CD3-9F05-94DA669FABF3}" dt="2022-05-02T18:15:11.670" v="2187"/>
          <ac:spMkLst>
            <pc:docMk/>
            <pc:sldMk cId="0" sldId="1905"/>
            <ac:spMk id="2316290" creationId="{00000000-0000-0000-0000-000000000000}"/>
          </ac:spMkLst>
        </pc:spChg>
      </pc:sldChg>
      <pc:sldChg chg="addSp modSp del mod chgLayout">
        <pc:chgData name="Johnson, Chad" userId="29e26967-ee32-4210-a1e6-19e5305e9c5f" providerId="ADAL" clId="{8D5896BE-6EBD-4CD3-9F05-94DA669FABF3}" dt="2022-05-02T18:19:46.998" v="2227" actId="47"/>
        <pc:sldMkLst>
          <pc:docMk/>
          <pc:sldMk cId="0" sldId="1906"/>
        </pc:sldMkLst>
        <pc:spChg chg="add mod ord">
          <ac:chgData name="Johnson, Chad" userId="29e26967-ee32-4210-a1e6-19e5305e9c5f" providerId="ADAL" clId="{8D5896BE-6EBD-4CD3-9F05-94DA669FABF3}" dt="2022-05-02T18:15:11.670" v="2187"/>
          <ac:spMkLst>
            <pc:docMk/>
            <pc:sldMk cId="0" sldId="1906"/>
            <ac:spMk id="4" creationId="{BE8C5132-E0A9-4495-9A62-499263F56C08}"/>
          </ac:spMkLst>
        </pc:spChg>
        <pc:spChg chg="mod ord">
          <ac:chgData name="Johnson, Chad" userId="29e26967-ee32-4210-a1e6-19e5305e9c5f" providerId="ADAL" clId="{8D5896BE-6EBD-4CD3-9F05-94DA669FABF3}" dt="2022-05-02T18:15:11.670" v="2187"/>
          <ac:spMkLst>
            <pc:docMk/>
            <pc:sldMk cId="0" sldId="1906"/>
            <ac:spMk id="207874" creationId="{00000000-0000-0000-0000-000000000000}"/>
          </ac:spMkLst>
        </pc:spChg>
      </pc:sldChg>
      <pc:sldChg chg="addSp modSp del mod chgLayout">
        <pc:chgData name="Johnson, Chad" userId="29e26967-ee32-4210-a1e6-19e5305e9c5f" providerId="ADAL" clId="{8D5896BE-6EBD-4CD3-9F05-94DA669FABF3}" dt="2022-05-02T18:20:36.235" v="2228" actId="47"/>
        <pc:sldMkLst>
          <pc:docMk/>
          <pc:sldMk cId="0" sldId="1907"/>
        </pc:sldMkLst>
        <pc:spChg chg="add mod ord">
          <ac:chgData name="Johnson, Chad" userId="29e26967-ee32-4210-a1e6-19e5305e9c5f" providerId="ADAL" clId="{8D5896BE-6EBD-4CD3-9F05-94DA669FABF3}" dt="2022-05-02T18:15:11.670" v="2187"/>
          <ac:spMkLst>
            <pc:docMk/>
            <pc:sldMk cId="0" sldId="1907"/>
            <ac:spMk id="2" creationId="{387C5076-BD12-4275-935F-272843F647A6}"/>
          </ac:spMkLst>
        </pc:spChg>
        <pc:spChg chg="mod ord">
          <ac:chgData name="Johnson, Chad" userId="29e26967-ee32-4210-a1e6-19e5305e9c5f" providerId="ADAL" clId="{8D5896BE-6EBD-4CD3-9F05-94DA669FABF3}" dt="2022-05-02T18:15:11.670" v="2187"/>
          <ac:spMkLst>
            <pc:docMk/>
            <pc:sldMk cId="0" sldId="1907"/>
            <ac:spMk id="175106" creationId="{00000000-0000-0000-0000-000000000000}"/>
          </ac:spMkLst>
        </pc:spChg>
      </pc:sldChg>
      <pc:sldChg chg="addSp delSp modSp mod modAnim chgLayout">
        <pc:chgData name="Johnson, Chad" userId="29e26967-ee32-4210-a1e6-19e5305e9c5f" providerId="ADAL" clId="{8D5896BE-6EBD-4CD3-9F05-94DA669FABF3}" dt="2022-05-02T18:22:46.695" v="2262"/>
        <pc:sldMkLst>
          <pc:docMk/>
          <pc:sldMk cId="0" sldId="1908"/>
        </pc:sldMkLst>
        <pc:spChg chg="add del mod ord">
          <ac:chgData name="Johnson, Chad" userId="29e26967-ee32-4210-a1e6-19e5305e9c5f" providerId="ADAL" clId="{8D5896BE-6EBD-4CD3-9F05-94DA669FABF3}" dt="2022-05-02T18:20:53.791" v="2229" actId="478"/>
          <ac:spMkLst>
            <pc:docMk/>
            <pc:sldMk cId="0" sldId="1908"/>
            <ac:spMk id="13" creationId="{9BA2C596-D554-4A13-A450-08209FF1A21D}"/>
          </ac:spMkLst>
        </pc:spChg>
        <pc:spChg chg="mod ord">
          <ac:chgData name="Johnson, Chad" userId="29e26967-ee32-4210-a1e6-19e5305e9c5f" providerId="ADAL" clId="{8D5896BE-6EBD-4CD3-9F05-94DA669FABF3}" dt="2022-05-02T18:15:11.670" v="2187"/>
          <ac:spMkLst>
            <pc:docMk/>
            <pc:sldMk cId="0" sldId="1908"/>
            <ac:spMk id="31" creationId="{00000000-0000-0000-0000-000000000000}"/>
          </ac:spMkLst>
        </pc:spChg>
        <pc:spChg chg="mod">
          <ac:chgData name="Johnson, Chad" userId="29e26967-ee32-4210-a1e6-19e5305e9c5f" providerId="ADAL" clId="{8D5896BE-6EBD-4CD3-9F05-94DA669FABF3}" dt="2022-05-02T18:21:28.332" v="2232" actId="255"/>
          <ac:spMkLst>
            <pc:docMk/>
            <pc:sldMk cId="0" sldId="1908"/>
            <ac:spMk id="87062" creationId="{00000000-0000-0000-0000-000000000000}"/>
          </ac:spMkLst>
        </pc:spChg>
        <pc:spChg chg="mod">
          <ac:chgData name="Johnson, Chad" userId="29e26967-ee32-4210-a1e6-19e5305e9c5f" providerId="ADAL" clId="{8D5896BE-6EBD-4CD3-9F05-94DA669FABF3}" dt="2022-05-02T18:21:33.371" v="2233" actId="255"/>
          <ac:spMkLst>
            <pc:docMk/>
            <pc:sldMk cId="0" sldId="1908"/>
            <ac:spMk id="87064" creationId="{00000000-0000-0000-0000-000000000000}"/>
          </ac:spMkLst>
        </pc:spChg>
        <pc:spChg chg="mod">
          <ac:chgData name="Johnson, Chad" userId="29e26967-ee32-4210-a1e6-19e5305e9c5f" providerId="ADAL" clId="{8D5896BE-6EBD-4CD3-9F05-94DA669FABF3}" dt="2022-05-02T18:21:23.137" v="2231" actId="255"/>
          <ac:spMkLst>
            <pc:docMk/>
            <pc:sldMk cId="0" sldId="1908"/>
            <ac:spMk id="87066" creationId="{00000000-0000-0000-0000-000000000000}"/>
          </ac:spMkLst>
        </pc:spChg>
        <pc:spChg chg="mod ord">
          <ac:chgData name="Johnson, Chad" userId="29e26967-ee32-4210-a1e6-19e5305e9c5f" providerId="ADAL" clId="{8D5896BE-6EBD-4CD3-9F05-94DA669FABF3}" dt="2022-05-02T18:15:11.670" v="2187"/>
          <ac:spMkLst>
            <pc:docMk/>
            <pc:sldMk cId="0" sldId="1908"/>
            <ac:spMk id="218114" creationId="{00000000-0000-0000-0000-000000000000}"/>
          </ac:spMkLst>
        </pc:spChg>
      </pc:sldChg>
      <pc:sldChg chg="addSp delSp modSp mod modAnim chgLayout">
        <pc:chgData name="Johnson, Chad" userId="29e26967-ee32-4210-a1e6-19e5305e9c5f" providerId="ADAL" clId="{8D5896BE-6EBD-4CD3-9F05-94DA669FABF3}" dt="2022-05-02T18:22:43.150" v="2261"/>
        <pc:sldMkLst>
          <pc:docMk/>
          <pc:sldMk cId="0" sldId="1909"/>
        </pc:sldMkLst>
        <pc:spChg chg="add del mod ord">
          <ac:chgData name="Johnson, Chad" userId="29e26967-ee32-4210-a1e6-19e5305e9c5f" providerId="ADAL" clId="{8D5896BE-6EBD-4CD3-9F05-94DA669FABF3}" dt="2022-05-02T18:20:59.496" v="2230" actId="478"/>
          <ac:spMkLst>
            <pc:docMk/>
            <pc:sldMk cId="0" sldId="1909"/>
            <ac:spMk id="14" creationId="{94884891-2A80-4051-8E33-A187B1E661C8}"/>
          </ac:spMkLst>
        </pc:spChg>
        <pc:spChg chg="mod ord">
          <ac:chgData name="Johnson, Chad" userId="29e26967-ee32-4210-a1e6-19e5305e9c5f" providerId="ADAL" clId="{8D5896BE-6EBD-4CD3-9F05-94DA669FABF3}" dt="2022-05-02T18:15:11.670" v="2187"/>
          <ac:spMkLst>
            <pc:docMk/>
            <pc:sldMk cId="0" sldId="1909"/>
            <ac:spMk id="37" creationId="{00000000-0000-0000-0000-000000000000}"/>
          </ac:spMkLst>
        </pc:spChg>
        <pc:spChg chg="mod">
          <ac:chgData name="Johnson, Chad" userId="29e26967-ee32-4210-a1e6-19e5305e9c5f" providerId="ADAL" clId="{8D5896BE-6EBD-4CD3-9F05-94DA669FABF3}" dt="2022-05-02T18:21:42.750" v="2234" actId="255"/>
          <ac:spMkLst>
            <pc:docMk/>
            <pc:sldMk cId="0" sldId="1909"/>
            <ac:spMk id="175111" creationId="{00000000-0000-0000-0000-000000000000}"/>
          </ac:spMkLst>
        </pc:spChg>
        <pc:spChg chg="mod">
          <ac:chgData name="Johnson, Chad" userId="29e26967-ee32-4210-a1e6-19e5305e9c5f" providerId="ADAL" clId="{8D5896BE-6EBD-4CD3-9F05-94DA669FABF3}" dt="2022-05-02T18:21:52.586" v="2236" actId="255"/>
          <ac:spMkLst>
            <pc:docMk/>
            <pc:sldMk cId="0" sldId="1909"/>
            <ac:spMk id="175114" creationId="{00000000-0000-0000-0000-000000000000}"/>
          </ac:spMkLst>
        </pc:spChg>
        <pc:spChg chg="mod">
          <ac:chgData name="Johnson, Chad" userId="29e26967-ee32-4210-a1e6-19e5305e9c5f" providerId="ADAL" clId="{8D5896BE-6EBD-4CD3-9F05-94DA669FABF3}" dt="2022-05-02T18:21:47.302" v="2235" actId="255"/>
          <ac:spMkLst>
            <pc:docMk/>
            <pc:sldMk cId="0" sldId="1909"/>
            <ac:spMk id="175117" creationId="{00000000-0000-0000-0000-000000000000}"/>
          </ac:spMkLst>
        </pc:spChg>
        <pc:spChg chg="mod">
          <ac:chgData name="Johnson, Chad" userId="29e26967-ee32-4210-a1e6-19e5305e9c5f" providerId="ADAL" clId="{8D5896BE-6EBD-4CD3-9F05-94DA669FABF3}" dt="2022-05-02T18:22:10.243" v="2244" actId="6549"/>
          <ac:spMkLst>
            <pc:docMk/>
            <pc:sldMk cId="0" sldId="1909"/>
            <ac:spMk id="175134" creationId="{00000000-0000-0000-0000-000000000000}"/>
          </ac:spMkLst>
        </pc:spChg>
        <pc:spChg chg="mod">
          <ac:chgData name="Johnson, Chad" userId="29e26967-ee32-4210-a1e6-19e5305e9c5f" providerId="ADAL" clId="{8D5896BE-6EBD-4CD3-9F05-94DA669FABF3}" dt="2022-05-02T18:22:26.505" v="2260" actId="122"/>
          <ac:spMkLst>
            <pc:docMk/>
            <pc:sldMk cId="0" sldId="1909"/>
            <ac:spMk id="175135" creationId="{00000000-0000-0000-0000-000000000000}"/>
          </ac:spMkLst>
        </pc:spChg>
        <pc:spChg chg="mod">
          <ac:chgData name="Johnson, Chad" userId="29e26967-ee32-4210-a1e6-19e5305e9c5f" providerId="ADAL" clId="{8D5896BE-6EBD-4CD3-9F05-94DA669FABF3}" dt="2022-05-02T18:22:23.036" v="2258" actId="122"/>
          <ac:spMkLst>
            <pc:docMk/>
            <pc:sldMk cId="0" sldId="1909"/>
            <ac:spMk id="175136" creationId="{00000000-0000-0000-0000-000000000000}"/>
          </ac:spMkLst>
        </pc:spChg>
        <pc:spChg chg="mod ord">
          <ac:chgData name="Johnson, Chad" userId="29e26967-ee32-4210-a1e6-19e5305e9c5f" providerId="ADAL" clId="{8D5896BE-6EBD-4CD3-9F05-94DA669FABF3}" dt="2022-05-02T18:15:11.670" v="2187"/>
          <ac:spMkLst>
            <pc:docMk/>
            <pc:sldMk cId="0" sldId="1909"/>
            <ac:spMk id="222210" creationId="{00000000-0000-0000-0000-000000000000}"/>
          </ac:spMkLst>
        </pc:spChg>
      </pc:sldChg>
      <pc:sldChg chg="modSp mod modClrScheme chgLayout">
        <pc:chgData name="Johnson, Chad" userId="29e26967-ee32-4210-a1e6-19e5305e9c5f" providerId="ADAL" clId="{8D5896BE-6EBD-4CD3-9F05-94DA669FABF3}" dt="2022-05-02T18:15:11.670" v="2187"/>
        <pc:sldMkLst>
          <pc:docMk/>
          <pc:sldMk cId="0" sldId="1910"/>
        </pc:sldMkLst>
        <pc:spChg chg="mod ord">
          <ac:chgData name="Johnson, Chad" userId="29e26967-ee32-4210-a1e6-19e5305e9c5f" providerId="ADAL" clId="{8D5896BE-6EBD-4CD3-9F05-94DA669FABF3}" dt="2022-05-02T18:15:11.670" v="2187"/>
          <ac:spMkLst>
            <pc:docMk/>
            <pc:sldMk cId="0" sldId="1910"/>
            <ac:spMk id="18433" creationId="{00000000-0000-0000-0000-000000000000}"/>
          </ac:spMkLst>
        </pc:spChg>
        <pc:spChg chg="mod ord">
          <ac:chgData name="Johnson, Chad" userId="29e26967-ee32-4210-a1e6-19e5305e9c5f" providerId="ADAL" clId="{8D5896BE-6EBD-4CD3-9F05-94DA669FABF3}" dt="2022-05-02T18:15:11.670" v="2187"/>
          <ac:spMkLst>
            <pc:docMk/>
            <pc:sldMk cId="0" sldId="1910"/>
            <ac:spMk id="18434" creationId="{00000000-0000-0000-0000-000000000000}"/>
          </ac:spMkLst>
        </pc:spChg>
      </pc:sldChg>
      <pc:sldChg chg="modSp mod modClrScheme chgLayout">
        <pc:chgData name="Johnson, Chad" userId="29e26967-ee32-4210-a1e6-19e5305e9c5f" providerId="ADAL" clId="{8D5896BE-6EBD-4CD3-9F05-94DA669FABF3}" dt="2022-05-02T18:23:24.645" v="2267" actId="20577"/>
        <pc:sldMkLst>
          <pc:docMk/>
          <pc:sldMk cId="0" sldId="1911"/>
        </pc:sldMkLst>
        <pc:spChg chg="mod ord">
          <ac:chgData name="Johnson, Chad" userId="29e26967-ee32-4210-a1e6-19e5305e9c5f" providerId="ADAL" clId="{8D5896BE-6EBD-4CD3-9F05-94DA669FABF3}" dt="2022-05-02T18:15:11.670" v="2187"/>
          <ac:spMkLst>
            <pc:docMk/>
            <pc:sldMk cId="0" sldId="1911"/>
            <ac:spMk id="18433" creationId="{00000000-0000-0000-0000-000000000000}"/>
          </ac:spMkLst>
        </pc:spChg>
        <pc:spChg chg="mod ord">
          <ac:chgData name="Johnson, Chad" userId="29e26967-ee32-4210-a1e6-19e5305e9c5f" providerId="ADAL" clId="{8D5896BE-6EBD-4CD3-9F05-94DA669FABF3}" dt="2022-05-02T18:23:24.645" v="2267" actId="20577"/>
          <ac:spMkLst>
            <pc:docMk/>
            <pc:sldMk cId="0" sldId="1911"/>
            <ac:spMk id="18434" creationId="{00000000-0000-0000-0000-000000000000}"/>
          </ac:spMkLst>
        </pc:spChg>
      </pc:sldChg>
      <pc:sldChg chg="modSp mod chgLayout">
        <pc:chgData name="Johnson, Chad" userId="29e26967-ee32-4210-a1e6-19e5305e9c5f" providerId="ADAL" clId="{8D5896BE-6EBD-4CD3-9F05-94DA669FABF3}" dt="2022-05-02T18:23:47.661" v="2268" actId="1076"/>
        <pc:sldMkLst>
          <pc:docMk/>
          <pc:sldMk cId="0" sldId="1912"/>
        </pc:sldMkLst>
        <pc:spChg chg="mod ord">
          <ac:chgData name="Johnson, Chad" userId="29e26967-ee32-4210-a1e6-19e5305e9c5f" providerId="ADAL" clId="{8D5896BE-6EBD-4CD3-9F05-94DA669FABF3}" dt="2022-05-02T18:15:11.670" v="2187"/>
          <ac:spMkLst>
            <pc:docMk/>
            <pc:sldMk cId="0" sldId="1912"/>
            <ac:spMk id="4098" creationId="{00000000-0000-0000-0000-000000000000}"/>
          </ac:spMkLst>
        </pc:spChg>
        <pc:spChg chg="mod ord">
          <ac:chgData name="Johnson, Chad" userId="29e26967-ee32-4210-a1e6-19e5305e9c5f" providerId="ADAL" clId="{8D5896BE-6EBD-4CD3-9F05-94DA669FABF3}" dt="2022-05-02T18:15:11.670" v="2187"/>
          <ac:spMkLst>
            <pc:docMk/>
            <pc:sldMk cId="0" sldId="1912"/>
            <ac:spMk id="4099" creationId="{00000000-0000-0000-0000-000000000000}"/>
          </ac:spMkLst>
        </pc:spChg>
        <pc:picChg chg="mod">
          <ac:chgData name="Johnson, Chad" userId="29e26967-ee32-4210-a1e6-19e5305e9c5f" providerId="ADAL" clId="{8D5896BE-6EBD-4CD3-9F05-94DA669FABF3}" dt="2022-05-02T18:23:47.661" v="2268" actId="1076"/>
          <ac:picMkLst>
            <pc:docMk/>
            <pc:sldMk cId="0" sldId="1912"/>
            <ac:picMk id="4" creationId="{00000000-0000-0000-0000-000000000000}"/>
          </ac:picMkLst>
        </pc:picChg>
      </pc:sldChg>
      <pc:sldChg chg="modSp new mod">
        <pc:chgData name="Johnson, Chad" userId="29e26967-ee32-4210-a1e6-19e5305e9c5f" providerId="ADAL" clId="{8D5896BE-6EBD-4CD3-9F05-94DA669FABF3}" dt="2022-05-02T18:45:12.158" v="3012" actId="20577"/>
        <pc:sldMkLst>
          <pc:docMk/>
          <pc:sldMk cId="1251596996" sldId="1913"/>
        </pc:sldMkLst>
        <pc:spChg chg="mod">
          <ac:chgData name="Johnson, Chad" userId="29e26967-ee32-4210-a1e6-19e5305e9c5f" providerId="ADAL" clId="{8D5896BE-6EBD-4CD3-9F05-94DA669FABF3}" dt="2022-05-02T18:43:03.114" v="2631" actId="20577"/>
          <ac:spMkLst>
            <pc:docMk/>
            <pc:sldMk cId="1251596996" sldId="1913"/>
            <ac:spMk id="2" creationId="{6722F63F-FF91-4F74-9F68-A07DC58EECAF}"/>
          </ac:spMkLst>
        </pc:spChg>
        <pc:spChg chg="mod">
          <ac:chgData name="Johnson, Chad" userId="29e26967-ee32-4210-a1e6-19e5305e9c5f" providerId="ADAL" clId="{8D5896BE-6EBD-4CD3-9F05-94DA669FABF3}" dt="2022-05-02T18:45:12.158" v="3012" actId="20577"/>
          <ac:spMkLst>
            <pc:docMk/>
            <pc:sldMk cId="1251596996" sldId="1913"/>
            <ac:spMk id="3" creationId="{F25661A2-171E-4D0B-BBD1-46BB1528D8AA}"/>
          </ac:spMkLst>
        </pc:spChg>
      </pc:sldChg>
      <pc:sldChg chg="modSp new mod ord">
        <pc:chgData name="Johnson, Chad" userId="29e26967-ee32-4210-a1e6-19e5305e9c5f" providerId="ADAL" clId="{8D5896BE-6EBD-4CD3-9F05-94DA669FABF3}" dt="2022-05-02T18:58:34.993" v="3077" actId="20577"/>
        <pc:sldMkLst>
          <pc:docMk/>
          <pc:sldMk cId="1406608447" sldId="1914"/>
        </pc:sldMkLst>
        <pc:spChg chg="mod">
          <ac:chgData name="Johnson, Chad" userId="29e26967-ee32-4210-a1e6-19e5305e9c5f" providerId="ADAL" clId="{8D5896BE-6EBD-4CD3-9F05-94DA669FABF3}" dt="2022-05-02T18:58:34.993" v="3077" actId="20577"/>
          <ac:spMkLst>
            <pc:docMk/>
            <pc:sldMk cId="1406608447" sldId="1914"/>
            <ac:spMk id="2" creationId="{259A1658-106B-4E05-9DB7-EED40310406E}"/>
          </ac:spMkLst>
        </pc:spChg>
        <pc:spChg chg="mod">
          <ac:chgData name="Johnson, Chad" userId="29e26967-ee32-4210-a1e6-19e5305e9c5f" providerId="ADAL" clId="{8D5896BE-6EBD-4CD3-9F05-94DA669FABF3}" dt="2022-05-02T18:58:01.848" v="3034" actId="15"/>
          <ac:spMkLst>
            <pc:docMk/>
            <pc:sldMk cId="1406608447" sldId="1914"/>
            <ac:spMk id="3" creationId="{CB84FC32-0AAA-4C97-B4D9-FF045B6212D9}"/>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63E1D-AD8E-4E5D-9F98-A5BA97868D18}" type="datetimeFigureOut">
              <a:rPr lang="en-US" smtClean="0"/>
              <a:t>5/2/2022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4D25E6-9D90-47DC-8AF4-945F6F1D599E}" type="slidenum">
              <a:rPr lang="en-US" smtClean="0"/>
              <a:t>‹#›</a:t>
            </a:fld>
            <a:endParaRPr lang="en-US"/>
          </a:p>
        </p:txBody>
      </p:sp>
    </p:spTree>
    <p:extLst>
      <p:ext uri="{BB962C8B-B14F-4D97-AF65-F5344CB8AC3E}">
        <p14:creationId xmlns:p14="http://schemas.microsoft.com/office/powerpoint/2010/main" val="25302633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1" u="none" strike="noStrike" kern="1200" baseline="0" dirty="0">
                <a:solidFill>
                  <a:schemeClr val="tx1"/>
                </a:solidFill>
                <a:latin typeface="+mn-lt"/>
                <a:ea typeface="+mn-ea"/>
                <a:cs typeface="+mn-cs"/>
              </a:rPr>
              <a:t>SA </a:t>
            </a:r>
            <a:r>
              <a:rPr lang="en-US" sz="1200" b="0" i="0" u="none" strike="noStrike" kern="1200" baseline="0" dirty="0">
                <a:solidFill>
                  <a:schemeClr val="tx1"/>
                </a:solidFill>
                <a:latin typeface="+mn-lt"/>
                <a:ea typeface="+mn-ea"/>
                <a:cs typeface="+mn-cs"/>
              </a:rPr>
              <a:t>= {</a:t>
            </a:r>
            <a:r>
              <a:rPr lang="en-US" sz="1200" b="0" i="1" u="none" strike="noStrike" kern="1200" baseline="0" dirty="0">
                <a:solidFill>
                  <a:schemeClr val="tx1"/>
                </a:solidFill>
                <a:latin typeface="+mn-lt"/>
                <a:ea typeface="+mn-ea"/>
                <a:cs typeface="+mn-cs"/>
              </a:rPr>
              <a:t>NA, A</a:t>
            </a:r>
            <a:r>
              <a:rPr lang="en-US" sz="1200" b="0" i="0" u="none" strike="noStrike" kern="1200" baseline="0" dirty="0">
                <a:solidFill>
                  <a:schemeClr val="tx1"/>
                </a:solidFill>
                <a:latin typeface="+mn-lt"/>
                <a:ea typeface="+mn-ea"/>
                <a:cs typeface="+mn-cs"/>
              </a:rPr>
              <a:t>} represents attackers’ strategies, </a:t>
            </a:r>
          </a:p>
          <a:p>
            <a:r>
              <a:rPr lang="en-US" sz="1200" b="0" i="0" u="none" strike="noStrike" kern="1200" baseline="0" dirty="0">
                <a:solidFill>
                  <a:schemeClr val="tx1"/>
                </a:solidFill>
                <a:latin typeface="+mn-lt"/>
                <a:ea typeface="+mn-ea"/>
                <a:cs typeface="+mn-cs"/>
              </a:rPr>
              <a:t> wherein </a:t>
            </a:r>
            <a:r>
              <a:rPr lang="en-US" sz="1200" b="0" i="1" u="none" strike="noStrike" kern="1200" baseline="0" dirty="0">
                <a:solidFill>
                  <a:schemeClr val="tx1"/>
                </a:solidFill>
                <a:latin typeface="+mn-lt"/>
                <a:ea typeface="+mn-ea"/>
                <a:cs typeface="+mn-cs"/>
              </a:rPr>
              <a:t>NA </a:t>
            </a:r>
            <a:r>
              <a:rPr lang="en-US" sz="1200" b="0" i="0" u="none" strike="noStrike" kern="1200" baseline="0" dirty="0">
                <a:solidFill>
                  <a:schemeClr val="tx1"/>
                </a:solidFill>
                <a:latin typeface="+mn-lt"/>
                <a:ea typeface="+mn-ea"/>
                <a:cs typeface="+mn-cs"/>
              </a:rPr>
              <a:t>represents not attack and </a:t>
            </a:r>
            <a:r>
              <a:rPr lang="en-US" sz="1200" b="0" i="1" u="none" strike="noStrike" kern="1200" baseline="0" dirty="0">
                <a:solidFill>
                  <a:schemeClr val="tx1"/>
                </a:solidFill>
                <a:latin typeface="+mn-lt"/>
                <a:ea typeface="+mn-ea"/>
                <a:cs typeface="+mn-cs"/>
              </a:rPr>
              <a:t>A </a:t>
            </a:r>
            <a:r>
              <a:rPr lang="en-US" sz="1200" b="0" i="0" u="none" strike="noStrike" kern="1200" baseline="0" dirty="0">
                <a:solidFill>
                  <a:schemeClr val="tx1"/>
                </a:solidFill>
                <a:latin typeface="+mn-lt"/>
                <a:ea typeface="+mn-ea"/>
                <a:cs typeface="+mn-cs"/>
              </a:rPr>
              <a:t>represents attack.</a:t>
            </a:r>
          </a:p>
          <a:p>
            <a:r>
              <a:rPr lang="en-US" sz="1200" b="0" i="1" u="none" strike="noStrike" kern="1200" baseline="0" dirty="0">
                <a:solidFill>
                  <a:schemeClr val="tx1"/>
                </a:solidFill>
                <a:latin typeface="+mn-lt"/>
                <a:ea typeface="+mn-ea"/>
                <a:cs typeface="+mn-cs"/>
              </a:rPr>
              <a:t>SI </a:t>
            </a:r>
            <a:r>
              <a:rPr lang="en-US" sz="1200" b="0" i="0" u="none" strike="noStrike" kern="1200" baseline="0" dirty="0">
                <a:solidFill>
                  <a:schemeClr val="tx1"/>
                </a:solidFill>
                <a:latin typeface="+mn-lt"/>
                <a:ea typeface="+mn-ea"/>
                <a:cs typeface="+mn-cs"/>
              </a:rPr>
              <a:t>= {</a:t>
            </a:r>
            <a:r>
              <a:rPr lang="en-US" sz="1200" b="0" i="1" u="none" strike="noStrike" kern="1200" baseline="0" dirty="0">
                <a:solidFill>
                  <a:schemeClr val="tx1"/>
                </a:solidFill>
                <a:latin typeface="+mn-lt"/>
                <a:ea typeface="+mn-ea"/>
                <a:cs typeface="+mn-cs"/>
              </a:rPr>
              <a:t>NW,W</a:t>
            </a:r>
            <a:r>
              <a:rPr lang="en-US" sz="1200" b="0" i="0" u="none" strike="noStrike" kern="1200" baseline="0" dirty="0">
                <a:solidFill>
                  <a:schemeClr val="tx1"/>
                </a:solidFill>
                <a:latin typeface="+mn-lt"/>
                <a:ea typeface="+mn-ea"/>
                <a:cs typeface="+mn-cs"/>
              </a:rPr>
              <a:t>} represents defenders’ strategies, </a:t>
            </a:r>
          </a:p>
          <a:p>
            <a:r>
              <a:rPr lang="en-US" sz="1200" b="0" i="0" u="none" strike="noStrike" kern="1200" baseline="0" dirty="0">
                <a:solidFill>
                  <a:schemeClr val="tx1"/>
                </a:solidFill>
                <a:latin typeface="+mn-lt"/>
                <a:ea typeface="+mn-ea"/>
                <a:cs typeface="+mn-cs"/>
              </a:rPr>
              <a:t> wherein </a:t>
            </a:r>
            <a:r>
              <a:rPr lang="en-US" sz="1200" b="0" i="1" u="none" strike="noStrike" kern="1200" baseline="0" dirty="0">
                <a:solidFill>
                  <a:schemeClr val="tx1"/>
                </a:solidFill>
                <a:latin typeface="+mn-lt"/>
                <a:ea typeface="+mn-ea"/>
                <a:cs typeface="+mn-cs"/>
              </a:rPr>
              <a:t>NW </a:t>
            </a:r>
            <a:r>
              <a:rPr lang="en-US" sz="1200" b="0" i="0" u="none" strike="noStrike" kern="1200" baseline="0" dirty="0">
                <a:solidFill>
                  <a:schemeClr val="tx1"/>
                </a:solidFill>
                <a:latin typeface="+mn-lt"/>
                <a:ea typeface="+mn-ea"/>
                <a:cs typeface="+mn-cs"/>
              </a:rPr>
              <a:t>represents not alert and </a:t>
            </a:r>
            <a:r>
              <a:rPr lang="en-US" sz="1200" b="0" i="1" u="none" strike="noStrike" kern="1200" baseline="0" dirty="0">
                <a:solidFill>
                  <a:schemeClr val="tx1"/>
                </a:solidFill>
                <a:latin typeface="+mn-lt"/>
                <a:ea typeface="+mn-ea"/>
                <a:cs typeface="+mn-cs"/>
              </a:rPr>
              <a:t>W </a:t>
            </a:r>
            <a:r>
              <a:rPr lang="en-US" sz="1200" b="0" i="0" u="none" strike="noStrike" kern="1200" baseline="0" dirty="0">
                <a:solidFill>
                  <a:schemeClr val="tx1"/>
                </a:solidFill>
                <a:latin typeface="+mn-lt"/>
                <a:ea typeface="+mn-ea"/>
                <a:cs typeface="+mn-cs"/>
              </a:rPr>
              <a:t>represents alert. </a:t>
            </a:r>
          </a:p>
          <a:p>
            <a:r>
              <a:rPr lang="en-US" sz="1200" b="0" i="0" u="none" strike="noStrike" kern="1200" baseline="0" dirty="0">
                <a:solidFill>
                  <a:schemeClr val="tx1"/>
                </a:solidFill>
                <a:latin typeface="+mn-lt"/>
                <a:ea typeface="+mn-ea"/>
                <a:cs typeface="+mn-cs"/>
              </a:rPr>
              <a:t>For example, we assume the IDS’s detection results mixed probability matrix:</a:t>
            </a:r>
          </a:p>
          <a:p>
            <a:r>
              <a:rPr lang="en-US" sz="1200" b="0" i="1" u="none" strike="noStrike" kern="1200" baseline="0" dirty="0">
                <a:solidFill>
                  <a:schemeClr val="tx1"/>
                </a:solidFill>
                <a:latin typeface="+mn-lt"/>
                <a:ea typeface="+mn-ea"/>
                <a:cs typeface="+mn-cs"/>
              </a:rPr>
              <a:t>P </a:t>
            </a:r>
            <a:r>
              <a:rPr lang="en-US" sz="1200" b="0" i="0" u="none" strike="noStrike" kern="1200" baseline="0" dirty="0">
                <a:solidFill>
                  <a:schemeClr val="tx1"/>
                </a:solidFill>
                <a:latin typeface="+mn-lt"/>
                <a:ea typeface="+mn-ea"/>
                <a:cs typeface="+mn-cs"/>
              </a:rPr>
              <a:t>=</a:t>
            </a:r>
          </a:p>
          <a:p>
            <a:r>
              <a:rPr lang="en-US" sz="1200" b="0" i="0" u="none" strike="noStrike" kern="1200" baseline="0" dirty="0">
                <a:solidFill>
                  <a:schemeClr val="tx1"/>
                </a:solidFill>
                <a:latin typeface="+mn-lt"/>
                <a:ea typeface="+mn-ea"/>
                <a:cs typeface="+mn-cs"/>
              </a:rPr>
              <a:t>0</a:t>
            </a:r>
            <a:r>
              <a:rPr lang="en-US" sz="1200" b="0" i="1" u="none" strike="noStrike" kern="1200" baseline="0" dirty="0">
                <a:solidFill>
                  <a:schemeClr val="tx1"/>
                </a:solidFill>
                <a:latin typeface="+mn-lt"/>
                <a:ea typeface="+mn-ea"/>
                <a:cs typeface="+mn-cs"/>
              </a:rPr>
              <a:t>.</a:t>
            </a:r>
            <a:r>
              <a:rPr lang="en-US" sz="1200" b="0" i="0" u="none" strike="noStrike" kern="1200" baseline="0" dirty="0">
                <a:solidFill>
                  <a:schemeClr val="tx1"/>
                </a:solidFill>
                <a:latin typeface="+mn-lt"/>
                <a:ea typeface="+mn-ea"/>
                <a:cs typeface="+mn-cs"/>
              </a:rPr>
              <a:t>8 0</a:t>
            </a:r>
            <a:r>
              <a:rPr lang="en-US" sz="1200" b="0" i="1" u="none" strike="noStrike" kern="1200" baseline="0" dirty="0">
                <a:solidFill>
                  <a:schemeClr val="tx1"/>
                </a:solidFill>
                <a:latin typeface="+mn-lt"/>
                <a:ea typeface="+mn-ea"/>
                <a:cs typeface="+mn-cs"/>
              </a:rPr>
              <a:t>.</a:t>
            </a:r>
            <a:r>
              <a:rPr lang="en-US" sz="1200" b="0" i="0" u="none" strike="noStrike" kern="1200" baseline="0" dirty="0">
                <a:solidFill>
                  <a:schemeClr val="tx1"/>
                </a:solidFill>
                <a:latin typeface="+mn-lt"/>
                <a:ea typeface="+mn-ea"/>
                <a:cs typeface="+mn-cs"/>
              </a:rPr>
              <a:t>2</a:t>
            </a:r>
          </a:p>
          <a:p>
            <a:r>
              <a:rPr lang="en-US" sz="1200" b="0" i="0" u="none" strike="noStrike" kern="1200" baseline="0" dirty="0">
                <a:solidFill>
                  <a:schemeClr val="tx1"/>
                </a:solidFill>
                <a:latin typeface="+mn-lt"/>
                <a:ea typeface="+mn-ea"/>
                <a:cs typeface="+mn-cs"/>
              </a:rPr>
              <a:t>0</a:t>
            </a:r>
            <a:r>
              <a:rPr lang="en-US" sz="1200" b="0" i="1" u="none" strike="noStrike" kern="1200" baseline="0" dirty="0">
                <a:solidFill>
                  <a:schemeClr val="tx1"/>
                </a:solidFill>
                <a:latin typeface="+mn-lt"/>
                <a:ea typeface="+mn-ea"/>
                <a:cs typeface="+mn-cs"/>
              </a:rPr>
              <a:t>.</a:t>
            </a:r>
            <a:r>
              <a:rPr lang="en-US" sz="1200" b="0" i="0" u="none" strike="noStrike" kern="1200" baseline="0" dirty="0">
                <a:solidFill>
                  <a:schemeClr val="tx1"/>
                </a:solidFill>
                <a:latin typeface="+mn-lt"/>
                <a:ea typeface="+mn-ea"/>
                <a:cs typeface="+mn-cs"/>
              </a:rPr>
              <a:t>2 0</a:t>
            </a:r>
            <a:r>
              <a:rPr lang="en-US" sz="1200" b="0" i="1" u="none" strike="noStrike" kern="1200" baseline="0" dirty="0">
                <a:solidFill>
                  <a:schemeClr val="tx1"/>
                </a:solidFill>
                <a:latin typeface="+mn-lt"/>
                <a:ea typeface="+mn-ea"/>
                <a:cs typeface="+mn-cs"/>
              </a:rPr>
              <a:t>.</a:t>
            </a:r>
            <a:r>
              <a:rPr lang="en-US" sz="1200" b="0" i="0" u="none" strike="noStrike" kern="1200" baseline="0" dirty="0">
                <a:solidFill>
                  <a:schemeClr val="tx1"/>
                </a:solidFill>
                <a:latin typeface="+mn-lt"/>
                <a:ea typeface="+mn-ea"/>
                <a:cs typeface="+mn-cs"/>
              </a:rPr>
              <a:t>8</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A game tree is a graphical representation of a sequential game. It provides information about the players, payoffs, strategies, and order of moves. The game tree consists of nodes (or vertices), which are points at which players can take actions, connected by edges, which represent the actions that may be taken at that node.</a:t>
            </a:r>
          </a:p>
          <a:p>
            <a:endParaRPr lang="en-US" dirty="0"/>
          </a:p>
        </p:txBody>
      </p:sp>
      <p:sp>
        <p:nvSpPr>
          <p:cNvPr id="4" name="Slide Number Placeholder 3"/>
          <p:cNvSpPr>
            <a:spLocks noGrp="1"/>
          </p:cNvSpPr>
          <p:nvPr>
            <p:ph type="sldNum" sz="quarter" idx="5"/>
          </p:nvPr>
        </p:nvSpPr>
        <p:spPr/>
        <p:txBody>
          <a:bodyPr/>
          <a:lstStyle/>
          <a:p>
            <a:fld id="{054D25E6-9D90-47DC-8AF4-945F6F1D599E}" type="slidenum">
              <a:rPr lang="en-US" smtClean="0"/>
              <a:t>2</a:t>
            </a:fld>
            <a:endParaRPr lang="en-US"/>
          </a:p>
        </p:txBody>
      </p:sp>
    </p:spTree>
    <p:extLst>
      <p:ext uri="{BB962C8B-B14F-4D97-AF65-F5344CB8AC3E}">
        <p14:creationId xmlns:p14="http://schemas.microsoft.com/office/powerpoint/2010/main" val="34174839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808E7E5-3708-4304-BFB0-6660785DFBFF}" type="slidenum">
              <a:rPr lang="en-US"/>
              <a:pPr/>
              <a:t>19</a:t>
            </a:fld>
            <a:endParaRPr lang="en-US"/>
          </a:p>
        </p:txBody>
      </p:sp>
      <p:sp>
        <p:nvSpPr>
          <p:cNvPr id="2755586" name="Rectangle 2"/>
          <p:cNvSpPr>
            <a:spLocks noGrp="1" noRot="1" noChangeAspect="1" noChangeArrowheads="1" noTextEdit="1"/>
          </p:cNvSpPr>
          <p:nvPr>
            <p:ph type="sldImg"/>
          </p:nvPr>
        </p:nvSpPr>
        <p:spPr>
          <a:ln/>
        </p:spPr>
      </p:sp>
      <p:sp>
        <p:nvSpPr>
          <p:cNvPr id="27555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7DCBB324-50BA-4584-9BE2-C78894A7206A}" type="slidenum">
              <a:rPr lang="en-US" smtClean="0"/>
              <a:pPr/>
              <a:t>20</a:t>
            </a:fld>
            <a:endParaRPr lang="en-US"/>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0322DF3-2CD1-4870-8751-568AF548409C}" type="slidenum">
              <a:rPr lang="en-US"/>
              <a:pPr/>
              <a:t>21</a:t>
            </a:fld>
            <a:endParaRPr lang="en-US"/>
          </a:p>
        </p:txBody>
      </p:sp>
      <p:sp>
        <p:nvSpPr>
          <p:cNvPr id="2380802" name="Rectangle 2"/>
          <p:cNvSpPr>
            <a:spLocks noGrp="1" noRot="1" noChangeAspect="1" noChangeArrowheads="1" noTextEdit="1"/>
          </p:cNvSpPr>
          <p:nvPr>
            <p:ph type="sldImg"/>
          </p:nvPr>
        </p:nvSpPr>
        <p:spPr>
          <a:ln/>
        </p:spPr>
      </p:sp>
      <p:sp>
        <p:nvSpPr>
          <p:cNvPr id="23808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0322DF3-2CD1-4870-8751-568AF548409C}" type="slidenum">
              <a:rPr lang="en-US"/>
              <a:pPr/>
              <a:t>22</a:t>
            </a:fld>
            <a:endParaRPr lang="en-US"/>
          </a:p>
        </p:txBody>
      </p:sp>
      <p:sp>
        <p:nvSpPr>
          <p:cNvPr id="2380802" name="Rectangle 2"/>
          <p:cNvSpPr>
            <a:spLocks noGrp="1" noRot="1" noChangeAspect="1" noChangeArrowheads="1" noTextEdit="1"/>
          </p:cNvSpPr>
          <p:nvPr>
            <p:ph type="sldImg"/>
          </p:nvPr>
        </p:nvSpPr>
        <p:spPr>
          <a:ln/>
        </p:spPr>
      </p:sp>
      <p:sp>
        <p:nvSpPr>
          <p:cNvPr id="23808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0322DF3-2CD1-4870-8751-568AF548409C}" type="slidenum">
              <a:rPr lang="en-US"/>
              <a:pPr/>
              <a:t>23</a:t>
            </a:fld>
            <a:endParaRPr lang="en-US"/>
          </a:p>
        </p:txBody>
      </p:sp>
      <p:sp>
        <p:nvSpPr>
          <p:cNvPr id="2380802" name="Rectangle 2"/>
          <p:cNvSpPr>
            <a:spLocks noGrp="1" noRot="1" noChangeAspect="1" noChangeArrowheads="1" noTextEdit="1"/>
          </p:cNvSpPr>
          <p:nvPr>
            <p:ph type="sldImg"/>
          </p:nvPr>
        </p:nvSpPr>
        <p:spPr>
          <a:ln/>
        </p:spPr>
      </p:sp>
      <p:sp>
        <p:nvSpPr>
          <p:cNvPr id="23808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E032B650-C122-4A9A-84B6-42C687EDF942}" type="slidenum">
              <a:rPr lang="en-US"/>
              <a:pPr/>
              <a:t>24</a:t>
            </a:fld>
            <a:endParaRPr lang="en-US"/>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0322DF3-2CD1-4870-8751-568AF548409C}" type="slidenum">
              <a:rPr lang="en-US"/>
              <a:pPr/>
              <a:t>25</a:t>
            </a:fld>
            <a:endParaRPr lang="en-US"/>
          </a:p>
        </p:txBody>
      </p:sp>
      <p:sp>
        <p:nvSpPr>
          <p:cNvPr id="2380802" name="Rectangle 2"/>
          <p:cNvSpPr>
            <a:spLocks noGrp="1" noRot="1" noChangeAspect="1" noChangeArrowheads="1" noTextEdit="1"/>
          </p:cNvSpPr>
          <p:nvPr>
            <p:ph type="sldImg"/>
          </p:nvPr>
        </p:nvSpPr>
        <p:spPr>
          <a:ln/>
        </p:spPr>
      </p:sp>
      <p:sp>
        <p:nvSpPr>
          <p:cNvPr id="23808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2"/>
          <p:cNvSpPr>
            <a:spLocks noGrp="1" noRot="1" noChangeAspect="1" noChangeArrowheads="1" noTextEdit="1"/>
          </p:cNvSpPr>
          <p:nvPr>
            <p:ph type="sldImg"/>
          </p:nvPr>
        </p:nvSpPr>
        <p:spPr>
          <a:ln/>
        </p:spPr>
      </p:sp>
      <p:sp>
        <p:nvSpPr>
          <p:cNvPr id="88066"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Rot="1" noChangeAspect="1" noChangeArrowheads="1" noTextEdit="1"/>
          </p:cNvSpPr>
          <p:nvPr>
            <p:ph type="sldImg"/>
          </p:nvPr>
        </p:nvSpPr>
        <p:spPr>
          <a:ln/>
        </p:spPr>
      </p:sp>
      <p:sp>
        <p:nvSpPr>
          <p:cNvPr id="176131"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Rot="1" noChangeAspect="1" noChangeArrowheads="1" noTextEdit="1"/>
          </p:cNvSpPr>
          <p:nvPr>
            <p:ph type="sldImg"/>
          </p:nvPr>
        </p:nvSpPr>
        <p:spPr>
          <a:ln/>
        </p:spPr>
      </p:sp>
      <p:sp>
        <p:nvSpPr>
          <p:cNvPr id="19458" name="Rectangle 3"/>
          <p:cNvSpPr>
            <a:spLocks noGrp="1" noChangeArrowheads="1"/>
          </p:cNvSpPr>
          <p:nvPr>
            <p:ph type="body" idx="1"/>
          </p:nvPr>
        </p:nvSpPr>
        <p:spPr>
          <a:noFill/>
          <a:ln/>
        </p:spPr>
        <p:txBody>
          <a:bodyPr/>
          <a:lstStyle/>
          <a:p>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45CB69D-145D-4CE8-8F9B-EBE80C967573}" type="slidenum">
              <a:rPr lang="en-US"/>
              <a:pPr/>
              <a:t>11</a:t>
            </a:fld>
            <a:endParaRPr lang="en-US"/>
          </a:p>
        </p:txBody>
      </p:sp>
      <p:sp>
        <p:nvSpPr>
          <p:cNvPr id="2842626" name="Rectangle 2"/>
          <p:cNvSpPr>
            <a:spLocks noGrp="1" noRot="1" noChangeAspect="1" noChangeArrowheads="1" noTextEdit="1"/>
          </p:cNvSpPr>
          <p:nvPr>
            <p:ph type="sldImg"/>
          </p:nvPr>
        </p:nvSpPr>
        <p:spPr>
          <a:ln/>
        </p:spPr>
      </p:sp>
      <p:sp>
        <p:nvSpPr>
          <p:cNvPr id="28426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Rot="1" noChangeAspect="1" noChangeArrowheads="1" noTextEdit="1"/>
          </p:cNvSpPr>
          <p:nvPr>
            <p:ph type="sldImg"/>
          </p:nvPr>
        </p:nvSpPr>
        <p:spPr>
          <a:ln/>
        </p:spPr>
      </p:sp>
      <p:sp>
        <p:nvSpPr>
          <p:cNvPr id="19458" name="Rectangle 3"/>
          <p:cNvSpPr>
            <a:spLocks noGrp="1" noChangeArrowheads="1"/>
          </p:cNvSpPr>
          <p:nvPr>
            <p:ph type="body" idx="1"/>
          </p:nvPr>
        </p:nvSpPr>
        <p:spPr>
          <a:noFill/>
          <a:ln/>
        </p:spPr>
        <p:txBody>
          <a:bodyPr/>
          <a:lstStyle/>
          <a:p>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AC39FECD-A8FE-478B-9750-D09BA3BAE284}" type="slidenum">
              <a:rPr lang="en-US" smtClean="0"/>
              <a:pPr/>
              <a:t>30</a:t>
            </a:fld>
            <a:endParaRPr lang="en-US"/>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p:spPr>
        <p:txBody>
          <a:bodyPr/>
          <a:lstStyle/>
          <a:p>
            <a:pPr>
              <a:spcBef>
                <a:spcPts val="0"/>
              </a:spcBef>
              <a:spcAft>
                <a:spcPts val="589"/>
              </a:spcAft>
              <a:buClr>
                <a:schemeClr val="accent1">
                  <a:lumMod val="75000"/>
                </a:schemeClr>
              </a:buClr>
              <a:buFont typeface="Wingdings" pitchFamily="2" charset="2"/>
              <a:buChar char="§"/>
            </a:pPr>
            <a:r>
              <a:rPr lang="en-US" dirty="0">
                <a:latin typeface="Arial Narrow" pitchFamily="34" charset="0"/>
              </a:rPr>
              <a:t>Tailoring is applied to baseline</a:t>
            </a:r>
            <a:r>
              <a:rPr lang="en-US" baseline="0" dirty="0">
                <a:latin typeface="Arial Narrow" pitchFamily="34" charset="0"/>
              </a:rPr>
              <a:t> controls</a:t>
            </a:r>
            <a:r>
              <a:rPr lang="en-US" dirty="0">
                <a:latin typeface="Arial Narrow" pitchFamily="34" charset="0"/>
              </a:rPr>
              <a:t> where reality diverges from baseline assumptions</a:t>
            </a:r>
          </a:p>
          <a:p>
            <a:pPr>
              <a:spcBef>
                <a:spcPts val="0"/>
              </a:spcBef>
              <a:spcAft>
                <a:spcPts val="589"/>
              </a:spcAft>
              <a:buClr>
                <a:schemeClr val="accent1">
                  <a:lumMod val="75000"/>
                </a:schemeClr>
              </a:buClr>
              <a:buFont typeface="Wingdings" pitchFamily="2" charset="2"/>
              <a:buChar char="§"/>
            </a:pPr>
            <a:r>
              <a:rPr lang="en-US" dirty="0">
                <a:latin typeface="Arial Narrow" pitchFamily="34" charset="0"/>
              </a:rPr>
              <a:t>Tailoring now encompasses: </a:t>
            </a:r>
          </a:p>
          <a:p>
            <a:pPr lvl="1">
              <a:spcBef>
                <a:spcPts val="0"/>
              </a:spcBef>
              <a:spcAft>
                <a:spcPts val="589"/>
              </a:spcAft>
              <a:buClr>
                <a:schemeClr val="accent1">
                  <a:lumMod val="75000"/>
                </a:schemeClr>
              </a:buClr>
              <a:buFont typeface="Wingdings" pitchFamily="2" charset="2"/>
              <a:buChar char="§"/>
            </a:pPr>
            <a:r>
              <a:rPr lang="en-US" dirty="0">
                <a:latin typeface="Arial Narrow" pitchFamily="34" charset="0"/>
              </a:rPr>
              <a:t>Identifying/designating common controls in initial baselines</a:t>
            </a:r>
          </a:p>
          <a:p>
            <a:pPr lvl="1">
              <a:spcBef>
                <a:spcPts val="0"/>
              </a:spcBef>
              <a:spcAft>
                <a:spcPts val="589"/>
              </a:spcAft>
              <a:buClr>
                <a:schemeClr val="accent1">
                  <a:lumMod val="75000"/>
                </a:schemeClr>
              </a:buClr>
              <a:buFont typeface="Wingdings" pitchFamily="2" charset="2"/>
              <a:buChar char="§"/>
            </a:pPr>
            <a:r>
              <a:rPr lang="en-US" dirty="0">
                <a:latin typeface="Arial Narrow" pitchFamily="34" charset="0"/>
              </a:rPr>
              <a:t>Applying scoping considerations (making risk based decisions) on remaining baseline controls</a:t>
            </a:r>
          </a:p>
          <a:p>
            <a:pPr lvl="1">
              <a:spcBef>
                <a:spcPts val="0"/>
              </a:spcBef>
              <a:spcAft>
                <a:spcPts val="589"/>
              </a:spcAft>
              <a:buClr>
                <a:schemeClr val="accent1">
                  <a:lumMod val="75000"/>
                </a:schemeClr>
              </a:buClr>
              <a:buFont typeface="Wingdings" pitchFamily="2" charset="2"/>
              <a:buChar char="§"/>
            </a:pPr>
            <a:r>
              <a:rPr lang="en-US" dirty="0">
                <a:latin typeface="Arial Narrow" pitchFamily="34" charset="0"/>
              </a:rPr>
              <a:t>Selecting compensating controls</a:t>
            </a:r>
          </a:p>
          <a:p>
            <a:pPr lvl="1">
              <a:spcBef>
                <a:spcPts val="0"/>
              </a:spcBef>
              <a:spcAft>
                <a:spcPts val="589"/>
              </a:spcAft>
              <a:buClr>
                <a:schemeClr val="accent1">
                  <a:lumMod val="75000"/>
                </a:schemeClr>
              </a:buClr>
              <a:buFont typeface="Wingdings" pitchFamily="2" charset="2"/>
              <a:buChar char="§"/>
            </a:pPr>
            <a:r>
              <a:rPr lang="en-US" dirty="0">
                <a:latin typeface="Arial Narrow" pitchFamily="34" charset="0"/>
              </a:rPr>
              <a:t>Assigning parameter values where applicable</a:t>
            </a:r>
          </a:p>
          <a:p>
            <a:pPr lvl="1">
              <a:spcBef>
                <a:spcPts val="0"/>
              </a:spcBef>
              <a:spcAft>
                <a:spcPts val="589"/>
              </a:spcAft>
              <a:buClr>
                <a:schemeClr val="accent1">
                  <a:lumMod val="75000"/>
                </a:schemeClr>
              </a:buClr>
              <a:buFont typeface="Wingdings" pitchFamily="2" charset="2"/>
              <a:buChar char="§"/>
            </a:pPr>
            <a:r>
              <a:rPr lang="en-US" dirty="0">
                <a:latin typeface="Arial Narrow" pitchFamily="34" charset="0"/>
              </a:rPr>
              <a:t>Supplementing baselines with additional controls and control enhancement, if needed</a:t>
            </a:r>
          </a:p>
          <a:p>
            <a:pPr lvl="1">
              <a:spcBef>
                <a:spcPts val="0"/>
              </a:spcBef>
              <a:spcAft>
                <a:spcPts val="589"/>
              </a:spcAft>
              <a:buClr>
                <a:schemeClr val="accent1">
                  <a:lumMod val="75000"/>
                </a:schemeClr>
              </a:buClr>
              <a:buFont typeface="Wingdings" pitchFamily="2" charset="2"/>
              <a:buChar char="§"/>
            </a:pPr>
            <a:r>
              <a:rPr lang="en-US" dirty="0">
                <a:latin typeface="Arial Narrow" pitchFamily="34" charset="0"/>
              </a:rPr>
              <a:t>Providing additional specification information – adding lower level implementation detail to the security capability information in</a:t>
            </a:r>
            <a:r>
              <a:rPr lang="en-US" baseline="0" dirty="0">
                <a:latin typeface="Arial Narrow" pitchFamily="34" charset="0"/>
              </a:rPr>
              <a:t> the control requirements as stated in 53R4 – as an example, where the supplemental guidance in 53R4 may just discuss use of a hash algorithm in general, the organization might specify that SHA-256 must be used as the hash algorithm for digital signatures </a:t>
            </a:r>
            <a:endParaRPr lang="en-US" dirty="0">
              <a:latin typeface="Arial Narrow" pitchFamily="34" charset="0"/>
            </a:endParaRPr>
          </a:p>
          <a:p>
            <a:pPr>
              <a:spcBef>
                <a:spcPts val="0"/>
              </a:spcBef>
              <a:spcAft>
                <a:spcPts val="0"/>
              </a:spcAft>
              <a:buClr>
                <a:schemeClr val="accent1">
                  <a:lumMod val="75000"/>
                </a:schemeClr>
              </a:buClr>
              <a:buFont typeface="Wingdings" pitchFamily="2" charset="2"/>
              <a:buChar char="§"/>
            </a:pPr>
            <a:endParaRPr lang="en-US" dirty="0">
              <a:latin typeface="Arial Narrow" pitchFamily="34" charset="0"/>
            </a:endParaRPr>
          </a:p>
          <a:p>
            <a:pPr>
              <a:spcBef>
                <a:spcPts val="0"/>
              </a:spcBef>
              <a:spcAft>
                <a:spcPts val="0"/>
              </a:spcAft>
              <a:buClr>
                <a:schemeClr val="accent1">
                  <a:lumMod val="75000"/>
                </a:schemeClr>
              </a:buClr>
              <a:buFont typeface="Wingdings" pitchFamily="2" charset="2"/>
              <a:buChar char="§"/>
            </a:pPr>
            <a:r>
              <a:rPr lang="en-US" dirty="0">
                <a:latin typeface="Arial Narrow" pitchFamily="34" charset="0"/>
              </a:rPr>
              <a:t>Scoping provides more explicit guidance (and examples) of instances where controls might added or removed</a:t>
            </a:r>
          </a:p>
          <a:p>
            <a:pPr>
              <a:spcBef>
                <a:spcPts val="0"/>
              </a:spcBef>
              <a:spcAft>
                <a:spcPts val="0"/>
              </a:spcAft>
              <a:buClr>
                <a:schemeClr val="accent1">
                  <a:lumMod val="75000"/>
                </a:schemeClr>
              </a:buClr>
              <a:buFont typeface="Wingdings" pitchFamily="2" charset="2"/>
              <a:buChar char="§"/>
            </a:pPr>
            <a:endParaRPr lang="en-US" dirty="0">
              <a:latin typeface="Arial Narrow" pitchFamily="34" charset="0"/>
            </a:endParaRPr>
          </a:p>
          <a:p>
            <a:pPr>
              <a:spcBef>
                <a:spcPts val="0"/>
              </a:spcBef>
              <a:spcAft>
                <a:spcPts val="0"/>
              </a:spcAft>
              <a:buClr>
                <a:schemeClr val="accent1">
                  <a:lumMod val="75000"/>
                </a:schemeClr>
              </a:buClr>
              <a:buFont typeface="Wingdings" pitchFamily="2" charset="2"/>
              <a:buChar char="§"/>
            </a:pPr>
            <a:r>
              <a:rPr lang="en-US" b="1" dirty="0">
                <a:latin typeface="Arial Narrow" pitchFamily="34" charset="0"/>
                <a:cs typeface="Arial" charset="0"/>
              </a:rPr>
              <a:t>Risk based decisions for BOTH</a:t>
            </a:r>
            <a:r>
              <a:rPr lang="en-US" b="1" baseline="0" dirty="0">
                <a:latin typeface="Arial Narrow" pitchFamily="34" charset="0"/>
                <a:cs typeface="Arial" charset="0"/>
              </a:rPr>
              <a:t> SCOPING AND SUPPLEMENTING and for parameter value selections</a:t>
            </a:r>
            <a:endParaRPr lang="en-US" b="1" dirty="0">
              <a:latin typeface="Arial Narrow" pitchFamily="34" charset="0"/>
              <a:cs typeface="Arial"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3274727-525D-4A2B-9BA0-D96AAC7CD209}" type="slidenum">
              <a:rPr lang="en-US"/>
              <a:pPr/>
              <a:t>12</a:t>
            </a:fld>
            <a:endParaRPr lang="en-US"/>
          </a:p>
        </p:txBody>
      </p:sp>
      <p:sp>
        <p:nvSpPr>
          <p:cNvPr id="2275330" name="Rectangle 2"/>
          <p:cNvSpPr>
            <a:spLocks noGrp="1" noRot="1" noChangeAspect="1" noChangeArrowheads="1" noTextEdit="1"/>
          </p:cNvSpPr>
          <p:nvPr>
            <p:ph type="sldImg"/>
          </p:nvPr>
        </p:nvSpPr>
        <p:spPr>
          <a:ln/>
        </p:spPr>
      </p:sp>
      <p:sp>
        <p:nvSpPr>
          <p:cNvPr id="22753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Rot="1" noChangeAspect="1" noChangeArrowheads="1" noTextEdit="1"/>
          </p:cNvSpPr>
          <p:nvPr>
            <p:ph type="sldImg"/>
          </p:nvPr>
        </p:nvSpPr>
        <p:spPr>
          <a:ln/>
        </p:spPr>
      </p:sp>
      <p:sp>
        <p:nvSpPr>
          <p:cNvPr id="19458" name="Rectangle 3"/>
          <p:cNvSpPr>
            <a:spLocks noGrp="1" noChangeArrowheads="1"/>
          </p:cNvSpPr>
          <p:nvPr>
            <p:ph type="body" idx="1"/>
          </p:nvPr>
        </p:nvSpPr>
        <p:spPr>
          <a:noFill/>
          <a:ln/>
        </p:spPr>
        <p:txBody>
          <a:bodyPr/>
          <a:lstStyle/>
          <a:p>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9E89AA7-8D81-473A-B01E-3D530EA42CEF}" type="slidenum">
              <a:rPr lang="en-US"/>
              <a:pPr/>
              <a:t>14</a:t>
            </a:fld>
            <a:endParaRPr lang="en-US"/>
          </a:p>
        </p:txBody>
      </p:sp>
      <p:sp>
        <p:nvSpPr>
          <p:cNvPr id="2277378" name="Rectangle 2"/>
          <p:cNvSpPr>
            <a:spLocks noGrp="1" noRot="1" noChangeAspect="1" noChangeArrowheads="1" noTextEdit="1"/>
          </p:cNvSpPr>
          <p:nvPr>
            <p:ph type="sldImg"/>
          </p:nvPr>
        </p:nvSpPr>
        <p:spPr>
          <a:ln/>
        </p:spPr>
      </p:sp>
      <p:sp>
        <p:nvSpPr>
          <p:cNvPr id="22773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Rot="1" noChangeAspect="1" noChangeArrowheads="1" noTextEdit="1"/>
          </p:cNvSpPr>
          <p:nvPr>
            <p:ph type="sldImg"/>
          </p:nvPr>
        </p:nvSpPr>
        <p:spPr>
          <a:ln/>
        </p:spPr>
      </p:sp>
      <p:sp>
        <p:nvSpPr>
          <p:cNvPr id="19458" name="Rectangle 3"/>
          <p:cNvSpPr>
            <a:spLocks noGrp="1" noChangeArrowheads="1"/>
          </p:cNvSpPr>
          <p:nvPr>
            <p:ph type="body" idx="1"/>
          </p:nvPr>
        </p:nvSpPr>
        <p:spPr>
          <a:noFill/>
          <a:ln/>
        </p:spPr>
        <p:txBody>
          <a:bodyPr/>
          <a:lstStyle/>
          <a:p>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Rot="1" noChangeAspect="1" noChangeArrowheads="1" noTextEdit="1"/>
          </p:cNvSpPr>
          <p:nvPr>
            <p:ph type="sldImg"/>
          </p:nvPr>
        </p:nvSpPr>
        <p:spPr>
          <a:ln/>
        </p:spPr>
      </p:sp>
      <p:sp>
        <p:nvSpPr>
          <p:cNvPr id="19458" name="Rectangle 3"/>
          <p:cNvSpPr>
            <a:spLocks noGrp="1" noChangeArrowheads="1"/>
          </p:cNvSpPr>
          <p:nvPr>
            <p:ph type="body" idx="1"/>
          </p:nvPr>
        </p:nvSpPr>
        <p:spPr>
          <a:noFill/>
          <a:ln/>
        </p:spPr>
        <p:txBody>
          <a:bodyPr/>
          <a:lstStyle/>
          <a:p>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Rot="1" noChangeAspect="1" noChangeArrowheads="1" noTextEdit="1"/>
          </p:cNvSpPr>
          <p:nvPr>
            <p:ph type="sldImg"/>
          </p:nvPr>
        </p:nvSpPr>
        <p:spPr>
          <a:ln/>
        </p:spPr>
      </p:sp>
      <p:sp>
        <p:nvSpPr>
          <p:cNvPr id="19458" name="Rectangle 3"/>
          <p:cNvSpPr>
            <a:spLocks noGrp="1" noChangeArrowheads="1"/>
          </p:cNvSpPr>
          <p:nvPr>
            <p:ph type="body" idx="1"/>
          </p:nvPr>
        </p:nvSpPr>
        <p:spPr>
          <a:noFill/>
          <a:ln/>
        </p:spPr>
        <p:txBody>
          <a:bodyPr/>
          <a:lstStyle/>
          <a:p>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3FFDA7F-7696-410B-9648-A498F6AB68DA}" type="slidenum">
              <a:rPr lang="en-US"/>
              <a:pPr/>
              <a:t>18</a:t>
            </a:fld>
            <a:endParaRPr lang="en-US"/>
          </a:p>
        </p:txBody>
      </p:sp>
      <p:sp>
        <p:nvSpPr>
          <p:cNvPr id="2744322" name="Rectangle 2"/>
          <p:cNvSpPr>
            <a:spLocks noGrp="1" noRot="1" noChangeAspect="1" noChangeArrowheads="1" noTextEdit="1"/>
          </p:cNvSpPr>
          <p:nvPr>
            <p:ph type="sldImg"/>
          </p:nvPr>
        </p:nvSpPr>
        <p:spPr>
          <a:ln/>
        </p:spPr>
      </p:sp>
      <p:sp>
        <p:nvSpPr>
          <p:cNvPr id="2744323"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24C6359-9BB8-4148-8114-537E698DA205}" type="datetime1">
              <a:rPr lang="en-US" smtClean="0"/>
              <a:t>5/2/2022</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26435588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4649BD0-10DB-43E7-8F22-40B3D51B8FC3}" type="datetime1">
              <a:rPr lang="en-US" smtClean="0"/>
              <a:t>5/2/2022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18654380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16C79C-F566-427A-93F6-434A4E613134}" type="datetime1">
              <a:rPr lang="en-US" smtClean="0"/>
              <a:t>5/2/2022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5533659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76191F-481E-48E9-BB9A-369A67A7362D}" type="datetime1">
              <a:rPr lang="en-US" smtClean="0"/>
              <a:t>5/2/2022</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41249188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5677DE-DD04-48CC-9C18-7BE9FF2DEB6B}" type="datetime1">
              <a:rPr lang="en-US" smtClean="0"/>
              <a:t>5/2/2022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7975478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63255ED-7101-4D18-A8AE-3B5E4CB87EA5}" type="datetime1">
              <a:rPr lang="en-US" smtClean="0"/>
              <a:t>5/2/2022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3181093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D52F23D-51F6-4C94-8CD5-B9ABBF67EE23}" type="datetime1">
              <a:rPr lang="en-US" smtClean="0"/>
              <a:t>5/2/2022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36456281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51A702F-6367-4FD1-89A8-3744BE6BA9A2}" type="datetime1">
              <a:rPr lang="en-US" smtClean="0"/>
              <a:t>5/2/2022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2713716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6E99BD-4B4F-4460-B452-0E8146ACCF8F}" type="datetime1">
              <a:rPr lang="en-US" smtClean="0"/>
              <a:t>5/2/2022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22292838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B6FD34C-1867-42A9-AC54-D15ADD8A65E7}" type="datetime1">
              <a:rPr lang="en-US" smtClean="0"/>
              <a:t>5/2/2022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31733350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36133E9-A654-4C17-8C3C-DDCAC83D6EBF}" type="datetime1">
              <a:rPr lang="en-US" smtClean="0"/>
              <a:t>5/2/2022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6276263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69D389-4C4C-4FD7-9E6B-9F44477F0EB8}" type="datetime1">
              <a:rPr lang="en-US" smtClean="0"/>
              <a:t>5/2/2022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076ED0-0DB3-4879-AAE5-5C20D22C1DF4}" type="slidenum">
              <a:rPr lang="en-US" smtClean="0"/>
              <a:t>‹#›</a:t>
            </a:fld>
            <a:endParaRPr lang="en-US"/>
          </a:p>
        </p:txBody>
      </p:sp>
    </p:spTree>
    <p:extLst>
      <p:ext uri="{BB962C8B-B14F-4D97-AF65-F5344CB8AC3E}">
        <p14:creationId xmlns:p14="http://schemas.microsoft.com/office/powerpoint/2010/main" val="3838831872"/>
      </p:ext>
    </p:extLst>
  </p:cSld>
  <p:clrMap bg1="dk1" tx1="lt1" bg2="dk2" tx2="lt2" accent1="accent1" accent2="accent2" accent3="accent3" accent4="accent4" accent5="accent5" accent6="accent6" hlink="hlink" folHlink="folHlink"/>
  <p:sldLayoutIdLst>
    <p:sldLayoutId id="2147483802" r:id="rId1"/>
    <p:sldLayoutId id="2147483803" r:id="rId2"/>
    <p:sldLayoutId id="2147483804" r:id="rId3"/>
    <p:sldLayoutId id="2147483805" r:id="rId4"/>
    <p:sldLayoutId id="2147483806" r:id="rId5"/>
    <p:sldLayoutId id="2147483807" r:id="rId6"/>
    <p:sldLayoutId id="2147483808" r:id="rId7"/>
    <p:sldLayoutId id="2147483809" r:id="rId8"/>
    <p:sldLayoutId id="2147483810" r:id="rId9"/>
    <p:sldLayoutId id="2147483811" r:id="rId10"/>
    <p:sldLayoutId id="2147483812"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jpe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otted lines connected to form a network">
            <a:extLst>
              <a:ext uri="{FF2B5EF4-FFF2-40B4-BE49-F238E27FC236}">
                <a16:creationId xmlns:a16="http://schemas.microsoft.com/office/drawing/2014/main" id="{08F69B94-28DD-4BB3-9CC4-93CCC60A87A9}"/>
              </a:ext>
            </a:extLst>
          </p:cNvPr>
          <p:cNvPicPr>
            <a:picLocks noChangeAspect="1"/>
          </p:cNvPicPr>
          <p:nvPr/>
        </p:nvPicPr>
        <p:blipFill rotWithShape="1">
          <a:blip r:embed="rId2">
            <a:alphaModFix amt="35000"/>
          </a:blip>
          <a:srcRect t="8096" r="-1" b="1519"/>
          <a:stretch/>
        </p:blipFill>
        <p:spPr>
          <a:xfrm>
            <a:off x="20" y="10"/>
            <a:ext cx="12188932" cy="6857990"/>
          </a:xfrm>
          <a:prstGeom prst="rect">
            <a:avLst/>
          </a:prstGeom>
        </p:spPr>
      </p:pic>
      <p:sp>
        <p:nvSpPr>
          <p:cNvPr id="2" name="Title 1">
            <a:extLst>
              <a:ext uri="{FF2B5EF4-FFF2-40B4-BE49-F238E27FC236}">
                <a16:creationId xmlns:a16="http://schemas.microsoft.com/office/drawing/2014/main" id="{B576734B-6BE8-4EE2-A57A-8E68A3D68E40}"/>
              </a:ext>
            </a:extLst>
          </p:cNvPr>
          <p:cNvSpPr>
            <a:spLocks noGrp="1"/>
          </p:cNvSpPr>
          <p:nvPr>
            <p:ph type="ctrTitle"/>
          </p:nvPr>
        </p:nvSpPr>
        <p:spPr>
          <a:xfrm>
            <a:off x="530351" y="1122363"/>
            <a:ext cx="9787864" cy="1978346"/>
          </a:xfrm>
        </p:spPr>
        <p:txBody>
          <a:bodyPr>
            <a:noAutofit/>
          </a:bodyPr>
          <a:lstStyle/>
          <a:p>
            <a:r>
              <a:rPr lang="en-US" sz="6000" dirty="0">
                <a:solidFill>
                  <a:srgbClr val="FFFFFF"/>
                </a:solidFill>
              </a:rPr>
              <a:t>Security Assessment and </a:t>
            </a:r>
            <a:br>
              <a:rPr lang="en-US" sz="6000" dirty="0">
                <a:solidFill>
                  <a:srgbClr val="FFFFFF"/>
                </a:solidFill>
              </a:rPr>
            </a:br>
            <a:r>
              <a:rPr lang="en-US" sz="6000" dirty="0">
                <a:solidFill>
                  <a:srgbClr val="FFFFFF"/>
                </a:solidFill>
              </a:rPr>
              <a:t>Risk Management</a:t>
            </a:r>
          </a:p>
        </p:txBody>
      </p:sp>
      <p:sp>
        <p:nvSpPr>
          <p:cNvPr id="3" name="Subtitle 2">
            <a:extLst>
              <a:ext uri="{FF2B5EF4-FFF2-40B4-BE49-F238E27FC236}">
                <a16:creationId xmlns:a16="http://schemas.microsoft.com/office/drawing/2014/main" id="{BEB191A4-9BAA-4181-9FB9-91B9F2934CB4}"/>
              </a:ext>
            </a:extLst>
          </p:cNvPr>
          <p:cNvSpPr>
            <a:spLocks noGrp="1"/>
          </p:cNvSpPr>
          <p:nvPr>
            <p:ph type="subTitle" idx="1"/>
          </p:nvPr>
        </p:nvSpPr>
        <p:spPr>
          <a:xfrm>
            <a:off x="530351" y="3509964"/>
            <a:ext cx="9787864" cy="1256000"/>
          </a:xfrm>
        </p:spPr>
        <p:txBody>
          <a:bodyPr>
            <a:normAutofit/>
          </a:bodyPr>
          <a:lstStyle/>
          <a:p>
            <a:r>
              <a:rPr lang="en-US" sz="3600" dirty="0">
                <a:solidFill>
                  <a:srgbClr val="FFFFFF"/>
                </a:solidFill>
              </a:rPr>
              <a:t>Week 14 – Information Criticality Matrix</a:t>
            </a:r>
          </a:p>
        </p:txBody>
      </p:sp>
    </p:spTree>
    <p:extLst>
      <p:ext uri="{BB962C8B-B14F-4D97-AF65-F5344CB8AC3E}">
        <p14:creationId xmlns:p14="http://schemas.microsoft.com/office/powerpoint/2010/main" val="980139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2F63F-FF91-4F74-9F68-A07DC58EECAF}"/>
              </a:ext>
            </a:extLst>
          </p:cNvPr>
          <p:cNvSpPr>
            <a:spLocks noGrp="1"/>
          </p:cNvSpPr>
          <p:nvPr>
            <p:ph type="title"/>
          </p:nvPr>
        </p:nvSpPr>
        <p:spPr/>
        <p:txBody>
          <a:bodyPr/>
          <a:lstStyle/>
          <a:p>
            <a:r>
              <a:rPr lang="en-US" dirty="0"/>
              <a:t>ICMs</a:t>
            </a:r>
          </a:p>
        </p:txBody>
      </p:sp>
      <p:sp>
        <p:nvSpPr>
          <p:cNvPr id="3" name="Content Placeholder 2">
            <a:extLst>
              <a:ext uri="{FF2B5EF4-FFF2-40B4-BE49-F238E27FC236}">
                <a16:creationId xmlns:a16="http://schemas.microsoft.com/office/drawing/2014/main" id="{F25661A2-171E-4D0B-BBD1-46BB1528D8AA}"/>
              </a:ext>
            </a:extLst>
          </p:cNvPr>
          <p:cNvSpPr>
            <a:spLocks noGrp="1"/>
          </p:cNvSpPr>
          <p:nvPr>
            <p:ph idx="1"/>
          </p:nvPr>
        </p:nvSpPr>
        <p:spPr/>
        <p:txBody>
          <a:bodyPr>
            <a:normAutofit lnSpcReduction="10000"/>
          </a:bodyPr>
          <a:lstStyle/>
          <a:p>
            <a:r>
              <a:rPr lang="en-US" dirty="0"/>
              <a:t>In cybersecurity we talk about </a:t>
            </a:r>
          </a:p>
          <a:p>
            <a:pPr lvl="1"/>
            <a:r>
              <a:rPr lang="en-US" dirty="0"/>
              <a:t>Basic principles</a:t>
            </a:r>
          </a:p>
          <a:p>
            <a:pPr lvl="1"/>
            <a:r>
              <a:rPr lang="en-US" dirty="0"/>
              <a:t>Kill-chain analysis</a:t>
            </a:r>
          </a:p>
          <a:p>
            <a:pPr lvl="1"/>
            <a:r>
              <a:rPr lang="en-US" dirty="0"/>
              <a:t>Best practices</a:t>
            </a:r>
          </a:p>
          <a:p>
            <a:pPr lvl="1"/>
            <a:endParaRPr lang="en-US" dirty="0"/>
          </a:p>
          <a:p>
            <a:r>
              <a:rPr lang="en-US" dirty="0"/>
              <a:t>These are derived from ICMs – idiographic information to form nomothetic templates.</a:t>
            </a:r>
          </a:p>
          <a:p>
            <a:pPr lvl="1"/>
            <a:r>
              <a:rPr lang="en-US" dirty="0"/>
              <a:t>Findings form individual incidents</a:t>
            </a:r>
          </a:p>
          <a:p>
            <a:pPr lvl="1"/>
            <a:r>
              <a:rPr lang="en-US" dirty="0"/>
              <a:t>Intel from sources</a:t>
            </a:r>
          </a:p>
          <a:p>
            <a:pPr lvl="1"/>
            <a:r>
              <a:rPr lang="en-US" dirty="0"/>
              <a:t>Information about attackers</a:t>
            </a:r>
          </a:p>
          <a:p>
            <a:pPr lvl="1"/>
            <a:r>
              <a:rPr lang="en-US" dirty="0"/>
              <a:t>Information about your ability to </a:t>
            </a:r>
            <a:r>
              <a:rPr lang="en-US"/>
              <a:t>detect attackers.</a:t>
            </a:r>
            <a:endParaRPr lang="en-US" dirty="0"/>
          </a:p>
        </p:txBody>
      </p:sp>
    </p:spTree>
    <p:extLst>
      <p:ext uri="{BB962C8B-B14F-4D97-AF65-F5344CB8AC3E}">
        <p14:creationId xmlns:p14="http://schemas.microsoft.com/office/powerpoint/2010/main" val="12515969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1602" name="Rectangle 2"/>
          <p:cNvSpPr>
            <a:spLocks noGrp="1" noChangeArrowheads="1"/>
          </p:cNvSpPr>
          <p:nvPr>
            <p:ph type="title"/>
          </p:nvPr>
        </p:nvSpPr>
        <p:spPr/>
        <p:txBody>
          <a:bodyPr/>
          <a:lstStyle/>
          <a:p>
            <a:r>
              <a:rPr lang="en-US" sz="4000" dirty="0">
                <a:latin typeface="Arial Narrow" pitchFamily="34" charset="0"/>
              </a:rPr>
              <a:t>The Perfect Storm</a:t>
            </a:r>
          </a:p>
        </p:txBody>
      </p:sp>
      <p:sp>
        <p:nvSpPr>
          <p:cNvPr id="2841603" name="Rectangle 3"/>
          <p:cNvSpPr>
            <a:spLocks noGrp="1" noChangeArrowheads="1"/>
          </p:cNvSpPr>
          <p:nvPr>
            <p:ph idx="1"/>
          </p:nvPr>
        </p:nvSpPr>
        <p:spPr/>
        <p:txBody>
          <a:bodyPr/>
          <a:lstStyle/>
          <a:p>
            <a:pPr>
              <a:lnSpc>
                <a:spcPct val="80000"/>
              </a:lnSpc>
              <a:spcBef>
                <a:spcPct val="0"/>
              </a:spcBef>
              <a:spcAft>
                <a:spcPts val="1800"/>
              </a:spcAft>
              <a:buClr>
                <a:srgbClr val="3366CC"/>
              </a:buClr>
              <a:buFont typeface="Wingdings" pitchFamily="2" charset="2"/>
              <a:buChar char="§"/>
            </a:pPr>
            <a:r>
              <a:rPr lang="en-US" sz="2800" dirty="0">
                <a:latin typeface="Arial Narrow" pitchFamily="34" charset="0"/>
              </a:rPr>
              <a:t>Explosive growth and aggressive use of information technology.</a:t>
            </a:r>
          </a:p>
          <a:p>
            <a:pPr>
              <a:lnSpc>
                <a:spcPct val="80000"/>
              </a:lnSpc>
              <a:spcBef>
                <a:spcPct val="0"/>
              </a:spcBef>
              <a:spcAft>
                <a:spcPts val="1800"/>
              </a:spcAft>
              <a:buClr>
                <a:srgbClr val="3366CC"/>
              </a:buClr>
              <a:buFont typeface="Wingdings" pitchFamily="2" charset="2"/>
              <a:buChar char="§"/>
            </a:pPr>
            <a:r>
              <a:rPr lang="en-US" sz="2800" dirty="0">
                <a:latin typeface="Arial Narrow" pitchFamily="34" charset="0"/>
              </a:rPr>
              <a:t>Proliferation of information systems and networks with virtually unlimited connectivity.</a:t>
            </a:r>
          </a:p>
          <a:p>
            <a:pPr>
              <a:lnSpc>
                <a:spcPct val="80000"/>
              </a:lnSpc>
              <a:spcBef>
                <a:spcPct val="0"/>
              </a:spcBef>
              <a:spcAft>
                <a:spcPts val="3000"/>
              </a:spcAft>
              <a:buClr>
                <a:srgbClr val="3366CC"/>
              </a:buClr>
              <a:buFont typeface="Wingdings" pitchFamily="2" charset="2"/>
              <a:buChar char="§"/>
            </a:pPr>
            <a:r>
              <a:rPr lang="en-US" sz="2800" dirty="0">
                <a:latin typeface="Arial Narrow" pitchFamily="34" charset="0"/>
                <a:cs typeface="Arial" charset="0"/>
              </a:rPr>
              <a:t>Increasing sophistication of threat including exponential growth rate in malware (malicious code).</a:t>
            </a:r>
            <a:endParaRPr lang="en-US" sz="2800" dirty="0">
              <a:latin typeface="Arial Narrow" pitchFamily="34" charset="0"/>
            </a:endParaRP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4306" name="Rectangle 2"/>
          <p:cNvSpPr>
            <a:spLocks noGrp="1" noChangeArrowheads="1"/>
          </p:cNvSpPr>
          <p:nvPr>
            <p:ph type="title"/>
          </p:nvPr>
        </p:nvSpPr>
        <p:spPr/>
        <p:txBody>
          <a:bodyPr/>
          <a:lstStyle/>
          <a:p>
            <a:r>
              <a:rPr lang="en-US" sz="4000" dirty="0">
                <a:latin typeface="Arial Narrow" pitchFamily="34" charset="0"/>
              </a:rPr>
              <a:t>The Threat Situation</a:t>
            </a:r>
          </a:p>
        </p:txBody>
      </p:sp>
      <p:sp>
        <p:nvSpPr>
          <p:cNvPr id="2274307" name="Rectangle 3"/>
          <p:cNvSpPr>
            <a:spLocks noGrp="1" noChangeArrowheads="1"/>
          </p:cNvSpPr>
          <p:nvPr>
            <p:ph idx="1"/>
          </p:nvPr>
        </p:nvSpPr>
        <p:spPr/>
        <p:txBody>
          <a:bodyPr>
            <a:normAutofit lnSpcReduction="10000"/>
          </a:bodyPr>
          <a:lstStyle/>
          <a:p>
            <a:pPr>
              <a:lnSpc>
                <a:spcPct val="90000"/>
              </a:lnSpc>
              <a:spcBef>
                <a:spcPct val="0"/>
              </a:spcBef>
              <a:buClr>
                <a:schemeClr val="accent1"/>
              </a:buClr>
              <a:buFont typeface="Wingdings" pitchFamily="2" charset="2"/>
              <a:buNone/>
            </a:pPr>
            <a:r>
              <a:rPr lang="en-US" sz="2800" i="1" dirty="0">
                <a:solidFill>
                  <a:srgbClr val="6699FF"/>
                </a:solidFill>
                <a:latin typeface="Arial Narrow" pitchFamily="34" charset="0"/>
              </a:rPr>
              <a:t>Continuing serious cyber attacks on public and private</a:t>
            </a:r>
          </a:p>
          <a:p>
            <a:pPr>
              <a:lnSpc>
                <a:spcPct val="90000"/>
              </a:lnSpc>
              <a:spcBef>
                <a:spcPct val="0"/>
              </a:spcBef>
              <a:buClr>
                <a:schemeClr val="accent1"/>
              </a:buClr>
              <a:buFont typeface="Wingdings" pitchFamily="2" charset="2"/>
              <a:buNone/>
            </a:pPr>
            <a:r>
              <a:rPr lang="en-US" sz="2800" i="1" dirty="0">
                <a:solidFill>
                  <a:srgbClr val="6699FF"/>
                </a:solidFill>
                <a:latin typeface="Arial Narrow" pitchFamily="34" charset="0"/>
              </a:rPr>
              <a:t>sector information systems targeting key operations,</a:t>
            </a:r>
          </a:p>
          <a:p>
            <a:pPr>
              <a:lnSpc>
                <a:spcPct val="90000"/>
              </a:lnSpc>
              <a:spcBef>
                <a:spcPct val="0"/>
              </a:spcBef>
              <a:spcAft>
                <a:spcPts val="1800"/>
              </a:spcAft>
              <a:buClr>
                <a:schemeClr val="accent1"/>
              </a:buClr>
            </a:pPr>
            <a:r>
              <a:rPr lang="en-US" sz="2800" i="1" dirty="0">
                <a:solidFill>
                  <a:srgbClr val="6699FF"/>
                </a:solidFill>
                <a:latin typeface="Arial Narrow" pitchFamily="34" charset="0"/>
              </a:rPr>
              <a:t>assets, and individuals…</a:t>
            </a:r>
          </a:p>
          <a:p>
            <a:pPr>
              <a:lnSpc>
                <a:spcPct val="90000"/>
              </a:lnSpc>
              <a:spcBef>
                <a:spcPct val="0"/>
              </a:spcBef>
              <a:spcAft>
                <a:spcPct val="50000"/>
              </a:spcAft>
              <a:buClr>
                <a:srgbClr val="3366CC"/>
              </a:buClr>
              <a:buFont typeface="Wingdings" pitchFamily="2" charset="2"/>
              <a:buChar char="§"/>
            </a:pPr>
            <a:r>
              <a:rPr lang="en-US" sz="2600" dirty="0">
                <a:latin typeface="Arial Narrow" pitchFamily="34" charset="0"/>
              </a:rPr>
              <a:t>Attacks are organized, disciplined, aggressive, and well resourced; many are extremely sophisticated.</a:t>
            </a:r>
          </a:p>
          <a:p>
            <a:pPr>
              <a:lnSpc>
                <a:spcPct val="90000"/>
              </a:lnSpc>
              <a:spcBef>
                <a:spcPct val="0"/>
              </a:spcBef>
              <a:spcAft>
                <a:spcPct val="50000"/>
              </a:spcAft>
              <a:buClr>
                <a:srgbClr val="3366CC"/>
              </a:buClr>
              <a:buFont typeface="Wingdings" pitchFamily="2" charset="2"/>
              <a:buChar char="§"/>
            </a:pPr>
            <a:r>
              <a:rPr lang="en-US" sz="2600" dirty="0">
                <a:latin typeface="Arial Narrow" pitchFamily="34" charset="0"/>
              </a:rPr>
              <a:t>Adversaries are nation states, terrorist groups, criminals, hackers, and individuals or groups with hostile intentions.</a:t>
            </a:r>
          </a:p>
          <a:p>
            <a:pPr>
              <a:lnSpc>
                <a:spcPct val="90000"/>
              </a:lnSpc>
              <a:spcBef>
                <a:spcPct val="0"/>
              </a:spcBef>
              <a:spcAft>
                <a:spcPct val="50000"/>
              </a:spcAft>
              <a:buClr>
                <a:srgbClr val="3366CC"/>
              </a:buClr>
              <a:buFont typeface="Wingdings" pitchFamily="2" charset="2"/>
              <a:buChar char="§"/>
            </a:pPr>
            <a:r>
              <a:rPr lang="en-US" sz="2600" dirty="0">
                <a:latin typeface="Arial Narrow" pitchFamily="34" charset="0"/>
              </a:rPr>
              <a:t>Effective deployment of malware causing significant exfiltration of sensitive information (e.g., intellectual property).</a:t>
            </a:r>
          </a:p>
          <a:p>
            <a:pPr>
              <a:lnSpc>
                <a:spcPct val="90000"/>
              </a:lnSpc>
              <a:spcBef>
                <a:spcPct val="0"/>
              </a:spcBef>
              <a:spcAft>
                <a:spcPct val="50000"/>
              </a:spcAft>
              <a:buClr>
                <a:srgbClr val="3366CC"/>
              </a:buClr>
              <a:buFont typeface="Wingdings" pitchFamily="2" charset="2"/>
              <a:buChar char="§"/>
            </a:pPr>
            <a:r>
              <a:rPr lang="en-US" sz="2600" dirty="0">
                <a:latin typeface="Arial Narrow" pitchFamily="34" charset="0"/>
              </a:rPr>
              <a:t>Potential for disruption of critical systems and services.</a:t>
            </a: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p:cNvSpPr>
            <a:spLocks noGrp="1" noChangeArrowheads="1"/>
          </p:cNvSpPr>
          <p:nvPr>
            <p:ph type="title"/>
          </p:nvPr>
        </p:nvSpPr>
        <p:spPr/>
        <p:txBody>
          <a:bodyPr/>
          <a:lstStyle/>
          <a:p>
            <a:r>
              <a:rPr lang="en-US" sz="4000" dirty="0">
                <a:latin typeface="Arial Narrow" pitchFamily="34" charset="0"/>
              </a:rPr>
              <a:t>Advanced Persistent Threat</a:t>
            </a:r>
          </a:p>
        </p:txBody>
      </p:sp>
      <p:sp>
        <p:nvSpPr>
          <p:cNvPr id="18434" name="Rectangle 3"/>
          <p:cNvSpPr>
            <a:spLocks noGrp="1" noChangeArrowheads="1"/>
          </p:cNvSpPr>
          <p:nvPr>
            <p:ph idx="1"/>
          </p:nvPr>
        </p:nvSpPr>
        <p:spPr/>
        <p:txBody>
          <a:bodyPr>
            <a:normAutofit/>
          </a:bodyPr>
          <a:lstStyle/>
          <a:p>
            <a:pPr>
              <a:lnSpc>
                <a:spcPct val="90000"/>
              </a:lnSpc>
              <a:spcBef>
                <a:spcPct val="0"/>
              </a:spcBef>
              <a:spcAft>
                <a:spcPts val="1200"/>
              </a:spcAft>
              <a:buClr>
                <a:srgbClr val="3366CC"/>
              </a:buClr>
            </a:pPr>
            <a:r>
              <a:rPr lang="en-US" sz="2800" b="1" i="1" dirty="0">
                <a:solidFill>
                  <a:schemeClr val="accent1">
                    <a:lumMod val="60000"/>
                    <a:lumOff val="40000"/>
                  </a:schemeClr>
                </a:solidFill>
                <a:latin typeface="Arial Narrow" pitchFamily="34" charset="0"/>
              </a:rPr>
              <a:t>An adversary that —</a:t>
            </a:r>
            <a:endParaRPr lang="en-US" sz="2800" dirty="0">
              <a:latin typeface="Arial Narrow" pitchFamily="34" charset="0"/>
            </a:endParaRPr>
          </a:p>
          <a:p>
            <a:pPr>
              <a:lnSpc>
                <a:spcPct val="90000"/>
              </a:lnSpc>
              <a:spcBef>
                <a:spcPct val="0"/>
              </a:spcBef>
              <a:spcAft>
                <a:spcPts val="1200"/>
              </a:spcAft>
              <a:buClr>
                <a:srgbClr val="3366CC"/>
              </a:buClr>
              <a:buFont typeface="Wingdings" pitchFamily="2" charset="2"/>
              <a:buChar char="§"/>
            </a:pPr>
            <a:r>
              <a:rPr lang="en-US" sz="2800" dirty="0">
                <a:latin typeface="Arial Narrow" pitchFamily="34" charset="0"/>
              </a:rPr>
              <a:t>Possesses significant levels of expertise / resources.</a:t>
            </a:r>
          </a:p>
          <a:p>
            <a:pPr>
              <a:lnSpc>
                <a:spcPct val="90000"/>
              </a:lnSpc>
              <a:spcBef>
                <a:spcPct val="0"/>
              </a:spcBef>
              <a:spcAft>
                <a:spcPts val="1200"/>
              </a:spcAft>
              <a:buClr>
                <a:srgbClr val="3366CC"/>
              </a:buClr>
              <a:buFont typeface="Wingdings" pitchFamily="2" charset="2"/>
              <a:buChar char="§"/>
            </a:pPr>
            <a:r>
              <a:rPr lang="en-US" sz="2800" dirty="0">
                <a:latin typeface="Arial Narrow" pitchFamily="34" charset="0"/>
              </a:rPr>
              <a:t>Creates opportunities to achieve its objectives by using multiple attack vectors (e.g., cyber, physical, deception).</a:t>
            </a:r>
          </a:p>
          <a:p>
            <a:pPr>
              <a:lnSpc>
                <a:spcPct val="90000"/>
              </a:lnSpc>
              <a:spcBef>
                <a:spcPct val="0"/>
              </a:spcBef>
              <a:spcAft>
                <a:spcPts val="1200"/>
              </a:spcAft>
              <a:buClr>
                <a:srgbClr val="3366CC"/>
              </a:buClr>
              <a:buFont typeface="Wingdings" pitchFamily="2" charset="2"/>
              <a:buChar char="§"/>
            </a:pPr>
            <a:r>
              <a:rPr lang="en-US" sz="2800" dirty="0">
                <a:latin typeface="Arial Narrow" pitchFamily="34" charset="0"/>
              </a:rPr>
              <a:t>Establishes footholds within IT infrastructure of targeted organizations—</a:t>
            </a:r>
          </a:p>
          <a:p>
            <a:pPr lvl="1">
              <a:lnSpc>
                <a:spcPct val="90000"/>
              </a:lnSpc>
              <a:spcBef>
                <a:spcPct val="0"/>
              </a:spcBef>
              <a:spcAft>
                <a:spcPts val="600"/>
              </a:spcAft>
              <a:buClr>
                <a:srgbClr val="3366CC"/>
              </a:buClr>
              <a:buFont typeface="Wingdings" pitchFamily="2" charset="2"/>
              <a:buChar char="§"/>
            </a:pPr>
            <a:r>
              <a:rPr lang="en-US" sz="2000" b="1" dirty="0">
                <a:solidFill>
                  <a:schemeClr val="tx2">
                    <a:lumMod val="40000"/>
                    <a:lumOff val="60000"/>
                  </a:schemeClr>
                </a:solidFill>
                <a:latin typeface="Arial Narrow" pitchFamily="34" charset="0"/>
              </a:rPr>
              <a:t>To exfiltrate information.</a:t>
            </a:r>
          </a:p>
          <a:p>
            <a:pPr lvl="1">
              <a:lnSpc>
                <a:spcPct val="90000"/>
              </a:lnSpc>
              <a:spcBef>
                <a:spcPct val="0"/>
              </a:spcBef>
              <a:spcAft>
                <a:spcPts val="600"/>
              </a:spcAft>
              <a:buClr>
                <a:srgbClr val="3366CC"/>
              </a:buClr>
              <a:buFont typeface="Wingdings" pitchFamily="2" charset="2"/>
              <a:buChar char="§"/>
            </a:pPr>
            <a:r>
              <a:rPr lang="en-US" sz="2000" b="1" dirty="0">
                <a:solidFill>
                  <a:schemeClr val="tx2">
                    <a:lumMod val="40000"/>
                    <a:lumOff val="60000"/>
                  </a:schemeClr>
                </a:solidFill>
                <a:latin typeface="Arial Narrow" pitchFamily="34" charset="0"/>
              </a:rPr>
              <a:t>Undermine / impede critical aspects of a mission, program, or organization.</a:t>
            </a:r>
          </a:p>
          <a:p>
            <a:pPr lvl="1">
              <a:lnSpc>
                <a:spcPct val="90000"/>
              </a:lnSpc>
              <a:spcBef>
                <a:spcPct val="0"/>
              </a:spcBef>
              <a:spcAft>
                <a:spcPts val="600"/>
              </a:spcAft>
              <a:buClr>
                <a:srgbClr val="3366CC"/>
              </a:buClr>
              <a:buFont typeface="Wingdings" pitchFamily="2" charset="2"/>
              <a:buChar char="§"/>
            </a:pPr>
            <a:r>
              <a:rPr lang="en-US" sz="2000" b="1" dirty="0">
                <a:solidFill>
                  <a:schemeClr val="tx2">
                    <a:lumMod val="40000"/>
                    <a:lumOff val="60000"/>
                  </a:schemeClr>
                </a:solidFill>
                <a:latin typeface="Arial Narrow" pitchFamily="34" charset="0"/>
              </a:rPr>
              <a:t>Position itself to carry out these objectives in the future. </a:t>
            </a:r>
          </a:p>
          <a:p>
            <a:pPr>
              <a:lnSpc>
                <a:spcPct val="90000"/>
              </a:lnSpc>
              <a:spcBef>
                <a:spcPct val="0"/>
              </a:spcBef>
              <a:spcAft>
                <a:spcPts val="1800"/>
              </a:spcAft>
              <a:buClr>
                <a:srgbClr val="3366CC"/>
              </a:buClr>
              <a:buFont typeface="Wingdings" pitchFamily="2" charset="2"/>
              <a:buChar char="§"/>
            </a:pPr>
            <a:endParaRPr lang="en-US" sz="2800" dirty="0">
              <a:latin typeface="Arial Narrow"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6354" name="Rectangle 2"/>
          <p:cNvSpPr>
            <a:spLocks noGrp="1" noChangeArrowheads="1"/>
          </p:cNvSpPr>
          <p:nvPr>
            <p:ph type="title"/>
          </p:nvPr>
        </p:nvSpPr>
        <p:spPr/>
        <p:txBody>
          <a:bodyPr/>
          <a:lstStyle/>
          <a:p>
            <a:r>
              <a:rPr lang="en-US" sz="4000" dirty="0">
                <a:latin typeface="Arial Narrow" pitchFamily="34" charset="0"/>
              </a:rPr>
              <a:t>Unconventional Threats to Security</a:t>
            </a:r>
          </a:p>
        </p:txBody>
      </p:sp>
      <p:grpSp>
        <p:nvGrpSpPr>
          <p:cNvPr id="2" name="Group 18"/>
          <p:cNvGrpSpPr/>
          <p:nvPr/>
        </p:nvGrpSpPr>
        <p:grpSpPr>
          <a:xfrm>
            <a:off x="2057399" y="2547642"/>
            <a:ext cx="8077201" cy="3897099"/>
            <a:chOff x="523875" y="1694076"/>
            <a:chExt cx="8077201" cy="3897099"/>
          </a:xfrm>
        </p:grpSpPr>
        <p:pic>
          <p:nvPicPr>
            <p:cNvPr id="2276356" name="Picture 4" descr="dscn2386"/>
            <p:cNvPicPr>
              <a:picLocks noChangeAspect="1" noChangeArrowheads="1"/>
            </p:cNvPicPr>
            <p:nvPr/>
          </p:nvPicPr>
          <p:blipFill>
            <a:blip r:embed="rId3" cstate="print"/>
            <a:srcRect/>
            <a:stretch>
              <a:fillRect/>
            </a:stretch>
          </p:blipFill>
          <p:spPr bwMode="auto">
            <a:xfrm>
              <a:off x="3238500" y="2190749"/>
              <a:ext cx="2571750" cy="3400426"/>
            </a:xfrm>
            <a:prstGeom prst="rect">
              <a:avLst/>
            </a:prstGeom>
            <a:noFill/>
          </p:spPr>
        </p:pic>
        <p:sp>
          <p:nvSpPr>
            <p:cNvPr id="2276357" name="Text Box 5"/>
            <p:cNvSpPr txBox="1">
              <a:spLocks noChangeArrowheads="1"/>
            </p:cNvSpPr>
            <p:nvPr/>
          </p:nvSpPr>
          <p:spPr bwMode="auto">
            <a:xfrm>
              <a:off x="3438525" y="1694076"/>
              <a:ext cx="2147575" cy="461665"/>
            </a:xfrm>
            <a:prstGeom prst="rect">
              <a:avLst/>
            </a:prstGeom>
            <a:noFill/>
            <a:ln w="9525">
              <a:noFill/>
              <a:miter lim="800000"/>
              <a:headEnd/>
              <a:tailEnd/>
            </a:ln>
            <a:effectLst/>
          </p:spPr>
          <p:txBody>
            <a:bodyPr wrap="square">
              <a:spAutoFit/>
            </a:bodyPr>
            <a:lstStyle/>
            <a:p>
              <a:pPr algn="ctr">
                <a:spcBef>
                  <a:spcPct val="50000"/>
                </a:spcBef>
              </a:pPr>
              <a:r>
                <a:rPr lang="en-US" sz="2400" i="1" dirty="0">
                  <a:latin typeface="Arial" charset="0"/>
                </a:rPr>
                <a:t>Connectivity</a:t>
              </a:r>
            </a:p>
          </p:txBody>
        </p:sp>
        <p:sp>
          <p:nvSpPr>
            <p:cNvPr id="2276359" name="Text Box 7"/>
            <p:cNvSpPr txBox="1">
              <a:spLocks noChangeArrowheads="1"/>
            </p:cNvSpPr>
            <p:nvPr/>
          </p:nvSpPr>
          <p:spPr bwMode="auto">
            <a:xfrm>
              <a:off x="819149" y="4840091"/>
              <a:ext cx="1952625" cy="461665"/>
            </a:xfrm>
            <a:prstGeom prst="rect">
              <a:avLst/>
            </a:prstGeom>
            <a:noFill/>
            <a:ln w="9525">
              <a:noFill/>
              <a:miter lim="800000"/>
              <a:headEnd/>
              <a:tailEnd/>
            </a:ln>
            <a:effectLst/>
          </p:spPr>
          <p:txBody>
            <a:bodyPr wrap="square">
              <a:spAutoFit/>
            </a:bodyPr>
            <a:lstStyle/>
            <a:p>
              <a:pPr algn="ctr">
                <a:spcBef>
                  <a:spcPct val="50000"/>
                </a:spcBef>
              </a:pPr>
              <a:r>
                <a:rPr lang="en-US" sz="2400" i="1" dirty="0">
                  <a:latin typeface="Arial" charset="0"/>
                </a:rPr>
                <a:t>Complexity</a:t>
              </a:r>
            </a:p>
          </p:txBody>
        </p:sp>
        <p:pic>
          <p:nvPicPr>
            <p:cNvPr id="2276360" name="Picture 8" descr="ELECTRONICS"/>
            <p:cNvPicPr>
              <a:picLocks noChangeAspect="1" noChangeArrowheads="1"/>
            </p:cNvPicPr>
            <p:nvPr/>
          </p:nvPicPr>
          <p:blipFill>
            <a:blip r:embed="rId4" cstate="print"/>
            <a:srcRect/>
            <a:stretch>
              <a:fillRect/>
            </a:stretch>
          </p:blipFill>
          <p:spPr bwMode="auto">
            <a:xfrm>
              <a:off x="523875" y="1838325"/>
              <a:ext cx="2495550" cy="2971800"/>
            </a:xfrm>
            <a:prstGeom prst="rect">
              <a:avLst/>
            </a:prstGeom>
            <a:noFill/>
          </p:spPr>
        </p:pic>
        <p:pic>
          <p:nvPicPr>
            <p:cNvPr id="10" name="Picture 9" descr="office-13.jpg"/>
            <p:cNvPicPr>
              <a:picLocks noChangeAspect="1"/>
            </p:cNvPicPr>
            <p:nvPr/>
          </p:nvPicPr>
          <p:blipFill>
            <a:blip r:embed="rId5" cstate="print"/>
            <a:stretch>
              <a:fillRect/>
            </a:stretch>
          </p:blipFill>
          <p:spPr>
            <a:xfrm>
              <a:off x="6029326" y="1866900"/>
              <a:ext cx="2571750" cy="2952750"/>
            </a:xfrm>
            <a:prstGeom prst="rect">
              <a:avLst/>
            </a:prstGeom>
          </p:spPr>
        </p:pic>
        <p:sp>
          <p:nvSpPr>
            <p:cNvPr id="11" name="Text Box 5"/>
            <p:cNvSpPr txBox="1">
              <a:spLocks noChangeArrowheads="1"/>
            </p:cNvSpPr>
            <p:nvPr/>
          </p:nvSpPr>
          <p:spPr bwMode="auto">
            <a:xfrm>
              <a:off x="6240818" y="4839946"/>
              <a:ext cx="2160232" cy="461665"/>
            </a:xfrm>
            <a:prstGeom prst="rect">
              <a:avLst/>
            </a:prstGeom>
            <a:noFill/>
            <a:ln w="9525">
              <a:noFill/>
              <a:miter lim="800000"/>
              <a:headEnd/>
              <a:tailEnd/>
            </a:ln>
            <a:effectLst/>
          </p:spPr>
          <p:txBody>
            <a:bodyPr wrap="square">
              <a:spAutoFit/>
            </a:bodyPr>
            <a:lstStyle/>
            <a:p>
              <a:pPr algn="ctr">
                <a:spcBef>
                  <a:spcPct val="50000"/>
                </a:spcBef>
              </a:pPr>
              <a:r>
                <a:rPr lang="en-US" sz="2400" i="1" dirty="0">
                  <a:latin typeface="Arial" charset="0"/>
                </a:rPr>
                <a:t>Culture</a:t>
              </a:r>
            </a:p>
          </p:txBody>
        </p:sp>
      </p:gr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p:cNvSpPr>
            <a:spLocks noGrp="1" noChangeArrowheads="1"/>
          </p:cNvSpPr>
          <p:nvPr>
            <p:ph type="title"/>
          </p:nvPr>
        </p:nvSpPr>
        <p:spPr/>
        <p:txBody>
          <a:bodyPr/>
          <a:lstStyle/>
          <a:p>
            <a:r>
              <a:rPr lang="en-US" sz="4000" dirty="0">
                <a:latin typeface="Arial Narrow" pitchFamily="34" charset="0"/>
              </a:rPr>
              <a:t>Active Cyber Defenses – The Future</a:t>
            </a:r>
          </a:p>
        </p:txBody>
      </p:sp>
      <p:sp>
        <p:nvSpPr>
          <p:cNvPr id="18434" name="Rectangle 3"/>
          <p:cNvSpPr>
            <a:spLocks noGrp="1" noChangeArrowheads="1"/>
          </p:cNvSpPr>
          <p:nvPr>
            <p:ph idx="1"/>
          </p:nvPr>
        </p:nvSpPr>
        <p:spPr/>
        <p:txBody>
          <a:bodyPr>
            <a:normAutofit/>
          </a:bodyPr>
          <a:lstStyle/>
          <a:p>
            <a:pPr>
              <a:lnSpc>
                <a:spcPct val="90000"/>
              </a:lnSpc>
              <a:spcBef>
                <a:spcPct val="0"/>
              </a:spcBef>
              <a:spcAft>
                <a:spcPts val="1800"/>
              </a:spcAft>
              <a:buClr>
                <a:srgbClr val="3366CC"/>
              </a:buClr>
              <a:buFont typeface="Wingdings" pitchFamily="2" charset="2"/>
              <a:buChar char="§"/>
            </a:pPr>
            <a:r>
              <a:rPr lang="en-US" sz="2800" dirty="0">
                <a:latin typeface="Arial Narrow" pitchFamily="34" charset="0"/>
              </a:rPr>
              <a:t>Develop </a:t>
            </a:r>
            <a:r>
              <a:rPr lang="en-US" sz="2800" i="1" dirty="0">
                <a:solidFill>
                  <a:schemeClr val="tx2">
                    <a:lumMod val="40000"/>
                    <a:lumOff val="60000"/>
                  </a:schemeClr>
                </a:solidFill>
                <a:latin typeface="Arial Narrow" pitchFamily="34" charset="0"/>
              </a:rPr>
              <a:t>risk-aware</a:t>
            </a:r>
            <a:r>
              <a:rPr lang="en-US" sz="2800" dirty="0">
                <a:latin typeface="Arial Narrow" pitchFamily="34" charset="0"/>
              </a:rPr>
              <a:t> mission and business processes.</a:t>
            </a:r>
          </a:p>
          <a:p>
            <a:pPr>
              <a:lnSpc>
                <a:spcPct val="90000"/>
              </a:lnSpc>
              <a:spcBef>
                <a:spcPct val="0"/>
              </a:spcBef>
              <a:spcAft>
                <a:spcPts val="1800"/>
              </a:spcAft>
              <a:buClr>
                <a:srgbClr val="3366CC"/>
              </a:buClr>
              <a:buFont typeface="Wingdings" pitchFamily="2" charset="2"/>
              <a:buChar char="§"/>
            </a:pPr>
            <a:r>
              <a:rPr lang="en-US" sz="2800" dirty="0">
                <a:latin typeface="Arial Narrow" pitchFamily="34" charset="0"/>
              </a:rPr>
              <a:t>Develop and implement </a:t>
            </a:r>
            <a:r>
              <a:rPr lang="en-US" sz="2800" i="1" dirty="0">
                <a:solidFill>
                  <a:schemeClr val="tx2">
                    <a:lumMod val="40000"/>
                    <a:lumOff val="60000"/>
                  </a:schemeClr>
                </a:solidFill>
                <a:latin typeface="Arial Narrow" pitchFamily="34" charset="0"/>
              </a:rPr>
              <a:t>enterprise architectures</a:t>
            </a:r>
            <a:r>
              <a:rPr lang="en-US" sz="2800" dirty="0">
                <a:latin typeface="Arial Narrow" pitchFamily="34" charset="0"/>
              </a:rPr>
              <a:t> with embedded information security architectures that support organizational mission/business processes.</a:t>
            </a:r>
          </a:p>
          <a:p>
            <a:pPr>
              <a:lnSpc>
                <a:spcPct val="90000"/>
              </a:lnSpc>
              <a:spcBef>
                <a:spcPct val="0"/>
              </a:spcBef>
              <a:spcAft>
                <a:spcPts val="1800"/>
              </a:spcAft>
              <a:buClr>
                <a:srgbClr val="3366CC"/>
              </a:buClr>
              <a:buFont typeface="Wingdings" pitchFamily="2" charset="2"/>
              <a:buChar char="§"/>
            </a:pPr>
            <a:r>
              <a:rPr lang="en-US" sz="2800" dirty="0">
                <a:latin typeface="Arial Narrow" pitchFamily="34" charset="0"/>
              </a:rPr>
              <a:t>Use information technology </a:t>
            </a:r>
            <a:r>
              <a:rPr lang="en-US" sz="2800" i="1" dirty="0">
                <a:solidFill>
                  <a:schemeClr val="tx2">
                    <a:lumMod val="40000"/>
                    <a:lumOff val="60000"/>
                  </a:schemeClr>
                </a:solidFill>
                <a:latin typeface="Arial Narrow" pitchFamily="34" charset="0"/>
              </a:rPr>
              <a:t>wisely</a:t>
            </a:r>
            <a:r>
              <a:rPr lang="en-US" sz="2800" dirty="0">
                <a:latin typeface="Arial Narrow" pitchFamily="34" charset="0"/>
              </a:rPr>
              <a:t> considering current threat landscape (capabilities, intent, and targeting).</a:t>
            </a:r>
          </a:p>
          <a:p>
            <a:pPr>
              <a:lnSpc>
                <a:spcPct val="90000"/>
              </a:lnSpc>
              <a:spcBef>
                <a:spcPct val="0"/>
              </a:spcBef>
              <a:spcAft>
                <a:spcPts val="3600"/>
              </a:spcAft>
              <a:buClr>
                <a:srgbClr val="3366CC"/>
              </a:buClr>
              <a:buFont typeface="Wingdings" pitchFamily="2" charset="2"/>
              <a:buChar char="§"/>
            </a:pPr>
            <a:r>
              <a:rPr lang="en-US" sz="2800" dirty="0">
                <a:latin typeface="Arial Narrow" pitchFamily="34" charset="0"/>
              </a:rPr>
              <a:t>Develop and implement robust </a:t>
            </a:r>
            <a:r>
              <a:rPr lang="en-US" sz="2800" i="1" dirty="0">
                <a:solidFill>
                  <a:schemeClr val="tx2">
                    <a:lumMod val="40000"/>
                    <a:lumOff val="60000"/>
                  </a:schemeClr>
                </a:solidFill>
                <a:latin typeface="Arial Narrow" pitchFamily="34" charset="0"/>
              </a:rPr>
              <a:t>continuous monitoring </a:t>
            </a:r>
            <a:r>
              <a:rPr lang="en-US" sz="2800" dirty="0">
                <a:latin typeface="Arial Narrow" pitchFamily="34" charset="0"/>
              </a:rPr>
              <a:t>programs.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p:cNvSpPr>
            <a:spLocks noGrp="1" noChangeArrowheads="1"/>
          </p:cNvSpPr>
          <p:nvPr>
            <p:ph type="title"/>
          </p:nvPr>
        </p:nvSpPr>
        <p:spPr/>
        <p:txBody>
          <a:bodyPr/>
          <a:lstStyle/>
          <a:p>
            <a:r>
              <a:rPr lang="en-US" sz="4000" dirty="0">
                <a:latin typeface="Arial Narrow" pitchFamily="34" charset="0"/>
              </a:rPr>
              <a:t>Cyber Defense Vision</a:t>
            </a:r>
            <a:br>
              <a:rPr lang="en-US" sz="4000" dirty="0">
                <a:latin typeface="Arial Narrow" pitchFamily="34" charset="0"/>
              </a:rPr>
            </a:br>
            <a:r>
              <a:rPr lang="en-US" sz="2000" b="1" dirty="0">
                <a:latin typeface="Arial Narrow" pitchFamily="34" charset="0"/>
              </a:rPr>
              <a:t>Core Principles</a:t>
            </a:r>
          </a:p>
        </p:txBody>
      </p:sp>
      <p:sp>
        <p:nvSpPr>
          <p:cNvPr id="18434" name="Rectangle 3"/>
          <p:cNvSpPr>
            <a:spLocks noGrp="1" noChangeArrowheads="1"/>
          </p:cNvSpPr>
          <p:nvPr>
            <p:ph idx="1"/>
          </p:nvPr>
        </p:nvSpPr>
        <p:spPr/>
        <p:txBody>
          <a:bodyPr>
            <a:normAutofit/>
          </a:bodyPr>
          <a:lstStyle/>
          <a:p>
            <a:pPr>
              <a:lnSpc>
                <a:spcPct val="90000"/>
              </a:lnSpc>
              <a:spcBef>
                <a:spcPct val="0"/>
              </a:spcBef>
              <a:spcAft>
                <a:spcPts val="1800"/>
              </a:spcAft>
              <a:buClr>
                <a:srgbClr val="3366CC"/>
              </a:buClr>
              <a:buFont typeface="Wingdings" pitchFamily="2" charset="2"/>
              <a:buChar char="§"/>
            </a:pPr>
            <a:r>
              <a:rPr lang="en-US" sz="2800" dirty="0">
                <a:latin typeface="Arial Narrow" pitchFamily="34" charset="0"/>
              </a:rPr>
              <a:t>Strong, resilient, penetration-resistant information systems supporting core missions / mission processes.</a:t>
            </a:r>
          </a:p>
          <a:p>
            <a:pPr>
              <a:lnSpc>
                <a:spcPct val="90000"/>
              </a:lnSpc>
              <a:spcBef>
                <a:spcPct val="0"/>
              </a:spcBef>
              <a:spcAft>
                <a:spcPts val="1800"/>
              </a:spcAft>
              <a:buClr>
                <a:srgbClr val="3366CC"/>
              </a:buClr>
              <a:buFont typeface="Wingdings" pitchFamily="2" charset="2"/>
              <a:buChar char="§"/>
            </a:pPr>
            <a:r>
              <a:rPr lang="en-US" sz="2800" dirty="0">
                <a:latin typeface="Arial Narrow" pitchFamily="34" charset="0"/>
              </a:rPr>
              <a:t>Ongoing monitoring of the security state of information systems and environments of operation.</a:t>
            </a:r>
          </a:p>
          <a:p>
            <a:pPr>
              <a:lnSpc>
                <a:spcPct val="90000"/>
              </a:lnSpc>
              <a:spcBef>
                <a:spcPct val="0"/>
              </a:spcBef>
              <a:spcAft>
                <a:spcPts val="1800"/>
              </a:spcAft>
              <a:buClr>
                <a:srgbClr val="3366CC"/>
              </a:buClr>
              <a:buFont typeface="Wingdings" pitchFamily="2" charset="2"/>
              <a:buChar char="§"/>
            </a:pPr>
            <a:r>
              <a:rPr lang="en-US" sz="2800" dirty="0">
                <a:latin typeface="Arial Narrow" pitchFamily="34" charset="0"/>
              </a:rPr>
              <a:t>Continuous improvement in security controls.</a:t>
            </a:r>
          </a:p>
          <a:p>
            <a:pPr>
              <a:lnSpc>
                <a:spcPct val="90000"/>
              </a:lnSpc>
              <a:spcBef>
                <a:spcPct val="0"/>
              </a:spcBef>
              <a:spcAft>
                <a:spcPts val="1800"/>
              </a:spcAft>
              <a:buClr>
                <a:srgbClr val="3366CC"/>
              </a:buClr>
              <a:buFont typeface="Wingdings" pitchFamily="2" charset="2"/>
              <a:buChar char="§"/>
            </a:pPr>
            <a:r>
              <a:rPr lang="en-US" sz="2800" dirty="0">
                <a:latin typeface="Arial Narrow" pitchFamily="34" charset="0"/>
              </a:rPr>
              <a:t>Flexibility and agility in cyber security and risk management activities.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p:cNvSpPr>
            <a:spLocks noGrp="1" noChangeArrowheads="1"/>
          </p:cNvSpPr>
          <p:nvPr>
            <p:ph type="title"/>
          </p:nvPr>
        </p:nvSpPr>
        <p:spPr/>
        <p:txBody>
          <a:bodyPr/>
          <a:lstStyle/>
          <a:p>
            <a:r>
              <a:rPr lang="en-US" sz="4000" dirty="0">
                <a:latin typeface="Arial Narrow" pitchFamily="34" charset="0"/>
              </a:rPr>
              <a:t>Core Concepts</a:t>
            </a:r>
            <a:br>
              <a:rPr lang="en-US" sz="4000" dirty="0">
                <a:latin typeface="Arial Narrow" pitchFamily="34" charset="0"/>
              </a:rPr>
            </a:br>
            <a:r>
              <a:rPr lang="en-US" sz="2000" b="1" dirty="0">
                <a:latin typeface="Arial Narrow" pitchFamily="34" charset="0"/>
              </a:rPr>
              <a:t>IT Products and Systems</a:t>
            </a:r>
          </a:p>
        </p:txBody>
      </p:sp>
      <p:sp>
        <p:nvSpPr>
          <p:cNvPr id="18434" name="Rectangle 3"/>
          <p:cNvSpPr>
            <a:spLocks noGrp="1" noChangeArrowheads="1"/>
          </p:cNvSpPr>
          <p:nvPr>
            <p:ph idx="1"/>
          </p:nvPr>
        </p:nvSpPr>
        <p:spPr/>
        <p:txBody>
          <a:bodyPr/>
          <a:lstStyle/>
          <a:p>
            <a:pPr>
              <a:lnSpc>
                <a:spcPct val="90000"/>
              </a:lnSpc>
              <a:spcBef>
                <a:spcPct val="0"/>
              </a:spcBef>
              <a:spcAft>
                <a:spcPts val="1800"/>
              </a:spcAft>
              <a:buClr>
                <a:srgbClr val="3366CC"/>
              </a:buClr>
              <a:buFont typeface="Wingdings" pitchFamily="2" charset="2"/>
              <a:buChar char="§"/>
            </a:pPr>
            <a:r>
              <a:rPr lang="en-US" dirty="0">
                <a:latin typeface="Arial Narrow" pitchFamily="34" charset="0"/>
              </a:rPr>
              <a:t>Modularity.</a:t>
            </a:r>
          </a:p>
          <a:p>
            <a:pPr>
              <a:lnSpc>
                <a:spcPct val="90000"/>
              </a:lnSpc>
              <a:spcBef>
                <a:spcPct val="0"/>
              </a:spcBef>
              <a:spcAft>
                <a:spcPts val="1800"/>
              </a:spcAft>
              <a:buClr>
                <a:srgbClr val="3366CC"/>
              </a:buClr>
              <a:buFont typeface="Wingdings" pitchFamily="2" charset="2"/>
              <a:buChar char="§"/>
            </a:pPr>
            <a:r>
              <a:rPr lang="en-US" dirty="0">
                <a:latin typeface="Arial Narrow" pitchFamily="34" charset="0"/>
              </a:rPr>
              <a:t>Layering.</a:t>
            </a:r>
          </a:p>
          <a:p>
            <a:pPr>
              <a:lnSpc>
                <a:spcPct val="90000"/>
              </a:lnSpc>
              <a:spcBef>
                <a:spcPct val="0"/>
              </a:spcBef>
              <a:spcAft>
                <a:spcPts val="1800"/>
              </a:spcAft>
              <a:buClr>
                <a:srgbClr val="3366CC"/>
              </a:buClr>
              <a:buFont typeface="Wingdings" pitchFamily="2" charset="2"/>
              <a:buChar char="§"/>
            </a:pPr>
            <a:r>
              <a:rPr lang="en-US" dirty="0">
                <a:latin typeface="Arial Narrow" pitchFamily="34" charset="0"/>
              </a:rPr>
              <a:t>Monitoring.</a:t>
            </a:r>
          </a:p>
          <a:p>
            <a:pPr>
              <a:lnSpc>
                <a:spcPct val="90000"/>
              </a:lnSpc>
              <a:spcBef>
                <a:spcPct val="0"/>
              </a:spcBef>
              <a:spcAft>
                <a:spcPts val="1800"/>
              </a:spcAft>
              <a:buClr>
                <a:srgbClr val="3366CC"/>
              </a:buClr>
              <a:buFont typeface="Wingdings" pitchFamily="2" charset="2"/>
              <a:buChar char="§"/>
            </a:pPr>
            <a:endParaRPr lang="en-US" dirty="0">
              <a:solidFill>
                <a:schemeClr val="tx2">
                  <a:lumMod val="60000"/>
                  <a:lumOff val="40000"/>
                </a:schemeClr>
              </a:solidFill>
              <a:latin typeface="Arial Narrow" pitchFamily="34" charset="0"/>
            </a:endParaRPr>
          </a:p>
          <a:p>
            <a:pPr>
              <a:lnSpc>
                <a:spcPct val="90000"/>
              </a:lnSpc>
              <a:spcBef>
                <a:spcPct val="0"/>
              </a:spcBef>
              <a:spcAft>
                <a:spcPts val="1800"/>
              </a:spcAft>
              <a:buClr>
                <a:srgbClr val="3366CC"/>
              </a:buClr>
            </a:pPr>
            <a:r>
              <a:rPr lang="en-US" sz="2800" i="1" dirty="0">
                <a:solidFill>
                  <a:schemeClr val="tx2">
                    <a:lumMod val="60000"/>
                    <a:lumOff val="40000"/>
                  </a:schemeClr>
                </a:solidFill>
                <a:latin typeface="Arial Narrow" pitchFamily="34" charset="0"/>
              </a:rPr>
              <a:t>	To achieve defense-in-depth and defense-in-breadth.</a:t>
            </a:r>
            <a:endParaRPr lang="en-US" sz="2800" b="1" i="1" dirty="0">
              <a:solidFill>
                <a:schemeClr val="tx2">
                  <a:lumMod val="60000"/>
                  <a:lumOff val="40000"/>
                </a:schemeClr>
              </a:solidFill>
              <a:latin typeface="Arial Narrow"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3298" name="Rectangle 2"/>
          <p:cNvSpPr>
            <a:spLocks noGrp="1" noChangeArrowheads="1"/>
          </p:cNvSpPr>
          <p:nvPr>
            <p:ph type="title"/>
          </p:nvPr>
        </p:nvSpPr>
        <p:spPr/>
        <p:txBody>
          <a:bodyPr/>
          <a:lstStyle/>
          <a:p>
            <a:r>
              <a:rPr lang="en-US" sz="4000">
                <a:latin typeface="Arial Narrow" pitchFamily="34" charset="0"/>
              </a:rPr>
              <a:t>Dual Protection Strategies</a:t>
            </a:r>
            <a:endParaRPr lang="en-US" sz="2000" b="1">
              <a:latin typeface="Arial Narrow" pitchFamily="34" charset="0"/>
            </a:endParaRPr>
          </a:p>
        </p:txBody>
      </p:sp>
      <p:sp>
        <p:nvSpPr>
          <p:cNvPr id="2743299" name="Rectangle 3"/>
          <p:cNvSpPr>
            <a:spLocks noGrp="1" noChangeArrowheads="1"/>
          </p:cNvSpPr>
          <p:nvPr>
            <p:ph idx="1"/>
          </p:nvPr>
        </p:nvSpPr>
        <p:spPr/>
        <p:txBody>
          <a:bodyPr>
            <a:normAutofit/>
          </a:bodyPr>
          <a:lstStyle/>
          <a:p>
            <a:pPr>
              <a:spcBef>
                <a:spcPct val="0"/>
              </a:spcBef>
              <a:buClr>
                <a:schemeClr val="accent1"/>
              </a:buClr>
              <a:buFont typeface="Wingdings" pitchFamily="2" charset="2"/>
              <a:buChar char="§"/>
            </a:pPr>
            <a:r>
              <a:rPr lang="en-US" sz="2800" b="1">
                <a:solidFill>
                  <a:srgbClr val="99CCFF"/>
                </a:solidFill>
                <a:latin typeface="Arial Narrow" pitchFamily="34" charset="0"/>
              </a:rPr>
              <a:t>Boundary Protection</a:t>
            </a:r>
          </a:p>
          <a:p>
            <a:pPr>
              <a:spcBef>
                <a:spcPct val="0"/>
              </a:spcBef>
              <a:buClr>
                <a:schemeClr val="accent1"/>
              </a:buClr>
              <a:buFont typeface="Wingdings" pitchFamily="2" charset="2"/>
              <a:buNone/>
            </a:pPr>
            <a:r>
              <a:rPr lang="en-US" sz="2800">
                <a:latin typeface="Arial Narrow" pitchFamily="34" charset="0"/>
              </a:rPr>
              <a:t>	</a:t>
            </a:r>
            <a:r>
              <a:rPr lang="en-US" sz="2400">
                <a:latin typeface="Arial Narrow" pitchFamily="34" charset="0"/>
              </a:rPr>
              <a:t>Primary Consideration:  </a:t>
            </a:r>
            <a:r>
              <a:rPr lang="en-US" sz="2400" b="1" i="1">
                <a:solidFill>
                  <a:srgbClr val="9999FF"/>
                </a:solidFill>
                <a:latin typeface="Arial Narrow" pitchFamily="34" charset="0"/>
              </a:rPr>
              <a:t>Penetration Resistance</a:t>
            </a:r>
          </a:p>
          <a:p>
            <a:pPr>
              <a:spcBef>
                <a:spcPct val="0"/>
              </a:spcBef>
              <a:buClr>
                <a:schemeClr val="accent1"/>
              </a:buClr>
              <a:buFont typeface="Wingdings" pitchFamily="2" charset="2"/>
              <a:buNone/>
            </a:pPr>
            <a:r>
              <a:rPr lang="en-US" sz="2400">
                <a:latin typeface="Arial Narrow" pitchFamily="34" charset="0"/>
              </a:rPr>
              <a:t>	Adversary Location:  </a:t>
            </a:r>
            <a:r>
              <a:rPr lang="en-US" sz="2400" b="1" i="1">
                <a:solidFill>
                  <a:srgbClr val="9999FF"/>
                </a:solidFill>
                <a:latin typeface="Arial Narrow" pitchFamily="34" charset="0"/>
              </a:rPr>
              <a:t>Outside the Defensive Perimeter</a:t>
            </a:r>
          </a:p>
          <a:p>
            <a:pPr>
              <a:spcBef>
                <a:spcPct val="0"/>
              </a:spcBef>
              <a:spcAft>
                <a:spcPct val="100000"/>
              </a:spcAft>
              <a:buClr>
                <a:schemeClr val="accent1"/>
              </a:buClr>
              <a:buFont typeface="Wingdings" pitchFamily="2" charset="2"/>
              <a:buNone/>
            </a:pPr>
            <a:r>
              <a:rPr lang="en-US" sz="2400">
                <a:latin typeface="Arial Narrow" pitchFamily="34" charset="0"/>
              </a:rPr>
              <a:t>	Objective:  </a:t>
            </a:r>
            <a:r>
              <a:rPr lang="en-US" sz="2400" b="1" i="1">
                <a:solidFill>
                  <a:srgbClr val="9999FF"/>
                </a:solidFill>
                <a:latin typeface="Arial Narrow" pitchFamily="34" charset="0"/>
              </a:rPr>
              <a:t>Repelling the Attack</a:t>
            </a:r>
          </a:p>
          <a:p>
            <a:pPr>
              <a:spcBef>
                <a:spcPct val="0"/>
              </a:spcBef>
              <a:buClr>
                <a:schemeClr val="accent1"/>
              </a:buClr>
              <a:buFont typeface="Wingdings" pitchFamily="2" charset="2"/>
              <a:buChar char="§"/>
            </a:pPr>
            <a:r>
              <a:rPr lang="en-US" sz="2800" b="1">
                <a:solidFill>
                  <a:srgbClr val="99CCFF"/>
                </a:solidFill>
                <a:latin typeface="Arial Narrow" pitchFamily="34" charset="0"/>
              </a:rPr>
              <a:t>Agile Defense</a:t>
            </a:r>
          </a:p>
          <a:p>
            <a:pPr>
              <a:spcBef>
                <a:spcPct val="0"/>
              </a:spcBef>
              <a:buClr>
                <a:schemeClr val="accent1"/>
              </a:buClr>
              <a:buFont typeface="Wingdings" pitchFamily="2" charset="2"/>
              <a:buNone/>
            </a:pPr>
            <a:r>
              <a:rPr lang="en-US" sz="2800">
                <a:latin typeface="Arial Narrow" pitchFamily="34" charset="0"/>
              </a:rPr>
              <a:t>	</a:t>
            </a:r>
            <a:r>
              <a:rPr lang="en-US" sz="2400">
                <a:latin typeface="Arial Narrow" pitchFamily="34" charset="0"/>
              </a:rPr>
              <a:t>Primary Consideration:  </a:t>
            </a:r>
            <a:r>
              <a:rPr lang="en-US" sz="2400" b="1" i="1">
                <a:solidFill>
                  <a:srgbClr val="9999FF"/>
                </a:solidFill>
                <a:latin typeface="Arial Narrow" pitchFamily="34" charset="0"/>
              </a:rPr>
              <a:t>Information System Resilience</a:t>
            </a:r>
          </a:p>
          <a:p>
            <a:pPr>
              <a:spcBef>
                <a:spcPct val="0"/>
              </a:spcBef>
              <a:buClr>
                <a:schemeClr val="accent1"/>
              </a:buClr>
              <a:buFont typeface="Wingdings" pitchFamily="2" charset="2"/>
              <a:buNone/>
            </a:pPr>
            <a:r>
              <a:rPr lang="en-US" sz="2400">
                <a:latin typeface="Arial Narrow" pitchFamily="34" charset="0"/>
              </a:rPr>
              <a:t>	Adversary Location:  </a:t>
            </a:r>
            <a:r>
              <a:rPr lang="en-US" sz="2400" b="1" i="1">
                <a:solidFill>
                  <a:srgbClr val="9999FF"/>
                </a:solidFill>
                <a:latin typeface="Arial Narrow" pitchFamily="34" charset="0"/>
              </a:rPr>
              <a:t>Inside the Defensive Perimeter</a:t>
            </a:r>
          </a:p>
          <a:p>
            <a:pPr>
              <a:spcBef>
                <a:spcPct val="0"/>
              </a:spcBef>
              <a:buClr>
                <a:schemeClr val="accent1"/>
              </a:buClr>
              <a:buFont typeface="Wingdings" pitchFamily="2" charset="2"/>
              <a:buNone/>
            </a:pPr>
            <a:r>
              <a:rPr lang="en-US" sz="2400">
                <a:latin typeface="Arial Narrow" pitchFamily="34" charset="0"/>
              </a:rPr>
              <a:t> 	Objective:  </a:t>
            </a:r>
            <a:r>
              <a:rPr lang="en-US" sz="2400" b="1" i="1">
                <a:solidFill>
                  <a:srgbClr val="9999FF"/>
                </a:solidFill>
                <a:latin typeface="Arial Narrow" pitchFamily="34" charset="0"/>
              </a:rPr>
              <a:t>Operating while under Attack</a:t>
            </a:r>
            <a:endParaRPr lang="en-US" sz="2400">
              <a:latin typeface="Arial Narrow" pitchFamily="34" charset="0"/>
            </a:endParaRP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62" name="Rectangle 2"/>
          <p:cNvSpPr>
            <a:spLocks noGrp="1" noChangeArrowheads="1"/>
          </p:cNvSpPr>
          <p:nvPr>
            <p:ph type="title"/>
          </p:nvPr>
        </p:nvSpPr>
        <p:spPr/>
        <p:txBody>
          <a:bodyPr/>
          <a:lstStyle/>
          <a:p>
            <a:r>
              <a:rPr lang="en-US" sz="4000" dirty="0">
                <a:latin typeface="Arial Narrow" pitchFamily="34" charset="0"/>
              </a:rPr>
              <a:t>Agile Defense</a:t>
            </a:r>
            <a:endParaRPr lang="en-US" sz="2000" b="1" dirty="0">
              <a:latin typeface="Arial Narrow" pitchFamily="34" charset="0"/>
            </a:endParaRPr>
          </a:p>
        </p:txBody>
      </p:sp>
      <p:sp>
        <p:nvSpPr>
          <p:cNvPr id="2754563" name="Rectangle 3"/>
          <p:cNvSpPr>
            <a:spLocks noGrp="1" noChangeArrowheads="1"/>
          </p:cNvSpPr>
          <p:nvPr>
            <p:ph idx="1"/>
          </p:nvPr>
        </p:nvSpPr>
        <p:spPr/>
        <p:txBody>
          <a:bodyPr>
            <a:normAutofit/>
          </a:bodyPr>
          <a:lstStyle/>
          <a:p>
            <a:pPr>
              <a:lnSpc>
                <a:spcPct val="90000"/>
              </a:lnSpc>
              <a:spcBef>
                <a:spcPct val="0"/>
              </a:spcBef>
              <a:spcAft>
                <a:spcPct val="25000"/>
              </a:spcAft>
              <a:buClr>
                <a:schemeClr val="accent1"/>
              </a:buClr>
              <a:buFont typeface="Wingdings" pitchFamily="2" charset="2"/>
              <a:buChar char="§"/>
            </a:pPr>
            <a:r>
              <a:rPr lang="en-US" sz="2800" dirty="0">
                <a:latin typeface="Arial Narrow" pitchFamily="34" charset="0"/>
              </a:rPr>
              <a:t>Boundary protection is a necessary but not sufficient condition for</a:t>
            </a:r>
            <a:r>
              <a:rPr lang="en-US" sz="2800" i="1" dirty="0">
                <a:solidFill>
                  <a:srgbClr val="99CCFF"/>
                </a:solidFill>
                <a:latin typeface="Arial Narrow" pitchFamily="34" charset="0"/>
              </a:rPr>
              <a:t> Agile Defense</a:t>
            </a:r>
            <a:endParaRPr lang="en-US" sz="2800" b="1" i="1" dirty="0">
              <a:solidFill>
                <a:srgbClr val="99CCFF"/>
              </a:solidFill>
              <a:latin typeface="Arial Narrow" pitchFamily="34" charset="0"/>
            </a:endParaRPr>
          </a:p>
          <a:p>
            <a:pPr>
              <a:lnSpc>
                <a:spcPct val="90000"/>
              </a:lnSpc>
              <a:spcBef>
                <a:spcPct val="0"/>
              </a:spcBef>
              <a:buClr>
                <a:schemeClr val="accent1"/>
              </a:buClr>
              <a:buFont typeface="Wingdings" pitchFamily="2" charset="2"/>
              <a:buChar char="§"/>
            </a:pPr>
            <a:r>
              <a:rPr lang="en-US" sz="2800" dirty="0">
                <a:latin typeface="Arial Narrow" pitchFamily="34" charset="0"/>
              </a:rPr>
              <a:t>Examples of </a:t>
            </a:r>
            <a:r>
              <a:rPr lang="en-US" sz="2800" i="1" dirty="0">
                <a:solidFill>
                  <a:srgbClr val="99CCFF"/>
                </a:solidFill>
                <a:latin typeface="Arial Narrow" pitchFamily="34" charset="0"/>
              </a:rPr>
              <a:t>Agile Defense</a:t>
            </a:r>
            <a:r>
              <a:rPr lang="en-US" sz="2800" dirty="0">
                <a:latin typeface="Arial Narrow" pitchFamily="34" charset="0"/>
              </a:rPr>
              <a:t> measures:</a:t>
            </a:r>
          </a:p>
          <a:p>
            <a:pPr lvl="1">
              <a:lnSpc>
                <a:spcPct val="90000"/>
              </a:lnSpc>
              <a:spcBef>
                <a:spcPct val="0"/>
              </a:spcBef>
              <a:buClr>
                <a:schemeClr val="accent1"/>
              </a:buClr>
              <a:buFont typeface="Wingdings" pitchFamily="2" charset="2"/>
              <a:buChar char="§"/>
            </a:pPr>
            <a:r>
              <a:rPr lang="en-US" sz="2400" dirty="0">
                <a:latin typeface="Arial Narrow" pitchFamily="34" charset="0"/>
              </a:rPr>
              <a:t>Compartmentalization and segregation of critical assets</a:t>
            </a:r>
          </a:p>
          <a:p>
            <a:pPr lvl="1">
              <a:lnSpc>
                <a:spcPct val="90000"/>
              </a:lnSpc>
              <a:spcBef>
                <a:spcPct val="0"/>
              </a:spcBef>
              <a:buClr>
                <a:schemeClr val="accent1"/>
              </a:buClr>
              <a:buFont typeface="Wingdings" pitchFamily="2" charset="2"/>
              <a:buChar char="§"/>
            </a:pPr>
            <a:r>
              <a:rPr lang="en-US" sz="2400" dirty="0">
                <a:latin typeface="Arial Narrow" pitchFamily="34" charset="0"/>
              </a:rPr>
              <a:t>Targeted allocation of security controls</a:t>
            </a:r>
          </a:p>
          <a:p>
            <a:pPr lvl="1">
              <a:lnSpc>
                <a:spcPct val="90000"/>
              </a:lnSpc>
              <a:spcBef>
                <a:spcPct val="0"/>
              </a:spcBef>
              <a:buClr>
                <a:schemeClr val="accent1"/>
              </a:buClr>
              <a:buFont typeface="Wingdings" pitchFamily="2" charset="2"/>
              <a:buChar char="§"/>
            </a:pPr>
            <a:r>
              <a:rPr lang="en-US" sz="2400" dirty="0">
                <a:latin typeface="Arial Narrow" pitchFamily="34" charset="0"/>
              </a:rPr>
              <a:t>Virtualization and obfuscation techniques</a:t>
            </a:r>
          </a:p>
          <a:p>
            <a:pPr lvl="1">
              <a:lnSpc>
                <a:spcPct val="90000"/>
              </a:lnSpc>
              <a:spcBef>
                <a:spcPct val="0"/>
              </a:spcBef>
              <a:buClr>
                <a:schemeClr val="accent1"/>
              </a:buClr>
              <a:buFont typeface="Wingdings" pitchFamily="2" charset="2"/>
              <a:buChar char="§"/>
            </a:pPr>
            <a:r>
              <a:rPr lang="en-US" sz="2400" dirty="0">
                <a:latin typeface="Arial Narrow" pitchFamily="34" charset="0"/>
              </a:rPr>
              <a:t>Encryption of data at rest</a:t>
            </a:r>
          </a:p>
          <a:p>
            <a:pPr lvl="1">
              <a:lnSpc>
                <a:spcPct val="90000"/>
              </a:lnSpc>
              <a:spcBef>
                <a:spcPct val="0"/>
              </a:spcBef>
              <a:buClr>
                <a:schemeClr val="accent1"/>
              </a:buClr>
              <a:buFont typeface="Wingdings" pitchFamily="2" charset="2"/>
              <a:buChar char="§"/>
            </a:pPr>
            <a:r>
              <a:rPr lang="en-US" sz="2400" dirty="0">
                <a:latin typeface="Arial Narrow" pitchFamily="34" charset="0"/>
              </a:rPr>
              <a:t>Limiting of privileges</a:t>
            </a:r>
          </a:p>
          <a:p>
            <a:pPr lvl="1">
              <a:lnSpc>
                <a:spcPct val="90000"/>
              </a:lnSpc>
              <a:spcBef>
                <a:spcPct val="0"/>
              </a:spcBef>
              <a:buClr>
                <a:schemeClr val="accent1"/>
              </a:buClr>
              <a:buFont typeface="Wingdings" pitchFamily="2" charset="2"/>
              <a:buChar char="§"/>
            </a:pPr>
            <a:r>
              <a:rPr lang="en-US" sz="2400" dirty="0">
                <a:latin typeface="Arial Narrow" pitchFamily="34" charset="0"/>
              </a:rPr>
              <a:t>Routine reconstitution to known secure state</a:t>
            </a:r>
          </a:p>
          <a:p>
            <a:pPr>
              <a:lnSpc>
                <a:spcPct val="90000"/>
              </a:lnSpc>
              <a:spcBef>
                <a:spcPct val="0"/>
              </a:spcBef>
              <a:buClr>
                <a:schemeClr val="accent1"/>
              </a:buClr>
              <a:buFont typeface="Wingdings" pitchFamily="2" charset="2"/>
              <a:buNone/>
            </a:pPr>
            <a:endParaRPr lang="en-US" dirty="0">
              <a:latin typeface="Arial Narrow" pitchFamily="34" charset="0"/>
            </a:endParaRPr>
          </a:p>
          <a:p>
            <a:pPr>
              <a:lnSpc>
                <a:spcPct val="90000"/>
              </a:lnSpc>
              <a:spcBef>
                <a:spcPct val="0"/>
              </a:spcBef>
              <a:buClr>
                <a:schemeClr val="accent1"/>
              </a:buClr>
              <a:buFont typeface="Wingdings" pitchFamily="2" charset="2"/>
              <a:buNone/>
            </a:pPr>
            <a:r>
              <a:rPr lang="en-US" sz="1800" b="1" i="1" dirty="0">
                <a:solidFill>
                  <a:schemeClr val="tx2">
                    <a:lumMod val="60000"/>
                    <a:lumOff val="40000"/>
                  </a:schemeClr>
                </a:solidFill>
                <a:latin typeface="Arial Narrow" pitchFamily="34" charset="0"/>
              </a:rPr>
              <a:t>Bottom Line:  Limit damage of hostile attack while operating in a (potentially)</a:t>
            </a:r>
          </a:p>
          <a:p>
            <a:pPr>
              <a:lnSpc>
                <a:spcPct val="90000"/>
              </a:lnSpc>
              <a:spcBef>
                <a:spcPct val="0"/>
              </a:spcBef>
              <a:buClr>
                <a:schemeClr val="accent1"/>
              </a:buClr>
              <a:buFont typeface="Wingdings" pitchFamily="2" charset="2"/>
              <a:buNone/>
            </a:pPr>
            <a:r>
              <a:rPr lang="en-US" sz="1800" b="1" i="1" dirty="0">
                <a:solidFill>
                  <a:schemeClr val="tx2">
                    <a:lumMod val="60000"/>
                    <a:lumOff val="40000"/>
                  </a:schemeClr>
                </a:solidFill>
                <a:latin typeface="Arial Narrow" pitchFamily="34" charset="0"/>
              </a:rPr>
              <a:t>degraded mode…</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1610455-202D-4D44-96C7-C234124E3B96}"/>
              </a:ext>
            </a:extLst>
          </p:cNvPr>
          <p:cNvSpPr>
            <a:spLocks noGrp="1"/>
          </p:cNvSpPr>
          <p:nvPr>
            <p:ph type="title"/>
          </p:nvPr>
        </p:nvSpPr>
        <p:spPr/>
        <p:txBody>
          <a:bodyPr/>
          <a:lstStyle/>
          <a:p>
            <a:r>
              <a:rPr lang="en-US" dirty="0"/>
              <a:t>Game Tree for IDS</a:t>
            </a:r>
          </a:p>
        </p:txBody>
      </p:sp>
      <p:sp>
        <p:nvSpPr>
          <p:cNvPr id="8" name="Content Placeholder 7">
            <a:extLst>
              <a:ext uri="{FF2B5EF4-FFF2-40B4-BE49-F238E27FC236}">
                <a16:creationId xmlns:a16="http://schemas.microsoft.com/office/drawing/2014/main" id="{64E62FD4-1105-4266-9987-F6B9649A3850}"/>
              </a:ext>
            </a:extLst>
          </p:cNvPr>
          <p:cNvSpPr>
            <a:spLocks noGrp="1"/>
          </p:cNvSpPr>
          <p:nvPr>
            <p:ph sz="half" idx="1"/>
          </p:nvPr>
        </p:nvSpPr>
        <p:spPr>
          <a:xfrm>
            <a:off x="525716" y="2521885"/>
            <a:ext cx="5231139" cy="3655077"/>
          </a:xfrm>
        </p:spPr>
        <p:txBody>
          <a:bodyPr>
            <a:normAutofit/>
          </a:bodyPr>
          <a:lstStyle/>
          <a:p>
            <a:r>
              <a:rPr lang="en-US" sz="2000" b="0" i="1" u="none" strike="noStrike" kern="1200" baseline="0" dirty="0">
                <a:solidFill>
                  <a:schemeClr val="tx1"/>
                </a:solidFill>
                <a:latin typeface="+mn-lt"/>
                <a:ea typeface="+mn-ea"/>
                <a:cs typeface="+mn-cs"/>
              </a:rPr>
              <a:t>SA </a:t>
            </a:r>
            <a:r>
              <a:rPr lang="en-US" sz="2000" b="0" i="0" u="none" strike="noStrike" kern="1200" baseline="0" dirty="0">
                <a:solidFill>
                  <a:schemeClr val="tx1"/>
                </a:solidFill>
                <a:latin typeface="+mn-lt"/>
                <a:ea typeface="+mn-ea"/>
                <a:cs typeface="+mn-cs"/>
              </a:rPr>
              <a:t>= {</a:t>
            </a:r>
            <a:r>
              <a:rPr lang="en-US" sz="2000" b="0" i="1" u="none" strike="noStrike" kern="1200" baseline="0" dirty="0">
                <a:solidFill>
                  <a:schemeClr val="tx1"/>
                </a:solidFill>
                <a:latin typeface="+mn-lt"/>
                <a:ea typeface="+mn-ea"/>
                <a:cs typeface="+mn-cs"/>
              </a:rPr>
              <a:t>NA, A</a:t>
            </a:r>
            <a:r>
              <a:rPr lang="en-US" sz="2000" b="0" i="0" u="none" strike="noStrike" kern="1200" baseline="0" dirty="0">
                <a:solidFill>
                  <a:schemeClr val="tx1"/>
                </a:solidFill>
                <a:latin typeface="+mn-lt"/>
                <a:ea typeface="+mn-ea"/>
                <a:cs typeface="+mn-cs"/>
              </a:rPr>
              <a:t>} represents attackers’ strategies, wherein </a:t>
            </a:r>
            <a:r>
              <a:rPr lang="en-US" sz="2000" b="0" i="1" u="none" strike="noStrike" kern="1200" baseline="0" dirty="0">
                <a:solidFill>
                  <a:schemeClr val="tx1"/>
                </a:solidFill>
                <a:latin typeface="+mn-lt"/>
                <a:ea typeface="+mn-ea"/>
                <a:cs typeface="+mn-cs"/>
              </a:rPr>
              <a:t>NA </a:t>
            </a:r>
            <a:r>
              <a:rPr lang="en-US" sz="2000" b="0" i="0" u="none" strike="noStrike" kern="1200" baseline="0" dirty="0">
                <a:solidFill>
                  <a:schemeClr val="tx1"/>
                </a:solidFill>
                <a:latin typeface="+mn-lt"/>
                <a:ea typeface="+mn-ea"/>
                <a:cs typeface="+mn-cs"/>
              </a:rPr>
              <a:t>represents not attack and </a:t>
            </a:r>
            <a:r>
              <a:rPr lang="en-US" sz="2000" b="0" i="1" u="none" strike="noStrike" kern="1200" baseline="0" dirty="0">
                <a:solidFill>
                  <a:schemeClr val="tx1"/>
                </a:solidFill>
                <a:latin typeface="+mn-lt"/>
                <a:ea typeface="+mn-ea"/>
                <a:cs typeface="+mn-cs"/>
              </a:rPr>
              <a:t>A </a:t>
            </a:r>
            <a:r>
              <a:rPr lang="en-US" sz="2000" b="0" i="0" u="none" strike="noStrike" kern="1200" baseline="0" dirty="0">
                <a:solidFill>
                  <a:schemeClr val="tx1"/>
                </a:solidFill>
                <a:latin typeface="+mn-lt"/>
                <a:ea typeface="+mn-ea"/>
                <a:cs typeface="+mn-cs"/>
              </a:rPr>
              <a:t>represents attack.</a:t>
            </a:r>
          </a:p>
          <a:p>
            <a:r>
              <a:rPr lang="en-US" sz="2000" b="0" i="1" u="none" strike="noStrike" kern="1200" baseline="0" dirty="0">
                <a:solidFill>
                  <a:schemeClr val="tx1"/>
                </a:solidFill>
                <a:latin typeface="+mn-lt"/>
                <a:ea typeface="+mn-ea"/>
                <a:cs typeface="+mn-cs"/>
              </a:rPr>
              <a:t>SI </a:t>
            </a:r>
            <a:r>
              <a:rPr lang="en-US" sz="2000" b="0" i="0" u="none" strike="noStrike" kern="1200" baseline="0" dirty="0">
                <a:solidFill>
                  <a:schemeClr val="tx1"/>
                </a:solidFill>
                <a:latin typeface="+mn-lt"/>
                <a:ea typeface="+mn-ea"/>
                <a:cs typeface="+mn-cs"/>
              </a:rPr>
              <a:t>= {</a:t>
            </a:r>
            <a:r>
              <a:rPr lang="en-US" sz="2000" b="0" i="1" u="none" strike="noStrike" kern="1200" baseline="0" dirty="0">
                <a:solidFill>
                  <a:schemeClr val="tx1"/>
                </a:solidFill>
                <a:latin typeface="+mn-lt"/>
                <a:ea typeface="+mn-ea"/>
                <a:cs typeface="+mn-cs"/>
              </a:rPr>
              <a:t>NW,W</a:t>
            </a:r>
            <a:r>
              <a:rPr lang="en-US" sz="2000" b="0" i="0" u="none" strike="noStrike" kern="1200" baseline="0" dirty="0">
                <a:solidFill>
                  <a:schemeClr val="tx1"/>
                </a:solidFill>
                <a:latin typeface="+mn-lt"/>
                <a:ea typeface="+mn-ea"/>
                <a:cs typeface="+mn-cs"/>
              </a:rPr>
              <a:t>} represents defenders’ strategies, wherein </a:t>
            </a:r>
            <a:r>
              <a:rPr lang="en-US" sz="2000" b="0" i="1" u="none" strike="noStrike" kern="1200" baseline="0" dirty="0">
                <a:solidFill>
                  <a:schemeClr val="tx1"/>
                </a:solidFill>
                <a:latin typeface="+mn-lt"/>
                <a:ea typeface="+mn-ea"/>
                <a:cs typeface="+mn-cs"/>
              </a:rPr>
              <a:t>NW </a:t>
            </a:r>
            <a:r>
              <a:rPr lang="en-US" sz="2000" b="0" i="0" u="none" strike="noStrike" kern="1200" baseline="0" dirty="0">
                <a:solidFill>
                  <a:schemeClr val="tx1"/>
                </a:solidFill>
                <a:latin typeface="+mn-lt"/>
                <a:ea typeface="+mn-ea"/>
                <a:cs typeface="+mn-cs"/>
              </a:rPr>
              <a:t>represents not alert and </a:t>
            </a:r>
            <a:r>
              <a:rPr lang="en-US" sz="2000" b="0" i="1" u="none" strike="noStrike" kern="1200" baseline="0" dirty="0">
                <a:solidFill>
                  <a:schemeClr val="tx1"/>
                </a:solidFill>
                <a:latin typeface="+mn-lt"/>
                <a:ea typeface="+mn-ea"/>
                <a:cs typeface="+mn-cs"/>
              </a:rPr>
              <a:t>W </a:t>
            </a:r>
            <a:r>
              <a:rPr lang="en-US" sz="2000" b="0" i="0" u="none" strike="noStrike" kern="1200" baseline="0" dirty="0">
                <a:solidFill>
                  <a:schemeClr val="tx1"/>
                </a:solidFill>
                <a:latin typeface="+mn-lt"/>
                <a:ea typeface="+mn-ea"/>
                <a:cs typeface="+mn-cs"/>
              </a:rPr>
              <a:t>represents alert. </a:t>
            </a:r>
          </a:p>
          <a:p>
            <a:r>
              <a:rPr lang="en-US" sz="2000" b="0" i="0" u="none" strike="noStrike" kern="1200" baseline="0" dirty="0">
                <a:solidFill>
                  <a:schemeClr val="tx1"/>
                </a:solidFill>
                <a:latin typeface="+mn-lt"/>
                <a:ea typeface="+mn-ea"/>
                <a:cs typeface="+mn-cs"/>
              </a:rPr>
              <a:t>For example, we assume the IDS’s detection results mixed probability matrix:</a:t>
            </a:r>
          </a:p>
          <a:p>
            <a:r>
              <a:rPr lang="en-US" sz="2000" b="0" i="1" u="none" strike="noStrike" kern="1200" baseline="0" dirty="0">
                <a:solidFill>
                  <a:schemeClr val="tx1"/>
                </a:solidFill>
                <a:latin typeface="+mn-lt"/>
                <a:ea typeface="+mn-ea"/>
                <a:cs typeface="+mn-cs"/>
              </a:rPr>
              <a:t>P </a:t>
            </a:r>
            <a:r>
              <a:rPr lang="en-US" sz="2000" b="0" i="0" u="none" strike="noStrike" kern="1200" baseline="0" dirty="0">
                <a:solidFill>
                  <a:schemeClr val="tx1"/>
                </a:solidFill>
                <a:latin typeface="+mn-lt"/>
                <a:ea typeface="+mn-ea"/>
                <a:cs typeface="+mn-cs"/>
              </a:rPr>
              <a:t>= (0</a:t>
            </a:r>
            <a:r>
              <a:rPr lang="en-US" sz="2000" b="0" i="1" u="none" strike="noStrike" kern="1200" baseline="0" dirty="0">
                <a:solidFill>
                  <a:schemeClr val="tx1"/>
                </a:solidFill>
                <a:latin typeface="+mn-lt"/>
                <a:ea typeface="+mn-ea"/>
                <a:cs typeface="+mn-cs"/>
              </a:rPr>
              <a:t>.</a:t>
            </a:r>
            <a:r>
              <a:rPr lang="en-US" sz="2000" b="0" i="0" u="none" strike="noStrike" kern="1200" baseline="0" dirty="0">
                <a:solidFill>
                  <a:schemeClr val="tx1"/>
                </a:solidFill>
                <a:latin typeface="+mn-lt"/>
                <a:ea typeface="+mn-ea"/>
                <a:cs typeface="+mn-cs"/>
              </a:rPr>
              <a:t>8, 0</a:t>
            </a:r>
            <a:r>
              <a:rPr lang="en-US" sz="2000" b="0" i="1" u="none" strike="noStrike" kern="1200" baseline="0" dirty="0">
                <a:solidFill>
                  <a:schemeClr val="tx1"/>
                </a:solidFill>
                <a:latin typeface="+mn-lt"/>
                <a:ea typeface="+mn-ea"/>
                <a:cs typeface="+mn-cs"/>
              </a:rPr>
              <a:t>.</a:t>
            </a:r>
            <a:r>
              <a:rPr lang="en-US" sz="2000" b="0" i="0" u="none" strike="noStrike" kern="1200" baseline="0" dirty="0">
                <a:solidFill>
                  <a:schemeClr val="tx1"/>
                </a:solidFill>
                <a:latin typeface="+mn-lt"/>
                <a:ea typeface="+mn-ea"/>
                <a:cs typeface="+mn-cs"/>
              </a:rPr>
              <a:t>2) _ (0</a:t>
            </a:r>
            <a:r>
              <a:rPr lang="en-US" sz="2000" b="0" i="1" u="none" strike="noStrike" kern="1200" baseline="0" dirty="0">
                <a:solidFill>
                  <a:schemeClr val="tx1"/>
                </a:solidFill>
                <a:latin typeface="+mn-lt"/>
                <a:ea typeface="+mn-ea"/>
                <a:cs typeface="+mn-cs"/>
              </a:rPr>
              <a:t>.</a:t>
            </a:r>
            <a:r>
              <a:rPr lang="en-US" sz="2000" b="0" i="0" u="none" strike="noStrike" kern="1200" baseline="0" dirty="0">
                <a:solidFill>
                  <a:schemeClr val="tx1"/>
                </a:solidFill>
                <a:latin typeface="+mn-lt"/>
                <a:ea typeface="+mn-ea"/>
                <a:cs typeface="+mn-cs"/>
              </a:rPr>
              <a:t>2, 0</a:t>
            </a:r>
            <a:r>
              <a:rPr lang="en-US" sz="2000" b="0" i="1" u="none" strike="noStrike" kern="1200" baseline="0" dirty="0">
                <a:solidFill>
                  <a:schemeClr val="tx1"/>
                </a:solidFill>
                <a:latin typeface="+mn-lt"/>
                <a:ea typeface="+mn-ea"/>
                <a:cs typeface="+mn-cs"/>
              </a:rPr>
              <a:t>.</a:t>
            </a:r>
            <a:r>
              <a:rPr lang="en-US" sz="2000" b="0" i="0" u="none" strike="noStrike" kern="1200" baseline="0" dirty="0">
                <a:solidFill>
                  <a:schemeClr val="tx1"/>
                </a:solidFill>
                <a:latin typeface="+mn-lt"/>
                <a:ea typeface="+mn-ea"/>
                <a:cs typeface="+mn-cs"/>
              </a:rPr>
              <a:t>8)</a:t>
            </a:r>
          </a:p>
        </p:txBody>
      </p:sp>
      <p:pic>
        <p:nvPicPr>
          <p:cNvPr id="9" name="Content Placeholder 3">
            <a:extLst>
              <a:ext uri="{FF2B5EF4-FFF2-40B4-BE49-F238E27FC236}">
                <a16:creationId xmlns:a16="http://schemas.microsoft.com/office/drawing/2014/main" id="{5DC04230-0AF8-45AE-9D9A-37C8AF898136}"/>
              </a:ext>
            </a:extLst>
          </p:cNvPr>
          <p:cNvPicPr>
            <a:picLocks noGrp="1" noChangeAspect="1"/>
          </p:cNvPicPr>
          <p:nvPr>
            <p:ph sz="half" idx="2"/>
          </p:nvPr>
        </p:nvPicPr>
        <p:blipFill>
          <a:blip r:embed="rId3"/>
          <a:stretch>
            <a:fillRect/>
          </a:stretch>
        </p:blipFill>
        <p:spPr>
          <a:xfrm>
            <a:off x="6124278" y="0"/>
            <a:ext cx="5542005" cy="6858000"/>
          </a:xfrm>
          <a:prstGeom prst="rect">
            <a:avLst/>
          </a:prstGeom>
        </p:spPr>
      </p:pic>
    </p:spTree>
    <p:extLst>
      <p:ext uri="{BB962C8B-B14F-4D97-AF65-F5344CB8AC3E}">
        <p14:creationId xmlns:p14="http://schemas.microsoft.com/office/powerpoint/2010/main" val="13493946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normAutofit/>
          </a:bodyPr>
          <a:lstStyle/>
          <a:p>
            <a:pPr eaLnBrk="1" hangingPunct="1"/>
            <a:r>
              <a:rPr lang="en-US" sz="4000" dirty="0">
                <a:latin typeface="Arial Narrow" pitchFamily="34" charset="0"/>
              </a:rPr>
              <a:t>Enterprise-Wide Risk Management</a:t>
            </a:r>
          </a:p>
        </p:txBody>
      </p:sp>
      <p:grpSp>
        <p:nvGrpSpPr>
          <p:cNvPr id="2" name="Group 22"/>
          <p:cNvGrpSpPr/>
          <p:nvPr/>
        </p:nvGrpSpPr>
        <p:grpSpPr>
          <a:xfrm>
            <a:off x="1588726" y="2521885"/>
            <a:ext cx="8820150" cy="4029075"/>
            <a:chOff x="323850" y="1533525"/>
            <a:chExt cx="8820150" cy="4029075"/>
          </a:xfrm>
        </p:grpSpPr>
        <p:grpSp>
          <p:nvGrpSpPr>
            <p:cNvPr id="3" name="Group 25"/>
            <p:cNvGrpSpPr/>
            <p:nvPr/>
          </p:nvGrpSpPr>
          <p:grpSpPr>
            <a:xfrm>
              <a:off x="838200" y="1533525"/>
              <a:ext cx="7458075" cy="4029075"/>
              <a:chOff x="838200" y="1533525"/>
              <a:chExt cx="7458075" cy="4029075"/>
            </a:xfrm>
          </p:grpSpPr>
          <p:sp>
            <p:nvSpPr>
              <p:cNvPr id="6154" name="AutoShape 8"/>
              <p:cNvSpPr>
                <a:spLocks noChangeArrowheads="1"/>
              </p:cNvSpPr>
              <p:nvPr/>
            </p:nvSpPr>
            <p:spPr bwMode="auto">
              <a:xfrm>
                <a:off x="838200" y="1533525"/>
                <a:ext cx="7458075" cy="4029075"/>
              </a:xfrm>
              <a:prstGeom prst="triangle">
                <a:avLst>
                  <a:gd name="adj" fmla="val 50000"/>
                </a:avLst>
              </a:prstGeom>
              <a:solidFill>
                <a:srgbClr val="666699"/>
              </a:solidFill>
              <a:ln w="44450">
                <a:solidFill>
                  <a:srgbClr val="000000"/>
                </a:solidFill>
                <a:miter lim="800000"/>
                <a:headEnd/>
                <a:tailEnd/>
              </a:ln>
            </p:spPr>
            <p:txBody>
              <a:bodyPr wrap="none" anchor="ctr"/>
              <a:lstStyle/>
              <a:p>
                <a:endParaRPr lang="en-US"/>
              </a:p>
            </p:txBody>
          </p:sp>
          <p:sp>
            <p:nvSpPr>
              <p:cNvPr id="6155" name="Line 9"/>
              <p:cNvSpPr>
                <a:spLocks noChangeShapeType="1"/>
              </p:cNvSpPr>
              <p:nvPr/>
            </p:nvSpPr>
            <p:spPr bwMode="auto">
              <a:xfrm>
                <a:off x="2974975" y="3200400"/>
                <a:ext cx="3179763" cy="1588"/>
              </a:xfrm>
              <a:prstGeom prst="line">
                <a:avLst/>
              </a:prstGeom>
              <a:noFill/>
              <a:ln w="12700">
                <a:solidFill>
                  <a:srgbClr val="000000"/>
                </a:solidFill>
                <a:round/>
                <a:headEnd/>
                <a:tailEnd/>
              </a:ln>
            </p:spPr>
            <p:txBody>
              <a:bodyPr/>
              <a:lstStyle/>
              <a:p>
                <a:endParaRPr lang="en-US"/>
              </a:p>
            </p:txBody>
          </p:sp>
          <p:sp>
            <p:nvSpPr>
              <p:cNvPr id="6156" name="Text Box 10"/>
              <p:cNvSpPr txBox="1">
                <a:spLocks noChangeArrowheads="1"/>
              </p:cNvSpPr>
              <p:nvPr/>
            </p:nvSpPr>
            <p:spPr bwMode="auto">
              <a:xfrm>
                <a:off x="1746250" y="4572000"/>
                <a:ext cx="5699125" cy="895630"/>
              </a:xfrm>
              <a:prstGeom prst="rect">
                <a:avLst/>
              </a:prstGeom>
              <a:noFill/>
              <a:ln w="9525">
                <a:noFill/>
                <a:miter lim="800000"/>
                <a:headEnd/>
                <a:tailEnd/>
              </a:ln>
            </p:spPr>
            <p:txBody>
              <a:bodyPr>
                <a:spAutoFit/>
              </a:bodyPr>
              <a:lstStyle/>
              <a:p>
                <a:pPr algn="ctr">
                  <a:spcBef>
                    <a:spcPct val="50000"/>
                  </a:spcBef>
                </a:pPr>
                <a:r>
                  <a:rPr lang="en-US" b="1" dirty="0">
                    <a:solidFill>
                      <a:srgbClr val="000066"/>
                    </a:solidFill>
                    <a:latin typeface="Arial Narrow" pitchFamily="34" charset="0"/>
                  </a:rPr>
                  <a:t>TIER 3</a:t>
                </a:r>
              </a:p>
              <a:p>
                <a:pPr algn="ctr">
                  <a:lnSpc>
                    <a:spcPct val="90000"/>
                  </a:lnSpc>
                </a:pPr>
                <a:r>
                  <a:rPr lang="en-US" sz="2000" b="1" dirty="0">
                    <a:latin typeface="Arial Narrow" pitchFamily="34" charset="0"/>
                  </a:rPr>
                  <a:t>Information System</a:t>
                </a:r>
              </a:p>
              <a:p>
                <a:pPr algn="ctr">
                  <a:lnSpc>
                    <a:spcPct val="90000"/>
                  </a:lnSpc>
                </a:pPr>
                <a:r>
                  <a:rPr lang="en-US" b="1" dirty="0">
                    <a:solidFill>
                      <a:schemeClr val="bg1">
                        <a:lumMod val="75000"/>
                      </a:schemeClr>
                    </a:solidFill>
                    <a:latin typeface="Arial Narrow" pitchFamily="34" charset="0"/>
                  </a:rPr>
                  <a:t>(Environment of Operation)</a:t>
                </a:r>
              </a:p>
            </p:txBody>
          </p:sp>
          <p:sp>
            <p:nvSpPr>
              <p:cNvPr id="6157" name="Text Box 11"/>
              <p:cNvSpPr txBox="1">
                <a:spLocks noChangeArrowheads="1"/>
              </p:cNvSpPr>
              <p:nvPr/>
            </p:nvSpPr>
            <p:spPr bwMode="auto">
              <a:xfrm>
                <a:off x="2647950" y="3409950"/>
                <a:ext cx="3892550" cy="867930"/>
              </a:xfrm>
              <a:prstGeom prst="rect">
                <a:avLst/>
              </a:prstGeom>
              <a:noFill/>
              <a:ln w="9525">
                <a:noFill/>
                <a:miter lim="800000"/>
                <a:headEnd/>
                <a:tailEnd/>
              </a:ln>
            </p:spPr>
            <p:txBody>
              <a:bodyPr>
                <a:spAutoFit/>
              </a:bodyPr>
              <a:lstStyle/>
              <a:p>
                <a:pPr algn="ctr">
                  <a:lnSpc>
                    <a:spcPct val="90000"/>
                  </a:lnSpc>
                  <a:spcBef>
                    <a:spcPct val="50000"/>
                  </a:spcBef>
                </a:pPr>
                <a:r>
                  <a:rPr lang="en-US" b="1" dirty="0">
                    <a:solidFill>
                      <a:srgbClr val="000066"/>
                    </a:solidFill>
                    <a:latin typeface="Arial Narrow" pitchFamily="34" charset="0"/>
                  </a:rPr>
                  <a:t>TIER 2</a:t>
                </a:r>
              </a:p>
              <a:p>
                <a:pPr algn="ctr">
                  <a:lnSpc>
                    <a:spcPct val="90000"/>
                  </a:lnSpc>
                </a:pPr>
                <a:r>
                  <a:rPr lang="en-US" sz="2000" b="1" dirty="0">
                    <a:latin typeface="Arial Narrow" pitchFamily="34" charset="0"/>
                  </a:rPr>
                  <a:t>Mission / Business Process</a:t>
                </a:r>
              </a:p>
              <a:p>
                <a:pPr algn="ctr">
                  <a:lnSpc>
                    <a:spcPct val="90000"/>
                  </a:lnSpc>
                </a:pPr>
                <a:r>
                  <a:rPr lang="en-US" b="1" dirty="0">
                    <a:solidFill>
                      <a:schemeClr val="bg1">
                        <a:lumMod val="75000"/>
                      </a:schemeClr>
                    </a:solidFill>
                    <a:latin typeface="Arial Narrow" pitchFamily="34" charset="0"/>
                  </a:rPr>
                  <a:t>(</a:t>
                </a:r>
                <a:r>
                  <a:rPr lang="en-US" b="1">
                    <a:solidFill>
                      <a:schemeClr val="bg1">
                        <a:lumMod val="75000"/>
                      </a:schemeClr>
                    </a:solidFill>
                    <a:latin typeface="Arial Narrow" pitchFamily="34" charset="0"/>
                  </a:rPr>
                  <a:t>Information and </a:t>
                </a:r>
                <a:r>
                  <a:rPr lang="en-US" b="1" dirty="0">
                    <a:solidFill>
                      <a:schemeClr val="bg1">
                        <a:lumMod val="75000"/>
                      </a:schemeClr>
                    </a:solidFill>
                    <a:latin typeface="Arial Narrow" pitchFamily="34" charset="0"/>
                  </a:rPr>
                  <a:t>Information Flows)</a:t>
                </a:r>
              </a:p>
            </p:txBody>
          </p:sp>
          <p:sp>
            <p:nvSpPr>
              <p:cNvPr id="6158" name="Text Box 12"/>
              <p:cNvSpPr txBox="1">
                <a:spLocks noChangeArrowheads="1"/>
              </p:cNvSpPr>
              <p:nvPr/>
            </p:nvSpPr>
            <p:spPr bwMode="auto">
              <a:xfrm>
                <a:off x="3576638" y="2200275"/>
                <a:ext cx="2057400" cy="867930"/>
              </a:xfrm>
              <a:prstGeom prst="rect">
                <a:avLst/>
              </a:prstGeom>
              <a:noFill/>
              <a:ln w="9525">
                <a:noFill/>
                <a:miter lim="800000"/>
                <a:headEnd/>
                <a:tailEnd/>
              </a:ln>
            </p:spPr>
            <p:txBody>
              <a:bodyPr>
                <a:spAutoFit/>
              </a:bodyPr>
              <a:lstStyle/>
              <a:p>
                <a:pPr algn="ctr">
                  <a:lnSpc>
                    <a:spcPct val="90000"/>
                  </a:lnSpc>
                  <a:spcBef>
                    <a:spcPct val="50000"/>
                  </a:spcBef>
                </a:pPr>
                <a:r>
                  <a:rPr lang="en-US" b="1" dirty="0">
                    <a:solidFill>
                      <a:srgbClr val="000066"/>
                    </a:solidFill>
                    <a:latin typeface="Arial Narrow" pitchFamily="34" charset="0"/>
                  </a:rPr>
                  <a:t>TIER 1</a:t>
                </a:r>
              </a:p>
              <a:p>
                <a:pPr algn="ctr">
                  <a:lnSpc>
                    <a:spcPct val="90000"/>
                  </a:lnSpc>
                </a:pPr>
                <a:r>
                  <a:rPr lang="en-US" sz="2000" b="1" dirty="0">
                    <a:latin typeface="Arial Narrow" pitchFamily="34" charset="0"/>
                  </a:rPr>
                  <a:t>Organization</a:t>
                </a:r>
              </a:p>
              <a:p>
                <a:pPr algn="ctr">
                  <a:lnSpc>
                    <a:spcPct val="90000"/>
                  </a:lnSpc>
                </a:pPr>
                <a:r>
                  <a:rPr lang="en-US" b="1" dirty="0">
                    <a:solidFill>
                      <a:schemeClr val="bg1">
                        <a:lumMod val="75000"/>
                      </a:schemeClr>
                    </a:solidFill>
                    <a:latin typeface="Arial Narrow" pitchFamily="34" charset="0"/>
                  </a:rPr>
                  <a:t>(Governance)</a:t>
                </a:r>
              </a:p>
            </p:txBody>
          </p:sp>
          <p:sp>
            <p:nvSpPr>
              <p:cNvPr id="6159" name="Line 13"/>
              <p:cNvSpPr>
                <a:spLocks noChangeShapeType="1"/>
              </p:cNvSpPr>
              <p:nvPr/>
            </p:nvSpPr>
            <p:spPr bwMode="auto">
              <a:xfrm>
                <a:off x="1874838" y="4386263"/>
                <a:ext cx="5360988" cy="6350"/>
              </a:xfrm>
              <a:prstGeom prst="line">
                <a:avLst/>
              </a:prstGeom>
              <a:noFill/>
              <a:ln w="12700">
                <a:solidFill>
                  <a:srgbClr val="000000"/>
                </a:solidFill>
                <a:round/>
                <a:headEnd/>
                <a:tailEnd/>
              </a:ln>
            </p:spPr>
            <p:txBody>
              <a:bodyPr/>
              <a:lstStyle/>
              <a:p>
                <a:endParaRPr lang="en-US"/>
              </a:p>
            </p:txBody>
          </p:sp>
        </p:grpSp>
        <p:grpSp>
          <p:nvGrpSpPr>
            <p:cNvPr id="4" name="Group 15"/>
            <p:cNvGrpSpPr>
              <a:grpSpLocks/>
            </p:cNvGrpSpPr>
            <p:nvPr/>
          </p:nvGrpSpPr>
          <p:grpSpPr bwMode="auto">
            <a:xfrm>
              <a:off x="7143750" y="1571625"/>
              <a:ext cx="2000250" cy="3832226"/>
              <a:chOff x="4500" y="990"/>
              <a:chExt cx="1260" cy="2414"/>
            </a:xfrm>
          </p:grpSpPr>
          <p:sp>
            <p:nvSpPr>
              <p:cNvPr id="6152" name="Text Box 16"/>
              <p:cNvSpPr txBox="1">
                <a:spLocks noChangeArrowheads="1"/>
              </p:cNvSpPr>
              <p:nvPr/>
            </p:nvSpPr>
            <p:spPr bwMode="auto">
              <a:xfrm>
                <a:off x="4500" y="990"/>
                <a:ext cx="1260" cy="2414"/>
              </a:xfrm>
              <a:prstGeom prst="rect">
                <a:avLst/>
              </a:prstGeom>
              <a:noFill/>
              <a:ln w="9525">
                <a:noFill/>
                <a:miter lim="800000"/>
                <a:headEnd/>
                <a:tailEnd/>
              </a:ln>
            </p:spPr>
            <p:txBody>
              <a:bodyPr>
                <a:spAutoFit/>
              </a:bodyPr>
              <a:lstStyle/>
              <a:p>
                <a:pPr algn="ctr">
                  <a:spcBef>
                    <a:spcPct val="50000"/>
                  </a:spcBef>
                </a:pPr>
                <a:r>
                  <a:rPr lang="en-US" b="1" dirty="0">
                    <a:solidFill>
                      <a:srgbClr val="9999FF"/>
                    </a:solidFill>
                    <a:latin typeface="Arial Narrow" pitchFamily="34" charset="0"/>
                  </a:rPr>
                  <a:t>STRATEGIC RISK FOCUS</a:t>
                </a:r>
              </a:p>
              <a:p>
                <a:pPr>
                  <a:spcBef>
                    <a:spcPct val="50000"/>
                  </a:spcBef>
                </a:pPr>
                <a:endParaRPr lang="en-US" b="1" dirty="0">
                  <a:solidFill>
                    <a:srgbClr val="FF3300"/>
                  </a:solidFill>
                  <a:latin typeface="Arial Narrow" pitchFamily="34" charset="0"/>
                </a:endParaRPr>
              </a:p>
              <a:p>
                <a:pPr>
                  <a:spcBef>
                    <a:spcPct val="50000"/>
                  </a:spcBef>
                </a:pPr>
                <a:endParaRPr lang="en-US" b="1" dirty="0">
                  <a:latin typeface="Arial Narrow" pitchFamily="34" charset="0"/>
                </a:endParaRPr>
              </a:p>
              <a:p>
                <a:pPr>
                  <a:spcBef>
                    <a:spcPct val="50000"/>
                  </a:spcBef>
                </a:pPr>
                <a:endParaRPr lang="en-US" b="1" dirty="0">
                  <a:latin typeface="Arial Narrow" pitchFamily="34" charset="0"/>
                </a:endParaRPr>
              </a:p>
              <a:p>
                <a:pPr>
                  <a:spcBef>
                    <a:spcPct val="50000"/>
                  </a:spcBef>
                </a:pPr>
                <a:endParaRPr lang="en-US" b="1" dirty="0">
                  <a:latin typeface="Arial Narrow" pitchFamily="34" charset="0"/>
                </a:endParaRPr>
              </a:p>
              <a:p>
                <a:pPr>
                  <a:spcBef>
                    <a:spcPct val="50000"/>
                  </a:spcBef>
                </a:pPr>
                <a:endParaRPr lang="en-US" b="1" dirty="0">
                  <a:latin typeface="Arial Narrow" pitchFamily="34" charset="0"/>
                </a:endParaRPr>
              </a:p>
              <a:p>
                <a:pPr>
                  <a:spcBef>
                    <a:spcPct val="50000"/>
                  </a:spcBef>
                </a:pPr>
                <a:endParaRPr lang="en-US" b="1" dirty="0">
                  <a:latin typeface="Arial Narrow" pitchFamily="34" charset="0"/>
                </a:endParaRPr>
              </a:p>
              <a:p>
                <a:pPr algn="ctr">
                  <a:spcBef>
                    <a:spcPct val="50000"/>
                  </a:spcBef>
                </a:pPr>
                <a:r>
                  <a:rPr lang="en-US" b="1" dirty="0">
                    <a:solidFill>
                      <a:srgbClr val="FF3300"/>
                    </a:solidFill>
                    <a:latin typeface="Arial Narrow" pitchFamily="34" charset="0"/>
                  </a:rPr>
                  <a:t>TACTICAL RISK FOCUS</a:t>
                </a:r>
              </a:p>
            </p:txBody>
          </p:sp>
          <p:sp>
            <p:nvSpPr>
              <p:cNvPr id="6153" name="AutoShape 17"/>
              <p:cNvSpPr>
                <a:spLocks noChangeArrowheads="1"/>
              </p:cNvSpPr>
              <p:nvPr/>
            </p:nvSpPr>
            <p:spPr bwMode="auto">
              <a:xfrm>
                <a:off x="4812" y="1386"/>
                <a:ext cx="648" cy="1236"/>
              </a:xfrm>
              <a:prstGeom prst="upDownArrow">
                <a:avLst>
                  <a:gd name="adj1" fmla="val 50000"/>
                  <a:gd name="adj2" fmla="val 38148"/>
                </a:avLst>
              </a:prstGeom>
              <a:gradFill rotWithShape="1">
                <a:gsLst>
                  <a:gs pos="0">
                    <a:srgbClr val="454545"/>
                  </a:gs>
                  <a:gs pos="100000">
                    <a:srgbClr val="969696"/>
                  </a:gs>
                </a:gsLst>
                <a:lin ang="5400000" scaled="1"/>
              </a:gradFill>
              <a:ln w="9525">
                <a:noFill/>
                <a:miter lim="800000"/>
                <a:headEnd/>
                <a:tailEnd/>
              </a:ln>
            </p:spPr>
            <p:txBody>
              <a:bodyPr wrap="none" anchor="ctr"/>
              <a:lstStyle/>
              <a:p>
                <a:endParaRPr lang="en-US"/>
              </a:p>
            </p:txBody>
          </p:sp>
        </p:grpSp>
        <p:sp>
          <p:nvSpPr>
            <p:cNvPr id="6150" name="Text Box 14"/>
            <p:cNvSpPr txBox="1">
              <a:spLocks noChangeArrowheads="1"/>
            </p:cNvSpPr>
            <p:nvPr/>
          </p:nvSpPr>
          <p:spPr bwMode="auto">
            <a:xfrm>
              <a:off x="323850" y="1657350"/>
              <a:ext cx="3486150" cy="2045175"/>
            </a:xfrm>
            <a:prstGeom prst="rect">
              <a:avLst/>
            </a:prstGeom>
            <a:noFill/>
            <a:ln w="9525">
              <a:noFill/>
              <a:miter lim="800000"/>
              <a:headEnd/>
              <a:tailEnd/>
            </a:ln>
          </p:spPr>
          <p:txBody>
            <a:bodyPr>
              <a:spAutoFit/>
            </a:bodyPr>
            <a:lstStyle/>
            <a:p>
              <a:pPr>
                <a:lnSpc>
                  <a:spcPct val="90000"/>
                </a:lnSpc>
                <a:spcBef>
                  <a:spcPct val="25000"/>
                </a:spcBef>
                <a:buClr>
                  <a:srgbClr val="9999FF"/>
                </a:buClr>
                <a:buFont typeface="Wingdings" pitchFamily="2" charset="2"/>
                <a:buChar char="§"/>
              </a:pPr>
              <a:r>
                <a:rPr lang="en-US" b="1" dirty="0">
                  <a:latin typeface="Arial Narrow" pitchFamily="34" charset="0"/>
                </a:rPr>
                <a:t>  Multi-tiered Risk Management Approach</a:t>
              </a:r>
            </a:p>
            <a:p>
              <a:pPr>
                <a:lnSpc>
                  <a:spcPct val="90000"/>
                </a:lnSpc>
                <a:spcBef>
                  <a:spcPct val="25000"/>
                </a:spcBef>
                <a:buClr>
                  <a:srgbClr val="9999FF"/>
                </a:buClr>
                <a:buFont typeface="Wingdings" pitchFamily="2" charset="2"/>
                <a:buChar char="§"/>
              </a:pPr>
              <a:r>
                <a:rPr lang="en-US" b="1" dirty="0">
                  <a:latin typeface="Arial Narrow" pitchFamily="34" charset="0"/>
                </a:rPr>
                <a:t>  Implemented by the Risk Executive Function</a:t>
              </a:r>
            </a:p>
            <a:p>
              <a:pPr>
                <a:lnSpc>
                  <a:spcPct val="90000"/>
                </a:lnSpc>
                <a:spcBef>
                  <a:spcPct val="25000"/>
                </a:spcBef>
                <a:buClr>
                  <a:srgbClr val="9999FF"/>
                </a:buClr>
                <a:buFont typeface="Wingdings" pitchFamily="2" charset="2"/>
                <a:buChar char="§"/>
              </a:pPr>
              <a:r>
                <a:rPr lang="en-US" b="1" dirty="0">
                  <a:latin typeface="Arial Narrow" pitchFamily="34" charset="0"/>
                </a:rPr>
                <a:t>  Enterprise Architecture and SDLC Focus</a:t>
              </a:r>
            </a:p>
            <a:p>
              <a:pPr>
                <a:lnSpc>
                  <a:spcPct val="90000"/>
                </a:lnSpc>
                <a:spcBef>
                  <a:spcPct val="25000"/>
                </a:spcBef>
                <a:buClr>
                  <a:srgbClr val="9999FF"/>
                </a:buClr>
                <a:buFont typeface="Wingdings" pitchFamily="2" charset="2"/>
                <a:buChar char="§"/>
              </a:pPr>
              <a:r>
                <a:rPr lang="en-US" b="1" dirty="0">
                  <a:latin typeface="Arial Narrow" pitchFamily="34" charset="0"/>
                </a:rPr>
                <a:t>  Flexible and Agile Implementation</a:t>
              </a:r>
            </a:p>
          </p:txBody>
        </p:sp>
      </p:gr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9778" name="Rectangle 2"/>
          <p:cNvSpPr>
            <a:spLocks noGrp="1" noChangeArrowheads="1"/>
          </p:cNvSpPr>
          <p:nvPr>
            <p:ph type="title"/>
          </p:nvPr>
        </p:nvSpPr>
        <p:spPr/>
        <p:txBody>
          <a:bodyPr>
            <a:normAutofit/>
          </a:bodyPr>
          <a:lstStyle/>
          <a:p>
            <a:r>
              <a:rPr lang="en-US" dirty="0">
                <a:latin typeface="Arial Narrow" pitchFamily="34" charset="0"/>
              </a:rPr>
              <a:t>Characteristics of Risk-Based Approaches</a:t>
            </a:r>
            <a:br>
              <a:rPr lang="en-US" sz="4000" dirty="0">
                <a:latin typeface="Arial Narrow" pitchFamily="34" charset="0"/>
              </a:rPr>
            </a:br>
            <a:r>
              <a:rPr lang="en-US" sz="2000" b="1" dirty="0">
                <a:latin typeface="Arial Narrow" pitchFamily="34" charset="0"/>
              </a:rPr>
              <a:t>(1 of 2)</a:t>
            </a:r>
            <a:endParaRPr lang="en-US" sz="2000" b="1" dirty="0">
              <a:solidFill>
                <a:srgbClr val="3399FF"/>
              </a:solidFill>
              <a:latin typeface="Arial Narrow" pitchFamily="34" charset="0"/>
            </a:endParaRPr>
          </a:p>
        </p:txBody>
      </p:sp>
      <p:sp>
        <p:nvSpPr>
          <p:cNvPr id="2379779" name="Rectangle 3"/>
          <p:cNvSpPr>
            <a:spLocks noGrp="1" noChangeArrowheads="1"/>
          </p:cNvSpPr>
          <p:nvPr>
            <p:ph idx="1"/>
          </p:nvPr>
        </p:nvSpPr>
        <p:spPr/>
        <p:txBody>
          <a:bodyPr>
            <a:normAutofit/>
          </a:bodyPr>
          <a:lstStyle/>
          <a:p>
            <a:pPr>
              <a:lnSpc>
                <a:spcPct val="90000"/>
              </a:lnSpc>
              <a:spcBef>
                <a:spcPct val="0"/>
              </a:spcBef>
              <a:spcAft>
                <a:spcPts val="1800"/>
              </a:spcAft>
              <a:buClr>
                <a:srgbClr val="3366CC"/>
              </a:buClr>
              <a:buFont typeface="Wingdings" pitchFamily="2" charset="2"/>
              <a:buChar char="§"/>
            </a:pPr>
            <a:r>
              <a:rPr lang="en-US" sz="2800" dirty="0">
                <a:latin typeface="Arial Narrow" pitchFamily="34" charset="0"/>
              </a:rPr>
              <a:t>Integrates information security more closely into the enterprise architecture and system life cycle.</a:t>
            </a:r>
          </a:p>
          <a:p>
            <a:pPr>
              <a:lnSpc>
                <a:spcPct val="90000"/>
              </a:lnSpc>
              <a:spcBef>
                <a:spcPct val="0"/>
              </a:spcBef>
              <a:spcAft>
                <a:spcPts val="1800"/>
              </a:spcAft>
              <a:buClr>
                <a:srgbClr val="3366CC"/>
              </a:buClr>
              <a:buFont typeface="Wingdings" pitchFamily="2" charset="2"/>
              <a:buChar char="§"/>
            </a:pPr>
            <a:r>
              <a:rPr lang="en-US" sz="2800" dirty="0">
                <a:latin typeface="Arial Narrow" pitchFamily="34" charset="0"/>
              </a:rPr>
              <a:t>Promotes near real-time risk management and ongoing system authorization through the implementation of robust continuous monitoring processes.</a:t>
            </a:r>
          </a:p>
          <a:p>
            <a:pPr>
              <a:lnSpc>
                <a:spcPct val="90000"/>
              </a:lnSpc>
              <a:spcBef>
                <a:spcPct val="0"/>
              </a:spcBef>
              <a:spcAft>
                <a:spcPts val="1800"/>
              </a:spcAft>
              <a:buClr>
                <a:srgbClr val="3366CC"/>
              </a:buClr>
              <a:buFont typeface="Wingdings" pitchFamily="2" charset="2"/>
              <a:buChar char="§"/>
            </a:pPr>
            <a:r>
              <a:rPr lang="en-US" sz="2800" dirty="0">
                <a:latin typeface="Arial Narrow" pitchFamily="34" charset="0"/>
                <a:cs typeface="Arial" pitchFamily="34" charset="0"/>
              </a:rPr>
              <a:t>Provides senior leaders with necessary information to make risk-based decisions regarding information systems supporting their core missions and business functions.</a:t>
            </a:r>
          </a:p>
          <a:p>
            <a:pPr>
              <a:lnSpc>
                <a:spcPct val="90000"/>
              </a:lnSpc>
              <a:spcBef>
                <a:spcPct val="0"/>
              </a:spcBef>
              <a:spcAft>
                <a:spcPts val="1800"/>
              </a:spcAft>
              <a:buClr>
                <a:srgbClr val="3366CC"/>
              </a:buClr>
              <a:buFont typeface="Wingdings" pitchFamily="2" charset="2"/>
              <a:buChar char="§"/>
            </a:pPr>
            <a:endParaRPr lang="en-US" sz="2800" dirty="0">
              <a:latin typeface="Arial Narrow" pitchFamily="34" charset="0"/>
            </a:endParaRP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9778" name="Rectangle 2"/>
          <p:cNvSpPr>
            <a:spLocks noGrp="1" noChangeArrowheads="1"/>
          </p:cNvSpPr>
          <p:nvPr>
            <p:ph type="title"/>
          </p:nvPr>
        </p:nvSpPr>
        <p:spPr/>
        <p:txBody>
          <a:bodyPr>
            <a:normAutofit/>
          </a:bodyPr>
          <a:lstStyle/>
          <a:p>
            <a:r>
              <a:rPr lang="en-US" dirty="0">
                <a:latin typeface="Arial Narrow" pitchFamily="34" charset="0"/>
              </a:rPr>
              <a:t>Characteristics of Risk-Based Approaches</a:t>
            </a:r>
            <a:br>
              <a:rPr lang="en-US" sz="4000" dirty="0">
                <a:latin typeface="Arial Narrow" pitchFamily="34" charset="0"/>
              </a:rPr>
            </a:br>
            <a:r>
              <a:rPr lang="en-US" sz="2000" b="1" dirty="0">
                <a:latin typeface="Arial Narrow" pitchFamily="34" charset="0"/>
              </a:rPr>
              <a:t>(2 of 2)</a:t>
            </a:r>
            <a:endParaRPr lang="en-US" sz="2000" b="1" dirty="0">
              <a:solidFill>
                <a:srgbClr val="3399FF"/>
              </a:solidFill>
              <a:latin typeface="Arial Narrow" pitchFamily="34" charset="0"/>
            </a:endParaRPr>
          </a:p>
        </p:txBody>
      </p:sp>
      <p:sp>
        <p:nvSpPr>
          <p:cNvPr id="2379779" name="Rectangle 3"/>
          <p:cNvSpPr>
            <a:spLocks noGrp="1" noChangeArrowheads="1"/>
          </p:cNvSpPr>
          <p:nvPr>
            <p:ph idx="1"/>
          </p:nvPr>
        </p:nvSpPr>
        <p:spPr/>
        <p:txBody>
          <a:bodyPr>
            <a:normAutofit/>
          </a:bodyPr>
          <a:lstStyle/>
          <a:p>
            <a:pPr>
              <a:lnSpc>
                <a:spcPct val="90000"/>
              </a:lnSpc>
              <a:spcBef>
                <a:spcPct val="0"/>
              </a:spcBef>
              <a:spcAft>
                <a:spcPts val="1800"/>
              </a:spcAft>
              <a:buClr>
                <a:srgbClr val="3366CC"/>
              </a:buClr>
              <a:buFont typeface="Wingdings" pitchFamily="2" charset="2"/>
              <a:buChar char="§"/>
            </a:pPr>
            <a:r>
              <a:rPr lang="en-US" sz="2800" dirty="0">
                <a:latin typeface="Arial Narrow" pitchFamily="34" charset="0"/>
              </a:rPr>
              <a:t>Links risk management activities at the organization, mission, and information system levels through a risk executive (function).</a:t>
            </a:r>
          </a:p>
          <a:p>
            <a:pPr>
              <a:lnSpc>
                <a:spcPct val="90000"/>
              </a:lnSpc>
              <a:spcBef>
                <a:spcPct val="0"/>
              </a:spcBef>
              <a:spcAft>
                <a:spcPts val="1800"/>
              </a:spcAft>
              <a:buClr>
                <a:srgbClr val="3366CC"/>
              </a:buClr>
              <a:buFont typeface="Wingdings" pitchFamily="2" charset="2"/>
              <a:buChar char="§"/>
            </a:pPr>
            <a:r>
              <a:rPr lang="en-US" sz="2800" dirty="0">
                <a:latin typeface="Arial Narrow" pitchFamily="34" charset="0"/>
              </a:rPr>
              <a:t>Establishes responsibility and accountability for security controls deployed within information systems.</a:t>
            </a:r>
          </a:p>
          <a:p>
            <a:pPr>
              <a:lnSpc>
                <a:spcPct val="90000"/>
              </a:lnSpc>
              <a:spcBef>
                <a:spcPct val="0"/>
              </a:spcBef>
              <a:spcAft>
                <a:spcPts val="1800"/>
              </a:spcAft>
              <a:buClr>
                <a:srgbClr val="3366CC"/>
              </a:buClr>
              <a:buFont typeface="Wingdings" pitchFamily="2" charset="2"/>
              <a:buChar char="§"/>
            </a:pPr>
            <a:r>
              <a:rPr lang="en-US" sz="2800" dirty="0">
                <a:latin typeface="Arial Narrow" pitchFamily="34" charset="0"/>
              </a:rPr>
              <a:t>Encourages the use of automation</a:t>
            </a:r>
            <a:r>
              <a:rPr lang="en-US" sz="2800" dirty="0">
                <a:latin typeface="Arial Narrow" pitchFamily="34" charset="0"/>
                <a:cs typeface="Arial" pitchFamily="34" charset="0"/>
              </a:rPr>
              <a:t> to increase consistency, effectiveness, and timeliness of security control implementation.</a:t>
            </a:r>
            <a:endParaRPr lang="en-US" sz="2800" dirty="0">
              <a:latin typeface="Arial Narrow" pitchFamily="34" charset="0"/>
            </a:endParaRPr>
          </a:p>
          <a:p>
            <a:pPr>
              <a:lnSpc>
                <a:spcPct val="90000"/>
              </a:lnSpc>
              <a:spcBef>
                <a:spcPct val="0"/>
              </a:spcBef>
              <a:spcAft>
                <a:spcPct val="50000"/>
              </a:spcAft>
              <a:buClr>
                <a:srgbClr val="3366CC"/>
              </a:buClr>
              <a:buFont typeface="Wingdings" pitchFamily="2" charset="2"/>
              <a:buChar char="§"/>
            </a:pPr>
            <a:endParaRPr lang="en-US" sz="2800" dirty="0">
              <a:latin typeface="Arial Narrow" pitchFamily="34" charset="0"/>
            </a:endParaRP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9778" name="Rectangle 2"/>
          <p:cNvSpPr>
            <a:spLocks noGrp="1" noChangeArrowheads="1"/>
          </p:cNvSpPr>
          <p:nvPr>
            <p:ph type="title"/>
          </p:nvPr>
        </p:nvSpPr>
        <p:spPr/>
        <p:txBody>
          <a:bodyPr>
            <a:normAutofit/>
          </a:bodyPr>
          <a:lstStyle/>
          <a:p>
            <a:r>
              <a:rPr lang="en-US" sz="4000" dirty="0">
                <a:latin typeface="Arial Narrow" pitchFamily="34" charset="0"/>
              </a:rPr>
              <a:t>Enterprise Architecture</a:t>
            </a:r>
            <a:endParaRPr lang="en-US" sz="4000" b="1" dirty="0">
              <a:solidFill>
                <a:srgbClr val="3399FF"/>
              </a:solidFill>
              <a:latin typeface="Arial Narrow" pitchFamily="34" charset="0"/>
            </a:endParaRPr>
          </a:p>
        </p:txBody>
      </p:sp>
      <p:sp>
        <p:nvSpPr>
          <p:cNvPr id="2379779" name="Rectangle 3"/>
          <p:cNvSpPr>
            <a:spLocks noGrp="1" noChangeArrowheads="1"/>
          </p:cNvSpPr>
          <p:nvPr>
            <p:ph idx="1"/>
          </p:nvPr>
        </p:nvSpPr>
        <p:spPr/>
        <p:txBody>
          <a:bodyPr>
            <a:normAutofit/>
          </a:bodyPr>
          <a:lstStyle/>
          <a:p>
            <a:pPr>
              <a:lnSpc>
                <a:spcPct val="90000"/>
              </a:lnSpc>
              <a:spcBef>
                <a:spcPct val="0"/>
              </a:spcBef>
              <a:spcAft>
                <a:spcPts val="1800"/>
              </a:spcAft>
              <a:buClr>
                <a:srgbClr val="3366CC"/>
              </a:buClr>
              <a:buFont typeface="Wingdings" pitchFamily="2" charset="2"/>
              <a:buChar char="§"/>
            </a:pPr>
            <a:r>
              <a:rPr lang="en-US" sz="2800" dirty="0">
                <a:latin typeface="Arial Narrow" pitchFamily="34" charset="0"/>
              </a:rPr>
              <a:t>Consolidation.</a:t>
            </a:r>
          </a:p>
          <a:p>
            <a:pPr>
              <a:lnSpc>
                <a:spcPct val="90000"/>
              </a:lnSpc>
              <a:spcBef>
                <a:spcPct val="0"/>
              </a:spcBef>
              <a:spcAft>
                <a:spcPts val="1800"/>
              </a:spcAft>
              <a:buClr>
                <a:srgbClr val="3366CC"/>
              </a:buClr>
              <a:buFont typeface="Wingdings" pitchFamily="2" charset="2"/>
              <a:buChar char="§"/>
            </a:pPr>
            <a:r>
              <a:rPr lang="en-US" sz="2800" dirty="0">
                <a:latin typeface="Arial Narrow" pitchFamily="34" charset="0"/>
              </a:rPr>
              <a:t>Optimization.</a:t>
            </a:r>
          </a:p>
          <a:p>
            <a:pPr>
              <a:lnSpc>
                <a:spcPct val="90000"/>
              </a:lnSpc>
              <a:spcBef>
                <a:spcPct val="0"/>
              </a:spcBef>
              <a:buClr>
                <a:srgbClr val="3366CC"/>
              </a:buClr>
              <a:buFont typeface="Wingdings" pitchFamily="2" charset="2"/>
              <a:buChar char="§"/>
            </a:pPr>
            <a:r>
              <a:rPr lang="en-US" sz="2800" dirty="0">
                <a:latin typeface="Arial Narrow" pitchFamily="34" charset="0"/>
              </a:rPr>
              <a:t>Standardization.</a:t>
            </a:r>
          </a:p>
          <a:p>
            <a:pPr>
              <a:lnSpc>
                <a:spcPct val="90000"/>
              </a:lnSpc>
              <a:spcBef>
                <a:spcPct val="0"/>
              </a:spcBef>
              <a:buClr>
                <a:srgbClr val="3366CC"/>
              </a:buClr>
            </a:pPr>
            <a:endParaRPr lang="en-US" sz="2800" dirty="0">
              <a:solidFill>
                <a:schemeClr val="accent1">
                  <a:lumMod val="60000"/>
                  <a:lumOff val="40000"/>
                </a:schemeClr>
              </a:solidFill>
              <a:latin typeface="Arial Narrow" pitchFamily="34" charset="0"/>
            </a:endParaRPr>
          </a:p>
          <a:p>
            <a:pPr>
              <a:lnSpc>
                <a:spcPct val="90000"/>
              </a:lnSpc>
              <a:spcBef>
                <a:spcPct val="0"/>
              </a:spcBef>
              <a:buClr>
                <a:srgbClr val="3366CC"/>
              </a:buClr>
            </a:pPr>
            <a:r>
              <a:rPr lang="en-US" sz="2800" dirty="0">
                <a:solidFill>
                  <a:schemeClr val="accent1">
                    <a:lumMod val="60000"/>
                    <a:lumOff val="40000"/>
                  </a:schemeClr>
                </a:solidFill>
                <a:latin typeface="Arial Narrow" pitchFamily="34" charset="0"/>
              </a:rPr>
              <a:t>	Wise use of information technology…</a:t>
            </a:r>
          </a:p>
          <a:p>
            <a:pPr>
              <a:spcBef>
                <a:spcPct val="0"/>
              </a:spcBef>
              <a:buClr>
                <a:srgbClr val="3366CC"/>
              </a:buClr>
            </a:pPr>
            <a:endParaRPr lang="en-US" sz="2400" b="1" dirty="0">
              <a:solidFill>
                <a:schemeClr val="tx2">
                  <a:lumMod val="40000"/>
                  <a:lumOff val="60000"/>
                </a:schemeClr>
              </a:solidFill>
              <a:latin typeface="Arial Narrow" pitchFamily="34" charset="0"/>
            </a:endParaRPr>
          </a:p>
          <a:p>
            <a:pPr>
              <a:spcBef>
                <a:spcPct val="0"/>
              </a:spcBef>
              <a:buClr>
                <a:srgbClr val="3366CC"/>
              </a:buClr>
            </a:pPr>
            <a:r>
              <a:rPr lang="en-US" sz="2400" b="1" dirty="0">
                <a:solidFill>
                  <a:schemeClr val="tx2">
                    <a:lumMod val="40000"/>
                    <a:lumOff val="60000"/>
                  </a:schemeClr>
                </a:solidFill>
                <a:latin typeface="Arial Narrow" pitchFamily="34" charset="0"/>
              </a:rPr>
              <a:t>Build a leaner, more streamlined IT infrastructure that facilitates more effective deployment of security controls to organizational information systems and environments of operation.</a:t>
            </a: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sz="4000" dirty="0">
                <a:latin typeface="Arial Narrow" pitchFamily="34" charset="0"/>
              </a:rPr>
              <a:t>Defense-in-Depth</a:t>
            </a:r>
          </a:p>
        </p:txBody>
      </p:sp>
      <p:sp>
        <p:nvSpPr>
          <p:cNvPr id="14339" name="Rectangle 3"/>
          <p:cNvSpPr>
            <a:spLocks noGrp="1" noChangeArrowheads="1"/>
          </p:cNvSpPr>
          <p:nvPr>
            <p:ph idx="1"/>
          </p:nvPr>
        </p:nvSpPr>
        <p:spPr/>
        <p:txBody>
          <a:bodyPr/>
          <a:lstStyle/>
          <a:p>
            <a:pPr eaLnBrk="1" hangingPunct="1">
              <a:buFontTx/>
              <a:buNone/>
            </a:pPr>
            <a:endParaRPr lang="en-US" b="1" i="1"/>
          </a:p>
          <a:p>
            <a:pPr eaLnBrk="1" hangingPunct="1">
              <a:buFontTx/>
              <a:buNone/>
            </a:pPr>
            <a:endParaRPr lang="en-US"/>
          </a:p>
        </p:txBody>
      </p:sp>
      <p:grpSp>
        <p:nvGrpSpPr>
          <p:cNvPr id="2" name="Group 4"/>
          <p:cNvGrpSpPr>
            <a:grpSpLocks/>
          </p:cNvGrpSpPr>
          <p:nvPr/>
        </p:nvGrpSpPr>
        <p:grpSpPr bwMode="auto">
          <a:xfrm>
            <a:off x="1524000" y="1277939"/>
            <a:ext cx="9144000" cy="657225"/>
            <a:chOff x="142" y="1129"/>
            <a:chExt cx="5813" cy="414"/>
          </a:xfrm>
        </p:grpSpPr>
        <p:grpSp>
          <p:nvGrpSpPr>
            <p:cNvPr id="3" name="Group 5"/>
            <p:cNvGrpSpPr>
              <a:grpSpLocks/>
            </p:cNvGrpSpPr>
            <p:nvPr/>
          </p:nvGrpSpPr>
          <p:grpSpPr bwMode="auto">
            <a:xfrm>
              <a:off x="142" y="1129"/>
              <a:ext cx="3939" cy="414"/>
              <a:chOff x="576" y="1129"/>
              <a:chExt cx="3939" cy="414"/>
            </a:xfrm>
          </p:grpSpPr>
          <p:pic>
            <p:nvPicPr>
              <p:cNvPr id="14347" name="Picture 6" descr="j0255116"/>
              <p:cNvPicPr>
                <a:picLocks noChangeAspect="1" noChangeArrowheads="1"/>
              </p:cNvPicPr>
              <p:nvPr/>
            </p:nvPicPr>
            <p:blipFill>
              <a:blip r:embed="rId3" cstate="print"/>
              <a:srcRect/>
              <a:stretch>
                <a:fillRect/>
              </a:stretch>
            </p:blipFill>
            <p:spPr bwMode="auto">
              <a:xfrm>
                <a:off x="576" y="1129"/>
                <a:ext cx="2115" cy="414"/>
              </a:xfrm>
              <a:prstGeom prst="rect">
                <a:avLst/>
              </a:prstGeom>
              <a:noFill/>
              <a:ln w="9525">
                <a:noFill/>
                <a:miter lim="800000"/>
                <a:headEnd/>
                <a:tailEnd/>
              </a:ln>
            </p:spPr>
          </p:pic>
          <p:pic>
            <p:nvPicPr>
              <p:cNvPr id="14348" name="Picture 7" descr="j0255116"/>
              <p:cNvPicPr>
                <a:picLocks noChangeAspect="1" noChangeArrowheads="1"/>
              </p:cNvPicPr>
              <p:nvPr/>
            </p:nvPicPr>
            <p:blipFill>
              <a:blip r:embed="rId3" cstate="print"/>
              <a:srcRect/>
              <a:stretch>
                <a:fillRect/>
              </a:stretch>
            </p:blipFill>
            <p:spPr bwMode="auto">
              <a:xfrm>
                <a:off x="2400" y="1129"/>
                <a:ext cx="2115" cy="414"/>
              </a:xfrm>
              <a:prstGeom prst="rect">
                <a:avLst/>
              </a:prstGeom>
              <a:noFill/>
              <a:ln w="9525">
                <a:noFill/>
                <a:miter lim="800000"/>
                <a:headEnd/>
                <a:tailEnd/>
              </a:ln>
            </p:spPr>
          </p:pic>
        </p:grpSp>
        <p:pic>
          <p:nvPicPr>
            <p:cNvPr id="14346" name="Picture 8" descr="j0255116"/>
            <p:cNvPicPr>
              <a:picLocks noChangeAspect="1" noChangeArrowheads="1"/>
            </p:cNvPicPr>
            <p:nvPr/>
          </p:nvPicPr>
          <p:blipFill>
            <a:blip r:embed="rId3" cstate="print"/>
            <a:srcRect/>
            <a:stretch>
              <a:fillRect/>
            </a:stretch>
          </p:blipFill>
          <p:spPr bwMode="auto">
            <a:xfrm>
              <a:off x="3840" y="1129"/>
              <a:ext cx="2115" cy="414"/>
            </a:xfrm>
            <a:prstGeom prst="rect">
              <a:avLst/>
            </a:prstGeom>
            <a:noFill/>
            <a:ln w="9525">
              <a:noFill/>
              <a:miter lim="800000"/>
              <a:headEnd/>
              <a:tailEnd/>
            </a:ln>
          </p:spPr>
        </p:pic>
      </p:grpSp>
      <p:sp>
        <p:nvSpPr>
          <p:cNvPr id="14341" name="Text Box 9"/>
          <p:cNvSpPr txBox="1">
            <a:spLocks noChangeArrowheads="1"/>
          </p:cNvSpPr>
          <p:nvPr/>
        </p:nvSpPr>
        <p:spPr bwMode="auto">
          <a:xfrm>
            <a:off x="2781300" y="5553075"/>
            <a:ext cx="6858000" cy="457200"/>
          </a:xfrm>
          <a:prstGeom prst="rect">
            <a:avLst/>
          </a:prstGeom>
          <a:noFill/>
          <a:ln w="9525">
            <a:noFill/>
            <a:miter lim="800000"/>
            <a:headEnd/>
            <a:tailEnd/>
          </a:ln>
        </p:spPr>
        <p:txBody>
          <a:bodyPr>
            <a:spAutoFit/>
          </a:bodyPr>
          <a:lstStyle/>
          <a:p>
            <a:pPr>
              <a:spcBef>
                <a:spcPct val="50000"/>
              </a:spcBef>
            </a:pPr>
            <a:r>
              <a:rPr lang="en-US" sz="2400">
                <a:latin typeface="Arial Narrow" pitchFamily="34" charset="0"/>
              </a:rPr>
              <a:t>Adversaries attack the weakest link…where is yours?</a:t>
            </a:r>
          </a:p>
        </p:txBody>
      </p:sp>
      <p:sp>
        <p:nvSpPr>
          <p:cNvPr id="14342" name="Text Box 10"/>
          <p:cNvSpPr txBox="1">
            <a:spLocks noChangeArrowheads="1"/>
          </p:cNvSpPr>
          <p:nvPr/>
        </p:nvSpPr>
        <p:spPr bwMode="auto">
          <a:xfrm>
            <a:off x="1981200" y="2390776"/>
            <a:ext cx="3752850" cy="3139321"/>
          </a:xfrm>
          <a:prstGeom prst="rect">
            <a:avLst/>
          </a:prstGeom>
          <a:noFill/>
          <a:ln w="9525">
            <a:noFill/>
            <a:miter lim="800000"/>
            <a:headEnd/>
            <a:tailEnd/>
          </a:ln>
        </p:spPr>
        <p:txBody>
          <a:bodyPr wrap="square">
            <a:spAutoFit/>
          </a:bodyPr>
          <a:lstStyle/>
          <a:p>
            <a:pPr>
              <a:buClr>
                <a:srgbClr val="3366CC"/>
              </a:buClr>
              <a:buFont typeface="Wingdings" pitchFamily="2" charset="2"/>
              <a:buChar char="ü"/>
            </a:pPr>
            <a:r>
              <a:rPr lang="en-US" dirty="0">
                <a:solidFill>
                  <a:schemeClr val="tx2"/>
                </a:solidFill>
              </a:rPr>
              <a:t> </a:t>
            </a:r>
            <a:r>
              <a:rPr lang="en-US" dirty="0">
                <a:solidFill>
                  <a:schemeClr val="tx2"/>
                </a:solidFill>
                <a:latin typeface="Arial Narrow" pitchFamily="34" charset="0"/>
              </a:rPr>
              <a:t>Risk assessment</a:t>
            </a:r>
          </a:p>
          <a:p>
            <a:pPr>
              <a:buClr>
                <a:srgbClr val="3366CC"/>
              </a:buClr>
              <a:buFont typeface="Wingdings" pitchFamily="2" charset="2"/>
              <a:buChar char="ü"/>
            </a:pPr>
            <a:r>
              <a:rPr lang="en-US" dirty="0">
                <a:solidFill>
                  <a:schemeClr val="tx2"/>
                </a:solidFill>
                <a:latin typeface="Arial Narrow" pitchFamily="34" charset="0"/>
              </a:rPr>
              <a:t> Security planning, policies, procedures</a:t>
            </a:r>
          </a:p>
          <a:p>
            <a:pPr>
              <a:buClr>
                <a:srgbClr val="3366CC"/>
              </a:buClr>
              <a:buFont typeface="Wingdings" pitchFamily="2" charset="2"/>
              <a:buChar char="ü"/>
            </a:pPr>
            <a:r>
              <a:rPr lang="en-US" dirty="0">
                <a:solidFill>
                  <a:schemeClr val="tx2"/>
                </a:solidFill>
                <a:latin typeface="Arial Narrow" pitchFamily="34" charset="0"/>
              </a:rPr>
              <a:t> Configuration management and control</a:t>
            </a:r>
          </a:p>
          <a:p>
            <a:pPr>
              <a:buClr>
                <a:srgbClr val="3366CC"/>
              </a:buClr>
              <a:buFont typeface="Wingdings" pitchFamily="2" charset="2"/>
              <a:buChar char="ü"/>
            </a:pPr>
            <a:r>
              <a:rPr lang="en-US" dirty="0">
                <a:solidFill>
                  <a:schemeClr val="tx2"/>
                </a:solidFill>
                <a:latin typeface="Arial Narrow" pitchFamily="34" charset="0"/>
              </a:rPr>
              <a:t> Contingency planning</a:t>
            </a:r>
          </a:p>
          <a:p>
            <a:pPr>
              <a:buClr>
                <a:srgbClr val="3366CC"/>
              </a:buClr>
              <a:buFont typeface="Wingdings" pitchFamily="2" charset="2"/>
              <a:buChar char="ü"/>
            </a:pPr>
            <a:r>
              <a:rPr lang="en-US" dirty="0">
                <a:solidFill>
                  <a:schemeClr val="tx2"/>
                </a:solidFill>
                <a:latin typeface="Arial Narrow" pitchFamily="34" charset="0"/>
              </a:rPr>
              <a:t> Incident response planning</a:t>
            </a:r>
          </a:p>
          <a:p>
            <a:pPr>
              <a:buClr>
                <a:srgbClr val="3366CC"/>
              </a:buClr>
              <a:buFont typeface="Wingdings" pitchFamily="2" charset="2"/>
              <a:buChar char="ü"/>
            </a:pPr>
            <a:r>
              <a:rPr lang="en-US" dirty="0">
                <a:solidFill>
                  <a:schemeClr val="tx2"/>
                </a:solidFill>
                <a:latin typeface="Arial Narrow" pitchFamily="34" charset="0"/>
              </a:rPr>
              <a:t> Security awareness and training</a:t>
            </a:r>
          </a:p>
          <a:p>
            <a:pPr>
              <a:buClr>
                <a:srgbClr val="3366CC"/>
              </a:buClr>
              <a:buFont typeface="Wingdings" pitchFamily="2" charset="2"/>
              <a:buChar char="ü"/>
            </a:pPr>
            <a:r>
              <a:rPr lang="en-US" dirty="0">
                <a:solidFill>
                  <a:schemeClr val="tx2"/>
                </a:solidFill>
                <a:latin typeface="Arial Narrow" pitchFamily="34" charset="0"/>
              </a:rPr>
              <a:t> Security in acquisitions</a:t>
            </a:r>
          </a:p>
          <a:p>
            <a:pPr>
              <a:buClr>
                <a:srgbClr val="3366CC"/>
              </a:buClr>
              <a:buFont typeface="Wingdings" pitchFamily="2" charset="2"/>
              <a:buChar char="ü"/>
            </a:pPr>
            <a:r>
              <a:rPr lang="en-US" dirty="0">
                <a:solidFill>
                  <a:schemeClr val="tx2"/>
                </a:solidFill>
                <a:latin typeface="Arial Narrow" pitchFamily="34" charset="0"/>
              </a:rPr>
              <a:t> Physical security</a:t>
            </a:r>
          </a:p>
          <a:p>
            <a:pPr>
              <a:buClr>
                <a:srgbClr val="3366CC"/>
              </a:buClr>
              <a:buFont typeface="Wingdings" pitchFamily="2" charset="2"/>
              <a:buChar char="ü"/>
            </a:pPr>
            <a:r>
              <a:rPr lang="en-US" dirty="0">
                <a:solidFill>
                  <a:schemeClr val="tx2"/>
                </a:solidFill>
                <a:latin typeface="Arial Narrow" pitchFamily="34" charset="0"/>
              </a:rPr>
              <a:t> Personnel security</a:t>
            </a:r>
          </a:p>
          <a:p>
            <a:pPr>
              <a:buClr>
                <a:srgbClr val="3366CC"/>
              </a:buClr>
              <a:buFont typeface="Wingdings" pitchFamily="2" charset="2"/>
              <a:buChar char="ü"/>
            </a:pPr>
            <a:r>
              <a:rPr lang="en-US" dirty="0">
                <a:solidFill>
                  <a:schemeClr val="tx2"/>
                </a:solidFill>
                <a:latin typeface="Arial Narrow" pitchFamily="34" charset="0"/>
              </a:rPr>
              <a:t> Security assessments and authorization</a:t>
            </a:r>
          </a:p>
          <a:p>
            <a:pPr>
              <a:buClr>
                <a:srgbClr val="3366CC"/>
              </a:buClr>
              <a:buFont typeface="Wingdings" pitchFamily="2" charset="2"/>
              <a:buChar char="ü"/>
            </a:pPr>
            <a:r>
              <a:rPr lang="en-US" dirty="0">
                <a:solidFill>
                  <a:schemeClr val="tx2"/>
                </a:solidFill>
                <a:latin typeface="Arial Narrow" pitchFamily="34" charset="0"/>
              </a:rPr>
              <a:t> Continuous monitoring</a:t>
            </a:r>
          </a:p>
        </p:txBody>
      </p:sp>
      <p:sp>
        <p:nvSpPr>
          <p:cNvPr id="14343" name="Text Box 11"/>
          <p:cNvSpPr txBox="1">
            <a:spLocks noChangeArrowheads="1"/>
          </p:cNvSpPr>
          <p:nvPr/>
        </p:nvSpPr>
        <p:spPr bwMode="auto">
          <a:xfrm>
            <a:off x="5657851" y="2409825"/>
            <a:ext cx="4733925" cy="3113088"/>
          </a:xfrm>
          <a:prstGeom prst="rect">
            <a:avLst/>
          </a:prstGeom>
          <a:noFill/>
          <a:ln w="9525">
            <a:noFill/>
            <a:miter lim="800000"/>
            <a:headEnd/>
            <a:tailEnd/>
          </a:ln>
        </p:spPr>
        <p:txBody>
          <a:bodyPr>
            <a:spAutoFit/>
          </a:bodyPr>
          <a:lstStyle/>
          <a:p>
            <a:pPr>
              <a:buClr>
                <a:srgbClr val="3366CC"/>
              </a:buClr>
              <a:buFont typeface="Wingdings" pitchFamily="2" charset="2"/>
              <a:buChar char="ü"/>
            </a:pPr>
            <a:r>
              <a:rPr lang="en-US" dirty="0">
                <a:solidFill>
                  <a:schemeClr val="tx2"/>
                </a:solidFill>
              </a:rPr>
              <a:t> </a:t>
            </a:r>
            <a:r>
              <a:rPr lang="en-US" dirty="0">
                <a:solidFill>
                  <a:schemeClr val="tx2"/>
                </a:solidFill>
                <a:latin typeface="Arial Narrow" pitchFamily="34" charset="0"/>
              </a:rPr>
              <a:t>Access control mechanisms</a:t>
            </a:r>
          </a:p>
          <a:p>
            <a:pPr>
              <a:buClr>
                <a:srgbClr val="3366CC"/>
              </a:buClr>
              <a:buFont typeface="Wingdings" pitchFamily="2" charset="2"/>
              <a:buChar char="ü"/>
            </a:pPr>
            <a:r>
              <a:rPr lang="en-US" dirty="0">
                <a:solidFill>
                  <a:schemeClr val="tx2"/>
                </a:solidFill>
                <a:latin typeface="Arial Narrow" pitchFamily="34" charset="0"/>
              </a:rPr>
              <a:t> Identification &amp; authentication mechanisms</a:t>
            </a:r>
          </a:p>
          <a:p>
            <a:pPr>
              <a:buClr>
                <a:srgbClr val="3366CC"/>
              </a:buClr>
              <a:buFont typeface="Wingdings" pitchFamily="2" charset="2"/>
              <a:buNone/>
            </a:pPr>
            <a:r>
              <a:rPr lang="en-US" dirty="0">
                <a:solidFill>
                  <a:schemeClr val="tx2"/>
                </a:solidFill>
                <a:latin typeface="Arial Narrow" pitchFamily="34" charset="0"/>
              </a:rPr>
              <a:t>    </a:t>
            </a:r>
            <a:r>
              <a:rPr lang="en-US" sz="1600" dirty="0">
                <a:solidFill>
                  <a:schemeClr val="tx2"/>
                </a:solidFill>
                <a:latin typeface="Arial Narrow" pitchFamily="34" charset="0"/>
              </a:rPr>
              <a:t>(Biometrics, tokens, passwords)</a:t>
            </a:r>
          </a:p>
          <a:p>
            <a:pPr>
              <a:buClr>
                <a:srgbClr val="3366CC"/>
              </a:buClr>
              <a:buFont typeface="Wingdings" pitchFamily="2" charset="2"/>
              <a:buChar char="ü"/>
            </a:pPr>
            <a:r>
              <a:rPr lang="en-US" dirty="0">
                <a:solidFill>
                  <a:schemeClr val="tx2"/>
                </a:solidFill>
                <a:latin typeface="Arial Narrow" pitchFamily="34" charset="0"/>
              </a:rPr>
              <a:t> Audit mechanisms</a:t>
            </a:r>
          </a:p>
          <a:p>
            <a:pPr>
              <a:buClr>
                <a:srgbClr val="3366CC"/>
              </a:buClr>
              <a:buFont typeface="Wingdings" pitchFamily="2" charset="2"/>
              <a:buChar char="ü"/>
            </a:pPr>
            <a:r>
              <a:rPr lang="en-US" dirty="0">
                <a:solidFill>
                  <a:schemeClr val="tx2"/>
                </a:solidFill>
                <a:latin typeface="Arial Narrow" pitchFamily="34" charset="0"/>
              </a:rPr>
              <a:t> Encryption mechanisms</a:t>
            </a:r>
          </a:p>
          <a:p>
            <a:pPr>
              <a:buClr>
                <a:srgbClr val="3366CC"/>
              </a:buClr>
              <a:buFont typeface="Wingdings" pitchFamily="2" charset="2"/>
              <a:buChar char="ü"/>
            </a:pPr>
            <a:r>
              <a:rPr lang="en-US" dirty="0">
                <a:solidFill>
                  <a:schemeClr val="tx2"/>
                </a:solidFill>
                <a:latin typeface="Arial Narrow" pitchFamily="34" charset="0"/>
              </a:rPr>
              <a:t> Boundary and network protection devices</a:t>
            </a:r>
          </a:p>
          <a:p>
            <a:pPr>
              <a:buClr>
                <a:srgbClr val="3366CC"/>
              </a:buClr>
              <a:buFont typeface="Wingdings" pitchFamily="2" charset="2"/>
              <a:buNone/>
            </a:pPr>
            <a:r>
              <a:rPr lang="en-US" dirty="0">
                <a:solidFill>
                  <a:schemeClr val="tx2"/>
                </a:solidFill>
                <a:latin typeface="Arial Narrow" pitchFamily="34" charset="0"/>
              </a:rPr>
              <a:t>    </a:t>
            </a:r>
            <a:r>
              <a:rPr lang="en-US" sz="1600" dirty="0">
                <a:solidFill>
                  <a:schemeClr val="tx2"/>
                </a:solidFill>
                <a:latin typeface="Arial Narrow" pitchFamily="34" charset="0"/>
              </a:rPr>
              <a:t>(Firewalls, guards, routers, gateways)</a:t>
            </a:r>
          </a:p>
          <a:p>
            <a:pPr>
              <a:buClr>
                <a:srgbClr val="3366CC"/>
              </a:buClr>
              <a:buFont typeface="Wingdings" pitchFamily="2" charset="2"/>
              <a:buChar char="ü"/>
            </a:pPr>
            <a:r>
              <a:rPr lang="en-US" dirty="0">
                <a:solidFill>
                  <a:schemeClr val="tx2"/>
                </a:solidFill>
                <a:latin typeface="Arial Narrow" pitchFamily="34" charset="0"/>
              </a:rPr>
              <a:t> Intrusion protection/detection systems</a:t>
            </a:r>
          </a:p>
          <a:p>
            <a:pPr>
              <a:buClr>
                <a:srgbClr val="3366CC"/>
              </a:buClr>
              <a:buFont typeface="Wingdings" pitchFamily="2" charset="2"/>
              <a:buChar char="ü"/>
            </a:pPr>
            <a:r>
              <a:rPr lang="en-US" dirty="0">
                <a:solidFill>
                  <a:schemeClr val="tx2"/>
                </a:solidFill>
                <a:latin typeface="Arial Narrow" pitchFamily="34" charset="0"/>
              </a:rPr>
              <a:t> Security configuration settings</a:t>
            </a:r>
          </a:p>
          <a:p>
            <a:pPr>
              <a:buClr>
                <a:srgbClr val="3366CC"/>
              </a:buClr>
              <a:buFont typeface="Wingdings" pitchFamily="2" charset="2"/>
              <a:buChar char="ü"/>
            </a:pPr>
            <a:r>
              <a:rPr lang="en-US" dirty="0">
                <a:solidFill>
                  <a:schemeClr val="tx2"/>
                </a:solidFill>
                <a:latin typeface="Arial Narrow" pitchFamily="34" charset="0"/>
              </a:rPr>
              <a:t> Anti-viral, anti-spyware, anti-spam software</a:t>
            </a:r>
          </a:p>
          <a:p>
            <a:pPr>
              <a:buClr>
                <a:srgbClr val="3366CC"/>
              </a:buClr>
              <a:buFont typeface="Wingdings" pitchFamily="2" charset="2"/>
              <a:buChar char="ü"/>
            </a:pPr>
            <a:r>
              <a:rPr lang="en-US" dirty="0">
                <a:solidFill>
                  <a:schemeClr val="tx2"/>
                </a:solidFill>
                <a:latin typeface="Arial Narrow" pitchFamily="34" charset="0"/>
              </a:rPr>
              <a:t> Smart cards</a:t>
            </a:r>
          </a:p>
        </p:txBody>
      </p:sp>
      <p:sp>
        <p:nvSpPr>
          <p:cNvPr id="14344" name="Text Box 12"/>
          <p:cNvSpPr txBox="1">
            <a:spLocks noChangeArrowheads="1"/>
          </p:cNvSpPr>
          <p:nvPr/>
        </p:nvSpPr>
        <p:spPr bwMode="auto">
          <a:xfrm>
            <a:off x="2324101" y="2038350"/>
            <a:ext cx="7534275" cy="336550"/>
          </a:xfrm>
          <a:prstGeom prst="rect">
            <a:avLst/>
          </a:prstGeom>
          <a:noFill/>
          <a:ln w="9525">
            <a:noFill/>
            <a:miter lim="800000"/>
            <a:headEnd/>
            <a:tailEnd/>
          </a:ln>
        </p:spPr>
        <p:txBody>
          <a:bodyPr>
            <a:spAutoFit/>
          </a:bodyPr>
          <a:lstStyle/>
          <a:p>
            <a:pPr algn="ctr">
              <a:spcBef>
                <a:spcPct val="50000"/>
              </a:spcBef>
            </a:pPr>
            <a:r>
              <a:rPr lang="en-US" sz="1600">
                <a:solidFill>
                  <a:srgbClr val="3399FF"/>
                </a:solidFill>
                <a:latin typeface="Arial" charset="0"/>
              </a:rPr>
              <a:t>Links in the Security Chain: Management, Operational, and Technical Controls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9778" name="Rectangle 2"/>
          <p:cNvSpPr>
            <a:spLocks noGrp="1" noChangeArrowheads="1"/>
          </p:cNvSpPr>
          <p:nvPr>
            <p:ph type="title"/>
          </p:nvPr>
        </p:nvSpPr>
        <p:spPr/>
        <p:txBody>
          <a:bodyPr>
            <a:normAutofit/>
          </a:bodyPr>
          <a:lstStyle/>
          <a:p>
            <a:r>
              <a:rPr lang="en-US" sz="4000" dirty="0">
                <a:latin typeface="Arial Narrow" pitchFamily="34" charset="0"/>
              </a:rPr>
              <a:t>Why Continuous Monitoring?</a:t>
            </a:r>
            <a:endParaRPr lang="en-US" sz="4000" b="1" dirty="0">
              <a:solidFill>
                <a:srgbClr val="3399FF"/>
              </a:solidFill>
              <a:latin typeface="Arial Narrow" pitchFamily="34" charset="0"/>
            </a:endParaRPr>
          </a:p>
        </p:txBody>
      </p:sp>
      <p:sp>
        <p:nvSpPr>
          <p:cNvPr id="2379779" name="Rectangle 3"/>
          <p:cNvSpPr>
            <a:spLocks noGrp="1" noChangeArrowheads="1"/>
          </p:cNvSpPr>
          <p:nvPr>
            <p:ph idx="1"/>
          </p:nvPr>
        </p:nvSpPr>
        <p:spPr/>
        <p:txBody>
          <a:bodyPr>
            <a:normAutofit/>
          </a:bodyPr>
          <a:lstStyle/>
          <a:p>
            <a:pPr>
              <a:lnSpc>
                <a:spcPct val="90000"/>
              </a:lnSpc>
              <a:spcBef>
                <a:spcPct val="0"/>
              </a:spcBef>
              <a:spcAft>
                <a:spcPts val="1800"/>
              </a:spcAft>
              <a:buClr>
                <a:srgbClr val="3366CC"/>
              </a:buClr>
              <a:buFont typeface="Wingdings" pitchFamily="2" charset="2"/>
              <a:buChar char="§"/>
            </a:pPr>
            <a:r>
              <a:rPr lang="en-US" sz="2800" dirty="0">
                <a:latin typeface="Arial Narrow" pitchFamily="34" charset="0"/>
              </a:rPr>
              <a:t>Determine effectiveness of risk mitigation measures.</a:t>
            </a:r>
          </a:p>
          <a:p>
            <a:pPr>
              <a:lnSpc>
                <a:spcPct val="90000"/>
              </a:lnSpc>
              <a:spcBef>
                <a:spcPct val="0"/>
              </a:spcBef>
              <a:spcAft>
                <a:spcPts val="1800"/>
              </a:spcAft>
              <a:buClr>
                <a:srgbClr val="3366CC"/>
              </a:buClr>
              <a:buFont typeface="Wingdings" pitchFamily="2" charset="2"/>
              <a:buChar char="§"/>
            </a:pPr>
            <a:r>
              <a:rPr lang="en-US" sz="2800" dirty="0">
                <a:latin typeface="Arial Narrow" pitchFamily="34" charset="0"/>
              </a:rPr>
              <a:t>Identify changes to information systems and environments of operation.</a:t>
            </a:r>
          </a:p>
          <a:p>
            <a:pPr>
              <a:lnSpc>
                <a:spcPct val="90000"/>
              </a:lnSpc>
              <a:spcBef>
                <a:spcPct val="0"/>
              </a:spcBef>
              <a:spcAft>
                <a:spcPts val="4800"/>
              </a:spcAft>
              <a:buClr>
                <a:srgbClr val="3366CC"/>
              </a:buClr>
              <a:buFont typeface="Wingdings" pitchFamily="2" charset="2"/>
              <a:buChar char="§"/>
            </a:pPr>
            <a:r>
              <a:rPr lang="en-US" sz="2800" dirty="0">
                <a:latin typeface="Arial Narrow" pitchFamily="34" charset="0"/>
              </a:rPr>
              <a:t>Verify compliance.</a:t>
            </a:r>
          </a:p>
          <a:p>
            <a:pPr>
              <a:lnSpc>
                <a:spcPct val="90000"/>
              </a:lnSpc>
              <a:spcBef>
                <a:spcPct val="0"/>
              </a:spcBef>
              <a:buClr>
                <a:srgbClr val="3366CC"/>
              </a:buClr>
            </a:pPr>
            <a:r>
              <a:rPr lang="en-US" sz="2400" b="1" dirty="0">
                <a:solidFill>
                  <a:schemeClr val="tx2">
                    <a:lumMod val="40000"/>
                    <a:lumOff val="60000"/>
                  </a:schemeClr>
                </a:solidFill>
                <a:latin typeface="Arial Narrow" pitchFamily="34" charset="0"/>
              </a:rPr>
              <a:t>Bottom Line: Increase situational awareness to help determine</a:t>
            </a:r>
          </a:p>
          <a:p>
            <a:pPr>
              <a:lnSpc>
                <a:spcPct val="90000"/>
              </a:lnSpc>
              <a:spcBef>
                <a:spcPct val="0"/>
              </a:spcBef>
              <a:buClr>
                <a:srgbClr val="3366CC"/>
              </a:buClr>
            </a:pPr>
            <a:r>
              <a:rPr lang="en-US" sz="2400" b="1" dirty="0">
                <a:solidFill>
                  <a:schemeClr val="tx2">
                    <a:lumMod val="40000"/>
                    <a:lumOff val="60000"/>
                  </a:schemeClr>
                </a:solidFill>
                <a:latin typeface="Arial Narrow" pitchFamily="34" charset="0"/>
              </a:rPr>
              <a:t>risk to organizational operations and assets, individuals, other</a:t>
            </a:r>
          </a:p>
          <a:p>
            <a:pPr>
              <a:lnSpc>
                <a:spcPct val="90000"/>
              </a:lnSpc>
              <a:spcBef>
                <a:spcPct val="0"/>
              </a:spcBef>
              <a:spcAft>
                <a:spcPts val="1800"/>
              </a:spcAft>
              <a:buClr>
                <a:srgbClr val="3366CC"/>
              </a:buClr>
            </a:pPr>
            <a:r>
              <a:rPr lang="en-US" sz="2400" b="1" dirty="0">
                <a:solidFill>
                  <a:schemeClr val="tx2">
                    <a:lumMod val="40000"/>
                    <a:lumOff val="60000"/>
                  </a:schemeClr>
                </a:solidFill>
                <a:latin typeface="Arial Narrow" pitchFamily="34" charset="0"/>
              </a:rPr>
              <a:t>organizations, and the Nation.</a:t>
            </a: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8114" name="Rectangle 2"/>
          <p:cNvSpPr>
            <a:spLocks noGrp="1" noChangeArrowheads="1"/>
          </p:cNvSpPr>
          <p:nvPr>
            <p:ph type="title"/>
          </p:nvPr>
        </p:nvSpPr>
        <p:spPr/>
        <p:txBody>
          <a:bodyPr/>
          <a:lstStyle/>
          <a:p>
            <a:r>
              <a:rPr lang="en-US" sz="4000">
                <a:latin typeface="Arial Narrow" pitchFamily="34" charset="0"/>
              </a:rPr>
              <a:t>Security Control Baselines</a:t>
            </a:r>
            <a:br>
              <a:rPr lang="en-US">
                <a:latin typeface="Arial Narrow" pitchFamily="34" charset="0"/>
              </a:rPr>
            </a:br>
            <a:r>
              <a:rPr lang="en-US" sz="2000" b="1">
                <a:latin typeface="Arial Narrow" pitchFamily="34" charset="0"/>
              </a:rPr>
              <a:t>(Appendix D)</a:t>
            </a:r>
          </a:p>
        </p:txBody>
      </p:sp>
      <p:sp>
        <p:nvSpPr>
          <p:cNvPr id="31" name="Slide Number Placeholder 30"/>
          <p:cNvSpPr>
            <a:spLocks noGrp="1"/>
          </p:cNvSpPr>
          <p:nvPr>
            <p:ph type="sldNum" sz="quarter" idx="12"/>
          </p:nvPr>
        </p:nvSpPr>
        <p:spPr>
          <a:prstGeom prst="rect">
            <a:avLst/>
          </a:prstGeom>
        </p:spPr>
        <p:txBody>
          <a:bodyPr/>
          <a:lstStyle/>
          <a:p>
            <a:pPr>
              <a:defRPr/>
            </a:pPr>
            <a:fld id="{202C1CA6-D36D-4979-BABD-63721922E7E0}" type="slidenum">
              <a:rPr lang="en-US" smtClean="0"/>
              <a:pPr>
                <a:defRPr/>
              </a:pPr>
              <a:t>26</a:t>
            </a:fld>
            <a:endParaRPr lang="en-US" dirty="0"/>
          </a:p>
        </p:txBody>
      </p:sp>
      <p:grpSp>
        <p:nvGrpSpPr>
          <p:cNvPr id="2" name="Group 3"/>
          <p:cNvGrpSpPr>
            <a:grpSpLocks/>
          </p:cNvGrpSpPr>
          <p:nvPr/>
        </p:nvGrpSpPr>
        <p:grpSpPr bwMode="auto">
          <a:xfrm>
            <a:off x="2171700" y="1714501"/>
            <a:ext cx="7924800" cy="4292601"/>
            <a:chOff x="432" y="1152"/>
            <a:chExt cx="4992" cy="2704"/>
          </a:xfrm>
        </p:grpSpPr>
        <p:grpSp>
          <p:nvGrpSpPr>
            <p:cNvPr id="3" name="Group 4"/>
            <p:cNvGrpSpPr>
              <a:grpSpLocks/>
            </p:cNvGrpSpPr>
            <p:nvPr/>
          </p:nvGrpSpPr>
          <p:grpSpPr bwMode="auto">
            <a:xfrm>
              <a:off x="1152" y="1872"/>
              <a:ext cx="3570" cy="384"/>
              <a:chOff x="1152" y="2064"/>
              <a:chExt cx="3570" cy="384"/>
            </a:xfrm>
          </p:grpSpPr>
          <p:sp>
            <p:nvSpPr>
              <p:cNvPr id="87067" name="AutoShape 5"/>
              <p:cNvSpPr>
                <a:spLocks noChangeArrowheads="1"/>
              </p:cNvSpPr>
              <p:nvPr/>
            </p:nvSpPr>
            <p:spPr bwMode="auto">
              <a:xfrm rot="10800000">
                <a:off x="1152" y="2064"/>
                <a:ext cx="306" cy="384"/>
              </a:xfrm>
              <a:prstGeom prst="upArrow">
                <a:avLst>
                  <a:gd name="adj1" fmla="val 50000"/>
                  <a:gd name="adj2" fmla="val 31373"/>
                </a:avLst>
              </a:prstGeom>
              <a:solidFill>
                <a:srgbClr val="FF0000"/>
              </a:solidFill>
              <a:ln w="9525">
                <a:solidFill>
                  <a:srgbClr val="000000"/>
                </a:solidFill>
                <a:miter lim="800000"/>
                <a:headEnd/>
                <a:tailEnd/>
              </a:ln>
            </p:spPr>
            <p:txBody>
              <a:bodyPr wrap="none" anchor="ctr"/>
              <a:lstStyle/>
              <a:p>
                <a:endParaRPr lang="en-US"/>
              </a:p>
            </p:txBody>
          </p:sp>
          <p:sp>
            <p:nvSpPr>
              <p:cNvPr id="87068" name="AutoShape 6"/>
              <p:cNvSpPr>
                <a:spLocks noChangeArrowheads="1"/>
              </p:cNvSpPr>
              <p:nvPr/>
            </p:nvSpPr>
            <p:spPr bwMode="auto">
              <a:xfrm rot="10800000">
                <a:off x="2736" y="2064"/>
                <a:ext cx="306" cy="384"/>
              </a:xfrm>
              <a:prstGeom prst="upArrow">
                <a:avLst>
                  <a:gd name="adj1" fmla="val 50000"/>
                  <a:gd name="adj2" fmla="val 31373"/>
                </a:avLst>
              </a:prstGeom>
              <a:solidFill>
                <a:srgbClr val="FF0000"/>
              </a:solidFill>
              <a:ln w="9525">
                <a:solidFill>
                  <a:srgbClr val="000000"/>
                </a:solidFill>
                <a:miter lim="800000"/>
                <a:headEnd/>
                <a:tailEnd/>
              </a:ln>
            </p:spPr>
            <p:txBody>
              <a:bodyPr wrap="none" anchor="ctr"/>
              <a:lstStyle/>
              <a:p>
                <a:endParaRPr lang="en-US"/>
              </a:p>
            </p:txBody>
          </p:sp>
          <p:sp>
            <p:nvSpPr>
              <p:cNvPr id="87069" name="AutoShape 7"/>
              <p:cNvSpPr>
                <a:spLocks noChangeArrowheads="1"/>
              </p:cNvSpPr>
              <p:nvPr/>
            </p:nvSpPr>
            <p:spPr bwMode="auto">
              <a:xfrm rot="10800000">
                <a:off x="4416" y="2064"/>
                <a:ext cx="306" cy="384"/>
              </a:xfrm>
              <a:prstGeom prst="upArrow">
                <a:avLst>
                  <a:gd name="adj1" fmla="val 50000"/>
                  <a:gd name="adj2" fmla="val 31373"/>
                </a:avLst>
              </a:prstGeom>
              <a:solidFill>
                <a:srgbClr val="FF0000"/>
              </a:solidFill>
              <a:ln w="9525">
                <a:solidFill>
                  <a:srgbClr val="000000"/>
                </a:solidFill>
                <a:miter lim="800000"/>
                <a:headEnd/>
                <a:tailEnd/>
              </a:ln>
            </p:spPr>
            <p:txBody>
              <a:bodyPr wrap="none" anchor="ctr"/>
              <a:lstStyle/>
              <a:p>
                <a:endParaRPr lang="en-US"/>
              </a:p>
            </p:txBody>
          </p:sp>
        </p:grpSp>
        <p:grpSp>
          <p:nvGrpSpPr>
            <p:cNvPr id="4" name="Group 8"/>
            <p:cNvGrpSpPr>
              <a:grpSpLocks/>
            </p:cNvGrpSpPr>
            <p:nvPr/>
          </p:nvGrpSpPr>
          <p:grpSpPr bwMode="auto">
            <a:xfrm>
              <a:off x="432" y="2304"/>
              <a:ext cx="4926" cy="648"/>
              <a:chOff x="432" y="2304"/>
              <a:chExt cx="4926" cy="648"/>
            </a:xfrm>
          </p:grpSpPr>
          <p:grpSp>
            <p:nvGrpSpPr>
              <p:cNvPr id="5" name="Group 9"/>
              <p:cNvGrpSpPr>
                <a:grpSpLocks/>
              </p:cNvGrpSpPr>
              <p:nvPr/>
            </p:nvGrpSpPr>
            <p:grpSpPr bwMode="auto">
              <a:xfrm>
                <a:off x="432" y="2304"/>
                <a:ext cx="1566" cy="648"/>
                <a:chOff x="432" y="2304"/>
                <a:chExt cx="1566" cy="648"/>
              </a:xfrm>
            </p:grpSpPr>
            <p:sp>
              <p:nvSpPr>
                <p:cNvPr id="87065" name="Rectangle 10"/>
                <p:cNvSpPr>
                  <a:spLocks noChangeArrowheads="1"/>
                </p:cNvSpPr>
                <p:nvPr/>
              </p:nvSpPr>
              <p:spPr bwMode="auto">
                <a:xfrm>
                  <a:off x="432" y="2304"/>
                  <a:ext cx="1566" cy="648"/>
                </a:xfrm>
                <a:prstGeom prst="rect">
                  <a:avLst/>
                </a:prstGeom>
                <a:solidFill>
                  <a:srgbClr val="666699"/>
                </a:solidFill>
                <a:ln w="9525">
                  <a:solidFill>
                    <a:srgbClr val="000000"/>
                  </a:solidFill>
                  <a:miter lim="800000"/>
                  <a:headEnd/>
                  <a:tailEnd/>
                </a:ln>
              </p:spPr>
              <p:txBody>
                <a:bodyPr wrap="none" anchor="ctr"/>
                <a:lstStyle/>
                <a:p>
                  <a:endParaRPr lang="en-US"/>
                </a:p>
              </p:txBody>
            </p:sp>
            <p:sp>
              <p:nvSpPr>
                <p:cNvPr id="87066" name="Text Box 11"/>
                <p:cNvSpPr txBox="1">
                  <a:spLocks noChangeArrowheads="1"/>
                </p:cNvSpPr>
                <p:nvPr/>
              </p:nvSpPr>
              <p:spPr bwMode="auto">
                <a:xfrm>
                  <a:off x="528" y="2400"/>
                  <a:ext cx="1392" cy="485"/>
                </a:xfrm>
                <a:prstGeom prst="rect">
                  <a:avLst/>
                </a:prstGeom>
                <a:noFill/>
                <a:ln w="9525">
                  <a:noFill/>
                  <a:miter lim="800000"/>
                  <a:headEnd/>
                  <a:tailEnd/>
                </a:ln>
              </p:spPr>
              <p:txBody>
                <a:bodyPr>
                  <a:spAutoFit/>
                </a:bodyPr>
                <a:lstStyle/>
                <a:p>
                  <a:pPr algn="ctr"/>
                  <a:r>
                    <a:rPr lang="en-US" sz="1200" b="1" dirty="0">
                      <a:solidFill>
                        <a:srgbClr val="000000"/>
                      </a:solidFill>
                      <a:latin typeface="Arial" charset="0"/>
                    </a:rPr>
                    <a:t>Minimum Security Controls</a:t>
                  </a:r>
                </a:p>
                <a:p>
                  <a:pPr algn="ctr"/>
                  <a:r>
                    <a:rPr lang="en-US" sz="1600" b="1" dirty="0">
                      <a:solidFill>
                        <a:srgbClr val="000000"/>
                      </a:solidFill>
                      <a:latin typeface="Arial" charset="0"/>
                    </a:rPr>
                    <a:t>Low Impact</a:t>
                  </a:r>
                </a:p>
                <a:p>
                  <a:pPr algn="ctr"/>
                  <a:r>
                    <a:rPr lang="en-US" sz="1600" b="1" dirty="0">
                      <a:solidFill>
                        <a:srgbClr val="000000"/>
                      </a:solidFill>
                      <a:latin typeface="Arial" charset="0"/>
                    </a:rPr>
                    <a:t>Information Systems</a:t>
                  </a:r>
                </a:p>
              </p:txBody>
            </p:sp>
          </p:grpSp>
          <p:grpSp>
            <p:nvGrpSpPr>
              <p:cNvPr id="6" name="Group 12"/>
              <p:cNvGrpSpPr>
                <a:grpSpLocks/>
              </p:cNvGrpSpPr>
              <p:nvPr/>
            </p:nvGrpSpPr>
            <p:grpSpPr bwMode="auto">
              <a:xfrm>
                <a:off x="3792" y="2304"/>
                <a:ext cx="1566" cy="648"/>
                <a:chOff x="3792" y="2304"/>
                <a:chExt cx="1566" cy="648"/>
              </a:xfrm>
            </p:grpSpPr>
            <p:sp>
              <p:nvSpPr>
                <p:cNvPr id="87063" name="Rectangle 13"/>
                <p:cNvSpPr>
                  <a:spLocks noChangeArrowheads="1"/>
                </p:cNvSpPr>
                <p:nvPr/>
              </p:nvSpPr>
              <p:spPr bwMode="auto">
                <a:xfrm>
                  <a:off x="3792" y="2304"/>
                  <a:ext cx="1566" cy="648"/>
                </a:xfrm>
                <a:prstGeom prst="rect">
                  <a:avLst/>
                </a:prstGeom>
                <a:solidFill>
                  <a:srgbClr val="99CCFF"/>
                </a:solidFill>
                <a:ln w="9525">
                  <a:solidFill>
                    <a:srgbClr val="000000"/>
                  </a:solidFill>
                  <a:miter lim="800000"/>
                  <a:headEnd/>
                  <a:tailEnd/>
                </a:ln>
              </p:spPr>
              <p:txBody>
                <a:bodyPr wrap="none" anchor="ctr"/>
                <a:lstStyle/>
                <a:p>
                  <a:endParaRPr lang="en-US"/>
                </a:p>
              </p:txBody>
            </p:sp>
            <p:sp>
              <p:nvSpPr>
                <p:cNvPr id="87064" name="Text Box 14"/>
                <p:cNvSpPr txBox="1">
                  <a:spLocks noChangeArrowheads="1"/>
                </p:cNvSpPr>
                <p:nvPr/>
              </p:nvSpPr>
              <p:spPr bwMode="auto">
                <a:xfrm>
                  <a:off x="3888" y="2400"/>
                  <a:ext cx="1392" cy="485"/>
                </a:xfrm>
                <a:prstGeom prst="rect">
                  <a:avLst/>
                </a:prstGeom>
                <a:noFill/>
                <a:ln w="9525">
                  <a:noFill/>
                  <a:miter lim="800000"/>
                  <a:headEnd/>
                  <a:tailEnd/>
                </a:ln>
              </p:spPr>
              <p:txBody>
                <a:bodyPr>
                  <a:spAutoFit/>
                </a:bodyPr>
                <a:lstStyle/>
                <a:p>
                  <a:pPr algn="ctr"/>
                  <a:r>
                    <a:rPr lang="en-US" sz="1200" b="1" dirty="0">
                      <a:solidFill>
                        <a:srgbClr val="000000"/>
                      </a:solidFill>
                      <a:latin typeface="Arial" charset="0"/>
                    </a:rPr>
                    <a:t>Minimum Security Controls</a:t>
                  </a:r>
                </a:p>
                <a:p>
                  <a:pPr algn="ctr"/>
                  <a:r>
                    <a:rPr lang="en-US" sz="1600" b="1" dirty="0">
                      <a:solidFill>
                        <a:srgbClr val="000000"/>
                      </a:solidFill>
                      <a:latin typeface="Arial" charset="0"/>
                    </a:rPr>
                    <a:t>High Impact </a:t>
                  </a:r>
                </a:p>
                <a:p>
                  <a:pPr algn="ctr"/>
                  <a:r>
                    <a:rPr lang="en-US" sz="1600" b="1" dirty="0">
                      <a:solidFill>
                        <a:srgbClr val="000000"/>
                      </a:solidFill>
                      <a:latin typeface="Arial" charset="0"/>
                    </a:rPr>
                    <a:t>Information Systems</a:t>
                  </a:r>
                </a:p>
              </p:txBody>
            </p:sp>
          </p:grpSp>
          <p:grpSp>
            <p:nvGrpSpPr>
              <p:cNvPr id="7" name="Group 15"/>
              <p:cNvGrpSpPr>
                <a:grpSpLocks/>
              </p:cNvGrpSpPr>
              <p:nvPr/>
            </p:nvGrpSpPr>
            <p:grpSpPr bwMode="auto">
              <a:xfrm>
                <a:off x="2112" y="2304"/>
                <a:ext cx="1566" cy="648"/>
                <a:chOff x="2112" y="2304"/>
                <a:chExt cx="1566" cy="648"/>
              </a:xfrm>
            </p:grpSpPr>
            <p:sp>
              <p:nvSpPr>
                <p:cNvPr id="87061" name="Rectangle 16"/>
                <p:cNvSpPr>
                  <a:spLocks noChangeArrowheads="1"/>
                </p:cNvSpPr>
                <p:nvPr/>
              </p:nvSpPr>
              <p:spPr bwMode="auto">
                <a:xfrm>
                  <a:off x="2112" y="2304"/>
                  <a:ext cx="1566" cy="648"/>
                </a:xfrm>
                <a:prstGeom prst="rect">
                  <a:avLst/>
                </a:prstGeom>
                <a:solidFill>
                  <a:srgbClr val="008080"/>
                </a:solidFill>
                <a:ln w="9525">
                  <a:solidFill>
                    <a:srgbClr val="000000"/>
                  </a:solidFill>
                  <a:miter lim="800000"/>
                  <a:headEnd/>
                  <a:tailEnd/>
                </a:ln>
              </p:spPr>
              <p:txBody>
                <a:bodyPr wrap="none" anchor="ctr"/>
                <a:lstStyle/>
                <a:p>
                  <a:endParaRPr lang="en-US"/>
                </a:p>
              </p:txBody>
            </p:sp>
            <p:sp>
              <p:nvSpPr>
                <p:cNvPr id="87062" name="Text Box 17"/>
                <p:cNvSpPr txBox="1">
                  <a:spLocks noChangeArrowheads="1"/>
                </p:cNvSpPr>
                <p:nvPr/>
              </p:nvSpPr>
              <p:spPr bwMode="auto">
                <a:xfrm>
                  <a:off x="2208" y="2400"/>
                  <a:ext cx="1392" cy="485"/>
                </a:xfrm>
                <a:prstGeom prst="rect">
                  <a:avLst/>
                </a:prstGeom>
                <a:noFill/>
                <a:ln w="9525">
                  <a:noFill/>
                  <a:miter lim="800000"/>
                  <a:headEnd/>
                  <a:tailEnd/>
                </a:ln>
              </p:spPr>
              <p:txBody>
                <a:bodyPr>
                  <a:spAutoFit/>
                </a:bodyPr>
                <a:lstStyle/>
                <a:p>
                  <a:pPr algn="ctr"/>
                  <a:r>
                    <a:rPr lang="en-US" sz="1200" b="1" dirty="0">
                      <a:solidFill>
                        <a:srgbClr val="000000"/>
                      </a:solidFill>
                      <a:latin typeface="Arial" charset="0"/>
                    </a:rPr>
                    <a:t>Minimum Security Controls</a:t>
                  </a:r>
                </a:p>
                <a:p>
                  <a:pPr algn="ctr"/>
                  <a:r>
                    <a:rPr lang="en-US" sz="1600" b="1" dirty="0">
                      <a:solidFill>
                        <a:srgbClr val="000000"/>
                      </a:solidFill>
                      <a:latin typeface="Arial" charset="0"/>
                    </a:rPr>
                    <a:t>Moderate Impact Information Systems</a:t>
                  </a:r>
                </a:p>
              </p:txBody>
            </p:sp>
          </p:grpSp>
        </p:grpSp>
        <p:grpSp>
          <p:nvGrpSpPr>
            <p:cNvPr id="8" name="Group 18"/>
            <p:cNvGrpSpPr>
              <a:grpSpLocks/>
            </p:cNvGrpSpPr>
            <p:nvPr/>
          </p:nvGrpSpPr>
          <p:grpSpPr bwMode="auto">
            <a:xfrm>
              <a:off x="720" y="1152"/>
              <a:ext cx="4344" cy="648"/>
              <a:chOff x="720" y="1344"/>
              <a:chExt cx="4344" cy="648"/>
            </a:xfrm>
          </p:grpSpPr>
          <p:sp>
            <p:nvSpPr>
              <p:cNvPr id="87056" name="Rectangle 19"/>
              <p:cNvSpPr>
                <a:spLocks noChangeArrowheads="1"/>
              </p:cNvSpPr>
              <p:nvPr/>
            </p:nvSpPr>
            <p:spPr bwMode="auto">
              <a:xfrm>
                <a:off x="720" y="1344"/>
                <a:ext cx="4344" cy="648"/>
              </a:xfrm>
              <a:prstGeom prst="rect">
                <a:avLst/>
              </a:prstGeom>
              <a:solidFill>
                <a:srgbClr val="808080"/>
              </a:solidFill>
              <a:ln w="9525">
                <a:solidFill>
                  <a:srgbClr val="000000"/>
                </a:solidFill>
                <a:miter lim="800000"/>
                <a:headEnd/>
                <a:tailEnd/>
              </a:ln>
            </p:spPr>
            <p:txBody>
              <a:bodyPr wrap="none" anchor="ctr"/>
              <a:lstStyle/>
              <a:p>
                <a:endParaRPr lang="en-US"/>
              </a:p>
            </p:txBody>
          </p:sp>
          <p:sp>
            <p:nvSpPr>
              <p:cNvPr id="87057" name="Text Box 20"/>
              <p:cNvSpPr txBox="1">
                <a:spLocks noChangeArrowheads="1"/>
              </p:cNvSpPr>
              <p:nvPr/>
            </p:nvSpPr>
            <p:spPr bwMode="auto">
              <a:xfrm>
                <a:off x="816" y="1440"/>
                <a:ext cx="4128" cy="407"/>
              </a:xfrm>
              <a:prstGeom prst="rect">
                <a:avLst/>
              </a:prstGeom>
              <a:noFill/>
              <a:ln w="9525">
                <a:noFill/>
                <a:miter lim="800000"/>
                <a:headEnd/>
                <a:tailEnd/>
              </a:ln>
            </p:spPr>
            <p:txBody>
              <a:bodyPr>
                <a:spAutoFit/>
              </a:bodyPr>
              <a:lstStyle/>
              <a:p>
                <a:pPr algn="ctr">
                  <a:spcBef>
                    <a:spcPct val="50000"/>
                  </a:spcBef>
                </a:pPr>
                <a:r>
                  <a:rPr lang="en-US" b="1">
                    <a:solidFill>
                      <a:srgbClr val="000000"/>
                    </a:solidFill>
                    <a:latin typeface="Arial" charset="0"/>
                  </a:rPr>
                  <a:t>Master Security Control Catalog</a:t>
                </a:r>
              </a:p>
              <a:p>
                <a:pPr algn="ctr">
                  <a:spcBef>
                    <a:spcPct val="50000"/>
                  </a:spcBef>
                </a:pPr>
                <a:r>
                  <a:rPr lang="en-US" sz="1200" b="1">
                    <a:solidFill>
                      <a:srgbClr val="000000"/>
                    </a:solidFill>
                    <a:latin typeface="Arial" charset="0"/>
                  </a:rPr>
                  <a:t>Complete Set of Security Controls and Control Enhancements</a:t>
                </a:r>
              </a:p>
            </p:txBody>
          </p:sp>
        </p:grpSp>
        <p:grpSp>
          <p:nvGrpSpPr>
            <p:cNvPr id="9" name="Group 21"/>
            <p:cNvGrpSpPr>
              <a:grpSpLocks/>
            </p:cNvGrpSpPr>
            <p:nvPr/>
          </p:nvGrpSpPr>
          <p:grpSpPr bwMode="auto">
            <a:xfrm>
              <a:off x="432" y="3024"/>
              <a:ext cx="4992" cy="832"/>
              <a:chOff x="432" y="3216"/>
              <a:chExt cx="4992" cy="832"/>
            </a:xfrm>
          </p:grpSpPr>
          <p:grpSp>
            <p:nvGrpSpPr>
              <p:cNvPr id="10" name="Group 22"/>
              <p:cNvGrpSpPr>
                <a:grpSpLocks/>
              </p:cNvGrpSpPr>
              <p:nvPr/>
            </p:nvGrpSpPr>
            <p:grpSpPr bwMode="auto">
              <a:xfrm>
                <a:off x="432" y="3216"/>
                <a:ext cx="1632" cy="599"/>
                <a:chOff x="432" y="3216"/>
                <a:chExt cx="1632" cy="599"/>
              </a:xfrm>
            </p:grpSpPr>
            <p:sp>
              <p:nvSpPr>
                <p:cNvPr id="87054" name="Text Box 23"/>
                <p:cNvSpPr txBox="1">
                  <a:spLocks noChangeArrowheads="1"/>
                </p:cNvSpPr>
                <p:nvPr/>
              </p:nvSpPr>
              <p:spPr bwMode="auto">
                <a:xfrm>
                  <a:off x="432" y="3216"/>
                  <a:ext cx="1584" cy="233"/>
                </a:xfrm>
                <a:prstGeom prst="rect">
                  <a:avLst/>
                </a:prstGeom>
                <a:noFill/>
                <a:ln w="9525">
                  <a:noFill/>
                  <a:miter lim="800000"/>
                  <a:headEnd/>
                  <a:tailEnd/>
                </a:ln>
              </p:spPr>
              <p:txBody>
                <a:bodyPr>
                  <a:spAutoFit/>
                </a:bodyPr>
                <a:lstStyle/>
                <a:p>
                  <a:pPr algn="ctr">
                    <a:spcBef>
                      <a:spcPct val="50000"/>
                    </a:spcBef>
                  </a:pPr>
                  <a:r>
                    <a:rPr lang="en-US" b="1" i="1">
                      <a:solidFill>
                        <a:schemeClr val="tx2"/>
                      </a:solidFill>
                      <a:latin typeface="Arial" charset="0"/>
                    </a:rPr>
                    <a:t>Baseline #1</a:t>
                  </a:r>
                </a:p>
              </p:txBody>
            </p:sp>
            <p:sp>
              <p:nvSpPr>
                <p:cNvPr id="87055" name="Text Box 24"/>
                <p:cNvSpPr txBox="1">
                  <a:spLocks noChangeArrowheads="1"/>
                </p:cNvSpPr>
                <p:nvPr/>
              </p:nvSpPr>
              <p:spPr bwMode="auto">
                <a:xfrm>
                  <a:off x="432" y="3408"/>
                  <a:ext cx="1632" cy="407"/>
                </a:xfrm>
                <a:prstGeom prst="rect">
                  <a:avLst/>
                </a:prstGeom>
                <a:noFill/>
                <a:ln w="9525">
                  <a:noFill/>
                  <a:miter lim="800000"/>
                  <a:headEnd/>
                  <a:tailEnd/>
                </a:ln>
              </p:spPr>
              <p:txBody>
                <a:bodyPr>
                  <a:spAutoFit/>
                </a:bodyPr>
                <a:lstStyle/>
                <a:p>
                  <a:pPr algn="ctr">
                    <a:spcBef>
                      <a:spcPct val="50000"/>
                    </a:spcBef>
                  </a:pPr>
                  <a:r>
                    <a:rPr lang="en-US" sz="1200">
                      <a:latin typeface="Arial" charset="0"/>
                    </a:rPr>
                    <a:t>Selection of a subset of security controls from the master catalog—consisting of </a:t>
                  </a:r>
                  <a:r>
                    <a:rPr lang="en-US" sz="1200" b="1" i="1">
                      <a:solidFill>
                        <a:schemeClr val="tx2"/>
                      </a:solidFill>
                      <a:latin typeface="Arial" charset="0"/>
                    </a:rPr>
                    <a:t>basic</a:t>
                  </a:r>
                  <a:r>
                    <a:rPr lang="en-US" sz="1200">
                      <a:latin typeface="Arial" charset="0"/>
                    </a:rPr>
                    <a:t> level controls</a:t>
                  </a:r>
                </a:p>
              </p:txBody>
            </p:sp>
          </p:grpSp>
          <p:grpSp>
            <p:nvGrpSpPr>
              <p:cNvPr id="11" name="Group 25"/>
              <p:cNvGrpSpPr>
                <a:grpSpLocks/>
              </p:cNvGrpSpPr>
              <p:nvPr/>
            </p:nvGrpSpPr>
            <p:grpSpPr bwMode="auto">
              <a:xfrm>
                <a:off x="2112" y="3216"/>
                <a:ext cx="1632" cy="832"/>
                <a:chOff x="2112" y="3216"/>
                <a:chExt cx="1632" cy="832"/>
              </a:xfrm>
            </p:grpSpPr>
            <p:sp>
              <p:nvSpPr>
                <p:cNvPr id="87052" name="Text Box 26"/>
                <p:cNvSpPr txBox="1">
                  <a:spLocks noChangeArrowheads="1"/>
                </p:cNvSpPr>
                <p:nvPr/>
              </p:nvSpPr>
              <p:spPr bwMode="auto">
                <a:xfrm>
                  <a:off x="2112" y="3216"/>
                  <a:ext cx="1584" cy="233"/>
                </a:xfrm>
                <a:prstGeom prst="rect">
                  <a:avLst/>
                </a:prstGeom>
                <a:noFill/>
                <a:ln w="9525">
                  <a:noFill/>
                  <a:miter lim="800000"/>
                  <a:headEnd/>
                  <a:tailEnd/>
                </a:ln>
              </p:spPr>
              <p:txBody>
                <a:bodyPr>
                  <a:spAutoFit/>
                </a:bodyPr>
                <a:lstStyle/>
                <a:p>
                  <a:pPr algn="ctr">
                    <a:spcBef>
                      <a:spcPct val="50000"/>
                    </a:spcBef>
                  </a:pPr>
                  <a:r>
                    <a:rPr lang="en-US" b="1" i="1">
                      <a:solidFill>
                        <a:schemeClr val="tx2"/>
                      </a:solidFill>
                      <a:latin typeface="Arial" charset="0"/>
                    </a:rPr>
                    <a:t>Baseline #2</a:t>
                  </a:r>
                </a:p>
              </p:txBody>
            </p:sp>
            <p:sp>
              <p:nvSpPr>
                <p:cNvPr id="87053" name="Text Box 27"/>
                <p:cNvSpPr txBox="1">
                  <a:spLocks noChangeArrowheads="1"/>
                </p:cNvSpPr>
                <p:nvPr/>
              </p:nvSpPr>
              <p:spPr bwMode="auto">
                <a:xfrm>
                  <a:off x="2112" y="3408"/>
                  <a:ext cx="1632" cy="640"/>
                </a:xfrm>
                <a:prstGeom prst="rect">
                  <a:avLst/>
                </a:prstGeom>
                <a:noFill/>
                <a:ln w="9525">
                  <a:noFill/>
                  <a:miter lim="800000"/>
                  <a:headEnd/>
                  <a:tailEnd/>
                </a:ln>
              </p:spPr>
              <p:txBody>
                <a:bodyPr>
                  <a:spAutoFit/>
                </a:bodyPr>
                <a:lstStyle/>
                <a:p>
                  <a:pPr algn="ctr">
                    <a:spcBef>
                      <a:spcPct val="50000"/>
                    </a:spcBef>
                  </a:pPr>
                  <a:r>
                    <a:rPr lang="en-US" sz="1200">
                      <a:latin typeface="Arial" charset="0"/>
                    </a:rPr>
                    <a:t>Builds on low baseline.  Selection of a subset of controls from the master catalog—</a:t>
                  </a:r>
                  <a:r>
                    <a:rPr lang="en-US" sz="1200" b="1" i="1">
                      <a:solidFill>
                        <a:schemeClr val="tx2"/>
                      </a:solidFill>
                      <a:latin typeface="Arial" charset="0"/>
                    </a:rPr>
                    <a:t>basic</a:t>
                  </a:r>
                  <a:r>
                    <a:rPr lang="en-US" sz="1200">
                      <a:latin typeface="Arial" charset="0"/>
                    </a:rPr>
                    <a:t> level controls, additional controls, and control </a:t>
                  </a:r>
                  <a:r>
                    <a:rPr lang="en-US" sz="1200" b="1" i="1">
                      <a:solidFill>
                        <a:schemeClr val="tx2"/>
                      </a:solidFill>
                      <a:latin typeface="Arial" charset="0"/>
                    </a:rPr>
                    <a:t>enhancements</a:t>
                  </a:r>
                  <a:endParaRPr lang="en-US" sz="1200">
                    <a:latin typeface="Arial" charset="0"/>
                  </a:endParaRPr>
                </a:p>
              </p:txBody>
            </p:sp>
          </p:grpSp>
          <p:grpSp>
            <p:nvGrpSpPr>
              <p:cNvPr id="12" name="Group 28"/>
              <p:cNvGrpSpPr>
                <a:grpSpLocks/>
              </p:cNvGrpSpPr>
              <p:nvPr/>
            </p:nvGrpSpPr>
            <p:grpSpPr bwMode="auto">
              <a:xfrm>
                <a:off x="3792" y="3216"/>
                <a:ext cx="1632" cy="832"/>
                <a:chOff x="3792" y="3216"/>
                <a:chExt cx="1632" cy="832"/>
              </a:xfrm>
            </p:grpSpPr>
            <p:sp>
              <p:nvSpPr>
                <p:cNvPr id="87050" name="Text Box 29"/>
                <p:cNvSpPr txBox="1">
                  <a:spLocks noChangeArrowheads="1"/>
                </p:cNvSpPr>
                <p:nvPr/>
              </p:nvSpPr>
              <p:spPr bwMode="auto">
                <a:xfrm>
                  <a:off x="3792" y="3216"/>
                  <a:ext cx="1584" cy="233"/>
                </a:xfrm>
                <a:prstGeom prst="rect">
                  <a:avLst/>
                </a:prstGeom>
                <a:noFill/>
                <a:ln w="9525">
                  <a:noFill/>
                  <a:miter lim="800000"/>
                  <a:headEnd/>
                  <a:tailEnd/>
                </a:ln>
              </p:spPr>
              <p:txBody>
                <a:bodyPr>
                  <a:spAutoFit/>
                </a:bodyPr>
                <a:lstStyle/>
                <a:p>
                  <a:pPr algn="ctr">
                    <a:spcBef>
                      <a:spcPct val="50000"/>
                    </a:spcBef>
                  </a:pPr>
                  <a:r>
                    <a:rPr lang="en-US" b="1" i="1">
                      <a:solidFill>
                        <a:schemeClr val="tx2"/>
                      </a:solidFill>
                      <a:latin typeface="Arial" charset="0"/>
                    </a:rPr>
                    <a:t>Baseline #3</a:t>
                  </a:r>
                </a:p>
              </p:txBody>
            </p:sp>
            <p:sp>
              <p:nvSpPr>
                <p:cNvPr id="87051" name="Text Box 30"/>
                <p:cNvSpPr txBox="1">
                  <a:spLocks noChangeArrowheads="1"/>
                </p:cNvSpPr>
                <p:nvPr/>
              </p:nvSpPr>
              <p:spPr bwMode="auto">
                <a:xfrm>
                  <a:off x="3792" y="3408"/>
                  <a:ext cx="1632" cy="640"/>
                </a:xfrm>
                <a:prstGeom prst="rect">
                  <a:avLst/>
                </a:prstGeom>
                <a:noFill/>
                <a:ln w="9525">
                  <a:noFill/>
                  <a:miter lim="800000"/>
                  <a:headEnd/>
                  <a:tailEnd/>
                </a:ln>
              </p:spPr>
              <p:txBody>
                <a:bodyPr>
                  <a:spAutoFit/>
                </a:bodyPr>
                <a:lstStyle/>
                <a:p>
                  <a:pPr algn="ctr">
                    <a:spcBef>
                      <a:spcPct val="50000"/>
                    </a:spcBef>
                  </a:pPr>
                  <a:r>
                    <a:rPr lang="en-US" sz="1200">
                      <a:latin typeface="Arial" charset="0"/>
                    </a:rPr>
                    <a:t>Builds on moderate baseline. Selection of a subset of controls from the master catalog—</a:t>
                  </a:r>
                  <a:r>
                    <a:rPr lang="en-US" sz="1200" b="1" i="1">
                      <a:solidFill>
                        <a:schemeClr val="tx2"/>
                      </a:solidFill>
                      <a:latin typeface="Arial" charset="0"/>
                    </a:rPr>
                    <a:t>basic</a:t>
                  </a:r>
                  <a:r>
                    <a:rPr lang="en-US" sz="1200">
                      <a:latin typeface="Arial" charset="0"/>
                    </a:rPr>
                    <a:t> level controls, additional controls, and control </a:t>
                  </a:r>
                  <a:r>
                    <a:rPr lang="en-US" sz="1200" b="1" i="1">
                      <a:solidFill>
                        <a:schemeClr val="tx2"/>
                      </a:solidFill>
                      <a:latin typeface="Arial" charset="0"/>
                    </a:rPr>
                    <a:t>enhancements</a:t>
                  </a:r>
                  <a:endParaRPr lang="en-US" sz="1200">
                    <a:latin typeface="Arial" charset="0"/>
                  </a:endParaRPr>
                </a:p>
              </p:txBody>
            </p:sp>
          </p:grpSp>
        </p:grpSp>
      </p:gr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2210" name="Rectangle 2"/>
          <p:cNvSpPr>
            <a:spLocks noGrp="1" noChangeArrowheads="1"/>
          </p:cNvSpPr>
          <p:nvPr>
            <p:ph type="title"/>
          </p:nvPr>
        </p:nvSpPr>
        <p:spPr/>
        <p:txBody>
          <a:bodyPr/>
          <a:lstStyle/>
          <a:p>
            <a:r>
              <a:rPr lang="en-US" sz="4000">
                <a:latin typeface="Arial Narrow" pitchFamily="34" charset="0"/>
              </a:rPr>
              <a:t>Tailoring Security Controls</a:t>
            </a:r>
            <a:br>
              <a:rPr lang="en-US" sz="4000">
                <a:latin typeface="Arial Narrow" pitchFamily="34" charset="0"/>
              </a:rPr>
            </a:br>
            <a:r>
              <a:rPr lang="en-US" sz="2000" b="1">
                <a:latin typeface="Arial Narrow" pitchFamily="34" charset="0"/>
              </a:rPr>
              <a:t>Scoping, Parameterization, and Compensating Controls</a:t>
            </a:r>
          </a:p>
        </p:txBody>
      </p:sp>
      <p:sp>
        <p:nvSpPr>
          <p:cNvPr id="37" name="Slide Number Placeholder 36"/>
          <p:cNvSpPr>
            <a:spLocks noGrp="1"/>
          </p:cNvSpPr>
          <p:nvPr>
            <p:ph type="sldNum" sz="quarter" idx="12"/>
          </p:nvPr>
        </p:nvSpPr>
        <p:spPr>
          <a:prstGeom prst="rect">
            <a:avLst/>
          </a:prstGeom>
        </p:spPr>
        <p:txBody>
          <a:bodyPr/>
          <a:lstStyle/>
          <a:p>
            <a:pPr>
              <a:defRPr/>
            </a:pPr>
            <a:fld id="{202C1CA6-D36D-4979-BABD-63721922E7E0}" type="slidenum">
              <a:rPr lang="en-US" smtClean="0"/>
              <a:pPr>
                <a:defRPr/>
              </a:pPr>
              <a:t>27</a:t>
            </a:fld>
            <a:endParaRPr lang="en-US" dirty="0"/>
          </a:p>
        </p:txBody>
      </p:sp>
      <p:grpSp>
        <p:nvGrpSpPr>
          <p:cNvPr id="2" name="Group 3"/>
          <p:cNvGrpSpPr>
            <a:grpSpLocks/>
          </p:cNvGrpSpPr>
          <p:nvPr/>
        </p:nvGrpSpPr>
        <p:grpSpPr bwMode="auto">
          <a:xfrm>
            <a:off x="2200275" y="1847850"/>
            <a:ext cx="7867650" cy="4084638"/>
            <a:chOff x="426" y="1164"/>
            <a:chExt cx="4956" cy="2573"/>
          </a:xfrm>
        </p:grpSpPr>
        <p:grpSp>
          <p:nvGrpSpPr>
            <p:cNvPr id="3" name="Group 4"/>
            <p:cNvGrpSpPr>
              <a:grpSpLocks/>
            </p:cNvGrpSpPr>
            <p:nvPr/>
          </p:nvGrpSpPr>
          <p:grpSpPr bwMode="auto">
            <a:xfrm>
              <a:off x="438" y="1164"/>
              <a:ext cx="4926" cy="648"/>
              <a:chOff x="432" y="2064"/>
              <a:chExt cx="4926" cy="648"/>
            </a:xfrm>
          </p:grpSpPr>
          <p:grpSp>
            <p:nvGrpSpPr>
              <p:cNvPr id="4" name="Group 5"/>
              <p:cNvGrpSpPr>
                <a:grpSpLocks/>
              </p:cNvGrpSpPr>
              <p:nvPr/>
            </p:nvGrpSpPr>
            <p:grpSpPr bwMode="auto">
              <a:xfrm>
                <a:off x="432" y="2064"/>
                <a:ext cx="1566" cy="648"/>
                <a:chOff x="432" y="2064"/>
                <a:chExt cx="1566" cy="648"/>
              </a:xfrm>
            </p:grpSpPr>
            <p:sp>
              <p:nvSpPr>
                <p:cNvPr id="175110" name="Rectangle 6"/>
                <p:cNvSpPr>
                  <a:spLocks noChangeArrowheads="1"/>
                </p:cNvSpPr>
                <p:nvPr/>
              </p:nvSpPr>
              <p:spPr bwMode="auto">
                <a:xfrm>
                  <a:off x="432" y="2064"/>
                  <a:ext cx="1566" cy="648"/>
                </a:xfrm>
                <a:prstGeom prst="rect">
                  <a:avLst/>
                </a:prstGeom>
                <a:solidFill>
                  <a:srgbClr val="666699"/>
                </a:solidFill>
                <a:ln w="9525">
                  <a:solidFill>
                    <a:srgbClr val="000000"/>
                  </a:solidFill>
                  <a:miter lim="800000"/>
                  <a:headEnd/>
                  <a:tailEnd/>
                </a:ln>
              </p:spPr>
              <p:txBody>
                <a:bodyPr wrap="none" anchor="ctr"/>
                <a:lstStyle/>
                <a:p>
                  <a:endParaRPr lang="en-US"/>
                </a:p>
              </p:txBody>
            </p:sp>
            <p:sp>
              <p:nvSpPr>
                <p:cNvPr id="175111" name="Text Box 7"/>
                <p:cNvSpPr txBox="1">
                  <a:spLocks noChangeArrowheads="1"/>
                </p:cNvSpPr>
                <p:nvPr/>
              </p:nvSpPr>
              <p:spPr bwMode="auto">
                <a:xfrm>
                  <a:off x="528" y="2160"/>
                  <a:ext cx="1392" cy="485"/>
                </a:xfrm>
                <a:prstGeom prst="rect">
                  <a:avLst/>
                </a:prstGeom>
                <a:noFill/>
                <a:ln w="9525">
                  <a:noFill/>
                  <a:miter lim="800000"/>
                  <a:headEnd/>
                  <a:tailEnd/>
                </a:ln>
              </p:spPr>
              <p:txBody>
                <a:bodyPr>
                  <a:spAutoFit/>
                </a:bodyPr>
                <a:lstStyle/>
                <a:p>
                  <a:pPr algn="ctr"/>
                  <a:r>
                    <a:rPr lang="en-US" sz="1200" b="1" dirty="0">
                      <a:solidFill>
                        <a:srgbClr val="000000"/>
                      </a:solidFill>
                      <a:latin typeface="Arial" charset="0"/>
                    </a:rPr>
                    <a:t>Baseline Security Controls</a:t>
                  </a:r>
                </a:p>
                <a:p>
                  <a:pPr algn="ctr"/>
                  <a:r>
                    <a:rPr lang="en-US" sz="1600" b="1" dirty="0">
                      <a:solidFill>
                        <a:srgbClr val="000000"/>
                      </a:solidFill>
                      <a:latin typeface="Arial" charset="0"/>
                    </a:rPr>
                    <a:t>Low Impact</a:t>
                  </a:r>
                </a:p>
                <a:p>
                  <a:pPr algn="ctr"/>
                  <a:r>
                    <a:rPr lang="en-US" sz="1600" b="1" dirty="0">
                      <a:solidFill>
                        <a:srgbClr val="000000"/>
                      </a:solidFill>
                      <a:latin typeface="Arial" charset="0"/>
                    </a:rPr>
                    <a:t>Information Systems</a:t>
                  </a:r>
                </a:p>
              </p:txBody>
            </p:sp>
          </p:grpSp>
          <p:grpSp>
            <p:nvGrpSpPr>
              <p:cNvPr id="5" name="Group 8"/>
              <p:cNvGrpSpPr>
                <a:grpSpLocks/>
              </p:cNvGrpSpPr>
              <p:nvPr/>
            </p:nvGrpSpPr>
            <p:grpSpPr bwMode="auto">
              <a:xfrm>
                <a:off x="3792" y="2064"/>
                <a:ext cx="1566" cy="648"/>
                <a:chOff x="3792" y="2064"/>
                <a:chExt cx="1566" cy="648"/>
              </a:xfrm>
            </p:grpSpPr>
            <p:sp>
              <p:nvSpPr>
                <p:cNvPr id="175113" name="Rectangle 9"/>
                <p:cNvSpPr>
                  <a:spLocks noChangeArrowheads="1"/>
                </p:cNvSpPr>
                <p:nvPr/>
              </p:nvSpPr>
              <p:spPr bwMode="auto">
                <a:xfrm>
                  <a:off x="3792" y="2064"/>
                  <a:ext cx="1566" cy="648"/>
                </a:xfrm>
                <a:prstGeom prst="rect">
                  <a:avLst/>
                </a:prstGeom>
                <a:solidFill>
                  <a:srgbClr val="99CCFF"/>
                </a:solidFill>
                <a:ln w="9525">
                  <a:solidFill>
                    <a:srgbClr val="000000"/>
                  </a:solidFill>
                  <a:miter lim="800000"/>
                  <a:headEnd/>
                  <a:tailEnd/>
                </a:ln>
              </p:spPr>
              <p:txBody>
                <a:bodyPr wrap="none" anchor="ctr"/>
                <a:lstStyle/>
                <a:p>
                  <a:endParaRPr lang="en-US"/>
                </a:p>
              </p:txBody>
            </p:sp>
            <p:sp>
              <p:nvSpPr>
                <p:cNvPr id="175114" name="Text Box 10"/>
                <p:cNvSpPr txBox="1">
                  <a:spLocks noChangeArrowheads="1"/>
                </p:cNvSpPr>
                <p:nvPr/>
              </p:nvSpPr>
              <p:spPr bwMode="auto">
                <a:xfrm>
                  <a:off x="3888" y="2160"/>
                  <a:ext cx="1392" cy="485"/>
                </a:xfrm>
                <a:prstGeom prst="rect">
                  <a:avLst/>
                </a:prstGeom>
                <a:noFill/>
                <a:ln w="9525">
                  <a:noFill/>
                  <a:miter lim="800000"/>
                  <a:headEnd/>
                  <a:tailEnd/>
                </a:ln>
              </p:spPr>
              <p:txBody>
                <a:bodyPr>
                  <a:spAutoFit/>
                </a:bodyPr>
                <a:lstStyle/>
                <a:p>
                  <a:pPr algn="ctr"/>
                  <a:r>
                    <a:rPr lang="en-US" sz="1200" b="1" dirty="0">
                      <a:solidFill>
                        <a:srgbClr val="000000"/>
                      </a:solidFill>
                      <a:latin typeface="Arial" charset="0"/>
                    </a:rPr>
                    <a:t>Baseline Security Controls</a:t>
                  </a:r>
                </a:p>
                <a:p>
                  <a:pPr algn="ctr"/>
                  <a:r>
                    <a:rPr lang="en-US" sz="1600" b="1" dirty="0">
                      <a:solidFill>
                        <a:srgbClr val="000000"/>
                      </a:solidFill>
                      <a:latin typeface="Arial" charset="0"/>
                    </a:rPr>
                    <a:t>High Impact </a:t>
                  </a:r>
                </a:p>
                <a:p>
                  <a:pPr algn="ctr"/>
                  <a:r>
                    <a:rPr lang="en-US" sz="1600" b="1" dirty="0">
                      <a:solidFill>
                        <a:srgbClr val="000000"/>
                      </a:solidFill>
                      <a:latin typeface="Arial" charset="0"/>
                    </a:rPr>
                    <a:t>Information Systems</a:t>
                  </a:r>
                </a:p>
              </p:txBody>
            </p:sp>
          </p:grpSp>
          <p:grpSp>
            <p:nvGrpSpPr>
              <p:cNvPr id="6" name="Group 11"/>
              <p:cNvGrpSpPr>
                <a:grpSpLocks/>
              </p:cNvGrpSpPr>
              <p:nvPr/>
            </p:nvGrpSpPr>
            <p:grpSpPr bwMode="auto">
              <a:xfrm>
                <a:off x="2112" y="2064"/>
                <a:ext cx="1566" cy="648"/>
                <a:chOff x="2112" y="2064"/>
                <a:chExt cx="1566" cy="648"/>
              </a:xfrm>
            </p:grpSpPr>
            <p:sp>
              <p:nvSpPr>
                <p:cNvPr id="175116" name="Rectangle 12"/>
                <p:cNvSpPr>
                  <a:spLocks noChangeArrowheads="1"/>
                </p:cNvSpPr>
                <p:nvPr/>
              </p:nvSpPr>
              <p:spPr bwMode="auto">
                <a:xfrm>
                  <a:off x="2112" y="2064"/>
                  <a:ext cx="1566" cy="648"/>
                </a:xfrm>
                <a:prstGeom prst="rect">
                  <a:avLst/>
                </a:prstGeom>
                <a:solidFill>
                  <a:srgbClr val="008080"/>
                </a:solidFill>
                <a:ln w="9525">
                  <a:solidFill>
                    <a:srgbClr val="000000"/>
                  </a:solidFill>
                  <a:miter lim="800000"/>
                  <a:headEnd/>
                  <a:tailEnd/>
                </a:ln>
              </p:spPr>
              <p:txBody>
                <a:bodyPr wrap="none" anchor="ctr"/>
                <a:lstStyle/>
                <a:p>
                  <a:endParaRPr lang="en-US"/>
                </a:p>
              </p:txBody>
            </p:sp>
            <p:sp>
              <p:nvSpPr>
                <p:cNvPr id="175117" name="Text Box 13"/>
                <p:cNvSpPr txBox="1">
                  <a:spLocks noChangeArrowheads="1"/>
                </p:cNvSpPr>
                <p:nvPr/>
              </p:nvSpPr>
              <p:spPr bwMode="auto">
                <a:xfrm>
                  <a:off x="2208" y="2160"/>
                  <a:ext cx="1392" cy="485"/>
                </a:xfrm>
                <a:prstGeom prst="rect">
                  <a:avLst/>
                </a:prstGeom>
                <a:noFill/>
                <a:ln w="9525">
                  <a:noFill/>
                  <a:miter lim="800000"/>
                  <a:headEnd/>
                  <a:tailEnd/>
                </a:ln>
              </p:spPr>
              <p:txBody>
                <a:bodyPr>
                  <a:spAutoFit/>
                </a:bodyPr>
                <a:lstStyle/>
                <a:p>
                  <a:pPr algn="ctr"/>
                  <a:r>
                    <a:rPr lang="en-US" sz="1200" b="1" dirty="0">
                      <a:solidFill>
                        <a:srgbClr val="000000"/>
                      </a:solidFill>
                      <a:latin typeface="Arial" charset="0"/>
                    </a:rPr>
                    <a:t>Baseline Security Controls</a:t>
                  </a:r>
                </a:p>
                <a:p>
                  <a:pPr algn="ctr"/>
                  <a:r>
                    <a:rPr lang="en-US" sz="1600" b="1" dirty="0">
                      <a:solidFill>
                        <a:srgbClr val="000000"/>
                      </a:solidFill>
                      <a:latin typeface="Arial" charset="0"/>
                    </a:rPr>
                    <a:t>Moderate Impact Information Systems</a:t>
                  </a:r>
                </a:p>
              </p:txBody>
            </p:sp>
          </p:grpSp>
        </p:grpSp>
        <p:grpSp>
          <p:nvGrpSpPr>
            <p:cNvPr id="7" name="Group 14"/>
            <p:cNvGrpSpPr>
              <a:grpSpLocks/>
            </p:cNvGrpSpPr>
            <p:nvPr/>
          </p:nvGrpSpPr>
          <p:grpSpPr bwMode="auto">
            <a:xfrm>
              <a:off x="438" y="2220"/>
              <a:ext cx="4926" cy="503"/>
              <a:chOff x="432" y="3120"/>
              <a:chExt cx="4926" cy="503"/>
            </a:xfrm>
          </p:grpSpPr>
          <p:grpSp>
            <p:nvGrpSpPr>
              <p:cNvPr id="8" name="Group 15"/>
              <p:cNvGrpSpPr>
                <a:grpSpLocks/>
              </p:cNvGrpSpPr>
              <p:nvPr/>
            </p:nvGrpSpPr>
            <p:grpSpPr bwMode="auto">
              <a:xfrm>
                <a:off x="432" y="3120"/>
                <a:ext cx="1566" cy="503"/>
                <a:chOff x="432" y="3120"/>
                <a:chExt cx="1566" cy="503"/>
              </a:xfrm>
            </p:grpSpPr>
            <p:sp>
              <p:nvSpPr>
                <p:cNvPr id="175120" name="Rectangle 16"/>
                <p:cNvSpPr>
                  <a:spLocks noChangeArrowheads="1"/>
                </p:cNvSpPr>
                <p:nvPr/>
              </p:nvSpPr>
              <p:spPr bwMode="auto">
                <a:xfrm>
                  <a:off x="432" y="3120"/>
                  <a:ext cx="1566" cy="480"/>
                </a:xfrm>
                <a:prstGeom prst="rect">
                  <a:avLst/>
                </a:prstGeom>
                <a:solidFill>
                  <a:srgbClr val="666699"/>
                </a:solidFill>
                <a:ln w="9525">
                  <a:solidFill>
                    <a:srgbClr val="000000"/>
                  </a:solidFill>
                  <a:miter lim="800000"/>
                  <a:headEnd/>
                  <a:tailEnd/>
                </a:ln>
              </p:spPr>
              <p:txBody>
                <a:bodyPr wrap="none" anchor="ctr"/>
                <a:lstStyle/>
                <a:p>
                  <a:endParaRPr lang="en-US"/>
                </a:p>
              </p:txBody>
            </p:sp>
            <p:sp>
              <p:nvSpPr>
                <p:cNvPr id="175121" name="Text Box 17"/>
                <p:cNvSpPr txBox="1">
                  <a:spLocks noChangeArrowheads="1"/>
                </p:cNvSpPr>
                <p:nvPr/>
              </p:nvSpPr>
              <p:spPr bwMode="auto">
                <a:xfrm>
                  <a:off x="528" y="3216"/>
                  <a:ext cx="1392" cy="407"/>
                </a:xfrm>
                <a:prstGeom prst="rect">
                  <a:avLst/>
                </a:prstGeom>
                <a:noFill/>
                <a:ln w="9525">
                  <a:noFill/>
                  <a:miter lim="800000"/>
                  <a:headEnd/>
                  <a:tailEnd/>
                </a:ln>
              </p:spPr>
              <p:txBody>
                <a:bodyPr>
                  <a:spAutoFit/>
                </a:bodyPr>
                <a:lstStyle/>
                <a:p>
                  <a:pPr algn="ctr"/>
                  <a:r>
                    <a:rPr lang="en-US" b="1" dirty="0">
                      <a:solidFill>
                        <a:srgbClr val="000000"/>
                      </a:solidFill>
                      <a:latin typeface="Arial" charset="0"/>
                    </a:rPr>
                    <a:t>Tailored Security Controls</a:t>
                  </a:r>
                </a:p>
              </p:txBody>
            </p:sp>
          </p:grpSp>
          <p:grpSp>
            <p:nvGrpSpPr>
              <p:cNvPr id="9" name="Group 18"/>
              <p:cNvGrpSpPr>
                <a:grpSpLocks/>
              </p:cNvGrpSpPr>
              <p:nvPr/>
            </p:nvGrpSpPr>
            <p:grpSpPr bwMode="auto">
              <a:xfrm>
                <a:off x="3792" y="3120"/>
                <a:ext cx="1566" cy="503"/>
                <a:chOff x="3792" y="3120"/>
                <a:chExt cx="1566" cy="503"/>
              </a:xfrm>
            </p:grpSpPr>
            <p:sp>
              <p:nvSpPr>
                <p:cNvPr id="175123" name="Rectangle 19"/>
                <p:cNvSpPr>
                  <a:spLocks noChangeArrowheads="1"/>
                </p:cNvSpPr>
                <p:nvPr/>
              </p:nvSpPr>
              <p:spPr bwMode="auto">
                <a:xfrm>
                  <a:off x="3792" y="3120"/>
                  <a:ext cx="1566" cy="480"/>
                </a:xfrm>
                <a:prstGeom prst="rect">
                  <a:avLst/>
                </a:prstGeom>
                <a:solidFill>
                  <a:srgbClr val="99CCFF"/>
                </a:solidFill>
                <a:ln w="9525">
                  <a:solidFill>
                    <a:srgbClr val="000000"/>
                  </a:solidFill>
                  <a:miter lim="800000"/>
                  <a:headEnd/>
                  <a:tailEnd/>
                </a:ln>
              </p:spPr>
              <p:txBody>
                <a:bodyPr wrap="none" anchor="ctr"/>
                <a:lstStyle/>
                <a:p>
                  <a:endParaRPr lang="en-US"/>
                </a:p>
              </p:txBody>
            </p:sp>
            <p:sp>
              <p:nvSpPr>
                <p:cNvPr id="175124" name="Text Box 20"/>
                <p:cNvSpPr txBox="1">
                  <a:spLocks noChangeArrowheads="1"/>
                </p:cNvSpPr>
                <p:nvPr/>
              </p:nvSpPr>
              <p:spPr bwMode="auto">
                <a:xfrm>
                  <a:off x="3888" y="3216"/>
                  <a:ext cx="1392" cy="407"/>
                </a:xfrm>
                <a:prstGeom prst="rect">
                  <a:avLst/>
                </a:prstGeom>
                <a:noFill/>
                <a:ln w="9525">
                  <a:noFill/>
                  <a:miter lim="800000"/>
                  <a:headEnd/>
                  <a:tailEnd/>
                </a:ln>
              </p:spPr>
              <p:txBody>
                <a:bodyPr>
                  <a:spAutoFit/>
                </a:bodyPr>
                <a:lstStyle/>
                <a:p>
                  <a:pPr algn="ctr"/>
                  <a:r>
                    <a:rPr lang="en-US" b="1">
                      <a:solidFill>
                        <a:srgbClr val="000000"/>
                      </a:solidFill>
                      <a:latin typeface="Arial" charset="0"/>
                    </a:rPr>
                    <a:t>Tailored Security Controls</a:t>
                  </a:r>
                </a:p>
              </p:txBody>
            </p:sp>
          </p:grpSp>
          <p:grpSp>
            <p:nvGrpSpPr>
              <p:cNvPr id="10" name="Group 21"/>
              <p:cNvGrpSpPr>
                <a:grpSpLocks/>
              </p:cNvGrpSpPr>
              <p:nvPr/>
            </p:nvGrpSpPr>
            <p:grpSpPr bwMode="auto">
              <a:xfrm>
                <a:off x="2112" y="3120"/>
                <a:ext cx="1566" cy="503"/>
                <a:chOff x="2112" y="3120"/>
                <a:chExt cx="1566" cy="503"/>
              </a:xfrm>
            </p:grpSpPr>
            <p:sp>
              <p:nvSpPr>
                <p:cNvPr id="175126" name="Rectangle 22"/>
                <p:cNvSpPr>
                  <a:spLocks noChangeArrowheads="1"/>
                </p:cNvSpPr>
                <p:nvPr/>
              </p:nvSpPr>
              <p:spPr bwMode="auto">
                <a:xfrm>
                  <a:off x="2112" y="3120"/>
                  <a:ext cx="1566" cy="480"/>
                </a:xfrm>
                <a:prstGeom prst="rect">
                  <a:avLst/>
                </a:prstGeom>
                <a:solidFill>
                  <a:srgbClr val="008080"/>
                </a:solidFill>
                <a:ln w="9525">
                  <a:solidFill>
                    <a:srgbClr val="000000"/>
                  </a:solidFill>
                  <a:miter lim="800000"/>
                  <a:headEnd/>
                  <a:tailEnd/>
                </a:ln>
              </p:spPr>
              <p:txBody>
                <a:bodyPr wrap="none" anchor="ctr"/>
                <a:lstStyle/>
                <a:p>
                  <a:endParaRPr lang="en-US"/>
                </a:p>
              </p:txBody>
            </p:sp>
            <p:sp>
              <p:nvSpPr>
                <p:cNvPr id="175127" name="Text Box 23"/>
                <p:cNvSpPr txBox="1">
                  <a:spLocks noChangeArrowheads="1"/>
                </p:cNvSpPr>
                <p:nvPr/>
              </p:nvSpPr>
              <p:spPr bwMode="auto">
                <a:xfrm>
                  <a:off x="2208" y="3216"/>
                  <a:ext cx="1392" cy="407"/>
                </a:xfrm>
                <a:prstGeom prst="rect">
                  <a:avLst/>
                </a:prstGeom>
                <a:noFill/>
                <a:ln w="9525">
                  <a:noFill/>
                  <a:miter lim="800000"/>
                  <a:headEnd/>
                  <a:tailEnd/>
                </a:ln>
              </p:spPr>
              <p:txBody>
                <a:bodyPr>
                  <a:spAutoFit/>
                </a:bodyPr>
                <a:lstStyle/>
                <a:p>
                  <a:pPr algn="ctr"/>
                  <a:r>
                    <a:rPr lang="en-US" b="1">
                      <a:solidFill>
                        <a:srgbClr val="000000"/>
                      </a:solidFill>
                      <a:latin typeface="Arial" charset="0"/>
                    </a:rPr>
                    <a:t>Tailored Security Controls</a:t>
                  </a:r>
                </a:p>
              </p:txBody>
            </p:sp>
          </p:grpSp>
        </p:grpSp>
        <p:grpSp>
          <p:nvGrpSpPr>
            <p:cNvPr id="11" name="Group 24"/>
            <p:cNvGrpSpPr>
              <a:grpSpLocks/>
            </p:cNvGrpSpPr>
            <p:nvPr/>
          </p:nvGrpSpPr>
          <p:grpSpPr bwMode="auto">
            <a:xfrm>
              <a:off x="438" y="1884"/>
              <a:ext cx="4944" cy="288"/>
              <a:chOff x="432" y="2784"/>
              <a:chExt cx="4944" cy="288"/>
            </a:xfrm>
          </p:grpSpPr>
          <p:grpSp>
            <p:nvGrpSpPr>
              <p:cNvPr id="12" name="Group 25"/>
              <p:cNvGrpSpPr>
                <a:grpSpLocks/>
              </p:cNvGrpSpPr>
              <p:nvPr/>
            </p:nvGrpSpPr>
            <p:grpSpPr bwMode="auto">
              <a:xfrm>
                <a:off x="1104" y="2784"/>
                <a:ext cx="3570" cy="288"/>
                <a:chOff x="1152" y="1872"/>
                <a:chExt cx="3570" cy="288"/>
              </a:xfrm>
            </p:grpSpPr>
            <p:sp>
              <p:nvSpPr>
                <p:cNvPr id="175130" name="AutoShape 26"/>
                <p:cNvSpPr>
                  <a:spLocks noChangeArrowheads="1"/>
                </p:cNvSpPr>
                <p:nvPr/>
              </p:nvSpPr>
              <p:spPr bwMode="auto">
                <a:xfrm rot="10800000">
                  <a:off x="1152" y="1872"/>
                  <a:ext cx="306" cy="288"/>
                </a:xfrm>
                <a:prstGeom prst="upArrow">
                  <a:avLst>
                    <a:gd name="adj1" fmla="val 50000"/>
                    <a:gd name="adj2" fmla="val 25000"/>
                  </a:avLst>
                </a:prstGeom>
                <a:solidFill>
                  <a:srgbClr val="FF0000"/>
                </a:solidFill>
                <a:ln w="9525">
                  <a:solidFill>
                    <a:srgbClr val="000000"/>
                  </a:solidFill>
                  <a:miter lim="800000"/>
                  <a:headEnd/>
                  <a:tailEnd/>
                </a:ln>
              </p:spPr>
              <p:txBody>
                <a:bodyPr wrap="none" anchor="ctr"/>
                <a:lstStyle/>
                <a:p>
                  <a:endParaRPr lang="en-US"/>
                </a:p>
              </p:txBody>
            </p:sp>
            <p:sp>
              <p:nvSpPr>
                <p:cNvPr id="175131" name="AutoShape 27"/>
                <p:cNvSpPr>
                  <a:spLocks noChangeArrowheads="1"/>
                </p:cNvSpPr>
                <p:nvPr/>
              </p:nvSpPr>
              <p:spPr bwMode="auto">
                <a:xfrm rot="10800000">
                  <a:off x="2736" y="1872"/>
                  <a:ext cx="306" cy="288"/>
                </a:xfrm>
                <a:prstGeom prst="upArrow">
                  <a:avLst>
                    <a:gd name="adj1" fmla="val 50000"/>
                    <a:gd name="adj2" fmla="val 25000"/>
                  </a:avLst>
                </a:prstGeom>
                <a:solidFill>
                  <a:srgbClr val="FF0000"/>
                </a:solidFill>
                <a:ln w="9525">
                  <a:solidFill>
                    <a:srgbClr val="000000"/>
                  </a:solidFill>
                  <a:miter lim="800000"/>
                  <a:headEnd/>
                  <a:tailEnd/>
                </a:ln>
              </p:spPr>
              <p:txBody>
                <a:bodyPr wrap="none" anchor="ctr"/>
                <a:lstStyle/>
                <a:p>
                  <a:endParaRPr lang="en-US"/>
                </a:p>
              </p:txBody>
            </p:sp>
            <p:sp>
              <p:nvSpPr>
                <p:cNvPr id="175132" name="AutoShape 28"/>
                <p:cNvSpPr>
                  <a:spLocks noChangeArrowheads="1"/>
                </p:cNvSpPr>
                <p:nvPr/>
              </p:nvSpPr>
              <p:spPr bwMode="auto">
                <a:xfrm rot="10800000">
                  <a:off x="4416" y="1872"/>
                  <a:ext cx="306" cy="288"/>
                </a:xfrm>
                <a:prstGeom prst="upArrow">
                  <a:avLst>
                    <a:gd name="adj1" fmla="val 50000"/>
                    <a:gd name="adj2" fmla="val 25000"/>
                  </a:avLst>
                </a:prstGeom>
                <a:solidFill>
                  <a:srgbClr val="FF0000"/>
                </a:solidFill>
                <a:ln w="9525">
                  <a:solidFill>
                    <a:srgbClr val="000000"/>
                  </a:solidFill>
                  <a:miter lim="800000"/>
                  <a:headEnd/>
                  <a:tailEnd/>
                </a:ln>
              </p:spPr>
              <p:txBody>
                <a:bodyPr wrap="none" anchor="ctr"/>
                <a:lstStyle/>
                <a:p>
                  <a:endParaRPr lang="en-US"/>
                </a:p>
              </p:txBody>
            </p:sp>
          </p:grpSp>
          <p:grpSp>
            <p:nvGrpSpPr>
              <p:cNvPr id="13" name="Group 29"/>
              <p:cNvGrpSpPr>
                <a:grpSpLocks/>
              </p:cNvGrpSpPr>
              <p:nvPr/>
            </p:nvGrpSpPr>
            <p:grpSpPr bwMode="auto">
              <a:xfrm>
                <a:off x="432" y="2784"/>
                <a:ext cx="4944" cy="233"/>
                <a:chOff x="432" y="3024"/>
                <a:chExt cx="4944" cy="233"/>
              </a:xfrm>
            </p:grpSpPr>
            <p:sp>
              <p:nvSpPr>
                <p:cNvPr id="175134" name="Text Box 30"/>
                <p:cNvSpPr txBox="1">
                  <a:spLocks noChangeArrowheads="1"/>
                </p:cNvSpPr>
                <p:nvPr/>
              </p:nvSpPr>
              <p:spPr bwMode="auto">
                <a:xfrm>
                  <a:off x="432" y="3024"/>
                  <a:ext cx="1584" cy="233"/>
                </a:xfrm>
                <a:prstGeom prst="rect">
                  <a:avLst/>
                </a:prstGeom>
                <a:noFill/>
                <a:ln w="9525">
                  <a:noFill/>
                  <a:miter lim="800000"/>
                  <a:headEnd/>
                  <a:tailEnd/>
                </a:ln>
              </p:spPr>
              <p:txBody>
                <a:bodyPr>
                  <a:spAutoFit/>
                </a:bodyPr>
                <a:lstStyle/>
                <a:p>
                  <a:pPr algn="ctr">
                    <a:spcBef>
                      <a:spcPct val="50000"/>
                    </a:spcBef>
                  </a:pPr>
                  <a:r>
                    <a:rPr lang="en-US" b="1" i="1" dirty="0">
                      <a:solidFill>
                        <a:schemeClr val="tx2"/>
                      </a:solidFill>
                      <a:latin typeface="Arial" charset="0"/>
                    </a:rPr>
                    <a:t>Low Baseline</a:t>
                  </a:r>
                </a:p>
              </p:txBody>
            </p:sp>
            <p:sp>
              <p:nvSpPr>
                <p:cNvPr id="175135" name="Text Box 31"/>
                <p:cNvSpPr txBox="1">
                  <a:spLocks noChangeArrowheads="1"/>
                </p:cNvSpPr>
                <p:nvPr/>
              </p:nvSpPr>
              <p:spPr bwMode="auto">
                <a:xfrm>
                  <a:off x="2112" y="3024"/>
                  <a:ext cx="1584" cy="233"/>
                </a:xfrm>
                <a:prstGeom prst="rect">
                  <a:avLst/>
                </a:prstGeom>
                <a:noFill/>
                <a:ln w="9525">
                  <a:noFill/>
                  <a:miter lim="800000"/>
                  <a:headEnd/>
                  <a:tailEnd/>
                </a:ln>
              </p:spPr>
              <p:txBody>
                <a:bodyPr>
                  <a:spAutoFit/>
                </a:bodyPr>
                <a:lstStyle/>
                <a:p>
                  <a:pPr algn="ctr">
                    <a:spcBef>
                      <a:spcPct val="50000"/>
                    </a:spcBef>
                  </a:pPr>
                  <a:r>
                    <a:rPr lang="en-US" b="1" i="1" dirty="0">
                      <a:solidFill>
                        <a:schemeClr val="tx2"/>
                      </a:solidFill>
                      <a:latin typeface="Arial" charset="0"/>
                    </a:rPr>
                    <a:t>Moderate Baseline</a:t>
                  </a:r>
                </a:p>
              </p:txBody>
            </p:sp>
            <p:sp>
              <p:nvSpPr>
                <p:cNvPr id="175136" name="Text Box 32"/>
                <p:cNvSpPr txBox="1">
                  <a:spLocks noChangeArrowheads="1"/>
                </p:cNvSpPr>
                <p:nvPr/>
              </p:nvSpPr>
              <p:spPr bwMode="auto">
                <a:xfrm>
                  <a:off x="3792" y="3024"/>
                  <a:ext cx="1584" cy="233"/>
                </a:xfrm>
                <a:prstGeom prst="rect">
                  <a:avLst/>
                </a:prstGeom>
                <a:noFill/>
                <a:ln w="9525">
                  <a:noFill/>
                  <a:miter lim="800000"/>
                  <a:headEnd/>
                  <a:tailEnd/>
                </a:ln>
              </p:spPr>
              <p:txBody>
                <a:bodyPr>
                  <a:spAutoFit/>
                </a:bodyPr>
                <a:lstStyle/>
                <a:p>
                  <a:pPr algn="ctr">
                    <a:spcBef>
                      <a:spcPct val="50000"/>
                    </a:spcBef>
                  </a:pPr>
                  <a:r>
                    <a:rPr lang="en-US" b="1" i="1" dirty="0">
                      <a:solidFill>
                        <a:schemeClr val="tx2"/>
                      </a:solidFill>
                      <a:latin typeface="Arial" charset="0"/>
                    </a:rPr>
                    <a:t>High Baseline</a:t>
                  </a:r>
                </a:p>
              </p:txBody>
            </p:sp>
          </p:grpSp>
        </p:grpSp>
        <p:sp>
          <p:nvSpPr>
            <p:cNvPr id="175137" name="Text Box 33"/>
            <p:cNvSpPr txBox="1">
              <a:spLocks noChangeArrowheads="1"/>
            </p:cNvSpPr>
            <p:nvPr/>
          </p:nvSpPr>
          <p:spPr bwMode="auto">
            <a:xfrm>
              <a:off x="426" y="2784"/>
              <a:ext cx="1584" cy="407"/>
            </a:xfrm>
            <a:prstGeom prst="rect">
              <a:avLst/>
            </a:prstGeom>
            <a:noFill/>
            <a:ln w="9525">
              <a:noFill/>
              <a:miter lim="800000"/>
              <a:headEnd/>
              <a:tailEnd/>
            </a:ln>
          </p:spPr>
          <p:txBody>
            <a:bodyPr>
              <a:spAutoFit/>
            </a:bodyPr>
            <a:lstStyle/>
            <a:p>
              <a:pPr algn="ctr">
                <a:spcBef>
                  <a:spcPct val="50000"/>
                </a:spcBef>
              </a:pPr>
              <a:r>
                <a:rPr lang="en-US" b="1" i="1">
                  <a:solidFill>
                    <a:schemeClr val="tx2"/>
                  </a:solidFill>
                  <a:latin typeface="Arial" charset="0"/>
                </a:rPr>
                <a:t>Organization #1</a:t>
              </a:r>
            </a:p>
            <a:p>
              <a:pPr algn="ctr">
                <a:spcBef>
                  <a:spcPct val="50000"/>
                </a:spcBef>
              </a:pPr>
              <a:r>
                <a:rPr lang="en-US" sz="1200" b="1" i="1">
                  <a:solidFill>
                    <a:schemeClr val="tx2"/>
                  </a:solidFill>
                  <a:latin typeface="Arial" charset="0"/>
                </a:rPr>
                <a:t>Operational Environment #1</a:t>
              </a:r>
            </a:p>
          </p:txBody>
        </p:sp>
        <p:sp>
          <p:nvSpPr>
            <p:cNvPr id="175138" name="Text Box 34"/>
            <p:cNvSpPr txBox="1">
              <a:spLocks noChangeArrowheads="1"/>
            </p:cNvSpPr>
            <p:nvPr/>
          </p:nvSpPr>
          <p:spPr bwMode="auto">
            <a:xfrm>
              <a:off x="2106" y="2784"/>
              <a:ext cx="1584" cy="407"/>
            </a:xfrm>
            <a:prstGeom prst="rect">
              <a:avLst/>
            </a:prstGeom>
            <a:noFill/>
            <a:ln w="9525">
              <a:noFill/>
              <a:miter lim="800000"/>
              <a:headEnd/>
              <a:tailEnd/>
            </a:ln>
          </p:spPr>
          <p:txBody>
            <a:bodyPr>
              <a:spAutoFit/>
            </a:bodyPr>
            <a:lstStyle/>
            <a:p>
              <a:pPr algn="ctr">
                <a:spcBef>
                  <a:spcPct val="50000"/>
                </a:spcBef>
              </a:pPr>
              <a:r>
                <a:rPr lang="en-US" b="1" i="1">
                  <a:solidFill>
                    <a:schemeClr val="tx2"/>
                  </a:solidFill>
                  <a:latin typeface="Arial" charset="0"/>
                </a:rPr>
                <a:t>Organization #2</a:t>
              </a:r>
            </a:p>
            <a:p>
              <a:pPr algn="ctr">
                <a:spcBef>
                  <a:spcPct val="50000"/>
                </a:spcBef>
              </a:pPr>
              <a:r>
                <a:rPr lang="en-US" sz="1200" b="1" i="1">
                  <a:solidFill>
                    <a:schemeClr val="tx2"/>
                  </a:solidFill>
                  <a:latin typeface="Arial" charset="0"/>
                </a:rPr>
                <a:t>Operational Environment #2</a:t>
              </a:r>
            </a:p>
          </p:txBody>
        </p:sp>
        <p:sp>
          <p:nvSpPr>
            <p:cNvPr id="175139" name="Text Box 35"/>
            <p:cNvSpPr txBox="1">
              <a:spLocks noChangeArrowheads="1"/>
            </p:cNvSpPr>
            <p:nvPr/>
          </p:nvSpPr>
          <p:spPr bwMode="auto">
            <a:xfrm>
              <a:off x="3786" y="2784"/>
              <a:ext cx="1584" cy="407"/>
            </a:xfrm>
            <a:prstGeom prst="rect">
              <a:avLst/>
            </a:prstGeom>
            <a:noFill/>
            <a:ln w="9525">
              <a:noFill/>
              <a:miter lim="800000"/>
              <a:headEnd/>
              <a:tailEnd/>
            </a:ln>
          </p:spPr>
          <p:txBody>
            <a:bodyPr>
              <a:spAutoFit/>
            </a:bodyPr>
            <a:lstStyle/>
            <a:p>
              <a:pPr algn="ctr">
                <a:spcBef>
                  <a:spcPct val="50000"/>
                </a:spcBef>
              </a:pPr>
              <a:r>
                <a:rPr lang="en-US" b="1" i="1">
                  <a:solidFill>
                    <a:schemeClr val="tx2"/>
                  </a:solidFill>
                  <a:latin typeface="Arial" charset="0"/>
                </a:rPr>
                <a:t>Organization #3</a:t>
              </a:r>
            </a:p>
            <a:p>
              <a:pPr algn="ctr">
                <a:spcBef>
                  <a:spcPct val="50000"/>
                </a:spcBef>
              </a:pPr>
              <a:r>
                <a:rPr lang="en-US" sz="1200" b="1" i="1">
                  <a:solidFill>
                    <a:schemeClr val="tx2"/>
                  </a:solidFill>
                  <a:latin typeface="Arial" charset="0"/>
                </a:rPr>
                <a:t>Operational Environment #3</a:t>
              </a:r>
            </a:p>
          </p:txBody>
        </p:sp>
        <p:sp>
          <p:nvSpPr>
            <p:cNvPr id="175140" name="Text Box 36"/>
            <p:cNvSpPr txBox="1">
              <a:spLocks noChangeArrowheads="1"/>
            </p:cNvSpPr>
            <p:nvPr/>
          </p:nvSpPr>
          <p:spPr bwMode="auto">
            <a:xfrm>
              <a:off x="516" y="3330"/>
              <a:ext cx="4854" cy="407"/>
            </a:xfrm>
            <a:prstGeom prst="rect">
              <a:avLst/>
            </a:prstGeom>
            <a:noFill/>
            <a:ln w="9525">
              <a:noFill/>
              <a:miter lim="800000"/>
              <a:headEnd/>
              <a:tailEnd/>
            </a:ln>
          </p:spPr>
          <p:txBody>
            <a:bodyPr>
              <a:spAutoFit/>
            </a:bodyPr>
            <a:lstStyle/>
            <a:p>
              <a:pPr>
                <a:spcBef>
                  <a:spcPct val="50000"/>
                </a:spcBef>
              </a:pPr>
              <a:r>
                <a:rPr lang="en-US">
                  <a:latin typeface="Arial" charset="0"/>
                </a:rPr>
                <a:t>Cost effective, risk-based approach to achieving adequate information security…</a:t>
              </a:r>
            </a:p>
          </p:txBody>
        </p:sp>
      </p:gr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p:cNvSpPr>
            <a:spLocks noGrp="1" noChangeArrowheads="1"/>
          </p:cNvSpPr>
          <p:nvPr>
            <p:ph type="title"/>
          </p:nvPr>
        </p:nvSpPr>
        <p:spPr/>
        <p:txBody>
          <a:bodyPr>
            <a:normAutofit/>
          </a:bodyPr>
          <a:lstStyle/>
          <a:p>
            <a:r>
              <a:rPr lang="en-US" sz="4000" dirty="0">
                <a:latin typeface="Arial Narrow" pitchFamily="34" charset="0"/>
              </a:rPr>
              <a:t>Expanded Tailoring Guidance</a:t>
            </a:r>
            <a:br>
              <a:rPr lang="en-US" sz="4000" dirty="0">
                <a:latin typeface="Arial Narrow" pitchFamily="34" charset="0"/>
              </a:rPr>
            </a:br>
            <a:r>
              <a:rPr lang="en-US" sz="2000" b="1" dirty="0">
                <a:latin typeface="Arial Narrow" pitchFamily="34" charset="0"/>
              </a:rPr>
              <a:t>(1 of 2)</a:t>
            </a:r>
          </a:p>
        </p:txBody>
      </p:sp>
      <p:sp>
        <p:nvSpPr>
          <p:cNvPr id="18434" name="Rectangle 3"/>
          <p:cNvSpPr>
            <a:spLocks noGrp="1" noChangeArrowheads="1"/>
          </p:cNvSpPr>
          <p:nvPr>
            <p:ph idx="1"/>
          </p:nvPr>
        </p:nvSpPr>
        <p:spPr/>
        <p:txBody>
          <a:bodyPr>
            <a:normAutofit/>
          </a:bodyPr>
          <a:lstStyle/>
          <a:p>
            <a:pPr>
              <a:lnSpc>
                <a:spcPct val="90000"/>
              </a:lnSpc>
              <a:spcBef>
                <a:spcPct val="0"/>
              </a:spcBef>
              <a:spcAft>
                <a:spcPts val="1200"/>
              </a:spcAft>
              <a:buClr>
                <a:srgbClr val="3366CC"/>
              </a:buClr>
              <a:buFont typeface="Wingdings" pitchFamily="2" charset="2"/>
              <a:buChar char="§"/>
            </a:pPr>
            <a:r>
              <a:rPr lang="en-US" sz="2800" dirty="0">
                <a:latin typeface="Arial Narrow" pitchFamily="34" charset="0"/>
              </a:rPr>
              <a:t>Identifying and designating common controls in initial security control baselines.</a:t>
            </a:r>
          </a:p>
          <a:p>
            <a:pPr>
              <a:lnSpc>
                <a:spcPct val="90000"/>
              </a:lnSpc>
              <a:spcBef>
                <a:spcPct val="0"/>
              </a:spcBef>
              <a:spcAft>
                <a:spcPts val="1200"/>
              </a:spcAft>
              <a:buClr>
                <a:srgbClr val="3366CC"/>
              </a:buClr>
              <a:buFont typeface="Wingdings" pitchFamily="2" charset="2"/>
              <a:buChar char="§"/>
            </a:pPr>
            <a:r>
              <a:rPr lang="en-US" sz="2800" dirty="0">
                <a:latin typeface="Arial Narrow" pitchFamily="34" charset="0"/>
              </a:rPr>
              <a:t>Applying scoping considerations to the remaining baseline security controls.</a:t>
            </a:r>
          </a:p>
          <a:p>
            <a:pPr>
              <a:lnSpc>
                <a:spcPct val="90000"/>
              </a:lnSpc>
              <a:spcBef>
                <a:spcPct val="0"/>
              </a:spcBef>
              <a:spcAft>
                <a:spcPts val="1200"/>
              </a:spcAft>
              <a:buClr>
                <a:srgbClr val="3366CC"/>
              </a:buClr>
              <a:buFont typeface="Wingdings" pitchFamily="2" charset="2"/>
              <a:buChar char="§"/>
            </a:pPr>
            <a:r>
              <a:rPr lang="en-US" sz="2800" dirty="0">
                <a:latin typeface="Arial Narrow" pitchFamily="34" charset="0"/>
              </a:rPr>
              <a:t>Selecting compensating security controls, if needed.</a:t>
            </a:r>
          </a:p>
          <a:p>
            <a:pPr>
              <a:lnSpc>
                <a:spcPct val="90000"/>
              </a:lnSpc>
              <a:spcBef>
                <a:spcPct val="0"/>
              </a:spcBef>
              <a:spcAft>
                <a:spcPts val="1200"/>
              </a:spcAft>
              <a:buClr>
                <a:srgbClr val="3366CC"/>
              </a:buClr>
              <a:buFont typeface="Wingdings" pitchFamily="2" charset="2"/>
              <a:buChar char="§"/>
            </a:pPr>
            <a:r>
              <a:rPr lang="en-US" sz="2800" dirty="0">
                <a:latin typeface="Arial Narrow" pitchFamily="34" charset="0"/>
              </a:rPr>
              <a:t>Assigning specific values to organization-defined security control parameters via explicit assignment and selection statements.</a:t>
            </a:r>
          </a:p>
          <a:p>
            <a:pPr>
              <a:lnSpc>
                <a:spcPct val="90000"/>
              </a:lnSpc>
              <a:spcBef>
                <a:spcPct val="0"/>
              </a:spcBef>
              <a:spcAft>
                <a:spcPts val="1200"/>
              </a:spcAft>
              <a:buClr>
                <a:srgbClr val="3366CC"/>
              </a:buClr>
            </a:pPr>
            <a:r>
              <a:rPr lang="en-US" sz="2800" dirty="0">
                <a:solidFill>
                  <a:schemeClr val="tx2">
                    <a:lumMod val="60000"/>
                    <a:lumOff val="40000"/>
                  </a:schemeClr>
                </a:solidFill>
                <a:latin typeface="Arial Narrow" pitchFamily="34" charset="0"/>
              </a:rPr>
              <a:t>	</a:t>
            </a:r>
            <a:endParaRPr lang="en-US" sz="1800" b="1" dirty="0">
              <a:solidFill>
                <a:schemeClr val="tx2">
                  <a:lumMod val="60000"/>
                  <a:lumOff val="40000"/>
                </a:schemeClr>
              </a:solidFill>
              <a:latin typeface="Arial Narrow" pitchFamily="3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p:cNvSpPr>
            <a:spLocks noGrp="1" noChangeArrowheads="1"/>
          </p:cNvSpPr>
          <p:nvPr>
            <p:ph type="title"/>
          </p:nvPr>
        </p:nvSpPr>
        <p:spPr/>
        <p:txBody>
          <a:bodyPr>
            <a:normAutofit/>
          </a:bodyPr>
          <a:lstStyle/>
          <a:p>
            <a:r>
              <a:rPr lang="en-US" sz="4000" dirty="0">
                <a:latin typeface="Arial Narrow" pitchFamily="34" charset="0"/>
              </a:rPr>
              <a:t>Expanded Tailoring Guidance</a:t>
            </a:r>
            <a:br>
              <a:rPr lang="en-US" sz="4000" dirty="0">
                <a:latin typeface="Arial Narrow" pitchFamily="34" charset="0"/>
              </a:rPr>
            </a:br>
            <a:r>
              <a:rPr lang="en-US" sz="2000" b="1" dirty="0">
                <a:latin typeface="Arial Narrow" pitchFamily="34" charset="0"/>
              </a:rPr>
              <a:t>(2 of 2)</a:t>
            </a:r>
          </a:p>
        </p:txBody>
      </p:sp>
      <p:sp>
        <p:nvSpPr>
          <p:cNvPr id="18434" name="Rectangle 3"/>
          <p:cNvSpPr>
            <a:spLocks noGrp="1" noChangeArrowheads="1"/>
          </p:cNvSpPr>
          <p:nvPr>
            <p:ph idx="1"/>
          </p:nvPr>
        </p:nvSpPr>
        <p:spPr/>
        <p:txBody>
          <a:bodyPr/>
          <a:lstStyle/>
          <a:p>
            <a:pPr>
              <a:lnSpc>
                <a:spcPct val="90000"/>
              </a:lnSpc>
              <a:spcBef>
                <a:spcPct val="0"/>
              </a:spcBef>
              <a:spcAft>
                <a:spcPts val="1200"/>
              </a:spcAft>
              <a:buClr>
                <a:srgbClr val="3366CC"/>
              </a:buClr>
              <a:buFont typeface="Wingdings" pitchFamily="2" charset="2"/>
              <a:buChar char="§"/>
            </a:pPr>
            <a:r>
              <a:rPr lang="en-US" sz="2800" dirty="0">
                <a:latin typeface="Arial Narrow" pitchFamily="34" charset="0"/>
              </a:rPr>
              <a:t>Supplementing baselines with additional security controls and control enhancements, if needed.</a:t>
            </a:r>
          </a:p>
          <a:p>
            <a:pPr lvl="0"/>
            <a:r>
              <a:rPr lang="en-US" sz="2800" dirty="0">
                <a:latin typeface="Arial Narrow" pitchFamily="34" charset="0"/>
              </a:rPr>
              <a:t>Providing additional specification information for control implementation.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A58727B-1C88-4057-850C-F8AEBAFFA350}"/>
              </a:ext>
            </a:extLst>
          </p:cNvPr>
          <p:cNvSpPr>
            <a:spLocks noGrp="1"/>
          </p:cNvSpPr>
          <p:nvPr>
            <p:ph type="title"/>
          </p:nvPr>
        </p:nvSpPr>
        <p:spPr/>
        <p:txBody>
          <a:bodyPr/>
          <a:lstStyle/>
          <a:p>
            <a:r>
              <a:rPr lang="en-US" dirty="0"/>
              <a:t>Strategies</a:t>
            </a:r>
          </a:p>
        </p:txBody>
      </p:sp>
      <p:sp>
        <p:nvSpPr>
          <p:cNvPr id="6" name="Content Placeholder 5">
            <a:extLst>
              <a:ext uri="{FF2B5EF4-FFF2-40B4-BE49-F238E27FC236}">
                <a16:creationId xmlns:a16="http://schemas.microsoft.com/office/drawing/2014/main" id="{31FCDF0A-A072-4D3E-AC26-2E3DEDBC2FB5}"/>
              </a:ext>
            </a:extLst>
          </p:cNvPr>
          <p:cNvSpPr>
            <a:spLocks noGrp="1"/>
          </p:cNvSpPr>
          <p:nvPr>
            <p:ph idx="1"/>
          </p:nvPr>
        </p:nvSpPr>
        <p:spPr/>
        <p:txBody>
          <a:bodyPr>
            <a:normAutofit fontScale="85000" lnSpcReduction="20000"/>
          </a:bodyPr>
          <a:lstStyle/>
          <a:p>
            <a:r>
              <a:rPr lang="en-US" dirty="0"/>
              <a:t>Dominant Strategy: I’m doing the best I can no matter what you are doing.</a:t>
            </a:r>
          </a:p>
          <a:p>
            <a:endParaRPr lang="en-US" dirty="0"/>
          </a:p>
          <a:p>
            <a:r>
              <a:rPr lang="en-US" dirty="0"/>
              <a:t>Nash Strategy: I’m doing the best I can given what you are doing.</a:t>
            </a:r>
          </a:p>
          <a:p>
            <a:endParaRPr lang="en-US" dirty="0"/>
          </a:p>
          <a:p>
            <a:r>
              <a:rPr lang="en-US" dirty="0"/>
              <a:t>Bayesian Nash Strategy: I’m doing the best I can in expected value terms, accounting for the uncertainties that affect what you do and that affect outcomes.</a:t>
            </a:r>
          </a:p>
          <a:p>
            <a:endParaRPr lang="en-US" dirty="0"/>
          </a:p>
          <a:p>
            <a:r>
              <a:rPr lang="en-US" dirty="0"/>
              <a:t>Rationalizable Strategy: I’m doing the best I can given my expectations regarding your likely behavior, what I think are your beliefs about me and my likely behavior, and whether your beliefs and likely behavior are themselves rationalizable</a:t>
            </a:r>
          </a:p>
        </p:txBody>
      </p:sp>
    </p:spTree>
    <p:extLst>
      <p:ext uri="{BB962C8B-B14F-4D97-AF65-F5344CB8AC3E}">
        <p14:creationId xmlns:p14="http://schemas.microsoft.com/office/powerpoint/2010/main" val="31242928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sz="4000" dirty="0">
                <a:latin typeface="Arial Narrow" pitchFamily="34" charset="0"/>
              </a:rPr>
              <a:t>Tailoring the Baseline</a:t>
            </a:r>
            <a:endParaRPr lang="en-US" sz="2000" b="1" dirty="0">
              <a:latin typeface="Arial Narrow" pitchFamily="34" charset="0"/>
            </a:endParaRPr>
          </a:p>
        </p:txBody>
      </p:sp>
      <p:sp>
        <p:nvSpPr>
          <p:cNvPr id="4099" name="Rectangle 3"/>
          <p:cNvSpPr>
            <a:spLocks noGrp="1" noChangeArrowheads="1"/>
          </p:cNvSpPr>
          <p:nvPr>
            <p:ph idx="1"/>
          </p:nvPr>
        </p:nvSpPr>
        <p:spPr/>
        <p:txBody>
          <a:bodyPr/>
          <a:lstStyle/>
          <a:p>
            <a:pPr>
              <a:spcBef>
                <a:spcPts val="0"/>
              </a:spcBef>
              <a:spcAft>
                <a:spcPts val="600"/>
              </a:spcAft>
              <a:buClr>
                <a:schemeClr val="accent1">
                  <a:lumMod val="75000"/>
                </a:schemeClr>
              </a:buClr>
            </a:pPr>
            <a:r>
              <a:rPr lang="en-US" sz="2400" b="1" i="1" dirty="0">
                <a:solidFill>
                  <a:schemeClr val="accent1">
                    <a:lumMod val="60000"/>
                    <a:lumOff val="40000"/>
                  </a:schemeClr>
                </a:solidFill>
                <a:latin typeface="Arial Narrow" pitchFamily="34" charset="0"/>
              </a:rPr>
              <a:t>Document risk management decisions made during the tailoring process to provide information necessary for authorizing officials to make risk-based authorization decisions.</a:t>
            </a:r>
          </a:p>
        </p:txBody>
      </p:sp>
      <p:pic>
        <p:nvPicPr>
          <p:cNvPr id="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09800" y="3154736"/>
            <a:ext cx="7772400" cy="33381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A0B1B-223D-43EF-8327-A7268E68E97B}"/>
              </a:ext>
            </a:extLst>
          </p:cNvPr>
          <p:cNvSpPr>
            <a:spLocks noGrp="1"/>
          </p:cNvSpPr>
          <p:nvPr>
            <p:ph type="title"/>
          </p:nvPr>
        </p:nvSpPr>
        <p:spPr/>
        <p:txBody>
          <a:bodyPr/>
          <a:lstStyle/>
          <a:p>
            <a:r>
              <a:rPr lang="en-US" dirty="0"/>
              <a:t>Attrition</a:t>
            </a:r>
          </a:p>
        </p:txBody>
      </p:sp>
      <p:sp>
        <p:nvSpPr>
          <p:cNvPr id="3" name="Content Placeholder 2">
            <a:extLst>
              <a:ext uri="{FF2B5EF4-FFF2-40B4-BE49-F238E27FC236}">
                <a16:creationId xmlns:a16="http://schemas.microsoft.com/office/drawing/2014/main" id="{4A65CEDE-0F0D-4465-B959-7ADCA3BA0EA5}"/>
              </a:ext>
            </a:extLst>
          </p:cNvPr>
          <p:cNvSpPr>
            <a:spLocks noGrp="1"/>
          </p:cNvSpPr>
          <p:nvPr>
            <p:ph idx="1"/>
          </p:nvPr>
        </p:nvSpPr>
        <p:spPr/>
        <p:txBody>
          <a:bodyPr>
            <a:normAutofit lnSpcReduction="10000"/>
          </a:bodyPr>
          <a:lstStyle/>
          <a:p>
            <a:r>
              <a:rPr lang="en-US" dirty="0"/>
              <a:t>Attrition is a position of maintaining a strategy for a period of time to slowly wear down an opponent. </a:t>
            </a:r>
          </a:p>
          <a:p>
            <a:endParaRPr lang="en-US" dirty="0"/>
          </a:p>
          <a:p>
            <a:r>
              <a:rPr lang="en-US" dirty="0"/>
              <a:t>Wars of attrition often arise in business (and in other settings as well). The game arises when two (or more) firms compete with each other, each one losing money but hoping that the competitor will eventually give up and exit the industry. </a:t>
            </a:r>
          </a:p>
          <a:p>
            <a:endParaRPr lang="en-US" dirty="0"/>
          </a:p>
          <a:p>
            <a:r>
              <a:rPr lang="en-US" dirty="0"/>
              <a:t>In cybersecurity, attrition is a strategy that often acts as a vehicle for change…</a:t>
            </a:r>
          </a:p>
        </p:txBody>
      </p:sp>
    </p:spTree>
    <p:extLst>
      <p:ext uri="{BB962C8B-B14F-4D97-AF65-F5344CB8AC3E}">
        <p14:creationId xmlns:p14="http://schemas.microsoft.com/office/powerpoint/2010/main" val="5398325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BA8CC-0190-472C-AF69-EB063718C1C6}"/>
              </a:ext>
            </a:extLst>
          </p:cNvPr>
          <p:cNvSpPr>
            <a:spLocks noGrp="1"/>
          </p:cNvSpPr>
          <p:nvPr>
            <p:ph type="title"/>
          </p:nvPr>
        </p:nvSpPr>
        <p:spPr/>
        <p:txBody>
          <a:bodyPr/>
          <a:lstStyle/>
          <a:p>
            <a:r>
              <a:rPr lang="en-US" dirty="0"/>
              <a:t>Cybersecurity Attrition</a:t>
            </a:r>
          </a:p>
        </p:txBody>
      </p:sp>
      <p:sp>
        <p:nvSpPr>
          <p:cNvPr id="3" name="Content Placeholder 2">
            <a:extLst>
              <a:ext uri="{FF2B5EF4-FFF2-40B4-BE49-F238E27FC236}">
                <a16:creationId xmlns:a16="http://schemas.microsoft.com/office/drawing/2014/main" id="{BE55DE39-9E85-4790-8A1B-BA7A25B72CD3}"/>
              </a:ext>
            </a:extLst>
          </p:cNvPr>
          <p:cNvSpPr>
            <a:spLocks noGrp="1"/>
          </p:cNvSpPr>
          <p:nvPr>
            <p:ph idx="1"/>
          </p:nvPr>
        </p:nvSpPr>
        <p:spPr/>
        <p:txBody>
          <a:bodyPr>
            <a:normAutofit lnSpcReduction="10000"/>
          </a:bodyPr>
          <a:lstStyle/>
          <a:p>
            <a:r>
              <a:rPr lang="en-US" dirty="0"/>
              <a:t>Scenario:</a:t>
            </a:r>
          </a:p>
          <a:p>
            <a:r>
              <a:rPr lang="en-US" dirty="0"/>
              <a:t>You come to an organization and they have a problem – collisions in the naming convention. </a:t>
            </a:r>
          </a:p>
          <a:p>
            <a:r>
              <a:rPr lang="en-US" dirty="0"/>
              <a:t>Currently all users go by their last name (i.e. </a:t>
            </a:r>
            <a:r>
              <a:rPr lang="en-US" dirty="0" err="1"/>
              <a:t>johnson</a:t>
            </a:r>
            <a:r>
              <a:rPr lang="en-US" dirty="0"/>
              <a:t>). </a:t>
            </a:r>
          </a:p>
          <a:p>
            <a:r>
              <a:rPr lang="en-US" dirty="0"/>
              <a:t>Legacy systems require no more than six characters (i.e. </a:t>
            </a:r>
            <a:r>
              <a:rPr lang="en-US" dirty="0" err="1"/>
              <a:t>johnso</a:t>
            </a:r>
            <a:r>
              <a:rPr lang="en-US" dirty="0"/>
              <a:t>). </a:t>
            </a:r>
          </a:p>
          <a:p>
            <a:r>
              <a:rPr lang="en-US" dirty="0"/>
              <a:t>If a user with that name already exists, an ordinal number is designated (i.e. johns1, johns2… john11, etc.) </a:t>
            </a:r>
          </a:p>
          <a:p>
            <a:r>
              <a:rPr lang="en-US" dirty="0"/>
              <a:t>This exacerbates problems because users with similar names snowball (Chad Johnson and Robert Johns collide, causing johns1 and johns2…)</a:t>
            </a:r>
          </a:p>
        </p:txBody>
      </p:sp>
    </p:spTree>
    <p:extLst>
      <p:ext uri="{BB962C8B-B14F-4D97-AF65-F5344CB8AC3E}">
        <p14:creationId xmlns:p14="http://schemas.microsoft.com/office/powerpoint/2010/main" val="38965270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211D5-0669-4BF0-925A-394B97777B03}"/>
              </a:ext>
            </a:extLst>
          </p:cNvPr>
          <p:cNvSpPr>
            <a:spLocks noGrp="1"/>
          </p:cNvSpPr>
          <p:nvPr>
            <p:ph type="title"/>
          </p:nvPr>
        </p:nvSpPr>
        <p:spPr/>
        <p:txBody>
          <a:bodyPr/>
          <a:lstStyle/>
          <a:p>
            <a:r>
              <a:rPr lang="en-US" dirty="0"/>
              <a:t>Options</a:t>
            </a:r>
          </a:p>
        </p:txBody>
      </p:sp>
      <p:sp>
        <p:nvSpPr>
          <p:cNvPr id="3" name="Content Placeholder 2">
            <a:extLst>
              <a:ext uri="{FF2B5EF4-FFF2-40B4-BE49-F238E27FC236}">
                <a16:creationId xmlns:a16="http://schemas.microsoft.com/office/drawing/2014/main" id="{111DF9CC-0B78-4BED-8C4B-1B5EE4A231D2}"/>
              </a:ext>
            </a:extLst>
          </p:cNvPr>
          <p:cNvSpPr>
            <a:spLocks noGrp="1"/>
          </p:cNvSpPr>
          <p:nvPr>
            <p:ph idx="1"/>
          </p:nvPr>
        </p:nvSpPr>
        <p:spPr/>
        <p:txBody>
          <a:bodyPr>
            <a:normAutofit lnSpcReduction="10000"/>
          </a:bodyPr>
          <a:lstStyle/>
          <a:p>
            <a:r>
              <a:rPr lang="en-US" dirty="0"/>
              <a:t>Cut-Over – Pick a date, issue new credentials to everyone and migrate.</a:t>
            </a:r>
          </a:p>
          <a:p>
            <a:r>
              <a:rPr lang="en-US" dirty="0"/>
              <a:t>	Disruptive</a:t>
            </a:r>
          </a:p>
          <a:p>
            <a:r>
              <a:rPr lang="en-US" dirty="0"/>
              <a:t>	Potential counter-productive</a:t>
            </a:r>
          </a:p>
          <a:p>
            <a:endParaRPr lang="en-US" dirty="0"/>
          </a:p>
          <a:p>
            <a:r>
              <a:rPr lang="en-US" dirty="0"/>
              <a:t>Attrition – Pick a date, begin issuing credentials with the new naming convention, run both systems until the old names are cleared out.</a:t>
            </a:r>
          </a:p>
          <a:p>
            <a:endParaRPr lang="en-US" dirty="0"/>
          </a:p>
          <a:p>
            <a:r>
              <a:rPr lang="en-US" dirty="0"/>
              <a:t>Mixed – Pick two dates. Start with attrition. Second date is a cut-over date.</a:t>
            </a:r>
          </a:p>
        </p:txBody>
      </p:sp>
    </p:spTree>
    <p:extLst>
      <p:ext uri="{BB962C8B-B14F-4D97-AF65-F5344CB8AC3E}">
        <p14:creationId xmlns:p14="http://schemas.microsoft.com/office/powerpoint/2010/main" val="2986729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14CA8-BF80-4199-857F-959B73BDB384}"/>
              </a:ext>
            </a:extLst>
          </p:cNvPr>
          <p:cNvSpPr>
            <a:spLocks noGrp="1"/>
          </p:cNvSpPr>
          <p:nvPr>
            <p:ph type="title"/>
          </p:nvPr>
        </p:nvSpPr>
        <p:spPr/>
        <p:txBody>
          <a:bodyPr/>
          <a:lstStyle/>
          <a:p>
            <a:r>
              <a:rPr lang="en-US" dirty="0"/>
              <a:t>Cooperation</a:t>
            </a:r>
          </a:p>
        </p:txBody>
      </p:sp>
      <p:sp>
        <p:nvSpPr>
          <p:cNvPr id="3" name="Content Placeholder 2">
            <a:extLst>
              <a:ext uri="{FF2B5EF4-FFF2-40B4-BE49-F238E27FC236}">
                <a16:creationId xmlns:a16="http://schemas.microsoft.com/office/drawing/2014/main" id="{8B721BF3-213E-410A-92FC-3218FDD241D7}"/>
              </a:ext>
            </a:extLst>
          </p:cNvPr>
          <p:cNvSpPr>
            <a:spLocks noGrp="1"/>
          </p:cNvSpPr>
          <p:nvPr>
            <p:ph idx="1"/>
          </p:nvPr>
        </p:nvSpPr>
        <p:spPr/>
        <p:txBody>
          <a:bodyPr>
            <a:normAutofit lnSpcReduction="10000"/>
          </a:bodyPr>
          <a:lstStyle/>
          <a:p>
            <a:r>
              <a:rPr lang="en-US" dirty="0"/>
              <a:t>Cooperative vs. Non-cooperative</a:t>
            </a:r>
          </a:p>
          <a:p>
            <a:pPr lvl="1"/>
            <a:r>
              <a:rPr lang="en-US" dirty="0"/>
              <a:t>In cooperative games, players can plan together or make binding agreements before playing the game. In contrast, in non-cooperative games, each player determines his own strategy; there is no binding or agreement.</a:t>
            </a:r>
          </a:p>
          <a:p>
            <a:pPr lvl="1"/>
            <a:endParaRPr lang="en-US" dirty="0"/>
          </a:p>
          <a:p>
            <a:r>
              <a:rPr lang="en-US" dirty="0"/>
              <a:t>Inter-organization cooperation requires symmetric knowledge. Leadership only requires asymmetric knowledge. </a:t>
            </a:r>
          </a:p>
          <a:p>
            <a:endParaRPr lang="en-US" dirty="0"/>
          </a:p>
          <a:p>
            <a:r>
              <a:rPr lang="en-US" dirty="0"/>
              <a:t>True security does not rely on obfuscation, but knowledge is power. Careful consideration should be given to the level of transparency required.</a:t>
            </a:r>
          </a:p>
        </p:txBody>
      </p:sp>
    </p:spTree>
    <p:extLst>
      <p:ext uri="{BB962C8B-B14F-4D97-AF65-F5344CB8AC3E}">
        <p14:creationId xmlns:p14="http://schemas.microsoft.com/office/powerpoint/2010/main" val="23555878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A1658-106B-4E05-9DB7-EED40310406E}"/>
              </a:ext>
            </a:extLst>
          </p:cNvPr>
          <p:cNvSpPr>
            <a:spLocks noGrp="1"/>
          </p:cNvSpPr>
          <p:nvPr>
            <p:ph type="title"/>
          </p:nvPr>
        </p:nvSpPr>
        <p:spPr/>
        <p:txBody>
          <a:bodyPr/>
          <a:lstStyle/>
          <a:p>
            <a:r>
              <a:rPr lang="en-US" dirty="0"/>
              <a:t>Symmetric vs Asymmetric Knowledge</a:t>
            </a:r>
          </a:p>
        </p:txBody>
      </p:sp>
      <p:sp>
        <p:nvSpPr>
          <p:cNvPr id="3" name="Content Placeholder 2">
            <a:extLst>
              <a:ext uri="{FF2B5EF4-FFF2-40B4-BE49-F238E27FC236}">
                <a16:creationId xmlns:a16="http://schemas.microsoft.com/office/drawing/2014/main" id="{CB84FC32-0AAA-4C97-B4D9-FF045B6212D9}"/>
              </a:ext>
            </a:extLst>
          </p:cNvPr>
          <p:cNvSpPr>
            <a:spLocks noGrp="1"/>
          </p:cNvSpPr>
          <p:nvPr>
            <p:ph idx="1"/>
          </p:nvPr>
        </p:nvSpPr>
        <p:spPr/>
        <p:txBody>
          <a:bodyPr>
            <a:normAutofit/>
          </a:bodyPr>
          <a:lstStyle/>
          <a:p>
            <a:r>
              <a:rPr lang="en-US" dirty="0"/>
              <a:t>Perfect vs. Imperfect Information</a:t>
            </a:r>
          </a:p>
          <a:p>
            <a:pPr lvl="1"/>
            <a:r>
              <a:rPr lang="en-US" dirty="0"/>
              <a:t>In an imperfect information game, the players do not know when an opponent makes a move. In contrast, in a perfect information game, the players know all the actions taken by the other players.</a:t>
            </a:r>
          </a:p>
          <a:p>
            <a:endParaRPr lang="en-US" dirty="0"/>
          </a:p>
          <a:p>
            <a:r>
              <a:rPr lang="en-US" dirty="0"/>
              <a:t>Complete vs. Incomplete Information</a:t>
            </a:r>
          </a:p>
          <a:p>
            <a:pPr lvl="1"/>
            <a:r>
              <a:rPr lang="en-US" dirty="0"/>
              <a:t>In an incomplete information game, the payers do not know opponents strategies or payoffs. In </a:t>
            </a:r>
            <a:r>
              <a:rPr lang="en-US" dirty="0" err="1"/>
              <a:t>contarst</a:t>
            </a:r>
            <a:r>
              <a:rPr lang="en-US" dirty="0"/>
              <a:t>, in a complete information game, the players know the strategies, preferences, and payoffs of the other players.</a:t>
            </a:r>
          </a:p>
        </p:txBody>
      </p:sp>
    </p:spTree>
    <p:extLst>
      <p:ext uri="{BB962C8B-B14F-4D97-AF65-F5344CB8AC3E}">
        <p14:creationId xmlns:p14="http://schemas.microsoft.com/office/powerpoint/2010/main" val="14066084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1765A-6030-4157-AF3C-9AF60A20DBD8}"/>
              </a:ext>
            </a:extLst>
          </p:cNvPr>
          <p:cNvSpPr>
            <a:spLocks noGrp="1"/>
          </p:cNvSpPr>
          <p:nvPr>
            <p:ph type="title"/>
          </p:nvPr>
        </p:nvSpPr>
        <p:spPr/>
        <p:txBody>
          <a:bodyPr/>
          <a:lstStyle/>
          <a:p>
            <a:r>
              <a:rPr lang="en-US" dirty="0"/>
              <a:t>Adversarial Knowledge</a:t>
            </a:r>
          </a:p>
        </p:txBody>
      </p:sp>
      <p:sp>
        <p:nvSpPr>
          <p:cNvPr id="3" name="Content Placeholder 2">
            <a:extLst>
              <a:ext uri="{FF2B5EF4-FFF2-40B4-BE49-F238E27FC236}">
                <a16:creationId xmlns:a16="http://schemas.microsoft.com/office/drawing/2014/main" id="{918F8D73-8A0B-4EA1-96EC-9D6D4B13EB90}"/>
              </a:ext>
            </a:extLst>
          </p:cNvPr>
          <p:cNvSpPr>
            <a:spLocks noGrp="1"/>
          </p:cNvSpPr>
          <p:nvPr>
            <p:ph idx="1"/>
          </p:nvPr>
        </p:nvSpPr>
        <p:spPr/>
        <p:txBody>
          <a:bodyPr/>
          <a:lstStyle/>
          <a:p>
            <a:r>
              <a:rPr lang="en-US" dirty="0"/>
              <a:t>An information criticality matrix is a way of measuring the reaction of security processes.</a:t>
            </a:r>
          </a:p>
          <a:p>
            <a:endParaRPr lang="en-US" dirty="0"/>
          </a:p>
          <a:p>
            <a:r>
              <a:rPr lang="en-US" dirty="0"/>
              <a:t>If you are 99% successful in closing down attackers, you are 0% successful in keeping them out. Information criticality matrixes help close the gaps in your environment. </a:t>
            </a:r>
          </a:p>
        </p:txBody>
      </p:sp>
    </p:spTree>
    <p:extLst>
      <p:ext uri="{BB962C8B-B14F-4D97-AF65-F5344CB8AC3E}">
        <p14:creationId xmlns:p14="http://schemas.microsoft.com/office/powerpoint/2010/main" val="396831549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17235</TotalTime>
  <Words>2147</Words>
  <Application>Microsoft Office PowerPoint</Application>
  <PresentationFormat>Widescreen</PresentationFormat>
  <Paragraphs>282</Paragraphs>
  <Slides>30</Slides>
  <Notes>21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Arial Narrow</vt:lpstr>
      <vt:lpstr>Calibri</vt:lpstr>
      <vt:lpstr>Calibri Light</vt:lpstr>
      <vt:lpstr>Wingdings</vt:lpstr>
      <vt:lpstr>Office Theme</vt:lpstr>
      <vt:lpstr>Security Assessment and  Risk Management</vt:lpstr>
      <vt:lpstr>Game Tree for IDS</vt:lpstr>
      <vt:lpstr>Strategies</vt:lpstr>
      <vt:lpstr>Attrition</vt:lpstr>
      <vt:lpstr>Cybersecurity Attrition</vt:lpstr>
      <vt:lpstr>Options</vt:lpstr>
      <vt:lpstr>Cooperation</vt:lpstr>
      <vt:lpstr>Symmetric vs Asymmetric Knowledge</vt:lpstr>
      <vt:lpstr>Adversarial Knowledge</vt:lpstr>
      <vt:lpstr>ICMs</vt:lpstr>
      <vt:lpstr>The Perfect Storm</vt:lpstr>
      <vt:lpstr>The Threat Situation</vt:lpstr>
      <vt:lpstr>Advanced Persistent Threat</vt:lpstr>
      <vt:lpstr>Unconventional Threats to Security</vt:lpstr>
      <vt:lpstr>Active Cyber Defenses – The Future</vt:lpstr>
      <vt:lpstr>Cyber Defense Vision Core Principles</vt:lpstr>
      <vt:lpstr>Core Concepts IT Products and Systems</vt:lpstr>
      <vt:lpstr>Dual Protection Strategies</vt:lpstr>
      <vt:lpstr>Agile Defense</vt:lpstr>
      <vt:lpstr>Enterprise-Wide Risk Management</vt:lpstr>
      <vt:lpstr>Characteristics of Risk-Based Approaches (1 of 2)</vt:lpstr>
      <vt:lpstr>Characteristics of Risk-Based Approaches (2 of 2)</vt:lpstr>
      <vt:lpstr>Enterprise Architecture</vt:lpstr>
      <vt:lpstr>Defense-in-Depth</vt:lpstr>
      <vt:lpstr>Why Continuous Monitoring?</vt:lpstr>
      <vt:lpstr>Security Control Baselines (Appendix D)</vt:lpstr>
      <vt:lpstr>Tailoring Security Controls Scoping, Parameterization, and Compensating Controls</vt:lpstr>
      <vt:lpstr>Expanded Tailoring Guidance (1 of 2)</vt:lpstr>
      <vt:lpstr>Expanded Tailoring Guidance (2 of 2)</vt:lpstr>
      <vt:lpstr>Tailoring the Baseline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Security Assessment and  Risk Management</dc:title>
  <dc:creator>Chad Johnson</dc:creator>
  <cp:lastModifiedBy>Johnson, Chad</cp:lastModifiedBy>
  <cp:revision>26</cp:revision>
  <dcterms:created xsi:type="dcterms:W3CDTF">2022-01-17T17:37:28Z</dcterms:created>
  <dcterms:modified xsi:type="dcterms:W3CDTF">2022-05-02T18:58:42Z</dcterms:modified>
</cp:coreProperties>
</file>