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2"/>
  </p:notesMasterIdLst>
  <p:sldIdLst>
    <p:sldId id="256" r:id="rId2"/>
    <p:sldId id="260" r:id="rId3"/>
    <p:sldId id="264" r:id="rId4"/>
    <p:sldId id="278" r:id="rId5"/>
    <p:sldId id="279" r:id="rId6"/>
    <p:sldId id="280" r:id="rId7"/>
    <p:sldId id="338" r:id="rId8"/>
    <p:sldId id="265" r:id="rId9"/>
    <p:sldId id="266" r:id="rId10"/>
    <p:sldId id="268" r:id="rId11"/>
    <p:sldId id="267" r:id="rId12"/>
    <p:sldId id="269" r:id="rId13"/>
    <p:sldId id="270" r:id="rId14"/>
    <p:sldId id="271" r:id="rId15"/>
    <p:sldId id="272" r:id="rId16"/>
    <p:sldId id="262" r:id="rId17"/>
    <p:sldId id="263" r:id="rId18"/>
    <p:sldId id="257" r:id="rId19"/>
    <p:sldId id="258"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414CA-BC60-4936-9878-519F5BAD653E}" v="1" dt="2022-02-28T19:34:41.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1" autoAdjust="0"/>
  </p:normalViewPr>
  <p:slideViewPr>
    <p:cSldViewPr snapToGrid="0">
      <p:cViewPr varScale="1">
        <p:scale>
          <a:sx n="75" d="100"/>
          <a:sy n="75" d="100"/>
        </p:scale>
        <p:origin x="90" y="2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294414CA-BC60-4936-9878-519F5BAD653E}"/>
    <pc:docChg chg="undo custSel addSld delSld modSld sldOrd">
      <pc:chgData name="Johnson, Chad" userId="29e26967-ee32-4210-a1e6-19e5305e9c5f" providerId="ADAL" clId="{294414CA-BC60-4936-9878-519F5BAD653E}" dt="2022-02-28T19:41:02.341" v="1069" actId="2696"/>
      <pc:docMkLst>
        <pc:docMk/>
      </pc:docMkLst>
      <pc:sldChg chg="modSp mod">
        <pc:chgData name="Johnson, Chad" userId="29e26967-ee32-4210-a1e6-19e5305e9c5f" providerId="ADAL" clId="{294414CA-BC60-4936-9878-519F5BAD653E}" dt="2022-02-28T15:21:26.782" v="42" actId="20577"/>
        <pc:sldMkLst>
          <pc:docMk/>
          <pc:sldMk cId="982114503" sldId="260"/>
        </pc:sldMkLst>
        <pc:spChg chg="mod">
          <ac:chgData name="Johnson, Chad" userId="29e26967-ee32-4210-a1e6-19e5305e9c5f" providerId="ADAL" clId="{294414CA-BC60-4936-9878-519F5BAD653E}" dt="2022-02-28T15:21:26.782" v="42" actId="20577"/>
          <ac:spMkLst>
            <pc:docMk/>
            <pc:sldMk cId="982114503" sldId="260"/>
            <ac:spMk id="6" creationId="{B79EB717-DDC9-48D5-8D1F-009557AC09A3}"/>
          </ac:spMkLst>
        </pc:spChg>
      </pc:sldChg>
      <pc:sldChg chg="del">
        <pc:chgData name="Johnson, Chad" userId="29e26967-ee32-4210-a1e6-19e5305e9c5f" providerId="ADAL" clId="{294414CA-BC60-4936-9878-519F5BAD653E}" dt="2022-02-28T19:41:02.341" v="1069" actId="2696"/>
        <pc:sldMkLst>
          <pc:docMk/>
          <pc:sldMk cId="2411918260" sldId="261"/>
        </pc:sldMkLst>
      </pc:sldChg>
      <pc:sldChg chg="modSp mod ord">
        <pc:chgData name="Johnson, Chad" userId="29e26967-ee32-4210-a1e6-19e5305e9c5f" providerId="ADAL" clId="{294414CA-BC60-4936-9878-519F5BAD653E}" dt="2022-02-28T17:32:29.374" v="44"/>
        <pc:sldMkLst>
          <pc:docMk/>
          <pc:sldMk cId="2699550870" sldId="262"/>
        </pc:sldMkLst>
        <pc:spChg chg="mod">
          <ac:chgData name="Johnson, Chad" userId="29e26967-ee32-4210-a1e6-19e5305e9c5f" providerId="ADAL" clId="{294414CA-BC60-4936-9878-519F5BAD653E}" dt="2022-02-28T15:21:20.622" v="22" actId="20577"/>
          <ac:spMkLst>
            <pc:docMk/>
            <pc:sldMk cId="2699550870" sldId="262"/>
            <ac:spMk id="3" creationId="{7A444443-DC8D-4BB6-AAF4-8BF94E7F1CE2}"/>
          </ac:spMkLst>
        </pc:spChg>
      </pc:sldChg>
      <pc:sldChg chg="modSp new mod">
        <pc:chgData name="Johnson, Chad" userId="29e26967-ee32-4210-a1e6-19e5305e9c5f" providerId="ADAL" clId="{294414CA-BC60-4936-9878-519F5BAD653E}" dt="2022-02-28T17:41:53.535" v="54" actId="20577"/>
        <pc:sldMkLst>
          <pc:docMk/>
          <pc:sldMk cId="8156192" sldId="263"/>
        </pc:sldMkLst>
        <pc:spChg chg="mod">
          <ac:chgData name="Johnson, Chad" userId="29e26967-ee32-4210-a1e6-19e5305e9c5f" providerId="ADAL" clId="{294414CA-BC60-4936-9878-519F5BAD653E}" dt="2022-02-28T17:41:53.535" v="54" actId="20577"/>
          <ac:spMkLst>
            <pc:docMk/>
            <pc:sldMk cId="8156192" sldId="263"/>
            <ac:spMk id="2" creationId="{5E1043F1-8FD9-4F02-9D40-AB28E02490DC}"/>
          </ac:spMkLst>
        </pc:spChg>
        <pc:spChg chg="mod">
          <ac:chgData name="Johnson, Chad" userId="29e26967-ee32-4210-a1e6-19e5305e9c5f" providerId="ADAL" clId="{294414CA-BC60-4936-9878-519F5BAD653E}" dt="2022-02-28T17:41:44.407" v="51" actId="20577"/>
          <ac:spMkLst>
            <pc:docMk/>
            <pc:sldMk cId="8156192" sldId="263"/>
            <ac:spMk id="3" creationId="{CC7B41E6-9229-46C8-A5B6-FA4623E738DE}"/>
          </ac:spMkLst>
        </pc:spChg>
      </pc:sldChg>
      <pc:sldChg chg="addSp delSp modSp new mod ord modClrScheme chgLayout">
        <pc:chgData name="Johnson, Chad" userId="29e26967-ee32-4210-a1e6-19e5305e9c5f" providerId="ADAL" clId="{294414CA-BC60-4936-9878-519F5BAD653E}" dt="2022-02-28T19:35:36.059" v="1067"/>
        <pc:sldMkLst>
          <pc:docMk/>
          <pc:sldMk cId="2280984339" sldId="264"/>
        </pc:sldMkLst>
        <pc:spChg chg="del mod ord">
          <ac:chgData name="Johnson, Chad" userId="29e26967-ee32-4210-a1e6-19e5305e9c5f" providerId="ADAL" clId="{294414CA-BC60-4936-9878-519F5BAD653E}" dt="2022-02-28T18:28:52.028" v="56" actId="700"/>
          <ac:spMkLst>
            <pc:docMk/>
            <pc:sldMk cId="2280984339" sldId="264"/>
            <ac:spMk id="2" creationId="{6E6FE03F-2FB4-4D0A-89B8-521B316304D6}"/>
          </ac:spMkLst>
        </pc:spChg>
        <pc:spChg chg="del mod ord">
          <ac:chgData name="Johnson, Chad" userId="29e26967-ee32-4210-a1e6-19e5305e9c5f" providerId="ADAL" clId="{294414CA-BC60-4936-9878-519F5BAD653E}" dt="2022-02-28T18:28:52.028" v="56" actId="700"/>
          <ac:spMkLst>
            <pc:docMk/>
            <pc:sldMk cId="2280984339" sldId="264"/>
            <ac:spMk id="3" creationId="{2B616638-9F12-41E1-B089-8BB09F371759}"/>
          </ac:spMkLst>
        </pc:spChg>
        <pc:spChg chg="del">
          <ac:chgData name="Johnson, Chad" userId="29e26967-ee32-4210-a1e6-19e5305e9c5f" providerId="ADAL" clId="{294414CA-BC60-4936-9878-519F5BAD653E}" dt="2022-02-28T18:28:52.028" v="56" actId="700"/>
          <ac:spMkLst>
            <pc:docMk/>
            <pc:sldMk cId="2280984339" sldId="264"/>
            <ac:spMk id="4" creationId="{05A82FF1-2BEA-4BCF-B9FF-5B8AC497D090}"/>
          </ac:spMkLst>
        </pc:spChg>
        <pc:spChg chg="add mod ord">
          <ac:chgData name="Johnson, Chad" userId="29e26967-ee32-4210-a1e6-19e5305e9c5f" providerId="ADAL" clId="{294414CA-BC60-4936-9878-519F5BAD653E}" dt="2022-02-28T18:29:02.673" v="72" actId="20577"/>
          <ac:spMkLst>
            <pc:docMk/>
            <pc:sldMk cId="2280984339" sldId="264"/>
            <ac:spMk id="5" creationId="{B779A77E-9295-4F56-96BD-762251F0D952}"/>
          </ac:spMkLst>
        </pc:spChg>
        <pc:spChg chg="add mod ord">
          <ac:chgData name="Johnson, Chad" userId="29e26967-ee32-4210-a1e6-19e5305e9c5f" providerId="ADAL" clId="{294414CA-BC60-4936-9878-519F5BAD653E}" dt="2022-02-28T18:56:03.668" v="571" actId="12"/>
          <ac:spMkLst>
            <pc:docMk/>
            <pc:sldMk cId="2280984339" sldId="264"/>
            <ac:spMk id="6" creationId="{097D9A1D-E30E-46D4-92EF-4491AAF9B32D}"/>
          </ac:spMkLst>
        </pc:spChg>
      </pc:sldChg>
      <pc:sldChg chg="modSp new mod">
        <pc:chgData name="Johnson, Chad" userId="29e26967-ee32-4210-a1e6-19e5305e9c5f" providerId="ADAL" clId="{294414CA-BC60-4936-9878-519F5BAD653E}" dt="2022-02-28T19:02:53.882" v="751" actId="255"/>
        <pc:sldMkLst>
          <pc:docMk/>
          <pc:sldMk cId="498533749" sldId="265"/>
        </pc:sldMkLst>
        <pc:spChg chg="mod">
          <ac:chgData name="Johnson, Chad" userId="29e26967-ee32-4210-a1e6-19e5305e9c5f" providerId="ADAL" clId="{294414CA-BC60-4936-9878-519F5BAD653E}" dt="2022-02-28T19:00:01.155" v="587" actId="20577"/>
          <ac:spMkLst>
            <pc:docMk/>
            <pc:sldMk cId="498533749" sldId="265"/>
            <ac:spMk id="2" creationId="{618D3438-9D17-4A34-AA98-6DEAC9939C3E}"/>
          </ac:spMkLst>
        </pc:spChg>
        <pc:spChg chg="mod">
          <ac:chgData name="Johnson, Chad" userId="29e26967-ee32-4210-a1e6-19e5305e9c5f" providerId="ADAL" clId="{294414CA-BC60-4936-9878-519F5BAD653E}" dt="2022-02-28T19:02:53.882" v="751" actId="255"/>
          <ac:spMkLst>
            <pc:docMk/>
            <pc:sldMk cId="498533749" sldId="265"/>
            <ac:spMk id="3" creationId="{E9F30970-0FBD-4B6B-B092-BC0E7CF08AEA}"/>
          </ac:spMkLst>
        </pc:spChg>
      </pc:sldChg>
      <pc:sldChg chg="modSp new mod">
        <pc:chgData name="Johnson, Chad" userId="29e26967-ee32-4210-a1e6-19e5305e9c5f" providerId="ADAL" clId="{294414CA-BC60-4936-9878-519F5BAD653E}" dt="2022-02-28T19:08:08.801" v="864" actId="6549"/>
        <pc:sldMkLst>
          <pc:docMk/>
          <pc:sldMk cId="527130579" sldId="266"/>
        </pc:sldMkLst>
        <pc:spChg chg="mod">
          <ac:chgData name="Johnson, Chad" userId="29e26967-ee32-4210-a1e6-19e5305e9c5f" providerId="ADAL" clId="{294414CA-BC60-4936-9878-519F5BAD653E}" dt="2022-02-28T19:06:23.666" v="816" actId="20577"/>
          <ac:spMkLst>
            <pc:docMk/>
            <pc:sldMk cId="527130579" sldId="266"/>
            <ac:spMk id="2" creationId="{432F34C1-60F4-4319-AEA5-9B270102978F}"/>
          </ac:spMkLst>
        </pc:spChg>
        <pc:spChg chg="mod">
          <ac:chgData name="Johnson, Chad" userId="29e26967-ee32-4210-a1e6-19e5305e9c5f" providerId="ADAL" clId="{294414CA-BC60-4936-9878-519F5BAD653E}" dt="2022-02-28T19:08:08.801" v="864" actId="6549"/>
          <ac:spMkLst>
            <pc:docMk/>
            <pc:sldMk cId="527130579" sldId="266"/>
            <ac:spMk id="3" creationId="{0DAC2B41-195A-4975-8611-024F4526BBF6}"/>
          </ac:spMkLst>
        </pc:spChg>
      </pc:sldChg>
      <pc:sldChg chg="modSp new mod">
        <pc:chgData name="Johnson, Chad" userId="29e26967-ee32-4210-a1e6-19e5305e9c5f" providerId="ADAL" clId="{294414CA-BC60-4936-9878-519F5BAD653E}" dt="2022-02-28T19:10:27.751" v="901" actId="6549"/>
        <pc:sldMkLst>
          <pc:docMk/>
          <pc:sldMk cId="1475262125" sldId="267"/>
        </pc:sldMkLst>
        <pc:spChg chg="mod">
          <ac:chgData name="Johnson, Chad" userId="29e26967-ee32-4210-a1e6-19e5305e9c5f" providerId="ADAL" clId="{294414CA-BC60-4936-9878-519F5BAD653E}" dt="2022-02-28T19:06:38.322" v="832" actId="20577"/>
          <ac:spMkLst>
            <pc:docMk/>
            <pc:sldMk cId="1475262125" sldId="267"/>
            <ac:spMk id="2" creationId="{077EAC51-7E96-4524-A1DF-722C7E5DA066}"/>
          </ac:spMkLst>
        </pc:spChg>
        <pc:spChg chg="mod">
          <ac:chgData name="Johnson, Chad" userId="29e26967-ee32-4210-a1e6-19e5305e9c5f" providerId="ADAL" clId="{294414CA-BC60-4936-9878-519F5BAD653E}" dt="2022-02-28T19:10:27.751" v="901" actId="6549"/>
          <ac:spMkLst>
            <pc:docMk/>
            <pc:sldMk cId="1475262125" sldId="267"/>
            <ac:spMk id="3" creationId="{8F3607E3-F278-421D-B697-61FC4590FA1A}"/>
          </ac:spMkLst>
        </pc:spChg>
      </pc:sldChg>
      <pc:sldChg chg="modSp add mod">
        <pc:chgData name="Johnson, Chad" userId="29e26967-ee32-4210-a1e6-19e5305e9c5f" providerId="ADAL" clId="{294414CA-BC60-4936-9878-519F5BAD653E}" dt="2022-02-28T19:09:43.683" v="897" actId="6549"/>
        <pc:sldMkLst>
          <pc:docMk/>
          <pc:sldMk cId="1484290454" sldId="268"/>
        </pc:sldMkLst>
        <pc:spChg chg="mod">
          <ac:chgData name="Johnson, Chad" userId="29e26967-ee32-4210-a1e6-19e5305e9c5f" providerId="ADAL" clId="{294414CA-BC60-4936-9878-519F5BAD653E}" dt="2022-02-28T19:09:43.683" v="897" actId="6549"/>
          <ac:spMkLst>
            <pc:docMk/>
            <pc:sldMk cId="1484290454" sldId="268"/>
            <ac:spMk id="3" creationId="{0DAC2B41-195A-4975-8611-024F4526BBF6}"/>
          </ac:spMkLst>
        </pc:spChg>
      </pc:sldChg>
      <pc:sldChg chg="modSp new mod">
        <pc:chgData name="Johnson, Chad" userId="29e26967-ee32-4210-a1e6-19e5305e9c5f" providerId="ADAL" clId="{294414CA-BC60-4936-9878-519F5BAD653E}" dt="2022-02-28T19:14:53.956" v="940" actId="20577"/>
        <pc:sldMkLst>
          <pc:docMk/>
          <pc:sldMk cId="3577813773" sldId="269"/>
        </pc:sldMkLst>
        <pc:spChg chg="mod">
          <ac:chgData name="Johnson, Chad" userId="29e26967-ee32-4210-a1e6-19e5305e9c5f" providerId="ADAL" clId="{294414CA-BC60-4936-9878-519F5BAD653E}" dt="2022-02-28T19:14:53.956" v="940" actId="20577"/>
          <ac:spMkLst>
            <pc:docMk/>
            <pc:sldMk cId="3577813773" sldId="269"/>
            <ac:spMk id="2" creationId="{B5D12B45-E0E7-4625-879D-74D1ED632DF0}"/>
          </ac:spMkLst>
        </pc:spChg>
        <pc:spChg chg="mod">
          <ac:chgData name="Johnson, Chad" userId="29e26967-ee32-4210-a1e6-19e5305e9c5f" providerId="ADAL" clId="{294414CA-BC60-4936-9878-519F5BAD653E}" dt="2022-02-28T19:14:31.597" v="925" actId="20577"/>
          <ac:spMkLst>
            <pc:docMk/>
            <pc:sldMk cId="3577813773" sldId="269"/>
            <ac:spMk id="3" creationId="{144A778E-B3ED-48BB-BD60-C188B7BB0A81}"/>
          </ac:spMkLst>
        </pc:spChg>
      </pc:sldChg>
      <pc:sldChg chg="modSp new mod">
        <pc:chgData name="Johnson, Chad" userId="29e26967-ee32-4210-a1e6-19e5305e9c5f" providerId="ADAL" clId="{294414CA-BC60-4936-9878-519F5BAD653E}" dt="2022-02-28T19:20:07.778" v="1009" actId="20577"/>
        <pc:sldMkLst>
          <pc:docMk/>
          <pc:sldMk cId="479091664" sldId="270"/>
        </pc:sldMkLst>
        <pc:spChg chg="mod">
          <ac:chgData name="Johnson, Chad" userId="29e26967-ee32-4210-a1e6-19e5305e9c5f" providerId="ADAL" clId="{294414CA-BC60-4936-9878-519F5BAD653E}" dt="2022-02-28T19:20:07.778" v="1009" actId="20577"/>
          <ac:spMkLst>
            <pc:docMk/>
            <pc:sldMk cId="479091664" sldId="270"/>
            <ac:spMk id="2" creationId="{95C44BF1-ED1B-451F-8519-AE969AD279E9}"/>
          </ac:spMkLst>
        </pc:spChg>
        <pc:spChg chg="mod">
          <ac:chgData name="Johnson, Chad" userId="29e26967-ee32-4210-a1e6-19e5305e9c5f" providerId="ADAL" clId="{294414CA-BC60-4936-9878-519F5BAD653E}" dt="2022-02-28T19:19:59.450" v="994" actId="27636"/>
          <ac:spMkLst>
            <pc:docMk/>
            <pc:sldMk cId="479091664" sldId="270"/>
            <ac:spMk id="3" creationId="{46904B9B-CC82-482C-80F8-1D712150E055}"/>
          </ac:spMkLst>
        </pc:spChg>
      </pc:sldChg>
      <pc:sldChg chg="modSp new mod">
        <pc:chgData name="Johnson, Chad" userId="29e26967-ee32-4210-a1e6-19e5305e9c5f" providerId="ADAL" clId="{294414CA-BC60-4936-9878-519F5BAD653E}" dt="2022-02-28T19:25:48.698" v="1044" actId="6549"/>
        <pc:sldMkLst>
          <pc:docMk/>
          <pc:sldMk cId="279658691" sldId="271"/>
        </pc:sldMkLst>
        <pc:spChg chg="mod">
          <ac:chgData name="Johnson, Chad" userId="29e26967-ee32-4210-a1e6-19e5305e9c5f" providerId="ADAL" clId="{294414CA-BC60-4936-9878-519F5BAD653E}" dt="2022-02-28T19:25:04.128" v="1025" actId="20577"/>
          <ac:spMkLst>
            <pc:docMk/>
            <pc:sldMk cId="279658691" sldId="271"/>
            <ac:spMk id="2" creationId="{919A59B5-5829-4A2D-9B8A-19316ED1513B}"/>
          </ac:spMkLst>
        </pc:spChg>
        <pc:spChg chg="mod">
          <ac:chgData name="Johnson, Chad" userId="29e26967-ee32-4210-a1e6-19e5305e9c5f" providerId="ADAL" clId="{294414CA-BC60-4936-9878-519F5BAD653E}" dt="2022-02-28T19:25:48.698" v="1044" actId="6549"/>
          <ac:spMkLst>
            <pc:docMk/>
            <pc:sldMk cId="279658691" sldId="271"/>
            <ac:spMk id="3" creationId="{6BBF5425-996C-4C84-92AD-00555B2739F2}"/>
          </ac:spMkLst>
        </pc:spChg>
      </pc:sldChg>
      <pc:sldChg chg="modSp new mod">
        <pc:chgData name="Johnson, Chad" userId="29e26967-ee32-4210-a1e6-19e5305e9c5f" providerId="ADAL" clId="{294414CA-BC60-4936-9878-519F5BAD653E}" dt="2022-02-28T19:26:15.113" v="1062" actId="20577"/>
        <pc:sldMkLst>
          <pc:docMk/>
          <pc:sldMk cId="1496207998" sldId="272"/>
        </pc:sldMkLst>
        <pc:spChg chg="mod">
          <ac:chgData name="Johnson, Chad" userId="29e26967-ee32-4210-a1e6-19e5305e9c5f" providerId="ADAL" clId="{294414CA-BC60-4936-9878-519F5BAD653E}" dt="2022-02-28T19:26:15.113" v="1062" actId="20577"/>
          <ac:spMkLst>
            <pc:docMk/>
            <pc:sldMk cId="1496207998" sldId="272"/>
            <ac:spMk id="2" creationId="{26AE2CA4-78F0-45F2-8BA8-362495BAD95F}"/>
          </ac:spMkLst>
        </pc:spChg>
      </pc:sldChg>
      <pc:sldChg chg="addSp delSp modSp new del mod modClrScheme chgLayout">
        <pc:chgData name="Johnson, Chad" userId="29e26967-ee32-4210-a1e6-19e5305e9c5f" providerId="ADAL" clId="{294414CA-BC60-4936-9878-519F5BAD653E}" dt="2022-02-28T19:35:41.641" v="1068" actId="2696"/>
        <pc:sldMkLst>
          <pc:docMk/>
          <pc:sldMk cId="1972307764" sldId="273"/>
        </pc:sldMkLst>
        <pc:spChg chg="del mod ord">
          <ac:chgData name="Johnson, Chad" userId="29e26967-ee32-4210-a1e6-19e5305e9c5f" providerId="ADAL" clId="{294414CA-BC60-4936-9878-519F5BAD653E}" dt="2022-02-28T19:27:43.306" v="1064" actId="700"/>
          <ac:spMkLst>
            <pc:docMk/>
            <pc:sldMk cId="1972307764" sldId="273"/>
            <ac:spMk id="2" creationId="{FF157ECF-29DD-4374-9030-AE4A1BC4964E}"/>
          </ac:spMkLst>
        </pc:spChg>
        <pc:spChg chg="del mod ord">
          <ac:chgData name="Johnson, Chad" userId="29e26967-ee32-4210-a1e6-19e5305e9c5f" providerId="ADAL" clId="{294414CA-BC60-4936-9878-519F5BAD653E}" dt="2022-02-28T19:27:43.306" v="1064" actId="700"/>
          <ac:spMkLst>
            <pc:docMk/>
            <pc:sldMk cId="1972307764" sldId="273"/>
            <ac:spMk id="3" creationId="{1A82B383-32A8-4695-A042-AD222A5135B4}"/>
          </ac:spMkLst>
        </pc:spChg>
        <pc:spChg chg="del">
          <ac:chgData name="Johnson, Chad" userId="29e26967-ee32-4210-a1e6-19e5305e9c5f" providerId="ADAL" clId="{294414CA-BC60-4936-9878-519F5BAD653E}" dt="2022-02-28T19:27:43.306" v="1064" actId="700"/>
          <ac:spMkLst>
            <pc:docMk/>
            <pc:sldMk cId="1972307764" sldId="273"/>
            <ac:spMk id="4" creationId="{EB9948F8-DE55-46AA-B695-C77D12A714BA}"/>
          </ac:spMkLst>
        </pc:spChg>
        <pc:spChg chg="add mod ord">
          <ac:chgData name="Johnson, Chad" userId="29e26967-ee32-4210-a1e6-19e5305e9c5f" providerId="ADAL" clId="{294414CA-BC60-4936-9878-519F5BAD653E}" dt="2022-02-28T19:27:43.306" v="1064" actId="700"/>
          <ac:spMkLst>
            <pc:docMk/>
            <pc:sldMk cId="1972307764" sldId="273"/>
            <ac:spMk id="5" creationId="{4DD3D19C-7CE5-4F01-AB68-AD4C21A3C631}"/>
          </ac:spMkLst>
        </pc:spChg>
        <pc:spChg chg="add mod ord">
          <ac:chgData name="Johnson, Chad" userId="29e26967-ee32-4210-a1e6-19e5305e9c5f" providerId="ADAL" clId="{294414CA-BC60-4936-9878-519F5BAD653E}" dt="2022-02-28T19:27:43.306" v="1064" actId="700"/>
          <ac:spMkLst>
            <pc:docMk/>
            <pc:sldMk cId="1972307764" sldId="273"/>
            <ac:spMk id="6" creationId="{C7365C9A-A957-4E0E-B670-0BBAF80B47D4}"/>
          </ac:spMkLst>
        </pc:spChg>
      </pc:sldChg>
      <pc:sldChg chg="modSp mod chgLayout">
        <pc:chgData name="Johnson, Chad" userId="29e26967-ee32-4210-a1e6-19e5305e9c5f" providerId="ADAL" clId="{294414CA-BC60-4936-9878-519F5BAD653E}" dt="2022-02-28T19:34:45.330" v="1065" actId="700"/>
        <pc:sldMkLst>
          <pc:docMk/>
          <pc:sldMk cId="2444638328" sldId="278"/>
        </pc:sldMkLst>
        <pc:spChg chg="mod ord">
          <ac:chgData name="Johnson, Chad" userId="29e26967-ee32-4210-a1e6-19e5305e9c5f" providerId="ADAL" clId="{294414CA-BC60-4936-9878-519F5BAD653E}" dt="2022-02-28T19:34:45.330" v="1065" actId="700"/>
          <ac:spMkLst>
            <pc:docMk/>
            <pc:sldMk cId="2444638328" sldId="278"/>
            <ac:spMk id="2" creationId="{00000000-0000-0000-0000-000000000000}"/>
          </ac:spMkLst>
        </pc:spChg>
        <pc:spChg chg="mod ord">
          <ac:chgData name="Johnson, Chad" userId="29e26967-ee32-4210-a1e6-19e5305e9c5f" providerId="ADAL" clId="{294414CA-BC60-4936-9878-519F5BAD653E}" dt="2022-02-28T19:34:45.330" v="1065" actId="700"/>
          <ac:spMkLst>
            <pc:docMk/>
            <pc:sldMk cId="2444638328" sldId="278"/>
            <ac:spMk id="3" creationId="{00000000-0000-0000-0000-000000000000}"/>
          </ac:spMkLst>
        </pc:spChg>
      </pc:sldChg>
      <pc:sldChg chg="modSp mod chgLayout">
        <pc:chgData name="Johnson, Chad" userId="29e26967-ee32-4210-a1e6-19e5305e9c5f" providerId="ADAL" clId="{294414CA-BC60-4936-9878-519F5BAD653E}" dt="2022-02-28T19:34:45.330" v="1065" actId="700"/>
        <pc:sldMkLst>
          <pc:docMk/>
          <pc:sldMk cId="1703605625" sldId="279"/>
        </pc:sldMkLst>
        <pc:spChg chg="mod ord">
          <ac:chgData name="Johnson, Chad" userId="29e26967-ee32-4210-a1e6-19e5305e9c5f" providerId="ADAL" clId="{294414CA-BC60-4936-9878-519F5BAD653E}" dt="2022-02-28T19:34:45.330" v="1065" actId="700"/>
          <ac:spMkLst>
            <pc:docMk/>
            <pc:sldMk cId="1703605625" sldId="279"/>
            <ac:spMk id="2" creationId="{00000000-0000-0000-0000-000000000000}"/>
          </ac:spMkLst>
        </pc:spChg>
        <pc:spChg chg="mod ord">
          <ac:chgData name="Johnson, Chad" userId="29e26967-ee32-4210-a1e6-19e5305e9c5f" providerId="ADAL" clId="{294414CA-BC60-4936-9878-519F5BAD653E}" dt="2022-02-28T19:34:45.330" v="1065" actId="700"/>
          <ac:spMkLst>
            <pc:docMk/>
            <pc:sldMk cId="1703605625" sldId="279"/>
            <ac:spMk id="3" creationId="{00000000-0000-0000-0000-000000000000}"/>
          </ac:spMkLst>
        </pc:spChg>
      </pc:sldChg>
      <pc:sldChg chg="modSp mod chgLayout">
        <pc:chgData name="Johnson, Chad" userId="29e26967-ee32-4210-a1e6-19e5305e9c5f" providerId="ADAL" clId="{294414CA-BC60-4936-9878-519F5BAD653E}" dt="2022-02-28T19:34:45.330" v="1065" actId="700"/>
        <pc:sldMkLst>
          <pc:docMk/>
          <pc:sldMk cId="1680975579" sldId="280"/>
        </pc:sldMkLst>
        <pc:spChg chg="mod ord">
          <ac:chgData name="Johnson, Chad" userId="29e26967-ee32-4210-a1e6-19e5305e9c5f" providerId="ADAL" clId="{294414CA-BC60-4936-9878-519F5BAD653E}" dt="2022-02-28T19:34:45.330" v="1065" actId="700"/>
          <ac:spMkLst>
            <pc:docMk/>
            <pc:sldMk cId="1680975579" sldId="280"/>
            <ac:spMk id="2" creationId="{00000000-0000-0000-0000-000000000000}"/>
          </ac:spMkLst>
        </pc:spChg>
        <pc:spChg chg="mod ord">
          <ac:chgData name="Johnson, Chad" userId="29e26967-ee32-4210-a1e6-19e5305e9c5f" providerId="ADAL" clId="{294414CA-BC60-4936-9878-519F5BAD653E}" dt="2022-02-28T19:34:45.330" v="1065" actId="700"/>
          <ac:spMkLst>
            <pc:docMk/>
            <pc:sldMk cId="1680975579" sldId="280"/>
            <ac:spMk id="3" creationId="{00000000-0000-0000-0000-000000000000}"/>
          </ac:spMkLst>
        </pc:spChg>
      </pc:sldChg>
      <pc:sldChg chg="modSp mod chgLayout">
        <pc:chgData name="Johnson, Chad" userId="29e26967-ee32-4210-a1e6-19e5305e9c5f" providerId="ADAL" clId="{294414CA-BC60-4936-9878-519F5BAD653E}" dt="2022-02-28T19:34:45.330" v="1065" actId="700"/>
        <pc:sldMkLst>
          <pc:docMk/>
          <pc:sldMk cId="1053439049" sldId="338"/>
        </pc:sldMkLst>
        <pc:spChg chg="mod ord">
          <ac:chgData name="Johnson, Chad" userId="29e26967-ee32-4210-a1e6-19e5305e9c5f" providerId="ADAL" clId="{294414CA-BC60-4936-9878-519F5BAD653E}" dt="2022-02-28T19:34:45.330" v="1065" actId="700"/>
          <ac:spMkLst>
            <pc:docMk/>
            <pc:sldMk cId="1053439049" sldId="338"/>
            <ac:spMk id="2" creationId="{00000000-0000-0000-0000-000000000000}"/>
          </ac:spMkLst>
        </pc:spChg>
        <pc:spChg chg="mod ord">
          <ac:chgData name="Johnson, Chad" userId="29e26967-ee32-4210-a1e6-19e5305e9c5f" providerId="ADAL" clId="{294414CA-BC60-4936-9878-519F5BAD653E}" dt="2022-02-28T19:34:45.330" v="1065" actId="700"/>
          <ac:spMkLst>
            <pc:docMk/>
            <pc:sldMk cId="1053439049" sldId="33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2/28/2022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2/28/2022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2/28/2022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2/28/2022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2/28/2022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2/28/2022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2/28/2022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2/28/2022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2/28/2022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2/28/2022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2/28/2022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2/28/2022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6 –Tools and Contracts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34C1-60F4-4319-AEA5-9B270102978F}"/>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0DAC2B41-195A-4975-8611-024F4526BBF6}"/>
              </a:ext>
            </a:extLst>
          </p:cNvPr>
          <p:cNvSpPr>
            <a:spLocks noGrp="1"/>
          </p:cNvSpPr>
          <p:nvPr>
            <p:ph idx="1"/>
          </p:nvPr>
        </p:nvSpPr>
        <p:spPr/>
        <p:txBody>
          <a:bodyPr>
            <a:noAutofit/>
          </a:bodyPr>
          <a:lstStyle/>
          <a:p>
            <a:r>
              <a:rPr lang="en-US" dirty="0"/>
              <a:t>6. Request/Review Supplier Documentation – Ensure supplier compliance is documented or otherwise addressed in the contract. Examples of appropriate documentation could include a SOC report, an assurance provider's assessment of the supplier’s cybersecurity protocols, etc. </a:t>
            </a:r>
          </a:p>
          <a:p>
            <a:r>
              <a:rPr lang="en-US" dirty="0"/>
              <a:t>7. Review Supplier’s Cybersecurity Controls (Data Assets) – The Contract Administrator must have the supplier’s documented processes for the assessment and analysis of risks associated with data assets and the controls to mitigate identified. Examples of the controls to review are: </a:t>
            </a:r>
          </a:p>
        </p:txBody>
      </p:sp>
    </p:spTree>
    <p:extLst>
      <p:ext uri="{BB962C8B-B14F-4D97-AF65-F5344CB8AC3E}">
        <p14:creationId xmlns:p14="http://schemas.microsoft.com/office/powerpoint/2010/main" val="148429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AC51-7E96-4524-A1DF-722C7E5DA066}"/>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8F3607E3-F278-421D-B697-61FC4590FA1A}"/>
              </a:ext>
            </a:extLst>
          </p:cNvPr>
          <p:cNvSpPr>
            <a:spLocks noGrp="1"/>
          </p:cNvSpPr>
          <p:nvPr>
            <p:ph idx="1"/>
          </p:nvPr>
        </p:nvSpPr>
        <p:spPr/>
        <p:txBody>
          <a:bodyPr>
            <a:normAutofit/>
          </a:bodyPr>
          <a:lstStyle/>
          <a:p>
            <a:pPr marL="457200" indent="-457200">
              <a:buAutoNum type="alphaLcPeriod"/>
            </a:pPr>
            <a:r>
              <a:rPr lang="en-US" dirty="0"/>
              <a:t>Architecture – Ensure supplier provided documentation supports network segmentation, or an equally effective measure, to isolate data assets.</a:t>
            </a:r>
          </a:p>
          <a:p>
            <a:pPr marL="457200" indent="-457200">
              <a:buAutoNum type="alphaLcPeriod"/>
            </a:pPr>
            <a:endParaRPr lang="en-US" dirty="0"/>
          </a:p>
          <a:p>
            <a:pPr marL="457200" indent="-457200">
              <a:buAutoNum type="alphaLcPeriod"/>
            </a:pPr>
            <a:r>
              <a:rPr lang="en-US" dirty="0"/>
              <a:t>Firewall/IPS – Verify supplier provided documentation addresses intrusion prevent system (IPS) and firewall implementation to detect anomalous activity in a timely manner to understand potential impacts to data assets.</a:t>
            </a:r>
          </a:p>
        </p:txBody>
      </p:sp>
    </p:spTree>
    <p:extLst>
      <p:ext uri="{BB962C8B-B14F-4D97-AF65-F5344CB8AC3E}">
        <p14:creationId xmlns:p14="http://schemas.microsoft.com/office/powerpoint/2010/main" val="147526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2B45-E0E7-4625-879D-74D1ED632DF0}"/>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144A778E-B3ED-48BB-BD60-C188B7BB0A81}"/>
              </a:ext>
            </a:extLst>
          </p:cNvPr>
          <p:cNvSpPr>
            <a:spLocks noGrp="1"/>
          </p:cNvSpPr>
          <p:nvPr>
            <p:ph idx="1"/>
          </p:nvPr>
        </p:nvSpPr>
        <p:spPr/>
        <p:txBody>
          <a:bodyPr>
            <a:normAutofit/>
          </a:bodyPr>
          <a:lstStyle/>
          <a:p>
            <a:r>
              <a:rPr lang="en-US" dirty="0"/>
              <a:t>c. Data Encryption – Verify supplier provided documentation addresses encryption, or an equally effective measures, as a required for all personal, sensitive or confidential information that is processed (in-use), transmitted (in-transit) and stored (at-rest). </a:t>
            </a:r>
          </a:p>
          <a:p>
            <a:endParaRPr lang="en-US" dirty="0"/>
          </a:p>
          <a:p>
            <a:r>
              <a:rPr lang="en-US" dirty="0"/>
              <a:t>d. Data Integrity – Verify supplier provided documentation concerning data integrity and cybersecurity protective safeguards (e.g., user access, rights and privileges).</a:t>
            </a:r>
          </a:p>
        </p:txBody>
      </p:sp>
    </p:spTree>
    <p:extLst>
      <p:ext uri="{BB962C8B-B14F-4D97-AF65-F5344CB8AC3E}">
        <p14:creationId xmlns:p14="http://schemas.microsoft.com/office/powerpoint/2010/main" val="357781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4BF1-ED1B-451F-8519-AE969AD279E9}"/>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46904B9B-CC82-482C-80F8-1D712150E055}"/>
              </a:ext>
            </a:extLst>
          </p:cNvPr>
          <p:cNvSpPr>
            <a:spLocks noGrp="1"/>
          </p:cNvSpPr>
          <p:nvPr>
            <p:ph idx="1"/>
          </p:nvPr>
        </p:nvSpPr>
        <p:spPr/>
        <p:txBody>
          <a:bodyPr>
            <a:normAutofit fontScale="85000" lnSpcReduction="20000"/>
          </a:bodyPr>
          <a:lstStyle/>
          <a:p>
            <a:r>
              <a:rPr lang="en-US" dirty="0"/>
              <a:t>8. Review Supplier’s Cybersecurity Controls (Systems, Products or Services) – Ensure that the supplier’s documented processes for the assessment and analysis of risks associated with the systems, products, or services under contract adequately mitigate identified risks. Examples of the controls to review are:</a:t>
            </a:r>
          </a:p>
          <a:p>
            <a:pPr marL="457200" indent="-457200">
              <a:buAutoNum type="alphaLcPeriod"/>
            </a:pPr>
            <a:r>
              <a:rPr lang="en-US" dirty="0"/>
              <a:t>Vulnerability Assessment – Verify supplier provided documentation addresses vulnerability management that includes, but is not limited to, continuous monitoring;</a:t>
            </a:r>
          </a:p>
          <a:p>
            <a:pPr marL="457200" indent="-457200">
              <a:buAutoNum type="alphaLcPeriod"/>
            </a:pPr>
            <a:r>
              <a:rPr lang="en-US" dirty="0"/>
              <a:t>Patch Management – Verify supplier provided documentation addresses security patches and security upgrades, which include, but are not limited to, servers, routers, desktop computers, mobile devices and firewalls. Application and testing of the patches and/or security upgrades must be addressed; and,</a:t>
            </a:r>
          </a:p>
          <a:p>
            <a:pPr marL="457200" indent="-457200">
              <a:buAutoNum type="alphaLcPeriod"/>
            </a:pPr>
            <a:r>
              <a:rPr lang="en-US" dirty="0"/>
              <a:t>Principles of Least Functions – Verify supplier provided documentation addresses server hardening that includes principles of least functions on systems that manage USG information and data assets.</a:t>
            </a:r>
          </a:p>
        </p:txBody>
      </p:sp>
    </p:spTree>
    <p:extLst>
      <p:ext uri="{BB962C8B-B14F-4D97-AF65-F5344CB8AC3E}">
        <p14:creationId xmlns:p14="http://schemas.microsoft.com/office/powerpoint/2010/main" val="47909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59B5-5829-4A2D-9B8A-19316ED1513B}"/>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6BBF5425-996C-4C84-92AD-00555B2739F2}"/>
              </a:ext>
            </a:extLst>
          </p:cNvPr>
          <p:cNvSpPr>
            <a:spLocks noGrp="1"/>
          </p:cNvSpPr>
          <p:nvPr>
            <p:ph idx="1"/>
          </p:nvPr>
        </p:nvSpPr>
        <p:spPr/>
        <p:txBody>
          <a:bodyPr/>
          <a:lstStyle/>
          <a:p>
            <a:r>
              <a:rPr lang="en-US" dirty="0"/>
              <a:t>9. Incident Response – Ensure the contract includes a procedure to identify and report cybersecurity incidents affecting USG information and data assets. </a:t>
            </a:r>
          </a:p>
        </p:txBody>
      </p:sp>
    </p:spTree>
    <p:extLst>
      <p:ext uri="{BB962C8B-B14F-4D97-AF65-F5344CB8AC3E}">
        <p14:creationId xmlns:p14="http://schemas.microsoft.com/office/powerpoint/2010/main" val="27965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2CA4-78F0-45F2-8BA8-362495BAD95F}"/>
              </a:ext>
            </a:extLst>
          </p:cNvPr>
          <p:cNvSpPr>
            <a:spLocks noGrp="1"/>
          </p:cNvSpPr>
          <p:nvPr>
            <p:ph type="title"/>
          </p:nvPr>
        </p:nvSpPr>
        <p:spPr/>
        <p:txBody>
          <a:bodyPr/>
          <a:lstStyle/>
          <a:p>
            <a:r>
              <a:rPr lang="en-US" dirty="0"/>
              <a:t>Contract Language</a:t>
            </a:r>
          </a:p>
        </p:txBody>
      </p:sp>
      <p:sp>
        <p:nvSpPr>
          <p:cNvPr id="3" name="Content Placeholder 2">
            <a:extLst>
              <a:ext uri="{FF2B5EF4-FFF2-40B4-BE49-F238E27FC236}">
                <a16:creationId xmlns:a16="http://schemas.microsoft.com/office/drawing/2014/main" id="{DC9B2F3A-500E-49FC-B7CD-AE759D76A8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620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9F41-D364-461E-9D64-D78FC5E21FCD}"/>
              </a:ext>
            </a:extLst>
          </p:cNvPr>
          <p:cNvSpPr>
            <a:spLocks noGrp="1"/>
          </p:cNvSpPr>
          <p:nvPr>
            <p:ph type="title"/>
          </p:nvPr>
        </p:nvSpPr>
        <p:spPr/>
        <p:txBody>
          <a:bodyPr/>
          <a:lstStyle/>
          <a:p>
            <a:r>
              <a:rPr lang="en-US" dirty="0"/>
              <a:t>Put it to Work</a:t>
            </a:r>
          </a:p>
        </p:txBody>
      </p:sp>
      <p:sp>
        <p:nvSpPr>
          <p:cNvPr id="3" name="Content Placeholder 2">
            <a:extLst>
              <a:ext uri="{FF2B5EF4-FFF2-40B4-BE49-F238E27FC236}">
                <a16:creationId xmlns:a16="http://schemas.microsoft.com/office/drawing/2014/main" id="{7A444443-DC8D-4BB6-AAF4-8BF94E7F1CE2}"/>
              </a:ext>
            </a:extLst>
          </p:cNvPr>
          <p:cNvSpPr>
            <a:spLocks noGrp="1"/>
          </p:cNvSpPr>
          <p:nvPr>
            <p:ph idx="1"/>
          </p:nvPr>
        </p:nvSpPr>
        <p:spPr/>
        <p:txBody>
          <a:bodyPr/>
          <a:lstStyle/>
          <a:p>
            <a:r>
              <a:rPr lang="en-US" dirty="0"/>
              <a:t>Your organization needs a content management solution. A team member recalls working with a good product at a previous position several years ago, and suggests procurement look into Hyland Cloud. You have been contacted to do a security review of this product. </a:t>
            </a:r>
          </a:p>
          <a:p>
            <a:endParaRPr lang="en-US" dirty="0"/>
          </a:p>
          <a:p>
            <a:r>
              <a:rPr lang="en-US" dirty="0"/>
              <a:t>Vague premise is intentional. Ask for what you need, find what you can.</a:t>
            </a:r>
          </a:p>
        </p:txBody>
      </p:sp>
    </p:spTree>
    <p:extLst>
      <p:ext uri="{BB962C8B-B14F-4D97-AF65-F5344CB8AC3E}">
        <p14:creationId xmlns:p14="http://schemas.microsoft.com/office/powerpoint/2010/main" val="269955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43F1-8FD9-4F02-9D40-AB28E02490DC}"/>
              </a:ext>
            </a:extLst>
          </p:cNvPr>
          <p:cNvSpPr>
            <a:spLocks noGrp="1"/>
          </p:cNvSpPr>
          <p:nvPr>
            <p:ph type="title"/>
          </p:nvPr>
        </p:nvSpPr>
        <p:spPr/>
        <p:txBody>
          <a:bodyPr/>
          <a:lstStyle/>
          <a:p>
            <a:r>
              <a:rPr lang="en-US" dirty="0"/>
              <a:t>MITRE ATT&amp;CK</a:t>
            </a:r>
          </a:p>
        </p:txBody>
      </p:sp>
      <p:sp>
        <p:nvSpPr>
          <p:cNvPr id="3" name="Content Placeholder 2">
            <a:extLst>
              <a:ext uri="{FF2B5EF4-FFF2-40B4-BE49-F238E27FC236}">
                <a16:creationId xmlns:a16="http://schemas.microsoft.com/office/drawing/2014/main" id="{CC7B41E6-9229-46C8-A5B6-FA4623E738DE}"/>
              </a:ext>
            </a:extLst>
          </p:cNvPr>
          <p:cNvSpPr>
            <a:spLocks noGrp="1"/>
          </p:cNvSpPr>
          <p:nvPr>
            <p:ph idx="1"/>
          </p:nvPr>
        </p:nvSpPr>
        <p:spPr/>
        <p:txBody>
          <a:bodyPr>
            <a:normAutofit lnSpcReduction="10000"/>
          </a:bodyPr>
          <a:lstStyle/>
          <a:p>
            <a:r>
              <a:rPr lang="en-US" dirty="0"/>
              <a:t>MITRE ATT&amp;CK® is a globally-accessible knowledge base of adversary tactics and techniques based on real-world observations. The ATT&amp;CK knowledge base is used as a foundation for the development of specific threat models and methodologies in the private sector, in government, and in the cybersecurity product and service community.</a:t>
            </a:r>
          </a:p>
          <a:p>
            <a:endParaRPr lang="en-US" dirty="0"/>
          </a:p>
          <a:p>
            <a:r>
              <a:rPr lang="en-US" dirty="0"/>
              <a:t>With the creation of ATT&amp;CK, MITRE is fulfilling its mission to solve problems for a safer world — by bringing communities together to develop more effective cybersecurity. ATT&amp;CK is open and available to any person or organization for use at no charge.</a:t>
            </a:r>
          </a:p>
        </p:txBody>
      </p:sp>
    </p:spTree>
    <p:extLst>
      <p:ext uri="{BB962C8B-B14F-4D97-AF65-F5344CB8AC3E}">
        <p14:creationId xmlns:p14="http://schemas.microsoft.com/office/powerpoint/2010/main" val="815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357A-0DCE-4658-8A5F-DC5EBD6E0082}"/>
              </a:ext>
            </a:extLst>
          </p:cNvPr>
          <p:cNvSpPr>
            <a:spLocks noGrp="1"/>
          </p:cNvSpPr>
          <p:nvPr>
            <p:ph type="title"/>
          </p:nvPr>
        </p:nvSpPr>
        <p:spPr/>
        <p:txBody>
          <a:bodyPr/>
          <a:lstStyle/>
          <a:p>
            <a:r>
              <a:rPr lang="en-US" dirty="0" err="1"/>
              <a:t>RiskBloX</a:t>
            </a:r>
            <a:endParaRPr lang="en-US" dirty="0"/>
          </a:p>
        </p:txBody>
      </p:sp>
      <p:sp>
        <p:nvSpPr>
          <p:cNvPr id="3" name="Content Placeholder 2">
            <a:extLst>
              <a:ext uri="{FF2B5EF4-FFF2-40B4-BE49-F238E27FC236}">
                <a16:creationId xmlns:a16="http://schemas.microsoft.com/office/drawing/2014/main" id="{8E33F60E-E91D-4F25-8422-87AAA81BD069}"/>
              </a:ext>
            </a:extLst>
          </p:cNvPr>
          <p:cNvSpPr>
            <a:spLocks noGrp="1"/>
          </p:cNvSpPr>
          <p:nvPr>
            <p:ph idx="1"/>
          </p:nvPr>
        </p:nvSpPr>
        <p:spPr/>
        <p:txBody>
          <a:bodyPr/>
          <a:lstStyle/>
          <a:p>
            <a:r>
              <a:rPr lang="en-US" dirty="0" err="1"/>
              <a:t>RiskBloX</a:t>
            </a:r>
            <a:r>
              <a:rPr lang="en-US" dirty="0"/>
              <a:t> is a Risk Management tool that leverages MITRE ATT&amp;CK® Open Source data to concisely display Attack Techniques, their associated Mitigations, real-world examples of the technique and descriptions.</a:t>
            </a:r>
          </a:p>
          <a:p>
            <a:endParaRPr lang="en-US" dirty="0"/>
          </a:p>
          <a:p>
            <a:r>
              <a:rPr lang="en-US" dirty="0"/>
              <a:t>MITRE ATT&amp;CK® Navigator is used to give a graphical overview of your defensive coverage and a PDF report can be generated containing all the assessed Attack Techniques and Mitigations.</a:t>
            </a:r>
          </a:p>
        </p:txBody>
      </p:sp>
    </p:spTree>
    <p:extLst>
      <p:ext uri="{BB962C8B-B14F-4D97-AF65-F5344CB8AC3E}">
        <p14:creationId xmlns:p14="http://schemas.microsoft.com/office/powerpoint/2010/main" val="195062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EC6C-AF26-41F3-9596-0AAF3FF81410}"/>
              </a:ext>
            </a:extLst>
          </p:cNvPr>
          <p:cNvSpPr>
            <a:spLocks noGrp="1"/>
          </p:cNvSpPr>
          <p:nvPr>
            <p:ph type="title"/>
          </p:nvPr>
        </p:nvSpPr>
        <p:spPr/>
        <p:txBody>
          <a:bodyPr/>
          <a:lstStyle/>
          <a:p>
            <a:r>
              <a:rPr lang="en-US" dirty="0"/>
              <a:t>BIRA</a:t>
            </a:r>
          </a:p>
        </p:txBody>
      </p:sp>
      <p:sp>
        <p:nvSpPr>
          <p:cNvPr id="3" name="Content Placeholder 2">
            <a:extLst>
              <a:ext uri="{FF2B5EF4-FFF2-40B4-BE49-F238E27FC236}">
                <a16:creationId xmlns:a16="http://schemas.microsoft.com/office/drawing/2014/main" id="{DE0BA765-8FFA-4012-BBCA-D8A33F105CBA}"/>
              </a:ext>
            </a:extLst>
          </p:cNvPr>
          <p:cNvSpPr>
            <a:spLocks noGrp="1"/>
          </p:cNvSpPr>
          <p:nvPr>
            <p:ph idx="1"/>
          </p:nvPr>
        </p:nvSpPr>
        <p:spPr/>
        <p:txBody>
          <a:bodyPr/>
          <a:lstStyle/>
          <a:p>
            <a:r>
              <a:rPr lang="en-US" dirty="0"/>
              <a:t>BIRA is a Risk management tool that allows you to jointly define an overarching Risk Appetite Level with stakeholders. Choose from a selection of pre-built BIRAs applicable to your industry or get in contact for a </a:t>
            </a:r>
            <a:r>
              <a:rPr lang="en-US" dirty="0" err="1"/>
              <a:t>personalised</a:t>
            </a:r>
            <a:r>
              <a:rPr lang="en-US" dirty="0"/>
              <a:t> template with customized scoring options.</a:t>
            </a:r>
          </a:p>
          <a:p>
            <a:endParaRPr lang="en-US" dirty="0"/>
          </a:p>
          <a:p>
            <a:r>
              <a:rPr lang="en-US" dirty="0"/>
              <a:t>Identify Security Properties that could arise from your Project and </a:t>
            </a:r>
            <a:r>
              <a:rPr lang="en-US" dirty="0" err="1"/>
              <a:t>analyse</a:t>
            </a:r>
            <a:r>
              <a:rPr lang="en-US" dirty="0"/>
              <a:t> their impact on identified key Risk Area. For example, what Business Impact to External Suppliers (Risk Area) could occur if the project suffered from Unavailability (Security Property). What Risk Appetite can we accept in this regard?</a:t>
            </a:r>
          </a:p>
        </p:txBody>
      </p:sp>
    </p:spTree>
    <p:extLst>
      <p:ext uri="{BB962C8B-B14F-4D97-AF65-F5344CB8AC3E}">
        <p14:creationId xmlns:p14="http://schemas.microsoft.com/office/powerpoint/2010/main" val="255730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CB32-6991-42E4-A502-DA5F2EA98EBA}"/>
              </a:ext>
            </a:extLst>
          </p:cNvPr>
          <p:cNvSpPr>
            <a:spLocks noGrp="1"/>
          </p:cNvSpPr>
          <p:nvPr>
            <p:ph type="title"/>
          </p:nvPr>
        </p:nvSpPr>
        <p:spPr/>
        <p:txBody>
          <a:bodyPr/>
          <a:lstStyle/>
          <a:p>
            <a:r>
              <a:rPr lang="en-US" dirty="0"/>
              <a:t>Put it to Work</a:t>
            </a:r>
          </a:p>
        </p:txBody>
      </p:sp>
      <p:sp>
        <p:nvSpPr>
          <p:cNvPr id="6" name="Content Placeholder 5">
            <a:extLst>
              <a:ext uri="{FF2B5EF4-FFF2-40B4-BE49-F238E27FC236}">
                <a16:creationId xmlns:a16="http://schemas.microsoft.com/office/drawing/2014/main" id="{B79EB717-DDC9-48D5-8D1F-009557AC09A3}"/>
              </a:ext>
            </a:extLst>
          </p:cNvPr>
          <p:cNvSpPr>
            <a:spLocks noGrp="1"/>
          </p:cNvSpPr>
          <p:nvPr>
            <p:ph sz="half" idx="2"/>
          </p:nvPr>
        </p:nvSpPr>
        <p:spPr/>
        <p:txBody>
          <a:bodyPr>
            <a:normAutofit lnSpcReduction="10000"/>
          </a:bodyPr>
          <a:lstStyle/>
          <a:p>
            <a:r>
              <a:rPr lang="en-US" dirty="0"/>
              <a:t>Your organization is attempting to decide support for their web app.</a:t>
            </a:r>
          </a:p>
          <a:p>
            <a:pPr marL="457200" indent="-457200">
              <a:buAutoNum type="arabicParenR"/>
            </a:pPr>
            <a:r>
              <a:rPr lang="en-US" dirty="0"/>
              <a:t>Determine a recommendation based on risk for desktop browsers.</a:t>
            </a:r>
          </a:p>
          <a:p>
            <a:pPr marL="457200" indent="-457200">
              <a:buAutoNum type="arabicParenR"/>
            </a:pPr>
            <a:r>
              <a:rPr lang="en-US" dirty="0"/>
              <a:t>Determine a recommendation based on risk for mobile browsers.</a:t>
            </a:r>
          </a:p>
          <a:p>
            <a:r>
              <a:rPr lang="en-US" dirty="0"/>
              <a:t>Vague premise is intentional. Ask for what you need. Find what you can.</a:t>
            </a:r>
          </a:p>
        </p:txBody>
      </p:sp>
      <p:pic>
        <p:nvPicPr>
          <p:cNvPr id="1028" name="Picture 4" descr="Top 5 Outstanding Tips for Web App Testing | DeviQA">
            <a:extLst>
              <a:ext uri="{FF2B5EF4-FFF2-40B4-BE49-F238E27FC236}">
                <a16:creationId xmlns:a16="http://schemas.microsoft.com/office/drawing/2014/main" id="{D6D1B378-4FB2-4990-959A-1EED883E342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88518" y="2522538"/>
            <a:ext cx="3718914"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11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DEA5-EA61-4808-8FE3-DA0D24311CC3}"/>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5F271194-40D2-4F65-AD05-CB31CC973440}"/>
              </a:ext>
            </a:extLst>
          </p:cNvPr>
          <p:cNvSpPr>
            <a:spLocks noGrp="1"/>
          </p:cNvSpPr>
          <p:nvPr>
            <p:ph idx="1"/>
          </p:nvPr>
        </p:nvSpPr>
        <p:spPr/>
        <p:txBody>
          <a:bodyPr>
            <a:normAutofit lnSpcReduction="10000"/>
          </a:bodyPr>
          <a:lstStyle/>
          <a:p>
            <a:r>
              <a:rPr lang="en-US" dirty="0" err="1"/>
              <a:t>Mitre</a:t>
            </a:r>
            <a:r>
              <a:rPr lang="en-US" dirty="0"/>
              <a:t> ATT&amp;CK Navigator - Utilized to give a graphical overview of your defensive coverage</a:t>
            </a:r>
          </a:p>
          <a:p>
            <a:r>
              <a:rPr lang="en-US" dirty="0" err="1"/>
              <a:t>Mitre</a:t>
            </a:r>
            <a:r>
              <a:rPr lang="en-US" dirty="0"/>
              <a:t> ATT&amp;CK STIX Data - Used as a source of </a:t>
            </a:r>
            <a:r>
              <a:rPr lang="en-US" dirty="0" err="1"/>
              <a:t>Mitre</a:t>
            </a:r>
            <a:r>
              <a:rPr lang="en-US" dirty="0"/>
              <a:t> ATT&amp;CK data in the website</a:t>
            </a:r>
          </a:p>
          <a:p>
            <a:r>
              <a:rPr lang="en-US" dirty="0" err="1"/>
              <a:t>Mitre</a:t>
            </a:r>
            <a:r>
              <a:rPr lang="en-US" dirty="0"/>
              <a:t> STIX2 Python API - Used to interact with the </a:t>
            </a:r>
            <a:r>
              <a:rPr lang="en-US" dirty="0" err="1"/>
              <a:t>Mitre's</a:t>
            </a:r>
            <a:r>
              <a:rPr lang="en-US" dirty="0"/>
              <a:t> TAXII database in the localhost version of </a:t>
            </a:r>
            <a:r>
              <a:rPr lang="en-US" dirty="0" err="1"/>
              <a:t>RiskBloX</a:t>
            </a:r>
            <a:endParaRPr lang="en-US" dirty="0"/>
          </a:p>
          <a:p>
            <a:r>
              <a:rPr lang="en-US" dirty="0" err="1"/>
              <a:t>Pako</a:t>
            </a:r>
            <a:r>
              <a:rPr lang="en-US" dirty="0"/>
              <a:t> - Used to compress the API call that generates a compatible </a:t>
            </a:r>
            <a:r>
              <a:rPr lang="en-US" dirty="0" err="1"/>
              <a:t>Mitre</a:t>
            </a:r>
            <a:r>
              <a:rPr lang="en-US" dirty="0"/>
              <a:t> ATT&amp;CK Navigator Layer</a:t>
            </a:r>
          </a:p>
          <a:p>
            <a:r>
              <a:rPr lang="en-US" dirty="0"/>
              <a:t>JSPDF with JSPDF </a:t>
            </a:r>
            <a:r>
              <a:rPr lang="en-US" dirty="0" err="1"/>
              <a:t>Autotable</a:t>
            </a:r>
            <a:r>
              <a:rPr lang="en-US" dirty="0"/>
              <a:t> - Used to generate PDF reports and convert to display HTML tables</a:t>
            </a:r>
          </a:p>
        </p:txBody>
      </p:sp>
    </p:spTree>
    <p:extLst>
      <p:ext uri="{BB962C8B-B14F-4D97-AF65-F5344CB8AC3E}">
        <p14:creationId xmlns:p14="http://schemas.microsoft.com/office/powerpoint/2010/main" val="43667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79A77E-9295-4F56-96BD-762251F0D952}"/>
              </a:ext>
            </a:extLst>
          </p:cNvPr>
          <p:cNvSpPr>
            <a:spLocks noGrp="1"/>
          </p:cNvSpPr>
          <p:nvPr>
            <p:ph type="title"/>
          </p:nvPr>
        </p:nvSpPr>
        <p:spPr/>
        <p:txBody>
          <a:bodyPr/>
          <a:lstStyle/>
          <a:p>
            <a:r>
              <a:rPr lang="en-US" dirty="0"/>
              <a:t>Security Reviews</a:t>
            </a:r>
          </a:p>
        </p:txBody>
      </p:sp>
      <p:sp>
        <p:nvSpPr>
          <p:cNvPr id="6" name="Content Placeholder 5">
            <a:extLst>
              <a:ext uri="{FF2B5EF4-FFF2-40B4-BE49-F238E27FC236}">
                <a16:creationId xmlns:a16="http://schemas.microsoft.com/office/drawing/2014/main" id="{097D9A1D-E30E-46D4-92EF-4491AAF9B32D}"/>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No one rolls their own if they can avoid it.</a:t>
            </a:r>
          </a:p>
          <a:p>
            <a:pPr marL="342900" indent="-342900">
              <a:buFont typeface="Arial" panose="020B0604020202020204" pitchFamily="34" charset="0"/>
              <a:buChar char="•"/>
            </a:pPr>
            <a:r>
              <a:rPr lang="en-US" dirty="0"/>
              <a:t>Standardization isn’t a bad thing, but beware the wise words of the elders: “If everyone jumped off a bridge, would you do it too?”</a:t>
            </a:r>
          </a:p>
          <a:p>
            <a:pPr marL="342900" indent="-342900">
              <a:buFont typeface="Arial" panose="020B0604020202020204" pitchFamily="34" charset="0"/>
              <a:buChar char="•"/>
            </a:pPr>
            <a:r>
              <a:rPr lang="en-US" dirty="0"/>
              <a:t>Many products are niche – they do one thing well (or passably) and make their money off supporting that niche.</a:t>
            </a:r>
          </a:p>
          <a:p>
            <a:pPr marL="342900" indent="-342900">
              <a:buFont typeface="Arial" panose="020B0604020202020204" pitchFamily="34" charset="0"/>
              <a:buChar char="•"/>
            </a:pPr>
            <a:r>
              <a:rPr lang="en-US" dirty="0"/>
              <a:t>Some products end up at organizations because it’s what people know, or know someone there, were schmoozed by salespeople, etc. </a:t>
            </a:r>
          </a:p>
        </p:txBody>
      </p:sp>
    </p:spTree>
    <p:extLst>
      <p:ext uri="{BB962C8B-B14F-4D97-AF65-F5344CB8AC3E}">
        <p14:creationId xmlns:p14="http://schemas.microsoft.com/office/powerpoint/2010/main" val="22809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Case of Domain Name Theft</a:t>
            </a:r>
          </a:p>
        </p:txBody>
      </p:sp>
      <p:sp>
        <p:nvSpPr>
          <p:cNvPr id="3" name="Content Placeholder 2"/>
          <p:cNvSpPr>
            <a:spLocks noGrp="1"/>
          </p:cNvSpPr>
          <p:nvPr>
            <p:ph idx="1"/>
          </p:nvPr>
        </p:nvSpPr>
        <p:spPr/>
        <p:txBody>
          <a:bodyPr/>
          <a:lstStyle/>
          <a:p>
            <a:r>
              <a:rPr lang="en-US" i="1" dirty="0" err="1"/>
              <a:t>Kremen</a:t>
            </a:r>
            <a:r>
              <a:rPr lang="en-US" i="1" dirty="0"/>
              <a:t> v. Cohen</a:t>
            </a:r>
          </a:p>
          <a:p>
            <a:pPr lvl="1"/>
            <a:r>
              <a:rPr lang="en-US" dirty="0"/>
              <a:t>In 1994, Gary </a:t>
            </a:r>
            <a:r>
              <a:rPr lang="en-US" dirty="0" err="1"/>
              <a:t>Kremen</a:t>
            </a:r>
            <a:r>
              <a:rPr lang="en-US" dirty="0"/>
              <a:t> registered the domain SEX.com with an official registrar – Network Solutions.</a:t>
            </a:r>
          </a:p>
          <a:p>
            <a:pPr lvl="1"/>
            <a:r>
              <a:rPr lang="en-US" dirty="0"/>
              <a:t>Stephen Cohen later sends a letter to Network Solutions, forging it to look like it’s coming from </a:t>
            </a:r>
            <a:r>
              <a:rPr lang="en-US" dirty="0" err="1"/>
              <a:t>Kremen’s</a:t>
            </a:r>
            <a:r>
              <a:rPr lang="en-US" dirty="0"/>
              <a:t> company – Online Classifieds. The letter claims that the company had to let </a:t>
            </a:r>
            <a:r>
              <a:rPr lang="en-US" dirty="0" err="1"/>
              <a:t>Kremen</a:t>
            </a:r>
            <a:r>
              <a:rPr lang="en-US" dirty="0"/>
              <a:t> go suddenly, and they need to change their administrative contact for the website. </a:t>
            </a:r>
          </a:p>
          <a:p>
            <a:pPr lvl="1"/>
            <a:r>
              <a:rPr lang="en-US" dirty="0"/>
              <a:t>Network Solutions transferred it without question to Sporting Houses Management, Inc. – a shell company owned by Stephen Cohen</a:t>
            </a:r>
          </a:p>
        </p:txBody>
      </p:sp>
    </p:spTree>
    <p:extLst>
      <p:ext uri="{BB962C8B-B14F-4D97-AF65-F5344CB8AC3E}">
        <p14:creationId xmlns:p14="http://schemas.microsoft.com/office/powerpoint/2010/main" val="244463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Case of Domain Name Theft</a:t>
            </a:r>
          </a:p>
        </p:txBody>
      </p:sp>
      <p:sp>
        <p:nvSpPr>
          <p:cNvPr id="3" name="Content Placeholder 2"/>
          <p:cNvSpPr>
            <a:spLocks noGrp="1"/>
          </p:cNvSpPr>
          <p:nvPr>
            <p:ph idx="1"/>
          </p:nvPr>
        </p:nvSpPr>
        <p:spPr/>
        <p:txBody>
          <a:bodyPr/>
          <a:lstStyle/>
          <a:p>
            <a:r>
              <a:rPr lang="en-US" i="1" dirty="0" err="1"/>
              <a:t>Kremen</a:t>
            </a:r>
            <a:r>
              <a:rPr lang="en-US" i="1" dirty="0"/>
              <a:t> v. Cohen</a:t>
            </a:r>
          </a:p>
          <a:p>
            <a:pPr lvl="1"/>
            <a:r>
              <a:rPr lang="en-US" dirty="0"/>
              <a:t>Gary </a:t>
            </a:r>
            <a:r>
              <a:rPr lang="en-US" dirty="0" err="1"/>
              <a:t>Kremen</a:t>
            </a:r>
            <a:r>
              <a:rPr lang="en-US" dirty="0"/>
              <a:t> becomes aware of the theft and contacts Network Solutions who refuse to reinstate him as administrative contact without a court order.</a:t>
            </a:r>
          </a:p>
          <a:p>
            <a:pPr lvl="1"/>
            <a:r>
              <a:rPr lang="en-US" dirty="0"/>
              <a:t>Gary </a:t>
            </a:r>
            <a:r>
              <a:rPr lang="en-US" dirty="0" err="1"/>
              <a:t>Kremen</a:t>
            </a:r>
            <a:r>
              <a:rPr lang="en-US" dirty="0"/>
              <a:t> sues Cohen as well as Network Solutions</a:t>
            </a:r>
          </a:p>
          <a:p>
            <a:pPr lvl="1"/>
            <a:r>
              <a:rPr lang="en-US" dirty="0"/>
              <a:t>The court orders Cohen to return the domain name to </a:t>
            </a:r>
            <a:r>
              <a:rPr lang="en-US" dirty="0" err="1"/>
              <a:t>Kremen</a:t>
            </a:r>
            <a:r>
              <a:rPr lang="en-US" dirty="0"/>
              <a:t>, but rules Network Solutions is not at fault because a domain is “intangible” – not a physical good that can be possessed, thus not making them liable (by a process known as conversion.)</a:t>
            </a:r>
          </a:p>
          <a:p>
            <a:pPr lvl="1"/>
            <a:r>
              <a:rPr lang="en-US" dirty="0"/>
              <a:t>On appeal, the California Supreme Court ruled </a:t>
            </a:r>
            <a:r>
              <a:rPr lang="en-US" dirty="0" err="1"/>
              <a:t>Kremen</a:t>
            </a:r>
            <a:r>
              <a:rPr lang="en-US" dirty="0"/>
              <a:t> DID have a conversion case against Network Solutions because of </a:t>
            </a:r>
            <a:r>
              <a:rPr lang="en-US" dirty="0" err="1"/>
              <a:t>Kremen’s</a:t>
            </a:r>
            <a:r>
              <a:rPr lang="en-US" dirty="0"/>
              <a:t> prior ownership of the domain name. </a:t>
            </a:r>
          </a:p>
        </p:txBody>
      </p:sp>
    </p:spTree>
    <p:extLst>
      <p:ext uri="{BB962C8B-B14F-4D97-AF65-F5344CB8AC3E}">
        <p14:creationId xmlns:p14="http://schemas.microsoft.com/office/powerpoint/2010/main" val="170360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Shrinkwrap</a:t>
            </a:r>
            <a:endParaRPr lang="en-US" dirty="0"/>
          </a:p>
        </p:txBody>
      </p:sp>
      <p:sp>
        <p:nvSpPr>
          <p:cNvPr id="3" name="Content Placeholder 2"/>
          <p:cNvSpPr>
            <a:spLocks noGrp="1"/>
          </p:cNvSpPr>
          <p:nvPr>
            <p:ph idx="1"/>
          </p:nvPr>
        </p:nvSpPr>
        <p:spPr/>
        <p:txBody>
          <a:bodyPr>
            <a:normAutofit/>
          </a:bodyPr>
          <a:lstStyle/>
          <a:p>
            <a:r>
              <a:rPr lang="en-US" dirty="0"/>
              <a:t>Let’s explain quickly what a </a:t>
            </a:r>
            <a:r>
              <a:rPr lang="en-US" dirty="0" err="1"/>
              <a:t>Shrinkwrap</a:t>
            </a:r>
            <a:r>
              <a:rPr lang="en-US" dirty="0"/>
              <a:t> license is…</a:t>
            </a:r>
          </a:p>
          <a:p>
            <a:pPr lvl="1"/>
            <a:r>
              <a:rPr lang="en-US" dirty="0"/>
              <a:t>You probably have no idea how many contracts you have signed in your life without even knowing it. These contract start out, “By opening this package…” or “By using this product…” or “By installing this service…”  and you just don’t pay attention.</a:t>
            </a:r>
          </a:p>
          <a:p>
            <a:pPr lvl="1"/>
            <a:r>
              <a:rPr lang="en-US" dirty="0"/>
              <a:t>These are </a:t>
            </a:r>
            <a:r>
              <a:rPr lang="en-US" dirty="0" err="1"/>
              <a:t>shrinkwrap</a:t>
            </a:r>
            <a:r>
              <a:rPr lang="en-US" dirty="0"/>
              <a:t> licenses, and they are the primary way copyright holders protect their intangible assets today. This include Terms of Service (</a:t>
            </a:r>
            <a:r>
              <a:rPr lang="en-US" dirty="0" err="1"/>
              <a:t>ToS</a:t>
            </a:r>
            <a:r>
              <a:rPr lang="en-US" dirty="0"/>
              <a:t>) and End User License Agreements (EULA)</a:t>
            </a:r>
          </a:p>
        </p:txBody>
      </p:sp>
    </p:spTree>
    <p:extLst>
      <p:ext uri="{BB962C8B-B14F-4D97-AF65-F5344CB8AC3E}">
        <p14:creationId xmlns:p14="http://schemas.microsoft.com/office/powerpoint/2010/main" val="168097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Clickwrap</a:t>
            </a:r>
          </a:p>
        </p:txBody>
      </p:sp>
      <p:sp>
        <p:nvSpPr>
          <p:cNvPr id="3" name="Content Placeholder 2"/>
          <p:cNvSpPr>
            <a:spLocks noGrp="1"/>
          </p:cNvSpPr>
          <p:nvPr>
            <p:ph idx="1"/>
          </p:nvPr>
        </p:nvSpPr>
        <p:spPr/>
        <p:txBody>
          <a:bodyPr>
            <a:normAutofit/>
          </a:bodyPr>
          <a:lstStyle/>
          <a:p>
            <a:r>
              <a:rPr lang="en-US" dirty="0"/>
              <a:t>Let’s explain quickly what a Clickwrap license is…</a:t>
            </a:r>
          </a:p>
          <a:p>
            <a:pPr lvl="1"/>
            <a:r>
              <a:rPr lang="en-US" dirty="0"/>
              <a:t>An extension of this is the Clickwrap (or Click Through) agreement, where you press Agree to accept the terms and conditions. This is actually legally binding, same a signature or typing your name to an email (or at least it has not been sufficiently challenged to prevent it being consider such.)</a:t>
            </a:r>
          </a:p>
          <a:p>
            <a:pPr lvl="1"/>
            <a:r>
              <a:rPr lang="en-US" dirty="0"/>
              <a:t>Another variation is the </a:t>
            </a:r>
            <a:r>
              <a:rPr lang="en-US" dirty="0" err="1"/>
              <a:t>Browsewrap</a:t>
            </a:r>
            <a:r>
              <a:rPr lang="en-US" dirty="0"/>
              <a:t> agreement, which users must agree to before using a website. This was most visible after the implementation of GDPR where every website on the Internet suddenly had a pop-up notifying users that their Privacy Policy had changed. </a:t>
            </a:r>
          </a:p>
        </p:txBody>
      </p:sp>
    </p:spTree>
    <p:extLst>
      <p:ext uri="{BB962C8B-B14F-4D97-AF65-F5344CB8AC3E}">
        <p14:creationId xmlns:p14="http://schemas.microsoft.com/office/powerpoint/2010/main" val="105343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3438-9D17-4A34-AA98-6DEAC9939C3E}"/>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E9F30970-0FBD-4B6B-B092-BC0E7CF08AEA}"/>
              </a:ext>
            </a:extLst>
          </p:cNvPr>
          <p:cNvSpPr>
            <a:spLocks noGrp="1"/>
          </p:cNvSpPr>
          <p:nvPr>
            <p:ph idx="1"/>
          </p:nvPr>
        </p:nvSpPr>
        <p:spPr/>
        <p:txBody>
          <a:bodyPr>
            <a:normAutofit/>
          </a:bodyPr>
          <a:lstStyle/>
          <a:p>
            <a:pPr marL="457200" indent="-457200">
              <a:buAutoNum type="arabicPeriod"/>
            </a:pPr>
            <a:r>
              <a:rPr lang="en-US" dirty="0"/>
              <a:t>Verify Contracts – Contract Owner shall identify contracts that may access USG data or that may provide systems, products, or services.</a:t>
            </a:r>
          </a:p>
          <a:p>
            <a:pPr marL="457200" indent="-457200">
              <a:buAutoNum type="arabicPeriod"/>
            </a:pPr>
            <a:endParaRPr lang="en-US" dirty="0"/>
          </a:p>
          <a:p>
            <a:pPr marL="457200" indent="-457200">
              <a:buAutoNum type="arabicPeriod"/>
            </a:pPr>
            <a:r>
              <a:rPr lang="en-US" dirty="0"/>
              <a:t>Determine Risk Levels – Based on the type of data or service, the Contract Owner shall assess the overall level of risk associated with using the product</a:t>
            </a:r>
          </a:p>
          <a:p>
            <a:pPr marL="914400" lvl="2" indent="-457200">
              <a:buAutoNum type="arabicPeriod"/>
            </a:pPr>
            <a:r>
              <a:rPr lang="en-US" sz="2000" dirty="0"/>
              <a:t>If you determine the risk level is high enough ow arrant scrutiny, move on…</a:t>
            </a:r>
          </a:p>
        </p:txBody>
      </p:sp>
    </p:spTree>
    <p:extLst>
      <p:ext uri="{BB962C8B-B14F-4D97-AF65-F5344CB8AC3E}">
        <p14:creationId xmlns:p14="http://schemas.microsoft.com/office/powerpoint/2010/main" val="4985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34C1-60F4-4319-AEA5-9B270102978F}"/>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0DAC2B41-195A-4975-8611-024F4526BBF6}"/>
              </a:ext>
            </a:extLst>
          </p:cNvPr>
          <p:cNvSpPr>
            <a:spLocks noGrp="1"/>
          </p:cNvSpPr>
          <p:nvPr>
            <p:ph idx="1"/>
          </p:nvPr>
        </p:nvSpPr>
        <p:spPr/>
        <p:txBody>
          <a:bodyPr>
            <a:noAutofit/>
          </a:bodyPr>
          <a:lstStyle/>
          <a:p>
            <a:r>
              <a:rPr lang="en-US" dirty="0"/>
              <a:t>3. Verify Contract Language –Ensure that the new contract, or contract renewal, has been reviewed so that the contract includes language appropriate for the designated risk level.</a:t>
            </a:r>
          </a:p>
          <a:p>
            <a:r>
              <a:rPr lang="en-US" dirty="0"/>
              <a:t>4. Cybersecurity Awareness Training –Ensure the contracts include language to address supplier management and staff annual cybersecurity awareness training. </a:t>
            </a:r>
          </a:p>
          <a:p>
            <a:r>
              <a:rPr lang="en-US" dirty="0"/>
              <a:t>5. Review Cyber-Insurance Needs –Determine if a need exists concerning cybersecurity insurance.</a:t>
            </a:r>
          </a:p>
        </p:txBody>
      </p:sp>
    </p:spTree>
    <p:extLst>
      <p:ext uri="{BB962C8B-B14F-4D97-AF65-F5344CB8AC3E}">
        <p14:creationId xmlns:p14="http://schemas.microsoft.com/office/powerpoint/2010/main" val="527130579"/>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13756</TotalTime>
  <Words>1559</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LT Pro</vt:lpstr>
      <vt:lpstr>Avenir Next LT Pro Light</vt:lpstr>
      <vt:lpstr>Calibri</vt:lpstr>
      <vt:lpstr>Georgia Pro Semibold</vt:lpstr>
      <vt:lpstr>RocaVTI</vt:lpstr>
      <vt:lpstr>Security Assessment and  Risk Management</vt:lpstr>
      <vt:lpstr>Put it to Work</vt:lpstr>
      <vt:lpstr>Security Reviews</vt:lpstr>
      <vt:lpstr>A Case of Domain Name Theft</vt:lpstr>
      <vt:lpstr>A Case of Domain Name Theft</vt:lpstr>
      <vt:lpstr>Shrinkwrap</vt:lpstr>
      <vt:lpstr>Clickwrap</vt:lpstr>
      <vt:lpstr>Security Review</vt:lpstr>
      <vt:lpstr>Security Review</vt:lpstr>
      <vt:lpstr>Security Review</vt:lpstr>
      <vt:lpstr>Security Review</vt:lpstr>
      <vt:lpstr>Security Review</vt:lpstr>
      <vt:lpstr>Security Review</vt:lpstr>
      <vt:lpstr>Security Review</vt:lpstr>
      <vt:lpstr>Contract Language</vt:lpstr>
      <vt:lpstr>Put it to Work</vt:lpstr>
      <vt:lpstr>MITRE ATT&amp;CK</vt:lpstr>
      <vt:lpstr>RiskBloX</vt:lpstr>
      <vt:lpstr>BIRA</vt:lpstr>
      <vt:lpstr>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20</cp:revision>
  <dcterms:created xsi:type="dcterms:W3CDTF">2022-01-17T17:37:28Z</dcterms:created>
  <dcterms:modified xsi:type="dcterms:W3CDTF">2022-02-28T19:41:04Z</dcterms:modified>
</cp:coreProperties>
</file>