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8"/>
  </p:notesMasterIdLst>
  <p:sldIdLst>
    <p:sldId id="256" r:id="rId2"/>
    <p:sldId id="649" r:id="rId3"/>
    <p:sldId id="646" r:id="rId4"/>
    <p:sldId id="647" r:id="rId5"/>
    <p:sldId id="648" r:id="rId6"/>
    <p:sldId id="650" r:id="rId7"/>
    <p:sldId id="651" r:id="rId8"/>
    <p:sldId id="261" r:id="rId9"/>
    <p:sldId id="262" r:id="rId10"/>
    <p:sldId id="643" r:id="rId11"/>
    <p:sldId id="644" r:id="rId12"/>
    <p:sldId id="645" r:id="rId13"/>
    <p:sldId id="263" r:id="rId14"/>
    <p:sldId id="264" r:id="rId15"/>
    <p:sldId id="265" r:id="rId16"/>
    <p:sldId id="266" r:id="rId17"/>
    <p:sldId id="267" r:id="rId18"/>
    <p:sldId id="268" r:id="rId19"/>
    <p:sldId id="276" r:id="rId20"/>
    <p:sldId id="277" r:id="rId21"/>
    <p:sldId id="271" r:id="rId22"/>
    <p:sldId id="278" r:id="rId23"/>
    <p:sldId id="257" r:id="rId24"/>
    <p:sldId id="273" r:id="rId25"/>
    <p:sldId id="274"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C21CD0-8852-4749-8BCF-CC7183E9B5A7}" v="68" dt="2022-03-07T19:57:58.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61" autoAdjust="0"/>
  </p:normalViewPr>
  <p:slideViewPr>
    <p:cSldViewPr snapToGrid="0">
      <p:cViewPr varScale="1">
        <p:scale>
          <a:sx n="75" d="100"/>
          <a:sy n="75" d="100"/>
        </p:scale>
        <p:origin x="90" y="2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294414CA-BC60-4936-9878-519F5BAD653E}"/>
    <pc:docChg chg="undo custSel addSld delSld modSld sldOrd">
      <pc:chgData name="Johnson, Chad" userId="29e26967-ee32-4210-a1e6-19e5305e9c5f" providerId="ADAL" clId="{294414CA-BC60-4936-9878-519F5BAD653E}" dt="2022-03-03T18:11:53.801" v="1070" actId="313"/>
      <pc:docMkLst>
        <pc:docMk/>
      </pc:docMkLst>
      <pc:sldChg chg="modSp mod">
        <pc:chgData name="Johnson, Chad" userId="29e26967-ee32-4210-a1e6-19e5305e9c5f" providerId="ADAL" clId="{294414CA-BC60-4936-9878-519F5BAD653E}" dt="2022-03-03T18:11:53.801" v="1070" actId="313"/>
        <pc:sldMkLst>
          <pc:docMk/>
          <pc:sldMk cId="2557300133" sldId="258"/>
        </pc:sldMkLst>
        <pc:spChg chg="mod">
          <ac:chgData name="Johnson, Chad" userId="29e26967-ee32-4210-a1e6-19e5305e9c5f" providerId="ADAL" clId="{294414CA-BC60-4936-9878-519F5BAD653E}" dt="2022-03-03T18:11:53.801" v="1070" actId="313"/>
          <ac:spMkLst>
            <pc:docMk/>
            <pc:sldMk cId="2557300133" sldId="258"/>
            <ac:spMk id="3" creationId="{DE0BA765-8FFA-4012-BBCA-D8A33F105CBA}"/>
          </ac:spMkLst>
        </pc:spChg>
      </pc:sldChg>
      <pc:sldChg chg="modSp mod">
        <pc:chgData name="Johnson, Chad" userId="29e26967-ee32-4210-a1e6-19e5305e9c5f" providerId="ADAL" clId="{294414CA-BC60-4936-9878-519F5BAD653E}" dt="2022-02-28T15:21:26.782" v="42" actId="20577"/>
        <pc:sldMkLst>
          <pc:docMk/>
          <pc:sldMk cId="982114503" sldId="260"/>
        </pc:sldMkLst>
        <pc:spChg chg="mod">
          <ac:chgData name="Johnson, Chad" userId="29e26967-ee32-4210-a1e6-19e5305e9c5f" providerId="ADAL" clId="{294414CA-BC60-4936-9878-519F5BAD653E}" dt="2022-02-28T15:21:26.782" v="42" actId="20577"/>
          <ac:spMkLst>
            <pc:docMk/>
            <pc:sldMk cId="982114503" sldId="260"/>
            <ac:spMk id="6" creationId="{B79EB717-DDC9-48D5-8D1F-009557AC09A3}"/>
          </ac:spMkLst>
        </pc:spChg>
      </pc:sldChg>
      <pc:sldChg chg="del">
        <pc:chgData name="Johnson, Chad" userId="29e26967-ee32-4210-a1e6-19e5305e9c5f" providerId="ADAL" clId="{294414CA-BC60-4936-9878-519F5BAD653E}" dt="2022-02-28T19:41:02.341" v="1069" actId="2696"/>
        <pc:sldMkLst>
          <pc:docMk/>
          <pc:sldMk cId="2411918260" sldId="261"/>
        </pc:sldMkLst>
      </pc:sldChg>
      <pc:sldChg chg="modSp mod ord">
        <pc:chgData name="Johnson, Chad" userId="29e26967-ee32-4210-a1e6-19e5305e9c5f" providerId="ADAL" clId="{294414CA-BC60-4936-9878-519F5BAD653E}" dt="2022-02-28T17:32:29.374" v="44"/>
        <pc:sldMkLst>
          <pc:docMk/>
          <pc:sldMk cId="2699550870" sldId="262"/>
        </pc:sldMkLst>
        <pc:spChg chg="mod">
          <ac:chgData name="Johnson, Chad" userId="29e26967-ee32-4210-a1e6-19e5305e9c5f" providerId="ADAL" clId="{294414CA-BC60-4936-9878-519F5BAD653E}" dt="2022-02-28T15:21:20.622" v="22" actId="20577"/>
          <ac:spMkLst>
            <pc:docMk/>
            <pc:sldMk cId="2699550870" sldId="262"/>
            <ac:spMk id="3" creationId="{7A444443-DC8D-4BB6-AAF4-8BF94E7F1CE2}"/>
          </ac:spMkLst>
        </pc:spChg>
      </pc:sldChg>
      <pc:sldChg chg="modSp new mod">
        <pc:chgData name="Johnson, Chad" userId="29e26967-ee32-4210-a1e6-19e5305e9c5f" providerId="ADAL" clId="{294414CA-BC60-4936-9878-519F5BAD653E}" dt="2022-02-28T17:41:53.535" v="54" actId="20577"/>
        <pc:sldMkLst>
          <pc:docMk/>
          <pc:sldMk cId="8156192" sldId="263"/>
        </pc:sldMkLst>
        <pc:spChg chg="mod">
          <ac:chgData name="Johnson, Chad" userId="29e26967-ee32-4210-a1e6-19e5305e9c5f" providerId="ADAL" clId="{294414CA-BC60-4936-9878-519F5BAD653E}" dt="2022-02-28T17:41:53.535" v="54" actId="20577"/>
          <ac:spMkLst>
            <pc:docMk/>
            <pc:sldMk cId="8156192" sldId="263"/>
            <ac:spMk id="2" creationId="{5E1043F1-8FD9-4F02-9D40-AB28E02490DC}"/>
          </ac:spMkLst>
        </pc:spChg>
        <pc:spChg chg="mod">
          <ac:chgData name="Johnson, Chad" userId="29e26967-ee32-4210-a1e6-19e5305e9c5f" providerId="ADAL" clId="{294414CA-BC60-4936-9878-519F5BAD653E}" dt="2022-02-28T17:41:44.407" v="51" actId="20577"/>
          <ac:spMkLst>
            <pc:docMk/>
            <pc:sldMk cId="8156192" sldId="263"/>
            <ac:spMk id="3" creationId="{CC7B41E6-9229-46C8-A5B6-FA4623E738DE}"/>
          </ac:spMkLst>
        </pc:spChg>
      </pc:sldChg>
      <pc:sldChg chg="addSp delSp modSp new mod ord modClrScheme chgLayout">
        <pc:chgData name="Johnson, Chad" userId="29e26967-ee32-4210-a1e6-19e5305e9c5f" providerId="ADAL" clId="{294414CA-BC60-4936-9878-519F5BAD653E}" dt="2022-02-28T19:35:36.059" v="1067"/>
        <pc:sldMkLst>
          <pc:docMk/>
          <pc:sldMk cId="2280984339" sldId="264"/>
        </pc:sldMkLst>
        <pc:spChg chg="del mod ord">
          <ac:chgData name="Johnson, Chad" userId="29e26967-ee32-4210-a1e6-19e5305e9c5f" providerId="ADAL" clId="{294414CA-BC60-4936-9878-519F5BAD653E}" dt="2022-02-28T18:28:52.028" v="56" actId="700"/>
          <ac:spMkLst>
            <pc:docMk/>
            <pc:sldMk cId="2280984339" sldId="264"/>
            <ac:spMk id="2" creationId="{6E6FE03F-2FB4-4D0A-89B8-521B316304D6}"/>
          </ac:spMkLst>
        </pc:spChg>
        <pc:spChg chg="del mod ord">
          <ac:chgData name="Johnson, Chad" userId="29e26967-ee32-4210-a1e6-19e5305e9c5f" providerId="ADAL" clId="{294414CA-BC60-4936-9878-519F5BAD653E}" dt="2022-02-28T18:28:52.028" v="56" actId="700"/>
          <ac:spMkLst>
            <pc:docMk/>
            <pc:sldMk cId="2280984339" sldId="264"/>
            <ac:spMk id="3" creationId="{2B616638-9F12-41E1-B089-8BB09F371759}"/>
          </ac:spMkLst>
        </pc:spChg>
        <pc:spChg chg="del">
          <ac:chgData name="Johnson, Chad" userId="29e26967-ee32-4210-a1e6-19e5305e9c5f" providerId="ADAL" clId="{294414CA-BC60-4936-9878-519F5BAD653E}" dt="2022-02-28T18:28:52.028" v="56" actId="700"/>
          <ac:spMkLst>
            <pc:docMk/>
            <pc:sldMk cId="2280984339" sldId="264"/>
            <ac:spMk id="4" creationId="{05A82FF1-2BEA-4BCF-B9FF-5B8AC497D090}"/>
          </ac:spMkLst>
        </pc:spChg>
        <pc:spChg chg="add mod ord">
          <ac:chgData name="Johnson, Chad" userId="29e26967-ee32-4210-a1e6-19e5305e9c5f" providerId="ADAL" clId="{294414CA-BC60-4936-9878-519F5BAD653E}" dt="2022-02-28T18:29:02.673" v="72" actId="20577"/>
          <ac:spMkLst>
            <pc:docMk/>
            <pc:sldMk cId="2280984339" sldId="264"/>
            <ac:spMk id="5" creationId="{B779A77E-9295-4F56-96BD-762251F0D952}"/>
          </ac:spMkLst>
        </pc:spChg>
        <pc:spChg chg="add mod ord">
          <ac:chgData name="Johnson, Chad" userId="29e26967-ee32-4210-a1e6-19e5305e9c5f" providerId="ADAL" clId="{294414CA-BC60-4936-9878-519F5BAD653E}" dt="2022-02-28T18:56:03.668" v="571" actId="12"/>
          <ac:spMkLst>
            <pc:docMk/>
            <pc:sldMk cId="2280984339" sldId="264"/>
            <ac:spMk id="6" creationId="{097D9A1D-E30E-46D4-92EF-4491AAF9B32D}"/>
          </ac:spMkLst>
        </pc:spChg>
      </pc:sldChg>
      <pc:sldChg chg="modSp new mod">
        <pc:chgData name="Johnson, Chad" userId="29e26967-ee32-4210-a1e6-19e5305e9c5f" providerId="ADAL" clId="{294414CA-BC60-4936-9878-519F5BAD653E}" dt="2022-02-28T19:02:53.882" v="751" actId="255"/>
        <pc:sldMkLst>
          <pc:docMk/>
          <pc:sldMk cId="498533749" sldId="265"/>
        </pc:sldMkLst>
        <pc:spChg chg="mod">
          <ac:chgData name="Johnson, Chad" userId="29e26967-ee32-4210-a1e6-19e5305e9c5f" providerId="ADAL" clId="{294414CA-BC60-4936-9878-519F5BAD653E}" dt="2022-02-28T19:00:01.155" v="587" actId="20577"/>
          <ac:spMkLst>
            <pc:docMk/>
            <pc:sldMk cId="498533749" sldId="265"/>
            <ac:spMk id="2" creationId="{618D3438-9D17-4A34-AA98-6DEAC9939C3E}"/>
          </ac:spMkLst>
        </pc:spChg>
        <pc:spChg chg="mod">
          <ac:chgData name="Johnson, Chad" userId="29e26967-ee32-4210-a1e6-19e5305e9c5f" providerId="ADAL" clId="{294414CA-BC60-4936-9878-519F5BAD653E}" dt="2022-02-28T19:02:53.882" v="751" actId="255"/>
          <ac:spMkLst>
            <pc:docMk/>
            <pc:sldMk cId="498533749" sldId="265"/>
            <ac:spMk id="3" creationId="{E9F30970-0FBD-4B6B-B092-BC0E7CF08AEA}"/>
          </ac:spMkLst>
        </pc:spChg>
      </pc:sldChg>
      <pc:sldChg chg="modSp new mod">
        <pc:chgData name="Johnson, Chad" userId="29e26967-ee32-4210-a1e6-19e5305e9c5f" providerId="ADAL" clId="{294414CA-BC60-4936-9878-519F5BAD653E}" dt="2022-02-28T19:08:08.801" v="864" actId="6549"/>
        <pc:sldMkLst>
          <pc:docMk/>
          <pc:sldMk cId="527130579" sldId="266"/>
        </pc:sldMkLst>
        <pc:spChg chg="mod">
          <ac:chgData name="Johnson, Chad" userId="29e26967-ee32-4210-a1e6-19e5305e9c5f" providerId="ADAL" clId="{294414CA-BC60-4936-9878-519F5BAD653E}" dt="2022-02-28T19:06:23.666" v="816" actId="20577"/>
          <ac:spMkLst>
            <pc:docMk/>
            <pc:sldMk cId="527130579" sldId="266"/>
            <ac:spMk id="2" creationId="{432F34C1-60F4-4319-AEA5-9B270102978F}"/>
          </ac:spMkLst>
        </pc:spChg>
        <pc:spChg chg="mod">
          <ac:chgData name="Johnson, Chad" userId="29e26967-ee32-4210-a1e6-19e5305e9c5f" providerId="ADAL" clId="{294414CA-BC60-4936-9878-519F5BAD653E}" dt="2022-02-28T19:08:08.801" v="864" actId="6549"/>
          <ac:spMkLst>
            <pc:docMk/>
            <pc:sldMk cId="527130579" sldId="266"/>
            <ac:spMk id="3" creationId="{0DAC2B41-195A-4975-8611-024F4526BBF6}"/>
          </ac:spMkLst>
        </pc:spChg>
      </pc:sldChg>
      <pc:sldChg chg="modSp new mod">
        <pc:chgData name="Johnson, Chad" userId="29e26967-ee32-4210-a1e6-19e5305e9c5f" providerId="ADAL" clId="{294414CA-BC60-4936-9878-519F5BAD653E}" dt="2022-02-28T19:10:27.751" v="901" actId="6549"/>
        <pc:sldMkLst>
          <pc:docMk/>
          <pc:sldMk cId="1475262125" sldId="267"/>
        </pc:sldMkLst>
        <pc:spChg chg="mod">
          <ac:chgData name="Johnson, Chad" userId="29e26967-ee32-4210-a1e6-19e5305e9c5f" providerId="ADAL" clId="{294414CA-BC60-4936-9878-519F5BAD653E}" dt="2022-02-28T19:06:38.322" v="832" actId="20577"/>
          <ac:spMkLst>
            <pc:docMk/>
            <pc:sldMk cId="1475262125" sldId="267"/>
            <ac:spMk id="2" creationId="{077EAC51-7E96-4524-A1DF-722C7E5DA066}"/>
          </ac:spMkLst>
        </pc:spChg>
        <pc:spChg chg="mod">
          <ac:chgData name="Johnson, Chad" userId="29e26967-ee32-4210-a1e6-19e5305e9c5f" providerId="ADAL" clId="{294414CA-BC60-4936-9878-519F5BAD653E}" dt="2022-02-28T19:10:27.751" v="901" actId="6549"/>
          <ac:spMkLst>
            <pc:docMk/>
            <pc:sldMk cId="1475262125" sldId="267"/>
            <ac:spMk id="3" creationId="{8F3607E3-F278-421D-B697-61FC4590FA1A}"/>
          </ac:spMkLst>
        </pc:spChg>
      </pc:sldChg>
      <pc:sldChg chg="modSp add mod">
        <pc:chgData name="Johnson, Chad" userId="29e26967-ee32-4210-a1e6-19e5305e9c5f" providerId="ADAL" clId="{294414CA-BC60-4936-9878-519F5BAD653E}" dt="2022-02-28T19:09:43.683" v="897" actId="6549"/>
        <pc:sldMkLst>
          <pc:docMk/>
          <pc:sldMk cId="1484290454" sldId="268"/>
        </pc:sldMkLst>
        <pc:spChg chg="mod">
          <ac:chgData name="Johnson, Chad" userId="29e26967-ee32-4210-a1e6-19e5305e9c5f" providerId="ADAL" clId="{294414CA-BC60-4936-9878-519F5BAD653E}" dt="2022-02-28T19:09:43.683" v="897" actId="6549"/>
          <ac:spMkLst>
            <pc:docMk/>
            <pc:sldMk cId="1484290454" sldId="268"/>
            <ac:spMk id="3" creationId="{0DAC2B41-195A-4975-8611-024F4526BBF6}"/>
          </ac:spMkLst>
        </pc:spChg>
      </pc:sldChg>
      <pc:sldChg chg="modSp new mod">
        <pc:chgData name="Johnson, Chad" userId="29e26967-ee32-4210-a1e6-19e5305e9c5f" providerId="ADAL" clId="{294414CA-BC60-4936-9878-519F5BAD653E}" dt="2022-02-28T19:14:53.956" v="940" actId="20577"/>
        <pc:sldMkLst>
          <pc:docMk/>
          <pc:sldMk cId="3577813773" sldId="269"/>
        </pc:sldMkLst>
        <pc:spChg chg="mod">
          <ac:chgData name="Johnson, Chad" userId="29e26967-ee32-4210-a1e6-19e5305e9c5f" providerId="ADAL" clId="{294414CA-BC60-4936-9878-519F5BAD653E}" dt="2022-02-28T19:14:53.956" v="940" actId="20577"/>
          <ac:spMkLst>
            <pc:docMk/>
            <pc:sldMk cId="3577813773" sldId="269"/>
            <ac:spMk id="2" creationId="{B5D12B45-E0E7-4625-879D-74D1ED632DF0}"/>
          </ac:spMkLst>
        </pc:spChg>
        <pc:spChg chg="mod">
          <ac:chgData name="Johnson, Chad" userId="29e26967-ee32-4210-a1e6-19e5305e9c5f" providerId="ADAL" clId="{294414CA-BC60-4936-9878-519F5BAD653E}" dt="2022-02-28T19:14:31.597" v="925" actId="20577"/>
          <ac:spMkLst>
            <pc:docMk/>
            <pc:sldMk cId="3577813773" sldId="269"/>
            <ac:spMk id="3" creationId="{144A778E-B3ED-48BB-BD60-C188B7BB0A81}"/>
          </ac:spMkLst>
        </pc:spChg>
      </pc:sldChg>
      <pc:sldChg chg="modSp new mod">
        <pc:chgData name="Johnson, Chad" userId="29e26967-ee32-4210-a1e6-19e5305e9c5f" providerId="ADAL" clId="{294414CA-BC60-4936-9878-519F5BAD653E}" dt="2022-02-28T19:20:07.778" v="1009" actId="20577"/>
        <pc:sldMkLst>
          <pc:docMk/>
          <pc:sldMk cId="479091664" sldId="270"/>
        </pc:sldMkLst>
        <pc:spChg chg="mod">
          <ac:chgData name="Johnson, Chad" userId="29e26967-ee32-4210-a1e6-19e5305e9c5f" providerId="ADAL" clId="{294414CA-BC60-4936-9878-519F5BAD653E}" dt="2022-02-28T19:20:07.778" v="1009" actId="20577"/>
          <ac:spMkLst>
            <pc:docMk/>
            <pc:sldMk cId="479091664" sldId="270"/>
            <ac:spMk id="2" creationId="{95C44BF1-ED1B-451F-8519-AE969AD279E9}"/>
          </ac:spMkLst>
        </pc:spChg>
        <pc:spChg chg="mod">
          <ac:chgData name="Johnson, Chad" userId="29e26967-ee32-4210-a1e6-19e5305e9c5f" providerId="ADAL" clId="{294414CA-BC60-4936-9878-519F5BAD653E}" dt="2022-02-28T19:19:59.450" v="994" actId="27636"/>
          <ac:spMkLst>
            <pc:docMk/>
            <pc:sldMk cId="479091664" sldId="270"/>
            <ac:spMk id="3" creationId="{46904B9B-CC82-482C-80F8-1D712150E055}"/>
          </ac:spMkLst>
        </pc:spChg>
      </pc:sldChg>
      <pc:sldChg chg="modSp new mod">
        <pc:chgData name="Johnson, Chad" userId="29e26967-ee32-4210-a1e6-19e5305e9c5f" providerId="ADAL" clId="{294414CA-BC60-4936-9878-519F5BAD653E}" dt="2022-02-28T19:25:48.698" v="1044" actId="6549"/>
        <pc:sldMkLst>
          <pc:docMk/>
          <pc:sldMk cId="279658691" sldId="271"/>
        </pc:sldMkLst>
        <pc:spChg chg="mod">
          <ac:chgData name="Johnson, Chad" userId="29e26967-ee32-4210-a1e6-19e5305e9c5f" providerId="ADAL" clId="{294414CA-BC60-4936-9878-519F5BAD653E}" dt="2022-02-28T19:25:04.128" v="1025" actId="20577"/>
          <ac:spMkLst>
            <pc:docMk/>
            <pc:sldMk cId="279658691" sldId="271"/>
            <ac:spMk id="2" creationId="{919A59B5-5829-4A2D-9B8A-19316ED1513B}"/>
          </ac:spMkLst>
        </pc:spChg>
        <pc:spChg chg="mod">
          <ac:chgData name="Johnson, Chad" userId="29e26967-ee32-4210-a1e6-19e5305e9c5f" providerId="ADAL" clId="{294414CA-BC60-4936-9878-519F5BAD653E}" dt="2022-02-28T19:25:48.698" v="1044" actId="6549"/>
          <ac:spMkLst>
            <pc:docMk/>
            <pc:sldMk cId="279658691" sldId="271"/>
            <ac:spMk id="3" creationId="{6BBF5425-996C-4C84-92AD-00555B2739F2}"/>
          </ac:spMkLst>
        </pc:spChg>
      </pc:sldChg>
      <pc:sldChg chg="modSp new mod">
        <pc:chgData name="Johnson, Chad" userId="29e26967-ee32-4210-a1e6-19e5305e9c5f" providerId="ADAL" clId="{294414CA-BC60-4936-9878-519F5BAD653E}" dt="2022-02-28T19:26:15.113" v="1062" actId="20577"/>
        <pc:sldMkLst>
          <pc:docMk/>
          <pc:sldMk cId="1496207998" sldId="272"/>
        </pc:sldMkLst>
        <pc:spChg chg="mod">
          <ac:chgData name="Johnson, Chad" userId="29e26967-ee32-4210-a1e6-19e5305e9c5f" providerId="ADAL" clId="{294414CA-BC60-4936-9878-519F5BAD653E}" dt="2022-02-28T19:26:15.113" v="1062" actId="20577"/>
          <ac:spMkLst>
            <pc:docMk/>
            <pc:sldMk cId="1496207998" sldId="272"/>
            <ac:spMk id="2" creationId="{26AE2CA4-78F0-45F2-8BA8-362495BAD95F}"/>
          </ac:spMkLst>
        </pc:spChg>
      </pc:sldChg>
      <pc:sldChg chg="addSp delSp modSp new del mod modClrScheme chgLayout">
        <pc:chgData name="Johnson, Chad" userId="29e26967-ee32-4210-a1e6-19e5305e9c5f" providerId="ADAL" clId="{294414CA-BC60-4936-9878-519F5BAD653E}" dt="2022-02-28T19:35:41.641" v="1068" actId="2696"/>
        <pc:sldMkLst>
          <pc:docMk/>
          <pc:sldMk cId="1972307764" sldId="273"/>
        </pc:sldMkLst>
        <pc:spChg chg="del mod ord">
          <ac:chgData name="Johnson, Chad" userId="29e26967-ee32-4210-a1e6-19e5305e9c5f" providerId="ADAL" clId="{294414CA-BC60-4936-9878-519F5BAD653E}" dt="2022-02-28T19:27:43.306" v="1064" actId="700"/>
          <ac:spMkLst>
            <pc:docMk/>
            <pc:sldMk cId="1972307764" sldId="273"/>
            <ac:spMk id="2" creationId="{FF157ECF-29DD-4374-9030-AE4A1BC4964E}"/>
          </ac:spMkLst>
        </pc:spChg>
        <pc:spChg chg="del mod ord">
          <ac:chgData name="Johnson, Chad" userId="29e26967-ee32-4210-a1e6-19e5305e9c5f" providerId="ADAL" clId="{294414CA-BC60-4936-9878-519F5BAD653E}" dt="2022-02-28T19:27:43.306" v="1064" actId="700"/>
          <ac:spMkLst>
            <pc:docMk/>
            <pc:sldMk cId="1972307764" sldId="273"/>
            <ac:spMk id="3" creationId="{1A82B383-32A8-4695-A042-AD222A5135B4}"/>
          </ac:spMkLst>
        </pc:spChg>
        <pc:spChg chg="del">
          <ac:chgData name="Johnson, Chad" userId="29e26967-ee32-4210-a1e6-19e5305e9c5f" providerId="ADAL" clId="{294414CA-BC60-4936-9878-519F5BAD653E}" dt="2022-02-28T19:27:43.306" v="1064" actId="700"/>
          <ac:spMkLst>
            <pc:docMk/>
            <pc:sldMk cId="1972307764" sldId="273"/>
            <ac:spMk id="4" creationId="{EB9948F8-DE55-46AA-B695-C77D12A714BA}"/>
          </ac:spMkLst>
        </pc:spChg>
        <pc:spChg chg="add mod ord">
          <ac:chgData name="Johnson, Chad" userId="29e26967-ee32-4210-a1e6-19e5305e9c5f" providerId="ADAL" clId="{294414CA-BC60-4936-9878-519F5BAD653E}" dt="2022-02-28T19:27:43.306" v="1064" actId="700"/>
          <ac:spMkLst>
            <pc:docMk/>
            <pc:sldMk cId="1972307764" sldId="273"/>
            <ac:spMk id="5" creationId="{4DD3D19C-7CE5-4F01-AB68-AD4C21A3C631}"/>
          </ac:spMkLst>
        </pc:spChg>
        <pc:spChg chg="add mod ord">
          <ac:chgData name="Johnson, Chad" userId="29e26967-ee32-4210-a1e6-19e5305e9c5f" providerId="ADAL" clId="{294414CA-BC60-4936-9878-519F5BAD653E}" dt="2022-02-28T19:27:43.306" v="1064" actId="700"/>
          <ac:spMkLst>
            <pc:docMk/>
            <pc:sldMk cId="1972307764" sldId="273"/>
            <ac:spMk id="6" creationId="{C7365C9A-A957-4E0E-B670-0BBAF80B47D4}"/>
          </ac:spMkLst>
        </pc:spChg>
      </pc:sldChg>
      <pc:sldChg chg="modSp mod chgLayout">
        <pc:chgData name="Johnson, Chad" userId="29e26967-ee32-4210-a1e6-19e5305e9c5f" providerId="ADAL" clId="{294414CA-BC60-4936-9878-519F5BAD653E}" dt="2022-02-28T19:34:45.330" v="1065" actId="700"/>
        <pc:sldMkLst>
          <pc:docMk/>
          <pc:sldMk cId="2444638328" sldId="278"/>
        </pc:sldMkLst>
        <pc:spChg chg="mod ord">
          <ac:chgData name="Johnson, Chad" userId="29e26967-ee32-4210-a1e6-19e5305e9c5f" providerId="ADAL" clId="{294414CA-BC60-4936-9878-519F5BAD653E}" dt="2022-02-28T19:34:45.330" v="1065" actId="700"/>
          <ac:spMkLst>
            <pc:docMk/>
            <pc:sldMk cId="2444638328" sldId="278"/>
            <ac:spMk id="2" creationId="{00000000-0000-0000-0000-000000000000}"/>
          </ac:spMkLst>
        </pc:spChg>
        <pc:spChg chg="mod ord">
          <ac:chgData name="Johnson, Chad" userId="29e26967-ee32-4210-a1e6-19e5305e9c5f" providerId="ADAL" clId="{294414CA-BC60-4936-9878-519F5BAD653E}" dt="2022-02-28T19:34:45.330" v="1065" actId="700"/>
          <ac:spMkLst>
            <pc:docMk/>
            <pc:sldMk cId="2444638328" sldId="278"/>
            <ac:spMk id="3" creationId="{00000000-0000-0000-0000-000000000000}"/>
          </ac:spMkLst>
        </pc:spChg>
      </pc:sldChg>
      <pc:sldChg chg="modSp mod chgLayout">
        <pc:chgData name="Johnson, Chad" userId="29e26967-ee32-4210-a1e6-19e5305e9c5f" providerId="ADAL" clId="{294414CA-BC60-4936-9878-519F5BAD653E}" dt="2022-02-28T19:34:45.330" v="1065" actId="700"/>
        <pc:sldMkLst>
          <pc:docMk/>
          <pc:sldMk cId="1703605625" sldId="279"/>
        </pc:sldMkLst>
        <pc:spChg chg="mod ord">
          <ac:chgData name="Johnson, Chad" userId="29e26967-ee32-4210-a1e6-19e5305e9c5f" providerId="ADAL" clId="{294414CA-BC60-4936-9878-519F5BAD653E}" dt="2022-02-28T19:34:45.330" v="1065" actId="700"/>
          <ac:spMkLst>
            <pc:docMk/>
            <pc:sldMk cId="1703605625" sldId="279"/>
            <ac:spMk id="2" creationId="{00000000-0000-0000-0000-000000000000}"/>
          </ac:spMkLst>
        </pc:spChg>
        <pc:spChg chg="mod ord">
          <ac:chgData name="Johnson, Chad" userId="29e26967-ee32-4210-a1e6-19e5305e9c5f" providerId="ADAL" clId="{294414CA-BC60-4936-9878-519F5BAD653E}" dt="2022-02-28T19:34:45.330" v="1065" actId="700"/>
          <ac:spMkLst>
            <pc:docMk/>
            <pc:sldMk cId="1703605625" sldId="279"/>
            <ac:spMk id="3" creationId="{00000000-0000-0000-0000-000000000000}"/>
          </ac:spMkLst>
        </pc:spChg>
      </pc:sldChg>
      <pc:sldChg chg="modSp mod chgLayout">
        <pc:chgData name="Johnson, Chad" userId="29e26967-ee32-4210-a1e6-19e5305e9c5f" providerId="ADAL" clId="{294414CA-BC60-4936-9878-519F5BAD653E}" dt="2022-02-28T19:34:45.330" v="1065" actId="700"/>
        <pc:sldMkLst>
          <pc:docMk/>
          <pc:sldMk cId="1680975579" sldId="280"/>
        </pc:sldMkLst>
        <pc:spChg chg="mod ord">
          <ac:chgData name="Johnson, Chad" userId="29e26967-ee32-4210-a1e6-19e5305e9c5f" providerId="ADAL" clId="{294414CA-BC60-4936-9878-519F5BAD653E}" dt="2022-02-28T19:34:45.330" v="1065" actId="700"/>
          <ac:spMkLst>
            <pc:docMk/>
            <pc:sldMk cId="1680975579" sldId="280"/>
            <ac:spMk id="2" creationId="{00000000-0000-0000-0000-000000000000}"/>
          </ac:spMkLst>
        </pc:spChg>
        <pc:spChg chg="mod ord">
          <ac:chgData name="Johnson, Chad" userId="29e26967-ee32-4210-a1e6-19e5305e9c5f" providerId="ADAL" clId="{294414CA-BC60-4936-9878-519F5BAD653E}" dt="2022-02-28T19:34:45.330" v="1065" actId="700"/>
          <ac:spMkLst>
            <pc:docMk/>
            <pc:sldMk cId="1680975579" sldId="280"/>
            <ac:spMk id="3" creationId="{00000000-0000-0000-0000-000000000000}"/>
          </ac:spMkLst>
        </pc:spChg>
      </pc:sldChg>
      <pc:sldChg chg="modSp mod chgLayout">
        <pc:chgData name="Johnson, Chad" userId="29e26967-ee32-4210-a1e6-19e5305e9c5f" providerId="ADAL" clId="{294414CA-BC60-4936-9878-519F5BAD653E}" dt="2022-02-28T19:34:45.330" v="1065" actId="700"/>
        <pc:sldMkLst>
          <pc:docMk/>
          <pc:sldMk cId="1053439049" sldId="338"/>
        </pc:sldMkLst>
        <pc:spChg chg="mod ord">
          <ac:chgData name="Johnson, Chad" userId="29e26967-ee32-4210-a1e6-19e5305e9c5f" providerId="ADAL" clId="{294414CA-BC60-4936-9878-519F5BAD653E}" dt="2022-02-28T19:34:45.330" v="1065" actId="700"/>
          <ac:spMkLst>
            <pc:docMk/>
            <pc:sldMk cId="1053439049" sldId="338"/>
            <ac:spMk id="2" creationId="{00000000-0000-0000-0000-000000000000}"/>
          </ac:spMkLst>
        </pc:spChg>
        <pc:spChg chg="mod ord">
          <ac:chgData name="Johnson, Chad" userId="29e26967-ee32-4210-a1e6-19e5305e9c5f" providerId="ADAL" clId="{294414CA-BC60-4936-9878-519F5BAD653E}" dt="2022-02-28T19:34:45.330" v="1065" actId="700"/>
          <ac:spMkLst>
            <pc:docMk/>
            <pc:sldMk cId="1053439049" sldId="338"/>
            <ac:spMk id="3" creationId="{00000000-0000-0000-0000-000000000000}"/>
          </ac:spMkLst>
        </pc:spChg>
      </pc:sldChg>
    </pc:docChg>
  </pc:docChgLst>
  <pc:docChgLst>
    <pc:chgData name="Johnson, Chad" userId="29e26967-ee32-4210-a1e6-19e5305e9c5f" providerId="ADAL" clId="{C1C21CD0-8852-4749-8BCF-CC7183E9B5A7}"/>
    <pc:docChg chg="undo custSel addSld delSld modSld sldOrd">
      <pc:chgData name="Johnson, Chad" userId="29e26967-ee32-4210-a1e6-19e5305e9c5f" providerId="ADAL" clId="{C1C21CD0-8852-4749-8BCF-CC7183E9B5A7}" dt="2022-03-07T19:58:44.092" v="2341" actId="1076"/>
      <pc:docMkLst>
        <pc:docMk/>
      </pc:docMkLst>
      <pc:sldChg chg="modSp mod">
        <pc:chgData name="Johnson, Chad" userId="29e26967-ee32-4210-a1e6-19e5305e9c5f" providerId="ADAL" clId="{C1C21CD0-8852-4749-8BCF-CC7183E9B5A7}" dt="2022-03-07T17:37:50.052" v="20" actId="20577"/>
        <pc:sldMkLst>
          <pc:docMk/>
          <pc:sldMk cId="98013938" sldId="256"/>
        </pc:sldMkLst>
        <pc:spChg chg="mod">
          <ac:chgData name="Johnson, Chad" userId="29e26967-ee32-4210-a1e6-19e5305e9c5f" providerId="ADAL" clId="{C1C21CD0-8852-4749-8BCF-CC7183E9B5A7}" dt="2022-03-07T17:37:50.052" v="20" actId="20577"/>
          <ac:spMkLst>
            <pc:docMk/>
            <pc:sldMk cId="98013938" sldId="256"/>
            <ac:spMk id="3" creationId="{BEB191A4-9BAA-4181-9FB9-91B9F2934CB4}"/>
          </ac:spMkLst>
        </pc:spChg>
      </pc:sldChg>
      <pc:sldChg chg="modSp mod chgLayout">
        <pc:chgData name="Johnson, Chad" userId="29e26967-ee32-4210-a1e6-19e5305e9c5f" providerId="ADAL" clId="{C1C21CD0-8852-4749-8BCF-CC7183E9B5A7}" dt="2022-03-07T18:51:44.963" v="62" actId="120"/>
        <pc:sldMkLst>
          <pc:docMk/>
          <pc:sldMk cId="0" sldId="257"/>
        </pc:sldMkLst>
        <pc:spChg chg="mod ord">
          <ac:chgData name="Johnson, Chad" userId="29e26967-ee32-4210-a1e6-19e5305e9c5f" providerId="ADAL" clId="{C1C21CD0-8852-4749-8BCF-CC7183E9B5A7}" dt="2022-03-07T18:51:44.963" v="62" actId="120"/>
          <ac:spMkLst>
            <pc:docMk/>
            <pc:sldMk cId="0" sldId="257"/>
            <ac:spMk id="5122" creationId="{4E76540F-6C90-4FB5-A592-6106777E18DC}"/>
          </ac:spMkLst>
        </pc:spChg>
        <pc:spChg chg="mod ord">
          <ac:chgData name="Johnson, Chad" userId="29e26967-ee32-4210-a1e6-19e5305e9c5f" providerId="ADAL" clId="{C1C21CD0-8852-4749-8BCF-CC7183E9B5A7}" dt="2022-03-07T18:49:20.813" v="33" actId="700"/>
          <ac:spMkLst>
            <pc:docMk/>
            <pc:sldMk cId="0" sldId="257"/>
            <ac:spMk id="5123" creationId="{BBA11AA8-9349-4D82-A9CF-2B5D7C92E28A}"/>
          </ac:spMkLst>
        </pc:spChg>
      </pc:sldChg>
      <pc:sldChg chg="del">
        <pc:chgData name="Johnson, Chad" userId="29e26967-ee32-4210-a1e6-19e5305e9c5f" providerId="ADAL" clId="{C1C21CD0-8852-4749-8BCF-CC7183E9B5A7}" dt="2022-03-07T17:38:08.772" v="21" actId="47"/>
        <pc:sldMkLst>
          <pc:docMk/>
          <pc:sldMk cId="1950629722" sldId="257"/>
        </pc:sldMkLst>
      </pc:sldChg>
      <pc:sldChg chg="del">
        <pc:chgData name="Johnson, Chad" userId="29e26967-ee32-4210-a1e6-19e5305e9c5f" providerId="ADAL" clId="{C1C21CD0-8852-4749-8BCF-CC7183E9B5A7}" dt="2022-03-07T17:38:08.772" v="21" actId="47"/>
        <pc:sldMkLst>
          <pc:docMk/>
          <pc:sldMk cId="2557300133" sldId="258"/>
        </pc:sldMkLst>
      </pc:sldChg>
      <pc:sldChg chg="del">
        <pc:chgData name="Johnson, Chad" userId="29e26967-ee32-4210-a1e6-19e5305e9c5f" providerId="ADAL" clId="{C1C21CD0-8852-4749-8BCF-CC7183E9B5A7}" dt="2022-03-07T17:38:08.772" v="21" actId="47"/>
        <pc:sldMkLst>
          <pc:docMk/>
          <pc:sldMk cId="436676004" sldId="259"/>
        </pc:sldMkLst>
      </pc:sldChg>
      <pc:sldChg chg="del">
        <pc:chgData name="Johnson, Chad" userId="29e26967-ee32-4210-a1e6-19e5305e9c5f" providerId="ADAL" clId="{C1C21CD0-8852-4749-8BCF-CC7183E9B5A7}" dt="2022-03-07T18:49:15.403" v="22" actId="47"/>
        <pc:sldMkLst>
          <pc:docMk/>
          <pc:sldMk cId="982114503" sldId="260"/>
        </pc:sldMkLst>
      </pc:sldChg>
      <pc:sldChg chg="modSp mod chgLayout">
        <pc:chgData name="Johnson, Chad" userId="29e26967-ee32-4210-a1e6-19e5305e9c5f" providerId="ADAL" clId="{C1C21CD0-8852-4749-8BCF-CC7183E9B5A7}" dt="2022-03-07T18:49:27.480" v="37" actId="120"/>
        <pc:sldMkLst>
          <pc:docMk/>
          <pc:sldMk cId="0" sldId="261"/>
        </pc:sldMkLst>
        <pc:spChg chg="mod ord">
          <ac:chgData name="Johnson, Chad" userId="29e26967-ee32-4210-a1e6-19e5305e9c5f" providerId="ADAL" clId="{C1C21CD0-8852-4749-8BCF-CC7183E9B5A7}" dt="2022-03-07T18:49:27.480" v="37" actId="120"/>
          <ac:spMkLst>
            <pc:docMk/>
            <pc:sldMk cId="0" sldId="261"/>
            <ac:spMk id="9218" creationId="{63424D27-3014-4000-8E26-A6F8D90D6E70}"/>
          </ac:spMkLst>
        </pc:spChg>
        <pc:spChg chg="mod ord">
          <ac:chgData name="Johnson, Chad" userId="29e26967-ee32-4210-a1e6-19e5305e9c5f" providerId="ADAL" clId="{C1C21CD0-8852-4749-8BCF-CC7183E9B5A7}" dt="2022-03-07T18:49:20.813" v="33" actId="700"/>
          <ac:spMkLst>
            <pc:docMk/>
            <pc:sldMk cId="0" sldId="261"/>
            <ac:spMk id="9219" creationId="{75BEDCC7-A89E-4A5C-9A49-4506B578020F}"/>
          </ac:spMkLst>
        </pc:spChg>
      </pc:sldChg>
      <pc:sldChg chg="modSp mod chgLayout">
        <pc:chgData name="Johnson, Chad" userId="29e26967-ee32-4210-a1e6-19e5305e9c5f" providerId="ADAL" clId="{C1C21CD0-8852-4749-8BCF-CC7183E9B5A7}" dt="2022-03-07T18:49:32.278" v="38" actId="120"/>
        <pc:sldMkLst>
          <pc:docMk/>
          <pc:sldMk cId="0" sldId="262"/>
        </pc:sldMkLst>
        <pc:spChg chg="mod ord">
          <ac:chgData name="Johnson, Chad" userId="29e26967-ee32-4210-a1e6-19e5305e9c5f" providerId="ADAL" clId="{C1C21CD0-8852-4749-8BCF-CC7183E9B5A7}" dt="2022-03-07T18:49:32.278" v="38" actId="120"/>
          <ac:spMkLst>
            <pc:docMk/>
            <pc:sldMk cId="0" sldId="262"/>
            <ac:spMk id="10242" creationId="{0AA9C514-40B5-4048-8267-AE2D4CE0BD3C}"/>
          </ac:spMkLst>
        </pc:spChg>
        <pc:spChg chg="mod ord">
          <ac:chgData name="Johnson, Chad" userId="29e26967-ee32-4210-a1e6-19e5305e9c5f" providerId="ADAL" clId="{C1C21CD0-8852-4749-8BCF-CC7183E9B5A7}" dt="2022-03-07T18:49:20.813" v="33" actId="700"/>
          <ac:spMkLst>
            <pc:docMk/>
            <pc:sldMk cId="0" sldId="262"/>
            <ac:spMk id="10243" creationId="{E4E0EA0D-C1D6-4E6E-9191-83DC1ADB5B90}"/>
          </ac:spMkLst>
        </pc:spChg>
      </pc:sldChg>
      <pc:sldChg chg="del">
        <pc:chgData name="Johnson, Chad" userId="29e26967-ee32-4210-a1e6-19e5305e9c5f" providerId="ADAL" clId="{C1C21CD0-8852-4749-8BCF-CC7183E9B5A7}" dt="2022-03-07T17:38:08.772" v="21" actId="47"/>
        <pc:sldMkLst>
          <pc:docMk/>
          <pc:sldMk cId="2699550870" sldId="262"/>
        </pc:sldMkLst>
      </pc:sldChg>
      <pc:sldChg chg="modSp mod chgLayout">
        <pc:chgData name="Johnson, Chad" userId="29e26967-ee32-4210-a1e6-19e5305e9c5f" providerId="ADAL" clId="{C1C21CD0-8852-4749-8BCF-CC7183E9B5A7}" dt="2022-03-07T18:49:36.377" v="39" actId="120"/>
        <pc:sldMkLst>
          <pc:docMk/>
          <pc:sldMk cId="0" sldId="263"/>
        </pc:sldMkLst>
        <pc:spChg chg="mod ord">
          <ac:chgData name="Johnson, Chad" userId="29e26967-ee32-4210-a1e6-19e5305e9c5f" providerId="ADAL" clId="{C1C21CD0-8852-4749-8BCF-CC7183E9B5A7}" dt="2022-03-07T18:49:36.377" v="39" actId="120"/>
          <ac:spMkLst>
            <pc:docMk/>
            <pc:sldMk cId="0" sldId="263"/>
            <ac:spMk id="11266" creationId="{5F7504D6-12CF-4E14-92A7-893E70C73D54}"/>
          </ac:spMkLst>
        </pc:spChg>
        <pc:spChg chg="mod ord">
          <ac:chgData name="Johnson, Chad" userId="29e26967-ee32-4210-a1e6-19e5305e9c5f" providerId="ADAL" clId="{C1C21CD0-8852-4749-8BCF-CC7183E9B5A7}" dt="2022-03-07T18:49:20.813" v="33" actId="700"/>
          <ac:spMkLst>
            <pc:docMk/>
            <pc:sldMk cId="0" sldId="263"/>
            <ac:spMk id="11267" creationId="{08E333C4-1681-4025-BBC0-A1B0A053F403}"/>
          </ac:spMkLst>
        </pc:spChg>
      </pc:sldChg>
      <pc:sldChg chg="del">
        <pc:chgData name="Johnson, Chad" userId="29e26967-ee32-4210-a1e6-19e5305e9c5f" providerId="ADAL" clId="{C1C21CD0-8852-4749-8BCF-CC7183E9B5A7}" dt="2022-03-07T17:38:08.772" v="21" actId="47"/>
        <pc:sldMkLst>
          <pc:docMk/>
          <pc:sldMk cId="8156192" sldId="263"/>
        </pc:sldMkLst>
      </pc:sldChg>
      <pc:sldChg chg="modSp mod chgLayout">
        <pc:chgData name="Johnson, Chad" userId="29e26967-ee32-4210-a1e6-19e5305e9c5f" providerId="ADAL" clId="{C1C21CD0-8852-4749-8BCF-CC7183E9B5A7}" dt="2022-03-07T18:49:40.474" v="40" actId="120"/>
        <pc:sldMkLst>
          <pc:docMk/>
          <pc:sldMk cId="0" sldId="264"/>
        </pc:sldMkLst>
        <pc:spChg chg="mod ord">
          <ac:chgData name="Johnson, Chad" userId="29e26967-ee32-4210-a1e6-19e5305e9c5f" providerId="ADAL" clId="{C1C21CD0-8852-4749-8BCF-CC7183E9B5A7}" dt="2022-03-07T18:49:40.474" v="40" actId="120"/>
          <ac:spMkLst>
            <pc:docMk/>
            <pc:sldMk cId="0" sldId="264"/>
            <ac:spMk id="12290" creationId="{C3D7B055-7F38-4C14-A99A-7FE8883434D0}"/>
          </ac:spMkLst>
        </pc:spChg>
        <pc:spChg chg="mod ord">
          <ac:chgData name="Johnson, Chad" userId="29e26967-ee32-4210-a1e6-19e5305e9c5f" providerId="ADAL" clId="{C1C21CD0-8852-4749-8BCF-CC7183E9B5A7}" dt="2022-03-07T18:49:20.813" v="33" actId="700"/>
          <ac:spMkLst>
            <pc:docMk/>
            <pc:sldMk cId="0" sldId="264"/>
            <ac:spMk id="12291" creationId="{F8B7ACED-175F-4388-87D3-E0D04E19BC8E}"/>
          </ac:spMkLst>
        </pc:spChg>
      </pc:sldChg>
      <pc:sldChg chg="del">
        <pc:chgData name="Johnson, Chad" userId="29e26967-ee32-4210-a1e6-19e5305e9c5f" providerId="ADAL" clId="{C1C21CD0-8852-4749-8BCF-CC7183E9B5A7}" dt="2022-03-07T17:38:08.772" v="21" actId="47"/>
        <pc:sldMkLst>
          <pc:docMk/>
          <pc:sldMk cId="2280984339" sldId="264"/>
        </pc:sldMkLst>
      </pc:sldChg>
      <pc:sldChg chg="modSp mod chgLayout">
        <pc:chgData name="Johnson, Chad" userId="29e26967-ee32-4210-a1e6-19e5305e9c5f" providerId="ADAL" clId="{C1C21CD0-8852-4749-8BCF-CC7183E9B5A7}" dt="2022-03-07T18:50:02.804" v="47" actId="6549"/>
        <pc:sldMkLst>
          <pc:docMk/>
          <pc:sldMk cId="0" sldId="265"/>
        </pc:sldMkLst>
        <pc:spChg chg="mod ord">
          <ac:chgData name="Johnson, Chad" userId="29e26967-ee32-4210-a1e6-19e5305e9c5f" providerId="ADAL" clId="{C1C21CD0-8852-4749-8BCF-CC7183E9B5A7}" dt="2022-03-07T18:49:44.691" v="41" actId="120"/>
          <ac:spMkLst>
            <pc:docMk/>
            <pc:sldMk cId="0" sldId="265"/>
            <ac:spMk id="13314" creationId="{F28FD38D-9B97-4C3D-A4B4-691F5B1F1A60}"/>
          </ac:spMkLst>
        </pc:spChg>
        <pc:spChg chg="mod ord">
          <ac:chgData name="Johnson, Chad" userId="29e26967-ee32-4210-a1e6-19e5305e9c5f" providerId="ADAL" clId="{C1C21CD0-8852-4749-8BCF-CC7183E9B5A7}" dt="2022-03-07T18:50:02.804" v="47" actId="6549"/>
          <ac:spMkLst>
            <pc:docMk/>
            <pc:sldMk cId="0" sldId="265"/>
            <ac:spMk id="13315" creationId="{FDCC9C86-52F6-42E3-A0B1-4529CCFF7AA8}"/>
          </ac:spMkLst>
        </pc:spChg>
      </pc:sldChg>
      <pc:sldChg chg="del">
        <pc:chgData name="Johnson, Chad" userId="29e26967-ee32-4210-a1e6-19e5305e9c5f" providerId="ADAL" clId="{C1C21CD0-8852-4749-8BCF-CC7183E9B5A7}" dt="2022-03-07T17:38:08.772" v="21" actId="47"/>
        <pc:sldMkLst>
          <pc:docMk/>
          <pc:sldMk cId="498533749" sldId="265"/>
        </pc:sldMkLst>
      </pc:sldChg>
      <pc:sldChg chg="modSp mod chgLayout">
        <pc:chgData name="Johnson, Chad" userId="29e26967-ee32-4210-a1e6-19e5305e9c5f" providerId="ADAL" clId="{C1C21CD0-8852-4749-8BCF-CC7183E9B5A7}" dt="2022-03-07T18:50:20.697" v="48" actId="120"/>
        <pc:sldMkLst>
          <pc:docMk/>
          <pc:sldMk cId="0" sldId="266"/>
        </pc:sldMkLst>
        <pc:spChg chg="mod ord">
          <ac:chgData name="Johnson, Chad" userId="29e26967-ee32-4210-a1e6-19e5305e9c5f" providerId="ADAL" clId="{C1C21CD0-8852-4749-8BCF-CC7183E9B5A7}" dt="2022-03-07T18:50:20.697" v="48" actId="120"/>
          <ac:spMkLst>
            <pc:docMk/>
            <pc:sldMk cId="0" sldId="266"/>
            <ac:spMk id="14338" creationId="{07BD7ECF-E75B-413E-A01F-A6FD8CCF5BE7}"/>
          </ac:spMkLst>
        </pc:spChg>
        <pc:spChg chg="mod ord">
          <ac:chgData name="Johnson, Chad" userId="29e26967-ee32-4210-a1e6-19e5305e9c5f" providerId="ADAL" clId="{C1C21CD0-8852-4749-8BCF-CC7183E9B5A7}" dt="2022-03-07T18:49:20.813" v="33" actId="700"/>
          <ac:spMkLst>
            <pc:docMk/>
            <pc:sldMk cId="0" sldId="266"/>
            <ac:spMk id="14339" creationId="{3022D6BB-FC5C-4C68-81E3-7AEA90715282}"/>
          </ac:spMkLst>
        </pc:spChg>
      </pc:sldChg>
      <pc:sldChg chg="del">
        <pc:chgData name="Johnson, Chad" userId="29e26967-ee32-4210-a1e6-19e5305e9c5f" providerId="ADAL" clId="{C1C21CD0-8852-4749-8BCF-CC7183E9B5A7}" dt="2022-03-07T17:38:08.772" v="21" actId="47"/>
        <pc:sldMkLst>
          <pc:docMk/>
          <pc:sldMk cId="527130579" sldId="266"/>
        </pc:sldMkLst>
      </pc:sldChg>
      <pc:sldChg chg="modSp mod chgLayout">
        <pc:chgData name="Johnson, Chad" userId="29e26967-ee32-4210-a1e6-19e5305e9c5f" providerId="ADAL" clId="{C1C21CD0-8852-4749-8BCF-CC7183E9B5A7}" dt="2022-03-07T18:50:24.257" v="49" actId="120"/>
        <pc:sldMkLst>
          <pc:docMk/>
          <pc:sldMk cId="0" sldId="267"/>
        </pc:sldMkLst>
        <pc:spChg chg="mod ord">
          <ac:chgData name="Johnson, Chad" userId="29e26967-ee32-4210-a1e6-19e5305e9c5f" providerId="ADAL" clId="{C1C21CD0-8852-4749-8BCF-CC7183E9B5A7}" dt="2022-03-07T18:50:24.257" v="49" actId="120"/>
          <ac:spMkLst>
            <pc:docMk/>
            <pc:sldMk cId="0" sldId="267"/>
            <ac:spMk id="15362" creationId="{9F890BCF-8DFD-4916-A786-16F46A747454}"/>
          </ac:spMkLst>
        </pc:spChg>
        <pc:spChg chg="mod ord">
          <ac:chgData name="Johnson, Chad" userId="29e26967-ee32-4210-a1e6-19e5305e9c5f" providerId="ADAL" clId="{C1C21CD0-8852-4749-8BCF-CC7183E9B5A7}" dt="2022-03-07T18:49:20.813" v="33" actId="700"/>
          <ac:spMkLst>
            <pc:docMk/>
            <pc:sldMk cId="0" sldId="267"/>
            <ac:spMk id="15363" creationId="{B9A05D46-FDFA-4076-85D6-687FB9A2BCD2}"/>
          </ac:spMkLst>
        </pc:spChg>
      </pc:sldChg>
      <pc:sldChg chg="del">
        <pc:chgData name="Johnson, Chad" userId="29e26967-ee32-4210-a1e6-19e5305e9c5f" providerId="ADAL" clId="{C1C21CD0-8852-4749-8BCF-CC7183E9B5A7}" dt="2022-03-07T17:38:08.772" v="21" actId="47"/>
        <pc:sldMkLst>
          <pc:docMk/>
          <pc:sldMk cId="1475262125" sldId="267"/>
        </pc:sldMkLst>
      </pc:sldChg>
      <pc:sldChg chg="modSp mod chgLayout">
        <pc:chgData name="Johnson, Chad" userId="29e26967-ee32-4210-a1e6-19e5305e9c5f" providerId="ADAL" clId="{C1C21CD0-8852-4749-8BCF-CC7183E9B5A7}" dt="2022-03-07T18:50:27.156" v="50" actId="120"/>
        <pc:sldMkLst>
          <pc:docMk/>
          <pc:sldMk cId="0" sldId="268"/>
        </pc:sldMkLst>
        <pc:spChg chg="mod ord">
          <ac:chgData name="Johnson, Chad" userId="29e26967-ee32-4210-a1e6-19e5305e9c5f" providerId="ADAL" clId="{C1C21CD0-8852-4749-8BCF-CC7183E9B5A7}" dt="2022-03-07T18:50:27.156" v="50" actId="120"/>
          <ac:spMkLst>
            <pc:docMk/>
            <pc:sldMk cId="0" sldId="268"/>
            <ac:spMk id="16386" creationId="{1D36BA35-2AF6-41A3-A025-6F41C4BA8674}"/>
          </ac:spMkLst>
        </pc:spChg>
        <pc:spChg chg="mod ord">
          <ac:chgData name="Johnson, Chad" userId="29e26967-ee32-4210-a1e6-19e5305e9c5f" providerId="ADAL" clId="{C1C21CD0-8852-4749-8BCF-CC7183E9B5A7}" dt="2022-03-07T18:49:20.813" v="33" actId="700"/>
          <ac:spMkLst>
            <pc:docMk/>
            <pc:sldMk cId="0" sldId="268"/>
            <ac:spMk id="16387" creationId="{0FB64A20-114C-4510-9F17-30454475B121}"/>
          </ac:spMkLst>
        </pc:spChg>
      </pc:sldChg>
      <pc:sldChg chg="del">
        <pc:chgData name="Johnson, Chad" userId="29e26967-ee32-4210-a1e6-19e5305e9c5f" providerId="ADAL" clId="{C1C21CD0-8852-4749-8BCF-CC7183E9B5A7}" dt="2022-03-07T17:38:08.772" v="21" actId="47"/>
        <pc:sldMkLst>
          <pc:docMk/>
          <pc:sldMk cId="1484290454" sldId="268"/>
        </pc:sldMkLst>
      </pc:sldChg>
      <pc:sldChg chg="del">
        <pc:chgData name="Johnson, Chad" userId="29e26967-ee32-4210-a1e6-19e5305e9c5f" providerId="ADAL" clId="{C1C21CD0-8852-4749-8BCF-CC7183E9B5A7}" dt="2022-03-07T17:38:08.772" v="21" actId="47"/>
        <pc:sldMkLst>
          <pc:docMk/>
          <pc:sldMk cId="3577813773" sldId="269"/>
        </pc:sldMkLst>
      </pc:sldChg>
      <pc:sldChg chg="del">
        <pc:chgData name="Johnson, Chad" userId="29e26967-ee32-4210-a1e6-19e5305e9c5f" providerId="ADAL" clId="{C1C21CD0-8852-4749-8BCF-CC7183E9B5A7}" dt="2022-03-07T17:38:08.772" v="21" actId="47"/>
        <pc:sldMkLst>
          <pc:docMk/>
          <pc:sldMk cId="479091664" sldId="270"/>
        </pc:sldMkLst>
      </pc:sldChg>
      <pc:sldChg chg="addSp delSp modSp mod chgLayout">
        <pc:chgData name="Johnson, Chad" userId="29e26967-ee32-4210-a1e6-19e5305e9c5f" providerId="ADAL" clId="{C1C21CD0-8852-4749-8BCF-CC7183E9B5A7}" dt="2022-03-07T18:51:26.366" v="58" actId="478"/>
        <pc:sldMkLst>
          <pc:docMk/>
          <pc:sldMk cId="0" sldId="271"/>
        </pc:sldMkLst>
        <pc:spChg chg="add del mod ord">
          <ac:chgData name="Johnson, Chad" userId="29e26967-ee32-4210-a1e6-19e5305e9c5f" providerId="ADAL" clId="{C1C21CD0-8852-4749-8BCF-CC7183E9B5A7}" dt="2022-03-07T18:51:26.366" v="58" actId="478"/>
          <ac:spMkLst>
            <pc:docMk/>
            <pc:sldMk cId="0" sldId="271"/>
            <ac:spMk id="2" creationId="{6D22B723-C194-41C7-BA38-BEC787E88E02}"/>
          </ac:spMkLst>
        </pc:spChg>
        <pc:spChg chg="mod ord">
          <ac:chgData name="Johnson, Chad" userId="29e26967-ee32-4210-a1e6-19e5305e9c5f" providerId="ADAL" clId="{C1C21CD0-8852-4749-8BCF-CC7183E9B5A7}" dt="2022-03-07T18:51:23.062" v="57" actId="120"/>
          <ac:spMkLst>
            <pc:docMk/>
            <pc:sldMk cId="0" sldId="271"/>
            <ac:spMk id="19458" creationId="{6D79EB48-A673-4D35-8E65-5BE04E82B4F3}"/>
          </ac:spMkLst>
        </pc:spChg>
      </pc:sldChg>
      <pc:sldChg chg="del">
        <pc:chgData name="Johnson, Chad" userId="29e26967-ee32-4210-a1e6-19e5305e9c5f" providerId="ADAL" clId="{C1C21CD0-8852-4749-8BCF-CC7183E9B5A7}" dt="2022-03-07T17:38:08.772" v="21" actId="47"/>
        <pc:sldMkLst>
          <pc:docMk/>
          <pc:sldMk cId="279658691" sldId="271"/>
        </pc:sldMkLst>
      </pc:sldChg>
      <pc:sldChg chg="del">
        <pc:chgData name="Johnson, Chad" userId="29e26967-ee32-4210-a1e6-19e5305e9c5f" providerId="ADAL" clId="{C1C21CD0-8852-4749-8BCF-CC7183E9B5A7}" dt="2022-03-07T17:38:08.772" v="21" actId="47"/>
        <pc:sldMkLst>
          <pc:docMk/>
          <pc:sldMk cId="1496207998" sldId="272"/>
        </pc:sldMkLst>
      </pc:sldChg>
      <pc:sldChg chg="modSp mod chgLayout">
        <pc:chgData name="Johnson, Chad" userId="29e26967-ee32-4210-a1e6-19e5305e9c5f" providerId="ADAL" clId="{C1C21CD0-8852-4749-8BCF-CC7183E9B5A7}" dt="2022-03-07T18:51:48.126" v="63" actId="120"/>
        <pc:sldMkLst>
          <pc:docMk/>
          <pc:sldMk cId="0" sldId="273"/>
        </pc:sldMkLst>
        <pc:spChg chg="mod ord">
          <ac:chgData name="Johnson, Chad" userId="29e26967-ee32-4210-a1e6-19e5305e9c5f" providerId="ADAL" clId="{C1C21CD0-8852-4749-8BCF-CC7183E9B5A7}" dt="2022-03-07T18:51:48.126" v="63" actId="120"/>
          <ac:spMkLst>
            <pc:docMk/>
            <pc:sldMk cId="0" sldId="273"/>
            <ac:spMk id="21506" creationId="{E17EC7A5-E2F4-4B1E-83CE-17F57A5F3945}"/>
          </ac:spMkLst>
        </pc:spChg>
        <pc:spChg chg="mod ord">
          <ac:chgData name="Johnson, Chad" userId="29e26967-ee32-4210-a1e6-19e5305e9c5f" providerId="ADAL" clId="{C1C21CD0-8852-4749-8BCF-CC7183E9B5A7}" dt="2022-03-07T18:49:20.813" v="33" actId="700"/>
          <ac:spMkLst>
            <pc:docMk/>
            <pc:sldMk cId="0" sldId="273"/>
            <ac:spMk id="21507" creationId="{65504DD6-4F65-477B-8EC0-802F2EC2A751}"/>
          </ac:spMkLst>
        </pc:spChg>
      </pc:sldChg>
      <pc:sldChg chg="modSp mod chgLayout">
        <pc:chgData name="Johnson, Chad" userId="29e26967-ee32-4210-a1e6-19e5305e9c5f" providerId="ADAL" clId="{C1C21CD0-8852-4749-8BCF-CC7183E9B5A7}" dt="2022-03-07T18:51:51.994" v="64" actId="120"/>
        <pc:sldMkLst>
          <pc:docMk/>
          <pc:sldMk cId="0" sldId="274"/>
        </pc:sldMkLst>
        <pc:spChg chg="mod ord">
          <ac:chgData name="Johnson, Chad" userId="29e26967-ee32-4210-a1e6-19e5305e9c5f" providerId="ADAL" clId="{C1C21CD0-8852-4749-8BCF-CC7183E9B5A7}" dt="2022-03-07T18:51:51.994" v="64" actId="120"/>
          <ac:spMkLst>
            <pc:docMk/>
            <pc:sldMk cId="0" sldId="274"/>
            <ac:spMk id="22530" creationId="{E01D9826-778F-4E31-B89A-8F247C6EECD1}"/>
          </ac:spMkLst>
        </pc:spChg>
        <pc:spChg chg="mod ord">
          <ac:chgData name="Johnson, Chad" userId="29e26967-ee32-4210-a1e6-19e5305e9c5f" providerId="ADAL" clId="{C1C21CD0-8852-4749-8BCF-CC7183E9B5A7}" dt="2022-03-07T18:49:20.813" v="33" actId="700"/>
          <ac:spMkLst>
            <pc:docMk/>
            <pc:sldMk cId="0" sldId="274"/>
            <ac:spMk id="22531" creationId="{83B0B08F-0E9F-4232-8D79-737BD11F4A04}"/>
          </ac:spMkLst>
        </pc:spChg>
      </pc:sldChg>
      <pc:sldChg chg="modSp mod chgLayout">
        <pc:chgData name="Johnson, Chad" userId="29e26967-ee32-4210-a1e6-19e5305e9c5f" providerId="ADAL" clId="{C1C21CD0-8852-4749-8BCF-CC7183E9B5A7}" dt="2022-03-07T18:52:11.982" v="67" actId="120"/>
        <pc:sldMkLst>
          <pc:docMk/>
          <pc:sldMk cId="0" sldId="275"/>
        </pc:sldMkLst>
        <pc:spChg chg="mod ord">
          <ac:chgData name="Johnson, Chad" userId="29e26967-ee32-4210-a1e6-19e5305e9c5f" providerId="ADAL" clId="{C1C21CD0-8852-4749-8BCF-CC7183E9B5A7}" dt="2022-03-07T18:52:11.982" v="67" actId="120"/>
          <ac:spMkLst>
            <pc:docMk/>
            <pc:sldMk cId="0" sldId="275"/>
            <ac:spMk id="23554" creationId="{6081B3B9-B5DB-4136-B97B-4B6407F872F6}"/>
          </ac:spMkLst>
        </pc:spChg>
        <pc:spChg chg="mod ord">
          <ac:chgData name="Johnson, Chad" userId="29e26967-ee32-4210-a1e6-19e5305e9c5f" providerId="ADAL" clId="{C1C21CD0-8852-4749-8BCF-CC7183E9B5A7}" dt="2022-03-07T18:49:20.919" v="34" actId="27636"/>
          <ac:spMkLst>
            <pc:docMk/>
            <pc:sldMk cId="0" sldId="275"/>
            <ac:spMk id="23555" creationId="{0F84C33F-B930-4D97-AD57-445E3DA0C0A6}"/>
          </ac:spMkLst>
        </pc:spChg>
      </pc:sldChg>
      <pc:sldChg chg="addSp delSp modSp mod modClrScheme chgLayout">
        <pc:chgData name="Johnson, Chad" userId="29e26967-ee32-4210-a1e6-19e5305e9c5f" providerId="ADAL" clId="{C1C21CD0-8852-4749-8BCF-CC7183E9B5A7}" dt="2022-03-07T18:50:46.513" v="53" actId="478"/>
        <pc:sldMkLst>
          <pc:docMk/>
          <pc:sldMk cId="0" sldId="276"/>
        </pc:sldMkLst>
        <pc:spChg chg="add del mod ord">
          <ac:chgData name="Johnson, Chad" userId="29e26967-ee32-4210-a1e6-19e5305e9c5f" providerId="ADAL" clId="{C1C21CD0-8852-4749-8BCF-CC7183E9B5A7}" dt="2022-03-07T18:50:46.513" v="53" actId="478"/>
          <ac:spMkLst>
            <pc:docMk/>
            <pc:sldMk cId="0" sldId="276"/>
            <ac:spMk id="2" creationId="{56841EC2-940D-4E4B-8A0E-8145B71308CF}"/>
          </ac:spMkLst>
        </pc:spChg>
        <pc:spChg chg="mod ord">
          <ac:chgData name="Johnson, Chad" userId="29e26967-ee32-4210-a1e6-19e5305e9c5f" providerId="ADAL" clId="{C1C21CD0-8852-4749-8BCF-CC7183E9B5A7}" dt="2022-03-07T18:50:30.627" v="51" actId="120"/>
          <ac:spMkLst>
            <pc:docMk/>
            <pc:sldMk cId="0" sldId="276"/>
            <ac:spMk id="24578" creationId="{B24902AB-4C73-458C-BCE6-F31311EC1AD7}"/>
          </ac:spMkLst>
        </pc:spChg>
        <pc:grpChg chg="mod">
          <ac:chgData name="Johnson, Chad" userId="29e26967-ee32-4210-a1e6-19e5305e9c5f" providerId="ADAL" clId="{C1C21CD0-8852-4749-8BCF-CC7183E9B5A7}" dt="2022-03-07T18:50:39.214" v="52" actId="207"/>
          <ac:grpSpMkLst>
            <pc:docMk/>
            <pc:sldMk cId="0" sldId="276"/>
            <ac:grpSpMk id="24634" creationId="{47992C55-62A8-46BB-B32C-DB8B5076584B}"/>
          </ac:grpSpMkLst>
        </pc:grpChg>
      </pc:sldChg>
      <pc:sldChg chg="addSp delSp modSp mod modClrScheme chgLayout">
        <pc:chgData name="Johnson, Chad" userId="29e26967-ee32-4210-a1e6-19e5305e9c5f" providerId="ADAL" clId="{C1C21CD0-8852-4749-8BCF-CC7183E9B5A7}" dt="2022-03-07T18:51:17.947" v="56" actId="478"/>
        <pc:sldMkLst>
          <pc:docMk/>
          <pc:sldMk cId="0" sldId="277"/>
        </pc:sldMkLst>
        <pc:spChg chg="add del mod ord">
          <ac:chgData name="Johnson, Chad" userId="29e26967-ee32-4210-a1e6-19e5305e9c5f" providerId="ADAL" clId="{C1C21CD0-8852-4749-8BCF-CC7183E9B5A7}" dt="2022-03-07T18:51:17.947" v="56" actId="478"/>
          <ac:spMkLst>
            <pc:docMk/>
            <pc:sldMk cId="0" sldId="277"/>
            <ac:spMk id="2" creationId="{4BC1C1E1-A6CE-46B3-AEDC-ECCB9B1B45D6}"/>
          </ac:spMkLst>
        </pc:spChg>
        <pc:spChg chg="mod ord">
          <ac:chgData name="Johnson, Chad" userId="29e26967-ee32-4210-a1e6-19e5305e9c5f" providerId="ADAL" clId="{C1C21CD0-8852-4749-8BCF-CC7183E9B5A7}" dt="2022-03-07T18:51:12.540" v="54" actId="120"/>
          <ac:spMkLst>
            <pc:docMk/>
            <pc:sldMk cId="0" sldId="277"/>
            <ac:spMk id="25602" creationId="{67AC78BF-5392-40FA-8A98-7A0E0A70C4E7}"/>
          </ac:spMkLst>
        </pc:spChg>
        <pc:grpChg chg="mod">
          <ac:chgData name="Johnson, Chad" userId="29e26967-ee32-4210-a1e6-19e5305e9c5f" providerId="ADAL" clId="{C1C21CD0-8852-4749-8BCF-CC7183E9B5A7}" dt="2022-03-07T18:51:15.158" v="55" actId="207"/>
          <ac:grpSpMkLst>
            <pc:docMk/>
            <pc:sldMk cId="0" sldId="277"/>
            <ac:grpSpMk id="25629" creationId="{15E85F97-2D8E-42AB-882B-59FDD06B1900}"/>
          </ac:grpSpMkLst>
        </pc:grpChg>
      </pc:sldChg>
      <pc:sldChg chg="addSp delSp modSp mod modClrScheme chgLayout">
        <pc:chgData name="Johnson, Chad" userId="29e26967-ee32-4210-a1e6-19e5305e9c5f" providerId="ADAL" clId="{C1C21CD0-8852-4749-8BCF-CC7183E9B5A7}" dt="2022-03-07T18:51:40.120" v="61" actId="207"/>
        <pc:sldMkLst>
          <pc:docMk/>
          <pc:sldMk cId="0" sldId="278"/>
        </pc:sldMkLst>
        <pc:spChg chg="add del mod ord">
          <ac:chgData name="Johnson, Chad" userId="29e26967-ee32-4210-a1e6-19e5305e9c5f" providerId="ADAL" clId="{C1C21CD0-8852-4749-8BCF-CC7183E9B5A7}" dt="2022-03-07T18:51:36.966" v="60" actId="478"/>
          <ac:spMkLst>
            <pc:docMk/>
            <pc:sldMk cId="0" sldId="278"/>
            <ac:spMk id="2" creationId="{D3D6B0C9-0856-44A0-91F6-996C1C979E3B}"/>
          </ac:spMkLst>
        </pc:spChg>
        <pc:spChg chg="mod ord">
          <ac:chgData name="Johnson, Chad" userId="29e26967-ee32-4210-a1e6-19e5305e9c5f" providerId="ADAL" clId="{C1C21CD0-8852-4749-8BCF-CC7183E9B5A7}" dt="2022-03-07T18:51:34.664" v="59" actId="120"/>
          <ac:spMkLst>
            <pc:docMk/>
            <pc:sldMk cId="0" sldId="278"/>
            <ac:spMk id="26626" creationId="{23F5B271-9AA0-44EA-94C6-B326847A163C}"/>
          </ac:spMkLst>
        </pc:spChg>
        <pc:grpChg chg="mod">
          <ac:chgData name="Johnson, Chad" userId="29e26967-ee32-4210-a1e6-19e5305e9c5f" providerId="ADAL" clId="{C1C21CD0-8852-4749-8BCF-CC7183E9B5A7}" dt="2022-03-07T18:51:40.120" v="61" actId="207"/>
          <ac:grpSpMkLst>
            <pc:docMk/>
            <pc:sldMk cId="0" sldId="278"/>
            <ac:grpSpMk id="26659" creationId="{D5C6E2C8-FAF2-477D-86CE-CB26194677AB}"/>
          </ac:grpSpMkLst>
        </pc:grpChg>
      </pc:sldChg>
      <pc:sldChg chg="del">
        <pc:chgData name="Johnson, Chad" userId="29e26967-ee32-4210-a1e6-19e5305e9c5f" providerId="ADAL" clId="{C1C21CD0-8852-4749-8BCF-CC7183E9B5A7}" dt="2022-03-07T17:38:08.772" v="21" actId="47"/>
        <pc:sldMkLst>
          <pc:docMk/>
          <pc:sldMk cId="2444638328" sldId="278"/>
        </pc:sldMkLst>
      </pc:sldChg>
      <pc:sldChg chg="addSp delSp modSp del mod modClrScheme chgLayout">
        <pc:chgData name="Johnson, Chad" userId="29e26967-ee32-4210-a1e6-19e5305e9c5f" providerId="ADAL" clId="{C1C21CD0-8852-4749-8BCF-CC7183E9B5A7}" dt="2022-03-07T18:52:08.516" v="66" actId="2696"/>
        <pc:sldMkLst>
          <pc:docMk/>
          <pc:sldMk cId="0" sldId="279"/>
        </pc:sldMkLst>
        <pc:spChg chg="add del mod ord">
          <ac:chgData name="Johnson, Chad" userId="29e26967-ee32-4210-a1e6-19e5305e9c5f" providerId="ADAL" clId="{C1C21CD0-8852-4749-8BCF-CC7183E9B5A7}" dt="2022-03-07T18:52:01.600" v="65" actId="478"/>
          <ac:spMkLst>
            <pc:docMk/>
            <pc:sldMk cId="0" sldId="279"/>
            <ac:spMk id="2" creationId="{928C8907-51DA-408D-98EB-3D0C495D7E9D}"/>
          </ac:spMkLst>
        </pc:spChg>
        <pc:spChg chg="mod ord">
          <ac:chgData name="Johnson, Chad" userId="29e26967-ee32-4210-a1e6-19e5305e9c5f" providerId="ADAL" clId="{C1C21CD0-8852-4749-8BCF-CC7183E9B5A7}" dt="2022-03-07T18:49:20.813" v="33" actId="700"/>
          <ac:spMkLst>
            <pc:docMk/>
            <pc:sldMk cId="0" sldId="279"/>
            <ac:spMk id="29698" creationId="{959DF7A0-FC47-4751-807A-19742F900AF3}"/>
          </ac:spMkLst>
        </pc:spChg>
      </pc:sldChg>
      <pc:sldChg chg="del">
        <pc:chgData name="Johnson, Chad" userId="29e26967-ee32-4210-a1e6-19e5305e9c5f" providerId="ADAL" clId="{C1C21CD0-8852-4749-8BCF-CC7183E9B5A7}" dt="2022-03-07T17:38:08.772" v="21" actId="47"/>
        <pc:sldMkLst>
          <pc:docMk/>
          <pc:sldMk cId="1703605625" sldId="279"/>
        </pc:sldMkLst>
      </pc:sldChg>
      <pc:sldChg chg="del">
        <pc:chgData name="Johnson, Chad" userId="29e26967-ee32-4210-a1e6-19e5305e9c5f" providerId="ADAL" clId="{C1C21CD0-8852-4749-8BCF-CC7183E9B5A7}" dt="2022-03-07T17:38:08.772" v="21" actId="47"/>
        <pc:sldMkLst>
          <pc:docMk/>
          <pc:sldMk cId="1680975579" sldId="280"/>
        </pc:sldMkLst>
      </pc:sldChg>
      <pc:sldChg chg="del">
        <pc:chgData name="Johnson, Chad" userId="29e26967-ee32-4210-a1e6-19e5305e9c5f" providerId="ADAL" clId="{C1C21CD0-8852-4749-8BCF-CC7183E9B5A7}" dt="2022-03-07T17:38:08.772" v="21" actId="47"/>
        <pc:sldMkLst>
          <pc:docMk/>
          <pc:sldMk cId="1053439049" sldId="338"/>
        </pc:sldMkLst>
      </pc:sldChg>
      <pc:sldChg chg="delSp modSp mod">
        <pc:chgData name="Johnson, Chad" userId="29e26967-ee32-4210-a1e6-19e5305e9c5f" providerId="ADAL" clId="{C1C21CD0-8852-4749-8BCF-CC7183E9B5A7}" dt="2022-03-07T19:09:13.080" v="77" actId="478"/>
        <pc:sldMkLst>
          <pc:docMk/>
          <pc:sldMk cId="470578408" sldId="643"/>
        </pc:sldMkLst>
        <pc:spChg chg="del">
          <ac:chgData name="Johnson, Chad" userId="29e26967-ee32-4210-a1e6-19e5305e9c5f" providerId="ADAL" clId="{C1C21CD0-8852-4749-8BCF-CC7183E9B5A7}" dt="2022-03-07T19:07:54.699" v="68" actId="478"/>
          <ac:spMkLst>
            <pc:docMk/>
            <pc:sldMk cId="470578408" sldId="643"/>
            <ac:spMk id="2" creationId="{00000000-0000-0000-0000-000000000000}"/>
          </ac:spMkLst>
        </pc:spChg>
        <pc:spChg chg="del">
          <ac:chgData name="Johnson, Chad" userId="29e26967-ee32-4210-a1e6-19e5305e9c5f" providerId="ADAL" clId="{C1C21CD0-8852-4749-8BCF-CC7183E9B5A7}" dt="2022-03-07T19:09:13.080" v="77" actId="478"/>
          <ac:spMkLst>
            <pc:docMk/>
            <pc:sldMk cId="470578408" sldId="643"/>
            <ac:spMk id="3" creationId="{00000000-0000-0000-0000-000000000000}"/>
          </ac:spMkLst>
        </pc:spChg>
        <pc:picChg chg="mod">
          <ac:chgData name="Johnson, Chad" userId="29e26967-ee32-4210-a1e6-19e5305e9c5f" providerId="ADAL" clId="{C1C21CD0-8852-4749-8BCF-CC7183E9B5A7}" dt="2022-03-07T19:08:07.536" v="71" actId="1076"/>
          <ac:picMkLst>
            <pc:docMk/>
            <pc:sldMk cId="470578408" sldId="643"/>
            <ac:picMk id="5" creationId="{00000000-0000-0000-0000-000000000000}"/>
          </ac:picMkLst>
        </pc:picChg>
      </pc:sldChg>
      <pc:sldChg chg="delSp modSp mod chgLayout">
        <pc:chgData name="Johnson, Chad" userId="29e26967-ee32-4210-a1e6-19e5305e9c5f" providerId="ADAL" clId="{C1C21CD0-8852-4749-8BCF-CC7183E9B5A7}" dt="2022-03-07T19:09:09.071" v="76" actId="478"/>
        <pc:sldMkLst>
          <pc:docMk/>
          <pc:sldMk cId="1901909196" sldId="644"/>
        </pc:sldMkLst>
        <pc:spChg chg="mod ord">
          <ac:chgData name="Johnson, Chad" userId="29e26967-ee32-4210-a1e6-19e5305e9c5f" providerId="ADAL" clId="{C1C21CD0-8852-4749-8BCF-CC7183E9B5A7}" dt="2022-03-07T19:08:51.568" v="74" actId="20577"/>
          <ac:spMkLst>
            <pc:docMk/>
            <pc:sldMk cId="1901909196" sldId="644"/>
            <ac:spMk id="2" creationId="{00000000-0000-0000-0000-000000000000}"/>
          </ac:spMkLst>
        </pc:spChg>
        <pc:spChg chg="del mod ord">
          <ac:chgData name="Johnson, Chad" userId="29e26967-ee32-4210-a1e6-19e5305e9c5f" providerId="ADAL" clId="{C1C21CD0-8852-4749-8BCF-CC7183E9B5A7}" dt="2022-03-07T19:09:05.703" v="75" actId="478"/>
          <ac:spMkLst>
            <pc:docMk/>
            <pc:sldMk cId="1901909196" sldId="644"/>
            <ac:spMk id="3" creationId="{00000000-0000-0000-0000-000000000000}"/>
          </ac:spMkLst>
        </pc:spChg>
        <pc:spChg chg="del mod ord">
          <ac:chgData name="Johnson, Chad" userId="29e26967-ee32-4210-a1e6-19e5305e9c5f" providerId="ADAL" clId="{C1C21CD0-8852-4749-8BCF-CC7183E9B5A7}" dt="2022-03-07T19:09:09.071" v="76" actId="478"/>
          <ac:spMkLst>
            <pc:docMk/>
            <pc:sldMk cId="1901909196" sldId="644"/>
            <ac:spMk id="4" creationId="{00000000-0000-0000-0000-000000000000}"/>
          </ac:spMkLst>
        </pc:spChg>
        <pc:spChg chg="mod ord">
          <ac:chgData name="Johnson, Chad" userId="29e26967-ee32-4210-a1e6-19e5305e9c5f" providerId="ADAL" clId="{C1C21CD0-8852-4749-8BCF-CC7183E9B5A7}" dt="2022-03-07T19:08:17.404" v="72" actId="700"/>
          <ac:spMkLst>
            <pc:docMk/>
            <pc:sldMk cId="1901909196" sldId="644"/>
            <ac:spMk id="5" creationId="{00000000-0000-0000-0000-000000000000}"/>
          </ac:spMkLst>
        </pc:spChg>
      </pc:sldChg>
      <pc:sldChg chg="delSp mod">
        <pc:chgData name="Johnson, Chad" userId="29e26967-ee32-4210-a1e6-19e5305e9c5f" providerId="ADAL" clId="{C1C21CD0-8852-4749-8BCF-CC7183E9B5A7}" dt="2022-03-07T19:09:23.792" v="79" actId="478"/>
        <pc:sldMkLst>
          <pc:docMk/>
          <pc:sldMk cId="3137850660" sldId="645"/>
        </pc:sldMkLst>
        <pc:spChg chg="del">
          <ac:chgData name="Johnson, Chad" userId="29e26967-ee32-4210-a1e6-19e5305e9c5f" providerId="ADAL" clId="{C1C21CD0-8852-4749-8BCF-CC7183E9B5A7}" dt="2022-03-07T19:09:17.752" v="78" actId="478"/>
          <ac:spMkLst>
            <pc:docMk/>
            <pc:sldMk cId="3137850660" sldId="645"/>
            <ac:spMk id="2" creationId="{00000000-0000-0000-0000-000000000000}"/>
          </ac:spMkLst>
        </pc:spChg>
        <pc:spChg chg="del">
          <ac:chgData name="Johnson, Chad" userId="29e26967-ee32-4210-a1e6-19e5305e9c5f" providerId="ADAL" clId="{C1C21CD0-8852-4749-8BCF-CC7183E9B5A7}" dt="2022-03-07T19:09:23.792" v="79" actId="478"/>
          <ac:spMkLst>
            <pc:docMk/>
            <pc:sldMk cId="3137850660" sldId="645"/>
            <ac:spMk id="3" creationId="{00000000-0000-0000-0000-000000000000}"/>
          </ac:spMkLst>
        </pc:spChg>
      </pc:sldChg>
      <pc:sldChg chg="delSp modSp del mod">
        <pc:chgData name="Johnson, Chad" userId="29e26967-ee32-4210-a1e6-19e5305e9c5f" providerId="ADAL" clId="{C1C21CD0-8852-4749-8BCF-CC7183E9B5A7}" dt="2022-03-07T19:09:37.244" v="84" actId="47"/>
        <pc:sldMkLst>
          <pc:docMk/>
          <pc:sldMk cId="611282921" sldId="646"/>
        </pc:sldMkLst>
        <pc:spChg chg="del">
          <ac:chgData name="Johnson, Chad" userId="29e26967-ee32-4210-a1e6-19e5305e9c5f" providerId="ADAL" clId="{C1C21CD0-8852-4749-8BCF-CC7183E9B5A7}" dt="2022-03-07T19:09:28.736" v="80" actId="478"/>
          <ac:spMkLst>
            <pc:docMk/>
            <pc:sldMk cId="611282921" sldId="646"/>
            <ac:spMk id="3" creationId="{00000000-0000-0000-0000-000000000000}"/>
          </ac:spMkLst>
        </pc:spChg>
        <pc:graphicFrameChg chg="mod modGraphic">
          <ac:chgData name="Johnson, Chad" userId="29e26967-ee32-4210-a1e6-19e5305e9c5f" providerId="ADAL" clId="{C1C21CD0-8852-4749-8BCF-CC7183E9B5A7}" dt="2022-03-07T19:09:34.592" v="83" actId="1076"/>
          <ac:graphicFrameMkLst>
            <pc:docMk/>
            <pc:sldMk cId="611282921" sldId="646"/>
            <ac:graphicFrameMk id="8" creationId="{00000000-0000-0000-0000-000000000000}"/>
          </ac:graphicFrameMkLst>
        </pc:graphicFrameChg>
      </pc:sldChg>
      <pc:sldChg chg="modSp new mod">
        <pc:chgData name="Johnson, Chad" userId="29e26967-ee32-4210-a1e6-19e5305e9c5f" providerId="ADAL" clId="{C1C21CD0-8852-4749-8BCF-CC7183E9B5A7}" dt="2022-03-07T19:11:56.911" v="422" actId="20577"/>
        <pc:sldMkLst>
          <pc:docMk/>
          <pc:sldMk cId="3865585085" sldId="646"/>
        </pc:sldMkLst>
        <pc:spChg chg="mod">
          <ac:chgData name="Johnson, Chad" userId="29e26967-ee32-4210-a1e6-19e5305e9c5f" providerId="ADAL" clId="{C1C21CD0-8852-4749-8BCF-CC7183E9B5A7}" dt="2022-03-07T19:10:39.152" v="126" actId="20577"/>
          <ac:spMkLst>
            <pc:docMk/>
            <pc:sldMk cId="3865585085" sldId="646"/>
            <ac:spMk id="2" creationId="{83BB6408-369F-4BB2-8F53-1AE0603AE61F}"/>
          </ac:spMkLst>
        </pc:spChg>
        <pc:spChg chg="mod">
          <ac:chgData name="Johnson, Chad" userId="29e26967-ee32-4210-a1e6-19e5305e9c5f" providerId="ADAL" clId="{C1C21CD0-8852-4749-8BCF-CC7183E9B5A7}" dt="2022-03-07T19:11:56.911" v="422" actId="20577"/>
          <ac:spMkLst>
            <pc:docMk/>
            <pc:sldMk cId="3865585085" sldId="646"/>
            <ac:spMk id="3" creationId="{C954A193-6BBF-46C5-923C-B65145E08328}"/>
          </ac:spMkLst>
        </pc:spChg>
      </pc:sldChg>
      <pc:sldChg chg="addSp delSp modSp new mod modClrScheme chgLayout">
        <pc:chgData name="Johnson, Chad" userId="29e26967-ee32-4210-a1e6-19e5305e9c5f" providerId="ADAL" clId="{C1C21CD0-8852-4749-8BCF-CC7183E9B5A7}" dt="2022-03-07T19:16:41.361" v="756" actId="14100"/>
        <pc:sldMkLst>
          <pc:docMk/>
          <pc:sldMk cId="3328133393" sldId="647"/>
        </pc:sldMkLst>
        <pc:spChg chg="del mod ord">
          <ac:chgData name="Johnson, Chad" userId="29e26967-ee32-4210-a1e6-19e5305e9c5f" providerId="ADAL" clId="{C1C21CD0-8852-4749-8BCF-CC7183E9B5A7}" dt="2022-03-07T19:12:11.298" v="424" actId="700"/>
          <ac:spMkLst>
            <pc:docMk/>
            <pc:sldMk cId="3328133393" sldId="647"/>
            <ac:spMk id="2" creationId="{E4C0922F-8702-44AA-8AB6-C0B5B0E7C0DB}"/>
          </ac:spMkLst>
        </pc:spChg>
        <pc:spChg chg="del mod ord">
          <ac:chgData name="Johnson, Chad" userId="29e26967-ee32-4210-a1e6-19e5305e9c5f" providerId="ADAL" clId="{C1C21CD0-8852-4749-8BCF-CC7183E9B5A7}" dt="2022-03-07T19:12:11.298" v="424" actId="700"/>
          <ac:spMkLst>
            <pc:docMk/>
            <pc:sldMk cId="3328133393" sldId="647"/>
            <ac:spMk id="3" creationId="{A2E03D14-BFB4-4682-8696-BA9829169A7D}"/>
          </ac:spMkLst>
        </pc:spChg>
        <pc:spChg chg="add mod ord">
          <ac:chgData name="Johnson, Chad" userId="29e26967-ee32-4210-a1e6-19e5305e9c5f" providerId="ADAL" clId="{C1C21CD0-8852-4749-8BCF-CC7183E9B5A7}" dt="2022-03-07T19:12:15.785" v="439" actId="20577"/>
          <ac:spMkLst>
            <pc:docMk/>
            <pc:sldMk cId="3328133393" sldId="647"/>
            <ac:spMk id="4" creationId="{5250AE9A-2700-4E10-84A5-0A19F8DBCDC7}"/>
          </ac:spMkLst>
        </pc:spChg>
        <pc:spChg chg="add mod ord">
          <ac:chgData name="Johnson, Chad" userId="29e26967-ee32-4210-a1e6-19e5305e9c5f" providerId="ADAL" clId="{C1C21CD0-8852-4749-8BCF-CC7183E9B5A7}" dt="2022-03-07T19:16:41.361" v="756" actId="14100"/>
          <ac:spMkLst>
            <pc:docMk/>
            <pc:sldMk cId="3328133393" sldId="647"/>
            <ac:spMk id="5" creationId="{0EE3D1C1-EC24-4C90-8D32-468D25339E04}"/>
          </ac:spMkLst>
        </pc:spChg>
        <pc:spChg chg="add del mod ord">
          <ac:chgData name="Johnson, Chad" userId="29e26967-ee32-4210-a1e6-19e5305e9c5f" providerId="ADAL" clId="{C1C21CD0-8852-4749-8BCF-CC7183E9B5A7}" dt="2022-03-07T19:14:57.490" v="742"/>
          <ac:spMkLst>
            <pc:docMk/>
            <pc:sldMk cId="3328133393" sldId="647"/>
            <ac:spMk id="6" creationId="{6C5C08CE-9E16-488E-B93D-E3311D5522DC}"/>
          </ac:spMkLst>
        </pc:spChg>
        <pc:picChg chg="add mod">
          <ac:chgData name="Johnson, Chad" userId="29e26967-ee32-4210-a1e6-19e5305e9c5f" providerId="ADAL" clId="{C1C21CD0-8852-4749-8BCF-CC7183E9B5A7}" dt="2022-03-07T19:16:38.681" v="755" actId="14100"/>
          <ac:picMkLst>
            <pc:docMk/>
            <pc:sldMk cId="3328133393" sldId="647"/>
            <ac:picMk id="1026" creationId="{81AD8477-327B-41F1-ABD2-6CCF6F950E91}"/>
          </ac:picMkLst>
        </pc:picChg>
      </pc:sldChg>
      <pc:sldChg chg="addSp delSp modSp add mod">
        <pc:chgData name="Johnson, Chad" userId="29e26967-ee32-4210-a1e6-19e5305e9c5f" providerId="ADAL" clId="{C1C21CD0-8852-4749-8BCF-CC7183E9B5A7}" dt="2022-03-07T19:58:44.092" v="2341" actId="1076"/>
        <pc:sldMkLst>
          <pc:docMk/>
          <pc:sldMk cId="4118753802" sldId="648"/>
        </pc:sldMkLst>
        <pc:spChg chg="add del mod">
          <ac:chgData name="Johnson, Chad" userId="29e26967-ee32-4210-a1e6-19e5305e9c5f" providerId="ADAL" clId="{C1C21CD0-8852-4749-8BCF-CC7183E9B5A7}" dt="2022-03-07T19:22:03.980" v="1064" actId="931"/>
          <ac:spMkLst>
            <pc:docMk/>
            <pc:sldMk cId="4118753802" sldId="648"/>
            <ac:spMk id="2" creationId="{0713D2AB-B3A8-4378-B61E-989923C8D95C}"/>
          </ac:spMkLst>
        </pc:spChg>
        <pc:spChg chg="mod">
          <ac:chgData name="Johnson, Chad" userId="29e26967-ee32-4210-a1e6-19e5305e9c5f" providerId="ADAL" clId="{C1C21CD0-8852-4749-8BCF-CC7183E9B5A7}" dt="2022-03-07T19:21:26.010" v="1063" actId="20577"/>
          <ac:spMkLst>
            <pc:docMk/>
            <pc:sldMk cId="4118753802" sldId="648"/>
            <ac:spMk id="5" creationId="{0EE3D1C1-EC24-4C90-8D32-468D25339E04}"/>
          </ac:spMkLst>
        </pc:spChg>
        <pc:spChg chg="add mod">
          <ac:chgData name="Johnson, Chad" userId="29e26967-ee32-4210-a1e6-19e5305e9c5f" providerId="ADAL" clId="{C1C21CD0-8852-4749-8BCF-CC7183E9B5A7}" dt="2022-03-07T19:58:44.092" v="2341" actId="1076"/>
          <ac:spMkLst>
            <pc:docMk/>
            <pc:sldMk cId="4118753802" sldId="648"/>
            <ac:spMk id="7" creationId="{95FAF378-8CD6-4C2E-BCBD-D90B5A66B4F7}"/>
          </ac:spMkLst>
        </pc:spChg>
        <pc:spChg chg="add mod">
          <ac:chgData name="Johnson, Chad" userId="29e26967-ee32-4210-a1e6-19e5305e9c5f" providerId="ADAL" clId="{C1C21CD0-8852-4749-8BCF-CC7183E9B5A7}" dt="2022-03-07T19:58:44.092" v="2341" actId="1076"/>
          <ac:spMkLst>
            <pc:docMk/>
            <pc:sldMk cId="4118753802" sldId="648"/>
            <ac:spMk id="9" creationId="{93E00CDA-DAE7-4F6D-A2CE-39B46F435EBE}"/>
          </ac:spMkLst>
        </pc:spChg>
        <pc:spChg chg="add mod">
          <ac:chgData name="Johnson, Chad" userId="29e26967-ee32-4210-a1e6-19e5305e9c5f" providerId="ADAL" clId="{C1C21CD0-8852-4749-8BCF-CC7183E9B5A7}" dt="2022-03-07T19:58:44.092" v="2341" actId="1076"/>
          <ac:spMkLst>
            <pc:docMk/>
            <pc:sldMk cId="4118753802" sldId="648"/>
            <ac:spMk id="10" creationId="{EABC6D80-8B7D-462C-9B02-DEBEA9EE223A}"/>
          </ac:spMkLst>
        </pc:spChg>
        <pc:spChg chg="add mod">
          <ac:chgData name="Johnson, Chad" userId="29e26967-ee32-4210-a1e6-19e5305e9c5f" providerId="ADAL" clId="{C1C21CD0-8852-4749-8BCF-CC7183E9B5A7}" dt="2022-03-07T19:58:44.092" v="2341" actId="1076"/>
          <ac:spMkLst>
            <pc:docMk/>
            <pc:sldMk cId="4118753802" sldId="648"/>
            <ac:spMk id="25" creationId="{200FE7A1-F084-4FBC-BE41-B9EAF24801D5}"/>
          </ac:spMkLst>
        </pc:spChg>
        <pc:spChg chg="add mod">
          <ac:chgData name="Johnson, Chad" userId="29e26967-ee32-4210-a1e6-19e5305e9c5f" providerId="ADAL" clId="{C1C21CD0-8852-4749-8BCF-CC7183E9B5A7}" dt="2022-03-07T19:58:44.092" v="2341" actId="1076"/>
          <ac:spMkLst>
            <pc:docMk/>
            <pc:sldMk cId="4118753802" sldId="648"/>
            <ac:spMk id="27" creationId="{14F644E7-1CC4-4F36-9170-BE70BD9232F3}"/>
          </ac:spMkLst>
        </pc:spChg>
        <pc:spChg chg="add mod">
          <ac:chgData name="Johnson, Chad" userId="29e26967-ee32-4210-a1e6-19e5305e9c5f" providerId="ADAL" clId="{C1C21CD0-8852-4749-8BCF-CC7183E9B5A7}" dt="2022-03-07T19:58:44.092" v="2341" actId="1076"/>
          <ac:spMkLst>
            <pc:docMk/>
            <pc:sldMk cId="4118753802" sldId="648"/>
            <ac:spMk id="28" creationId="{A06688C8-FFA5-4FE7-9D39-29FD3BDF66D2}"/>
          </ac:spMkLst>
        </pc:spChg>
        <pc:spChg chg="add mod">
          <ac:chgData name="Johnson, Chad" userId="29e26967-ee32-4210-a1e6-19e5305e9c5f" providerId="ADAL" clId="{C1C21CD0-8852-4749-8BCF-CC7183E9B5A7}" dt="2022-03-07T19:58:44.092" v="2341" actId="1076"/>
          <ac:spMkLst>
            <pc:docMk/>
            <pc:sldMk cId="4118753802" sldId="648"/>
            <ac:spMk id="29" creationId="{0594F784-7A6F-4D61-9CB6-5048CCE6BDE5}"/>
          </ac:spMkLst>
        </pc:spChg>
        <pc:spChg chg="add mod">
          <ac:chgData name="Johnson, Chad" userId="29e26967-ee32-4210-a1e6-19e5305e9c5f" providerId="ADAL" clId="{C1C21CD0-8852-4749-8BCF-CC7183E9B5A7}" dt="2022-03-07T19:58:44.092" v="2341" actId="1076"/>
          <ac:spMkLst>
            <pc:docMk/>
            <pc:sldMk cId="4118753802" sldId="648"/>
            <ac:spMk id="30" creationId="{9EE36767-4A63-45D7-9CCD-5AEAC8139ABF}"/>
          </ac:spMkLst>
        </pc:spChg>
        <pc:spChg chg="add mod">
          <ac:chgData name="Johnson, Chad" userId="29e26967-ee32-4210-a1e6-19e5305e9c5f" providerId="ADAL" clId="{C1C21CD0-8852-4749-8BCF-CC7183E9B5A7}" dt="2022-03-07T19:58:44.092" v="2341" actId="1076"/>
          <ac:spMkLst>
            <pc:docMk/>
            <pc:sldMk cId="4118753802" sldId="648"/>
            <ac:spMk id="31" creationId="{7EF2ECCA-39A6-40D9-8C74-53497B209845}"/>
          </ac:spMkLst>
        </pc:spChg>
        <pc:spChg chg="add mod">
          <ac:chgData name="Johnson, Chad" userId="29e26967-ee32-4210-a1e6-19e5305e9c5f" providerId="ADAL" clId="{C1C21CD0-8852-4749-8BCF-CC7183E9B5A7}" dt="2022-03-07T19:58:44.092" v="2341" actId="1076"/>
          <ac:spMkLst>
            <pc:docMk/>
            <pc:sldMk cId="4118753802" sldId="648"/>
            <ac:spMk id="32" creationId="{B5DA4FC2-4CB4-48D8-9F83-4A526C357299}"/>
          </ac:spMkLst>
        </pc:spChg>
        <pc:spChg chg="add mod">
          <ac:chgData name="Johnson, Chad" userId="29e26967-ee32-4210-a1e6-19e5305e9c5f" providerId="ADAL" clId="{C1C21CD0-8852-4749-8BCF-CC7183E9B5A7}" dt="2022-03-07T19:58:44.092" v="2341" actId="1076"/>
          <ac:spMkLst>
            <pc:docMk/>
            <pc:sldMk cId="4118753802" sldId="648"/>
            <ac:spMk id="33" creationId="{9577498F-BF63-4DAE-A270-33E6F8CAB745}"/>
          </ac:spMkLst>
        </pc:spChg>
        <pc:spChg chg="add mod">
          <ac:chgData name="Johnson, Chad" userId="29e26967-ee32-4210-a1e6-19e5305e9c5f" providerId="ADAL" clId="{C1C21CD0-8852-4749-8BCF-CC7183E9B5A7}" dt="2022-03-07T19:58:44.092" v="2341" actId="1076"/>
          <ac:spMkLst>
            <pc:docMk/>
            <pc:sldMk cId="4118753802" sldId="648"/>
            <ac:spMk id="34" creationId="{AF21ECF4-E8D9-40BB-A650-BC73F2F817BB}"/>
          </ac:spMkLst>
        </pc:spChg>
        <pc:spChg chg="add mod">
          <ac:chgData name="Johnson, Chad" userId="29e26967-ee32-4210-a1e6-19e5305e9c5f" providerId="ADAL" clId="{C1C21CD0-8852-4749-8BCF-CC7183E9B5A7}" dt="2022-03-07T19:58:44.092" v="2341" actId="1076"/>
          <ac:spMkLst>
            <pc:docMk/>
            <pc:sldMk cId="4118753802" sldId="648"/>
            <ac:spMk id="35" creationId="{63CE2B7E-5E9C-441D-B28F-8195E55BC71A}"/>
          </ac:spMkLst>
        </pc:spChg>
        <pc:spChg chg="add mod">
          <ac:chgData name="Johnson, Chad" userId="29e26967-ee32-4210-a1e6-19e5305e9c5f" providerId="ADAL" clId="{C1C21CD0-8852-4749-8BCF-CC7183E9B5A7}" dt="2022-03-07T19:58:44.092" v="2341" actId="1076"/>
          <ac:spMkLst>
            <pc:docMk/>
            <pc:sldMk cId="4118753802" sldId="648"/>
            <ac:spMk id="36" creationId="{3F0AB2E2-BE3A-483B-BDF0-4B59FD8881C6}"/>
          </ac:spMkLst>
        </pc:spChg>
        <pc:spChg chg="add mod">
          <ac:chgData name="Johnson, Chad" userId="29e26967-ee32-4210-a1e6-19e5305e9c5f" providerId="ADAL" clId="{C1C21CD0-8852-4749-8BCF-CC7183E9B5A7}" dt="2022-03-07T19:58:44.092" v="2341" actId="1076"/>
          <ac:spMkLst>
            <pc:docMk/>
            <pc:sldMk cId="4118753802" sldId="648"/>
            <ac:spMk id="37" creationId="{8C4C7D56-E6ED-4BCD-AF74-A4DAC2DBA828}"/>
          </ac:spMkLst>
        </pc:spChg>
        <pc:spChg chg="add mod">
          <ac:chgData name="Johnson, Chad" userId="29e26967-ee32-4210-a1e6-19e5305e9c5f" providerId="ADAL" clId="{C1C21CD0-8852-4749-8BCF-CC7183E9B5A7}" dt="2022-03-07T19:58:44.092" v="2341" actId="1076"/>
          <ac:spMkLst>
            <pc:docMk/>
            <pc:sldMk cId="4118753802" sldId="648"/>
            <ac:spMk id="42" creationId="{28535CA4-C1BB-46C7-A1A9-3772E70BAA13}"/>
          </ac:spMkLst>
        </pc:spChg>
        <pc:picChg chg="add mod">
          <ac:chgData name="Johnson, Chad" userId="29e26967-ee32-4210-a1e6-19e5305e9c5f" providerId="ADAL" clId="{C1C21CD0-8852-4749-8BCF-CC7183E9B5A7}" dt="2022-03-07T19:58:44.092" v="2341" actId="1076"/>
          <ac:picMkLst>
            <pc:docMk/>
            <pc:sldMk cId="4118753802" sldId="648"/>
            <ac:picMk id="6" creationId="{376B3690-34E3-41AF-BA79-C1D9CD29E471}"/>
          </ac:picMkLst>
        </pc:picChg>
        <pc:picChg chg="del mod">
          <ac:chgData name="Johnson, Chad" userId="29e26967-ee32-4210-a1e6-19e5305e9c5f" providerId="ADAL" clId="{C1C21CD0-8852-4749-8BCF-CC7183E9B5A7}" dt="2022-03-07T19:16:45.418" v="757" actId="478"/>
          <ac:picMkLst>
            <pc:docMk/>
            <pc:sldMk cId="4118753802" sldId="648"/>
            <ac:picMk id="1026" creationId="{81AD8477-327B-41F1-ABD2-6CCF6F950E91}"/>
          </ac:picMkLst>
        </pc:picChg>
        <pc:cxnChg chg="add mod">
          <ac:chgData name="Johnson, Chad" userId="29e26967-ee32-4210-a1e6-19e5305e9c5f" providerId="ADAL" clId="{C1C21CD0-8852-4749-8BCF-CC7183E9B5A7}" dt="2022-03-07T19:58:44.092" v="2341" actId="1076"/>
          <ac:cxnSpMkLst>
            <pc:docMk/>
            <pc:sldMk cId="4118753802" sldId="648"/>
            <ac:cxnSpMk id="11" creationId="{0B6D3672-B8A4-4D32-A16C-9EADA4C56506}"/>
          </ac:cxnSpMkLst>
        </pc:cxnChg>
        <pc:cxnChg chg="add mod">
          <ac:chgData name="Johnson, Chad" userId="29e26967-ee32-4210-a1e6-19e5305e9c5f" providerId="ADAL" clId="{C1C21CD0-8852-4749-8BCF-CC7183E9B5A7}" dt="2022-03-07T19:58:44.092" v="2341" actId="1076"/>
          <ac:cxnSpMkLst>
            <pc:docMk/>
            <pc:sldMk cId="4118753802" sldId="648"/>
            <ac:cxnSpMk id="13" creationId="{CD1DA986-9A5B-4D35-AD87-A7E40AF12C2D}"/>
          </ac:cxnSpMkLst>
        </pc:cxnChg>
        <pc:cxnChg chg="add mod">
          <ac:chgData name="Johnson, Chad" userId="29e26967-ee32-4210-a1e6-19e5305e9c5f" providerId="ADAL" clId="{C1C21CD0-8852-4749-8BCF-CC7183E9B5A7}" dt="2022-03-07T19:58:44.092" v="2341" actId="1076"/>
          <ac:cxnSpMkLst>
            <pc:docMk/>
            <pc:sldMk cId="4118753802" sldId="648"/>
            <ac:cxnSpMk id="15" creationId="{0B105933-ED5B-4A2F-89EF-32B7D9C4AF83}"/>
          </ac:cxnSpMkLst>
        </pc:cxnChg>
        <pc:cxnChg chg="add mod">
          <ac:chgData name="Johnson, Chad" userId="29e26967-ee32-4210-a1e6-19e5305e9c5f" providerId="ADAL" clId="{C1C21CD0-8852-4749-8BCF-CC7183E9B5A7}" dt="2022-03-07T19:58:44.092" v="2341" actId="1076"/>
          <ac:cxnSpMkLst>
            <pc:docMk/>
            <pc:sldMk cId="4118753802" sldId="648"/>
            <ac:cxnSpMk id="17" creationId="{DB6EFF18-8BF3-40C2-BF20-F0A21566AB49}"/>
          </ac:cxnSpMkLst>
        </pc:cxnChg>
        <pc:cxnChg chg="add mod">
          <ac:chgData name="Johnson, Chad" userId="29e26967-ee32-4210-a1e6-19e5305e9c5f" providerId="ADAL" clId="{C1C21CD0-8852-4749-8BCF-CC7183E9B5A7}" dt="2022-03-07T19:58:44.092" v="2341" actId="1076"/>
          <ac:cxnSpMkLst>
            <pc:docMk/>
            <pc:sldMk cId="4118753802" sldId="648"/>
            <ac:cxnSpMk id="19" creationId="{806C9BA4-FB68-4E85-B394-23284CE4A4B3}"/>
          </ac:cxnSpMkLst>
        </pc:cxnChg>
        <pc:cxnChg chg="add mod">
          <ac:chgData name="Johnson, Chad" userId="29e26967-ee32-4210-a1e6-19e5305e9c5f" providerId="ADAL" clId="{C1C21CD0-8852-4749-8BCF-CC7183E9B5A7}" dt="2022-03-07T19:58:44.092" v="2341" actId="1076"/>
          <ac:cxnSpMkLst>
            <pc:docMk/>
            <pc:sldMk cId="4118753802" sldId="648"/>
            <ac:cxnSpMk id="21" creationId="{C0F5FE06-E641-49AC-B35F-9E1EB2AB7ABF}"/>
          </ac:cxnSpMkLst>
        </pc:cxnChg>
        <pc:cxnChg chg="add mod">
          <ac:chgData name="Johnson, Chad" userId="29e26967-ee32-4210-a1e6-19e5305e9c5f" providerId="ADAL" clId="{C1C21CD0-8852-4749-8BCF-CC7183E9B5A7}" dt="2022-03-07T19:58:44.092" v="2341" actId="1076"/>
          <ac:cxnSpMkLst>
            <pc:docMk/>
            <pc:sldMk cId="4118753802" sldId="648"/>
            <ac:cxnSpMk id="23" creationId="{A2B48557-CA95-4F1B-BA3C-A1C91D82C5E9}"/>
          </ac:cxnSpMkLst>
        </pc:cxnChg>
        <pc:cxnChg chg="add mod">
          <ac:chgData name="Johnson, Chad" userId="29e26967-ee32-4210-a1e6-19e5305e9c5f" providerId="ADAL" clId="{C1C21CD0-8852-4749-8BCF-CC7183E9B5A7}" dt="2022-03-07T19:58:44.092" v="2341" actId="1076"/>
          <ac:cxnSpMkLst>
            <pc:docMk/>
            <pc:sldMk cId="4118753802" sldId="648"/>
            <ac:cxnSpMk id="38" creationId="{679C18DC-FCB8-45B3-BD5F-7962B0199248}"/>
          </ac:cxnSpMkLst>
        </pc:cxnChg>
      </pc:sldChg>
      <pc:sldChg chg="modSp new mod ord">
        <pc:chgData name="Johnson, Chad" userId="29e26967-ee32-4210-a1e6-19e5305e9c5f" providerId="ADAL" clId="{C1C21CD0-8852-4749-8BCF-CC7183E9B5A7}" dt="2022-03-07T19:33:30.223" v="1220" actId="20577"/>
        <pc:sldMkLst>
          <pc:docMk/>
          <pc:sldMk cId="1693197659" sldId="649"/>
        </pc:sldMkLst>
        <pc:spChg chg="mod">
          <ac:chgData name="Johnson, Chad" userId="29e26967-ee32-4210-a1e6-19e5305e9c5f" providerId="ADAL" clId="{C1C21CD0-8852-4749-8BCF-CC7183E9B5A7}" dt="2022-03-07T19:33:30.223" v="1220" actId="20577"/>
          <ac:spMkLst>
            <pc:docMk/>
            <pc:sldMk cId="1693197659" sldId="649"/>
            <ac:spMk id="2" creationId="{EF498910-F19B-4810-8371-C5ECDE8EDC05}"/>
          </ac:spMkLst>
        </pc:spChg>
        <pc:spChg chg="mod">
          <ac:chgData name="Johnson, Chad" userId="29e26967-ee32-4210-a1e6-19e5305e9c5f" providerId="ADAL" clId="{C1C21CD0-8852-4749-8BCF-CC7183E9B5A7}" dt="2022-03-07T19:33:08.058" v="1204"/>
          <ac:spMkLst>
            <pc:docMk/>
            <pc:sldMk cId="1693197659" sldId="649"/>
            <ac:spMk id="3" creationId="{37FD76FC-F85C-4EAC-890B-B10574E7DEA7}"/>
          </ac:spMkLst>
        </pc:spChg>
      </pc:sldChg>
      <pc:sldChg chg="addSp delSp modSp new mod">
        <pc:chgData name="Johnson, Chad" userId="29e26967-ee32-4210-a1e6-19e5305e9c5f" providerId="ADAL" clId="{C1C21CD0-8852-4749-8BCF-CC7183E9B5A7}" dt="2022-03-07T19:46:26.268" v="1947" actId="1076"/>
        <pc:sldMkLst>
          <pc:docMk/>
          <pc:sldMk cId="1405535617" sldId="650"/>
        </pc:sldMkLst>
        <pc:spChg chg="mod">
          <ac:chgData name="Johnson, Chad" userId="29e26967-ee32-4210-a1e6-19e5305e9c5f" providerId="ADAL" clId="{C1C21CD0-8852-4749-8BCF-CC7183E9B5A7}" dt="2022-03-07T19:34:50.782" v="1256" actId="20577"/>
          <ac:spMkLst>
            <pc:docMk/>
            <pc:sldMk cId="1405535617" sldId="650"/>
            <ac:spMk id="2" creationId="{7DEDDD58-EB53-4162-B5F5-00201E8CF905}"/>
          </ac:spMkLst>
        </pc:spChg>
        <pc:spChg chg="mod">
          <ac:chgData name="Johnson, Chad" userId="29e26967-ee32-4210-a1e6-19e5305e9c5f" providerId="ADAL" clId="{C1C21CD0-8852-4749-8BCF-CC7183E9B5A7}" dt="2022-03-07T19:36:43.080" v="1709" actId="20577"/>
          <ac:spMkLst>
            <pc:docMk/>
            <pc:sldMk cId="1405535617" sldId="650"/>
            <ac:spMk id="3" creationId="{F5E467A7-68B3-4AC8-B272-FF04B8ADD395}"/>
          </ac:spMkLst>
        </pc:spChg>
        <pc:spChg chg="add del mod">
          <ac:chgData name="Johnson, Chad" userId="29e26967-ee32-4210-a1e6-19e5305e9c5f" providerId="ADAL" clId="{C1C21CD0-8852-4749-8BCF-CC7183E9B5A7}" dt="2022-03-07T19:39:04.442" v="1733" actId="14100"/>
          <ac:spMkLst>
            <pc:docMk/>
            <pc:sldMk cId="1405535617" sldId="650"/>
            <ac:spMk id="4" creationId="{8C184CEE-64D9-4E35-A408-29A08572F6F9}"/>
          </ac:spMkLst>
        </pc:spChg>
        <pc:spChg chg="add del mod">
          <ac:chgData name="Johnson, Chad" userId="29e26967-ee32-4210-a1e6-19e5305e9c5f" providerId="ADAL" clId="{C1C21CD0-8852-4749-8BCF-CC7183E9B5A7}" dt="2022-03-07T19:38:28.363" v="1718" actId="1076"/>
          <ac:spMkLst>
            <pc:docMk/>
            <pc:sldMk cId="1405535617" sldId="650"/>
            <ac:spMk id="5" creationId="{EFC6AB7D-EF00-4AA3-B49E-4AE8CCC792EB}"/>
          </ac:spMkLst>
        </pc:spChg>
        <pc:spChg chg="add del mod">
          <ac:chgData name="Johnson, Chad" userId="29e26967-ee32-4210-a1e6-19e5305e9c5f" providerId="ADAL" clId="{C1C21CD0-8852-4749-8BCF-CC7183E9B5A7}" dt="2022-03-07T19:38:20.524" v="1715"/>
          <ac:spMkLst>
            <pc:docMk/>
            <pc:sldMk cId="1405535617" sldId="650"/>
            <ac:spMk id="6" creationId="{37161E0A-9B53-4D08-8ECA-3E49F6666351}"/>
          </ac:spMkLst>
        </pc:spChg>
        <pc:spChg chg="add mod">
          <ac:chgData name="Johnson, Chad" userId="29e26967-ee32-4210-a1e6-19e5305e9c5f" providerId="ADAL" clId="{C1C21CD0-8852-4749-8BCF-CC7183E9B5A7}" dt="2022-03-07T19:38:32.887" v="1720" actId="1076"/>
          <ac:spMkLst>
            <pc:docMk/>
            <pc:sldMk cId="1405535617" sldId="650"/>
            <ac:spMk id="7" creationId="{C4255CAE-E4D7-4D72-AD7A-44DDD03C61B8}"/>
          </ac:spMkLst>
        </pc:spChg>
        <pc:spChg chg="add mod">
          <ac:chgData name="Johnson, Chad" userId="29e26967-ee32-4210-a1e6-19e5305e9c5f" providerId="ADAL" clId="{C1C21CD0-8852-4749-8BCF-CC7183E9B5A7}" dt="2022-03-07T19:38:36.676" v="1722" actId="1076"/>
          <ac:spMkLst>
            <pc:docMk/>
            <pc:sldMk cId="1405535617" sldId="650"/>
            <ac:spMk id="8" creationId="{C1B7F9A0-F6BE-4A94-AB66-B629A203E7E5}"/>
          </ac:spMkLst>
        </pc:spChg>
        <pc:spChg chg="add mod">
          <ac:chgData name="Johnson, Chad" userId="29e26967-ee32-4210-a1e6-19e5305e9c5f" providerId="ADAL" clId="{C1C21CD0-8852-4749-8BCF-CC7183E9B5A7}" dt="2022-03-07T19:38:44.273" v="1724" actId="1076"/>
          <ac:spMkLst>
            <pc:docMk/>
            <pc:sldMk cId="1405535617" sldId="650"/>
            <ac:spMk id="9" creationId="{5000ED0F-8BE8-4FFC-89E8-931C566A1B8C}"/>
          </ac:spMkLst>
        </pc:spChg>
        <pc:spChg chg="add mod">
          <ac:chgData name="Johnson, Chad" userId="29e26967-ee32-4210-a1e6-19e5305e9c5f" providerId="ADAL" clId="{C1C21CD0-8852-4749-8BCF-CC7183E9B5A7}" dt="2022-03-07T19:38:47.873" v="1726" actId="1076"/>
          <ac:spMkLst>
            <pc:docMk/>
            <pc:sldMk cId="1405535617" sldId="650"/>
            <ac:spMk id="10" creationId="{1CB412AF-5FBA-43C0-9F6B-1E9417F24A66}"/>
          </ac:spMkLst>
        </pc:spChg>
        <pc:spChg chg="add mod">
          <ac:chgData name="Johnson, Chad" userId="29e26967-ee32-4210-a1e6-19e5305e9c5f" providerId="ADAL" clId="{C1C21CD0-8852-4749-8BCF-CC7183E9B5A7}" dt="2022-03-07T19:39:14.428" v="1735" actId="1076"/>
          <ac:spMkLst>
            <pc:docMk/>
            <pc:sldMk cId="1405535617" sldId="650"/>
            <ac:spMk id="11" creationId="{8753431C-D63B-4F88-91CD-973DF0367D77}"/>
          </ac:spMkLst>
        </pc:spChg>
        <pc:spChg chg="add mod">
          <ac:chgData name="Johnson, Chad" userId="29e26967-ee32-4210-a1e6-19e5305e9c5f" providerId="ADAL" clId="{C1C21CD0-8852-4749-8BCF-CC7183E9B5A7}" dt="2022-03-07T19:39:19.544" v="1737" actId="1076"/>
          <ac:spMkLst>
            <pc:docMk/>
            <pc:sldMk cId="1405535617" sldId="650"/>
            <ac:spMk id="12" creationId="{DC451A5C-4B95-4BB9-9A97-C1E6282F50CD}"/>
          </ac:spMkLst>
        </pc:spChg>
        <pc:spChg chg="add mod">
          <ac:chgData name="Johnson, Chad" userId="29e26967-ee32-4210-a1e6-19e5305e9c5f" providerId="ADAL" clId="{C1C21CD0-8852-4749-8BCF-CC7183E9B5A7}" dt="2022-03-07T19:41:42.773" v="1770" actId="1076"/>
          <ac:spMkLst>
            <pc:docMk/>
            <pc:sldMk cId="1405535617" sldId="650"/>
            <ac:spMk id="36" creationId="{2E250DE8-668E-4822-B251-71260D8514EF}"/>
          </ac:spMkLst>
        </pc:spChg>
        <pc:spChg chg="add mod">
          <ac:chgData name="Johnson, Chad" userId="29e26967-ee32-4210-a1e6-19e5305e9c5f" providerId="ADAL" clId="{C1C21CD0-8852-4749-8BCF-CC7183E9B5A7}" dt="2022-03-07T19:41:38.885" v="1769" actId="1076"/>
          <ac:spMkLst>
            <pc:docMk/>
            <pc:sldMk cId="1405535617" sldId="650"/>
            <ac:spMk id="37" creationId="{D74890FD-7C5A-4CBE-A326-3544FB761929}"/>
          </ac:spMkLst>
        </pc:spChg>
        <pc:spChg chg="add mod">
          <ac:chgData name="Johnson, Chad" userId="29e26967-ee32-4210-a1e6-19e5305e9c5f" providerId="ADAL" clId="{C1C21CD0-8852-4749-8BCF-CC7183E9B5A7}" dt="2022-03-07T19:42:08.655" v="1785" actId="27636"/>
          <ac:spMkLst>
            <pc:docMk/>
            <pc:sldMk cId="1405535617" sldId="650"/>
            <ac:spMk id="38" creationId="{9ECE4BFE-541B-40E9-821A-E34DF3F1506D}"/>
          </ac:spMkLst>
        </pc:spChg>
        <pc:spChg chg="add mod">
          <ac:chgData name="Johnson, Chad" userId="29e26967-ee32-4210-a1e6-19e5305e9c5f" providerId="ADAL" clId="{C1C21CD0-8852-4749-8BCF-CC7183E9B5A7}" dt="2022-03-07T19:42:37.068" v="1810" actId="1076"/>
          <ac:spMkLst>
            <pc:docMk/>
            <pc:sldMk cId="1405535617" sldId="650"/>
            <ac:spMk id="39" creationId="{DEAB0D91-DA6B-424F-87EA-17E5E834CF4D}"/>
          </ac:spMkLst>
        </pc:spChg>
        <pc:spChg chg="add mod">
          <ac:chgData name="Johnson, Chad" userId="29e26967-ee32-4210-a1e6-19e5305e9c5f" providerId="ADAL" clId="{C1C21CD0-8852-4749-8BCF-CC7183E9B5A7}" dt="2022-03-07T19:43:17.429" v="1848" actId="27636"/>
          <ac:spMkLst>
            <pc:docMk/>
            <pc:sldMk cId="1405535617" sldId="650"/>
            <ac:spMk id="40" creationId="{AA2DF656-BFD3-4BD6-84F1-54F6E18FC299}"/>
          </ac:spMkLst>
        </pc:spChg>
        <pc:spChg chg="add mod">
          <ac:chgData name="Johnson, Chad" userId="29e26967-ee32-4210-a1e6-19e5305e9c5f" providerId="ADAL" clId="{C1C21CD0-8852-4749-8BCF-CC7183E9B5A7}" dt="2022-03-07T19:42:59.229" v="1826" actId="20577"/>
          <ac:spMkLst>
            <pc:docMk/>
            <pc:sldMk cId="1405535617" sldId="650"/>
            <ac:spMk id="41" creationId="{EB4FCC59-DAFD-4A71-8446-976EB85F3F7E}"/>
          </ac:spMkLst>
        </pc:spChg>
        <pc:spChg chg="add mod">
          <ac:chgData name="Johnson, Chad" userId="29e26967-ee32-4210-a1e6-19e5305e9c5f" providerId="ADAL" clId="{C1C21CD0-8852-4749-8BCF-CC7183E9B5A7}" dt="2022-03-07T19:43:04.869" v="1832" actId="20577"/>
          <ac:spMkLst>
            <pc:docMk/>
            <pc:sldMk cId="1405535617" sldId="650"/>
            <ac:spMk id="42" creationId="{1F5FB359-F5D4-4AE9-852C-6598765694EA}"/>
          </ac:spMkLst>
        </pc:spChg>
        <pc:spChg chg="add mod">
          <ac:chgData name="Johnson, Chad" userId="29e26967-ee32-4210-a1e6-19e5305e9c5f" providerId="ADAL" clId="{C1C21CD0-8852-4749-8BCF-CC7183E9B5A7}" dt="2022-03-07T19:43:22.537" v="1849" actId="1076"/>
          <ac:spMkLst>
            <pc:docMk/>
            <pc:sldMk cId="1405535617" sldId="650"/>
            <ac:spMk id="43" creationId="{66016368-DFF2-4341-98AD-C80B4748A355}"/>
          </ac:spMkLst>
        </pc:spChg>
        <pc:spChg chg="add mod">
          <ac:chgData name="Johnson, Chad" userId="29e26967-ee32-4210-a1e6-19e5305e9c5f" providerId="ADAL" clId="{C1C21CD0-8852-4749-8BCF-CC7183E9B5A7}" dt="2022-03-07T19:43:44.683" v="1861" actId="27636"/>
          <ac:spMkLst>
            <pc:docMk/>
            <pc:sldMk cId="1405535617" sldId="650"/>
            <ac:spMk id="44" creationId="{540A5E83-5E5E-4AD5-95E4-D5A12B200A53}"/>
          </ac:spMkLst>
        </pc:spChg>
        <pc:spChg chg="add mod">
          <ac:chgData name="Johnson, Chad" userId="29e26967-ee32-4210-a1e6-19e5305e9c5f" providerId="ADAL" clId="{C1C21CD0-8852-4749-8BCF-CC7183E9B5A7}" dt="2022-03-07T19:43:54.441" v="1867" actId="20577"/>
          <ac:spMkLst>
            <pc:docMk/>
            <pc:sldMk cId="1405535617" sldId="650"/>
            <ac:spMk id="45" creationId="{4D9FE10B-29A5-4935-A896-1BDBA0308C40}"/>
          </ac:spMkLst>
        </pc:spChg>
        <pc:spChg chg="add mod">
          <ac:chgData name="Johnson, Chad" userId="29e26967-ee32-4210-a1e6-19e5305e9c5f" providerId="ADAL" clId="{C1C21CD0-8852-4749-8BCF-CC7183E9B5A7}" dt="2022-03-07T19:44:13.715" v="1873" actId="20577"/>
          <ac:spMkLst>
            <pc:docMk/>
            <pc:sldMk cId="1405535617" sldId="650"/>
            <ac:spMk id="46" creationId="{A4C0F29D-27FE-4B51-8847-9CBC91887BC7}"/>
          </ac:spMkLst>
        </pc:spChg>
        <pc:spChg chg="add mod">
          <ac:chgData name="Johnson, Chad" userId="29e26967-ee32-4210-a1e6-19e5305e9c5f" providerId="ADAL" clId="{C1C21CD0-8852-4749-8BCF-CC7183E9B5A7}" dt="2022-03-07T19:44:23.269" v="1894" actId="27636"/>
          <ac:spMkLst>
            <pc:docMk/>
            <pc:sldMk cId="1405535617" sldId="650"/>
            <ac:spMk id="47" creationId="{2A32C745-0277-42EB-B327-22374412EDB2}"/>
          </ac:spMkLst>
        </pc:spChg>
        <pc:spChg chg="add mod">
          <ac:chgData name="Johnson, Chad" userId="29e26967-ee32-4210-a1e6-19e5305e9c5f" providerId="ADAL" clId="{C1C21CD0-8852-4749-8BCF-CC7183E9B5A7}" dt="2022-03-07T19:44:53.749" v="1909" actId="14100"/>
          <ac:spMkLst>
            <pc:docMk/>
            <pc:sldMk cId="1405535617" sldId="650"/>
            <ac:spMk id="48" creationId="{6209BE10-B2DC-4779-AEAF-9A6061D6F9AA}"/>
          </ac:spMkLst>
        </pc:spChg>
        <pc:spChg chg="add mod">
          <ac:chgData name="Johnson, Chad" userId="29e26967-ee32-4210-a1e6-19e5305e9c5f" providerId="ADAL" clId="{C1C21CD0-8852-4749-8BCF-CC7183E9B5A7}" dt="2022-03-07T19:44:59.556" v="1911" actId="27636"/>
          <ac:spMkLst>
            <pc:docMk/>
            <pc:sldMk cId="1405535617" sldId="650"/>
            <ac:spMk id="49" creationId="{1B088561-FB0B-43ED-894F-0643AD5537B8}"/>
          </ac:spMkLst>
        </pc:spChg>
        <pc:spChg chg="add mod">
          <ac:chgData name="Johnson, Chad" userId="29e26967-ee32-4210-a1e6-19e5305e9c5f" providerId="ADAL" clId="{C1C21CD0-8852-4749-8BCF-CC7183E9B5A7}" dt="2022-03-07T19:45:36.289" v="1913" actId="1076"/>
          <ac:spMkLst>
            <pc:docMk/>
            <pc:sldMk cId="1405535617" sldId="650"/>
            <ac:spMk id="50" creationId="{68E4A4EC-084B-400E-89BD-FA392EF0FFD0}"/>
          </ac:spMkLst>
        </pc:spChg>
        <pc:spChg chg="add mod">
          <ac:chgData name="Johnson, Chad" userId="29e26967-ee32-4210-a1e6-19e5305e9c5f" providerId="ADAL" clId="{C1C21CD0-8852-4749-8BCF-CC7183E9B5A7}" dt="2022-03-07T19:45:52.040" v="1929" actId="27636"/>
          <ac:spMkLst>
            <pc:docMk/>
            <pc:sldMk cId="1405535617" sldId="650"/>
            <ac:spMk id="51" creationId="{E51AAE1F-1F16-4C76-B68E-5BD5CA78AB7A}"/>
          </ac:spMkLst>
        </pc:spChg>
        <pc:spChg chg="add mod">
          <ac:chgData name="Johnson, Chad" userId="29e26967-ee32-4210-a1e6-19e5305e9c5f" providerId="ADAL" clId="{C1C21CD0-8852-4749-8BCF-CC7183E9B5A7}" dt="2022-03-07T19:46:15.015" v="1945" actId="1076"/>
          <ac:spMkLst>
            <pc:docMk/>
            <pc:sldMk cId="1405535617" sldId="650"/>
            <ac:spMk id="52" creationId="{8B73D6CA-A300-420D-A4E4-1D1C8CD50F80}"/>
          </ac:spMkLst>
        </pc:spChg>
        <pc:spChg chg="add mod">
          <ac:chgData name="Johnson, Chad" userId="29e26967-ee32-4210-a1e6-19e5305e9c5f" providerId="ADAL" clId="{C1C21CD0-8852-4749-8BCF-CC7183E9B5A7}" dt="2022-03-07T19:46:26.268" v="1947" actId="1076"/>
          <ac:spMkLst>
            <pc:docMk/>
            <pc:sldMk cId="1405535617" sldId="650"/>
            <ac:spMk id="53" creationId="{A93176D4-1D6F-453F-88FB-EB246FAC8238}"/>
          </ac:spMkLst>
        </pc:spChg>
        <pc:cxnChg chg="add">
          <ac:chgData name="Johnson, Chad" userId="29e26967-ee32-4210-a1e6-19e5305e9c5f" providerId="ADAL" clId="{C1C21CD0-8852-4749-8BCF-CC7183E9B5A7}" dt="2022-03-07T19:39:29.891" v="1738" actId="11529"/>
          <ac:cxnSpMkLst>
            <pc:docMk/>
            <pc:sldMk cId="1405535617" sldId="650"/>
            <ac:cxnSpMk id="14" creationId="{31D514CD-30F0-43E5-9220-EB70AF99FF91}"/>
          </ac:cxnSpMkLst>
        </pc:cxnChg>
        <pc:cxnChg chg="add">
          <ac:chgData name="Johnson, Chad" userId="29e26967-ee32-4210-a1e6-19e5305e9c5f" providerId="ADAL" clId="{C1C21CD0-8852-4749-8BCF-CC7183E9B5A7}" dt="2022-03-07T19:39:35.084" v="1739" actId="11529"/>
          <ac:cxnSpMkLst>
            <pc:docMk/>
            <pc:sldMk cId="1405535617" sldId="650"/>
            <ac:cxnSpMk id="16" creationId="{ABCF9F72-0DFD-4225-888B-4336FB2CDAC8}"/>
          </ac:cxnSpMkLst>
        </pc:cxnChg>
        <pc:cxnChg chg="add">
          <ac:chgData name="Johnson, Chad" userId="29e26967-ee32-4210-a1e6-19e5305e9c5f" providerId="ADAL" clId="{C1C21CD0-8852-4749-8BCF-CC7183E9B5A7}" dt="2022-03-07T19:39:41.749" v="1740" actId="11529"/>
          <ac:cxnSpMkLst>
            <pc:docMk/>
            <pc:sldMk cId="1405535617" sldId="650"/>
            <ac:cxnSpMk id="18" creationId="{96BF2A58-C33B-4AFB-8628-534A8548494E}"/>
          </ac:cxnSpMkLst>
        </pc:cxnChg>
        <pc:cxnChg chg="add">
          <ac:chgData name="Johnson, Chad" userId="29e26967-ee32-4210-a1e6-19e5305e9c5f" providerId="ADAL" clId="{C1C21CD0-8852-4749-8BCF-CC7183E9B5A7}" dt="2022-03-07T19:39:46.312" v="1741" actId="11529"/>
          <ac:cxnSpMkLst>
            <pc:docMk/>
            <pc:sldMk cId="1405535617" sldId="650"/>
            <ac:cxnSpMk id="20" creationId="{1597B24C-0764-4846-A341-97941227F031}"/>
          </ac:cxnSpMkLst>
        </pc:cxnChg>
        <pc:cxnChg chg="add">
          <ac:chgData name="Johnson, Chad" userId="29e26967-ee32-4210-a1e6-19e5305e9c5f" providerId="ADAL" clId="{C1C21CD0-8852-4749-8BCF-CC7183E9B5A7}" dt="2022-03-07T19:39:52.210" v="1742" actId="11529"/>
          <ac:cxnSpMkLst>
            <pc:docMk/>
            <pc:sldMk cId="1405535617" sldId="650"/>
            <ac:cxnSpMk id="22" creationId="{E860F7F7-C7D8-419F-B409-BC00D1ACD3C2}"/>
          </ac:cxnSpMkLst>
        </pc:cxnChg>
        <pc:cxnChg chg="add">
          <ac:chgData name="Johnson, Chad" userId="29e26967-ee32-4210-a1e6-19e5305e9c5f" providerId="ADAL" clId="{C1C21CD0-8852-4749-8BCF-CC7183E9B5A7}" dt="2022-03-07T19:39:57.851" v="1743" actId="11529"/>
          <ac:cxnSpMkLst>
            <pc:docMk/>
            <pc:sldMk cId="1405535617" sldId="650"/>
            <ac:cxnSpMk id="24" creationId="{4A5BD650-29DF-483C-89CC-857A9698264B}"/>
          </ac:cxnSpMkLst>
        </pc:cxnChg>
        <pc:cxnChg chg="add">
          <ac:chgData name="Johnson, Chad" userId="29e26967-ee32-4210-a1e6-19e5305e9c5f" providerId="ADAL" clId="{C1C21CD0-8852-4749-8BCF-CC7183E9B5A7}" dt="2022-03-07T19:40:03.477" v="1744" actId="11529"/>
          <ac:cxnSpMkLst>
            <pc:docMk/>
            <pc:sldMk cId="1405535617" sldId="650"/>
            <ac:cxnSpMk id="26" creationId="{C0E6C39B-5187-41CF-AE05-652F5B1EBAF9}"/>
          </ac:cxnSpMkLst>
        </pc:cxnChg>
        <pc:cxnChg chg="add">
          <ac:chgData name="Johnson, Chad" userId="29e26967-ee32-4210-a1e6-19e5305e9c5f" providerId="ADAL" clId="{C1C21CD0-8852-4749-8BCF-CC7183E9B5A7}" dt="2022-03-07T19:40:09.805" v="1745" actId="11529"/>
          <ac:cxnSpMkLst>
            <pc:docMk/>
            <pc:sldMk cId="1405535617" sldId="650"/>
            <ac:cxnSpMk id="28" creationId="{5BF9EB86-14F9-4D25-9B39-FF79D2EE4546}"/>
          </ac:cxnSpMkLst>
        </pc:cxnChg>
        <pc:cxnChg chg="add mod">
          <ac:chgData name="Johnson, Chad" userId="29e26967-ee32-4210-a1e6-19e5305e9c5f" providerId="ADAL" clId="{C1C21CD0-8852-4749-8BCF-CC7183E9B5A7}" dt="2022-03-07T19:40:49.450" v="1750" actId="14100"/>
          <ac:cxnSpMkLst>
            <pc:docMk/>
            <pc:sldMk cId="1405535617" sldId="650"/>
            <ac:cxnSpMk id="30" creationId="{CC12A778-7D55-443B-AB15-FF722FD5FA83}"/>
          </ac:cxnSpMkLst>
        </pc:cxnChg>
        <pc:cxnChg chg="add del">
          <ac:chgData name="Johnson, Chad" userId="29e26967-ee32-4210-a1e6-19e5305e9c5f" providerId="ADAL" clId="{C1C21CD0-8852-4749-8BCF-CC7183E9B5A7}" dt="2022-03-07T19:40:41.938" v="1749" actId="478"/>
          <ac:cxnSpMkLst>
            <pc:docMk/>
            <pc:sldMk cId="1405535617" sldId="650"/>
            <ac:cxnSpMk id="32" creationId="{DE1393AD-1E07-4645-A018-325F65C5AFF7}"/>
          </ac:cxnSpMkLst>
        </pc:cxnChg>
        <pc:cxnChg chg="add">
          <ac:chgData name="Johnson, Chad" userId="29e26967-ee32-4210-a1e6-19e5305e9c5f" providerId="ADAL" clId="{C1C21CD0-8852-4749-8BCF-CC7183E9B5A7}" dt="2022-03-07T19:40:33.586" v="1748" actId="11529"/>
          <ac:cxnSpMkLst>
            <pc:docMk/>
            <pc:sldMk cId="1405535617" sldId="650"/>
            <ac:cxnSpMk id="34" creationId="{ED6E6829-FA8A-47BE-89CC-0FA842F348FE}"/>
          </ac:cxnSpMkLst>
        </pc:cxnChg>
      </pc:sldChg>
      <pc:sldChg chg="addSp delSp modSp new mod">
        <pc:chgData name="Johnson, Chad" userId="29e26967-ee32-4210-a1e6-19e5305e9c5f" providerId="ADAL" clId="{C1C21CD0-8852-4749-8BCF-CC7183E9B5A7}" dt="2022-03-07T19:58:34.007" v="2340" actId="1076"/>
        <pc:sldMkLst>
          <pc:docMk/>
          <pc:sldMk cId="2394190182" sldId="651"/>
        </pc:sldMkLst>
        <pc:spChg chg="mod">
          <ac:chgData name="Johnson, Chad" userId="29e26967-ee32-4210-a1e6-19e5305e9c5f" providerId="ADAL" clId="{C1C21CD0-8852-4749-8BCF-CC7183E9B5A7}" dt="2022-03-07T19:55:31.270" v="2256" actId="313"/>
          <ac:spMkLst>
            <pc:docMk/>
            <pc:sldMk cId="2394190182" sldId="651"/>
            <ac:spMk id="2" creationId="{45A93296-6D6A-417B-BCE7-1320BA23C458}"/>
          </ac:spMkLst>
        </pc:spChg>
        <pc:spChg chg="mod">
          <ac:chgData name="Johnson, Chad" userId="29e26967-ee32-4210-a1e6-19e5305e9c5f" providerId="ADAL" clId="{C1C21CD0-8852-4749-8BCF-CC7183E9B5A7}" dt="2022-03-07T19:55:00.249" v="2248" actId="20577"/>
          <ac:spMkLst>
            <pc:docMk/>
            <pc:sldMk cId="2394190182" sldId="651"/>
            <ac:spMk id="3" creationId="{F3A7BF90-A35A-4E5F-BD49-ED596A069B80}"/>
          </ac:spMkLst>
        </pc:spChg>
        <pc:spChg chg="del">
          <ac:chgData name="Johnson, Chad" userId="29e26967-ee32-4210-a1e6-19e5305e9c5f" providerId="ADAL" clId="{C1C21CD0-8852-4749-8BCF-CC7183E9B5A7}" dt="2022-03-07T19:55:16.429" v="2250" actId="478"/>
          <ac:spMkLst>
            <pc:docMk/>
            <pc:sldMk cId="2394190182" sldId="651"/>
            <ac:spMk id="4" creationId="{FE380056-3C02-4536-A45D-0FAD8A6C74AB}"/>
          </ac:spMkLst>
        </pc:spChg>
        <pc:spChg chg="add del mod">
          <ac:chgData name="Johnson, Chad" userId="29e26967-ee32-4210-a1e6-19e5305e9c5f" providerId="ADAL" clId="{C1C21CD0-8852-4749-8BCF-CC7183E9B5A7}" dt="2022-03-07T19:55:25.652" v="2254" actId="478"/>
          <ac:spMkLst>
            <pc:docMk/>
            <pc:sldMk cId="2394190182" sldId="651"/>
            <ac:spMk id="6" creationId="{57F204F2-77B4-4C29-8C30-41459BBBE490}"/>
          </ac:spMkLst>
        </pc:spChg>
        <pc:spChg chg="add del mod">
          <ac:chgData name="Johnson, Chad" userId="29e26967-ee32-4210-a1e6-19e5305e9c5f" providerId="ADAL" clId="{C1C21CD0-8852-4749-8BCF-CC7183E9B5A7}" dt="2022-03-07T19:55:25.652" v="2254" actId="478"/>
          <ac:spMkLst>
            <pc:docMk/>
            <pc:sldMk cId="2394190182" sldId="651"/>
            <ac:spMk id="7" creationId="{C75D100A-7206-4F58-8143-4238311DA281}"/>
          </ac:spMkLst>
        </pc:spChg>
        <pc:spChg chg="add del mod">
          <ac:chgData name="Johnson, Chad" userId="29e26967-ee32-4210-a1e6-19e5305e9c5f" providerId="ADAL" clId="{C1C21CD0-8852-4749-8BCF-CC7183E9B5A7}" dt="2022-03-07T19:55:25.652" v="2254" actId="478"/>
          <ac:spMkLst>
            <pc:docMk/>
            <pc:sldMk cId="2394190182" sldId="651"/>
            <ac:spMk id="8" creationId="{8064D345-0663-45C8-95E8-8058A5BA78FD}"/>
          </ac:spMkLst>
        </pc:spChg>
        <pc:spChg chg="add del mod">
          <ac:chgData name="Johnson, Chad" userId="29e26967-ee32-4210-a1e6-19e5305e9c5f" providerId="ADAL" clId="{C1C21CD0-8852-4749-8BCF-CC7183E9B5A7}" dt="2022-03-07T19:55:28.756" v="2255" actId="478"/>
          <ac:spMkLst>
            <pc:docMk/>
            <pc:sldMk cId="2394190182" sldId="651"/>
            <ac:spMk id="16" creationId="{525A5527-A15C-4D35-BA8B-CD8E3792FFA1}"/>
          </ac:spMkLst>
        </pc:spChg>
        <pc:spChg chg="add del mod">
          <ac:chgData name="Johnson, Chad" userId="29e26967-ee32-4210-a1e6-19e5305e9c5f" providerId="ADAL" clId="{C1C21CD0-8852-4749-8BCF-CC7183E9B5A7}" dt="2022-03-07T19:55:28.756" v="2255" actId="478"/>
          <ac:spMkLst>
            <pc:docMk/>
            <pc:sldMk cId="2394190182" sldId="651"/>
            <ac:spMk id="17" creationId="{C9B445B1-4E1A-4049-9967-37F789A298D3}"/>
          </ac:spMkLst>
        </pc:spChg>
        <pc:spChg chg="add del mod">
          <ac:chgData name="Johnson, Chad" userId="29e26967-ee32-4210-a1e6-19e5305e9c5f" providerId="ADAL" clId="{C1C21CD0-8852-4749-8BCF-CC7183E9B5A7}" dt="2022-03-07T19:55:25.652" v="2254" actId="478"/>
          <ac:spMkLst>
            <pc:docMk/>
            <pc:sldMk cId="2394190182" sldId="651"/>
            <ac:spMk id="18" creationId="{8763DFF9-E41C-40C7-98B5-98A70A116166}"/>
          </ac:spMkLst>
        </pc:spChg>
        <pc:spChg chg="add del mod">
          <ac:chgData name="Johnson, Chad" userId="29e26967-ee32-4210-a1e6-19e5305e9c5f" providerId="ADAL" clId="{C1C21CD0-8852-4749-8BCF-CC7183E9B5A7}" dt="2022-03-07T19:55:25.652" v="2254" actId="478"/>
          <ac:spMkLst>
            <pc:docMk/>
            <pc:sldMk cId="2394190182" sldId="651"/>
            <ac:spMk id="19" creationId="{A392883D-DEAA-497E-820B-C1DD72A72228}"/>
          </ac:spMkLst>
        </pc:spChg>
        <pc:spChg chg="add del mod">
          <ac:chgData name="Johnson, Chad" userId="29e26967-ee32-4210-a1e6-19e5305e9c5f" providerId="ADAL" clId="{C1C21CD0-8852-4749-8BCF-CC7183E9B5A7}" dt="2022-03-07T19:55:28.756" v="2255" actId="478"/>
          <ac:spMkLst>
            <pc:docMk/>
            <pc:sldMk cId="2394190182" sldId="651"/>
            <ac:spMk id="20" creationId="{38A2FF74-B0D7-48C0-B58C-C460E03DD446}"/>
          </ac:spMkLst>
        </pc:spChg>
        <pc:spChg chg="add del mod">
          <ac:chgData name="Johnson, Chad" userId="29e26967-ee32-4210-a1e6-19e5305e9c5f" providerId="ADAL" clId="{C1C21CD0-8852-4749-8BCF-CC7183E9B5A7}" dt="2022-03-07T19:55:25.652" v="2254" actId="478"/>
          <ac:spMkLst>
            <pc:docMk/>
            <pc:sldMk cId="2394190182" sldId="651"/>
            <ac:spMk id="21" creationId="{3C53BC7C-BABF-447E-9174-8975C6696836}"/>
          </ac:spMkLst>
        </pc:spChg>
        <pc:spChg chg="add del mod">
          <ac:chgData name="Johnson, Chad" userId="29e26967-ee32-4210-a1e6-19e5305e9c5f" providerId="ADAL" clId="{C1C21CD0-8852-4749-8BCF-CC7183E9B5A7}" dt="2022-03-07T19:55:25.652" v="2254" actId="478"/>
          <ac:spMkLst>
            <pc:docMk/>
            <pc:sldMk cId="2394190182" sldId="651"/>
            <ac:spMk id="22" creationId="{8568F459-5060-42D9-B091-966C4BFA2211}"/>
          </ac:spMkLst>
        </pc:spChg>
        <pc:spChg chg="add del mod">
          <ac:chgData name="Johnson, Chad" userId="29e26967-ee32-4210-a1e6-19e5305e9c5f" providerId="ADAL" clId="{C1C21CD0-8852-4749-8BCF-CC7183E9B5A7}" dt="2022-03-07T19:55:25.652" v="2254" actId="478"/>
          <ac:spMkLst>
            <pc:docMk/>
            <pc:sldMk cId="2394190182" sldId="651"/>
            <ac:spMk id="23" creationId="{76B94604-EF0C-4C44-82D4-7EEC1127972E}"/>
          </ac:spMkLst>
        </pc:spChg>
        <pc:spChg chg="add del mod">
          <ac:chgData name="Johnson, Chad" userId="29e26967-ee32-4210-a1e6-19e5305e9c5f" providerId="ADAL" clId="{C1C21CD0-8852-4749-8BCF-CC7183E9B5A7}" dt="2022-03-07T19:55:28.756" v="2255" actId="478"/>
          <ac:spMkLst>
            <pc:docMk/>
            <pc:sldMk cId="2394190182" sldId="651"/>
            <ac:spMk id="24" creationId="{D2FA4BBF-585E-42C5-A673-4685AD5114CE}"/>
          </ac:spMkLst>
        </pc:spChg>
        <pc:spChg chg="add del mod">
          <ac:chgData name="Johnson, Chad" userId="29e26967-ee32-4210-a1e6-19e5305e9c5f" providerId="ADAL" clId="{C1C21CD0-8852-4749-8BCF-CC7183E9B5A7}" dt="2022-03-07T19:55:25.652" v="2254" actId="478"/>
          <ac:spMkLst>
            <pc:docMk/>
            <pc:sldMk cId="2394190182" sldId="651"/>
            <ac:spMk id="25" creationId="{46A5248D-5F05-4D5E-AF63-BA492EEE73A8}"/>
          </ac:spMkLst>
        </pc:spChg>
        <pc:spChg chg="add del mod">
          <ac:chgData name="Johnson, Chad" userId="29e26967-ee32-4210-a1e6-19e5305e9c5f" providerId="ADAL" clId="{C1C21CD0-8852-4749-8BCF-CC7183E9B5A7}" dt="2022-03-07T19:55:25.652" v="2254" actId="478"/>
          <ac:spMkLst>
            <pc:docMk/>
            <pc:sldMk cId="2394190182" sldId="651"/>
            <ac:spMk id="26" creationId="{77CA97CB-2D64-4B5A-A10A-5A28CAD75591}"/>
          </ac:spMkLst>
        </pc:spChg>
        <pc:spChg chg="add del mod">
          <ac:chgData name="Johnson, Chad" userId="29e26967-ee32-4210-a1e6-19e5305e9c5f" providerId="ADAL" clId="{C1C21CD0-8852-4749-8BCF-CC7183E9B5A7}" dt="2022-03-07T19:55:25.652" v="2254" actId="478"/>
          <ac:spMkLst>
            <pc:docMk/>
            <pc:sldMk cId="2394190182" sldId="651"/>
            <ac:spMk id="27" creationId="{F4DBCE6E-F25D-458E-9CE1-C055FA1117B6}"/>
          </ac:spMkLst>
        </pc:spChg>
        <pc:spChg chg="add del mod">
          <ac:chgData name="Johnson, Chad" userId="29e26967-ee32-4210-a1e6-19e5305e9c5f" providerId="ADAL" clId="{C1C21CD0-8852-4749-8BCF-CC7183E9B5A7}" dt="2022-03-07T19:55:25.652" v="2254" actId="478"/>
          <ac:spMkLst>
            <pc:docMk/>
            <pc:sldMk cId="2394190182" sldId="651"/>
            <ac:spMk id="29" creationId="{21CBB7E9-30BE-48A0-A55D-B9C86B17A379}"/>
          </ac:spMkLst>
        </pc:spChg>
        <pc:spChg chg="add del mod">
          <ac:chgData name="Johnson, Chad" userId="29e26967-ee32-4210-a1e6-19e5305e9c5f" providerId="ADAL" clId="{C1C21CD0-8852-4749-8BCF-CC7183E9B5A7}" dt="2022-03-07T19:55:22.767" v="2253"/>
          <ac:spMkLst>
            <pc:docMk/>
            <pc:sldMk cId="2394190182" sldId="651"/>
            <ac:spMk id="30" creationId="{4C1EF1B1-A727-46E9-B50B-C3803DDD2F8A}"/>
          </ac:spMkLst>
        </pc:spChg>
        <pc:spChg chg="add mod">
          <ac:chgData name="Johnson, Chad" userId="29e26967-ee32-4210-a1e6-19e5305e9c5f" providerId="ADAL" clId="{C1C21CD0-8852-4749-8BCF-CC7183E9B5A7}" dt="2022-03-07T19:58:34.007" v="2340" actId="1076"/>
          <ac:spMkLst>
            <pc:docMk/>
            <pc:sldMk cId="2394190182" sldId="651"/>
            <ac:spMk id="31" creationId="{8CC0F682-4AD5-481B-A268-DA1EBBF2A25B}"/>
          </ac:spMkLst>
        </pc:spChg>
        <pc:spChg chg="add del mod">
          <ac:chgData name="Johnson, Chad" userId="29e26967-ee32-4210-a1e6-19e5305e9c5f" providerId="ADAL" clId="{C1C21CD0-8852-4749-8BCF-CC7183E9B5A7}" dt="2022-03-07T19:55:57.293" v="2266" actId="478"/>
          <ac:spMkLst>
            <pc:docMk/>
            <pc:sldMk cId="2394190182" sldId="651"/>
            <ac:spMk id="32" creationId="{36B09EC1-2924-4483-BBD8-4F41B7055CFB}"/>
          </ac:spMkLst>
        </pc:spChg>
        <pc:spChg chg="add mod">
          <ac:chgData name="Johnson, Chad" userId="29e26967-ee32-4210-a1e6-19e5305e9c5f" providerId="ADAL" clId="{C1C21CD0-8852-4749-8BCF-CC7183E9B5A7}" dt="2022-03-07T19:58:34.007" v="2340" actId="1076"/>
          <ac:spMkLst>
            <pc:docMk/>
            <pc:sldMk cId="2394190182" sldId="651"/>
            <ac:spMk id="33" creationId="{E40BA09D-B493-47C9-807D-569FB72506F7}"/>
          </ac:spMkLst>
        </pc:spChg>
        <pc:spChg chg="add mod">
          <ac:chgData name="Johnson, Chad" userId="29e26967-ee32-4210-a1e6-19e5305e9c5f" providerId="ADAL" clId="{C1C21CD0-8852-4749-8BCF-CC7183E9B5A7}" dt="2022-03-07T19:58:34.007" v="2340" actId="1076"/>
          <ac:spMkLst>
            <pc:docMk/>
            <pc:sldMk cId="2394190182" sldId="651"/>
            <ac:spMk id="42" creationId="{2A168B65-CF88-4FC0-B743-CA289DF95B9D}"/>
          </ac:spMkLst>
        </pc:spChg>
        <pc:spChg chg="add mod">
          <ac:chgData name="Johnson, Chad" userId="29e26967-ee32-4210-a1e6-19e5305e9c5f" providerId="ADAL" clId="{C1C21CD0-8852-4749-8BCF-CC7183E9B5A7}" dt="2022-03-07T19:58:34.007" v="2340" actId="1076"/>
          <ac:spMkLst>
            <pc:docMk/>
            <pc:sldMk cId="2394190182" sldId="651"/>
            <ac:spMk id="43" creationId="{39D04F13-2D68-430F-8F52-430389927F08}"/>
          </ac:spMkLst>
        </pc:spChg>
        <pc:spChg chg="add mod">
          <ac:chgData name="Johnson, Chad" userId="29e26967-ee32-4210-a1e6-19e5305e9c5f" providerId="ADAL" clId="{C1C21CD0-8852-4749-8BCF-CC7183E9B5A7}" dt="2022-03-07T19:58:34.007" v="2340" actId="1076"/>
          <ac:spMkLst>
            <pc:docMk/>
            <pc:sldMk cId="2394190182" sldId="651"/>
            <ac:spMk id="44" creationId="{E771F9B8-BAF5-4358-A842-590022019022}"/>
          </ac:spMkLst>
        </pc:spChg>
        <pc:spChg chg="add mod">
          <ac:chgData name="Johnson, Chad" userId="29e26967-ee32-4210-a1e6-19e5305e9c5f" providerId="ADAL" clId="{C1C21CD0-8852-4749-8BCF-CC7183E9B5A7}" dt="2022-03-07T19:58:34.007" v="2340" actId="1076"/>
          <ac:spMkLst>
            <pc:docMk/>
            <pc:sldMk cId="2394190182" sldId="651"/>
            <ac:spMk id="45" creationId="{9E054CDB-5BAC-4855-8B49-35B01DC16303}"/>
          </ac:spMkLst>
        </pc:spChg>
        <pc:spChg chg="add mod">
          <ac:chgData name="Johnson, Chad" userId="29e26967-ee32-4210-a1e6-19e5305e9c5f" providerId="ADAL" clId="{C1C21CD0-8852-4749-8BCF-CC7183E9B5A7}" dt="2022-03-07T19:58:34.007" v="2340" actId="1076"/>
          <ac:spMkLst>
            <pc:docMk/>
            <pc:sldMk cId="2394190182" sldId="651"/>
            <ac:spMk id="46" creationId="{0BA09B17-0500-41DD-A3AC-BF4FC480AC80}"/>
          </ac:spMkLst>
        </pc:spChg>
        <pc:spChg chg="add mod">
          <ac:chgData name="Johnson, Chad" userId="29e26967-ee32-4210-a1e6-19e5305e9c5f" providerId="ADAL" clId="{C1C21CD0-8852-4749-8BCF-CC7183E9B5A7}" dt="2022-03-07T19:58:34.007" v="2340" actId="1076"/>
          <ac:spMkLst>
            <pc:docMk/>
            <pc:sldMk cId="2394190182" sldId="651"/>
            <ac:spMk id="47" creationId="{DAA8003D-4A66-41AF-A4F7-986648C99352}"/>
          </ac:spMkLst>
        </pc:spChg>
        <pc:spChg chg="add mod">
          <ac:chgData name="Johnson, Chad" userId="29e26967-ee32-4210-a1e6-19e5305e9c5f" providerId="ADAL" clId="{C1C21CD0-8852-4749-8BCF-CC7183E9B5A7}" dt="2022-03-07T19:58:34.007" v="2340" actId="1076"/>
          <ac:spMkLst>
            <pc:docMk/>
            <pc:sldMk cId="2394190182" sldId="651"/>
            <ac:spMk id="48" creationId="{70DC1CB6-C0EE-4414-950C-7C3392ECE84E}"/>
          </ac:spMkLst>
        </pc:spChg>
        <pc:picChg chg="add del mod">
          <ac:chgData name="Johnson, Chad" userId="29e26967-ee32-4210-a1e6-19e5305e9c5f" providerId="ADAL" clId="{C1C21CD0-8852-4749-8BCF-CC7183E9B5A7}" dt="2022-03-07T19:55:20.835" v="2251" actId="478"/>
          <ac:picMkLst>
            <pc:docMk/>
            <pc:sldMk cId="2394190182" sldId="651"/>
            <ac:picMk id="5" creationId="{98CA942C-B640-4012-BEA4-BBC1D6D352EF}"/>
          </ac:picMkLst>
        </pc:picChg>
        <pc:cxnChg chg="add del mod">
          <ac:chgData name="Johnson, Chad" userId="29e26967-ee32-4210-a1e6-19e5305e9c5f" providerId="ADAL" clId="{C1C21CD0-8852-4749-8BCF-CC7183E9B5A7}" dt="2022-03-07T19:55:28.756" v="2255" actId="478"/>
          <ac:cxnSpMkLst>
            <pc:docMk/>
            <pc:sldMk cId="2394190182" sldId="651"/>
            <ac:cxnSpMk id="9" creationId="{A92833C2-1117-4AB8-8EBA-CB6463242653}"/>
          </ac:cxnSpMkLst>
        </pc:cxnChg>
        <pc:cxnChg chg="add del mod">
          <ac:chgData name="Johnson, Chad" userId="29e26967-ee32-4210-a1e6-19e5305e9c5f" providerId="ADAL" clId="{C1C21CD0-8852-4749-8BCF-CC7183E9B5A7}" dt="2022-03-07T19:55:28.756" v="2255" actId="478"/>
          <ac:cxnSpMkLst>
            <pc:docMk/>
            <pc:sldMk cId="2394190182" sldId="651"/>
            <ac:cxnSpMk id="10" creationId="{DBC9623D-6245-41DA-AC48-519CFE99EA9F}"/>
          </ac:cxnSpMkLst>
        </pc:cxnChg>
        <pc:cxnChg chg="add del mod">
          <ac:chgData name="Johnson, Chad" userId="29e26967-ee32-4210-a1e6-19e5305e9c5f" providerId="ADAL" clId="{C1C21CD0-8852-4749-8BCF-CC7183E9B5A7}" dt="2022-03-07T19:55:28.756" v="2255" actId="478"/>
          <ac:cxnSpMkLst>
            <pc:docMk/>
            <pc:sldMk cId="2394190182" sldId="651"/>
            <ac:cxnSpMk id="11" creationId="{14FBFCD0-B5F0-4165-960A-1FB9785FCEE9}"/>
          </ac:cxnSpMkLst>
        </pc:cxnChg>
        <pc:cxnChg chg="add del mod">
          <ac:chgData name="Johnson, Chad" userId="29e26967-ee32-4210-a1e6-19e5305e9c5f" providerId="ADAL" clId="{C1C21CD0-8852-4749-8BCF-CC7183E9B5A7}" dt="2022-03-07T19:55:25.652" v="2254" actId="478"/>
          <ac:cxnSpMkLst>
            <pc:docMk/>
            <pc:sldMk cId="2394190182" sldId="651"/>
            <ac:cxnSpMk id="12" creationId="{D0862949-A451-4E6F-BC72-0E3DB5E5296B}"/>
          </ac:cxnSpMkLst>
        </pc:cxnChg>
        <pc:cxnChg chg="add del mod">
          <ac:chgData name="Johnson, Chad" userId="29e26967-ee32-4210-a1e6-19e5305e9c5f" providerId="ADAL" clId="{C1C21CD0-8852-4749-8BCF-CC7183E9B5A7}" dt="2022-03-07T19:55:25.652" v="2254" actId="478"/>
          <ac:cxnSpMkLst>
            <pc:docMk/>
            <pc:sldMk cId="2394190182" sldId="651"/>
            <ac:cxnSpMk id="13" creationId="{50A04E54-F0F0-4F9F-9FAD-4053D36A19E1}"/>
          </ac:cxnSpMkLst>
        </pc:cxnChg>
        <pc:cxnChg chg="add del mod">
          <ac:chgData name="Johnson, Chad" userId="29e26967-ee32-4210-a1e6-19e5305e9c5f" providerId="ADAL" clId="{C1C21CD0-8852-4749-8BCF-CC7183E9B5A7}" dt="2022-03-07T19:55:25.652" v="2254" actId="478"/>
          <ac:cxnSpMkLst>
            <pc:docMk/>
            <pc:sldMk cId="2394190182" sldId="651"/>
            <ac:cxnSpMk id="14" creationId="{88870074-294F-4464-81B8-218851EB4D88}"/>
          </ac:cxnSpMkLst>
        </pc:cxnChg>
        <pc:cxnChg chg="add del mod">
          <ac:chgData name="Johnson, Chad" userId="29e26967-ee32-4210-a1e6-19e5305e9c5f" providerId="ADAL" clId="{C1C21CD0-8852-4749-8BCF-CC7183E9B5A7}" dt="2022-03-07T19:55:25.652" v="2254" actId="478"/>
          <ac:cxnSpMkLst>
            <pc:docMk/>
            <pc:sldMk cId="2394190182" sldId="651"/>
            <ac:cxnSpMk id="15" creationId="{0C20E4D8-7A37-4D71-B0EE-E039A9A805D3}"/>
          </ac:cxnSpMkLst>
        </pc:cxnChg>
        <pc:cxnChg chg="add del mod">
          <ac:chgData name="Johnson, Chad" userId="29e26967-ee32-4210-a1e6-19e5305e9c5f" providerId="ADAL" clId="{C1C21CD0-8852-4749-8BCF-CC7183E9B5A7}" dt="2022-03-07T19:55:25.652" v="2254" actId="478"/>
          <ac:cxnSpMkLst>
            <pc:docMk/>
            <pc:sldMk cId="2394190182" sldId="651"/>
            <ac:cxnSpMk id="28" creationId="{BE71E155-85C3-4A02-864A-330205EF2F1B}"/>
          </ac:cxnSpMkLst>
        </pc:cxnChg>
        <pc:cxnChg chg="add mod">
          <ac:chgData name="Johnson, Chad" userId="29e26967-ee32-4210-a1e6-19e5305e9c5f" providerId="ADAL" clId="{C1C21CD0-8852-4749-8BCF-CC7183E9B5A7}" dt="2022-03-07T19:58:34.007" v="2340" actId="1076"/>
          <ac:cxnSpMkLst>
            <pc:docMk/>
            <pc:sldMk cId="2394190182" sldId="651"/>
            <ac:cxnSpMk id="35" creationId="{AB8B6649-866E-4F43-8D82-429088DCA647}"/>
          </ac:cxnSpMkLst>
        </pc:cxnChg>
        <pc:cxnChg chg="add mod">
          <ac:chgData name="Johnson, Chad" userId="29e26967-ee32-4210-a1e6-19e5305e9c5f" providerId="ADAL" clId="{C1C21CD0-8852-4749-8BCF-CC7183E9B5A7}" dt="2022-03-07T19:58:34.007" v="2340" actId="1076"/>
          <ac:cxnSpMkLst>
            <pc:docMk/>
            <pc:sldMk cId="2394190182" sldId="651"/>
            <ac:cxnSpMk id="37" creationId="{6825B230-7D18-4706-8B79-966B5E9B8127}"/>
          </ac:cxnSpMkLst>
        </pc:cxnChg>
        <pc:cxnChg chg="add mod">
          <ac:chgData name="Johnson, Chad" userId="29e26967-ee32-4210-a1e6-19e5305e9c5f" providerId="ADAL" clId="{C1C21CD0-8852-4749-8BCF-CC7183E9B5A7}" dt="2022-03-07T19:58:34.007" v="2340" actId="1076"/>
          <ac:cxnSpMkLst>
            <pc:docMk/>
            <pc:sldMk cId="2394190182" sldId="651"/>
            <ac:cxnSpMk id="39" creationId="{ADCA4397-86E9-4914-8E91-2441CF082E35}"/>
          </ac:cxnSpMkLst>
        </pc:cxnChg>
        <pc:cxnChg chg="add mod">
          <ac:chgData name="Johnson, Chad" userId="29e26967-ee32-4210-a1e6-19e5305e9c5f" providerId="ADAL" clId="{C1C21CD0-8852-4749-8BCF-CC7183E9B5A7}" dt="2022-03-07T19:58:34.007" v="2340" actId="1076"/>
          <ac:cxnSpMkLst>
            <pc:docMk/>
            <pc:sldMk cId="2394190182" sldId="651"/>
            <ac:cxnSpMk id="41" creationId="{5D75C480-E41E-47BE-8DCF-FC4643AF4FA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5" name="Slide Image Placeholder 1"/>
          <p:cNvSpPr>
            <a:spLocks noGrp="1" noRot="1" noChangeAspect="1" noTextEdit="1"/>
          </p:cNvSpPr>
          <p:nvPr>
            <p:ph type="sldImg"/>
          </p:nvPr>
        </p:nvSpPr>
        <p:spPr>
          <a:ln/>
        </p:spPr>
      </p:sp>
      <p:sp>
        <p:nvSpPr>
          <p:cNvPr id="1424386" name="Notes Placeholder 2"/>
          <p:cNvSpPr>
            <a:spLocks noGrp="1"/>
          </p:cNvSpPr>
          <p:nvPr>
            <p:ph type="body" idx="1"/>
          </p:nvPr>
        </p:nvSpPr>
        <p:spPr>
          <a:noFill/>
          <a:ln/>
        </p:spPr>
        <p:txBody>
          <a:bodyPr/>
          <a:lstStyle/>
          <a:p>
            <a:r>
              <a:rPr lang="en-US" sz="1200" dirty="0"/>
              <a:t>ISO 15408</a:t>
            </a:r>
          </a:p>
          <a:p>
            <a:r>
              <a:rPr lang="en-US" sz="1200" dirty="0"/>
              <a:t>MRA-Mutual Recognition Agreement (changed to CCRA “common criteria recognition agreement”)</a:t>
            </a:r>
          </a:p>
          <a:p>
            <a:r>
              <a:rPr lang="en-US" sz="1200" dirty="0"/>
              <a:t>Any equipment evaluated by one is accepted by all.  Items evaluated are placed on the EPL (evaluated product list) </a:t>
            </a:r>
          </a:p>
        </p:txBody>
      </p:sp>
      <p:sp>
        <p:nvSpPr>
          <p:cNvPr id="1424387" name="Slide Number Placeholder 3"/>
          <p:cNvSpPr>
            <a:spLocks noGrp="1"/>
          </p:cNvSpPr>
          <p:nvPr>
            <p:ph type="sldNum" sz="quarter" idx="5"/>
          </p:nvPr>
        </p:nvSpPr>
        <p:spPr>
          <a:noFill/>
        </p:spPr>
        <p:txBody>
          <a:bodyPr/>
          <a:lstStyle/>
          <a:p>
            <a:fld id="{9C70C191-10DB-49A2-9EE5-11869CEE5A85}" type="slidenum">
              <a:rPr lang="en-US" smtClean="0">
                <a:solidFill>
                  <a:srgbClr val="000000"/>
                </a:solidFill>
                <a:cs typeface="Arial" charset="0"/>
              </a:rPr>
              <a:pPr/>
              <a:t>10</a:t>
            </a:fld>
            <a:endParaRPr lang="en-US" dirty="0">
              <a:solidFill>
                <a:srgbClr val="000000"/>
              </a:solidFill>
              <a:cs typeface="Arial" charset="0"/>
            </a:endParaRPr>
          </a:p>
        </p:txBody>
      </p:sp>
    </p:spTree>
    <p:extLst>
      <p:ext uri="{BB962C8B-B14F-4D97-AF65-F5344CB8AC3E}">
        <p14:creationId xmlns:p14="http://schemas.microsoft.com/office/powerpoint/2010/main" val="3328537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Terms:</a:t>
            </a:r>
          </a:p>
          <a:p>
            <a:pPr marL="171450" indent="-171450">
              <a:buFont typeface="Arial" panose="020B0604020202020204" pitchFamily="34" charset="0"/>
              <a:buChar char="•"/>
            </a:pPr>
            <a:r>
              <a:rPr lang="en-US" sz="1050" b="1" dirty="0"/>
              <a:t>Target of Evaluation (TOE): </a:t>
            </a:r>
            <a:r>
              <a:rPr lang="en-US" sz="1050" dirty="0"/>
              <a:t>vendor’s product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Protection Profiles (PP</a:t>
            </a:r>
            <a:r>
              <a:rPr lang="en-US" sz="1050" dirty="0"/>
              <a:t>): security requirements to be specified (“I want”); document identifies security requirements relevant to a purpose</a:t>
            </a:r>
            <a:r>
              <a:rPr lang="en-US" sz="1050" baseline="0" dirty="0"/>
              <a:t> (i.e. smartcards to produce digital signatures)</a:t>
            </a:r>
          </a:p>
          <a:p>
            <a:pPr marL="171450" indent="-171450">
              <a:buFont typeface="Arial" panose="020B0604020202020204" pitchFamily="34" charset="0"/>
              <a:buChar char="•"/>
            </a:pPr>
            <a:r>
              <a:rPr lang="en-US" sz="1050" b="1" dirty="0"/>
              <a:t>Security Targets (ST): </a:t>
            </a:r>
            <a:r>
              <a:rPr lang="en-US" sz="1050" dirty="0"/>
              <a:t>vendor’s claims of security (“I will provide”) Security properties of TOE</a:t>
            </a:r>
          </a:p>
          <a:p>
            <a:pPr marL="171450" indent="-171450">
              <a:buFont typeface="Arial" panose="020B0604020202020204" pitchFamily="34" charset="0"/>
              <a:buChar char="•"/>
            </a:pPr>
            <a:r>
              <a:rPr lang="en-US" sz="1050" b="1" dirty="0"/>
              <a:t>Packages</a:t>
            </a:r>
            <a:r>
              <a:rPr lang="en-US" sz="1050" dirty="0"/>
              <a:t>: components that can be added or removed from the product </a:t>
            </a:r>
          </a:p>
          <a:p>
            <a:pPr marL="171450" indent="-171450">
              <a:buFont typeface="Arial" panose="020B0604020202020204" pitchFamily="34" charset="0"/>
              <a:buChar char="•"/>
            </a:pPr>
            <a:r>
              <a:rPr lang="en-US" sz="1100" b="1" baseline="0" dirty="0"/>
              <a:t>Security functions requirements (SFR)</a:t>
            </a:r>
            <a:r>
              <a:rPr lang="en-US" sz="1100" b="0" baseline="0" dirty="0"/>
              <a:t>: </a:t>
            </a:r>
            <a:r>
              <a:rPr lang="en-US" sz="1100" b="1" baseline="0" dirty="0"/>
              <a:t> </a:t>
            </a:r>
            <a:r>
              <a:rPr lang="en-US" sz="1100" baseline="0" dirty="0"/>
              <a:t>specify specific functions that may be provided by a product.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t>Security Assurance Requirement (SAR</a:t>
            </a:r>
            <a:r>
              <a:rPr lang="en-US" sz="1100" dirty="0"/>
              <a:t>)</a:t>
            </a:r>
            <a:r>
              <a:rPr lang="en-US" sz="1100" baseline="0" dirty="0"/>
              <a:t>: </a:t>
            </a:r>
            <a:r>
              <a:rPr lang="en-US" sz="1100" dirty="0"/>
              <a:t>description of measures taken during development to assure compliance.</a:t>
            </a:r>
          </a:p>
          <a:p>
            <a:pPr marL="171450" lvl="0" indent="-171450">
              <a:buFont typeface="Arial" panose="020B0604020202020204" pitchFamily="34" charset="0"/>
              <a:buChar char="•"/>
            </a:pPr>
            <a:r>
              <a:rPr lang="en-US" sz="1100" b="1" dirty="0"/>
              <a:t>Common Evaluation Methodology (CEM)</a:t>
            </a:r>
            <a:r>
              <a:rPr lang="en-US" sz="1100" b="0" dirty="0"/>
              <a:t>: purpose</a:t>
            </a:r>
            <a:r>
              <a:rPr lang="en-US" sz="1100" b="0" baseline="0" dirty="0"/>
              <a:t> is to:</a:t>
            </a:r>
          </a:p>
          <a:p>
            <a:pPr marL="628650" lvl="1" indent="-171450">
              <a:buFont typeface="Wingdings" panose="05000000000000000000" pitchFamily="2" charset="2"/>
              <a:buChar char="§"/>
            </a:pPr>
            <a:r>
              <a:rPr lang="en-US" sz="1100" b="0" baseline="0" dirty="0"/>
              <a:t>Eliminate redundant evaluation activities</a:t>
            </a:r>
          </a:p>
          <a:p>
            <a:pPr marL="628650" lvl="1" indent="-171450">
              <a:buFont typeface="Wingdings" panose="05000000000000000000" pitchFamily="2" charset="2"/>
              <a:buChar char="§"/>
            </a:pPr>
            <a:r>
              <a:rPr lang="en-US" sz="1100" b="0" baseline="0" dirty="0"/>
              <a:t>Reduce/eliminate activities that contribute little to the final assurance of a product </a:t>
            </a:r>
          </a:p>
          <a:p>
            <a:pPr marL="628650" lvl="1" indent="-171450">
              <a:buFont typeface="Wingdings" panose="05000000000000000000" pitchFamily="2" charset="2"/>
              <a:buChar char="§"/>
            </a:pPr>
            <a:r>
              <a:rPr lang="en-US" sz="1100" b="0" baseline="0" dirty="0"/>
              <a:t>Clarify CEM terminology to reduce misunderstanding </a:t>
            </a:r>
          </a:p>
          <a:p>
            <a:pPr marL="628650" lvl="1" indent="-171450">
              <a:buFont typeface="Wingdings" panose="05000000000000000000" pitchFamily="2" charset="2"/>
              <a:buChar char="§"/>
            </a:pPr>
            <a:r>
              <a:rPr lang="en-US" sz="1100" b="0" baseline="0" dirty="0"/>
              <a:t>Restructure/refocus the evaluation activities to those areas where security assurance is gained </a:t>
            </a:r>
          </a:p>
          <a:p>
            <a:pPr marL="628650" lvl="1" indent="-171450">
              <a:buFont typeface="Wingdings" panose="05000000000000000000" pitchFamily="2" charset="2"/>
              <a:buChar char="§"/>
            </a:pPr>
            <a:r>
              <a:rPr lang="en-US" sz="1100" b="0" baseline="0" dirty="0"/>
              <a:t>Add new CEM requirements if needed</a:t>
            </a:r>
            <a:r>
              <a:rPr lang="en-US" sz="1100" b="0" dirty="0"/>
              <a:t> </a:t>
            </a:r>
            <a:r>
              <a:rPr lang="en-US" sz="1100" b="1" dirty="0"/>
              <a:t> </a:t>
            </a:r>
          </a:p>
          <a:p>
            <a:pPr marL="171450" lvl="0" indent="-171450">
              <a:buFont typeface="Arial" panose="020B0604020202020204" pitchFamily="34" charset="0"/>
              <a:buChar char="•"/>
            </a:pPr>
            <a:r>
              <a:rPr lang="en-US" sz="1100" b="1" dirty="0"/>
              <a:t>Evaluated Product List (EPL)</a:t>
            </a:r>
            <a:r>
              <a:rPr lang="en-US" sz="1100" b="0" dirty="0"/>
              <a:t>: </a:t>
            </a:r>
            <a:endParaRPr lang="en-US" sz="1100" b="1" dirty="0"/>
          </a:p>
          <a:p>
            <a:pPr lvl="0"/>
            <a:endParaRPr lang="en-US" sz="1100" dirty="0"/>
          </a:p>
          <a:p>
            <a:r>
              <a:rPr lang="en-US" sz="1100" baseline="0" dirty="0"/>
              <a:t>TOE-evaluated against SFR.  Allows for different but similar products to be evaluated by their own capabilities.</a:t>
            </a:r>
          </a:p>
          <a:p>
            <a:endParaRPr lang="en-US" dirty="0"/>
          </a:p>
          <a:p>
            <a:r>
              <a:rPr lang="en-US" b="1" dirty="0"/>
              <a:t>Source:</a:t>
            </a:r>
          </a:p>
          <a:p>
            <a:r>
              <a:rPr lang="en-US" sz="1200" dirty="0"/>
              <a:t>http://www.niap-ccevs.org</a:t>
            </a:r>
            <a:endParaRPr lang="en-US" dirty="0"/>
          </a:p>
        </p:txBody>
      </p:sp>
      <p:sp>
        <p:nvSpPr>
          <p:cNvPr id="4" name="Slide Number Placeholder 3"/>
          <p:cNvSpPr>
            <a:spLocks noGrp="1"/>
          </p:cNvSpPr>
          <p:nvPr>
            <p:ph type="sldNum" sz="quarter" idx="10"/>
          </p:nvPr>
        </p:nvSpPr>
        <p:spPr/>
        <p:txBody>
          <a:bodyPr/>
          <a:lstStyle/>
          <a:p>
            <a:fld id="{6644F0BC-46A5-44A9-8E3C-316342D6B748}" type="slidenum">
              <a:rPr lang="en-US" smtClean="0"/>
              <a:t>11</a:t>
            </a:fld>
            <a:endParaRPr lang="en-US"/>
          </a:p>
        </p:txBody>
      </p:sp>
    </p:spTree>
    <p:extLst>
      <p:ext uri="{BB962C8B-B14F-4D97-AF65-F5344CB8AC3E}">
        <p14:creationId xmlns:p14="http://schemas.microsoft.com/office/powerpoint/2010/main" val="3739794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1" name="Slide Image Placeholder 1"/>
          <p:cNvSpPr>
            <a:spLocks noGrp="1" noRot="1" noChangeAspect="1" noTextEdit="1"/>
          </p:cNvSpPr>
          <p:nvPr>
            <p:ph type="sldImg"/>
          </p:nvPr>
        </p:nvSpPr>
        <p:spPr>
          <a:ln/>
        </p:spPr>
      </p:sp>
      <p:sp>
        <p:nvSpPr>
          <p:cNvPr id="1428482" name="Notes Placeholder 2"/>
          <p:cNvSpPr>
            <a:spLocks noGrp="1"/>
          </p:cNvSpPr>
          <p:nvPr>
            <p:ph type="body" idx="1"/>
          </p:nvPr>
        </p:nvSpPr>
        <p:spPr>
          <a:noFill/>
          <a:ln/>
        </p:spPr>
        <p:txBody>
          <a:bodyPr/>
          <a:lstStyle/>
          <a:p>
            <a:r>
              <a:rPr lang="en-US" sz="1100" dirty="0"/>
              <a:t>Each EAL corresponds to a package of SARs with a given level of strictness</a:t>
            </a:r>
          </a:p>
          <a:p>
            <a:endParaRPr lang="en-US" sz="1100" dirty="0"/>
          </a:p>
          <a:p>
            <a:r>
              <a:rPr lang="en-US" sz="1100" dirty="0"/>
              <a:t>Evaluation Assurance Levels </a:t>
            </a:r>
          </a:p>
          <a:p>
            <a:r>
              <a:rPr lang="en-US" sz="1100" dirty="0"/>
              <a:t>EAL 1 Functionally Tested </a:t>
            </a:r>
            <a:r>
              <a:rPr lang="en-US" sz="1100" b="1" dirty="0"/>
              <a:t>(EAL 1 being the most basic (and therefore cheapest to implement and evaluate))</a:t>
            </a:r>
          </a:p>
          <a:p>
            <a:r>
              <a:rPr lang="en-US" sz="1100" dirty="0"/>
              <a:t>EAL 2 Structurally Tested </a:t>
            </a:r>
          </a:p>
          <a:p>
            <a:r>
              <a:rPr lang="en-US" sz="1100" dirty="0"/>
              <a:t>EAL 3 Methodically tested and checked </a:t>
            </a:r>
          </a:p>
          <a:p>
            <a:r>
              <a:rPr lang="en-US" sz="1100" dirty="0"/>
              <a:t>EAL 4 Methodically designed, tested, &amp; reviewed </a:t>
            </a:r>
          </a:p>
          <a:p>
            <a:r>
              <a:rPr lang="en-US" sz="1100" dirty="0"/>
              <a:t>EAL 5 Semi-formally designed and tested </a:t>
            </a:r>
          </a:p>
          <a:p>
            <a:r>
              <a:rPr lang="en-US" sz="1100" dirty="0"/>
              <a:t>EAL 6 Semi-formally verified design and tested </a:t>
            </a:r>
          </a:p>
          <a:p>
            <a:r>
              <a:rPr lang="en-US" sz="1100" dirty="0"/>
              <a:t>EAL 7 Formally verified design and tested </a:t>
            </a:r>
            <a:r>
              <a:rPr lang="en-US" sz="1100" b="1" dirty="0"/>
              <a:t>(EAL 7 being the most stringent (and most expensive)</a:t>
            </a:r>
            <a:r>
              <a:rPr lang="en-US" sz="1100" dirty="0"/>
              <a:t>.</a:t>
            </a:r>
          </a:p>
          <a:p>
            <a:endParaRPr lang="en-US" dirty="0"/>
          </a:p>
          <a:p>
            <a:r>
              <a:rPr lang="en-US" dirty="0"/>
              <a:t>EAL 4 is the level corresponding to B1 (secure</a:t>
            </a:r>
            <a:r>
              <a:rPr lang="en-US" baseline="0" dirty="0"/>
              <a:t> system)</a:t>
            </a:r>
          </a:p>
          <a:p>
            <a:endParaRPr lang="en-US" dirty="0"/>
          </a:p>
          <a:p>
            <a:r>
              <a:rPr lang="en-US" dirty="0"/>
              <a:t>Levels of evaluation do not guarantee better security</a:t>
            </a:r>
          </a:p>
          <a:p>
            <a:endParaRPr lang="en-US" dirty="0"/>
          </a:p>
          <a:p>
            <a:r>
              <a:rPr lang="en-US" dirty="0"/>
              <a:t>Cheap testing on the low end and expensive on the high end</a:t>
            </a:r>
          </a:p>
        </p:txBody>
      </p:sp>
      <p:sp>
        <p:nvSpPr>
          <p:cNvPr id="1428483" name="Slide Number Placeholder 3"/>
          <p:cNvSpPr>
            <a:spLocks noGrp="1"/>
          </p:cNvSpPr>
          <p:nvPr>
            <p:ph type="sldNum" sz="quarter" idx="5"/>
          </p:nvPr>
        </p:nvSpPr>
        <p:spPr>
          <a:noFill/>
        </p:spPr>
        <p:txBody>
          <a:bodyPr/>
          <a:lstStyle/>
          <a:p>
            <a:fld id="{4932CC19-E2B0-4F89-8EBF-4FF7DD5441F6}" type="slidenum">
              <a:rPr lang="en-US" smtClean="0">
                <a:solidFill>
                  <a:srgbClr val="000000"/>
                </a:solidFill>
                <a:cs typeface="Arial" charset="0"/>
              </a:rPr>
              <a:pPr/>
              <a:t>12</a:t>
            </a:fld>
            <a:endParaRPr lang="en-US" dirty="0">
              <a:solidFill>
                <a:srgbClr val="000000"/>
              </a:solidFill>
              <a:cs typeface="Arial" charset="0"/>
            </a:endParaRPr>
          </a:p>
        </p:txBody>
      </p:sp>
    </p:spTree>
    <p:extLst>
      <p:ext uri="{BB962C8B-B14F-4D97-AF65-F5344CB8AC3E}">
        <p14:creationId xmlns:p14="http://schemas.microsoft.com/office/powerpoint/2010/main" val="3967642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3/7/2022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3/7/2022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3/7/2022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3/7/2022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3/7/2022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3/7/2022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3/7/2022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3/7/2022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3/7/2022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3/7/2022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3/7/2022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3/7/2022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7 –Protection Profiles</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3"/>
          <p:cNvSpPr>
            <a:spLocks noGrp="1" noChangeArrowheads="1"/>
          </p:cNvSpPr>
          <p:nvPr>
            <p:ph idx="1"/>
          </p:nvPr>
        </p:nvSpPr>
        <p:spPr/>
        <p:txBody>
          <a:bodyPr/>
          <a:lstStyle/>
          <a:p>
            <a:r>
              <a:rPr lang="en-US" dirty="0" err="1"/>
              <a:t>Defacto</a:t>
            </a:r>
            <a:r>
              <a:rPr lang="en-US" dirty="0"/>
              <a:t> standard for evaluating systems</a:t>
            </a:r>
          </a:p>
          <a:p>
            <a:r>
              <a:rPr lang="en-US" dirty="0"/>
              <a:t>Globalized merger of the Information Technology Security Evaluation Criteria (ITSEC) and the Trusted Computer System Evaluation Criteria (TCSEC)</a:t>
            </a:r>
          </a:p>
          <a:p>
            <a:r>
              <a:rPr lang="en-US" dirty="0"/>
              <a:t>Made an official standard by </a:t>
            </a:r>
            <a:r>
              <a:rPr lang="en-US" b="1" dirty="0"/>
              <a:t>ISO 15408</a:t>
            </a:r>
          </a:p>
          <a:p>
            <a:r>
              <a:rPr lang="en-US" dirty="0"/>
              <a:t>Evaluation based on 7 Evaluation Assurance Levels (EALs)</a:t>
            </a:r>
          </a:p>
        </p:txBody>
      </p:sp>
      <p:sp>
        <p:nvSpPr>
          <p:cNvPr id="54274" name="Rectangle 2"/>
          <p:cNvSpPr>
            <a:spLocks noGrp="1" noChangeArrowheads="1"/>
          </p:cNvSpPr>
          <p:nvPr>
            <p:ph type="title"/>
          </p:nvPr>
        </p:nvSpPr>
        <p:spPr/>
        <p:txBody>
          <a:bodyPr/>
          <a:lstStyle/>
          <a:p>
            <a:r>
              <a:rPr lang="en-US" dirty="0"/>
              <a:t>Common Criteria</a:t>
            </a:r>
          </a:p>
        </p:txBody>
      </p:sp>
      <p:pic>
        <p:nvPicPr>
          <p:cNvPr id="5" name="Picture 4" descr="imagesCAXY7NGT.jpg"/>
          <p:cNvPicPr>
            <a:picLocks noChangeAspect="1"/>
          </p:cNvPicPr>
          <p:nvPr/>
        </p:nvPicPr>
        <p:blipFill>
          <a:blip r:embed="rId3" cstate="print"/>
          <a:stretch>
            <a:fillRect/>
          </a:stretch>
        </p:blipFill>
        <p:spPr>
          <a:xfrm>
            <a:off x="3950896" y="5160189"/>
            <a:ext cx="4290207" cy="1196161"/>
          </a:xfrm>
          <a:prstGeom prst="rect">
            <a:avLst/>
          </a:prstGeom>
        </p:spPr>
      </p:pic>
    </p:spTree>
    <p:extLst>
      <p:ext uri="{BB962C8B-B14F-4D97-AF65-F5344CB8AC3E}">
        <p14:creationId xmlns:p14="http://schemas.microsoft.com/office/powerpoint/2010/main" val="47057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Criteria Terminology</a:t>
            </a:r>
          </a:p>
        </p:txBody>
      </p:sp>
      <p:sp>
        <p:nvSpPr>
          <p:cNvPr id="2" name="Content Placeholder 1"/>
          <p:cNvSpPr>
            <a:spLocks noGrp="1"/>
          </p:cNvSpPr>
          <p:nvPr>
            <p:ph idx="1"/>
          </p:nvPr>
        </p:nvSpPr>
        <p:spPr/>
        <p:txBody>
          <a:bodyPr>
            <a:noAutofit/>
          </a:bodyPr>
          <a:lstStyle/>
          <a:p>
            <a:pPr marL="171450" indent="-171450"/>
            <a:r>
              <a:rPr lang="en-US" sz="2400" b="1" dirty="0"/>
              <a:t>Target of Evaluation (TOE): </a:t>
            </a:r>
            <a:r>
              <a:rPr lang="en-US" sz="2400" dirty="0"/>
              <a:t>vendor’s product </a:t>
            </a:r>
          </a:p>
          <a:p>
            <a:pPr marL="171450" indent="-171450">
              <a:lnSpc>
                <a:spcPct val="100000"/>
              </a:lnSpc>
              <a:spcBef>
                <a:spcPts val="0"/>
              </a:spcBef>
              <a:defRPr/>
            </a:pPr>
            <a:r>
              <a:rPr lang="en-US" sz="2400" b="1" dirty="0"/>
              <a:t>Protection Profiles (PP</a:t>
            </a:r>
            <a:r>
              <a:rPr lang="en-US" sz="2400" dirty="0"/>
              <a:t>): security requirements to be evaluated</a:t>
            </a:r>
          </a:p>
          <a:p>
            <a:pPr marL="171450" indent="-171450"/>
            <a:r>
              <a:rPr lang="en-US" sz="2400" b="1" dirty="0"/>
              <a:t>Security Targets (ST): </a:t>
            </a:r>
            <a:r>
              <a:rPr lang="en-US" sz="2400" dirty="0"/>
              <a:t>vendor’s claims of security (“I will provide”) Security properties of TOE</a:t>
            </a:r>
          </a:p>
          <a:p>
            <a:pPr marL="171450" indent="-171450"/>
            <a:r>
              <a:rPr lang="en-US" sz="2400" b="1" dirty="0"/>
              <a:t>Security functions requirements (SFR)</a:t>
            </a:r>
            <a:r>
              <a:rPr lang="en-US" sz="2400" dirty="0"/>
              <a:t>: </a:t>
            </a:r>
            <a:r>
              <a:rPr lang="en-US" sz="2400" b="1" dirty="0"/>
              <a:t> </a:t>
            </a:r>
            <a:r>
              <a:rPr lang="en-US" sz="2400" dirty="0"/>
              <a:t>specify specific functions that may be provided by a product.  Components of a protection profile.</a:t>
            </a:r>
          </a:p>
          <a:p>
            <a:pPr marL="171450" indent="-171450">
              <a:lnSpc>
                <a:spcPct val="100000"/>
              </a:lnSpc>
              <a:spcBef>
                <a:spcPts val="0"/>
              </a:spcBef>
              <a:defRPr/>
            </a:pPr>
            <a:r>
              <a:rPr lang="en-US" sz="2400" b="1" dirty="0"/>
              <a:t>Security Assurance Requirement (SAR</a:t>
            </a:r>
            <a:r>
              <a:rPr lang="en-US" sz="2400" dirty="0"/>
              <a:t>): description of measures taken during development to assure compliance.</a:t>
            </a:r>
          </a:p>
          <a:p>
            <a:pPr marL="171450" lvl="0" indent="-171450"/>
            <a:r>
              <a:rPr lang="en-US" sz="2400" b="1" dirty="0"/>
              <a:t>Evaluated Product List (EPL)</a:t>
            </a:r>
            <a:r>
              <a:rPr lang="en-US" sz="2400" dirty="0"/>
              <a:t>: list of evaluated products</a:t>
            </a:r>
            <a:endParaRPr lang="en-US" sz="2400" b="1" dirty="0"/>
          </a:p>
        </p:txBody>
      </p:sp>
    </p:spTree>
    <p:extLst>
      <p:ext uri="{BB962C8B-B14F-4D97-AF65-F5344CB8AC3E}">
        <p14:creationId xmlns:p14="http://schemas.microsoft.com/office/powerpoint/2010/main" val="190190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3"/>
          <p:cNvSpPr>
            <a:spLocks noGrp="1" noChangeArrowheads="1"/>
          </p:cNvSpPr>
          <p:nvPr>
            <p:ph idx="1"/>
          </p:nvPr>
        </p:nvSpPr>
        <p:spPr/>
        <p:txBody>
          <a:bodyPr numCol="1">
            <a:normAutofit/>
          </a:bodyPr>
          <a:lstStyle/>
          <a:p>
            <a:r>
              <a:rPr lang="en-US" dirty="0"/>
              <a:t>EAL 1 Functionally Tested</a:t>
            </a:r>
          </a:p>
          <a:p>
            <a:r>
              <a:rPr lang="en-US" dirty="0"/>
              <a:t>EAL 2 Structurally Tested</a:t>
            </a:r>
          </a:p>
          <a:p>
            <a:r>
              <a:rPr lang="en-US" dirty="0"/>
              <a:t>EAL 3 Methodically tested and checked</a:t>
            </a:r>
          </a:p>
          <a:p>
            <a:r>
              <a:rPr lang="en-US" dirty="0"/>
              <a:t>EAL 4 Methodically designed, tested, &amp; reviewed</a:t>
            </a:r>
          </a:p>
          <a:p>
            <a:r>
              <a:rPr lang="en-US" dirty="0"/>
              <a:t>EAL 5 Semiformally designed and tested</a:t>
            </a:r>
          </a:p>
          <a:p>
            <a:r>
              <a:rPr lang="en-US" dirty="0"/>
              <a:t>EAL 6 Semiformally verified design and tested</a:t>
            </a:r>
          </a:p>
          <a:p>
            <a:r>
              <a:rPr lang="en-US" dirty="0"/>
              <a:t>EAL 7 Formally verified design and tested</a:t>
            </a:r>
          </a:p>
        </p:txBody>
      </p:sp>
      <p:sp>
        <p:nvSpPr>
          <p:cNvPr id="56322" name="Rectangle 2"/>
          <p:cNvSpPr>
            <a:spLocks noGrp="1" noChangeArrowheads="1"/>
          </p:cNvSpPr>
          <p:nvPr>
            <p:ph type="title"/>
          </p:nvPr>
        </p:nvSpPr>
        <p:spPr/>
        <p:txBody>
          <a:bodyPr/>
          <a:lstStyle/>
          <a:p>
            <a:r>
              <a:rPr lang="en-US" dirty="0"/>
              <a:t>Evaluation Assurance Levels</a:t>
            </a:r>
          </a:p>
        </p:txBody>
      </p:sp>
    </p:spTree>
    <p:extLst>
      <p:ext uri="{BB962C8B-B14F-4D97-AF65-F5344CB8AC3E}">
        <p14:creationId xmlns:p14="http://schemas.microsoft.com/office/powerpoint/2010/main" val="313785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F7504D6-12CF-4E14-92A7-893E70C73D54}"/>
              </a:ext>
            </a:extLst>
          </p:cNvPr>
          <p:cNvSpPr>
            <a:spLocks noGrp="1" noChangeArrowheads="1"/>
          </p:cNvSpPr>
          <p:nvPr>
            <p:ph type="title"/>
          </p:nvPr>
        </p:nvSpPr>
        <p:spPr/>
        <p:txBody>
          <a:bodyPr/>
          <a:lstStyle/>
          <a:p>
            <a:r>
              <a:rPr lang="en-US" altLang="en-US" dirty="0"/>
              <a:t>Introducing NIAP</a:t>
            </a:r>
          </a:p>
        </p:txBody>
      </p:sp>
      <p:sp>
        <p:nvSpPr>
          <p:cNvPr id="11267" name="Rectangle 3">
            <a:extLst>
              <a:ext uri="{FF2B5EF4-FFF2-40B4-BE49-F238E27FC236}">
                <a16:creationId xmlns:a16="http://schemas.microsoft.com/office/drawing/2014/main" id="{08E333C4-1681-4025-BBC0-A1B0A053F403}"/>
              </a:ext>
            </a:extLst>
          </p:cNvPr>
          <p:cNvSpPr>
            <a:spLocks noGrp="1" noChangeArrowheads="1"/>
          </p:cNvSpPr>
          <p:nvPr>
            <p:ph idx="1"/>
          </p:nvPr>
        </p:nvSpPr>
        <p:spPr/>
        <p:txBody>
          <a:bodyPr>
            <a:normAutofit fontScale="92500"/>
          </a:bodyPr>
          <a:lstStyle/>
          <a:p>
            <a:r>
              <a:rPr lang="en-US" altLang="en-US" sz="2800"/>
              <a:t>NIAP is a collaboration between the National Institute of Standards and Technology (NIST) and the National Security Agency (NSA) to meet the security testing needs of information technology (IT) producers and consumers</a:t>
            </a:r>
          </a:p>
          <a:p>
            <a:r>
              <a:rPr lang="en-US" altLang="en-US" sz="2800"/>
              <a:t>The long-term goal of NIAP is to increase the level of trust consumers have in their systems and networks through the use of cost-effective testing, evaluation and validation programs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3D7B055-7F38-4C14-A99A-7FE8883434D0}"/>
              </a:ext>
            </a:extLst>
          </p:cNvPr>
          <p:cNvSpPr>
            <a:spLocks noGrp="1" noChangeArrowheads="1"/>
          </p:cNvSpPr>
          <p:nvPr>
            <p:ph type="title"/>
          </p:nvPr>
        </p:nvSpPr>
        <p:spPr/>
        <p:txBody>
          <a:bodyPr/>
          <a:lstStyle/>
          <a:p>
            <a:r>
              <a:rPr lang="en-US" altLang="en-US" dirty="0"/>
              <a:t>Partnership Objectives</a:t>
            </a:r>
          </a:p>
        </p:txBody>
      </p:sp>
      <p:sp>
        <p:nvSpPr>
          <p:cNvPr id="12291" name="Rectangle 3">
            <a:extLst>
              <a:ext uri="{FF2B5EF4-FFF2-40B4-BE49-F238E27FC236}">
                <a16:creationId xmlns:a16="http://schemas.microsoft.com/office/drawing/2014/main" id="{F8B7ACED-175F-4388-87D3-E0D04E19BC8E}"/>
              </a:ext>
            </a:extLst>
          </p:cNvPr>
          <p:cNvSpPr>
            <a:spLocks noGrp="1" noChangeArrowheads="1"/>
          </p:cNvSpPr>
          <p:nvPr>
            <p:ph idx="1"/>
          </p:nvPr>
        </p:nvSpPr>
        <p:spPr/>
        <p:txBody>
          <a:bodyPr>
            <a:normAutofit fontScale="92500" lnSpcReduction="20000"/>
          </a:bodyPr>
          <a:lstStyle/>
          <a:p>
            <a:r>
              <a:rPr lang="en-US" altLang="en-US" sz="2400"/>
              <a:t>Promote the development and use of evaluated IT products and systems</a:t>
            </a:r>
          </a:p>
          <a:p>
            <a:r>
              <a:rPr lang="en-US" altLang="en-US" sz="2400"/>
              <a:t>Champion the development and use of national and international standards for IT security</a:t>
            </a:r>
          </a:p>
          <a:p>
            <a:r>
              <a:rPr lang="en-US" altLang="en-US" sz="2400"/>
              <a:t>Foster research and development of IT security requirements, test methods, tools, techniques, and assurance metrics</a:t>
            </a:r>
          </a:p>
          <a:p>
            <a:r>
              <a:rPr lang="en-US" altLang="en-US" sz="2400"/>
              <a:t>Support a framework for international recognition and acceptance of IT security evaluation results</a:t>
            </a:r>
          </a:p>
          <a:p>
            <a:r>
              <a:rPr lang="en-US" altLang="en-US" sz="2400"/>
              <a:t>Facilitate the development and growth of a commercial IT security testing industry within the U.S.</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28FD38D-9B97-4C3D-A4B4-691F5B1F1A60}"/>
              </a:ext>
            </a:extLst>
          </p:cNvPr>
          <p:cNvSpPr>
            <a:spLocks noGrp="1" noChangeArrowheads="1"/>
          </p:cNvSpPr>
          <p:nvPr>
            <p:ph type="title"/>
          </p:nvPr>
        </p:nvSpPr>
        <p:spPr/>
        <p:txBody>
          <a:bodyPr/>
          <a:lstStyle/>
          <a:p>
            <a:r>
              <a:rPr lang="en-US" altLang="en-US" dirty="0"/>
              <a:t>Program Areas</a:t>
            </a:r>
          </a:p>
        </p:txBody>
      </p:sp>
      <p:sp>
        <p:nvSpPr>
          <p:cNvPr id="13315" name="Rectangle 3">
            <a:extLst>
              <a:ext uri="{FF2B5EF4-FFF2-40B4-BE49-F238E27FC236}">
                <a16:creationId xmlns:a16="http://schemas.microsoft.com/office/drawing/2014/main" id="{FDCC9C86-52F6-42E3-A0B1-4529CCFF7AA8}"/>
              </a:ext>
            </a:extLst>
          </p:cNvPr>
          <p:cNvSpPr>
            <a:spLocks noGrp="1" noChangeArrowheads="1"/>
          </p:cNvSpPr>
          <p:nvPr>
            <p:ph idx="1"/>
          </p:nvPr>
        </p:nvSpPr>
        <p:spPr/>
        <p:txBody>
          <a:bodyPr>
            <a:normAutofit/>
          </a:bodyPr>
          <a:lstStyle/>
          <a:p>
            <a:r>
              <a:rPr lang="en-US" altLang="en-US" sz="2800" dirty="0">
                <a:solidFill>
                  <a:schemeClr val="bg1"/>
                </a:solidFill>
              </a:rPr>
              <a:t>Security Requirements Definition and Specification</a:t>
            </a:r>
          </a:p>
          <a:p>
            <a:pPr>
              <a:spcAft>
                <a:spcPct val="25000"/>
              </a:spcAft>
              <a:buFontTx/>
              <a:buNone/>
            </a:pPr>
            <a:r>
              <a:rPr lang="en-US" altLang="en-US" i="1" dirty="0">
                <a:solidFill>
                  <a:schemeClr val="bg1"/>
                </a:solidFill>
              </a:rPr>
              <a:t>How do we tell product developers what types of IT security we want?</a:t>
            </a:r>
          </a:p>
          <a:p>
            <a:r>
              <a:rPr lang="en-US" altLang="en-US" sz="2800" dirty="0">
                <a:solidFill>
                  <a:schemeClr val="bg1"/>
                </a:solidFill>
              </a:rPr>
              <a:t>Product and System Security Testing and Evaluation</a:t>
            </a:r>
          </a:p>
          <a:p>
            <a:pPr>
              <a:spcAft>
                <a:spcPct val="25000"/>
              </a:spcAft>
              <a:buFontTx/>
              <a:buNone/>
            </a:pPr>
            <a:r>
              <a:rPr lang="en-US" altLang="en-US" i="1" dirty="0">
                <a:solidFill>
                  <a:schemeClr val="bg1"/>
                </a:solidFill>
              </a:rPr>
              <a:t>How do we know if developers produced what we asked for?</a:t>
            </a:r>
            <a:endParaRPr lang="en-US" altLang="en-US" sz="2800" dirty="0">
              <a:solidFill>
                <a:schemeClr val="bg1"/>
              </a:solidFill>
            </a:endParaRPr>
          </a:p>
          <a:p>
            <a:r>
              <a:rPr lang="en-US" altLang="en-US" sz="2800" dirty="0">
                <a:solidFill>
                  <a:schemeClr val="bg1"/>
                </a:solidFill>
              </a:rPr>
              <a:t>Information Assurance Research</a:t>
            </a:r>
          </a:p>
          <a:p>
            <a:pPr>
              <a:buFontTx/>
              <a:buNone/>
            </a:pPr>
            <a:r>
              <a:rPr lang="en-US" altLang="en-US" i="1" dirty="0">
                <a:solidFill>
                  <a:schemeClr val="bg1"/>
                </a:solidFill>
              </a:rPr>
              <a:t>How can we improve the ways we achieve assurance in our products and systems?</a:t>
            </a:r>
            <a:endParaRPr lang="en-US" alt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7BD7ECF-E75B-413E-A01F-A6FD8CCF5BE7}"/>
              </a:ext>
            </a:extLst>
          </p:cNvPr>
          <p:cNvSpPr>
            <a:spLocks noGrp="1" noChangeArrowheads="1"/>
          </p:cNvSpPr>
          <p:nvPr>
            <p:ph type="title"/>
          </p:nvPr>
        </p:nvSpPr>
        <p:spPr/>
        <p:txBody>
          <a:bodyPr/>
          <a:lstStyle/>
          <a:p>
            <a:r>
              <a:rPr lang="en-US" altLang="en-US" dirty="0"/>
              <a:t>Activities and Services</a:t>
            </a:r>
          </a:p>
        </p:txBody>
      </p:sp>
      <p:sp>
        <p:nvSpPr>
          <p:cNvPr id="14339" name="Rectangle 3">
            <a:extLst>
              <a:ext uri="{FF2B5EF4-FFF2-40B4-BE49-F238E27FC236}">
                <a16:creationId xmlns:a16="http://schemas.microsoft.com/office/drawing/2014/main" id="{3022D6BB-FC5C-4C68-81E3-7AEA90715282}"/>
              </a:ext>
            </a:extLst>
          </p:cNvPr>
          <p:cNvSpPr>
            <a:spLocks noGrp="1" noChangeArrowheads="1"/>
          </p:cNvSpPr>
          <p:nvPr>
            <p:ph idx="1"/>
          </p:nvPr>
        </p:nvSpPr>
        <p:spPr/>
        <p:txBody>
          <a:bodyPr>
            <a:normAutofit fontScale="92500" lnSpcReduction="20000"/>
          </a:bodyPr>
          <a:lstStyle/>
          <a:p>
            <a:r>
              <a:rPr lang="en-US" altLang="en-US" sz="2400"/>
              <a:t>Operate Common Criteria Evaluation and Validation Scheme for IT Security</a:t>
            </a:r>
          </a:p>
          <a:p>
            <a:r>
              <a:rPr lang="en-US" altLang="en-US" sz="2400"/>
              <a:t>Maintain lists of approved IT security testing laboratories, validated products, and approved test methods</a:t>
            </a:r>
          </a:p>
          <a:p>
            <a:r>
              <a:rPr lang="en-US" altLang="en-US" sz="2400"/>
              <a:t>Support the International Mutual Recognition Arrangement for IT security evaluations</a:t>
            </a:r>
          </a:p>
          <a:p>
            <a:r>
              <a:rPr lang="en-US" altLang="en-US" sz="2400"/>
              <a:t>Issue Common Criteria certificates for IT products that have been successfully evaluated and validated</a:t>
            </a:r>
          </a:p>
          <a:p>
            <a:r>
              <a:rPr lang="en-US" altLang="en-US" sz="2400"/>
              <a:t>Promote government and industry forums for the development of IT security requirements and specifications</a:t>
            </a:r>
          </a:p>
          <a:p>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F890BCF-8DFD-4916-A786-16F46A747454}"/>
              </a:ext>
            </a:extLst>
          </p:cNvPr>
          <p:cNvSpPr>
            <a:spLocks noGrp="1" noChangeArrowheads="1"/>
          </p:cNvSpPr>
          <p:nvPr>
            <p:ph type="title"/>
          </p:nvPr>
        </p:nvSpPr>
        <p:spPr/>
        <p:txBody>
          <a:bodyPr/>
          <a:lstStyle/>
          <a:p>
            <a:r>
              <a:rPr lang="en-US" altLang="en-US" dirty="0"/>
              <a:t>Activities and Services</a:t>
            </a:r>
          </a:p>
        </p:txBody>
      </p:sp>
      <p:sp>
        <p:nvSpPr>
          <p:cNvPr id="15363" name="Rectangle 3">
            <a:extLst>
              <a:ext uri="{FF2B5EF4-FFF2-40B4-BE49-F238E27FC236}">
                <a16:creationId xmlns:a16="http://schemas.microsoft.com/office/drawing/2014/main" id="{B9A05D46-FDFA-4076-85D6-687FB9A2BCD2}"/>
              </a:ext>
            </a:extLst>
          </p:cNvPr>
          <p:cNvSpPr>
            <a:spLocks noGrp="1" noChangeArrowheads="1"/>
          </p:cNvSpPr>
          <p:nvPr>
            <p:ph idx="1"/>
          </p:nvPr>
        </p:nvSpPr>
        <p:spPr/>
        <p:txBody>
          <a:bodyPr>
            <a:normAutofit fontScale="92500" lnSpcReduction="20000"/>
          </a:bodyPr>
          <a:lstStyle/>
          <a:p>
            <a:r>
              <a:rPr lang="en-US" altLang="en-US" sz="2400"/>
              <a:t>Support information systems security evaluation and assessment programs</a:t>
            </a:r>
          </a:p>
          <a:p>
            <a:r>
              <a:rPr lang="en-US" altLang="en-US" sz="2400"/>
              <a:t>Provide state-of-the-art, web based repository of security testing information for IT products and systems</a:t>
            </a:r>
          </a:p>
          <a:p>
            <a:r>
              <a:rPr lang="en-US" altLang="en-US" sz="2400"/>
              <a:t>Sponsor technical classes and workshops for IT product developers, testing laboratories, and consumers</a:t>
            </a:r>
          </a:p>
          <a:p>
            <a:r>
              <a:rPr lang="en-US" altLang="en-US" sz="2400"/>
              <a:t>Collaborate with industry in the research and development of tools, techniques, and methods for IT security testing</a:t>
            </a:r>
          </a:p>
          <a:p>
            <a:r>
              <a:rPr lang="en-US" altLang="en-US" sz="2400"/>
              <a:t>Serve as a general center for expertise and resources for the IT security testing community</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D36BA35-2AF6-41A3-A025-6F41C4BA8674}"/>
              </a:ext>
            </a:extLst>
          </p:cNvPr>
          <p:cNvSpPr>
            <a:spLocks noGrp="1" noChangeArrowheads="1"/>
          </p:cNvSpPr>
          <p:nvPr>
            <p:ph type="title"/>
          </p:nvPr>
        </p:nvSpPr>
        <p:spPr/>
        <p:txBody>
          <a:bodyPr/>
          <a:lstStyle/>
          <a:p>
            <a:r>
              <a:rPr lang="en-US" altLang="en-US" dirty="0"/>
              <a:t>NIAP 2000 Projects</a:t>
            </a:r>
          </a:p>
        </p:txBody>
      </p:sp>
      <p:sp>
        <p:nvSpPr>
          <p:cNvPr id="16387" name="Rectangle 3">
            <a:extLst>
              <a:ext uri="{FF2B5EF4-FFF2-40B4-BE49-F238E27FC236}">
                <a16:creationId xmlns:a16="http://schemas.microsoft.com/office/drawing/2014/main" id="{0FB64A20-114C-4510-9F17-30454475B121}"/>
              </a:ext>
            </a:extLst>
          </p:cNvPr>
          <p:cNvSpPr>
            <a:spLocks noGrp="1" noChangeArrowheads="1"/>
          </p:cNvSpPr>
          <p:nvPr>
            <p:ph idx="1"/>
          </p:nvPr>
        </p:nvSpPr>
        <p:spPr/>
        <p:txBody>
          <a:bodyPr>
            <a:normAutofit fontScale="92500" lnSpcReduction="20000"/>
          </a:bodyPr>
          <a:lstStyle/>
          <a:p>
            <a:pPr>
              <a:spcBef>
                <a:spcPct val="10000"/>
              </a:spcBef>
            </a:pPr>
            <a:r>
              <a:rPr lang="en-US" altLang="en-US" sz="2400"/>
              <a:t>Common Criteria Evaluation and Validation Scheme</a:t>
            </a:r>
          </a:p>
          <a:p>
            <a:pPr>
              <a:spcBef>
                <a:spcPct val="10000"/>
              </a:spcBef>
            </a:pPr>
            <a:r>
              <a:rPr lang="en-US" altLang="en-US" sz="2400"/>
              <a:t>Cryptographic Module Protection Profile Development</a:t>
            </a:r>
          </a:p>
          <a:p>
            <a:pPr>
              <a:spcBef>
                <a:spcPct val="10000"/>
              </a:spcBef>
            </a:pPr>
            <a:r>
              <a:rPr lang="en-US" altLang="en-US" sz="2400"/>
              <a:t>Healthcare Security Forum</a:t>
            </a:r>
          </a:p>
          <a:p>
            <a:pPr>
              <a:spcBef>
                <a:spcPct val="10000"/>
              </a:spcBef>
            </a:pPr>
            <a:r>
              <a:rPr lang="en-US" altLang="en-US" sz="2400"/>
              <a:t>Smart Card Security Forum</a:t>
            </a:r>
          </a:p>
          <a:p>
            <a:pPr>
              <a:spcBef>
                <a:spcPct val="10000"/>
              </a:spcBef>
            </a:pPr>
            <a:r>
              <a:rPr lang="en-US" altLang="en-US" sz="2400"/>
              <a:t>Telecommunications Security Forum</a:t>
            </a:r>
          </a:p>
          <a:p>
            <a:pPr>
              <a:spcBef>
                <a:spcPct val="10000"/>
              </a:spcBef>
            </a:pPr>
            <a:r>
              <a:rPr lang="en-US" altLang="en-US" sz="2400"/>
              <a:t>Common Criteria Tool Box</a:t>
            </a:r>
          </a:p>
          <a:p>
            <a:pPr>
              <a:spcBef>
                <a:spcPct val="10000"/>
              </a:spcBef>
            </a:pPr>
            <a:r>
              <a:rPr lang="en-US" altLang="en-US" sz="2400"/>
              <a:t>Automated Security Testing</a:t>
            </a:r>
          </a:p>
          <a:p>
            <a:pPr>
              <a:spcBef>
                <a:spcPct val="10000"/>
              </a:spcBef>
            </a:pPr>
            <a:r>
              <a:rPr lang="en-US" altLang="en-US" sz="2400"/>
              <a:t>INFOSEC Assessment Program</a:t>
            </a:r>
          </a:p>
          <a:p>
            <a:pPr>
              <a:spcBef>
                <a:spcPct val="10000"/>
              </a:spcBef>
            </a:pPr>
            <a:r>
              <a:rPr lang="en-US" altLang="en-US" sz="2400"/>
              <a:t>Threat and Vulnerability Research</a:t>
            </a:r>
          </a:p>
          <a:p>
            <a:pPr>
              <a:spcBef>
                <a:spcPct val="10000"/>
              </a:spcBef>
            </a:pPr>
            <a:r>
              <a:rPr lang="en-US" altLang="en-US" sz="2400"/>
              <a:t>Security in Open Source Software</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24902AB-4C73-458C-BCE6-F31311EC1AD7}"/>
              </a:ext>
            </a:extLst>
          </p:cNvPr>
          <p:cNvSpPr>
            <a:spLocks noGrp="1" noChangeArrowheads="1"/>
          </p:cNvSpPr>
          <p:nvPr>
            <p:ph type="title"/>
          </p:nvPr>
        </p:nvSpPr>
        <p:spPr/>
        <p:txBody>
          <a:bodyPr/>
          <a:lstStyle/>
          <a:p>
            <a:r>
              <a:rPr lang="en-US" altLang="en-US" dirty="0"/>
              <a:t>Defining Requirements</a:t>
            </a:r>
          </a:p>
        </p:txBody>
      </p:sp>
      <p:grpSp>
        <p:nvGrpSpPr>
          <p:cNvPr id="24634" name="Group 58">
            <a:extLst>
              <a:ext uri="{FF2B5EF4-FFF2-40B4-BE49-F238E27FC236}">
                <a16:creationId xmlns:a16="http://schemas.microsoft.com/office/drawing/2014/main" id="{47992C55-62A8-46BB-B32C-DB8B5076584B}"/>
              </a:ext>
            </a:extLst>
          </p:cNvPr>
          <p:cNvGrpSpPr>
            <a:grpSpLocks/>
          </p:cNvGrpSpPr>
          <p:nvPr/>
        </p:nvGrpSpPr>
        <p:grpSpPr bwMode="auto">
          <a:xfrm>
            <a:off x="2057400" y="2482851"/>
            <a:ext cx="8229600" cy="3863975"/>
            <a:chOff x="336" y="1564"/>
            <a:chExt cx="5184" cy="2434"/>
          </a:xfrm>
        </p:grpSpPr>
        <p:grpSp>
          <p:nvGrpSpPr>
            <p:cNvPr id="24610" name="Group 34">
              <a:extLst>
                <a:ext uri="{FF2B5EF4-FFF2-40B4-BE49-F238E27FC236}">
                  <a16:creationId xmlns:a16="http://schemas.microsoft.com/office/drawing/2014/main" id="{1E0E02EA-5B75-4D2C-830B-B1C31FC11BA0}"/>
                </a:ext>
              </a:extLst>
            </p:cNvPr>
            <p:cNvGrpSpPr>
              <a:grpSpLocks/>
            </p:cNvGrpSpPr>
            <p:nvPr/>
          </p:nvGrpSpPr>
          <p:grpSpPr bwMode="auto">
            <a:xfrm>
              <a:off x="480" y="1944"/>
              <a:ext cx="1920" cy="1152"/>
              <a:chOff x="720" y="1872"/>
              <a:chExt cx="1920" cy="1152"/>
            </a:xfrm>
          </p:grpSpPr>
          <p:sp>
            <p:nvSpPr>
              <p:cNvPr id="24611" name="Rectangle 35">
                <a:extLst>
                  <a:ext uri="{FF2B5EF4-FFF2-40B4-BE49-F238E27FC236}">
                    <a16:creationId xmlns:a16="http://schemas.microsoft.com/office/drawing/2014/main" id="{73FC2E9B-4850-4710-8317-261DD70015FE}"/>
                  </a:ext>
                </a:extLst>
              </p:cNvPr>
              <p:cNvSpPr>
                <a:spLocks noChangeArrowheads="1"/>
              </p:cNvSpPr>
              <p:nvPr/>
            </p:nvSpPr>
            <p:spPr bwMode="auto">
              <a:xfrm>
                <a:off x="720" y="1872"/>
                <a:ext cx="1920" cy="1152"/>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12" name="Text Box 36">
                <a:extLst>
                  <a:ext uri="{FF2B5EF4-FFF2-40B4-BE49-F238E27FC236}">
                    <a16:creationId xmlns:a16="http://schemas.microsoft.com/office/drawing/2014/main" id="{9308B993-D004-4004-8793-444F2B5EEC53}"/>
                  </a:ext>
                </a:extLst>
              </p:cNvPr>
              <p:cNvSpPr txBox="1">
                <a:spLocks noChangeArrowheads="1"/>
              </p:cNvSpPr>
              <p:nvPr/>
            </p:nvSpPr>
            <p:spPr bwMode="auto">
              <a:xfrm>
                <a:off x="816" y="2343"/>
                <a:ext cx="1680" cy="233"/>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lang="en-US" altLang="en-US" i="1">
                  <a:solidFill>
                    <a:schemeClr val="bg1"/>
                  </a:solidFill>
                  <a:latin typeface="Arial" panose="020B0604020202020204" pitchFamily="34" charset="0"/>
                </a:endParaRPr>
              </a:p>
            </p:txBody>
          </p:sp>
        </p:grpSp>
        <p:sp>
          <p:nvSpPr>
            <p:cNvPr id="24613" name="Text Box 37">
              <a:extLst>
                <a:ext uri="{FF2B5EF4-FFF2-40B4-BE49-F238E27FC236}">
                  <a16:creationId xmlns:a16="http://schemas.microsoft.com/office/drawing/2014/main" id="{A6C9BAFC-A380-43F5-83BD-84145FB76D0F}"/>
                </a:ext>
              </a:extLst>
            </p:cNvPr>
            <p:cNvSpPr txBox="1">
              <a:spLocks noChangeArrowheads="1"/>
            </p:cNvSpPr>
            <p:nvPr/>
          </p:nvSpPr>
          <p:spPr bwMode="auto">
            <a:xfrm>
              <a:off x="528" y="1564"/>
              <a:ext cx="1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dirty="0">
                  <a:solidFill>
                    <a:schemeClr val="bg1"/>
                  </a:solidFill>
                </a:rPr>
                <a:t>ISO Standard 15408</a:t>
              </a:r>
            </a:p>
          </p:txBody>
        </p:sp>
        <p:sp>
          <p:nvSpPr>
            <p:cNvPr id="24614" name="Text Box 38">
              <a:extLst>
                <a:ext uri="{FF2B5EF4-FFF2-40B4-BE49-F238E27FC236}">
                  <a16:creationId xmlns:a16="http://schemas.microsoft.com/office/drawing/2014/main" id="{708EE6FB-1B3A-4028-B6E6-D43E41E33E8A}"/>
                </a:ext>
              </a:extLst>
            </p:cNvPr>
            <p:cNvSpPr txBox="1">
              <a:spLocks noChangeArrowheads="1"/>
            </p:cNvSpPr>
            <p:nvPr/>
          </p:nvSpPr>
          <p:spPr bwMode="auto">
            <a:xfrm>
              <a:off x="336" y="3231"/>
              <a:ext cx="216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000" i="1" dirty="0">
                  <a:solidFill>
                    <a:schemeClr val="bg1"/>
                  </a:solidFill>
                </a:rPr>
                <a:t>A flexible, robust catalogue of IT security requirements</a:t>
              </a:r>
            </a:p>
            <a:p>
              <a:pPr algn="ctr"/>
              <a:r>
                <a:rPr lang="en-US" altLang="en-US" sz="2000" i="1" dirty="0">
                  <a:solidFill>
                    <a:schemeClr val="bg1"/>
                  </a:solidFill>
                </a:rPr>
                <a:t>(features and assurances)</a:t>
              </a:r>
            </a:p>
          </p:txBody>
        </p:sp>
        <p:sp>
          <p:nvSpPr>
            <p:cNvPr id="24616" name="Text Box 40">
              <a:extLst>
                <a:ext uri="{FF2B5EF4-FFF2-40B4-BE49-F238E27FC236}">
                  <a16:creationId xmlns:a16="http://schemas.microsoft.com/office/drawing/2014/main" id="{AF95A9C7-56F4-4524-B9AC-DBFD067C2EF3}"/>
                </a:ext>
              </a:extLst>
            </p:cNvPr>
            <p:cNvSpPr txBox="1">
              <a:spLocks noChangeArrowheads="1"/>
            </p:cNvSpPr>
            <p:nvPr/>
          </p:nvSpPr>
          <p:spPr bwMode="auto">
            <a:xfrm>
              <a:off x="2928" y="1564"/>
              <a:ext cx="1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a:solidFill>
                    <a:schemeClr val="bg1"/>
                  </a:solidFill>
                </a:rPr>
                <a:t>Protection Profiles</a:t>
              </a:r>
            </a:p>
          </p:txBody>
        </p:sp>
        <p:sp>
          <p:nvSpPr>
            <p:cNvPr id="24617" name="Text Box 41">
              <a:extLst>
                <a:ext uri="{FF2B5EF4-FFF2-40B4-BE49-F238E27FC236}">
                  <a16:creationId xmlns:a16="http://schemas.microsoft.com/office/drawing/2014/main" id="{70039984-2199-4DF7-A756-9003C61E8D28}"/>
                </a:ext>
              </a:extLst>
            </p:cNvPr>
            <p:cNvSpPr txBox="1">
              <a:spLocks noChangeArrowheads="1"/>
            </p:cNvSpPr>
            <p:nvPr/>
          </p:nvSpPr>
          <p:spPr bwMode="auto">
            <a:xfrm>
              <a:off x="2928" y="3164"/>
              <a:ext cx="216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000" i="1">
                  <a:solidFill>
                    <a:schemeClr val="bg1"/>
                  </a:solidFill>
                </a:rPr>
                <a:t>Consumer-driven security requirements in specific information technology areas</a:t>
              </a:r>
              <a:endParaRPr lang="en-US" altLang="en-US" i="1">
                <a:solidFill>
                  <a:schemeClr val="bg1"/>
                </a:solidFill>
              </a:endParaRPr>
            </a:p>
          </p:txBody>
        </p:sp>
        <p:grpSp>
          <p:nvGrpSpPr>
            <p:cNvPr id="24618" name="Group 42">
              <a:extLst>
                <a:ext uri="{FF2B5EF4-FFF2-40B4-BE49-F238E27FC236}">
                  <a16:creationId xmlns:a16="http://schemas.microsoft.com/office/drawing/2014/main" id="{BE4D2660-DEE3-4A44-9F5E-BD5E8BEA2C26}"/>
                </a:ext>
              </a:extLst>
            </p:cNvPr>
            <p:cNvGrpSpPr>
              <a:grpSpLocks/>
            </p:cNvGrpSpPr>
            <p:nvPr/>
          </p:nvGrpSpPr>
          <p:grpSpPr bwMode="auto">
            <a:xfrm>
              <a:off x="3120" y="1968"/>
              <a:ext cx="1152" cy="959"/>
              <a:chOff x="720" y="1872"/>
              <a:chExt cx="1920" cy="1152"/>
            </a:xfrm>
          </p:grpSpPr>
          <p:sp>
            <p:nvSpPr>
              <p:cNvPr id="24619" name="Rectangle 43">
                <a:extLst>
                  <a:ext uri="{FF2B5EF4-FFF2-40B4-BE49-F238E27FC236}">
                    <a16:creationId xmlns:a16="http://schemas.microsoft.com/office/drawing/2014/main" id="{4E26CDEA-8869-4796-886F-F5A135C815F0}"/>
                  </a:ext>
                </a:extLst>
              </p:cNvPr>
              <p:cNvSpPr>
                <a:spLocks noChangeArrowheads="1"/>
              </p:cNvSpPr>
              <p:nvPr/>
            </p:nvSpPr>
            <p:spPr bwMode="auto">
              <a:xfrm>
                <a:off x="720" y="1872"/>
                <a:ext cx="1920" cy="1152"/>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20" name="Text Box 44">
                <a:extLst>
                  <a:ext uri="{FF2B5EF4-FFF2-40B4-BE49-F238E27FC236}">
                    <a16:creationId xmlns:a16="http://schemas.microsoft.com/office/drawing/2014/main" id="{AFBF12CD-C4AA-4DD7-941A-8093E231EF92}"/>
                  </a:ext>
                </a:extLst>
              </p:cNvPr>
              <p:cNvSpPr txBox="1">
                <a:spLocks noChangeArrowheads="1"/>
              </p:cNvSpPr>
              <p:nvPr/>
            </p:nvSpPr>
            <p:spPr bwMode="auto">
              <a:xfrm>
                <a:off x="817" y="2319"/>
                <a:ext cx="1680" cy="279"/>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4621" name="Group 45">
              <a:extLst>
                <a:ext uri="{FF2B5EF4-FFF2-40B4-BE49-F238E27FC236}">
                  <a16:creationId xmlns:a16="http://schemas.microsoft.com/office/drawing/2014/main" id="{8C2FF463-4B55-42AC-B592-981A3F2B050A}"/>
                </a:ext>
              </a:extLst>
            </p:cNvPr>
            <p:cNvGrpSpPr>
              <a:grpSpLocks/>
            </p:cNvGrpSpPr>
            <p:nvPr/>
          </p:nvGrpSpPr>
          <p:grpSpPr bwMode="auto">
            <a:xfrm>
              <a:off x="3216" y="2064"/>
              <a:ext cx="1152" cy="959"/>
              <a:chOff x="720" y="1872"/>
              <a:chExt cx="1920" cy="1152"/>
            </a:xfrm>
          </p:grpSpPr>
          <p:sp>
            <p:nvSpPr>
              <p:cNvPr id="24622" name="Rectangle 46">
                <a:extLst>
                  <a:ext uri="{FF2B5EF4-FFF2-40B4-BE49-F238E27FC236}">
                    <a16:creationId xmlns:a16="http://schemas.microsoft.com/office/drawing/2014/main" id="{6B054B69-C811-45AA-B2DD-4FBC2CF7D11A}"/>
                  </a:ext>
                </a:extLst>
              </p:cNvPr>
              <p:cNvSpPr>
                <a:spLocks noChangeArrowheads="1"/>
              </p:cNvSpPr>
              <p:nvPr/>
            </p:nvSpPr>
            <p:spPr bwMode="auto">
              <a:xfrm>
                <a:off x="720" y="1872"/>
                <a:ext cx="1920" cy="115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23" name="Text Box 47">
                <a:extLst>
                  <a:ext uri="{FF2B5EF4-FFF2-40B4-BE49-F238E27FC236}">
                    <a16:creationId xmlns:a16="http://schemas.microsoft.com/office/drawing/2014/main" id="{5EB1E2EC-7B7B-4016-A91E-8ADEFD8E4BE8}"/>
                  </a:ext>
                </a:extLst>
              </p:cNvPr>
              <p:cNvSpPr txBox="1">
                <a:spLocks noChangeArrowheads="1"/>
              </p:cNvSpPr>
              <p:nvPr/>
            </p:nvSpPr>
            <p:spPr bwMode="auto">
              <a:xfrm>
                <a:off x="817" y="2319"/>
                <a:ext cx="1680" cy="279"/>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4624" name="Group 48">
              <a:extLst>
                <a:ext uri="{FF2B5EF4-FFF2-40B4-BE49-F238E27FC236}">
                  <a16:creationId xmlns:a16="http://schemas.microsoft.com/office/drawing/2014/main" id="{D54C4143-6822-432A-A88F-86AE4AB7324F}"/>
                </a:ext>
              </a:extLst>
            </p:cNvPr>
            <p:cNvGrpSpPr>
              <a:grpSpLocks/>
            </p:cNvGrpSpPr>
            <p:nvPr/>
          </p:nvGrpSpPr>
          <p:grpSpPr bwMode="auto">
            <a:xfrm>
              <a:off x="3312" y="2160"/>
              <a:ext cx="1152" cy="959"/>
              <a:chOff x="720" y="1872"/>
              <a:chExt cx="1920" cy="1152"/>
            </a:xfrm>
          </p:grpSpPr>
          <p:sp>
            <p:nvSpPr>
              <p:cNvPr id="24625" name="Rectangle 49">
                <a:extLst>
                  <a:ext uri="{FF2B5EF4-FFF2-40B4-BE49-F238E27FC236}">
                    <a16:creationId xmlns:a16="http://schemas.microsoft.com/office/drawing/2014/main" id="{4D2DEFA2-B7FB-48F0-87EE-FD60410D2B1B}"/>
                  </a:ext>
                </a:extLst>
              </p:cNvPr>
              <p:cNvSpPr>
                <a:spLocks noChangeArrowheads="1"/>
              </p:cNvSpPr>
              <p:nvPr/>
            </p:nvSpPr>
            <p:spPr bwMode="auto">
              <a:xfrm>
                <a:off x="720" y="1872"/>
                <a:ext cx="1920" cy="1152"/>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26" name="Text Box 50">
                <a:extLst>
                  <a:ext uri="{FF2B5EF4-FFF2-40B4-BE49-F238E27FC236}">
                    <a16:creationId xmlns:a16="http://schemas.microsoft.com/office/drawing/2014/main" id="{FE77B8E4-1C15-47C1-A1FE-F974C12BB654}"/>
                  </a:ext>
                </a:extLst>
              </p:cNvPr>
              <p:cNvSpPr txBox="1">
                <a:spLocks noChangeArrowheads="1"/>
              </p:cNvSpPr>
              <p:nvPr/>
            </p:nvSpPr>
            <p:spPr bwMode="auto">
              <a:xfrm>
                <a:off x="817" y="2319"/>
                <a:ext cx="1680" cy="279"/>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4627" name="Group 51">
              <a:extLst>
                <a:ext uri="{FF2B5EF4-FFF2-40B4-BE49-F238E27FC236}">
                  <a16:creationId xmlns:a16="http://schemas.microsoft.com/office/drawing/2014/main" id="{439FEDF4-529E-41C0-826C-4C70E3B8A48A}"/>
                </a:ext>
              </a:extLst>
            </p:cNvPr>
            <p:cNvGrpSpPr>
              <a:grpSpLocks/>
            </p:cNvGrpSpPr>
            <p:nvPr/>
          </p:nvGrpSpPr>
          <p:grpSpPr bwMode="auto">
            <a:xfrm>
              <a:off x="3408" y="2256"/>
              <a:ext cx="1152" cy="959"/>
              <a:chOff x="720" y="1872"/>
              <a:chExt cx="1920" cy="1152"/>
            </a:xfrm>
          </p:grpSpPr>
          <p:sp>
            <p:nvSpPr>
              <p:cNvPr id="24628" name="Rectangle 52">
                <a:extLst>
                  <a:ext uri="{FF2B5EF4-FFF2-40B4-BE49-F238E27FC236}">
                    <a16:creationId xmlns:a16="http://schemas.microsoft.com/office/drawing/2014/main" id="{2BA1F185-88A5-453B-A65F-CE28E5F83414}"/>
                  </a:ext>
                </a:extLst>
              </p:cNvPr>
              <p:cNvSpPr>
                <a:spLocks noChangeArrowheads="1"/>
              </p:cNvSpPr>
              <p:nvPr/>
            </p:nvSpPr>
            <p:spPr bwMode="auto">
              <a:xfrm>
                <a:off x="720" y="1872"/>
                <a:ext cx="1920" cy="115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29" name="Text Box 53">
                <a:extLst>
                  <a:ext uri="{FF2B5EF4-FFF2-40B4-BE49-F238E27FC236}">
                    <a16:creationId xmlns:a16="http://schemas.microsoft.com/office/drawing/2014/main" id="{5032282B-4F90-481F-A9AD-467ED9CF5F5D}"/>
                  </a:ext>
                </a:extLst>
              </p:cNvPr>
              <p:cNvSpPr txBox="1">
                <a:spLocks noChangeArrowheads="1"/>
              </p:cNvSpPr>
              <p:nvPr/>
            </p:nvSpPr>
            <p:spPr bwMode="auto">
              <a:xfrm>
                <a:off x="817" y="2319"/>
                <a:ext cx="1680" cy="27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sp>
          <p:nvSpPr>
            <p:cNvPr id="24630" name="Text Box 54">
              <a:extLst>
                <a:ext uri="{FF2B5EF4-FFF2-40B4-BE49-F238E27FC236}">
                  <a16:creationId xmlns:a16="http://schemas.microsoft.com/office/drawing/2014/main" id="{7FDD0293-A0E0-4614-A574-1E5AA4566B9B}"/>
                </a:ext>
              </a:extLst>
            </p:cNvPr>
            <p:cNvSpPr txBox="1">
              <a:spLocks noChangeArrowheads="1"/>
            </p:cNvSpPr>
            <p:nvPr/>
          </p:nvSpPr>
          <p:spPr bwMode="auto">
            <a:xfrm>
              <a:off x="3552" y="2417"/>
              <a:ext cx="86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200" b="1">
                  <a:solidFill>
                    <a:schemeClr val="bg1"/>
                  </a:solidFill>
                  <a:latin typeface="Arial" panose="020B0604020202020204" pitchFamily="34" charset="0"/>
                </a:rPr>
                <a:t>Access Control</a:t>
              </a:r>
            </a:p>
            <a:p>
              <a:pPr algn="ctr"/>
              <a:r>
                <a:rPr lang="en-US" altLang="en-US" sz="1200" b="1">
                  <a:solidFill>
                    <a:schemeClr val="bg1"/>
                  </a:solidFill>
                  <a:latin typeface="Arial" panose="020B0604020202020204" pitchFamily="34" charset="0"/>
                </a:rPr>
                <a:t>Identification</a:t>
              </a:r>
            </a:p>
            <a:p>
              <a:pPr algn="ctr"/>
              <a:r>
                <a:rPr lang="en-US" altLang="en-US" sz="1200" b="1">
                  <a:solidFill>
                    <a:schemeClr val="bg1"/>
                  </a:solidFill>
                  <a:latin typeface="Arial" panose="020B0604020202020204" pitchFamily="34" charset="0"/>
                </a:rPr>
                <a:t>Authentication</a:t>
              </a:r>
            </a:p>
            <a:p>
              <a:pPr algn="ctr"/>
              <a:r>
                <a:rPr lang="en-US" altLang="en-US" sz="1200" b="1">
                  <a:solidFill>
                    <a:schemeClr val="bg1"/>
                  </a:solidFill>
                  <a:latin typeface="Arial" panose="020B0604020202020204" pitchFamily="34" charset="0"/>
                </a:rPr>
                <a:t>Audit</a:t>
              </a:r>
            </a:p>
            <a:p>
              <a:pPr algn="ctr"/>
              <a:r>
                <a:rPr lang="en-US" altLang="en-US" sz="1200" b="1">
                  <a:solidFill>
                    <a:schemeClr val="bg1"/>
                  </a:solidFill>
                  <a:latin typeface="Arial" panose="020B0604020202020204" pitchFamily="34" charset="0"/>
                </a:rPr>
                <a:t>Cryptography</a:t>
              </a:r>
              <a:endParaRPr lang="en-US" altLang="en-US" sz="1600" b="1">
                <a:solidFill>
                  <a:schemeClr val="bg1"/>
                </a:solidFill>
                <a:latin typeface="Arial" panose="020B0604020202020204" pitchFamily="34" charset="0"/>
              </a:endParaRPr>
            </a:p>
          </p:txBody>
        </p:sp>
        <p:sp>
          <p:nvSpPr>
            <p:cNvPr id="24631" name="Text Box 55">
              <a:extLst>
                <a:ext uri="{FF2B5EF4-FFF2-40B4-BE49-F238E27FC236}">
                  <a16:creationId xmlns:a16="http://schemas.microsoft.com/office/drawing/2014/main" id="{E052CEB5-C73E-4B31-B145-72AEF7919090}"/>
                </a:ext>
              </a:extLst>
            </p:cNvPr>
            <p:cNvSpPr txBox="1">
              <a:spLocks noChangeArrowheads="1"/>
            </p:cNvSpPr>
            <p:nvPr/>
          </p:nvSpPr>
          <p:spPr bwMode="auto">
            <a:xfrm>
              <a:off x="4320" y="1917"/>
              <a:ext cx="120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en-US" sz="1200" b="1">
                  <a:solidFill>
                    <a:schemeClr val="bg1"/>
                  </a:solidFill>
                  <a:latin typeface="Arial" panose="020B0604020202020204" pitchFamily="34" charset="0"/>
                </a:rPr>
                <a:t>Operating Systems</a:t>
              </a:r>
            </a:p>
            <a:p>
              <a:pPr algn="l"/>
              <a:r>
                <a:rPr lang="en-US" altLang="en-US" sz="1200" b="1">
                  <a:solidFill>
                    <a:schemeClr val="bg1"/>
                  </a:solidFill>
                  <a:latin typeface="Arial" panose="020B0604020202020204" pitchFamily="34" charset="0"/>
                </a:rPr>
                <a:t>    Database Systems</a:t>
              </a:r>
            </a:p>
            <a:p>
              <a:pPr algn="l"/>
              <a:r>
                <a:rPr lang="en-US" altLang="en-US" sz="1200" b="1">
                  <a:solidFill>
                    <a:schemeClr val="bg1"/>
                  </a:solidFill>
                  <a:latin typeface="Arial" panose="020B0604020202020204" pitchFamily="34" charset="0"/>
                </a:rPr>
                <a:t>        Firewalls</a:t>
              </a:r>
            </a:p>
            <a:p>
              <a:pPr algn="l"/>
              <a:r>
                <a:rPr lang="en-US" altLang="en-US" sz="1200" b="1">
                  <a:solidFill>
                    <a:schemeClr val="bg1"/>
                  </a:solidFill>
                  <a:latin typeface="Arial" panose="020B0604020202020204" pitchFamily="34" charset="0"/>
                </a:rPr>
                <a:t>           Smart Cards</a:t>
              </a:r>
              <a:endParaRPr lang="en-US" altLang="en-US">
                <a:solidFill>
                  <a:schemeClr val="bg1"/>
                </a:solidFill>
                <a:latin typeface="Arial" panose="020B0604020202020204" pitchFamily="34" charset="0"/>
              </a:endParaRPr>
            </a:p>
          </p:txBody>
        </p:sp>
        <p:sp>
          <p:nvSpPr>
            <p:cNvPr id="24632" name="AutoShape 56">
              <a:extLst>
                <a:ext uri="{FF2B5EF4-FFF2-40B4-BE49-F238E27FC236}">
                  <a16:creationId xmlns:a16="http://schemas.microsoft.com/office/drawing/2014/main" id="{FC632AE7-8277-4001-8A77-78931159449D}"/>
                </a:ext>
              </a:extLst>
            </p:cNvPr>
            <p:cNvSpPr>
              <a:spLocks noChangeArrowheads="1"/>
            </p:cNvSpPr>
            <p:nvPr/>
          </p:nvSpPr>
          <p:spPr bwMode="auto">
            <a:xfrm>
              <a:off x="2496" y="2304"/>
              <a:ext cx="576"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pic>
          <p:nvPicPr>
            <p:cNvPr id="24633" name="Picture 57">
              <a:extLst>
                <a:ext uri="{FF2B5EF4-FFF2-40B4-BE49-F238E27FC236}">
                  <a16:creationId xmlns:a16="http://schemas.microsoft.com/office/drawing/2014/main" id="{115C0071-4D6B-49ED-A6B5-33A0736CC46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2208"/>
              <a:ext cx="153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8910-F19B-4810-8371-C5ECDE8EDC05}"/>
              </a:ext>
            </a:extLst>
          </p:cNvPr>
          <p:cNvSpPr>
            <a:spLocks noGrp="1"/>
          </p:cNvSpPr>
          <p:nvPr>
            <p:ph type="title"/>
          </p:nvPr>
        </p:nvSpPr>
        <p:spPr/>
        <p:txBody>
          <a:bodyPr/>
          <a:lstStyle/>
          <a:p>
            <a:r>
              <a:rPr lang="en-US" dirty="0"/>
              <a:t>Burn the Boats</a:t>
            </a:r>
          </a:p>
        </p:txBody>
      </p:sp>
      <p:sp>
        <p:nvSpPr>
          <p:cNvPr id="3" name="Content Placeholder 2">
            <a:extLst>
              <a:ext uri="{FF2B5EF4-FFF2-40B4-BE49-F238E27FC236}">
                <a16:creationId xmlns:a16="http://schemas.microsoft.com/office/drawing/2014/main" id="{37FD76FC-F85C-4EAC-890B-B10574E7DEA7}"/>
              </a:ext>
            </a:extLst>
          </p:cNvPr>
          <p:cNvSpPr>
            <a:spLocks noGrp="1"/>
          </p:cNvSpPr>
          <p:nvPr>
            <p:ph idx="1"/>
          </p:nvPr>
        </p:nvSpPr>
        <p:spPr/>
        <p:txBody>
          <a:bodyPr/>
          <a:lstStyle/>
          <a:p>
            <a:r>
              <a:rPr lang="en-US" dirty="0"/>
              <a:t>According to legend, Spanish conquistador </a:t>
            </a:r>
            <a:r>
              <a:rPr lang="en-US" dirty="0" err="1"/>
              <a:t>Hernán</a:t>
            </a:r>
            <a:r>
              <a:rPr lang="en-US" dirty="0"/>
              <a:t> Cortés issued a rather interesting order to his men as they began their conquest of the Aztec empire in 1519.</a:t>
            </a:r>
          </a:p>
          <a:p>
            <a:endParaRPr lang="en-US" dirty="0"/>
          </a:p>
          <a:p>
            <a:r>
              <a:rPr lang="en-US" dirty="0"/>
              <a:t>The order was simple: Burn the boats.</a:t>
            </a:r>
          </a:p>
          <a:p>
            <a:endParaRPr lang="en-US" dirty="0"/>
          </a:p>
          <a:p>
            <a:r>
              <a:rPr lang="en-US" dirty="0"/>
              <a:t>He wanted his men to realize that they had no opportunity to retreat, so they had to give this fight everything they had. Failure was no longer an option and winning this battle just became that much more important.</a:t>
            </a:r>
          </a:p>
        </p:txBody>
      </p:sp>
    </p:spTree>
    <p:extLst>
      <p:ext uri="{BB962C8B-B14F-4D97-AF65-F5344CB8AC3E}">
        <p14:creationId xmlns:p14="http://schemas.microsoft.com/office/powerpoint/2010/main" val="169319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0">
            <a:extLst>
              <a:ext uri="{FF2B5EF4-FFF2-40B4-BE49-F238E27FC236}">
                <a16:creationId xmlns:a16="http://schemas.microsoft.com/office/drawing/2014/main" id="{67AC78BF-5392-40FA-8A98-7A0E0A70C4E7}"/>
              </a:ext>
            </a:extLst>
          </p:cNvPr>
          <p:cNvSpPr>
            <a:spLocks noGrp="1" noChangeArrowheads="1"/>
          </p:cNvSpPr>
          <p:nvPr>
            <p:ph type="title"/>
          </p:nvPr>
        </p:nvSpPr>
        <p:spPr/>
        <p:txBody>
          <a:bodyPr/>
          <a:lstStyle/>
          <a:p>
            <a:r>
              <a:rPr lang="en-US" altLang="en-US" dirty="0"/>
              <a:t>Industry Responds</a:t>
            </a:r>
          </a:p>
        </p:txBody>
      </p:sp>
      <p:grpSp>
        <p:nvGrpSpPr>
          <p:cNvPr id="25629" name="Group 2077">
            <a:extLst>
              <a:ext uri="{FF2B5EF4-FFF2-40B4-BE49-F238E27FC236}">
                <a16:creationId xmlns:a16="http://schemas.microsoft.com/office/drawing/2014/main" id="{15E85F97-2D8E-42AB-882B-59FDD06B1900}"/>
              </a:ext>
            </a:extLst>
          </p:cNvPr>
          <p:cNvGrpSpPr>
            <a:grpSpLocks/>
          </p:cNvGrpSpPr>
          <p:nvPr/>
        </p:nvGrpSpPr>
        <p:grpSpPr bwMode="auto">
          <a:xfrm>
            <a:off x="1981200" y="2559050"/>
            <a:ext cx="8458200" cy="3709988"/>
            <a:chOff x="288" y="1612"/>
            <a:chExt cx="5328" cy="2337"/>
          </a:xfrm>
        </p:grpSpPr>
        <p:sp>
          <p:nvSpPr>
            <p:cNvPr id="25607" name="Rectangle 2055">
              <a:extLst>
                <a:ext uri="{FF2B5EF4-FFF2-40B4-BE49-F238E27FC236}">
                  <a16:creationId xmlns:a16="http://schemas.microsoft.com/office/drawing/2014/main" id="{97B2CF70-5CD1-4148-B711-61EA2762195D}"/>
                </a:ext>
              </a:extLst>
            </p:cNvPr>
            <p:cNvSpPr>
              <a:spLocks noChangeArrowheads="1"/>
            </p:cNvSpPr>
            <p:nvPr/>
          </p:nvSpPr>
          <p:spPr bwMode="auto">
            <a:xfrm>
              <a:off x="432" y="1992"/>
              <a:ext cx="1920" cy="115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5608" name="Text Box 2056">
              <a:extLst>
                <a:ext uri="{FF2B5EF4-FFF2-40B4-BE49-F238E27FC236}">
                  <a16:creationId xmlns:a16="http://schemas.microsoft.com/office/drawing/2014/main" id="{B7EAC214-9D3F-4D0B-BEA2-58E5EAB2DA80}"/>
                </a:ext>
              </a:extLst>
            </p:cNvPr>
            <p:cNvSpPr txBox="1">
              <a:spLocks noChangeArrowheads="1"/>
            </p:cNvSpPr>
            <p:nvPr/>
          </p:nvSpPr>
          <p:spPr bwMode="auto">
            <a:xfrm>
              <a:off x="528" y="2359"/>
              <a:ext cx="168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Firewall Security Requirements</a:t>
              </a:r>
              <a:endParaRPr lang="en-US" altLang="en-US" i="1">
                <a:solidFill>
                  <a:schemeClr val="bg1"/>
                </a:solidFill>
                <a:latin typeface="Arial" panose="020B0604020202020204" pitchFamily="34" charset="0"/>
              </a:endParaRPr>
            </a:p>
          </p:txBody>
        </p:sp>
        <p:sp>
          <p:nvSpPr>
            <p:cNvPr id="25609" name="Text Box 2057">
              <a:extLst>
                <a:ext uri="{FF2B5EF4-FFF2-40B4-BE49-F238E27FC236}">
                  <a16:creationId xmlns:a16="http://schemas.microsoft.com/office/drawing/2014/main" id="{90F87E0C-DE0B-4578-A5C8-AAF39A025DA9}"/>
                </a:ext>
              </a:extLst>
            </p:cNvPr>
            <p:cNvSpPr txBox="1">
              <a:spLocks noChangeArrowheads="1"/>
            </p:cNvSpPr>
            <p:nvPr/>
          </p:nvSpPr>
          <p:spPr bwMode="auto">
            <a:xfrm>
              <a:off x="480" y="1612"/>
              <a:ext cx="1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a:solidFill>
                    <a:schemeClr val="bg1"/>
                  </a:solidFill>
                </a:rPr>
                <a:t>Protection Profile</a:t>
              </a:r>
            </a:p>
          </p:txBody>
        </p:sp>
        <p:sp>
          <p:nvSpPr>
            <p:cNvPr id="25610" name="Text Box 2058">
              <a:extLst>
                <a:ext uri="{FF2B5EF4-FFF2-40B4-BE49-F238E27FC236}">
                  <a16:creationId xmlns:a16="http://schemas.microsoft.com/office/drawing/2014/main" id="{77886F3A-3500-4008-9AAC-C2C7F7DC7C98}"/>
                </a:ext>
              </a:extLst>
            </p:cNvPr>
            <p:cNvSpPr txBox="1">
              <a:spLocks noChangeArrowheads="1"/>
            </p:cNvSpPr>
            <p:nvPr/>
          </p:nvSpPr>
          <p:spPr bwMode="auto">
            <a:xfrm>
              <a:off x="288" y="3278"/>
              <a:ext cx="216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000" i="1">
                  <a:solidFill>
                    <a:schemeClr val="bg1"/>
                  </a:solidFill>
                </a:rPr>
                <a:t>A consumer statement of security requirements to industry</a:t>
              </a:r>
              <a:endParaRPr lang="en-US" altLang="en-US" b="1" i="1">
                <a:solidFill>
                  <a:schemeClr val="bg1"/>
                </a:solidFill>
              </a:endParaRPr>
            </a:p>
          </p:txBody>
        </p:sp>
        <p:sp>
          <p:nvSpPr>
            <p:cNvPr id="25612" name="Text Box 2060">
              <a:extLst>
                <a:ext uri="{FF2B5EF4-FFF2-40B4-BE49-F238E27FC236}">
                  <a16:creationId xmlns:a16="http://schemas.microsoft.com/office/drawing/2014/main" id="{E12DB098-73AB-46CE-8D53-ADB0CB4AC814}"/>
                </a:ext>
              </a:extLst>
            </p:cNvPr>
            <p:cNvSpPr txBox="1">
              <a:spLocks noChangeArrowheads="1"/>
            </p:cNvSpPr>
            <p:nvPr/>
          </p:nvSpPr>
          <p:spPr bwMode="auto">
            <a:xfrm>
              <a:off x="2880" y="1612"/>
              <a:ext cx="1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a:solidFill>
                    <a:schemeClr val="bg1"/>
                  </a:solidFill>
                </a:rPr>
                <a:t>Security Targets</a:t>
              </a:r>
            </a:p>
          </p:txBody>
        </p:sp>
        <p:sp>
          <p:nvSpPr>
            <p:cNvPr id="25613" name="Text Box 2061">
              <a:extLst>
                <a:ext uri="{FF2B5EF4-FFF2-40B4-BE49-F238E27FC236}">
                  <a16:creationId xmlns:a16="http://schemas.microsoft.com/office/drawing/2014/main" id="{7C7A0B84-DFE1-4EB4-8CC1-5A031CD4C0E1}"/>
                </a:ext>
              </a:extLst>
            </p:cNvPr>
            <p:cNvSpPr txBox="1">
              <a:spLocks noChangeArrowheads="1"/>
            </p:cNvSpPr>
            <p:nvPr/>
          </p:nvSpPr>
          <p:spPr bwMode="auto">
            <a:xfrm>
              <a:off x="2880" y="3309"/>
              <a:ext cx="216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000" i="1">
                  <a:solidFill>
                    <a:schemeClr val="bg1"/>
                  </a:solidFill>
                </a:rPr>
                <a:t>Vendors statements of security claims for their IT products</a:t>
              </a:r>
              <a:endParaRPr lang="en-US" altLang="en-US" b="1" i="1">
                <a:solidFill>
                  <a:schemeClr val="bg1"/>
                </a:solidFill>
              </a:endParaRPr>
            </a:p>
          </p:txBody>
        </p:sp>
        <p:grpSp>
          <p:nvGrpSpPr>
            <p:cNvPr id="25614" name="Group 2062">
              <a:extLst>
                <a:ext uri="{FF2B5EF4-FFF2-40B4-BE49-F238E27FC236}">
                  <a16:creationId xmlns:a16="http://schemas.microsoft.com/office/drawing/2014/main" id="{080B8F48-269B-4709-8D42-12837C175C13}"/>
                </a:ext>
              </a:extLst>
            </p:cNvPr>
            <p:cNvGrpSpPr>
              <a:grpSpLocks/>
            </p:cNvGrpSpPr>
            <p:nvPr/>
          </p:nvGrpSpPr>
          <p:grpSpPr bwMode="auto">
            <a:xfrm>
              <a:off x="3072" y="2016"/>
              <a:ext cx="1152" cy="959"/>
              <a:chOff x="720" y="1872"/>
              <a:chExt cx="1920" cy="1152"/>
            </a:xfrm>
          </p:grpSpPr>
          <p:sp>
            <p:nvSpPr>
              <p:cNvPr id="25615" name="Rectangle 2063">
                <a:extLst>
                  <a:ext uri="{FF2B5EF4-FFF2-40B4-BE49-F238E27FC236}">
                    <a16:creationId xmlns:a16="http://schemas.microsoft.com/office/drawing/2014/main" id="{C06D3DB9-A264-44F9-80E0-7FD799555BC4}"/>
                  </a:ext>
                </a:extLst>
              </p:cNvPr>
              <p:cNvSpPr>
                <a:spLocks noChangeArrowheads="1"/>
              </p:cNvSpPr>
              <p:nvPr/>
            </p:nvSpPr>
            <p:spPr bwMode="auto">
              <a:xfrm>
                <a:off x="720" y="1872"/>
                <a:ext cx="1920" cy="1152"/>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5616" name="Text Box 2064">
                <a:extLst>
                  <a:ext uri="{FF2B5EF4-FFF2-40B4-BE49-F238E27FC236}">
                    <a16:creationId xmlns:a16="http://schemas.microsoft.com/office/drawing/2014/main" id="{C2AC4149-29C0-4280-8A70-3A1650400180}"/>
                  </a:ext>
                </a:extLst>
              </p:cNvPr>
              <p:cNvSpPr txBox="1">
                <a:spLocks noChangeArrowheads="1"/>
              </p:cNvSpPr>
              <p:nvPr/>
            </p:nvSpPr>
            <p:spPr bwMode="auto">
              <a:xfrm>
                <a:off x="817" y="2319"/>
                <a:ext cx="1680" cy="279"/>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5617" name="Group 2065">
              <a:extLst>
                <a:ext uri="{FF2B5EF4-FFF2-40B4-BE49-F238E27FC236}">
                  <a16:creationId xmlns:a16="http://schemas.microsoft.com/office/drawing/2014/main" id="{6AD15FA8-8015-4E8C-8D5C-C6232DCDF494}"/>
                </a:ext>
              </a:extLst>
            </p:cNvPr>
            <p:cNvGrpSpPr>
              <a:grpSpLocks/>
            </p:cNvGrpSpPr>
            <p:nvPr/>
          </p:nvGrpSpPr>
          <p:grpSpPr bwMode="auto">
            <a:xfrm>
              <a:off x="3168" y="2112"/>
              <a:ext cx="1152" cy="959"/>
              <a:chOff x="720" y="1872"/>
              <a:chExt cx="1920" cy="1152"/>
            </a:xfrm>
          </p:grpSpPr>
          <p:sp>
            <p:nvSpPr>
              <p:cNvPr id="25618" name="Rectangle 2066">
                <a:extLst>
                  <a:ext uri="{FF2B5EF4-FFF2-40B4-BE49-F238E27FC236}">
                    <a16:creationId xmlns:a16="http://schemas.microsoft.com/office/drawing/2014/main" id="{9AD42935-1E23-4BD9-9B27-88F0BF4BA7C9}"/>
                  </a:ext>
                </a:extLst>
              </p:cNvPr>
              <p:cNvSpPr>
                <a:spLocks noChangeArrowheads="1"/>
              </p:cNvSpPr>
              <p:nvPr/>
            </p:nvSpPr>
            <p:spPr bwMode="auto">
              <a:xfrm>
                <a:off x="720" y="1872"/>
                <a:ext cx="1920" cy="115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5619" name="Text Box 2067">
                <a:extLst>
                  <a:ext uri="{FF2B5EF4-FFF2-40B4-BE49-F238E27FC236}">
                    <a16:creationId xmlns:a16="http://schemas.microsoft.com/office/drawing/2014/main" id="{D5D870BF-B90F-4906-830B-864260C32DE2}"/>
                  </a:ext>
                </a:extLst>
              </p:cNvPr>
              <p:cNvSpPr txBox="1">
                <a:spLocks noChangeArrowheads="1"/>
              </p:cNvSpPr>
              <p:nvPr/>
            </p:nvSpPr>
            <p:spPr bwMode="auto">
              <a:xfrm>
                <a:off x="817" y="2319"/>
                <a:ext cx="1680" cy="279"/>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5620" name="Group 2068">
              <a:extLst>
                <a:ext uri="{FF2B5EF4-FFF2-40B4-BE49-F238E27FC236}">
                  <a16:creationId xmlns:a16="http://schemas.microsoft.com/office/drawing/2014/main" id="{4266DE81-9E9F-4DA5-AD36-58796B43A134}"/>
                </a:ext>
              </a:extLst>
            </p:cNvPr>
            <p:cNvGrpSpPr>
              <a:grpSpLocks/>
            </p:cNvGrpSpPr>
            <p:nvPr/>
          </p:nvGrpSpPr>
          <p:grpSpPr bwMode="auto">
            <a:xfrm>
              <a:off x="3264" y="2208"/>
              <a:ext cx="1152" cy="959"/>
              <a:chOff x="720" y="1872"/>
              <a:chExt cx="1920" cy="1152"/>
            </a:xfrm>
          </p:grpSpPr>
          <p:sp>
            <p:nvSpPr>
              <p:cNvPr id="25621" name="Rectangle 2069">
                <a:extLst>
                  <a:ext uri="{FF2B5EF4-FFF2-40B4-BE49-F238E27FC236}">
                    <a16:creationId xmlns:a16="http://schemas.microsoft.com/office/drawing/2014/main" id="{BF71DC2A-0EF7-464B-99A3-6D373BB7AE1B}"/>
                  </a:ext>
                </a:extLst>
              </p:cNvPr>
              <p:cNvSpPr>
                <a:spLocks noChangeArrowheads="1"/>
              </p:cNvSpPr>
              <p:nvPr/>
            </p:nvSpPr>
            <p:spPr bwMode="auto">
              <a:xfrm>
                <a:off x="720" y="1872"/>
                <a:ext cx="1920" cy="1152"/>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5622" name="Text Box 2070">
                <a:extLst>
                  <a:ext uri="{FF2B5EF4-FFF2-40B4-BE49-F238E27FC236}">
                    <a16:creationId xmlns:a16="http://schemas.microsoft.com/office/drawing/2014/main" id="{CF3CF708-9BC9-46D3-82FE-FEEB9C2D8C2C}"/>
                  </a:ext>
                </a:extLst>
              </p:cNvPr>
              <p:cNvSpPr txBox="1">
                <a:spLocks noChangeArrowheads="1"/>
              </p:cNvSpPr>
              <p:nvPr/>
            </p:nvSpPr>
            <p:spPr bwMode="auto">
              <a:xfrm>
                <a:off x="817" y="2319"/>
                <a:ext cx="1680" cy="279"/>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5623" name="Group 2071">
              <a:extLst>
                <a:ext uri="{FF2B5EF4-FFF2-40B4-BE49-F238E27FC236}">
                  <a16:creationId xmlns:a16="http://schemas.microsoft.com/office/drawing/2014/main" id="{A9A6A308-BFAD-4149-97F7-A9ABF69E668E}"/>
                </a:ext>
              </a:extLst>
            </p:cNvPr>
            <p:cNvGrpSpPr>
              <a:grpSpLocks/>
            </p:cNvGrpSpPr>
            <p:nvPr/>
          </p:nvGrpSpPr>
          <p:grpSpPr bwMode="auto">
            <a:xfrm>
              <a:off x="3360" y="2304"/>
              <a:ext cx="1152" cy="959"/>
              <a:chOff x="720" y="1872"/>
              <a:chExt cx="1920" cy="1152"/>
            </a:xfrm>
          </p:grpSpPr>
          <p:sp>
            <p:nvSpPr>
              <p:cNvPr id="25624" name="Rectangle 2072">
                <a:extLst>
                  <a:ext uri="{FF2B5EF4-FFF2-40B4-BE49-F238E27FC236}">
                    <a16:creationId xmlns:a16="http://schemas.microsoft.com/office/drawing/2014/main" id="{8B074743-8B7B-4086-A930-4F49641308B3}"/>
                  </a:ext>
                </a:extLst>
              </p:cNvPr>
              <p:cNvSpPr>
                <a:spLocks noChangeArrowheads="1"/>
              </p:cNvSpPr>
              <p:nvPr/>
            </p:nvSpPr>
            <p:spPr bwMode="auto">
              <a:xfrm>
                <a:off x="720" y="1872"/>
                <a:ext cx="1920" cy="115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5625" name="Text Box 2073">
                <a:extLst>
                  <a:ext uri="{FF2B5EF4-FFF2-40B4-BE49-F238E27FC236}">
                    <a16:creationId xmlns:a16="http://schemas.microsoft.com/office/drawing/2014/main" id="{AF65BB88-E654-4F85-93DF-631FC842B6D9}"/>
                  </a:ext>
                </a:extLst>
              </p:cNvPr>
              <p:cNvSpPr txBox="1">
                <a:spLocks noChangeArrowheads="1"/>
              </p:cNvSpPr>
              <p:nvPr/>
            </p:nvSpPr>
            <p:spPr bwMode="auto">
              <a:xfrm>
                <a:off x="817" y="2319"/>
                <a:ext cx="1680" cy="27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sp>
          <p:nvSpPr>
            <p:cNvPr id="25626" name="Text Box 2074">
              <a:extLst>
                <a:ext uri="{FF2B5EF4-FFF2-40B4-BE49-F238E27FC236}">
                  <a16:creationId xmlns:a16="http://schemas.microsoft.com/office/drawing/2014/main" id="{BD15E70E-8AA0-4EB4-9313-F9153B178DAE}"/>
                </a:ext>
              </a:extLst>
            </p:cNvPr>
            <p:cNvSpPr txBox="1">
              <a:spLocks noChangeArrowheads="1"/>
            </p:cNvSpPr>
            <p:nvPr/>
          </p:nvSpPr>
          <p:spPr bwMode="auto">
            <a:xfrm>
              <a:off x="3456" y="2400"/>
              <a:ext cx="96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b="1" i="1">
                  <a:solidFill>
                    <a:schemeClr val="bg1"/>
                  </a:solidFill>
                  <a:latin typeface="Arial" panose="020B0604020202020204" pitchFamily="34" charset="0"/>
                </a:rPr>
                <a:t>Security Features and Assurances</a:t>
              </a:r>
              <a:endParaRPr lang="en-US" altLang="en-US" b="1">
                <a:solidFill>
                  <a:schemeClr val="bg1"/>
                </a:solidFill>
                <a:latin typeface="Arial" panose="020B0604020202020204" pitchFamily="34" charset="0"/>
              </a:endParaRPr>
            </a:p>
          </p:txBody>
        </p:sp>
        <p:sp>
          <p:nvSpPr>
            <p:cNvPr id="25627" name="Text Box 2075">
              <a:extLst>
                <a:ext uri="{FF2B5EF4-FFF2-40B4-BE49-F238E27FC236}">
                  <a16:creationId xmlns:a16="http://schemas.microsoft.com/office/drawing/2014/main" id="{7080FA46-BA1C-4831-9135-EED1C83C3E79}"/>
                </a:ext>
              </a:extLst>
            </p:cNvPr>
            <p:cNvSpPr txBox="1">
              <a:spLocks noChangeArrowheads="1"/>
            </p:cNvSpPr>
            <p:nvPr/>
          </p:nvSpPr>
          <p:spPr bwMode="auto">
            <a:xfrm>
              <a:off x="4272" y="1917"/>
              <a:ext cx="134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en-US" sz="1200" b="1">
                  <a:solidFill>
                    <a:schemeClr val="bg1"/>
                  </a:solidFill>
                  <a:latin typeface="Arial" panose="020B0604020202020204" pitchFamily="34" charset="0"/>
                </a:rPr>
                <a:t>Firewall Product 4</a:t>
              </a:r>
            </a:p>
            <a:p>
              <a:pPr algn="l"/>
              <a:r>
                <a:rPr lang="en-US" altLang="en-US" sz="1200" b="1">
                  <a:solidFill>
                    <a:schemeClr val="bg1"/>
                  </a:solidFill>
                  <a:latin typeface="Arial" panose="020B0604020202020204" pitchFamily="34" charset="0"/>
                </a:rPr>
                <a:t>    Firewall Product 3</a:t>
              </a:r>
            </a:p>
            <a:p>
              <a:pPr algn="l"/>
              <a:r>
                <a:rPr lang="en-US" altLang="en-US" sz="1200" b="1">
                  <a:solidFill>
                    <a:schemeClr val="bg1"/>
                  </a:solidFill>
                  <a:latin typeface="Arial" panose="020B0604020202020204" pitchFamily="34" charset="0"/>
                </a:rPr>
                <a:t>        Firewall Product 2</a:t>
              </a:r>
            </a:p>
            <a:p>
              <a:pPr algn="l"/>
              <a:r>
                <a:rPr lang="en-US" altLang="en-US" sz="1200" b="1">
                  <a:solidFill>
                    <a:schemeClr val="bg1"/>
                  </a:solidFill>
                  <a:latin typeface="Arial" panose="020B0604020202020204" pitchFamily="34" charset="0"/>
                </a:rPr>
                <a:t>            Firewall Product 1</a:t>
              </a:r>
              <a:endParaRPr lang="en-US" altLang="en-US">
                <a:solidFill>
                  <a:schemeClr val="bg1"/>
                </a:solidFill>
                <a:latin typeface="Arial" panose="020B0604020202020204" pitchFamily="34" charset="0"/>
              </a:endParaRPr>
            </a:p>
          </p:txBody>
        </p:sp>
        <p:sp>
          <p:nvSpPr>
            <p:cNvPr id="25628" name="AutoShape 2076">
              <a:extLst>
                <a:ext uri="{FF2B5EF4-FFF2-40B4-BE49-F238E27FC236}">
                  <a16:creationId xmlns:a16="http://schemas.microsoft.com/office/drawing/2014/main" id="{06F0AAA1-4B9E-4AE7-897B-DA5C35FE153A}"/>
                </a:ext>
              </a:extLst>
            </p:cNvPr>
            <p:cNvSpPr>
              <a:spLocks noChangeArrowheads="1"/>
            </p:cNvSpPr>
            <p:nvPr/>
          </p:nvSpPr>
          <p:spPr bwMode="auto">
            <a:xfrm rot="-10800000">
              <a:off x="2416" y="2312"/>
              <a:ext cx="576"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D79EB48-A673-4D35-8E65-5BE04E82B4F3}"/>
              </a:ext>
            </a:extLst>
          </p:cNvPr>
          <p:cNvSpPr>
            <a:spLocks noGrp="1" noChangeArrowheads="1"/>
          </p:cNvSpPr>
          <p:nvPr>
            <p:ph type="title"/>
          </p:nvPr>
        </p:nvSpPr>
        <p:spPr/>
        <p:txBody>
          <a:bodyPr/>
          <a:lstStyle/>
          <a:p>
            <a:r>
              <a:rPr lang="en-US" altLang="en-US" dirty="0"/>
              <a:t>Automated Tools</a:t>
            </a:r>
          </a:p>
        </p:txBody>
      </p:sp>
      <p:grpSp>
        <p:nvGrpSpPr>
          <p:cNvPr id="19480" name="Group 24">
            <a:extLst>
              <a:ext uri="{FF2B5EF4-FFF2-40B4-BE49-F238E27FC236}">
                <a16:creationId xmlns:a16="http://schemas.microsoft.com/office/drawing/2014/main" id="{9E17D2FD-ADB7-4C14-B273-B860BA013E90}"/>
              </a:ext>
            </a:extLst>
          </p:cNvPr>
          <p:cNvGrpSpPr>
            <a:grpSpLocks/>
          </p:cNvGrpSpPr>
          <p:nvPr/>
        </p:nvGrpSpPr>
        <p:grpSpPr bwMode="auto">
          <a:xfrm>
            <a:off x="2032000" y="2505075"/>
            <a:ext cx="8331200" cy="3987800"/>
            <a:chOff x="320" y="1578"/>
            <a:chExt cx="5248" cy="2512"/>
          </a:xfrm>
        </p:grpSpPr>
        <p:grpSp>
          <p:nvGrpSpPr>
            <p:cNvPr id="19479" name="Group 23">
              <a:extLst>
                <a:ext uri="{FF2B5EF4-FFF2-40B4-BE49-F238E27FC236}">
                  <a16:creationId xmlns:a16="http://schemas.microsoft.com/office/drawing/2014/main" id="{328B3821-F454-4259-BE5E-3EACDDD41574}"/>
                </a:ext>
              </a:extLst>
            </p:cNvPr>
            <p:cNvGrpSpPr>
              <a:grpSpLocks/>
            </p:cNvGrpSpPr>
            <p:nvPr/>
          </p:nvGrpSpPr>
          <p:grpSpPr bwMode="auto">
            <a:xfrm>
              <a:off x="3888" y="1804"/>
              <a:ext cx="1680" cy="2228"/>
              <a:chOff x="3888" y="1804"/>
              <a:chExt cx="1680" cy="2228"/>
            </a:xfrm>
          </p:grpSpPr>
          <p:sp>
            <p:nvSpPr>
              <p:cNvPr id="19463" name="AutoShape 7">
                <a:extLst>
                  <a:ext uri="{FF2B5EF4-FFF2-40B4-BE49-F238E27FC236}">
                    <a16:creationId xmlns:a16="http://schemas.microsoft.com/office/drawing/2014/main" id="{3645082C-AA9E-4FB9-A6B1-FAE16AC9AC94}"/>
                  </a:ext>
                </a:extLst>
              </p:cNvPr>
              <p:cNvSpPr>
                <a:spLocks noChangeArrowheads="1"/>
              </p:cNvSpPr>
              <p:nvPr/>
            </p:nvSpPr>
            <p:spPr bwMode="auto">
              <a:xfrm>
                <a:off x="3888" y="2400"/>
                <a:ext cx="432" cy="28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Rectangle 9">
                <a:extLst>
                  <a:ext uri="{FF2B5EF4-FFF2-40B4-BE49-F238E27FC236}">
                    <a16:creationId xmlns:a16="http://schemas.microsoft.com/office/drawing/2014/main" id="{A805FCFF-5751-4007-89E4-664FD3FA38EA}"/>
                  </a:ext>
                </a:extLst>
              </p:cNvPr>
              <p:cNvSpPr>
                <a:spLocks noChangeArrowheads="1"/>
              </p:cNvSpPr>
              <p:nvPr/>
            </p:nvSpPr>
            <p:spPr bwMode="auto">
              <a:xfrm>
                <a:off x="4368" y="2160"/>
                <a:ext cx="912" cy="72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Text Box 10">
                <a:extLst>
                  <a:ext uri="{FF2B5EF4-FFF2-40B4-BE49-F238E27FC236}">
                    <a16:creationId xmlns:a16="http://schemas.microsoft.com/office/drawing/2014/main" id="{D510193B-729E-4A8E-B5FD-7ED5F65BD67D}"/>
                  </a:ext>
                </a:extLst>
              </p:cNvPr>
              <p:cNvSpPr txBox="1">
                <a:spLocks noChangeArrowheads="1"/>
              </p:cNvSpPr>
              <p:nvPr/>
            </p:nvSpPr>
            <p:spPr bwMode="auto">
              <a:xfrm>
                <a:off x="4368" y="2255"/>
                <a:ext cx="912" cy="46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1400" b="1">
                    <a:solidFill>
                      <a:schemeClr val="bg1"/>
                    </a:solidFill>
                    <a:latin typeface="Arial" panose="020B0604020202020204" pitchFamily="34" charset="0"/>
                  </a:rPr>
                  <a:t>IT Product Security Requirements</a:t>
                </a:r>
                <a:endParaRPr lang="en-US" altLang="en-US" sz="1200">
                  <a:latin typeface="Arial" panose="020B0604020202020204" pitchFamily="34" charset="0"/>
                </a:endParaRPr>
              </a:p>
            </p:txBody>
          </p:sp>
          <p:sp>
            <p:nvSpPr>
              <p:cNvPr id="19467" name="Text Box 11">
                <a:extLst>
                  <a:ext uri="{FF2B5EF4-FFF2-40B4-BE49-F238E27FC236}">
                    <a16:creationId xmlns:a16="http://schemas.microsoft.com/office/drawing/2014/main" id="{8D8F1E09-B7DE-408A-8DB0-8302616BD4BA}"/>
                  </a:ext>
                </a:extLst>
              </p:cNvPr>
              <p:cNvSpPr txBox="1">
                <a:spLocks noChangeArrowheads="1"/>
              </p:cNvSpPr>
              <p:nvPr/>
            </p:nvSpPr>
            <p:spPr bwMode="auto">
              <a:xfrm>
                <a:off x="3888" y="1804"/>
                <a:ext cx="16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a:solidFill>
                      <a:srgbClr val="0066FF"/>
                    </a:solidFill>
                  </a:rPr>
                  <a:t>Helping Consumers</a:t>
                </a:r>
                <a:endParaRPr lang="en-US" altLang="en-US">
                  <a:solidFill>
                    <a:schemeClr val="bg1"/>
                  </a:solidFill>
                </a:endParaRPr>
              </a:p>
            </p:txBody>
          </p:sp>
          <p:sp>
            <p:nvSpPr>
              <p:cNvPr id="19470" name="AutoShape 14">
                <a:extLst>
                  <a:ext uri="{FF2B5EF4-FFF2-40B4-BE49-F238E27FC236}">
                    <a16:creationId xmlns:a16="http://schemas.microsoft.com/office/drawing/2014/main" id="{8DE30351-5CB1-4DE9-84AC-B2E27AE44FCE}"/>
                  </a:ext>
                </a:extLst>
              </p:cNvPr>
              <p:cNvSpPr>
                <a:spLocks noChangeArrowheads="1"/>
              </p:cNvSpPr>
              <p:nvPr/>
            </p:nvSpPr>
            <p:spPr bwMode="auto">
              <a:xfrm>
                <a:off x="3888" y="3552"/>
                <a:ext cx="432" cy="28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Rectangle 16">
                <a:extLst>
                  <a:ext uri="{FF2B5EF4-FFF2-40B4-BE49-F238E27FC236}">
                    <a16:creationId xmlns:a16="http://schemas.microsoft.com/office/drawing/2014/main" id="{33199A42-46A5-4D9D-81CA-5651A61FC243}"/>
                  </a:ext>
                </a:extLst>
              </p:cNvPr>
              <p:cNvSpPr>
                <a:spLocks noChangeArrowheads="1"/>
              </p:cNvSpPr>
              <p:nvPr/>
            </p:nvSpPr>
            <p:spPr bwMode="auto">
              <a:xfrm>
                <a:off x="4368" y="3312"/>
                <a:ext cx="912" cy="72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Text Box 17">
                <a:extLst>
                  <a:ext uri="{FF2B5EF4-FFF2-40B4-BE49-F238E27FC236}">
                    <a16:creationId xmlns:a16="http://schemas.microsoft.com/office/drawing/2014/main" id="{32A6B87A-6AD2-4559-B344-8A8A6C8148E9}"/>
                  </a:ext>
                </a:extLst>
              </p:cNvPr>
              <p:cNvSpPr txBox="1">
                <a:spLocks noChangeArrowheads="1"/>
              </p:cNvSpPr>
              <p:nvPr/>
            </p:nvSpPr>
            <p:spPr bwMode="auto">
              <a:xfrm>
                <a:off x="4368" y="3408"/>
                <a:ext cx="912" cy="46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1400" b="1">
                    <a:solidFill>
                      <a:schemeClr val="bg1"/>
                    </a:solidFill>
                    <a:latin typeface="Arial" panose="020B0604020202020204" pitchFamily="34" charset="0"/>
                  </a:rPr>
                  <a:t>IT Product Security Specifications</a:t>
                </a:r>
                <a:endParaRPr lang="en-US" altLang="en-US">
                  <a:latin typeface="Arial" panose="020B0604020202020204" pitchFamily="34" charset="0"/>
                </a:endParaRPr>
              </a:p>
            </p:txBody>
          </p:sp>
          <p:sp>
            <p:nvSpPr>
              <p:cNvPr id="19474" name="Text Box 18">
                <a:extLst>
                  <a:ext uri="{FF2B5EF4-FFF2-40B4-BE49-F238E27FC236}">
                    <a16:creationId xmlns:a16="http://schemas.microsoft.com/office/drawing/2014/main" id="{9D41A752-2D01-4D44-A44D-09768F7CFDC7}"/>
                  </a:ext>
                </a:extLst>
              </p:cNvPr>
              <p:cNvSpPr txBox="1">
                <a:spLocks noChangeArrowheads="1"/>
              </p:cNvSpPr>
              <p:nvPr/>
            </p:nvSpPr>
            <p:spPr bwMode="auto">
              <a:xfrm>
                <a:off x="3888" y="2956"/>
                <a:ext cx="16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a:solidFill>
                      <a:srgbClr val="0066FF"/>
                    </a:solidFill>
                  </a:rPr>
                  <a:t>Helping Industry</a:t>
                </a:r>
                <a:endParaRPr lang="en-US" altLang="en-US">
                  <a:solidFill>
                    <a:schemeClr val="bg1"/>
                  </a:solidFill>
                </a:endParaRPr>
              </a:p>
            </p:txBody>
          </p:sp>
        </p:grpSp>
        <p:grpSp>
          <p:nvGrpSpPr>
            <p:cNvPr id="19478" name="Group 22">
              <a:extLst>
                <a:ext uri="{FF2B5EF4-FFF2-40B4-BE49-F238E27FC236}">
                  <a16:creationId xmlns:a16="http://schemas.microsoft.com/office/drawing/2014/main" id="{57D1CA46-41F0-428A-BE1F-473B72B91D9C}"/>
                </a:ext>
              </a:extLst>
            </p:cNvPr>
            <p:cNvGrpSpPr>
              <a:grpSpLocks/>
            </p:cNvGrpSpPr>
            <p:nvPr/>
          </p:nvGrpSpPr>
          <p:grpSpPr bwMode="auto">
            <a:xfrm>
              <a:off x="320" y="1578"/>
              <a:ext cx="3469" cy="2512"/>
              <a:chOff x="320" y="1539"/>
              <a:chExt cx="3469" cy="2512"/>
            </a:xfrm>
          </p:grpSpPr>
          <p:sp>
            <p:nvSpPr>
              <p:cNvPr id="19477" name="Rectangle 21">
                <a:extLst>
                  <a:ext uri="{FF2B5EF4-FFF2-40B4-BE49-F238E27FC236}">
                    <a16:creationId xmlns:a16="http://schemas.microsoft.com/office/drawing/2014/main" id="{D96FB9D0-88A7-43E0-823D-581AC7216C9D}"/>
                  </a:ext>
                </a:extLst>
              </p:cNvPr>
              <p:cNvSpPr>
                <a:spLocks noChangeArrowheads="1"/>
              </p:cNvSpPr>
              <p:nvPr/>
            </p:nvSpPr>
            <p:spPr bwMode="auto">
              <a:xfrm>
                <a:off x="320" y="1539"/>
                <a:ext cx="3469" cy="25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9460" name="Picture 4">
                <a:extLst>
                  <a:ext uri="{FF2B5EF4-FFF2-40B4-BE49-F238E27FC236}">
                    <a16:creationId xmlns:a16="http://schemas.microsoft.com/office/drawing/2014/main" id="{8982A470-F323-41F4-BEAA-EB8EA2FF8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 y="1611"/>
                <a:ext cx="3312" cy="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3F5B271-9AA0-44EA-94C6-B326847A163C}"/>
              </a:ext>
            </a:extLst>
          </p:cNvPr>
          <p:cNvSpPr>
            <a:spLocks noGrp="1" noChangeArrowheads="1"/>
          </p:cNvSpPr>
          <p:nvPr>
            <p:ph type="title"/>
          </p:nvPr>
        </p:nvSpPr>
        <p:spPr/>
        <p:txBody>
          <a:bodyPr/>
          <a:lstStyle/>
          <a:p>
            <a:r>
              <a:rPr lang="en-US" altLang="en-US" dirty="0"/>
              <a:t>Demonstrating Conformance</a:t>
            </a:r>
          </a:p>
        </p:txBody>
      </p:sp>
      <p:grpSp>
        <p:nvGrpSpPr>
          <p:cNvPr id="26659" name="Group 35">
            <a:extLst>
              <a:ext uri="{FF2B5EF4-FFF2-40B4-BE49-F238E27FC236}">
                <a16:creationId xmlns:a16="http://schemas.microsoft.com/office/drawing/2014/main" id="{D5C6E2C8-FAF2-477D-86CE-CB26194677AB}"/>
              </a:ext>
            </a:extLst>
          </p:cNvPr>
          <p:cNvGrpSpPr>
            <a:grpSpLocks/>
          </p:cNvGrpSpPr>
          <p:nvPr/>
        </p:nvGrpSpPr>
        <p:grpSpPr bwMode="auto">
          <a:xfrm>
            <a:off x="1739900" y="2492376"/>
            <a:ext cx="8763000" cy="3709989"/>
            <a:chOff x="144" y="1344"/>
            <a:chExt cx="5520" cy="2337"/>
          </a:xfrm>
        </p:grpSpPr>
        <p:grpSp>
          <p:nvGrpSpPr>
            <p:cNvPr id="26657" name="Group 33">
              <a:extLst>
                <a:ext uri="{FF2B5EF4-FFF2-40B4-BE49-F238E27FC236}">
                  <a16:creationId xmlns:a16="http://schemas.microsoft.com/office/drawing/2014/main" id="{AE8816CF-9636-4389-AEC5-82020F988958}"/>
                </a:ext>
              </a:extLst>
            </p:cNvPr>
            <p:cNvGrpSpPr>
              <a:grpSpLocks/>
            </p:cNvGrpSpPr>
            <p:nvPr/>
          </p:nvGrpSpPr>
          <p:grpSpPr bwMode="auto">
            <a:xfrm>
              <a:off x="144" y="1632"/>
              <a:ext cx="2208" cy="2030"/>
              <a:chOff x="144" y="1632"/>
              <a:chExt cx="2208" cy="2030"/>
            </a:xfrm>
          </p:grpSpPr>
          <p:sp>
            <p:nvSpPr>
              <p:cNvPr id="26629" name="Text Box 5">
                <a:extLst>
                  <a:ext uri="{FF2B5EF4-FFF2-40B4-BE49-F238E27FC236}">
                    <a16:creationId xmlns:a16="http://schemas.microsoft.com/office/drawing/2014/main" id="{E6F8124F-CE71-46D0-851E-EEAE6BE65D0C}"/>
                  </a:ext>
                </a:extLst>
              </p:cNvPr>
              <p:cNvSpPr txBox="1">
                <a:spLocks noChangeArrowheads="1"/>
              </p:cNvSpPr>
              <p:nvPr/>
            </p:nvSpPr>
            <p:spPr bwMode="auto">
              <a:xfrm>
                <a:off x="144" y="2828"/>
                <a:ext cx="22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000" b="1" i="1">
                    <a:solidFill>
                      <a:schemeClr val="bg1"/>
                    </a:solidFill>
                  </a:rPr>
                  <a:t>Vendors bring IT products to independent, impartial testing facilities for security evaluation</a:t>
                </a:r>
                <a:endParaRPr lang="en-US" altLang="en-US" b="1" i="1">
                  <a:solidFill>
                    <a:schemeClr val="bg1"/>
                  </a:solidFill>
                </a:endParaRPr>
              </a:p>
            </p:txBody>
          </p:sp>
          <p:grpSp>
            <p:nvGrpSpPr>
              <p:cNvPr id="26631" name="Group 7">
                <a:extLst>
                  <a:ext uri="{FF2B5EF4-FFF2-40B4-BE49-F238E27FC236}">
                    <a16:creationId xmlns:a16="http://schemas.microsoft.com/office/drawing/2014/main" id="{E87C639C-A28A-4BD3-8BE2-3DBF3E8BDBC6}"/>
                  </a:ext>
                </a:extLst>
              </p:cNvPr>
              <p:cNvGrpSpPr>
                <a:grpSpLocks/>
              </p:cNvGrpSpPr>
              <p:nvPr/>
            </p:nvGrpSpPr>
            <p:grpSpPr bwMode="auto">
              <a:xfrm>
                <a:off x="336" y="1632"/>
                <a:ext cx="1152" cy="959"/>
                <a:chOff x="720" y="1872"/>
                <a:chExt cx="1920" cy="1152"/>
              </a:xfrm>
            </p:grpSpPr>
            <p:sp>
              <p:nvSpPr>
                <p:cNvPr id="26632" name="Rectangle 8">
                  <a:extLst>
                    <a:ext uri="{FF2B5EF4-FFF2-40B4-BE49-F238E27FC236}">
                      <a16:creationId xmlns:a16="http://schemas.microsoft.com/office/drawing/2014/main" id="{4AC58477-8B4D-465B-BDD9-DF83F4C51DAD}"/>
                    </a:ext>
                  </a:extLst>
                </p:cNvPr>
                <p:cNvSpPr>
                  <a:spLocks noChangeArrowheads="1"/>
                </p:cNvSpPr>
                <p:nvPr/>
              </p:nvSpPr>
              <p:spPr bwMode="auto">
                <a:xfrm>
                  <a:off x="720" y="1872"/>
                  <a:ext cx="1920" cy="1152"/>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6633" name="Text Box 9">
                  <a:extLst>
                    <a:ext uri="{FF2B5EF4-FFF2-40B4-BE49-F238E27FC236}">
                      <a16:creationId xmlns:a16="http://schemas.microsoft.com/office/drawing/2014/main" id="{1E36BCDF-B269-4F3B-9063-929759D47C21}"/>
                    </a:ext>
                  </a:extLst>
                </p:cNvPr>
                <p:cNvSpPr txBox="1">
                  <a:spLocks noChangeArrowheads="1"/>
                </p:cNvSpPr>
                <p:nvPr/>
              </p:nvSpPr>
              <p:spPr bwMode="auto">
                <a:xfrm>
                  <a:off x="817" y="2319"/>
                  <a:ext cx="1680" cy="279"/>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6634" name="Group 10">
                <a:extLst>
                  <a:ext uri="{FF2B5EF4-FFF2-40B4-BE49-F238E27FC236}">
                    <a16:creationId xmlns:a16="http://schemas.microsoft.com/office/drawing/2014/main" id="{10CB0808-DE59-4805-903D-1A4DFBEE1F6E}"/>
                  </a:ext>
                </a:extLst>
              </p:cNvPr>
              <p:cNvGrpSpPr>
                <a:grpSpLocks/>
              </p:cNvGrpSpPr>
              <p:nvPr/>
            </p:nvGrpSpPr>
            <p:grpSpPr bwMode="auto">
              <a:xfrm>
                <a:off x="432" y="1728"/>
                <a:ext cx="1152" cy="959"/>
                <a:chOff x="720" y="1872"/>
                <a:chExt cx="1920" cy="1152"/>
              </a:xfrm>
            </p:grpSpPr>
            <p:sp>
              <p:nvSpPr>
                <p:cNvPr id="26635" name="Rectangle 11">
                  <a:extLst>
                    <a:ext uri="{FF2B5EF4-FFF2-40B4-BE49-F238E27FC236}">
                      <a16:creationId xmlns:a16="http://schemas.microsoft.com/office/drawing/2014/main" id="{716D0239-90D7-45B0-ADA2-DC9CC64EA5BF}"/>
                    </a:ext>
                  </a:extLst>
                </p:cNvPr>
                <p:cNvSpPr>
                  <a:spLocks noChangeArrowheads="1"/>
                </p:cNvSpPr>
                <p:nvPr/>
              </p:nvSpPr>
              <p:spPr bwMode="auto">
                <a:xfrm>
                  <a:off x="720" y="1872"/>
                  <a:ext cx="1920" cy="115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6636" name="Text Box 12">
                  <a:extLst>
                    <a:ext uri="{FF2B5EF4-FFF2-40B4-BE49-F238E27FC236}">
                      <a16:creationId xmlns:a16="http://schemas.microsoft.com/office/drawing/2014/main" id="{A87A6618-60EC-4960-8E33-AD27BAF7836C}"/>
                    </a:ext>
                  </a:extLst>
                </p:cNvPr>
                <p:cNvSpPr txBox="1">
                  <a:spLocks noChangeArrowheads="1"/>
                </p:cNvSpPr>
                <p:nvPr/>
              </p:nvSpPr>
              <p:spPr bwMode="auto">
                <a:xfrm>
                  <a:off x="817" y="2319"/>
                  <a:ext cx="1680" cy="279"/>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6637" name="Group 13">
                <a:extLst>
                  <a:ext uri="{FF2B5EF4-FFF2-40B4-BE49-F238E27FC236}">
                    <a16:creationId xmlns:a16="http://schemas.microsoft.com/office/drawing/2014/main" id="{79C9D08A-6700-4002-B3B0-3A45BC67093C}"/>
                  </a:ext>
                </a:extLst>
              </p:cNvPr>
              <p:cNvGrpSpPr>
                <a:grpSpLocks/>
              </p:cNvGrpSpPr>
              <p:nvPr/>
            </p:nvGrpSpPr>
            <p:grpSpPr bwMode="auto">
              <a:xfrm>
                <a:off x="528" y="1824"/>
                <a:ext cx="1152" cy="959"/>
                <a:chOff x="720" y="1872"/>
                <a:chExt cx="1920" cy="1152"/>
              </a:xfrm>
            </p:grpSpPr>
            <p:sp>
              <p:nvSpPr>
                <p:cNvPr id="26638" name="Rectangle 14">
                  <a:extLst>
                    <a:ext uri="{FF2B5EF4-FFF2-40B4-BE49-F238E27FC236}">
                      <a16:creationId xmlns:a16="http://schemas.microsoft.com/office/drawing/2014/main" id="{83CE4F66-0582-4054-8D47-455EFAFA4352}"/>
                    </a:ext>
                  </a:extLst>
                </p:cNvPr>
                <p:cNvSpPr>
                  <a:spLocks noChangeArrowheads="1"/>
                </p:cNvSpPr>
                <p:nvPr/>
              </p:nvSpPr>
              <p:spPr bwMode="auto">
                <a:xfrm>
                  <a:off x="720" y="1872"/>
                  <a:ext cx="1920" cy="1152"/>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6639" name="Text Box 15">
                  <a:extLst>
                    <a:ext uri="{FF2B5EF4-FFF2-40B4-BE49-F238E27FC236}">
                      <a16:creationId xmlns:a16="http://schemas.microsoft.com/office/drawing/2014/main" id="{FD32B998-8D6E-4740-BEC6-6F670889346B}"/>
                    </a:ext>
                  </a:extLst>
                </p:cNvPr>
                <p:cNvSpPr txBox="1">
                  <a:spLocks noChangeArrowheads="1"/>
                </p:cNvSpPr>
                <p:nvPr/>
              </p:nvSpPr>
              <p:spPr bwMode="auto">
                <a:xfrm>
                  <a:off x="817" y="2319"/>
                  <a:ext cx="1680" cy="279"/>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grpSp>
            <p:nvGrpSpPr>
              <p:cNvPr id="26640" name="Group 16">
                <a:extLst>
                  <a:ext uri="{FF2B5EF4-FFF2-40B4-BE49-F238E27FC236}">
                    <a16:creationId xmlns:a16="http://schemas.microsoft.com/office/drawing/2014/main" id="{1C3BB977-6607-4521-BBB3-1A7260F0BA82}"/>
                  </a:ext>
                </a:extLst>
              </p:cNvPr>
              <p:cNvGrpSpPr>
                <a:grpSpLocks/>
              </p:cNvGrpSpPr>
              <p:nvPr/>
            </p:nvGrpSpPr>
            <p:grpSpPr bwMode="auto">
              <a:xfrm>
                <a:off x="624" y="1920"/>
                <a:ext cx="1152" cy="959"/>
                <a:chOff x="720" y="1872"/>
                <a:chExt cx="1920" cy="1152"/>
              </a:xfrm>
            </p:grpSpPr>
            <p:sp>
              <p:nvSpPr>
                <p:cNvPr id="26641" name="Rectangle 17">
                  <a:extLst>
                    <a:ext uri="{FF2B5EF4-FFF2-40B4-BE49-F238E27FC236}">
                      <a16:creationId xmlns:a16="http://schemas.microsoft.com/office/drawing/2014/main" id="{5686A69D-5EBC-4182-A376-56ED4274D491}"/>
                    </a:ext>
                  </a:extLst>
                </p:cNvPr>
                <p:cNvSpPr>
                  <a:spLocks noChangeArrowheads="1"/>
                </p:cNvSpPr>
                <p:nvPr/>
              </p:nvSpPr>
              <p:spPr bwMode="auto">
                <a:xfrm>
                  <a:off x="720" y="1872"/>
                  <a:ext cx="1920" cy="115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6642" name="Text Box 18">
                  <a:extLst>
                    <a:ext uri="{FF2B5EF4-FFF2-40B4-BE49-F238E27FC236}">
                      <a16:creationId xmlns:a16="http://schemas.microsoft.com/office/drawing/2014/main" id="{51EF739C-BD1E-47BD-B65A-ED8B2FF287A5}"/>
                    </a:ext>
                  </a:extLst>
                </p:cNvPr>
                <p:cNvSpPr txBox="1">
                  <a:spLocks noChangeArrowheads="1"/>
                </p:cNvSpPr>
                <p:nvPr/>
              </p:nvSpPr>
              <p:spPr bwMode="auto">
                <a:xfrm>
                  <a:off x="817" y="2319"/>
                  <a:ext cx="1680" cy="27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 </a:t>
                  </a:r>
                  <a:endParaRPr lang="en-US" altLang="en-US" i="1">
                    <a:solidFill>
                      <a:schemeClr val="bg1"/>
                    </a:solidFill>
                    <a:latin typeface="Arial" panose="020B0604020202020204" pitchFamily="34" charset="0"/>
                  </a:endParaRPr>
                </a:p>
              </p:txBody>
            </p:sp>
          </p:grpSp>
          <p:sp>
            <p:nvSpPr>
              <p:cNvPr id="26643" name="Text Box 19">
                <a:extLst>
                  <a:ext uri="{FF2B5EF4-FFF2-40B4-BE49-F238E27FC236}">
                    <a16:creationId xmlns:a16="http://schemas.microsoft.com/office/drawing/2014/main" id="{5AC04E8F-EF41-4493-ADB6-2E009046947C}"/>
                  </a:ext>
                </a:extLst>
              </p:cNvPr>
              <p:cNvSpPr txBox="1">
                <a:spLocks noChangeArrowheads="1"/>
              </p:cNvSpPr>
              <p:nvPr/>
            </p:nvSpPr>
            <p:spPr bwMode="auto">
              <a:xfrm>
                <a:off x="720" y="2274"/>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b="1" i="1">
                    <a:solidFill>
                      <a:schemeClr val="bg1"/>
                    </a:solidFill>
                    <a:latin typeface="Arial" panose="020B0604020202020204" pitchFamily="34" charset="0"/>
                  </a:rPr>
                  <a:t>IT Products</a:t>
                </a:r>
                <a:endParaRPr lang="en-US" altLang="en-US" b="1">
                  <a:solidFill>
                    <a:schemeClr val="bg1"/>
                  </a:solidFill>
                  <a:latin typeface="Arial" panose="020B0604020202020204" pitchFamily="34" charset="0"/>
                </a:endParaRPr>
              </a:p>
            </p:txBody>
          </p:sp>
        </p:grpSp>
        <p:sp>
          <p:nvSpPr>
            <p:cNvPr id="26644" name="AutoShape 20">
              <a:extLst>
                <a:ext uri="{FF2B5EF4-FFF2-40B4-BE49-F238E27FC236}">
                  <a16:creationId xmlns:a16="http://schemas.microsoft.com/office/drawing/2014/main" id="{77A6A08F-4BD5-409D-BF26-3E0E044D3823}"/>
                </a:ext>
              </a:extLst>
            </p:cNvPr>
            <p:cNvSpPr>
              <a:spLocks noChangeArrowheads="1"/>
            </p:cNvSpPr>
            <p:nvPr/>
          </p:nvSpPr>
          <p:spPr bwMode="auto">
            <a:xfrm>
              <a:off x="1872" y="2256"/>
              <a:ext cx="576"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grpSp>
          <p:nvGrpSpPr>
            <p:cNvPr id="26646" name="Group 22">
              <a:extLst>
                <a:ext uri="{FF2B5EF4-FFF2-40B4-BE49-F238E27FC236}">
                  <a16:creationId xmlns:a16="http://schemas.microsoft.com/office/drawing/2014/main" id="{EA3A3968-A0F2-40E5-8717-4449D2761A09}"/>
                </a:ext>
              </a:extLst>
            </p:cNvPr>
            <p:cNvGrpSpPr>
              <a:grpSpLocks/>
            </p:cNvGrpSpPr>
            <p:nvPr/>
          </p:nvGrpSpPr>
          <p:grpSpPr bwMode="auto">
            <a:xfrm>
              <a:off x="2496" y="2016"/>
              <a:ext cx="1248" cy="1152"/>
              <a:chOff x="720" y="1872"/>
              <a:chExt cx="1920" cy="1152"/>
            </a:xfrm>
          </p:grpSpPr>
          <p:sp>
            <p:nvSpPr>
              <p:cNvPr id="26647" name="Rectangle 23">
                <a:extLst>
                  <a:ext uri="{FF2B5EF4-FFF2-40B4-BE49-F238E27FC236}">
                    <a16:creationId xmlns:a16="http://schemas.microsoft.com/office/drawing/2014/main" id="{5052F4B0-5F39-460A-940F-8B87D79ABA32}"/>
                  </a:ext>
                </a:extLst>
              </p:cNvPr>
              <p:cNvSpPr>
                <a:spLocks noChangeArrowheads="1"/>
              </p:cNvSpPr>
              <p:nvPr/>
            </p:nvSpPr>
            <p:spPr bwMode="auto">
              <a:xfrm>
                <a:off x="720" y="1872"/>
                <a:ext cx="1920" cy="115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6648" name="Text Box 24">
                <a:extLst>
                  <a:ext uri="{FF2B5EF4-FFF2-40B4-BE49-F238E27FC236}">
                    <a16:creationId xmlns:a16="http://schemas.microsoft.com/office/drawing/2014/main" id="{A6C2A99D-9629-4E93-8C62-9797076DDB1E}"/>
                  </a:ext>
                </a:extLst>
              </p:cNvPr>
              <p:cNvSpPr txBox="1">
                <a:spLocks noChangeArrowheads="1"/>
              </p:cNvSpPr>
              <p:nvPr/>
            </p:nvSpPr>
            <p:spPr bwMode="auto">
              <a:xfrm>
                <a:off x="815" y="2168"/>
                <a:ext cx="1680"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i="1">
                    <a:solidFill>
                      <a:schemeClr val="bg1"/>
                    </a:solidFill>
                    <a:latin typeface="Arial" panose="020B0604020202020204" pitchFamily="34" charset="0"/>
                  </a:rPr>
                  <a:t>Common Criteria Testing Labs</a:t>
                </a:r>
                <a:endParaRPr lang="en-US" altLang="en-US" i="1">
                  <a:solidFill>
                    <a:schemeClr val="bg1"/>
                  </a:solidFill>
                  <a:latin typeface="Arial" panose="020B0604020202020204" pitchFamily="34" charset="0"/>
                </a:endParaRPr>
              </a:p>
            </p:txBody>
          </p:sp>
        </p:grpSp>
        <p:sp>
          <p:nvSpPr>
            <p:cNvPr id="26649" name="Text Box 25">
              <a:extLst>
                <a:ext uri="{FF2B5EF4-FFF2-40B4-BE49-F238E27FC236}">
                  <a16:creationId xmlns:a16="http://schemas.microsoft.com/office/drawing/2014/main" id="{F7B2D72E-F510-447C-9D80-80CD1E1AD0B7}"/>
                </a:ext>
              </a:extLst>
            </p:cNvPr>
            <p:cNvSpPr txBox="1">
              <a:spLocks noChangeArrowheads="1"/>
            </p:cNvSpPr>
            <p:nvPr/>
          </p:nvSpPr>
          <p:spPr bwMode="auto">
            <a:xfrm>
              <a:off x="1968" y="1344"/>
              <a:ext cx="225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000" b="1" i="1">
                  <a:solidFill>
                    <a:schemeClr val="bg1"/>
                  </a:solidFill>
                </a:rPr>
                <a:t>Private sector, accredited security testing laboratories conduct evaluations</a:t>
              </a:r>
              <a:endParaRPr lang="en-US" altLang="en-US" b="1" i="1">
                <a:solidFill>
                  <a:schemeClr val="bg1"/>
                </a:solidFill>
              </a:endParaRPr>
            </a:p>
          </p:txBody>
        </p:sp>
        <p:sp>
          <p:nvSpPr>
            <p:cNvPr id="26651" name="AutoShape 27">
              <a:extLst>
                <a:ext uri="{FF2B5EF4-FFF2-40B4-BE49-F238E27FC236}">
                  <a16:creationId xmlns:a16="http://schemas.microsoft.com/office/drawing/2014/main" id="{138EA4B7-4E0D-456E-86F0-14D3FF02CDD7}"/>
                </a:ext>
              </a:extLst>
            </p:cNvPr>
            <p:cNvSpPr>
              <a:spLocks noChangeArrowheads="1"/>
            </p:cNvSpPr>
            <p:nvPr/>
          </p:nvSpPr>
          <p:spPr bwMode="auto">
            <a:xfrm>
              <a:off x="3824" y="2256"/>
              <a:ext cx="576"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1"/>
                </a:solidFill>
              </a:endParaRPr>
            </a:p>
          </p:txBody>
        </p:sp>
        <p:sp>
          <p:nvSpPr>
            <p:cNvPr id="26652" name="Text Box 28">
              <a:extLst>
                <a:ext uri="{FF2B5EF4-FFF2-40B4-BE49-F238E27FC236}">
                  <a16:creationId xmlns:a16="http://schemas.microsoft.com/office/drawing/2014/main" id="{DC7B0D87-D275-4D31-A81B-230D6FE979E5}"/>
                </a:ext>
              </a:extLst>
            </p:cNvPr>
            <p:cNvSpPr txBox="1">
              <a:spLocks noChangeArrowheads="1"/>
            </p:cNvSpPr>
            <p:nvPr/>
          </p:nvSpPr>
          <p:spPr bwMode="auto">
            <a:xfrm>
              <a:off x="4032" y="2847"/>
              <a:ext cx="1632"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000" b="1" i="1">
                  <a:solidFill>
                    <a:schemeClr val="bg1"/>
                  </a:solidFill>
                </a:rPr>
                <a:t>Test results validated by NIAP and CC certificate issued</a:t>
              </a:r>
              <a:endParaRPr lang="en-US" altLang="en-US">
                <a:solidFill>
                  <a:schemeClr val="bg1"/>
                </a:solidFill>
              </a:endParaRPr>
            </a:p>
          </p:txBody>
        </p:sp>
        <p:grpSp>
          <p:nvGrpSpPr>
            <p:cNvPr id="26658" name="Group 34">
              <a:extLst>
                <a:ext uri="{FF2B5EF4-FFF2-40B4-BE49-F238E27FC236}">
                  <a16:creationId xmlns:a16="http://schemas.microsoft.com/office/drawing/2014/main" id="{C0670ACB-0141-423E-9540-2D2CD0C60903}"/>
                </a:ext>
              </a:extLst>
            </p:cNvPr>
            <p:cNvGrpSpPr>
              <a:grpSpLocks/>
            </p:cNvGrpSpPr>
            <p:nvPr/>
          </p:nvGrpSpPr>
          <p:grpSpPr bwMode="auto">
            <a:xfrm>
              <a:off x="4394" y="1599"/>
              <a:ext cx="960" cy="1296"/>
              <a:chOff x="4464" y="1584"/>
              <a:chExt cx="960" cy="1296"/>
            </a:xfrm>
          </p:grpSpPr>
          <p:sp>
            <p:nvSpPr>
              <p:cNvPr id="26654" name="AutoShape 30">
                <a:extLst>
                  <a:ext uri="{FF2B5EF4-FFF2-40B4-BE49-F238E27FC236}">
                    <a16:creationId xmlns:a16="http://schemas.microsoft.com/office/drawing/2014/main" id="{F5489DF2-DD43-4F2C-B9FE-729F507C2296}"/>
                  </a:ext>
                </a:extLst>
              </p:cNvPr>
              <p:cNvSpPr>
                <a:spLocks noChangeArrowheads="1"/>
              </p:cNvSpPr>
              <p:nvPr/>
            </p:nvSpPr>
            <p:spPr bwMode="auto">
              <a:xfrm>
                <a:off x="4464" y="1920"/>
                <a:ext cx="768" cy="960"/>
              </a:xfrm>
              <a:prstGeom prst="verticalScroll">
                <a:avLst>
                  <a:gd name="adj" fmla="val 12500"/>
                </a:avLst>
              </a:prstGeom>
              <a:solidFill>
                <a:srgbClr val="6666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6655" name="Text Box 31">
                <a:extLst>
                  <a:ext uri="{FF2B5EF4-FFF2-40B4-BE49-F238E27FC236}">
                    <a16:creationId xmlns:a16="http://schemas.microsoft.com/office/drawing/2014/main" id="{774D73B4-B84C-4FEF-BCFE-D5CA0115D22A}"/>
                  </a:ext>
                </a:extLst>
              </p:cNvPr>
              <p:cNvSpPr txBox="1">
                <a:spLocks noChangeArrowheads="1"/>
              </p:cNvSpPr>
              <p:nvPr/>
            </p:nvSpPr>
            <p:spPr bwMode="auto">
              <a:xfrm>
                <a:off x="4608" y="2254"/>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1400" b="1">
                    <a:solidFill>
                      <a:schemeClr val="bg1"/>
                    </a:solidFill>
                    <a:latin typeface="Arial" panose="020B0604020202020204" pitchFamily="34" charset="0"/>
                  </a:rPr>
                  <a:t>Test Report</a:t>
                </a:r>
              </a:p>
            </p:txBody>
          </p:sp>
          <p:sp>
            <p:nvSpPr>
              <p:cNvPr id="26656" name="AutoShape 32">
                <a:extLst>
                  <a:ext uri="{FF2B5EF4-FFF2-40B4-BE49-F238E27FC236}">
                    <a16:creationId xmlns:a16="http://schemas.microsoft.com/office/drawing/2014/main" id="{631A3709-CA06-4313-BE5B-3A4C52850E4D}"/>
                  </a:ext>
                </a:extLst>
              </p:cNvPr>
              <p:cNvSpPr>
                <a:spLocks noChangeArrowheads="1"/>
              </p:cNvSpPr>
              <p:nvPr/>
            </p:nvSpPr>
            <p:spPr bwMode="auto">
              <a:xfrm>
                <a:off x="4848" y="1584"/>
                <a:ext cx="576" cy="528"/>
              </a:xfrm>
              <a:prstGeom prst="irregularSeal2">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76540F-6C90-4FB5-A592-6106777E18DC}"/>
              </a:ext>
            </a:extLst>
          </p:cNvPr>
          <p:cNvSpPr>
            <a:spLocks noGrp="1" noChangeArrowheads="1"/>
          </p:cNvSpPr>
          <p:nvPr>
            <p:ph type="title"/>
          </p:nvPr>
        </p:nvSpPr>
        <p:spPr/>
        <p:txBody>
          <a:bodyPr/>
          <a:lstStyle/>
          <a:p>
            <a:r>
              <a:rPr lang="en-US" altLang="en-US" dirty="0"/>
              <a:t>Mutual Recognition</a:t>
            </a:r>
          </a:p>
        </p:txBody>
      </p:sp>
      <p:sp>
        <p:nvSpPr>
          <p:cNvPr id="5123" name="Rectangle 3">
            <a:extLst>
              <a:ext uri="{FF2B5EF4-FFF2-40B4-BE49-F238E27FC236}">
                <a16:creationId xmlns:a16="http://schemas.microsoft.com/office/drawing/2014/main" id="{BBA11AA8-9349-4D82-A9CF-2B5D7C92E28A}"/>
              </a:ext>
            </a:extLst>
          </p:cNvPr>
          <p:cNvSpPr>
            <a:spLocks noGrp="1" noChangeArrowheads="1"/>
          </p:cNvSpPr>
          <p:nvPr>
            <p:ph idx="1"/>
          </p:nvPr>
        </p:nvSpPr>
        <p:spPr/>
        <p:txBody>
          <a:bodyPr>
            <a:normAutofit fontScale="92500" lnSpcReduction="10000"/>
          </a:bodyPr>
          <a:lstStyle/>
          <a:p>
            <a:pPr>
              <a:spcBef>
                <a:spcPct val="0"/>
              </a:spcBef>
              <a:buFontTx/>
              <a:buNone/>
            </a:pPr>
            <a:r>
              <a:rPr lang="en-US" altLang="en-US" sz="2800"/>
              <a:t>NIAP, in conjunction with the U.S. State Department,</a:t>
            </a:r>
          </a:p>
          <a:p>
            <a:pPr>
              <a:spcBef>
                <a:spcPct val="0"/>
              </a:spcBef>
              <a:buFontTx/>
              <a:buNone/>
            </a:pPr>
            <a:r>
              <a:rPr lang="en-US" altLang="en-US" sz="2800"/>
              <a:t>negotiated a Common Criteria Mutual Recognition</a:t>
            </a:r>
          </a:p>
          <a:p>
            <a:pPr>
              <a:spcBef>
                <a:spcPct val="0"/>
              </a:spcBef>
              <a:buFontTx/>
              <a:buNone/>
            </a:pPr>
            <a:r>
              <a:rPr lang="en-US" altLang="en-US" sz="2800"/>
              <a:t>Arrangement that:</a:t>
            </a:r>
          </a:p>
          <a:p>
            <a:r>
              <a:rPr lang="en-US" altLang="en-US" sz="2800"/>
              <a:t>Provides recognition of U.S. issued certificates by Canada, the United Kingdom, France, Germany, Australia, and New Zealand</a:t>
            </a:r>
          </a:p>
          <a:p>
            <a:r>
              <a:rPr lang="en-US" altLang="en-US" sz="2800"/>
              <a:t>Eliminates need for security evaluations in more than one country and provides excellent global market opportunities for U.S. IT product vendors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17EC7A5-E2F4-4B1E-83CE-17F57A5F3945}"/>
              </a:ext>
            </a:extLst>
          </p:cNvPr>
          <p:cNvSpPr>
            <a:spLocks noGrp="1" noChangeArrowheads="1"/>
          </p:cNvSpPr>
          <p:nvPr>
            <p:ph type="title"/>
          </p:nvPr>
        </p:nvSpPr>
        <p:spPr/>
        <p:txBody>
          <a:bodyPr/>
          <a:lstStyle/>
          <a:p>
            <a:r>
              <a:rPr lang="en-US" altLang="en-US" dirty="0"/>
              <a:t>NIAP Testing Advantages</a:t>
            </a:r>
          </a:p>
        </p:txBody>
      </p:sp>
      <p:sp>
        <p:nvSpPr>
          <p:cNvPr id="21507" name="Rectangle 3">
            <a:extLst>
              <a:ext uri="{FF2B5EF4-FFF2-40B4-BE49-F238E27FC236}">
                <a16:creationId xmlns:a16="http://schemas.microsoft.com/office/drawing/2014/main" id="{65504DD6-4F65-477B-8EC0-802F2EC2A751}"/>
              </a:ext>
            </a:extLst>
          </p:cNvPr>
          <p:cNvSpPr>
            <a:spLocks noGrp="1" noChangeArrowheads="1"/>
          </p:cNvSpPr>
          <p:nvPr>
            <p:ph idx="1"/>
          </p:nvPr>
        </p:nvSpPr>
        <p:spPr/>
        <p:txBody>
          <a:bodyPr>
            <a:normAutofit fontScale="92500" lnSpcReduction="20000"/>
          </a:bodyPr>
          <a:lstStyle/>
          <a:p>
            <a:r>
              <a:rPr lang="en-US" altLang="en-US" sz="2400"/>
              <a:t>Specification of security features and assurances based on an International Standard</a:t>
            </a:r>
          </a:p>
          <a:p>
            <a:r>
              <a:rPr lang="en-US" altLang="en-US" sz="2400"/>
              <a:t>Evaluation methodology based on an International Standard---leading to comparability of test results</a:t>
            </a:r>
          </a:p>
          <a:p>
            <a:r>
              <a:rPr lang="en-US" altLang="en-US" sz="2400"/>
              <a:t>Testing laboratory expertise assessed by NIST’s National Voluntary Laboratory Accreditation Program---an internationally recognized program based on international standards</a:t>
            </a:r>
          </a:p>
          <a:p>
            <a:r>
              <a:rPr lang="en-US" altLang="en-US" sz="2400"/>
              <a:t>Quality technical oversight provided by NIST/NSA experts</a:t>
            </a:r>
          </a:p>
          <a:p>
            <a:r>
              <a:rPr lang="en-US" altLang="en-US" sz="2400"/>
              <a:t>Evaluation results recognized by many nations</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01D9826-778F-4E31-B89A-8F247C6EECD1}"/>
              </a:ext>
            </a:extLst>
          </p:cNvPr>
          <p:cNvSpPr>
            <a:spLocks noGrp="1" noChangeArrowheads="1"/>
          </p:cNvSpPr>
          <p:nvPr>
            <p:ph type="title"/>
          </p:nvPr>
        </p:nvSpPr>
        <p:spPr/>
        <p:txBody>
          <a:bodyPr/>
          <a:lstStyle/>
          <a:p>
            <a:r>
              <a:rPr lang="en-US" altLang="en-US" dirty="0"/>
              <a:t>Education and Training</a:t>
            </a:r>
          </a:p>
        </p:txBody>
      </p:sp>
      <p:sp>
        <p:nvSpPr>
          <p:cNvPr id="22531" name="Rectangle 3">
            <a:extLst>
              <a:ext uri="{FF2B5EF4-FFF2-40B4-BE49-F238E27FC236}">
                <a16:creationId xmlns:a16="http://schemas.microsoft.com/office/drawing/2014/main" id="{83B0B08F-0E9F-4232-8D79-737BD11F4A04}"/>
              </a:ext>
            </a:extLst>
          </p:cNvPr>
          <p:cNvSpPr>
            <a:spLocks noGrp="1" noChangeArrowheads="1"/>
          </p:cNvSpPr>
          <p:nvPr>
            <p:ph idx="1"/>
          </p:nvPr>
        </p:nvSpPr>
        <p:spPr/>
        <p:txBody>
          <a:bodyPr/>
          <a:lstStyle/>
          <a:p>
            <a:r>
              <a:rPr lang="en-US" altLang="en-US"/>
              <a:t>Common Criteria Protection Profile Development Classes</a:t>
            </a:r>
          </a:p>
          <a:p>
            <a:r>
              <a:rPr lang="en-US" altLang="en-US"/>
              <a:t>Common Evaluation Methodology Familiarization Classes</a:t>
            </a:r>
          </a:p>
          <a:p>
            <a:r>
              <a:rPr lang="en-US" altLang="en-US"/>
              <a:t>Common Criteria Evaluation and Validation Technical Workshops</a:t>
            </a:r>
          </a:p>
          <a:p>
            <a:r>
              <a:rPr lang="en-US" altLang="en-US"/>
              <a:t>Information Assurance Workshops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081B3B9-B5DB-4136-B97B-4B6407F872F6}"/>
              </a:ext>
            </a:extLst>
          </p:cNvPr>
          <p:cNvSpPr>
            <a:spLocks noGrp="1" noChangeArrowheads="1"/>
          </p:cNvSpPr>
          <p:nvPr>
            <p:ph type="title"/>
          </p:nvPr>
        </p:nvSpPr>
        <p:spPr/>
        <p:txBody>
          <a:bodyPr/>
          <a:lstStyle/>
          <a:p>
            <a:r>
              <a:rPr lang="en-US" altLang="en-US" dirty="0"/>
              <a:t>Summary</a:t>
            </a:r>
          </a:p>
        </p:txBody>
      </p:sp>
      <p:sp>
        <p:nvSpPr>
          <p:cNvPr id="23555" name="Rectangle 3">
            <a:extLst>
              <a:ext uri="{FF2B5EF4-FFF2-40B4-BE49-F238E27FC236}">
                <a16:creationId xmlns:a16="http://schemas.microsoft.com/office/drawing/2014/main" id="{0F84C33F-B930-4D97-AD57-445E3DA0C0A6}"/>
              </a:ext>
            </a:extLst>
          </p:cNvPr>
          <p:cNvSpPr>
            <a:spLocks noGrp="1" noChangeArrowheads="1"/>
          </p:cNvSpPr>
          <p:nvPr>
            <p:ph idx="1"/>
          </p:nvPr>
        </p:nvSpPr>
        <p:spPr/>
        <p:txBody>
          <a:bodyPr>
            <a:normAutofit fontScale="92500" lnSpcReduction="10000"/>
          </a:bodyPr>
          <a:lstStyle/>
          <a:p>
            <a:pPr>
              <a:spcBef>
                <a:spcPct val="0"/>
              </a:spcBef>
              <a:buFontTx/>
              <a:buNone/>
            </a:pPr>
            <a:r>
              <a:rPr lang="en-US" altLang="en-US"/>
              <a:t>NIAP is helping secure the critical information</a:t>
            </a:r>
          </a:p>
          <a:p>
            <a:pPr>
              <a:spcBef>
                <a:spcPct val="0"/>
              </a:spcBef>
              <a:buFontTx/>
              <a:buNone/>
            </a:pPr>
            <a:r>
              <a:rPr lang="en-US" altLang="en-US"/>
              <a:t>infrastructure (public and private sectors) by:</a:t>
            </a:r>
          </a:p>
          <a:p>
            <a:r>
              <a:rPr lang="en-US" altLang="en-US" sz="2800"/>
              <a:t>Promoting the development of a commercial security testing industry in U.S.</a:t>
            </a:r>
          </a:p>
          <a:p>
            <a:r>
              <a:rPr lang="en-US" altLang="en-US" sz="2800"/>
              <a:t>Increasing the security of IT systems through wider availability of evaluated products</a:t>
            </a:r>
          </a:p>
          <a:p>
            <a:r>
              <a:rPr lang="en-US" altLang="en-US" sz="2800"/>
              <a:t>Providing product developers with an opportunity to sell evaluated products in world-wide markets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6408-369F-4BB2-8F53-1AE0603AE61F}"/>
              </a:ext>
            </a:extLst>
          </p:cNvPr>
          <p:cNvSpPr>
            <a:spLocks noGrp="1"/>
          </p:cNvSpPr>
          <p:nvPr>
            <p:ph type="title"/>
          </p:nvPr>
        </p:nvSpPr>
        <p:spPr/>
        <p:txBody>
          <a:bodyPr/>
          <a:lstStyle/>
          <a:p>
            <a:r>
              <a:rPr lang="en-US" dirty="0"/>
              <a:t>Making Threats Credible</a:t>
            </a:r>
          </a:p>
        </p:txBody>
      </p:sp>
      <p:sp>
        <p:nvSpPr>
          <p:cNvPr id="3" name="Content Placeholder 2">
            <a:extLst>
              <a:ext uri="{FF2B5EF4-FFF2-40B4-BE49-F238E27FC236}">
                <a16:creationId xmlns:a16="http://schemas.microsoft.com/office/drawing/2014/main" id="{C954A193-6BBF-46C5-923C-B65145E08328}"/>
              </a:ext>
            </a:extLst>
          </p:cNvPr>
          <p:cNvSpPr>
            <a:spLocks noGrp="1"/>
          </p:cNvSpPr>
          <p:nvPr>
            <p:ph idx="1"/>
          </p:nvPr>
        </p:nvSpPr>
        <p:spPr/>
        <p:txBody>
          <a:bodyPr/>
          <a:lstStyle/>
          <a:p>
            <a:r>
              <a:rPr lang="en-US" dirty="0"/>
              <a:t>Thus far we have talked about player in a game making choices to maximize their payoff. </a:t>
            </a:r>
          </a:p>
          <a:p>
            <a:r>
              <a:rPr lang="en-US" dirty="0"/>
              <a:t>There are reasons why a player might intentionally make choices to limit their options or hamper their payoffs later.</a:t>
            </a:r>
          </a:p>
          <a:p>
            <a:r>
              <a:rPr lang="en-US" dirty="0"/>
              <a:t>	Burning Bridges</a:t>
            </a:r>
          </a:p>
          <a:p>
            <a:r>
              <a:rPr lang="en-US" dirty="0"/>
              <a:t>	Tying Hands</a:t>
            </a:r>
          </a:p>
        </p:txBody>
      </p:sp>
    </p:spTree>
    <p:extLst>
      <p:ext uri="{BB962C8B-B14F-4D97-AF65-F5344CB8AC3E}">
        <p14:creationId xmlns:p14="http://schemas.microsoft.com/office/powerpoint/2010/main" val="386558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0AE9A-2700-4E10-84A5-0A19F8DBCDC7}"/>
              </a:ext>
            </a:extLst>
          </p:cNvPr>
          <p:cNvSpPr>
            <a:spLocks noGrp="1"/>
          </p:cNvSpPr>
          <p:nvPr>
            <p:ph type="title"/>
          </p:nvPr>
        </p:nvSpPr>
        <p:spPr/>
        <p:txBody>
          <a:bodyPr/>
          <a:lstStyle/>
          <a:p>
            <a:r>
              <a:rPr lang="en-US" dirty="0"/>
              <a:t>Burning Bridges</a:t>
            </a:r>
          </a:p>
        </p:txBody>
      </p:sp>
      <p:sp>
        <p:nvSpPr>
          <p:cNvPr id="5" name="Content Placeholder 4">
            <a:extLst>
              <a:ext uri="{FF2B5EF4-FFF2-40B4-BE49-F238E27FC236}">
                <a16:creationId xmlns:a16="http://schemas.microsoft.com/office/drawing/2014/main" id="{0EE3D1C1-EC24-4C90-8D32-468D25339E04}"/>
              </a:ext>
            </a:extLst>
          </p:cNvPr>
          <p:cNvSpPr>
            <a:spLocks noGrp="1"/>
          </p:cNvSpPr>
          <p:nvPr>
            <p:ph sz="half" idx="1"/>
          </p:nvPr>
        </p:nvSpPr>
        <p:spPr>
          <a:xfrm>
            <a:off x="525717" y="2521886"/>
            <a:ext cx="4645152" cy="3421714"/>
          </a:xfrm>
        </p:spPr>
        <p:txBody>
          <a:bodyPr/>
          <a:lstStyle/>
          <a:p>
            <a:r>
              <a:rPr lang="en-US" dirty="0"/>
              <a:t>Two countries are at war. A river separates them, and in this river is a single island. Each country has a single bridge that they can use to access the island form their side. </a:t>
            </a:r>
          </a:p>
          <a:p>
            <a:endParaRPr lang="en-US" dirty="0"/>
          </a:p>
          <a:p>
            <a:r>
              <a:rPr lang="en-US" dirty="0"/>
              <a:t>Neither side considers the island worth fighting over, but would gladly take it from their enemy if they can.</a:t>
            </a:r>
          </a:p>
        </p:txBody>
      </p:sp>
      <p:pic>
        <p:nvPicPr>
          <p:cNvPr id="1026" name="Picture 2" descr="Bridgehunter.com | IAIS - Rock River Bridge (N)">
            <a:extLst>
              <a:ext uri="{FF2B5EF4-FFF2-40B4-BE49-F238E27FC236}">
                <a16:creationId xmlns:a16="http://schemas.microsoft.com/office/drawing/2014/main" id="{81AD8477-327B-41F1-ABD2-6CCF6F950E9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73205" y="2521884"/>
            <a:ext cx="5130069" cy="342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13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0AE9A-2700-4E10-84A5-0A19F8DBCDC7}"/>
              </a:ext>
            </a:extLst>
          </p:cNvPr>
          <p:cNvSpPr>
            <a:spLocks noGrp="1"/>
          </p:cNvSpPr>
          <p:nvPr>
            <p:ph type="title"/>
          </p:nvPr>
        </p:nvSpPr>
        <p:spPr/>
        <p:txBody>
          <a:bodyPr/>
          <a:lstStyle/>
          <a:p>
            <a:r>
              <a:rPr lang="en-US" dirty="0"/>
              <a:t>Burning Bridges</a:t>
            </a:r>
          </a:p>
        </p:txBody>
      </p:sp>
      <p:sp>
        <p:nvSpPr>
          <p:cNvPr id="5" name="Content Placeholder 4">
            <a:extLst>
              <a:ext uri="{FF2B5EF4-FFF2-40B4-BE49-F238E27FC236}">
                <a16:creationId xmlns:a16="http://schemas.microsoft.com/office/drawing/2014/main" id="{0EE3D1C1-EC24-4C90-8D32-468D25339E04}"/>
              </a:ext>
            </a:extLst>
          </p:cNvPr>
          <p:cNvSpPr>
            <a:spLocks noGrp="1"/>
          </p:cNvSpPr>
          <p:nvPr>
            <p:ph sz="half" idx="1"/>
          </p:nvPr>
        </p:nvSpPr>
        <p:spPr/>
        <p:txBody>
          <a:bodyPr>
            <a:normAutofit lnSpcReduction="10000"/>
          </a:bodyPr>
          <a:lstStyle/>
          <a:p>
            <a:r>
              <a:rPr lang="en-US" dirty="0"/>
              <a:t>Country one crosses the bridge to occupy the island. Then they must decide to burn the bridge behind them. If they do, they obviously have no escape route. </a:t>
            </a:r>
          </a:p>
          <a:p>
            <a:endParaRPr lang="en-US" dirty="0"/>
          </a:p>
          <a:p>
            <a:r>
              <a:rPr lang="en-US" dirty="0"/>
              <a:t>Country two must then decide to invade. If Country one did not burn their bridge, they then decide to stay or run. If they did, the must fight. </a:t>
            </a:r>
          </a:p>
        </p:txBody>
      </p:sp>
      <p:pic>
        <p:nvPicPr>
          <p:cNvPr id="6" name="Content Placeholder 5" descr="Badge 1 outline">
            <a:extLst>
              <a:ext uri="{FF2B5EF4-FFF2-40B4-BE49-F238E27FC236}">
                <a16:creationId xmlns:a16="http://schemas.microsoft.com/office/drawing/2014/main" id="{376B3690-34E3-41AF-BA79-C1D9CD29E471}"/>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6963" y="2368550"/>
            <a:ext cx="914400" cy="914400"/>
          </a:xfrm>
        </p:spPr>
      </p:pic>
      <p:sp>
        <p:nvSpPr>
          <p:cNvPr id="7" name="Flowchart: Connector 6">
            <a:extLst>
              <a:ext uri="{FF2B5EF4-FFF2-40B4-BE49-F238E27FC236}">
                <a16:creationId xmlns:a16="http://schemas.microsoft.com/office/drawing/2014/main" id="{95FAF378-8CD6-4C2E-BCBD-D90B5A66B4F7}"/>
              </a:ext>
            </a:extLst>
          </p:cNvPr>
          <p:cNvSpPr/>
          <p:nvPr/>
        </p:nvSpPr>
        <p:spPr>
          <a:xfrm>
            <a:off x="6426200" y="3444679"/>
            <a:ext cx="406400" cy="395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Flowchart: Connector 8">
            <a:extLst>
              <a:ext uri="{FF2B5EF4-FFF2-40B4-BE49-F238E27FC236}">
                <a16:creationId xmlns:a16="http://schemas.microsoft.com/office/drawing/2014/main" id="{93E00CDA-DAE7-4F6D-A2CE-39B46F435EBE}"/>
              </a:ext>
            </a:extLst>
          </p:cNvPr>
          <p:cNvSpPr/>
          <p:nvPr/>
        </p:nvSpPr>
        <p:spPr>
          <a:xfrm>
            <a:off x="8978900" y="3444678"/>
            <a:ext cx="406400" cy="395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Flowchart: Connector 9">
            <a:extLst>
              <a:ext uri="{FF2B5EF4-FFF2-40B4-BE49-F238E27FC236}">
                <a16:creationId xmlns:a16="http://schemas.microsoft.com/office/drawing/2014/main" id="{EABC6D80-8B7D-462C-9B02-DEBEA9EE223A}"/>
              </a:ext>
            </a:extLst>
          </p:cNvPr>
          <p:cNvSpPr/>
          <p:nvPr/>
        </p:nvSpPr>
        <p:spPr>
          <a:xfrm>
            <a:off x="8978900" y="4558642"/>
            <a:ext cx="406400" cy="395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1" name="Straight Connector 10">
            <a:extLst>
              <a:ext uri="{FF2B5EF4-FFF2-40B4-BE49-F238E27FC236}">
                <a16:creationId xmlns:a16="http://schemas.microsoft.com/office/drawing/2014/main" id="{0B6D3672-B8A4-4D32-A16C-9EADA4C56506}"/>
              </a:ext>
            </a:extLst>
          </p:cNvPr>
          <p:cNvCxnSpPr>
            <a:stCxn id="6" idx="1"/>
            <a:endCxn id="7" idx="7"/>
          </p:cNvCxnSpPr>
          <p:nvPr/>
        </p:nvCxnSpPr>
        <p:spPr>
          <a:xfrm flipH="1">
            <a:off x="6773084" y="2825750"/>
            <a:ext cx="673879" cy="676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D1DA986-9A5B-4D35-AD87-A7E40AF12C2D}"/>
              </a:ext>
            </a:extLst>
          </p:cNvPr>
          <p:cNvCxnSpPr>
            <a:stCxn id="6" idx="3"/>
            <a:endCxn id="9" idx="1"/>
          </p:cNvCxnSpPr>
          <p:nvPr/>
        </p:nvCxnSpPr>
        <p:spPr>
          <a:xfrm>
            <a:off x="8361363" y="2825750"/>
            <a:ext cx="677053" cy="676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105933-ED5B-4A2F-89EF-32B7D9C4AF83}"/>
              </a:ext>
            </a:extLst>
          </p:cNvPr>
          <p:cNvCxnSpPr>
            <a:stCxn id="7" idx="3"/>
          </p:cNvCxnSpPr>
          <p:nvPr/>
        </p:nvCxnSpPr>
        <p:spPr>
          <a:xfrm flipH="1">
            <a:off x="6097618" y="3782641"/>
            <a:ext cx="388098" cy="453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6EFF18-8BF3-40C2-BF20-F0A21566AB49}"/>
              </a:ext>
            </a:extLst>
          </p:cNvPr>
          <p:cNvCxnSpPr>
            <a:stCxn id="7" idx="5"/>
          </p:cNvCxnSpPr>
          <p:nvPr/>
        </p:nvCxnSpPr>
        <p:spPr>
          <a:xfrm>
            <a:off x="6773084" y="3782641"/>
            <a:ext cx="336939" cy="453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6C9BA4-FB68-4E85-B394-23284CE4A4B3}"/>
              </a:ext>
            </a:extLst>
          </p:cNvPr>
          <p:cNvCxnSpPr>
            <a:stCxn id="9" idx="4"/>
            <a:endCxn id="10" idx="0"/>
          </p:cNvCxnSpPr>
          <p:nvPr/>
        </p:nvCxnSpPr>
        <p:spPr>
          <a:xfrm>
            <a:off x="9182100" y="3840625"/>
            <a:ext cx="0" cy="718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F5FE06-E641-49AC-B35F-9E1EB2AB7ABF}"/>
              </a:ext>
            </a:extLst>
          </p:cNvPr>
          <p:cNvCxnSpPr>
            <a:stCxn id="10" idx="3"/>
          </p:cNvCxnSpPr>
          <p:nvPr/>
        </p:nvCxnSpPr>
        <p:spPr>
          <a:xfrm flipH="1">
            <a:off x="8597900" y="4896604"/>
            <a:ext cx="440516" cy="524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B48557-CA95-4F1B-BA3C-A1C91D82C5E9}"/>
              </a:ext>
            </a:extLst>
          </p:cNvPr>
          <p:cNvCxnSpPr>
            <a:stCxn id="10" idx="5"/>
          </p:cNvCxnSpPr>
          <p:nvPr/>
        </p:nvCxnSpPr>
        <p:spPr>
          <a:xfrm>
            <a:off x="9325784" y="4896604"/>
            <a:ext cx="351616" cy="51214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00FE7A1-F084-4FBC-BE41-B9EAF24801D5}"/>
              </a:ext>
            </a:extLst>
          </p:cNvPr>
          <p:cNvSpPr txBox="1"/>
          <p:nvPr/>
        </p:nvSpPr>
        <p:spPr>
          <a:xfrm>
            <a:off x="6565200" y="2726935"/>
            <a:ext cx="914400" cy="369332"/>
          </a:xfrm>
          <a:prstGeom prst="rect">
            <a:avLst/>
          </a:prstGeom>
          <a:noFill/>
        </p:spPr>
        <p:txBody>
          <a:bodyPr wrap="square" rtlCol="0">
            <a:spAutoFit/>
          </a:bodyPr>
          <a:lstStyle/>
          <a:p>
            <a:r>
              <a:rPr lang="en-US" dirty="0"/>
              <a:t>Burn</a:t>
            </a:r>
          </a:p>
        </p:txBody>
      </p:sp>
      <p:sp>
        <p:nvSpPr>
          <p:cNvPr id="27" name="TextBox 26">
            <a:extLst>
              <a:ext uri="{FF2B5EF4-FFF2-40B4-BE49-F238E27FC236}">
                <a16:creationId xmlns:a16="http://schemas.microsoft.com/office/drawing/2014/main" id="{14F644E7-1CC4-4F36-9170-BE70BD9232F3}"/>
              </a:ext>
            </a:extLst>
          </p:cNvPr>
          <p:cNvSpPr txBox="1"/>
          <p:nvPr/>
        </p:nvSpPr>
        <p:spPr>
          <a:xfrm>
            <a:off x="8470900" y="2713921"/>
            <a:ext cx="914400" cy="369332"/>
          </a:xfrm>
          <a:prstGeom prst="rect">
            <a:avLst/>
          </a:prstGeom>
          <a:noFill/>
        </p:spPr>
        <p:txBody>
          <a:bodyPr wrap="square" rtlCol="0">
            <a:spAutoFit/>
          </a:bodyPr>
          <a:lstStyle/>
          <a:p>
            <a:r>
              <a:rPr lang="en-US" dirty="0"/>
              <a:t>~Burn</a:t>
            </a:r>
          </a:p>
        </p:txBody>
      </p:sp>
      <p:sp>
        <p:nvSpPr>
          <p:cNvPr id="28" name="TextBox 27">
            <a:extLst>
              <a:ext uri="{FF2B5EF4-FFF2-40B4-BE49-F238E27FC236}">
                <a16:creationId xmlns:a16="http://schemas.microsoft.com/office/drawing/2014/main" id="{A06688C8-FFA5-4FE7-9D39-29FD3BDF66D2}"/>
              </a:ext>
            </a:extLst>
          </p:cNvPr>
          <p:cNvSpPr txBox="1"/>
          <p:nvPr/>
        </p:nvSpPr>
        <p:spPr>
          <a:xfrm>
            <a:off x="9251950" y="4029487"/>
            <a:ext cx="1339850" cy="369332"/>
          </a:xfrm>
          <a:prstGeom prst="rect">
            <a:avLst/>
          </a:prstGeom>
          <a:noFill/>
        </p:spPr>
        <p:txBody>
          <a:bodyPr wrap="square" rtlCol="0">
            <a:spAutoFit/>
          </a:bodyPr>
          <a:lstStyle/>
          <a:p>
            <a:r>
              <a:rPr lang="en-US" dirty="0"/>
              <a:t>Challenge</a:t>
            </a:r>
          </a:p>
        </p:txBody>
      </p:sp>
      <p:sp>
        <p:nvSpPr>
          <p:cNvPr id="29" name="TextBox 28">
            <a:extLst>
              <a:ext uri="{FF2B5EF4-FFF2-40B4-BE49-F238E27FC236}">
                <a16:creationId xmlns:a16="http://schemas.microsoft.com/office/drawing/2014/main" id="{0594F784-7A6F-4D61-9CB6-5048CCE6BDE5}"/>
              </a:ext>
            </a:extLst>
          </p:cNvPr>
          <p:cNvSpPr txBox="1"/>
          <p:nvPr/>
        </p:nvSpPr>
        <p:spPr>
          <a:xfrm>
            <a:off x="6941552" y="3782641"/>
            <a:ext cx="1076097" cy="369332"/>
          </a:xfrm>
          <a:prstGeom prst="rect">
            <a:avLst/>
          </a:prstGeom>
          <a:noFill/>
        </p:spPr>
        <p:txBody>
          <a:bodyPr wrap="square" rtlCol="0">
            <a:spAutoFit/>
          </a:bodyPr>
          <a:lstStyle/>
          <a:p>
            <a:r>
              <a:rPr lang="en-US" dirty="0"/>
              <a:t>~Invade</a:t>
            </a:r>
          </a:p>
        </p:txBody>
      </p:sp>
      <p:sp>
        <p:nvSpPr>
          <p:cNvPr id="30" name="TextBox 29">
            <a:extLst>
              <a:ext uri="{FF2B5EF4-FFF2-40B4-BE49-F238E27FC236}">
                <a16:creationId xmlns:a16="http://schemas.microsoft.com/office/drawing/2014/main" id="{9EE36767-4A63-45D7-9CCD-5AEAC8139ABF}"/>
              </a:ext>
            </a:extLst>
          </p:cNvPr>
          <p:cNvSpPr txBox="1"/>
          <p:nvPr/>
        </p:nvSpPr>
        <p:spPr>
          <a:xfrm>
            <a:off x="5404904" y="3772026"/>
            <a:ext cx="914400" cy="369332"/>
          </a:xfrm>
          <a:prstGeom prst="rect">
            <a:avLst/>
          </a:prstGeom>
          <a:noFill/>
        </p:spPr>
        <p:txBody>
          <a:bodyPr wrap="square" rtlCol="0">
            <a:spAutoFit/>
          </a:bodyPr>
          <a:lstStyle/>
          <a:p>
            <a:r>
              <a:rPr lang="en-US" dirty="0"/>
              <a:t>Invade</a:t>
            </a:r>
          </a:p>
        </p:txBody>
      </p:sp>
      <p:sp>
        <p:nvSpPr>
          <p:cNvPr id="31" name="TextBox 30">
            <a:extLst>
              <a:ext uri="{FF2B5EF4-FFF2-40B4-BE49-F238E27FC236}">
                <a16:creationId xmlns:a16="http://schemas.microsoft.com/office/drawing/2014/main" id="{7EF2ECCA-39A6-40D9-8C74-53497B209845}"/>
              </a:ext>
            </a:extLst>
          </p:cNvPr>
          <p:cNvSpPr txBox="1"/>
          <p:nvPr/>
        </p:nvSpPr>
        <p:spPr>
          <a:xfrm>
            <a:off x="9235691" y="3230157"/>
            <a:ext cx="1476772" cy="369332"/>
          </a:xfrm>
          <a:prstGeom prst="rect">
            <a:avLst/>
          </a:prstGeom>
          <a:noFill/>
        </p:spPr>
        <p:txBody>
          <a:bodyPr wrap="square" rtlCol="0">
            <a:spAutoFit/>
          </a:bodyPr>
          <a:lstStyle/>
          <a:p>
            <a:r>
              <a:rPr lang="en-US" dirty="0"/>
              <a:t>~Challenge</a:t>
            </a:r>
          </a:p>
        </p:txBody>
      </p:sp>
      <p:sp>
        <p:nvSpPr>
          <p:cNvPr id="32" name="TextBox 31">
            <a:extLst>
              <a:ext uri="{FF2B5EF4-FFF2-40B4-BE49-F238E27FC236}">
                <a16:creationId xmlns:a16="http://schemas.microsoft.com/office/drawing/2014/main" id="{B5DA4FC2-4CB4-48D8-9F83-4A526C357299}"/>
              </a:ext>
            </a:extLst>
          </p:cNvPr>
          <p:cNvSpPr txBox="1"/>
          <p:nvPr/>
        </p:nvSpPr>
        <p:spPr>
          <a:xfrm>
            <a:off x="9507568" y="4951229"/>
            <a:ext cx="1084232" cy="369332"/>
          </a:xfrm>
          <a:prstGeom prst="rect">
            <a:avLst/>
          </a:prstGeom>
          <a:noFill/>
        </p:spPr>
        <p:txBody>
          <a:bodyPr wrap="square" rtlCol="0">
            <a:spAutoFit/>
          </a:bodyPr>
          <a:lstStyle/>
          <a:p>
            <a:r>
              <a:rPr lang="en-US" dirty="0"/>
              <a:t>Retreat</a:t>
            </a:r>
          </a:p>
        </p:txBody>
      </p:sp>
      <p:sp>
        <p:nvSpPr>
          <p:cNvPr id="33" name="TextBox 32">
            <a:extLst>
              <a:ext uri="{FF2B5EF4-FFF2-40B4-BE49-F238E27FC236}">
                <a16:creationId xmlns:a16="http://schemas.microsoft.com/office/drawing/2014/main" id="{9577498F-BF63-4DAE-A270-33E6F8CAB745}"/>
              </a:ext>
            </a:extLst>
          </p:cNvPr>
          <p:cNvSpPr txBox="1"/>
          <p:nvPr/>
        </p:nvSpPr>
        <p:spPr>
          <a:xfrm>
            <a:off x="8064500" y="4950525"/>
            <a:ext cx="914400" cy="369332"/>
          </a:xfrm>
          <a:prstGeom prst="rect">
            <a:avLst/>
          </a:prstGeom>
          <a:noFill/>
        </p:spPr>
        <p:txBody>
          <a:bodyPr wrap="square" rtlCol="0">
            <a:spAutoFit/>
          </a:bodyPr>
          <a:lstStyle/>
          <a:p>
            <a:r>
              <a:rPr lang="en-US" dirty="0"/>
              <a:t>Fight</a:t>
            </a:r>
          </a:p>
        </p:txBody>
      </p:sp>
      <p:sp>
        <p:nvSpPr>
          <p:cNvPr id="34" name="TextBox 33">
            <a:extLst>
              <a:ext uri="{FF2B5EF4-FFF2-40B4-BE49-F238E27FC236}">
                <a16:creationId xmlns:a16="http://schemas.microsoft.com/office/drawing/2014/main" id="{AF21ECF4-E8D9-40BB-A650-BC73F2F817BB}"/>
              </a:ext>
            </a:extLst>
          </p:cNvPr>
          <p:cNvSpPr txBox="1"/>
          <p:nvPr/>
        </p:nvSpPr>
        <p:spPr>
          <a:xfrm>
            <a:off x="5834467" y="4224375"/>
            <a:ext cx="914400" cy="369332"/>
          </a:xfrm>
          <a:prstGeom prst="rect">
            <a:avLst/>
          </a:prstGeom>
          <a:noFill/>
        </p:spPr>
        <p:txBody>
          <a:bodyPr wrap="square" rtlCol="0">
            <a:spAutoFit/>
          </a:bodyPr>
          <a:lstStyle/>
          <a:p>
            <a:r>
              <a:rPr lang="en-US" dirty="0"/>
              <a:t>1, 0</a:t>
            </a:r>
          </a:p>
        </p:txBody>
      </p:sp>
      <p:sp>
        <p:nvSpPr>
          <p:cNvPr id="35" name="TextBox 34">
            <a:extLst>
              <a:ext uri="{FF2B5EF4-FFF2-40B4-BE49-F238E27FC236}">
                <a16:creationId xmlns:a16="http://schemas.microsoft.com/office/drawing/2014/main" id="{63CE2B7E-5E9C-441D-B28F-8195E55BC71A}"/>
              </a:ext>
            </a:extLst>
          </p:cNvPr>
          <p:cNvSpPr txBox="1"/>
          <p:nvPr/>
        </p:nvSpPr>
        <p:spPr>
          <a:xfrm>
            <a:off x="6816739" y="4236575"/>
            <a:ext cx="914400" cy="369332"/>
          </a:xfrm>
          <a:prstGeom prst="rect">
            <a:avLst/>
          </a:prstGeom>
          <a:noFill/>
        </p:spPr>
        <p:txBody>
          <a:bodyPr wrap="square" rtlCol="0">
            <a:spAutoFit/>
          </a:bodyPr>
          <a:lstStyle/>
          <a:p>
            <a:r>
              <a:rPr lang="en-US" dirty="0"/>
              <a:t>-1, -1</a:t>
            </a:r>
          </a:p>
        </p:txBody>
      </p:sp>
      <p:sp>
        <p:nvSpPr>
          <p:cNvPr id="36" name="TextBox 35">
            <a:extLst>
              <a:ext uri="{FF2B5EF4-FFF2-40B4-BE49-F238E27FC236}">
                <a16:creationId xmlns:a16="http://schemas.microsoft.com/office/drawing/2014/main" id="{3F0AB2E2-BE3A-483B-BDF0-4B59FD8881C6}"/>
              </a:ext>
            </a:extLst>
          </p:cNvPr>
          <p:cNvSpPr txBox="1"/>
          <p:nvPr/>
        </p:nvSpPr>
        <p:spPr>
          <a:xfrm>
            <a:off x="8251016" y="5383684"/>
            <a:ext cx="914400" cy="369332"/>
          </a:xfrm>
          <a:prstGeom prst="rect">
            <a:avLst/>
          </a:prstGeom>
          <a:noFill/>
        </p:spPr>
        <p:txBody>
          <a:bodyPr wrap="square" rtlCol="0">
            <a:spAutoFit/>
          </a:bodyPr>
          <a:lstStyle/>
          <a:p>
            <a:r>
              <a:rPr lang="en-US" dirty="0"/>
              <a:t>-1, -1</a:t>
            </a:r>
          </a:p>
        </p:txBody>
      </p:sp>
      <p:sp>
        <p:nvSpPr>
          <p:cNvPr id="37" name="TextBox 36">
            <a:extLst>
              <a:ext uri="{FF2B5EF4-FFF2-40B4-BE49-F238E27FC236}">
                <a16:creationId xmlns:a16="http://schemas.microsoft.com/office/drawing/2014/main" id="{8C4C7D56-E6ED-4BCD-AF74-A4DAC2DBA828}"/>
              </a:ext>
            </a:extLst>
          </p:cNvPr>
          <p:cNvSpPr txBox="1"/>
          <p:nvPr/>
        </p:nvSpPr>
        <p:spPr>
          <a:xfrm>
            <a:off x="9436923" y="5408746"/>
            <a:ext cx="914400" cy="369332"/>
          </a:xfrm>
          <a:prstGeom prst="rect">
            <a:avLst/>
          </a:prstGeom>
          <a:noFill/>
        </p:spPr>
        <p:txBody>
          <a:bodyPr wrap="square" rtlCol="0">
            <a:spAutoFit/>
          </a:bodyPr>
          <a:lstStyle/>
          <a:p>
            <a:r>
              <a:rPr lang="en-US" dirty="0"/>
              <a:t>0, 1</a:t>
            </a:r>
          </a:p>
        </p:txBody>
      </p:sp>
      <p:cxnSp>
        <p:nvCxnSpPr>
          <p:cNvPr id="38" name="Straight Connector 37">
            <a:extLst>
              <a:ext uri="{FF2B5EF4-FFF2-40B4-BE49-F238E27FC236}">
                <a16:creationId xmlns:a16="http://schemas.microsoft.com/office/drawing/2014/main" id="{679C18DC-FCB8-45B3-BD5F-7962B0199248}"/>
              </a:ext>
            </a:extLst>
          </p:cNvPr>
          <p:cNvCxnSpPr>
            <a:cxnSpLocks/>
            <a:stCxn id="9" idx="6"/>
          </p:cNvCxnSpPr>
          <p:nvPr/>
        </p:nvCxnSpPr>
        <p:spPr>
          <a:xfrm>
            <a:off x="9385300" y="3642652"/>
            <a:ext cx="508823"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8535CA4-C1BB-46C7-A1A9-3772E70BAA13}"/>
              </a:ext>
            </a:extLst>
          </p:cNvPr>
          <p:cNvSpPr txBox="1"/>
          <p:nvPr/>
        </p:nvSpPr>
        <p:spPr>
          <a:xfrm>
            <a:off x="9864485" y="3466738"/>
            <a:ext cx="914400" cy="369332"/>
          </a:xfrm>
          <a:prstGeom prst="rect">
            <a:avLst/>
          </a:prstGeom>
          <a:noFill/>
        </p:spPr>
        <p:txBody>
          <a:bodyPr wrap="square" rtlCol="0">
            <a:spAutoFit/>
          </a:bodyPr>
          <a:lstStyle/>
          <a:p>
            <a:r>
              <a:rPr lang="en-US" dirty="0"/>
              <a:t>1, 0</a:t>
            </a:r>
          </a:p>
        </p:txBody>
      </p:sp>
    </p:spTree>
    <p:extLst>
      <p:ext uri="{BB962C8B-B14F-4D97-AF65-F5344CB8AC3E}">
        <p14:creationId xmlns:p14="http://schemas.microsoft.com/office/powerpoint/2010/main" val="411875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DD58-EB53-4162-B5F5-00201E8CF905}"/>
              </a:ext>
            </a:extLst>
          </p:cNvPr>
          <p:cNvSpPr>
            <a:spLocks noGrp="1"/>
          </p:cNvSpPr>
          <p:nvPr>
            <p:ph type="title"/>
          </p:nvPr>
        </p:nvSpPr>
        <p:spPr/>
        <p:txBody>
          <a:bodyPr/>
          <a:lstStyle/>
          <a:p>
            <a:r>
              <a:rPr lang="en-US" dirty="0"/>
              <a:t>Tying Hands</a:t>
            </a:r>
          </a:p>
        </p:txBody>
      </p:sp>
      <p:sp>
        <p:nvSpPr>
          <p:cNvPr id="3" name="Content Placeholder 2">
            <a:extLst>
              <a:ext uri="{FF2B5EF4-FFF2-40B4-BE49-F238E27FC236}">
                <a16:creationId xmlns:a16="http://schemas.microsoft.com/office/drawing/2014/main" id="{F5E467A7-68B3-4AC8-B272-FF04B8ADD395}"/>
              </a:ext>
            </a:extLst>
          </p:cNvPr>
          <p:cNvSpPr>
            <a:spLocks noGrp="1"/>
          </p:cNvSpPr>
          <p:nvPr>
            <p:ph sz="half" idx="1"/>
          </p:nvPr>
        </p:nvSpPr>
        <p:spPr/>
        <p:txBody>
          <a:bodyPr>
            <a:normAutofit fontScale="92500"/>
          </a:bodyPr>
          <a:lstStyle/>
          <a:p>
            <a:r>
              <a:rPr lang="en-US" dirty="0"/>
              <a:t>An boss has become aware that one of his employees has been stealing office supplies. He’d like to find a way to stop the theft without firing the employees. </a:t>
            </a:r>
          </a:p>
          <a:p>
            <a:endParaRPr lang="en-US" dirty="0"/>
          </a:p>
          <a:p>
            <a:r>
              <a:rPr lang="en-US" dirty="0"/>
              <a:t>The boss is considering scaring them off form stealing by issuing a warning to the whole company at the next meeting: Anyon caught stealing will be fired immediately.  Question is – should he?</a:t>
            </a:r>
          </a:p>
        </p:txBody>
      </p:sp>
      <p:sp>
        <p:nvSpPr>
          <p:cNvPr id="4" name="Content Placeholder 3">
            <a:extLst>
              <a:ext uri="{FF2B5EF4-FFF2-40B4-BE49-F238E27FC236}">
                <a16:creationId xmlns:a16="http://schemas.microsoft.com/office/drawing/2014/main" id="{8C184CEE-64D9-4E35-A408-29A08572F6F9}"/>
              </a:ext>
            </a:extLst>
          </p:cNvPr>
          <p:cNvSpPr>
            <a:spLocks noGrp="1"/>
          </p:cNvSpPr>
          <p:nvPr>
            <p:ph sz="half" idx="2"/>
          </p:nvPr>
        </p:nvSpPr>
        <p:spPr>
          <a:xfrm>
            <a:off x="7948195" y="1117600"/>
            <a:ext cx="699019" cy="392716"/>
          </a:xfrm>
        </p:spPr>
        <p:txBody>
          <a:bodyPr>
            <a:normAutofit fontScale="92500"/>
          </a:bodyPr>
          <a:lstStyle/>
          <a:p>
            <a:r>
              <a:rPr lang="en-US" dirty="0"/>
              <a:t>Boss</a:t>
            </a:r>
          </a:p>
        </p:txBody>
      </p:sp>
      <p:sp>
        <p:nvSpPr>
          <p:cNvPr id="5" name="Flowchart: Connector 4">
            <a:extLst>
              <a:ext uri="{FF2B5EF4-FFF2-40B4-BE49-F238E27FC236}">
                <a16:creationId xmlns:a16="http://schemas.microsoft.com/office/drawing/2014/main" id="{EFC6AB7D-EF00-4AA3-B49E-4AE8CCC792EB}"/>
              </a:ext>
            </a:extLst>
          </p:cNvPr>
          <p:cNvSpPr/>
          <p:nvPr/>
        </p:nvSpPr>
        <p:spPr>
          <a:xfrm>
            <a:off x="7986555" y="1490331"/>
            <a:ext cx="622300" cy="622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C4255CAE-E4D7-4D72-AD7A-44DDD03C61B8}"/>
              </a:ext>
            </a:extLst>
          </p:cNvPr>
          <p:cNvSpPr/>
          <p:nvPr/>
        </p:nvSpPr>
        <p:spPr>
          <a:xfrm>
            <a:off x="6691155" y="2806208"/>
            <a:ext cx="622300" cy="622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C1B7F9A0-F6BE-4A94-AB66-B629A203E7E5}"/>
              </a:ext>
            </a:extLst>
          </p:cNvPr>
          <p:cNvSpPr/>
          <p:nvPr/>
        </p:nvSpPr>
        <p:spPr>
          <a:xfrm>
            <a:off x="9167655" y="2806208"/>
            <a:ext cx="622300" cy="622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5000ED0F-8BE8-4FFC-89E8-931C566A1B8C}"/>
              </a:ext>
            </a:extLst>
          </p:cNvPr>
          <p:cNvSpPr/>
          <p:nvPr/>
        </p:nvSpPr>
        <p:spPr>
          <a:xfrm>
            <a:off x="6691155" y="4491585"/>
            <a:ext cx="622300" cy="622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1CB412AF-5FBA-43C0-9F6B-1E9417F24A66}"/>
              </a:ext>
            </a:extLst>
          </p:cNvPr>
          <p:cNvSpPr/>
          <p:nvPr/>
        </p:nvSpPr>
        <p:spPr>
          <a:xfrm>
            <a:off x="9167655" y="4491585"/>
            <a:ext cx="622300" cy="622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8753431C-D63B-4F88-91CD-973DF0367D77}"/>
              </a:ext>
            </a:extLst>
          </p:cNvPr>
          <p:cNvSpPr txBox="1">
            <a:spLocks/>
          </p:cNvSpPr>
          <p:nvPr/>
        </p:nvSpPr>
        <p:spPr>
          <a:xfrm>
            <a:off x="7313455" y="4606377"/>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Boss</a:t>
            </a:r>
          </a:p>
        </p:txBody>
      </p:sp>
      <p:sp>
        <p:nvSpPr>
          <p:cNvPr id="12" name="Content Placeholder 3">
            <a:extLst>
              <a:ext uri="{FF2B5EF4-FFF2-40B4-BE49-F238E27FC236}">
                <a16:creationId xmlns:a16="http://schemas.microsoft.com/office/drawing/2014/main" id="{DC451A5C-4B95-4BB9-9A97-C1E6282F50CD}"/>
              </a:ext>
            </a:extLst>
          </p:cNvPr>
          <p:cNvSpPr txBox="1">
            <a:spLocks/>
          </p:cNvSpPr>
          <p:nvPr/>
        </p:nvSpPr>
        <p:spPr>
          <a:xfrm>
            <a:off x="8468636" y="4603423"/>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Boss</a:t>
            </a:r>
            <a:endParaRPr lang="en-US" dirty="0"/>
          </a:p>
        </p:txBody>
      </p:sp>
      <p:cxnSp>
        <p:nvCxnSpPr>
          <p:cNvPr id="14" name="Straight Connector 13">
            <a:extLst>
              <a:ext uri="{FF2B5EF4-FFF2-40B4-BE49-F238E27FC236}">
                <a16:creationId xmlns:a16="http://schemas.microsoft.com/office/drawing/2014/main" id="{31D514CD-30F0-43E5-9220-EB70AF99FF91}"/>
              </a:ext>
            </a:extLst>
          </p:cNvPr>
          <p:cNvCxnSpPr>
            <a:stCxn id="5" idx="3"/>
            <a:endCxn id="7" idx="7"/>
          </p:cNvCxnSpPr>
          <p:nvPr/>
        </p:nvCxnSpPr>
        <p:spPr>
          <a:xfrm flipH="1">
            <a:off x="7222321" y="2021497"/>
            <a:ext cx="855368" cy="87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CF9F72-0DFD-4225-888B-4336FB2CDAC8}"/>
              </a:ext>
            </a:extLst>
          </p:cNvPr>
          <p:cNvCxnSpPr>
            <a:stCxn id="5" idx="5"/>
            <a:endCxn id="8" idx="1"/>
          </p:cNvCxnSpPr>
          <p:nvPr/>
        </p:nvCxnSpPr>
        <p:spPr>
          <a:xfrm>
            <a:off x="8517721" y="2021497"/>
            <a:ext cx="741068" cy="87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BF2A58-C33B-4AFB-8628-534A8548494E}"/>
              </a:ext>
            </a:extLst>
          </p:cNvPr>
          <p:cNvCxnSpPr>
            <a:stCxn id="7" idx="4"/>
            <a:endCxn id="9" idx="0"/>
          </p:cNvCxnSpPr>
          <p:nvPr/>
        </p:nvCxnSpPr>
        <p:spPr>
          <a:xfrm>
            <a:off x="7002305" y="3428508"/>
            <a:ext cx="0" cy="1063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597B24C-0764-4846-A341-97941227F031}"/>
              </a:ext>
            </a:extLst>
          </p:cNvPr>
          <p:cNvCxnSpPr>
            <a:stCxn id="8" idx="4"/>
            <a:endCxn id="10" idx="0"/>
          </p:cNvCxnSpPr>
          <p:nvPr/>
        </p:nvCxnSpPr>
        <p:spPr>
          <a:xfrm>
            <a:off x="9478805" y="3428508"/>
            <a:ext cx="0" cy="1063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860F7F7-C7D8-419F-B409-BC00D1ACD3C2}"/>
              </a:ext>
            </a:extLst>
          </p:cNvPr>
          <p:cNvCxnSpPr>
            <a:stCxn id="9" idx="4"/>
          </p:cNvCxnSpPr>
          <p:nvPr/>
        </p:nvCxnSpPr>
        <p:spPr>
          <a:xfrm>
            <a:off x="7002305" y="5113885"/>
            <a:ext cx="0" cy="397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5BD650-29DF-483C-89CC-857A9698264B}"/>
              </a:ext>
            </a:extLst>
          </p:cNvPr>
          <p:cNvCxnSpPr>
            <a:stCxn id="10" idx="4"/>
          </p:cNvCxnSpPr>
          <p:nvPr/>
        </p:nvCxnSpPr>
        <p:spPr>
          <a:xfrm>
            <a:off x="9478805" y="5113885"/>
            <a:ext cx="0" cy="436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E6C39B-5187-41CF-AE05-652F5B1EBAF9}"/>
              </a:ext>
            </a:extLst>
          </p:cNvPr>
          <p:cNvCxnSpPr>
            <a:stCxn id="7" idx="2"/>
          </p:cNvCxnSpPr>
          <p:nvPr/>
        </p:nvCxnSpPr>
        <p:spPr>
          <a:xfrm flipH="1">
            <a:off x="5943600" y="3117358"/>
            <a:ext cx="7475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F9EB86-14F9-4D25-9B39-FF79D2EE4546}"/>
              </a:ext>
            </a:extLst>
          </p:cNvPr>
          <p:cNvCxnSpPr>
            <a:stCxn id="9" idx="2"/>
          </p:cNvCxnSpPr>
          <p:nvPr/>
        </p:nvCxnSpPr>
        <p:spPr>
          <a:xfrm flipH="1" flipV="1">
            <a:off x="6007100" y="4799781"/>
            <a:ext cx="684055" cy="2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C12A778-7D55-443B-AB15-FF722FD5FA83}"/>
              </a:ext>
            </a:extLst>
          </p:cNvPr>
          <p:cNvCxnSpPr>
            <a:cxnSpLocks/>
            <a:stCxn id="8" idx="6"/>
          </p:cNvCxnSpPr>
          <p:nvPr/>
        </p:nvCxnSpPr>
        <p:spPr>
          <a:xfrm>
            <a:off x="9789955" y="3117358"/>
            <a:ext cx="813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6E6829-FA8A-47BE-89CC-0FA842F348FE}"/>
              </a:ext>
            </a:extLst>
          </p:cNvPr>
          <p:cNvCxnSpPr>
            <a:stCxn id="10" idx="6"/>
          </p:cNvCxnSpPr>
          <p:nvPr/>
        </p:nvCxnSpPr>
        <p:spPr>
          <a:xfrm flipV="1">
            <a:off x="9789955" y="4799781"/>
            <a:ext cx="928845" cy="2954"/>
          </a:xfrm>
          <a:prstGeom prst="line">
            <a:avLst/>
          </a:prstGeom>
        </p:spPr>
        <p:style>
          <a:lnRef idx="1">
            <a:schemeClr val="accent1"/>
          </a:lnRef>
          <a:fillRef idx="0">
            <a:schemeClr val="accent1"/>
          </a:fillRef>
          <a:effectRef idx="0">
            <a:schemeClr val="accent1"/>
          </a:effectRef>
          <a:fontRef idx="minor">
            <a:schemeClr val="tx1"/>
          </a:fontRef>
        </p:style>
      </p:cxnSp>
      <p:sp>
        <p:nvSpPr>
          <p:cNvPr id="36" name="Content Placeholder 3">
            <a:extLst>
              <a:ext uri="{FF2B5EF4-FFF2-40B4-BE49-F238E27FC236}">
                <a16:creationId xmlns:a16="http://schemas.microsoft.com/office/drawing/2014/main" id="{2E250DE8-668E-4822-B251-71260D8514EF}"/>
              </a:ext>
            </a:extLst>
          </p:cNvPr>
          <p:cNvSpPr txBox="1">
            <a:spLocks/>
          </p:cNvSpPr>
          <p:nvPr/>
        </p:nvSpPr>
        <p:spPr>
          <a:xfrm>
            <a:off x="7313455" y="2973216"/>
            <a:ext cx="855368" cy="392716"/>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Employee</a:t>
            </a:r>
          </a:p>
        </p:txBody>
      </p:sp>
      <p:sp>
        <p:nvSpPr>
          <p:cNvPr id="37" name="Content Placeholder 3">
            <a:extLst>
              <a:ext uri="{FF2B5EF4-FFF2-40B4-BE49-F238E27FC236}">
                <a16:creationId xmlns:a16="http://schemas.microsoft.com/office/drawing/2014/main" id="{D74890FD-7C5A-4CBE-A326-3544FB761929}"/>
              </a:ext>
            </a:extLst>
          </p:cNvPr>
          <p:cNvSpPr txBox="1">
            <a:spLocks/>
          </p:cNvSpPr>
          <p:nvPr/>
        </p:nvSpPr>
        <p:spPr>
          <a:xfrm>
            <a:off x="8363439" y="2979350"/>
            <a:ext cx="855368" cy="392716"/>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Employee</a:t>
            </a:r>
          </a:p>
        </p:txBody>
      </p:sp>
      <p:sp>
        <p:nvSpPr>
          <p:cNvPr id="38" name="Content Placeholder 3">
            <a:extLst>
              <a:ext uri="{FF2B5EF4-FFF2-40B4-BE49-F238E27FC236}">
                <a16:creationId xmlns:a16="http://schemas.microsoft.com/office/drawing/2014/main" id="{9ECE4BFE-541B-40E9-821A-E34DF3F1506D}"/>
              </a:ext>
            </a:extLst>
          </p:cNvPr>
          <p:cNvSpPr txBox="1">
            <a:spLocks/>
          </p:cNvSpPr>
          <p:nvPr/>
        </p:nvSpPr>
        <p:spPr>
          <a:xfrm>
            <a:off x="8907045" y="2102342"/>
            <a:ext cx="1443455"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Warning</a:t>
            </a:r>
          </a:p>
        </p:txBody>
      </p:sp>
      <p:sp>
        <p:nvSpPr>
          <p:cNvPr id="39" name="Content Placeholder 3">
            <a:extLst>
              <a:ext uri="{FF2B5EF4-FFF2-40B4-BE49-F238E27FC236}">
                <a16:creationId xmlns:a16="http://schemas.microsoft.com/office/drawing/2014/main" id="{DEAB0D91-DA6B-424F-87EA-17E5E834CF4D}"/>
              </a:ext>
            </a:extLst>
          </p:cNvPr>
          <p:cNvSpPr txBox="1">
            <a:spLocks/>
          </p:cNvSpPr>
          <p:nvPr/>
        </p:nvSpPr>
        <p:spPr>
          <a:xfrm>
            <a:off x="6186601" y="2097854"/>
            <a:ext cx="1610766"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Warning</a:t>
            </a:r>
          </a:p>
        </p:txBody>
      </p:sp>
      <p:sp>
        <p:nvSpPr>
          <p:cNvPr id="40" name="Content Placeholder 3">
            <a:extLst>
              <a:ext uri="{FF2B5EF4-FFF2-40B4-BE49-F238E27FC236}">
                <a16:creationId xmlns:a16="http://schemas.microsoft.com/office/drawing/2014/main" id="{AA2DF656-BFD3-4BD6-84F1-54F6E18FC299}"/>
              </a:ext>
            </a:extLst>
          </p:cNvPr>
          <p:cNvSpPr txBox="1">
            <a:spLocks/>
          </p:cNvSpPr>
          <p:nvPr/>
        </p:nvSpPr>
        <p:spPr>
          <a:xfrm>
            <a:off x="5967867" y="4369236"/>
            <a:ext cx="889425" cy="392716"/>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Ignore</a:t>
            </a:r>
          </a:p>
        </p:txBody>
      </p:sp>
      <p:sp>
        <p:nvSpPr>
          <p:cNvPr id="41" name="Content Placeholder 3">
            <a:extLst>
              <a:ext uri="{FF2B5EF4-FFF2-40B4-BE49-F238E27FC236}">
                <a16:creationId xmlns:a16="http://schemas.microsoft.com/office/drawing/2014/main" id="{EB4FCC59-DAFD-4A71-8446-976EB85F3F7E}"/>
              </a:ext>
            </a:extLst>
          </p:cNvPr>
          <p:cNvSpPr txBox="1">
            <a:spLocks/>
          </p:cNvSpPr>
          <p:nvPr/>
        </p:nvSpPr>
        <p:spPr>
          <a:xfrm>
            <a:off x="5939960" y="2718351"/>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Stop</a:t>
            </a:r>
          </a:p>
        </p:txBody>
      </p:sp>
      <p:sp>
        <p:nvSpPr>
          <p:cNvPr id="42" name="Content Placeholder 3">
            <a:extLst>
              <a:ext uri="{FF2B5EF4-FFF2-40B4-BE49-F238E27FC236}">
                <a16:creationId xmlns:a16="http://schemas.microsoft.com/office/drawing/2014/main" id="{1F5FB359-F5D4-4AE9-852C-6598765694EA}"/>
              </a:ext>
            </a:extLst>
          </p:cNvPr>
          <p:cNvSpPr txBox="1">
            <a:spLocks/>
          </p:cNvSpPr>
          <p:nvPr/>
        </p:nvSpPr>
        <p:spPr>
          <a:xfrm>
            <a:off x="9868741" y="2683860"/>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Quit</a:t>
            </a:r>
          </a:p>
        </p:txBody>
      </p:sp>
      <p:sp>
        <p:nvSpPr>
          <p:cNvPr id="43" name="Content Placeholder 3">
            <a:extLst>
              <a:ext uri="{FF2B5EF4-FFF2-40B4-BE49-F238E27FC236}">
                <a16:creationId xmlns:a16="http://schemas.microsoft.com/office/drawing/2014/main" id="{66016368-DFF2-4341-98AD-C80B4748A355}"/>
              </a:ext>
            </a:extLst>
          </p:cNvPr>
          <p:cNvSpPr txBox="1">
            <a:spLocks/>
          </p:cNvSpPr>
          <p:nvPr/>
        </p:nvSpPr>
        <p:spPr>
          <a:xfrm>
            <a:off x="9789954" y="4408001"/>
            <a:ext cx="928844" cy="392716"/>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Forgive</a:t>
            </a:r>
          </a:p>
        </p:txBody>
      </p:sp>
      <p:sp>
        <p:nvSpPr>
          <p:cNvPr id="44" name="Content Placeholder 3">
            <a:extLst>
              <a:ext uri="{FF2B5EF4-FFF2-40B4-BE49-F238E27FC236}">
                <a16:creationId xmlns:a16="http://schemas.microsoft.com/office/drawing/2014/main" id="{540A5E83-5E5E-4AD5-95E4-D5A12B200A53}"/>
              </a:ext>
            </a:extLst>
          </p:cNvPr>
          <p:cNvSpPr txBox="1">
            <a:spLocks/>
          </p:cNvSpPr>
          <p:nvPr/>
        </p:nvSpPr>
        <p:spPr>
          <a:xfrm>
            <a:off x="6288242" y="3733640"/>
            <a:ext cx="699019" cy="392716"/>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Steal</a:t>
            </a:r>
          </a:p>
        </p:txBody>
      </p:sp>
      <p:sp>
        <p:nvSpPr>
          <p:cNvPr id="45" name="Content Placeholder 3">
            <a:extLst>
              <a:ext uri="{FF2B5EF4-FFF2-40B4-BE49-F238E27FC236}">
                <a16:creationId xmlns:a16="http://schemas.microsoft.com/office/drawing/2014/main" id="{4D9FE10B-29A5-4935-A896-1BDBA0308C40}"/>
              </a:ext>
            </a:extLst>
          </p:cNvPr>
          <p:cNvSpPr txBox="1">
            <a:spLocks/>
          </p:cNvSpPr>
          <p:nvPr/>
        </p:nvSpPr>
        <p:spPr>
          <a:xfrm>
            <a:off x="9440444" y="3729370"/>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a:t>
            </a:r>
          </a:p>
        </p:txBody>
      </p:sp>
      <p:sp>
        <p:nvSpPr>
          <p:cNvPr id="46" name="Content Placeholder 3">
            <a:extLst>
              <a:ext uri="{FF2B5EF4-FFF2-40B4-BE49-F238E27FC236}">
                <a16:creationId xmlns:a16="http://schemas.microsoft.com/office/drawing/2014/main" id="{A4C0F29D-27FE-4B51-8847-9CBC91887BC7}"/>
              </a:ext>
            </a:extLst>
          </p:cNvPr>
          <p:cNvSpPr txBox="1">
            <a:spLocks/>
          </p:cNvSpPr>
          <p:nvPr/>
        </p:nvSpPr>
        <p:spPr>
          <a:xfrm>
            <a:off x="6274303" y="5282756"/>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Fire</a:t>
            </a:r>
          </a:p>
        </p:txBody>
      </p:sp>
      <p:sp>
        <p:nvSpPr>
          <p:cNvPr id="47" name="Content Placeholder 3">
            <a:extLst>
              <a:ext uri="{FF2B5EF4-FFF2-40B4-BE49-F238E27FC236}">
                <a16:creationId xmlns:a16="http://schemas.microsoft.com/office/drawing/2014/main" id="{2A32C745-0277-42EB-B327-22374412EDB2}"/>
              </a:ext>
            </a:extLst>
          </p:cNvPr>
          <p:cNvSpPr txBox="1">
            <a:spLocks/>
          </p:cNvSpPr>
          <p:nvPr/>
        </p:nvSpPr>
        <p:spPr>
          <a:xfrm>
            <a:off x="9507789" y="5371946"/>
            <a:ext cx="1592010" cy="392716"/>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Follow Through</a:t>
            </a:r>
          </a:p>
        </p:txBody>
      </p:sp>
      <p:sp>
        <p:nvSpPr>
          <p:cNvPr id="48" name="Content Placeholder 3">
            <a:extLst>
              <a:ext uri="{FF2B5EF4-FFF2-40B4-BE49-F238E27FC236}">
                <a16:creationId xmlns:a16="http://schemas.microsoft.com/office/drawing/2014/main" id="{6209BE10-B2DC-4779-AEAF-9A6061D6F9AA}"/>
              </a:ext>
            </a:extLst>
          </p:cNvPr>
          <p:cNvSpPr txBox="1">
            <a:spLocks/>
          </p:cNvSpPr>
          <p:nvPr/>
        </p:nvSpPr>
        <p:spPr>
          <a:xfrm>
            <a:off x="5346670" y="2880218"/>
            <a:ext cx="58270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1, 0</a:t>
            </a:r>
          </a:p>
        </p:txBody>
      </p:sp>
      <p:sp>
        <p:nvSpPr>
          <p:cNvPr id="49" name="Content Placeholder 3">
            <a:extLst>
              <a:ext uri="{FF2B5EF4-FFF2-40B4-BE49-F238E27FC236}">
                <a16:creationId xmlns:a16="http://schemas.microsoft.com/office/drawing/2014/main" id="{1B088561-FB0B-43ED-894F-0643AD5537B8}"/>
              </a:ext>
            </a:extLst>
          </p:cNvPr>
          <p:cNvSpPr txBox="1">
            <a:spLocks/>
          </p:cNvSpPr>
          <p:nvPr/>
        </p:nvSpPr>
        <p:spPr>
          <a:xfrm>
            <a:off x="5345567" y="4567594"/>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0, 1</a:t>
            </a:r>
          </a:p>
        </p:txBody>
      </p:sp>
      <p:sp>
        <p:nvSpPr>
          <p:cNvPr id="50" name="Content Placeholder 3">
            <a:extLst>
              <a:ext uri="{FF2B5EF4-FFF2-40B4-BE49-F238E27FC236}">
                <a16:creationId xmlns:a16="http://schemas.microsoft.com/office/drawing/2014/main" id="{68E4A4EC-084B-400E-89BD-FA392EF0FFD0}"/>
              </a:ext>
            </a:extLst>
          </p:cNvPr>
          <p:cNvSpPr txBox="1">
            <a:spLocks/>
          </p:cNvSpPr>
          <p:nvPr/>
        </p:nvSpPr>
        <p:spPr>
          <a:xfrm>
            <a:off x="10588566" y="2880218"/>
            <a:ext cx="58270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1, 0</a:t>
            </a:r>
          </a:p>
        </p:txBody>
      </p:sp>
      <p:sp>
        <p:nvSpPr>
          <p:cNvPr id="51" name="Content Placeholder 3">
            <a:extLst>
              <a:ext uri="{FF2B5EF4-FFF2-40B4-BE49-F238E27FC236}">
                <a16:creationId xmlns:a16="http://schemas.microsoft.com/office/drawing/2014/main" id="{E51AAE1F-1F16-4C76-B68E-5BD5CA78AB7A}"/>
              </a:ext>
            </a:extLst>
          </p:cNvPr>
          <p:cNvSpPr txBox="1">
            <a:spLocks/>
          </p:cNvSpPr>
          <p:nvPr/>
        </p:nvSpPr>
        <p:spPr>
          <a:xfrm>
            <a:off x="10653781" y="4567594"/>
            <a:ext cx="928844"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-2, 1</a:t>
            </a:r>
          </a:p>
        </p:txBody>
      </p:sp>
      <p:sp>
        <p:nvSpPr>
          <p:cNvPr id="52" name="Content Placeholder 3">
            <a:extLst>
              <a:ext uri="{FF2B5EF4-FFF2-40B4-BE49-F238E27FC236}">
                <a16:creationId xmlns:a16="http://schemas.microsoft.com/office/drawing/2014/main" id="{8B73D6CA-A300-420D-A4E4-1D1C8CD50F80}"/>
              </a:ext>
            </a:extLst>
          </p:cNvPr>
          <p:cNvSpPr txBox="1">
            <a:spLocks/>
          </p:cNvSpPr>
          <p:nvPr/>
        </p:nvSpPr>
        <p:spPr>
          <a:xfrm>
            <a:off x="6579054" y="5605407"/>
            <a:ext cx="816413" cy="66882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-1</a:t>
            </a:r>
          </a:p>
        </p:txBody>
      </p:sp>
      <p:sp>
        <p:nvSpPr>
          <p:cNvPr id="53" name="Content Placeholder 3">
            <a:extLst>
              <a:ext uri="{FF2B5EF4-FFF2-40B4-BE49-F238E27FC236}">
                <a16:creationId xmlns:a16="http://schemas.microsoft.com/office/drawing/2014/main" id="{A93176D4-1D6F-453F-88FB-EB246FAC8238}"/>
              </a:ext>
            </a:extLst>
          </p:cNvPr>
          <p:cNvSpPr txBox="1">
            <a:spLocks/>
          </p:cNvSpPr>
          <p:nvPr/>
        </p:nvSpPr>
        <p:spPr>
          <a:xfrm>
            <a:off x="9070598" y="5605407"/>
            <a:ext cx="816413" cy="66882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-1</a:t>
            </a:r>
          </a:p>
        </p:txBody>
      </p:sp>
    </p:spTree>
    <p:extLst>
      <p:ext uri="{BB962C8B-B14F-4D97-AF65-F5344CB8AC3E}">
        <p14:creationId xmlns:p14="http://schemas.microsoft.com/office/powerpoint/2010/main" val="140553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3296-6D6A-417B-BCE7-1320BA23C458}"/>
              </a:ext>
            </a:extLst>
          </p:cNvPr>
          <p:cNvSpPr>
            <a:spLocks noGrp="1"/>
          </p:cNvSpPr>
          <p:nvPr>
            <p:ph type="title"/>
          </p:nvPr>
        </p:nvSpPr>
        <p:spPr/>
        <p:txBody>
          <a:bodyPr/>
          <a:lstStyle/>
          <a:p>
            <a:r>
              <a:rPr lang="en-US" dirty="0"/>
              <a:t>Problems with Committing</a:t>
            </a:r>
          </a:p>
        </p:txBody>
      </p:sp>
      <p:sp>
        <p:nvSpPr>
          <p:cNvPr id="3" name="Content Placeholder 2">
            <a:extLst>
              <a:ext uri="{FF2B5EF4-FFF2-40B4-BE49-F238E27FC236}">
                <a16:creationId xmlns:a16="http://schemas.microsoft.com/office/drawing/2014/main" id="{F3A7BF90-A35A-4E5F-BD49-ED596A069B80}"/>
              </a:ext>
            </a:extLst>
          </p:cNvPr>
          <p:cNvSpPr>
            <a:spLocks noGrp="1"/>
          </p:cNvSpPr>
          <p:nvPr>
            <p:ph sz="half" idx="1"/>
          </p:nvPr>
        </p:nvSpPr>
        <p:spPr/>
        <p:txBody>
          <a:bodyPr/>
          <a:lstStyle/>
          <a:p>
            <a:r>
              <a:rPr lang="en-US" dirty="0"/>
              <a:t>You see the flashing red and blue lights while driving through El Paso, TX. The officer walks up and says he’d like to search your car. You can either let him do it quick himself, or you can both wait for the K-9 to show up.</a:t>
            </a:r>
          </a:p>
          <a:p>
            <a:endParaRPr lang="en-US" dirty="0"/>
          </a:p>
          <a:p>
            <a:r>
              <a:rPr lang="en-US" dirty="0"/>
              <a:t>What do you do?</a:t>
            </a:r>
          </a:p>
        </p:txBody>
      </p:sp>
      <p:sp>
        <p:nvSpPr>
          <p:cNvPr id="31" name="Flowchart: Connector 30">
            <a:extLst>
              <a:ext uri="{FF2B5EF4-FFF2-40B4-BE49-F238E27FC236}">
                <a16:creationId xmlns:a16="http://schemas.microsoft.com/office/drawing/2014/main" id="{8CC0F682-4AD5-481B-A268-DA1EBBF2A25B}"/>
              </a:ext>
            </a:extLst>
          </p:cNvPr>
          <p:cNvSpPr/>
          <p:nvPr/>
        </p:nvSpPr>
        <p:spPr>
          <a:xfrm>
            <a:off x="7391402" y="2521885"/>
            <a:ext cx="1040526" cy="622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a:t>
            </a:r>
          </a:p>
        </p:txBody>
      </p:sp>
      <p:sp>
        <p:nvSpPr>
          <p:cNvPr id="33" name="Flowchart: Connector 32">
            <a:extLst>
              <a:ext uri="{FF2B5EF4-FFF2-40B4-BE49-F238E27FC236}">
                <a16:creationId xmlns:a16="http://schemas.microsoft.com/office/drawing/2014/main" id="{E40BA09D-B493-47C9-807D-569FB72506F7}"/>
              </a:ext>
            </a:extLst>
          </p:cNvPr>
          <p:cNvSpPr/>
          <p:nvPr/>
        </p:nvSpPr>
        <p:spPr>
          <a:xfrm>
            <a:off x="7391401" y="4051581"/>
            <a:ext cx="1040526" cy="622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a:t>
            </a:r>
          </a:p>
        </p:txBody>
      </p:sp>
      <p:cxnSp>
        <p:nvCxnSpPr>
          <p:cNvPr id="35" name="Straight Connector 34">
            <a:extLst>
              <a:ext uri="{FF2B5EF4-FFF2-40B4-BE49-F238E27FC236}">
                <a16:creationId xmlns:a16="http://schemas.microsoft.com/office/drawing/2014/main" id="{AB8B6649-866E-4F43-8D82-429088DCA647}"/>
              </a:ext>
            </a:extLst>
          </p:cNvPr>
          <p:cNvCxnSpPr>
            <a:stCxn id="31" idx="6"/>
          </p:cNvCxnSpPr>
          <p:nvPr/>
        </p:nvCxnSpPr>
        <p:spPr>
          <a:xfrm flipV="1">
            <a:off x="8431928" y="2820008"/>
            <a:ext cx="1053746" cy="13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25B230-7D18-4706-8B79-966B5E9B8127}"/>
              </a:ext>
            </a:extLst>
          </p:cNvPr>
          <p:cNvCxnSpPr>
            <a:stCxn id="31" idx="4"/>
            <a:endCxn id="33" idx="0"/>
          </p:cNvCxnSpPr>
          <p:nvPr/>
        </p:nvCxnSpPr>
        <p:spPr>
          <a:xfrm flipH="1">
            <a:off x="7911664" y="3144185"/>
            <a:ext cx="1" cy="90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CA4397-86E9-4914-8E91-2441CF082E35}"/>
              </a:ext>
            </a:extLst>
          </p:cNvPr>
          <p:cNvCxnSpPr>
            <a:stCxn id="33" idx="3"/>
          </p:cNvCxnSpPr>
          <p:nvPr/>
        </p:nvCxnSpPr>
        <p:spPr>
          <a:xfrm flipH="1">
            <a:off x="6871139" y="4582747"/>
            <a:ext cx="672644" cy="688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D75C480-E41E-47BE-8DCF-FC4643AF4FAD}"/>
              </a:ext>
            </a:extLst>
          </p:cNvPr>
          <p:cNvCxnSpPr>
            <a:stCxn id="33" idx="5"/>
          </p:cNvCxnSpPr>
          <p:nvPr/>
        </p:nvCxnSpPr>
        <p:spPr>
          <a:xfrm>
            <a:off x="8279545" y="4582747"/>
            <a:ext cx="635855" cy="777261"/>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3">
            <a:extLst>
              <a:ext uri="{FF2B5EF4-FFF2-40B4-BE49-F238E27FC236}">
                <a16:creationId xmlns:a16="http://schemas.microsoft.com/office/drawing/2014/main" id="{2A168B65-CF88-4FC0-B743-CA289DF95B9D}"/>
              </a:ext>
            </a:extLst>
          </p:cNvPr>
          <p:cNvSpPr>
            <a:spLocks noGrp="1"/>
          </p:cNvSpPr>
          <p:nvPr>
            <p:ph sz="half" idx="2"/>
          </p:nvPr>
        </p:nvSpPr>
        <p:spPr>
          <a:xfrm>
            <a:off x="8565890" y="2399536"/>
            <a:ext cx="699019" cy="392716"/>
          </a:xfrm>
        </p:spPr>
        <p:txBody>
          <a:bodyPr>
            <a:normAutofit fontScale="92500"/>
          </a:bodyPr>
          <a:lstStyle/>
          <a:p>
            <a:r>
              <a:rPr lang="en-US" dirty="0"/>
              <a:t>K-9</a:t>
            </a:r>
          </a:p>
        </p:txBody>
      </p:sp>
      <p:sp>
        <p:nvSpPr>
          <p:cNvPr id="43" name="Content Placeholder 3">
            <a:extLst>
              <a:ext uri="{FF2B5EF4-FFF2-40B4-BE49-F238E27FC236}">
                <a16:creationId xmlns:a16="http://schemas.microsoft.com/office/drawing/2014/main" id="{39D04F13-2D68-430F-8F52-430389927F08}"/>
              </a:ext>
            </a:extLst>
          </p:cNvPr>
          <p:cNvSpPr txBox="1">
            <a:spLocks/>
          </p:cNvSpPr>
          <p:nvPr/>
        </p:nvSpPr>
        <p:spPr>
          <a:xfrm>
            <a:off x="7924365" y="3401525"/>
            <a:ext cx="1340544"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Allow</a:t>
            </a:r>
          </a:p>
        </p:txBody>
      </p:sp>
      <p:sp>
        <p:nvSpPr>
          <p:cNvPr id="44" name="Content Placeholder 3">
            <a:extLst>
              <a:ext uri="{FF2B5EF4-FFF2-40B4-BE49-F238E27FC236}">
                <a16:creationId xmlns:a16="http://schemas.microsoft.com/office/drawing/2014/main" id="{E771F9B8-BAF5-4358-A842-590022019022}"/>
              </a:ext>
            </a:extLst>
          </p:cNvPr>
          <p:cNvSpPr txBox="1">
            <a:spLocks/>
          </p:cNvSpPr>
          <p:nvPr/>
        </p:nvSpPr>
        <p:spPr>
          <a:xfrm>
            <a:off x="6438900" y="4562320"/>
            <a:ext cx="818537" cy="392716"/>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a:t>
            </a:r>
          </a:p>
        </p:txBody>
      </p:sp>
      <p:sp>
        <p:nvSpPr>
          <p:cNvPr id="45" name="Content Placeholder 3">
            <a:extLst>
              <a:ext uri="{FF2B5EF4-FFF2-40B4-BE49-F238E27FC236}">
                <a16:creationId xmlns:a16="http://schemas.microsoft.com/office/drawing/2014/main" id="{9E054CDB-5BAC-4855-8B49-35B01DC16303}"/>
              </a:ext>
            </a:extLst>
          </p:cNvPr>
          <p:cNvSpPr txBox="1">
            <a:spLocks/>
          </p:cNvSpPr>
          <p:nvPr/>
        </p:nvSpPr>
        <p:spPr>
          <a:xfrm>
            <a:off x="8565889" y="4582747"/>
            <a:ext cx="1509418"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Extensive</a:t>
            </a:r>
          </a:p>
        </p:txBody>
      </p:sp>
      <p:sp>
        <p:nvSpPr>
          <p:cNvPr id="46" name="Content Placeholder 3">
            <a:extLst>
              <a:ext uri="{FF2B5EF4-FFF2-40B4-BE49-F238E27FC236}">
                <a16:creationId xmlns:a16="http://schemas.microsoft.com/office/drawing/2014/main" id="{0BA09B17-0500-41DD-A3AC-BF4FC480AC80}"/>
              </a:ext>
            </a:extLst>
          </p:cNvPr>
          <p:cNvSpPr txBox="1">
            <a:spLocks/>
          </p:cNvSpPr>
          <p:nvPr/>
        </p:nvSpPr>
        <p:spPr>
          <a:xfrm>
            <a:off x="9436972" y="2595894"/>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2, 1</a:t>
            </a:r>
          </a:p>
        </p:txBody>
      </p:sp>
      <p:sp>
        <p:nvSpPr>
          <p:cNvPr id="47" name="Content Placeholder 3">
            <a:extLst>
              <a:ext uri="{FF2B5EF4-FFF2-40B4-BE49-F238E27FC236}">
                <a16:creationId xmlns:a16="http://schemas.microsoft.com/office/drawing/2014/main" id="{DAA8003D-4A66-41AF-A4F7-986648C99352}"/>
              </a:ext>
            </a:extLst>
          </p:cNvPr>
          <p:cNvSpPr txBox="1">
            <a:spLocks/>
          </p:cNvSpPr>
          <p:nvPr/>
        </p:nvSpPr>
        <p:spPr>
          <a:xfrm>
            <a:off x="6521629" y="5247757"/>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3, 2</a:t>
            </a:r>
          </a:p>
        </p:txBody>
      </p:sp>
      <p:sp>
        <p:nvSpPr>
          <p:cNvPr id="48" name="Content Placeholder 3">
            <a:extLst>
              <a:ext uri="{FF2B5EF4-FFF2-40B4-BE49-F238E27FC236}">
                <a16:creationId xmlns:a16="http://schemas.microsoft.com/office/drawing/2014/main" id="{70DC1CB6-C0EE-4414-950C-7C3392ECE84E}"/>
              </a:ext>
            </a:extLst>
          </p:cNvPr>
          <p:cNvSpPr txBox="1">
            <a:spLocks/>
          </p:cNvSpPr>
          <p:nvPr/>
        </p:nvSpPr>
        <p:spPr>
          <a:xfrm>
            <a:off x="8621579" y="5271108"/>
            <a:ext cx="699019" cy="3927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1, 3</a:t>
            </a:r>
          </a:p>
        </p:txBody>
      </p:sp>
    </p:spTree>
    <p:extLst>
      <p:ext uri="{BB962C8B-B14F-4D97-AF65-F5344CB8AC3E}">
        <p14:creationId xmlns:p14="http://schemas.microsoft.com/office/powerpoint/2010/main" val="239419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424D27-3014-4000-8E26-A6F8D90D6E70}"/>
              </a:ext>
            </a:extLst>
          </p:cNvPr>
          <p:cNvSpPr>
            <a:spLocks noGrp="1" noChangeArrowheads="1"/>
          </p:cNvSpPr>
          <p:nvPr>
            <p:ph type="title"/>
          </p:nvPr>
        </p:nvSpPr>
        <p:spPr/>
        <p:txBody>
          <a:bodyPr/>
          <a:lstStyle/>
          <a:p>
            <a:r>
              <a:rPr lang="en-US" altLang="en-US" dirty="0"/>
              <a:t>Today’s Challenge</a:t>
            </a:r>
          </a:p>
        </p:txBody>
      </p:sp>
      <p:sp>
        <p:nvSpPr>
          <p:cNvPr id="9219" name="Rectangle 3">
            <a:extLst>
              <a:ext uri="{FF2B5EF4-FFF2-40B4-BE49-F238E27FC236}">
                <a16:creationId xmlns:a16="http://schemas.microsoft.com/office/drawing/2014/main" id="{75BEDCC7-A89E-4A5C-9A49-4506B578020F}"/>
              </a:ext>
            </a:extLst>
          </p:cNvPr>
          <p:cNvSpPr>
            <a:spLocks noGrp="1" noChangeArrowheads="1"/>
          </p:cNvSpPr>
          <p:nvPr>
            <p:ph idx="1"/>
          </p:nvPr>
        </p:nvSpPr>
        <p:spPr/>
        <p:txBody>
          <a:bodyPr>
            <a:normAutofit fontScale="92500"/>
          </a:bodyPr>
          <a:lstStyle/>
          <a:p>
            <a:r>
              <a:rPr lang="en-US" altLang="en-US" sz="2800"/>
              <a:t>Consumers have access to an increasing number of security-enhanced IT products with different capabilities and limitations</a:t>
            </a:r>
          </a:p>
          <a:p>
            <a:r>
              <a:rPr lang="en-US" altLang="en-US" sz="2800"/>
              <a:t>Consumers must decide which products provide an appropriate degree of protection for their information systems </a:t>
            </a:r>
          </a:p>
          <a:p>
            <a:r>
              <a:rPr lang="en-US" altLang="en-US" sz="2800" i="1"/>
              <a:t>Impact: choice of products affects the security of systems in the critical information infrastructure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AA9C514-40B5-4048-8267-AE2D4CE0BD3C}"/>
              </a:ext>
            </a:extLst>
          </p:cNvPr>
          <p:cNvSpPr>
            <a:spLocks noGrp="1" noChangeArrowheads="1"/>
          </p:cNvSpPr>
          <p:nvPr>
            <p:ph type="title"/>
          </p:nvPr>
        </p:nvSpPr>
        <p:spPr/>
        <p:txBody>
          <a:bodyPr/>
          <a:lstStyle/>
          <a:p>
            <a:r>
              <a:rPr lang="en-US" altLang="en-US" dirty="0"/>
              <a:t>What is Needed?</a:t>
            </a:r>
          </a:p>
        </p:txBody>
      </p:sp>
      <p:sp>
        <p:nvSpPr>
          <p:cNvPr id="10243" name="Rectangle 3">
            <a:extLst>
              <a:ext uri="{FF2B5EF4-FFF2-40B4-BE49-F238E27FC236}">
                <a16:creationId xmlns:a16="http://schemas.microsoft.com/office/drawing/2014/main" id="{E4E0EA0D-C1D6-4E6E-9191-83DC1ADB5B90}"/>
              </a:ext>
            </a:extLst>
          </p:cNvPr>
          <p:cNvSpPr>
            <a:spLocks noGrp="1" noChangeArrowheads="1"/>
          </p:cNvSpPr>
          <p:nvPr>
            <p:ph idx="1"/>
          </p:nvPr>
        </p:nvSpPr>
        <p:spPr/>
        <p:txBody>
          <a:bodyPr/>
          <a:lstStyle/>
          <a:p>
            <a:r>
              <a:rPr lang="en-US" altLang="en-US" sz="2800"/>
              <a:t>Producers of IT products need to have a better understanding of consumer’s information  security requirements</a:t>
            </a:r>
          </a:p>
          <a:p>
            <a:r>
              <a:rPr lang="en-US" altLang="en-US" sz="2800"/>
              <a:t>Consumers of IT products need to have better ways to:</a:t>
            </a:r>
          </a:p>
          <a:p>
            <a:pPr lvl="1">
              <a:buClr>
                <a:srgbClr val="FFCC00"/>
              </a:buClr>
              <a:buFont typeface="Monotype Sorts" pitchFamily="2" charset="2"/>
              <a:buChar char="3"/>
            </a:pPr>
            <a:r>
              <a:rPr lang="en-US" altLang="en-US"/>
              <a:t>specify desired security features</a:t>
            </a:r>
          </a:p>
          <a:p>
            <a:pPr lvl="1">
              <a:buClr>
                <a:srgbClr val="FFCC00"/>
              </a:buClr>
              <a:buFont typeface="Monotype Sorts" pitchFamily="2" charset="2"/>
              <a:buChar char="3"/>
            </a:pPr>
            <a:r>
              <a:rPr lang="en-US" altLang="en-US"/>
              <a:t>assess the security claims made by producers</a:t>
            </a:r>
          </a:p>
        </p:txBody>
      </p:sp>
    </p:spTree>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13945</TotalTime>
  <Words>1867</Words>
  <Application>Microsoft Office PowerPoint</Application>
  <PresentationFormat>Widescreen</PresentationFormat>
  <Paragraphs>257</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LT Pro</vt:lpstr>
      <vt:lpstr>Avenir Next LT Pro Light</vt:lpstr>
      <vt:lpstr>Calibri</vt:lpstr>
      <vt:lpstr>Georgia Pro Semibold</vt:lpstr>
      <vt:lpstr>Monotype Sorts</vt:lpstr>
      <vt:lpstr>Wingdings</vt:lpstr>
      <vt:lpstr>RocaVTI</vt:lpstr>
      <vt:lpstr>Security Assessment and  Risk Management</vt:lpstr>
      <vt:lpstr>Burn the Boats</vt:lpstr>
      <vt:lpstr>Making Threats Credible</vt:lpstr>
      <vt:lpstr>Burning Bridges</vt:lpstr>
      <vt:lpstr>Burning Bridges</vt:lpstr>
      <vt:lpstr>Tying Hands</vt:lpstr>
      <vt:lpstr>Problems with Committing</vt:lpstr>
      <vt:lpstr>Today’s Challenge</vt:lpstr>
      <vt:lpstr>What is Needed?</vt:lpstr>
      <vt:lpstr>Common Criteria</vt:lpstr>
      <vt:lpstr>Common Criteria Terminology</vt:lpstr>
      <vt:lpstr>Evaluation Assurance Levels</vt:lpstr>
      <vt:lpstr>Introducing NIAP</vt:lpstr>
      <vt:lpstr>Partnership Objectives</vt:lpstr>
      <vt:lpstr>Program Areas</vt:lpstr>
      <vt:lpstr>Activities and Services</vt:lpstr>
      <vt:lpstr>Activities and Services</vt:lpstr>
      <vt:lpstr>NIAP 2000 Projects</vt:lpstr>
      <vt:lpstr>Defining Requirements</vt:lpstr>
      <vt:lpstr>Industry Responds</vt:lpstr>
      <vt:lpstr>Automated Tools</vt:lpstr>
      <vt:lpstr>Demonstrating Conformance</vt:lpstr>
      <vt:lpstr>Mutual Recognition</vt:lpstr>
      <vt:lpstr>NIAP Testing Advantages</vt:lpstr>
      <vt:lpstr>Education and Training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20</cp:revision>
  <dcterms:created xsi:type="dcterms:W3CDTF">2022-01-17T17:37:28Z</dcterms:created>
  <dcterms:modified xsi:type="dcterms:W3CDTF">2022-03-07T19:58:47Z</dcterms:modified>
</cp:coreProperties>
</file>