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309" r:id="rId4"/>
    <p:sldId id="256" r:id="rId5"/>
    <p:sldId id="257" r:id="rId6"/>
    <p:sldId id="258" r:id="rId7"/>
    <p:sldId id="259" r:id="rId8"/>
    <p:sldId id="260" r:id="rId9"/>
    <p:sldId id="261" r:id="rId10"/>
    <p:sldId id="262" r:id="rId11"/>
    <p:sldId id="274" r:id="rId12"/>
    <p:sldId id="391" r:id="rId13"/>
    <p:sldId id="392" r:id="rId14"/>
    <p:sldId id="393" r:id="rId15"/>
    <p:sldId id="394" r:id="rId16"/>
    <p:sldId id="395" r:id="rId17"/>
    <p:sldId id="396" r:id="rId18"/>
    <p:sldId id="275" r:id="rId19"/>
    <p:sldId id="397" r:id="rId20"/>
    <p:sldId id="398" r:id="rId21"/>
    <p:sldId id="277" r:id="rId22"/>
    <p:sldId id="278" r:id="rId23"/>
    <p:sldId id="279" r:id="rId24"/>
    <p:sldId id="280" r:id="rId25"/>
    <p:sldId id="281" r:id="rId26"/>
    <p:sldId id="282" r:id="rId27"/>
    <p:sldId id="283" r:id="rId28"/>
    <p:sldId id="284" r:id="rId29"/>
    <p:sldId id="399" r:id="rId30"/>
    <p:sldId id="285" r:id="rId31"/>
    <p:sldId id="400" r:id="rId32"/>
    <p:sldId id="286" r:id="rId33"/>
    <p:sldId id="287" r:id="rId34"/>
    <p:sldId id="288" r:id="rId35"/>
    <p:sldId id="289" r:id="rId36"/>
    <p:sldId id="290" r:id="rId37"/>
    <p:sldId id="291" r:id="rId38"/>
    <p:sldId id="305" r:id="rId39"/>
    <p:sldId id="292" r:id="rId40"/>
    <p:sldId id="293" r:id="rId41"/>
    <p:sldId id="294" r:id="rId42"/>
    <p:sldId id="401" r:id="rId43"/>
    <p:sldId id="295" r:id="rId44"/>
    <p:sldId id="296" r:id="rId45"/>
    <p:sldId id="297" r:id="rId46"/>
    <p:sldId id="298" r:id="rId47"/>
    <p:sldId id="299" r:id="rId48"/>
    <p:sldId id="300" r:id="rId49"/>
    <p:sldId id="301" r:id="rId50"/>
    <p:sldId id="402" r:id="rId51"/>
    <p:sldId id="318" r:id="rId52"/>
    <p:sldId id="302" r:id="rId53"/>
    <p:sldId id="403" r:id="rId54"/>
    <p:sldId id="303" r:id="rId55"/>
    <p:sldId id="404"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14E5C-D734-4A53-92EE-B51AFBE8EAE0}" v="336" dt="2019-10-31T18:51:07.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0" y="3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DE14E5C-D734-4A53-92EE-B51AFBE8EAE0}"/>
    <pc:docChg chg="custSel addSld delSld modSld sldOrd">
      <pc:chgData name="Johnson, Chad" userId="29e26967-ee32-4210-a1e6-19e5305e9c5f" providerId="ADAL" clId="{0DE14E5C-D734-4A53-92EE-B51AFBE8EAE0}" dt="2019-10-31T18:53:11.852" v="933" actId="2696"/>
      <pc:docMkLst>
        <pc:docMk/>
      </pc:docMkLst>
      <pc:sldChg chg="modSp">
        <pc:chgData name="Johnson, Chad" userId="29e26967-ee32-4210-a1e6-19e5305e9c5f" providerId="ADAL" clId="{0DE14E5C-D734-4A53-92EE-B51AFBE8EAE0}" dt="2019-10-31T14:03:49.489" v="10" actId="20577"/>
        <pc:sldMkLst>
          <pc:docMk/>
          <pc:sldMk cId="512833156" sldId="256"/>
        </pc:sldMkLst>
        <pc:spChg chg="mod">
          <ac:chgData name="Johnson, Chad" userId="29e26967-ee32-4210-a1e6-19e5305e9c5f" providerId="ADAL" clId="{0DE14E5C-D734-4A53-92EE-B51AFBE8EAE0}" dt="2019-10-31T14:03:49.489" v="10" actId="20577"/>
          <ac:spMkLst>
            <pc:docMk/>
            <pc:sldMk cId="512833156" sldId="256"/>
            <ac:spMk id="3" creationId="{00000000-0000-0000-0000-000000000000}"/>
          </ac:spMkLst>
        </pc:spChg>
      </pc:sldChg>
      <pc:sldChg chg="modSp">
        <pc:chgData name="Johnson, Chad" userId="29e26967-ee32-4210-a1e6-19e5305e9c5f" providerId="ADAL" clId="{0DE14E5C-D734-4A53-92EE-B51AFBE8EAE0}" dt="2019-10-31T14:10:27.743" v="12" actId="27636"/>
        <pc:sldMkLst>
          <pc:docMk/>
          <pc:sldMk cId="2085509034" sldId="261"/>
        </pc:sldMkLst>
        <pc:spChg chg="mod">
          <ac:chgData name="Johnson, Chad" userId="29e26967-ee32-4210-a1e6-19e5305e9c5f" providerId="ADAL" clId="{0DE14E5C-D734-4A53-92EE-B51AFBE8EAE0}" dt="2019-10-31T14:10:27.743" v="12" actId="27636"/>
          <ac:spMkLst>
            <pc:docMk/>
            <pc:sldMk cId="2085509034" sldId="261"/>
            <ac:spMk id="3" creationId="{00000000-0000-0000-0000-000000000000}"/>
          </ac:spMkLst>
        </pc:spChg>
      </pc:sldChg>
      <pc:sldChg chg="modSp">
        <pc:chgData name="Johnson, Chad" userId="29e26967-ee32-4210-a1e6-19e5305e9c5f" providerId="ADAL" clId="{0DE14E5C-D734-4A53-92EE-B51AFBE8EAE0}" dt="2019-10-31T14:10:58.885" v="14" actId="20577"/>
        <pc:sldMkLst>
          <pc:docMk/>
          <pc:sldMk cId="3832413605" sldId="262"/>
        </pc:sldMkLst>
        <pc:spChg chg="mod">
          <ac:chgData name="Johnson, Chad" userId="29e26967-ee32-4210-a1e6-19e5305e9c5f" providerId="ADAL" clId="{0DE14E5C-D734-4A53-92EE-B51AFBE8EAE0}" dt="2019-10-31T14:10:58.885" v="14" actId="20577"/>
          <ac:spMkLst>
            <pc:docMk/>
            <pc:sldMk cId="3832413605" sldId="262"/>
            <ac:spMk id="3" creationId="{00000000-0000-0000-0000-000000000000}"/>
          </ac:spMkLst>
        </pc:spChg>
      </pc:sldChg>
      <pc:sldChg chg="modSp">
        <pc:chgData name="Johnson, Chad" userId="29e26967-ee32-4210-a1e6-19e5305e9c5f" providerId="ADAL" clId="{0DE14E5C-D734-4A53-92EE-B51AFBE8EAE0}" dt="2019-10-31T14:23:50.907" v="22" actId="14100"/>
        <pc:sldMkLst>
          <pc:docMk/>
          <pc:sldMk cId="4029396354" sldId="274"/>
        </pc:sldMkLst>
        <pc:spChg chg="mod">
          <ac:chgData name="Johnson, Chad" userId="29e26967-ee32-4210-a1e6-19e5305e9c5f" providerId="ADAL" clId="{0DE14E5C-D734-4A53-92EE-B51AFBE8EAE0}" dt="2019-10-31T14:23:50.907" v="22" actId="14100"/>
          <ac:spMkLst>
            <pc:docMk/>
            <pc:sldMk cId="4029396354" sldId="274"/>
            <ac:spMk id="3" creationId="{00000000-0000-0000-0000-000000000000}"/>
          </ac:spMkLst>
        </pc:spChg>
      </pc:sldChg>
      <pc:sldChg chg="modSp">
        <pc:chgData name="Johnson, Chad" userId="29e26967-ee32-4210-a1e6-19e5305e9c5f" providerId="ADAL" clId="{0DE14E5C-D734-4A53-92EE-B51AFBE8EAE0}" dt="2019-10-31T16:21:12.561" v="479" actId="27636"/>
        <pc:sldMkLst>
          <pc:docMk/>
          <pc:sldMk cId="3728440312" sldId="275"/>
        </pc:sldMkLst>
        <pc:spChg chg="mod">
          <ac:chgData name="Johnson, Chad" userId="29e26967-ee32-4210-a1e6-19e5305e9c5f" providerId="ADAL" clId="{0DE14E5C-D734-4A53-92EE-B51AFBE8EAE0}" dt="2019-10-31T16:20:56.059" v="473" actId="20577"/>
          <ac:spMkLst>
            <pc:docMk/>
            <pc:sldMk cId="3728440312" sldId="275"/>
            <ac:spMk id="2" creationId="{00000000-0000-0000-0000-000000000000}"/>
          </ac:spMkLst>
        </pc:spChg>
        <pc:spChg chg="mod">
          <ac:chgData name="Johnson, Chad" userId="29e26967-ee32-4210-a1e6-19e5305e9c5f" providerId="ADAL" clId="{0DE14E5C-D734-4A53-92EE-B51AFBE8EAE0}" dt="2019-10-31T16:21:12.561" v="479" actId="27636"/>
          <ac:spMkLst>
            <pc:docMk/>
            <pc:sldMk cId="3728440312" sldId="275"/>
            <ac:spMk id="3" creationId="{00000000-0000-0000-0000-000000000000}"/>
          </ac:spMkLst>
        </pc:spChg>
      </pc:sldChg>
      <pc:sldChg chg="del">
        <pc:chgData name="Johnson, Chad" userId="29e26967-ee32-4210-a1e6-19e5305e9c5f" providerId="ADAL" clId="{0DE14E5C-D734-4A53-92EE-B51AFBE8EAE0}" dt="2019-10-31T16:21:32.067" v="482" actId="2696"/>
        <pc:sldMkLst>
          <pc:docMk/>
          <pc:sldMk cId="1932347402" sldId="276"/>
        </pc:sldMkLst>
      </pc:sldChg>
      <pc:sldChg chg="modSp">
        <pc:chgData name="Johnson, Chad" userId="29e26967-ee32-4210-a1e6-19e5305e9c5f" providerId="ADAL" clId="{0DE14E5C-D734-4A53-92EE-B51AFBE8EAE0}" dt="2019-10-31T17:40:52.911" v="580" actId="20577"/>
        <pc:sldMkLst>
          <pc:docMk/>
          <pc:sldMk cId="1750298380" sldId="277"/>
        </pc:sldMkLst>
        <pc:spChg chg="mod">
          <ac:chgData name="Johnson, Chad" userId="29e26967-ee32-4210-a1e6-19e5305e9c5f" providerId="ADAL" clId="{0DE14E5C-D734-4A53-92EE-B51AFBE8EAE0}" dt="2019-10-31T17:40:52.911" v="580" actId="20577"/>
          <ac:spMkLst>
            <pc:docMk/>
            <pc:sldMk cId="1750298380" sldId="277"/>
            <ac:spMk id="2" creationId="{00000000-0000-0000-0000-000000000000}"/>
          </ac:spMkLst>
        </pc:spChg>
        <pc:spChg chg="mod">
          <ac:chgData name="Johnson, Chad" userId="29e26967-ee32-4210-a1e6-19e5305e9c5f" providerId="ADAL" clId="{0DE14E5C-D734-4A53-92EE-B51AFBE8EAE0}" dt="2019-10-31T17:40:17.631" v="533"/>
          <ac:spMkLst>
            <pc:docMk/>
            <pc:sldMk cId="1750298380" sldId="277"/>
            <ac:spMk id="3" creationId="{00000000-0000-0000-0000-000000000000}"/>
          </ac:spMkLst>
        </pc:spChg>
      </pc:sldChg>
      <pc:sldChg chg="modSp">
        <pc:chgData name="Johnson, Chad" userId="29e26967-ee32-4210-a1e6-19e5305e9c5f" providerId="ADAL" clId="{0DE14E5C-D734-4A53-92EE-B51AFBE8EAE0}" dt="2019-10-31T17:41:08.663" v="583" actId="6549"/>
        <pc:sldMkLst>
          <pc:docMk/>
          <pc:sldMk cId="3197313746" sldId="278"/>
        </pc:sldMkLst>
        <pc:spChg chg="mod">
          <ac:chgData name="Johnson, Chad" userId="29e26967-ee32-4210-a1e6-19e5305e9c5f" providerId="ADAL" clId="{0DE14E5C-D734-4A53-92EE-B51AFBE8EAE0}" dt="2019-10-31T17:41:08.663" v="583" actId="6549"/>
          <ac:spMkLst>
            <pc:docMk/>
            <pc:sldMk cId="3197313746" sldId="278"/>
            <ac:spMk id="3" creationId="{00000000-0000-0000-0000-000000000000}"/>
          </ac:spMkLst>
        </pc:spChg>
      </pc:sldChg>
      <pc:sldChg chg="modSp">
        <pc:chgData name="Johnson, Chad" userId="29e26967-ee32-4210-a1e6-19e5305e9c5f" providerId="ADAL" clId="{0DE14E5C-D734-4A53-92EE-B51AFBE8EAE0}" dt="2019-10-31T17:41:57.279" v="586" actId="20577"/>
        <pc:sldMkLst>
          <pc:docMk/>
          <pc:sldMk cId="3047434264" sldId="279"/>
        </pc:sldMkLst>
        <pc:spChg chg="mod">
          <ac:chgData name="Johnson, Chad" userId="29e26967-ee32-4210-a1e6-19e5305e9c5f" providerId="ADAL" clId="{0DE14E5C-D734-4A53-92EE-B51AFBE8EAE0}" dt="2019-10-31T17:41:57.279" v="586" actId="20577"/>
          <ac:spMkLst>
            <pc:docMk/>
            <pc:sldMk cId="3047434264" sldId="279"/>
            <ac:spMk id="3" creationId="{00000000-0000-0000-0000-000000000000}"/>
          </ac:spMkLst>
        </pc:spChg>
      </pc:sldChg>
      <pc:sldChg chg="modSp">
        <pc:chgData name="Johnson, Chad" userId="29e26967-ee32-4210-a1e6-19e5305e9c5f" providerId="ADAL" clId="{0DE14E5C-D734-4A53-92EE-B51AFBE8EAE0}" dt="2019-10-31T18:15:31.359" v="599" actId="20577"/>
        <pc:sldMkLst>
          <pc:docMk/>
          <pc:sldMk cId="1291888242" sldId="280"/>
        </pc:sldMkLst>
        <pc:spChg chg="mod">
          <ac:chgData name="Johnson, Chad" userId="29e26967-ee32-4210-a1e6-19e5305e9c5f" providerId="ADAL" clId="{0DE14E5C-D734-4A53-92EE-B51AFBE8EAE0}" dt="2019-10-31T18:15:31.359" v="599" actId="20577"/>
          <ac:spMkLst>
            <pc:docMk/>
            <pc:sldMk cId="1291888242" sldId="280"/>
            <ac:spMk id="3" creationId="{00000000-0000-0000-0000-000000000000}"/>
          </ac:spMkLst>
        </pc:spChg>
      </pc:sldChg>
      <pc:sldChg chg="modSp">
        <pc:chgData name="Johnson, Chad" userId="29e26967-ee32-4210-a1e6-19e5305e9c5f" providerId="ADAL" clId="{0DE14E5C-D734-4A53-92EE-B51AFBE8EAE0}" dt="2019-10-31T18:19:52.993" v="616" actId="6549"/>
        <pc:sldMkLst>
          <pc:docMk/>
          <pc:sldMk cId="2966611631" sldId="281"/>
        </pc:sldMkLst>
        <pc:spChg chg="mod">
          <ac:chgData name="Johnson, Chad" userId="29e26967-ee32-4210-a1e6-19e5305e9c5f" providerId="ADAL" clId="{0DE14E5C-D734-4A53-92EE-B51AFBE8EAE0}" dt="2019-10-31T18:19:52.993" v="616" actId="6549"/>
          <ac:spMkLst>
            <pc:docMk/>
            <pc:sldMk cId="2966611631" sldId="281"/>
            <ac:spMk id="3" creationId="{00000000-0000-0000-0000-000000000000}"/>
          </ac:spMkLst>
        </pc:spChg>
      </pc:sldChg>
      <pc:sldChg chg="modSp">
        <pc:chgData name="Johnson, Chad" userId="29e26967-ee32-4210-a1e6-19e5305e9c5f" providerId="ADAL" clId="{0DE14E5C-D734-4A53-92EE-B51AFBE8EAE0}" dt="2019-10-31T18:21:21.040" v="624" actId="6549"/>
        <pc:sldMkLst>
          <pc:docMk/>
          <pc:sldMk cId="2350879862" sldId="282"/>
        </pc:sldMkLst>
        <pc:spChg chg="mod">
          <ac:chgData name="Johnson, Chad" userId="29e26967-ee32-4210-a1e6-19e5305e9c5f" providerId="ADAL" clId="{0DE14E5C-D734-4A53-92EE-B51AFBE8EAE0}" dt="2019-10-31T18:21:21.040" v="624" actId="6549"/>
          <ac:spMkLst>
            <pc:docMk/>
            <pc:sldMk cId="2350879862" sldId="282"/>
            <ac:spMk id="3" creationId="{00000000-0000-0000-0000-000000000000}"/>
          </ac:spMkLst>
        </pc:spChg>
      </pc:sldChg>
      <pc:sldChg chg="modSp">
        <pc:chgData name="Johnson, Chad" userId="29e26967-ee32-4210-a1e6-19e5305e9c5f" providerId="ADAL" clId="{0DE14E5C-D734-4A53-92EE-B51AFBE8EAE0}" dt="2019-10-31T18:31:11.300" v="628" actId="6549"/>
        <pc:sldMkLst>
          <pc:docMk/>
          <pc:sldMk cId="3706076306" sldId="283"/>
        </pc:sldMkLst>
        <pc:spChg chg="mod">
          <ac:chgData name="Johnson, Chad" userId="29e26967-ee32-4210-a1e6-19e5305e9c5f" providerId="ADAL" clId="{0DE14E5C-D734-4A53-92EE-B51AFBE8EAE0}" dt="2019-10-31T18:31:11.300" v="628" actId="6549"/>
          <ac:spMkLst>
            <pc:docMk/>
            <pc:sldMk cId="3706076306" sldId="283"/>
            <ac:spMk id="3" creationId="{00000000-0000-0000-0000-000000000000}"/>
          </ac:spMkLst>
        </pc:spChg>
      </pc:sldChg>
      <pc:sldChg chg="modSp">
        <pc:chgData name="Johnson, Chad" userId="29e26967-ee32-4210-a1e6-19e5305e9c5f" providerId="ADAL" clId="{0DE14E5C-D734-4A53-92EE-B51AFBE8EAE0}" dt="2019-10-31T18:31:28.997" v="632" actId="33524"/>
        <pc:sldMkLst>
          <pc:docMk/>
          <pc:sldMk cId="2224752301" sldId="284"/>
        </pc:sldMkLst>
        <pc:spChg chg="mod">
          <ac:chgData name="Johnson, Chad" userId="29e26967-ee32-4210-a1e6-19e5305e9c5f" providerId="ADAL" clId="{0DE14E5C-D734-4A53-92EE-B51AFBE8EAE0}" dt="2019-10-31T18:31:28.997" v="632" actId="33524"/>
          <ac:spMkLst>
            <pc:docMk/>
            <pc:sldMk cId="2224752301" sldId="284"/>
            <ac:spMk id="3" creationId="{00000000-0000-0000-0000-000000000000}"/>
          </ac:spMkLst>
        </pc:spChg>
      </pc:sldChg>
      <pc:sldChg chg="modSp">
        <pc:chgData name="Johnson, Chad" userId="29e26967-ee32-4210-a1e6-19e5305e9c5f" providerId="ADAL" clId="{0DE14E5C-D734-4A53-92EE-B51AFBE8EAE0}" dt="2019-10-31T18:32:42.259" v="658" actId="27636"/>
        <pc:sldMkLst>
          <pc:docMk/>
          <pc:sldMk cId="2844227951" sldId="285"/>
        </pc:sldMkLst>
        <pc:spChg chg="mod">
          <ac:chgData name="Johnson, Chad" userId="29e26967-ee32-4210-a1e6-19e5305e9c5f" providerId="ADAL" clId="{0DE14E5C-D734-4A53-92EE-B51AFBE8EAE0}" dt="2019-10-31T18:32:42.259" v="658" actId="27636"/>
          <ac:spMkLst>
            <pc:docMk/>
            <pc:sldMk cId="2844227951" sldId="285"/>
            <ac:spMk id="3" creationId="{00000000-0000-0000-0000-000000000000}"/>
          </ac:spMkLst>
        </pc:spChg>
      </pc:sldChg>
      <pc:sldChg chg="modSp">
        <pc:chgData name="Johnson, Chad" userId="29e26967-ee32-4210-a1e6-19e5305e9c5f" providerId="ADAL" clId="{0DE14E5C-D734-4A53-92EE-B51AFBE8EAE0}" dt="2019-10-31T18:33:39.005" v="706" actId="6549"/>
        <pc:sldMkLst>
          <pc:docMk/>
          <pc:sldMk cId="1820490639" sldId="286"/>
        </pc:sldMkLst>
        <pc:spChg chg="mod">
          <ac:chgData name="Johnson, Chad" userId="29e26967-ee32-4210-a1e6-19e5305e9c5f" providerId="ADAL" clId="{0DE14E5C-D734-4A53-92EE-B51AFBE8EAE0}" dt="2019-10-31T18:33:39.005" v="706" actId="6549"/>
          <ac:spMkLst>
            <pc:docMk/>
            <pc:sldMk cId="1820490639" sldId="286"/>
            <ac:spMk id="3" creationId="{00000000-0000-0000-0000-000000000000}"/>
          </ac:spMkLst>
        </pc:spChg>
      </pc:sldChg>
      <pc:sldChg chg="modSp">
        <pc:chgData name="Johnson, Chad" userId="29e26967-ee32-4210-a1e6-19e5305e9c5f" providerId="ADAL" clId="{0DE14E5C-D734-4A53-92EE-B51AFBE8EAE0}" dt="2019-10-31T18:34:06.254" v="713" actId="6549"/>
        <pc:sldMkLst>
          <pc:docMk/>
          <pc:sldMk cId="972091745" sldId="287"/>
        </pc:sldMkLst>
        <pc:spChg chg="mod">
          <ac:chgData name="Johnson, Chad" userId="29e26967-ee32-4210-a1e6-19e5305e9c5f" providerId="ADAL" clId="{0DE14E5C-D734-4A53-92EE-B51AFBE8EAE0}" dt="2019-10-31T18:34:06.254" v="713" actId="6549"/>
          <ac:spMkLst>
            <pc:docMk/>
            <pc:sldMk cId="972091745" sldId="287"/>
            <ac:spMk id="3" creationId="{00000000-0000-0000-0000-000000000000}"/>
          </ac:spMkLst>
        </pc:spChg>
      </pc:sldChg>
      <pc:sldChg chg="modSp">
        <pc:chgData name="Johnson, Chad" userId="29e26967-ee32-4210-a1e6-19e5305e9c5f" providerId="ADAL" clId="{0DE14E5C-D734-4A53-92EE-B51AFBE8EAE0}" dt="2019-10-31T18:36:22.429" v="733" actId="20577"/>
        <pc:sldMkLst>
          <pc:docMk/>
          <pc:sldMk cId="2302117385" sldId="288"/>
        </pc:sldMkLst>
        <pc:spChg chg="mod">
          <ac:chgData name="Johnson, Chad" userId="29e26967-ee32-4210-a1e6-19e5305e9c5f" providerId="ADAL" clId="{0DE14E5C-D734-4A53-92EE-B51AFBE8EAE0}" dt="2019-10-31T18:36:22.429" v="733" actId="20577"/>
          <ac:spMkLst>
            <pc:docMk/>
            <pc:sldMk cId="2302117385" sldId="288"/>
            <ac:spMk id="3" creationId="{00000000-0000-0000-0000-000000000000}"/>
          </ac:spMkLst>
        </pc:spChg>
      </pc:sldChg>
      <pc:sldChg chg="modSp">
        <pc:chgData name="Johnson, Chad" userId="29e26967-ee32-4210-a1e6-19e5305e9c5f" providerId="ADAL" clId="{0DE14E5C-D734-4A53-92EE-B51AFBE8EAE0}" dt="2019-10-31T18:36:46.724" v="736" actId="6549"/>
        <pc:sldMkLst>
          <pc:docMk/>
          <pc:sldMk cId="4063405372" sldId="290"/>
        </pc:sldMkLst>
        <pc:spChg chg="mod">
          <ac:chgData name="Johnson, Chad" userId="29e26967-ee32-4210-a1e6-19e5305e9c5f" providerId="ADAL" clId="{0DE14E5C-D734-4A53-92EE-B51AFBE8EAE0}" dt="2019-10-31T18:36:46.724" v="736" actId="6549"/>
          <ac:spMkLst>
            <pc:docMk/>
            <pc:sldMk cId="4063405372" sldId="290"/>
            <ac:spMk id="3" creationId="{00000000-0000-0000-0000-000000000000}"/>
          </ac:spMkLst>
        </pc:spChg>
      </pc:sldChg>
      <pc:sldChg chg="modSp">
        <pc:chgData name="Johnson, Chad" userId="29e26967-ee32-4210-a1e6-19e5305e9c5f" providerId="ADAL" clId="{0DE14E5C-D734-4A53-92EE-B51AFBE8EAE0}" dt="2019-10-31T18:37:43.532" v="816" actId="20577"/>
        <pc:sldMkLst>
          <pc:docMk/>
          <pc:sldMk cId="3904362060" sldId="291"/>
        </pc:sldMkLst>
        <pc:spChg chg="mod">
          <ac:chgData name="Johnson, Chad" userId="29e26967-ee32-4210-a1e6-19e5305e9c5f" providerId="ADAL" clId="{0DE14E5C-D734-4A53-92EE-B51AFBE8EAE0}" dt="2019-10-31T18:37:43.532" v="816" actId="20577"/>
          <ac:spMkLst>
            <pc:docMk/>
            <pc:sldMk cId="3904362060" sldId="291"/>
            <ac:spMk id="3" creationId="{00000000-0000-0000-0000-000000000000}"/>
          </ac:spMkLst>
        </pc:spChg>
      </pc:sldChg>
      <pc:sldChg chg="modSp">
        <pc:chgData name="Johnson, Chad" userId="29e26967-ee32-4210-a1e6-19e5305e9c5f" providerId="ADAL" clId="{0DE14E5C-D734-4A53-92EE-B51AFBE8EAE0}" dt="2019-10-31T18:38:02.188" v="817" actId="20577"/>
        <pc:sldMkLst>
          <pc:docMk/>
          <pc:sldMk cId="529018911" sldId="292"/>
        </pc:sldMkLst>
        <pc:spChg chg="mod">
          <ac:chgData name="Johnson, Chad" userId="29e26967-ee32-4210-a1e6-19e5305e9c5f" providerId="ADAL" clId="{0DE14E5C-D734-4A53-92EE-B51AFBE8EAE0}" dt="2019-10-31T18:38:02.188" v="817" actId="20577"/>
          <ac:spMkLst>
            <pc:docMk/>
            <pc:sldMk cId="529018911" sldId="292"/>
            <ac:spMk id="3" creationId="{00000000-0000-0000-0000-000000000000}"/>
          </ac:spMkLst>
        </pc:spChg>
      </pc:sldChg>
      <pc:sldChg chg="modSp">
        <pc:chgData name="Johnson, Chad" userId="29e26967-ee32-4210-a1e6-19e5305e9c5f" providerId="ADAL" clId="{0DE14E5C-D734-4A53-92EE-B51AFBE8EAE0}" dt="2019-10-31T18:39:04.131" v="823" actId="27636"/>
        <pc:sldMkLst>
          <pc:docMk/>
          <pc:sldMk cId="1393098565" sldId="293"/>
        </pc:sldMkLst>
        <pc:spChg chg="mod">
          <ac:chgData name="Johnson, Chad" userId="29e26967-ee32-4210-a1e6-19e5305e9c5f" providerId="ADAL" clId="{0DE14E5C-D734-4A53-92EE-B51AFBE8EAE0}" dt="2019-10-31T18:39:04.131" v="823" actId="27636"/>
          <ac:spMkLst>
            <pc:docMk/>
            <pc:sldMk cId="1393098565" sldId="293"/>
            <ac:spMk id="3" creationId="{00000000-0000-0000-0000-000000000000}"/>
          </ac:spMkLst>
        </pc:spChg>
      </pc:sldChg>
      <pc:sldChg chg="modSp">
        <pc:chgData name="Johnson, Chad" userId="29e26967-ee32-4210-a1e6-19e5305e9c5f" providerId="ADAL" clId="{0DE14E5C-D734-4A53-92EE-B51AFBE8EAE0}" dt="2019-10-31T18:39:15.866" v="826" actId="27636"/>
        <pc:sldMkLst>
          <pc:docMk/>
          <pc:sldMk cId="3124925718" sldId="294"/>
        </pc:sldMkLst>
        <pc:spChg chg="mod">
          <ac:chgData name="Johnson, Chad" userId="29e26967-ee32-4210-a1e6-19e5305e9c5f" providerId="ADAL" clId="{0DE14E5C-D734-4A53-92EE-B51AFBE8EAE0}" dt="2019-10-31T18:39:15.866" v="826" actId="27636"/>
          <ac:spMkLst>
            <pc:docMk/>
            <pc:sldMk cId="3124925718" sldId="294"/>
            <ac:spMk id="3" creationId="{00000000-0000-0000-0000-000000000000}"/>
          </ac:spMkLst>
        </pc:spChg>
      </pc:sldChg>
      <pc:sldChg chg="modSp">
        <pc:chgData name="Johnson, Chad" userId="29e26967-ee32-4210-a1e6-19e5305e9c5f" providerId="ADAL" clId="{0DE14E5C-D734-4A53-92EE-B51AFBE8EAE0}" dt="2019-10-31T18:40:03.265" v="831" actId="27636"/>
        <pc:sldMkLst>
          <pc:docMk/>
          <pc:sldMk cId="989869623" sldId="295"/>
        </pc:sldMkLst>
        <pc:spChg chg="mod">
          <ac:chgData name="Johnson, Chad" userId="29e26967-ee32-4210-a1e6-19e5305e9c5f" providerId="ADAL" clId="{0DE14E5C-D734-4A53-92EE-B51AFBE8EAE0}" dt="2019-10-31T18:40:03.265" v="831" actId="27636"/>
          <ac:spMkLst>
            <pc:docMk/>
            <pc:sldMk cId="989869623" sldId="295"/>
            <ac:spMk id="3" creationId="{00000000-0000-0000-0000-000000000000}"/>
          </ac:spMkLst>
        </pc:spChg>
      </pc:sldChg>
      <pc:sldChg chg="modSp">
        <pc:chgData name="Johnson, Chad" userId="29e26967-ee32-4210-a1e6-19e5305e9c5f" providerId="ADAL" clId="{0DE14E5C-D734-4A53-92EE-B51AFBE8EAE0}" dt="2019-10-31T18:41:45.565" v="833" actId="6549"/>
        <pc:sldMkLst>
          <pc:docMk/>
          <pc:sldMk cId="1609218775" sldId="296"/>
        </pc:sldMkLst>
        <pc:spChg chg="mod">
          <ac:chgData name="Johnson, Chad" userId="29e26967-ee32-4210-a1e6-19e5305e9c5f" providerId="ADAL" clId="{0DE14E5C-D734-4A53-92EE-B51AFBE8EAE0}" dt="2019-10-31T18:41:45.565" v="833" actId="6549"/>
          <ac:spMkLst>
            <pc:docMk/>
            <pc:sldMk cId="1609218775" sldId="296"/>
            <ac:spMk id="3" creationId="{00000000-0000-0000-0000-000000000000}"/>
          </ac:spMkLst>
        </pc:spChg>
      </pc:sldChg>
      <pc:sldChg chg="modSp">
        <pc:chgData name="Johnson, Chad" userId="29e26967-ee32-4210-a1e6-19e5305e9c5f" providerId="ADAL" clId="{0DE14E5C-D734-4A53-92EE-B51AFBE8EAE0}" dt="2019-10-31T18:43:57.069" v="841" actId="27636"/>
        <pc:sldMkLst>
          <pc:docMk/>
          <pc:sldMk cId="1853309729" sldId="298"/>
        </pc:sldMkLst>
        <pc:spChg chg="mod">
          <ac:chgData name="Johnson, Chad" userId="29e26967-ee32-4210-a1e6-19e5305e9c5f" providerId="ADAL" clId="{0DE14E5C-D734-4A53-92EE-B51AFBE8EAE0}" dt="2019-10-31T18:43:57.069" v="841" actId="27636"/>
          <ac:spMkLst>
            <pc:docMk/>
            <pc:sldMk cId="1853309729" sldId="298"/>
            <ac:spMk id="3" creationId="{00000000-0000-0000-0000-000000000000}"/>
          </ac:spMkLst>
        </pc:spChg>
      </pc:sldChg>
      <pc:sldChg chg="modSp">
        <pc:chgData name="Johnson, Chad" userId="29e26967-ee32-4210-a1e6-19e5305e9c5f" providerId="ADAL" clId="{0DE14E5C-D734-4A53-92EE-B51AFBE8EAE0}" dt="2019-10-31T18:44:29.356" v="849" actId="20577"/>
        <pc:sldMkLst>
          <pc:docMk/>
          <pc:sldMk cId="897079751" sldId="299"/>
        </pc:sldMkLst>
        <pc:spChg chg="mod">
          <ac:chgData name="Johnson, Chad" userId="29e26967-ee32-4210-a1e6-19e5305e9c5f" providerId="ADAL" clId="{0DE14E5C-D734-4A53-92EE-B51AFBE8EAE0}" dt="2019-10-31T18:44:29.356" v="849" actId="20577"/>
          <ac:spMkLst>
            <pc:docMk/>
            <pc:sldMk cId="897079751" sldId="299"/>
            <ac:spMk id="3" creationId="{00000000-0000-0000-0000-000000000000}"/>
          </ac:spMkLst>
        </pc:spChg>
      </pc:sldChg>
      <pc:sldChg chg="modSp">
        <pc:chgData name="Johnson, Chad" userId="29e26967-ee32-4210-a1e6-19e5305e9c5f" providerId="ADAL" clId="{0DE14E5C-D734-4A53-92EE-B51AFBE8EAE0}" dt="2019-10-31T18:46:01.714" v="858" actId="27636"/>
        <pc:sldMkLst>
          <pc:docMk/>
          <pc:sldMk cId="863775930" sldId="300"/>
        </pc:sldMkLst>
        <pc:spChg chg="mod">
          <ac:chgData name="Johnson, Chad" userId="29e26967-ee32-4210-a1e6-19e5305e9c5f" providerId="ADAL" clId="{0DE14E5C-D734-4A53-92EE-B51AFBE8EAE0}" dt="2019-10-31T18:46:01.714" v="858" actId="27636"/>
          <ac:spMkLst>
            <pc:docMk/>
            <pc:sldMk cId="863775930" sldId="300"/>
            <ac:spMk id="3" creationId="{00000000-0000-0000-0000-000000000000}"/>
          </ac:spMkLst>
        </pc:spChg>
      </pc:sldChg>
      <pc:sldChg chg="modSp">
        <pc:chgData name="Johnson, Chad" userId="29e26967-ee32-4210-a1e6-19e5305e9c5f" providerId="ADAL" clId="{0DE14E5C-D734-4A53-92EE-B51AFBE8EAE0}" dt="2019-10-31T18:46:31.439" v="863" actId="27636"/>
        <pc:sldMkLst>
          <pc:docMk/>
          <pc:sldMk cId="1478353882" sldId="301"/>
        </pc:sldMkLst>
        <pc:spChg chg="mod">
          <ac:chgData name="Johnson, Chad" userId="29e26967-ee32-4210-a1e6-19e5305e9c5f" providerId="ADAL" clId="{0DE14E5C-D734-4A53-92EE-B51AFBE8EAE0}" dt="2019-10-31T18:46:31.439" v="863" actId="27636"/>
          <ac:spMkLst>
            <pc:docMk/>
            <pc:sldMk cId="1478353882" sldId="301"/>
            <ac:spMk id="3" creationId="{00000000-0000-0000-0000-000000000000}"/>
          </ac:spMkLst>
        </pc:spChg>
      </pc:sldChg>
      <pc:sldChg chg="modSp">
        <pc:chgData name="Johnson, Chad" userId="29e26967-ee32-4210-a1e6-19e5305e9c5f" providerId="ADAL" clId="{0DE14E5C-D734-4A53-92EE-B51AFBE8EAE0}" dt="2019-10-31T18:48:20.796" v="875" actId="20577"/>
        <pc:sldMkLst>
          <pc:docMk/>
          <pc:sldMk cId="512561389" sldId="302"/>
        </pc:sldMkLst>
        <pc:spChg chg="mod">
          <ac:chgData name="Johnson, Chad" userId="29e26967-ee32-4210-a1e6-19e5305e9c5f" providerId="ADAL" clId="{0DE14E5C-D734-4A53-92EE-B51AFBE8EAE0}" dt="2019-10-31T18:48:20.796" v="875" actId="20577"/>
          <ac:spMkLst>
            <pc:docMk/>
            <pc:sldMk cId="512561389" sldId="302"/>
            <ac:spMk id="3" creationId="{00000000-0000-0000-0000-000000000000}"/>
          </ac:spMkLst>
        </pc:spChg>
      </pc:sldChg>
      <pc:sldChg chg="modSp">
        <pc:chgData name="Johnson, Chad" userId="29e26967-ee32-4210-a1e6-19e5305e9c5f" providerId="ADAL" clId="{0DE14E5C-D734-4A53-92EE-B51AFBE8EAE0}" dt="2019-10-31T18:49:10.084" v="881" actId="20577"/>
        <pc:sldMkLst>
          <pc:docMk/>
          <pc:sldMk cId="1972243989" sldId="303"/>
        </pc:sldMkLst>
        <pc:spChg chg="mod">
          <ac:chgData name="Johnson, Chad" userId="29e26967-ee32-4210-a1e6-19e5305e9c5f" providerId="ADAL" clId="{0DE14E5C-D734-4A53-92EE-B51AFBE8EAE0}" dt="2019-10-31T18:49:10.084" v="881" actId="20577"/>
          <ac:spMkLst>
            <pc:docMk/>
            <pc:sldMk cId="1972243989" sldId="303"/>
            <ac:spMk id="3" creationId="{00000000-0000-0000-0000-000000000000}"/>
          </ac:spMkLst>
        </pc:spChg>
      </pc:sldChg>
      <pc:sldChg chg="del">
        <pc:chgData name="Johnson, Chad" userId="29e26967-ee32-4210-a1e6-19e5305e9c5f" providerId="ADAL" clId="{0DE14E5C-D734-4A53-92EE-B51AFBE8EAE0}" dt="2019-10-31T18:53:11.148" v="887" actId="2696"/>
        <pc:sldMkLst>
          <pc:docMk/>
          <pc:sldMk cId="731539615" sldId="304"/>
        </pc:sldMkLst>
      </pc:sldChg>
      <pc:sldChg chg="ord">
        <pc:chgData name="Johnson, Chad" userId="29e26967-ee32-4210-a1e6-19e5305e9c5f" providerId="ADAL" clId="{0DE14E5C-D734-4A53-92EE-B51AFBE8EAE0}" dt="2019-10-31T18:51:07.522" v="885"/>
        <pc:sldMkLst>
          <pc:docMk/>
          <pc:sldMk cId="2091909035" sldId="305"/>
        </pc:sldMkLst>
      </pc:sldChg>
      <pc:sldChg chg="modSp">
        <pc:chgData name="Johnson, Chad" userId="29e26967-ee32-4210-a1e6-19e5305e9c5f" providerId="ADAL" clId="{0DE14E5C-D734-4A53-92EE-B51AFBE8EAE0}" dt="2019-10-31T14:02:16.890" v="5" actId="20577"/>
        <pc:sldMkLst>
          <pc:docMk/>
          <pc:sldMk cId="3275305756" sldId="309"/>
        </pc:sldMkLst>
        <pc:spChg chg="mod">
          <ac:chgData name="Johnson, Chad" userId="29e26967-ee32-4210-a1e6-19e5305e9c5f" providerId="ADAL" clId="{0DE14E5C-D734-4A53-92EE-B51AFBE8EAE0}" dt="2019-10-31T14:02:09.072" v="2" actId="20577"/>
          <ac:spMkLst>
            <pc:docMk/>
            <pc:sldMk cId="3275305756" sldId="309"/>
            <ac:spMk id="2" creationId="{639F8CE9-AF2A-44F7-B850-240DCD2FC38B}"/>
          </ac:spMkLst>
        </pc:spChg>
        <pc:spChg chg="mod">
          <ac:chgData name="Johnson, Chad" userId="29e26967-ee32-4210-a1e6-19e5305e9c5f" providerId="ADAL" clId="{0DE14E5C-D734-4A53-92EE-B51AFBE8EAE0}" dt="2019-10-31T14:02:16.890" v="5" actId="20577"/>
          <ac:spMkLst>
            <pc:docMk/>
            <pc:sldMk cId="3275305756" sldId="309"/>
            <ac:spMk id="3" creationId="{E3C9B0AD-83E8-490B-97E1-E98DD90551DE}"/>
          </ac:spMkLst>
        </pc:spChg>
        <pc:spChg chg="mod">
          <ac:chgData name="Johnson, Chad" userId="29e26967-ee32-4210-a1e6-19e5305e9c5f" providerId="ADAL" clId="{0DE14E5C-D734-4A53-92EE-B51AFBE8EAE0}" dt="2019-10-31T14:02:11.945" v="3" actId="6549"/>
          <ac:spMkLst>
            <pc:docMk/>
            <pc:sldMk cId="3275305756" sldId="309"/>
            <ac:spMk id="4" creationId="{998BA0CC-779C-4EEB-A0A0-A3A6B463F756}"/>
          </ac:spMkLst>
        </pc:spChg>
      </pc:sldChg>
      <pc:sldChg chg="del">
        <pc:chgData name="Johnson, Chad" userId="29e26967-ee32-4210-a1e6-19e5305e9c5f" providerId="ADAL" clId="{0DE14E5C-D734-4A53-92EE-B51AFBE8EAE0}" dt="2019-10-31T18:53:11.419" v="899" actId="2696"/>
        <pc:sldMkLst>
          <pc:docMk/>
          <pc:sldMk cId="4142406165" sldId="310"/>
        </pc:sldMkLst>
      </pc:sldChg>
      <pc:sldChg chg="del">
        <pc:chgData name="Johnson, Chad" userId="29e26967-ee32-4210-a1e6-19e5305e9c5f" providerId="ADAL" clId="{0DE14E5C-D734-4A53-92EE-B51AFBE8EAE0}" dt="2019-10-31T18:53:11.440" v="901" actId="2696"/>
        <pc:sldMkLst>
          <pc:docMk/>
          <pc:sldMk cId="2111833003" sldId="311"/>
        </pc:sldMkLst>
      </pc:sldChg>
      <pc:sldChg chg="del">
        <pc:chgData name="Johnson, Chad" userId="29e26967-ee32-4210-a1e6-19e5305e9c5f" providerId="ADAL" clId="{0DE14E5C-D734-4A53-92EE-B51AFBE8EAE0}" dt="2019-10-31T18:53:11.465" v="903" actId="2696"/>
        <pc:sldMkLst>
          <pc:docMk/>
          <pc:sldMk cId="1461368430" sldId="312"/>
        </pc:sldMkLst>
      </pc:sldChg>
      <pc:sldChg chg="del">
        <pc:chgData name="Johnson, Chad" userId="29e26967-ee32-4210-a1e6-19e5305e9c5f" providerId="ADAL" clId="{0DE14E5C-D734-4A53-92EE-B51AFBE8EAE0}" dt="2019-10-31T18:53:11.476" v="904" actId="2696"/>
        <pc:sldMkLst>
          <pc:docMk/>
          <pc:sldMk cId="3349232657" sldId="313"/>
        </pc:sldMkLst>
      </pc:sldChg>
      <pc:sldChg chg="del">
        <pc:chgData name="Johnson, Chad" userId="29e26967-ee32-4210-a1e6-19e5305e9c5f" providerId="ADAL" clId="{0DE14E5C-D734-4A53-92EE-B51AFBE8EAE0}" dt="2019-10-31T18:53:11.500" v="906" actId="2696"/>
        <pc:sldMkLst>
          <pc:docMk/>
          <pc:sldMk cId="1403391784" sldId="314"/>
        </pc:sldMkLst>
      </pc:sldChg>
      <pc:sldChg chg="del">
        <pc:chgData name="Johnson, Chad" userId="29e26967-ee32-4210-a1e6-19e5305e9c5f" providerId="ADAL" clId="{0DE14E5C-D734-4A53-92EE-B51AFBE8EAE0}" dt="2019-10-31T18:53:11.514" v="907" actId="2696"/>
        <pc:sldMkLst>
          <pc:docMk/>
          <pc:sldMk cId="1115699713" sldId="315"/>
        </pc:sldMkLst>
      </pc:sldChg>
      <pc:sldChg chg="del">
        <pc:chgData name="Johnson, Chad" userId="29e26967-ee32-4210-a1e6-19e5305e9c5f" providerId="ADAL" clId="{0DE14E5C-D734-4A53-92EE-B51AFBE8EAE0}" dt="2019-10-31T18:53:11.528" v="908" actId="2696"/>
        <pc:sldMkLst>
          <pc:docMk/>
          <pc:sldMk cId="3561707329" sldId="316"/>
        </pc:sldMkLst>
      </pc:sldChg>
      <pc:sldChg chg="modSp">
        <pc:chgData name="Johnson, Chad" userId="29e26967-ee32-4210-a1e6-19e5305e9c5f" providerId="ADAL" clId="{0DE14E5C-D734-4A53-92EE-B51AFBE8EAE0}" dt="2019-10-31T18:47:49.191" v="871" actId="6549"/>
        <pc:sldMkLst>
          <pc:docMk/>
          <pc:sldMk cId="3956577114" sldId="318"/>
        </pc:sldMkLst>
        <pc:spChg chg="mod">
          <ac:chgData name="Johnson, Chad" userId="29e26967-ee32-4210-a1e6-19e5305e9c5f" providerId="ADAL" clId="{0DE14E5C-D734-4A53-92EE-B51AFBE8EAE0}" dt="2019-10-31T18:47:49.191" v="871" actId="6549"/>
          <ac:spMkLst>
            <pc:docMk/>
            <pc:sldMk cId="3956577114" sldId="318"/>
            <ac:spMk id="3" creationId="{00000000-0000-0000-0000-000000000000}"/>
          </ac:spMkLst>
        </pc:spChg>
      </pc:sldChg>
      <pc:sldChg chg="del">
        <pc:chgData name="Johnson, Chad" userId="29e26967-ee32-4210-a1e6-19e5305e9c5f" providerId="ADAL" clId="{0DE14E5C-D734-4A53-92EE-B51AFBE8EAE0}" dt="2019-10-31T18:49:40.628" v="884" actId="2696"/>
        <pc:sldMkLst>
          <pc:docMk/>
          <pc:sldMk cId="1019445817" sldId="319"/>
        </pc:sldMkLst>
      </pc:sldChg>
      <pc:sldChg chg="del">
        <pc:chgData name="Johnson, Chad" userId="29e26967-ee32-4210-a1e6-19e5305e9c5f" providerId="ADAL" clId="{0DE14E5C-D734-4A53-92EE-B51AFBE8EAE0}" dt="2019-10-31T18:53:11.592" v="912" actId="2696"/>
        <pc:sldMkLst>
          <pc:docMk/>
          <pc:sldMk cId="3495029757" sldId="320"/>
        </pc:sldMkLst>
      </pc:sldChg>
      <pc:sldChg chg="del">
        <pc:chgData name="Johnson, Chad" userId="29e26967-ee32-4210-a1e6-19e5305e9c5f" providerId="ADAL" clId="{0DE14E5C-D734-4A53-92EE-B51AFBE8EAE0}" dt="2019-10-31T18:53:11.608" v="913" actId="2696"/>
        <pc:sldMkLst>
          <pc:docMk/>
          <pc:sldMk cId="4136369102" sldId="321"/>
        </pc:sldMkLst>
      </pc:sldChg>
      <pc:sldChg chg="del">
        <pc:chgData name="Johnson, Chad" userId="29e26967-ee32-4210-a1e6-19e5305e9c5f" providerId="ADAL" clId="{0DE14E5C-D734-4A53-92EE-B51AFBE8EAE0}" dt="2019-10-31T18:53:11.620" v="914" actId="2696"/>
        <pc:sldMkLst>
          <pc:docMk/>
          <pc:sldMk cId="3871093593" sldId="322"/>
        </pc:sldMkLst>
      </pc:sldChg>
      <pc:sldChg chg="del">
        <pc:chgData name="Johnson, Chad" userId="29e26967-ee32-4210-a1e6-19e5305e9c5f" providerId="ADAL" clId="{0DE14E5C-D734-4A53-92EE-B51AFBE8EAE0}" dt="2019-10-31T18:53:11.634" v="915" actId="2696"/>
        <pc:sldMkLst>
          <pc:docMk/>
          <pc:sldMk cId="3316102555" sldId="323"/>
        </pc:sldMkLst>
      </pc:sldChg>
      <pc:sldChg chg="del">
        <pc:chgData name="Johnson, Chad" userId="29e26967-ee32-4210-a1e6-19e5305e9c5f" providerId="ADAL" clId="{0DE14E5C-D734-4A53-92EE-B51AFBE8EAE0}" dt="2019-10-31T18:53:11.649" v="916" actId="2696"/>
        <pc:sldMkLst>
          <pc:docMk/>
          <pc:sldMk cId="2506589191" sldId="324"/>
        </pc:sldMkLst>
      </pc:sldChg>
      <pc:sldChg chg="del">
        <pc:chgData name="Johnson, Chad" userId="29e26967-ee32-4210-a1e6-19e5305e9c5f" providerId="ADAL" clId="{0DE14E5C-D734-4A53-92EE-B51AFBE8EAE0}" dt="2019-10-31T18:53:11.664" v="917" actId="2696"/>
        <pc:sldMkLst>
          <pc:docMk/>
          <pc:sldMk cId="764674688" sldId="325"/>
        </pc:sldMkLst>
      </pc:sldChg>
      <pc:sldChg chg="del">
        <pc:chgData name="Johnson, Chad" userId="29e26967-ee32-4210-a1e6-19e5305e9c5f" providerId="ADAL" clId="{0DE14E5C-D734-4A53-92EE-B51AFBE8EAE0}" dt="2019-10-31T18:53:11.681" v="918" actId="2696"/>
        <pc:sldMkLst>
          <pc:docMk/>
          <pc:sldMk cId="3184695532" sldId="326"/>
        </pc:sldMkLst>
      </pc:sldChg>
      <pc:sldChg chg="del">
        <pc:chgData name="Johnson, Chad" userId="29e26967-ee32-4210-a1e6-19e5305e9c5f" providerId="ADAL" clId="{0DE14E5C-D734-4A53-92EE-B51AFBE8EAE0}" dt="2019-10-31T18:53:11.694" v="919" actId="2696"/>
        <pc:sldMkLst>
          <pc:docMk/>
          <pc:sldMk cId="449885340" sldId="327"/>
        </pc:sldMkLst>
      </pc:sldChg>
      <pc:sldChg chg="del">
        <pc:chgData name="Johnson, Chad" userId="29e26967-ee32-4210-a1e6-19e5305e9c5f" providerId="ADAL" clId="{0DE14E5C-D734-4A53-92EE-B51AFBE8EAE0}" dt="2019-10-31T18:53:11.704" v="920" actId="2696"/>
        <pc:sldMkLst>
          <pc:docMk/>
          <pc:sldMk cId="2303653018" sldId="328"/>
        </pc:sldMkLst>
      </pc:sldChg>
      <pc:sldChg chg="del">
        <pc:chgData name="Johnson, Chad" userId="29e26967-ee32-4210-a1e6-19e5305e9c5f" providerId="ADAL" clId="{0DE14E5C-D734-4A53-92EE-B51AFBE8EAE0}" dt="2019-10-31T18:53:11.716" v="921" actId="2696"/>
        <pc:sldMkLst>
          <pc:docMk/>
          <pc:sldMk cId="565421965" sldId="329"/>
        </pc:sldMkLst>
      </pc:sldChg>
      <pc:sldChg chg="del">
        <pc:chgData name="Johnson, Chad" userId="29e26967-ee32-4210-a1e6-19e5305e9c5f" providerId="ADAL" clId="{0DE14E5C-D734-4A53-92EE-B51AFBE8EAE0}" dt="2019-10-31T18:53:11.729" v="922" actId="2696"/>
        <pc:sldMkLst>
          <pc:docMk/>
          <pc:sldMk cId="658295410" sldId="330"/>
        </pc:sldMkLst>
      </pc:sldChg>
      <pc:sldChg chg="del">
        <pc:chgData name="Johnson, Chad" userId="29e26967-ee32-4210-a1e6-19e5305e9c5f" providerId="ADAL" clId="{0DE14E5C-D734-4A53-92EE-B51AFBE8EAE0}" dt="2019-10-31T18:53:11.739" v="923" actId="2696"/>
        <pc:sldMkLst>
          <pc:docMk/>
          <pc:sldMk cId="2273215778" sldId="331"/>
        </pc:sldMkLst>
      </pc:sldChg>
      <pc:sldChg chg="del">
        <pc:chgData name="Johnson, Chad" userId="29e26967-ee32-4210-a1e6-19e5305e9c5f" providerId="ADAL" clId="{0DE14E5C-D734-4A53-92EE-B51AFBE8EAE0}" dt="2019-10-31T18:53:11.750" v="924" actId="2696"/>
        <pc:sldMkLst>
          <pc:docMk/>
          <pc:sldMk cId="3653038974" sldId="332"/>
        </pc:sldMkLst>
      </pc:sldChg>
      <pc:sldChg chg="del">
        <pc:chgData name="Johnson, Chad" userId="29e26967-ee32-4210-a1e6-19e5305e9c5f" providerId="ADAL" clId="{0DE14E5C-D734-4A53-92EE-B51AFBE8EAE0}" dt="2019-10-31T18:53:11.763" v="925" actId="2696"/>
        <pc:sldMkLst>
          <pc:docMk/>
          <pc:sldMk cId="4120614999" sldId="333"/>
        </pc:sldMkLst>
      </pc:sldChg>
      <pc:sldChg chg="del">
        <pc:chgData name="Johnson, Chad" userId="29e26967-ee32-4210-a1e6-19e5305e9c5f" providerId="ADAL" clId="{0DE14E5C-D734-4A53-92EE-B51AFBE8EAE0}" dt="2019-10-31T18:53:11.774" v="926" actId="2696"/>
        <pc:sldMkLst>
          <pc:docMk/>
          <pc:sldMk cId="503738803" sldId="334"/>
        </pc:sldMkLst>
      </pc:sldChg>
      <pc:sldChg chg="del">
        <pc:chgData name="Johnson, Chad" userId="29e26967-ee32-4210-a1e6-19e5305e9c5f" providerId="ADAL" clId="{0DE14E5C-D734-4A53-92EE-B51AFBE8EAE0}" dt="2019-10-31T18:53:11.782" v="927" actId="2696"/>
        <pc:sldMkLst>
          <pc:docMk/>
          <pc:sldMk cId="1115262653" sldId="335"/>
        </pc:sldMkLst>
      </pc:sldChg>
      <pc:sldChg chg="del">
        <pc:chgData name="Johnson, Chad" userId="29e26967-ee32-4210-a1e6-19e5305e9c5f" providerId="ADAL" clId="{0DE14E5C-D734-4A53-92EE-B51AFBE8EAE0}" dt="2019-10-31T18:53:11.795" v="928" actId="2696"/>
        <pc:sldMkLst>
          <pc:docMk/>
          <pc:sldMk cId="2667469705" sldId="336"/>
        </pc:sldMkLst>
      </pc:sldChg>
      <pc:sldChg chg="del">
        <pc:chgData name="Johnson, Chad" userId="29e26967-ee32-4210-a1e6-19e5305e9c5f" providerId="ADAL" clId="{0DE14E5C-D734-4A53-92EE-B51AFBE8EAE0}" dt="2019-10-31T18:53:11.805" v="929" actId="2696"/>
        <pc:sldMkLst>
          <pc:docMk/>
          <pc:sldMk cId="330910477" sldId="337"/>
        </pc:sldMkLst>
      </pc:sldChg>
      <pc:sldChg chg="del">
        <pc:chgData name="Johnson, Chad" userId="29e26967-ee32-4210-a1e6-19e5305e9c5f" providerId="ADAL" clId="{0DE14E5C-D734-4A53-92EE-B51AFBE8EAE0}" dt="2019-10-31T18:53:11.815" v="930" actId="2696"/>
        <pc:sldMkLst>
          <pc:docMk/>
          <pc:sldMk cId="1263559321" sldId="338"/>
        </pc:sldMkLst>
      </pc:sldChg>
      <pc:sldChg chg="del">
        <pc:chgData name="Johnson, Chad" userId="29e26967-ee32-4210-a1e6-19e5305e9c5f" providerId="ADAL" clId="{0DE14E5C-D734-4A53-92EE-B51AFBE8EAE0}" dt="2019-10-31T18:53:11.827" v="931" actId="2696"/>
        <pc:sldMkLst>
          <pc:docMk/>
          <pc:sldMk cId="3976153048" sldId="339"/>
        </pc:sldMkLst>
      </pc:sldChg>
      <pc:sldChg chg="del">
        <pc:chgData name="Johnson, Chad" userId="29e26967-ee32-4210-a1e6-19e5305e9c5f" providerId="ADAL" clId="{0DE14E5C-D734-4A53-92EE-B51AFBE8EAE0}" dt="2019-10-31T18:53:11.840" v="932" actId="2696"/>
        <pc:sldMkLst>
          <pc:docMk/>
          <pc:sldMk cId="927909674" sldId="340"/>
        </pc:sldMkLst>
      </pc:sldChg>
      <pc:sldChg chg="del">
        <pc:chgData name="Johnson, Chad" userId="29e26967-ee32-4210-a1e6-19e5305e9c5f" providerId="ADAL" clId="{0DE14E5C-D734-4A53-92EE-B51AFBE8EAE0}" dt="2019-10-31T18:53:11.852" v="933" actId="2696"/>
        <pc:sldMkLst>
          <pc:docMk/>
          <pc:sldMk cId="3535355527" sldId="341"/>
        </pc:sldMkLst>
      </pc:sldChg>
      <pc:sldChg chg="del">
        <pc:chgData name="Johnson, Chad" userId="29e26967-ee32-4210-a1e6-19e5305e9c5f" providerId="ADAL" clId="{0DE14E5C-D734-4A53-92EE-B51AFBE8EAE0}" dt="2019-10-31T18:53:11.490" v="905" actId="2696"/>
        <pc:sldMkLst>
          <pc:docMk/>
          <pc:sldMk cId="2087602890" sldId="356"/>
        </pc:sldMkLst>
      </pc:sldChg>
      <pc:sldChg chg="del">
        <pc:chgData name="Johnson, Chad" userId="29e26967-ee32-4210-a1e6-19e5305e9c5f" providerId="ADAL" clId="{0DE14E5C-D734-4A53-92EE-B51AFBE8EAE0}" dt="2019-10-31T18:53:11.429" v="900" actId="2696"/>
        <pc:sldMkLst>
          <pc:docMk/>
          <pc:sldMk cId="3584410022" sldId="358"/>
        </pc:sldMkLst>
      </pc:sldChg>
      <pc:sldChg chg="del">
        <pc:chgData name="Johnson, Chad" userId="29e26967-ee32-4210-a1e6-19e5305e9c5f" providerId="ADAL" clId="{0DE14E5C-D734-4A53-92EE-B51AFBE8EAE0}" dt="2019-10-31T18:53:11.451" v="902" actId="2696"/>
        <pc:sldMkLst>
          <pc:docMk/>
          <pc:sldMk cId="3859278287" sldId="359"/>
        </pc:sldMkLst>
      </pc:sldChg>
      <pc:sldChg chg="del">
        <pc:chgData name="Johnson, Chad" userId="29e26967-ee32-4210-a1e6-19e5305e9c5f" providerId="ADAL" clId="{0DE14E5C-D734-4A53-92EE-B51AFBE8EAE0}" dt="2019-10-31T18:53:11.133" v="886" actId="2696"/>
        <pc:sldMkLst>
          <pc:docMk/>
          <pc:sldMk cId="2297073116" sldId="376"/>
        </pc:sldMkLst>
      </pc:sldChg>
      <pc:sldChg chg="del">
        <pc:chgData name="Johnson, Chad" userId="29e26967-ee32-4210-a1e6-19e5305e9c5f" providerId="ADAL" clId="{0DE14E5C-D734-4A53-92EE-B51AFBE8EAE0}" dt="2019-10-31T18:53:11.160" v="888" actId="2696"/>
        <pc:sldMkLst>
          <pc:docMk/>
          <pc:sldMk cId="3940609206" sldId="377"/>
        </pc:sldMkLst>
      </pc:sldChg>
      <pc:sldChg chg="del">
        <pc:chgData name="Johnson, Chad" userId="29e26967-ee32-4210-a1e6-19e5305e9c5f" providerId="ADAL" clId="{0DE14E5C-D734-4A53-92EE-B51AFBE8EAE0}" dt="2019-10-31T18:53:11.200" v="889" actId="2696"/>
        <pc:sldMkLst>
          <pc:docMk/>
          <pc:sldMk cId="3920357003" sldId="378"/>
        </pc:sldMkLst>
      </pc:sldChg>
      <pc:sldChg chg="del">
        <pc:chgData name="Johnson, Chad" userId="29e26967-ee32-4210-a1e6-19e5305e9c5f" providerId="ADAL" clId="{0DE14E5C-D734-4A53-92EE-B51AFBE8EAE0}" dt="2019-10-31T18:53:11.239" v="890" actId="2696"/>
        <pc:sldMkLst>
          <pc:docMk/>
          <pc:sldMk cId="1683003627" sldId="379"/>
        </pc:sldMkLst>
      </pc:sldChg>
      <pc:sldChg chg="del">
        <pc:chgData name="Johnson, Chad" userId="29e26967-ee32-4210-a1e6-19e5305e9c5f" providerId="ADAL" clId="{0DE14E5C-D734-4A53-92EE-B51AFBE8EAE0}" dt="2019-10-31T18:53:11.255" v="891" actId="2696"/>
        <pc:sldMkLst>
          <pc:docMk/>
          <pc:sldMk cId="2786270619" sldId="380"/>
        </pc:sldMkLst>
      </pc:sldChg>
      <pc:sldChg chg="del">
        <pc:chgData name="Johnson, Chad" userId="29e26967-ee32-4210-a1e6-19e5305e9c5f" providerId="ADAL" clId="{0DE14E5C-D734-4A53-92EE-B51AFBE8EAE0}" dt="2019-10-31T18:53:11.289" v="892" actId="2696"/>
        <pc:sldMkLst>
          <pc:docMk/>
          <pc:sldMk cId="1224784853" sldId="381"/>
        </pc:sldMkLst>
      </pc:sldChg>
      <pc:sldChg chg="del">
        <pc:chgData name="Johnson, Chad" userId="29e26967-ee32-4210-a1e6-19e5305e9c5f" providerId="ADAL" clId="{0DE14E5C-D734-4A53-92EE-B51AFBE8EAE0}" dt="2019-10-31T18:53:11.327" v="893" actId="2696"/>
        <pc:sldMkLst>
          <pc:docMk/>
          <pc:sldMk cId="1392990188" sldId="382"/>
        </pc:sldMkLst>
      </pc:sldChg>
      <pc:sldChg chg="del">
        <pc:chgData name="Johnson, Chad" userId="29e26967-ee32-4210-a1e6-19e5305e9c5f" providerId="ADAL" clId="{0DE14E5C-D734-4A53-92EE-B51AFBE8EAE0}" dt="2019-10-31T18:53:11.341" v="894" actId="2696"/>
        <pc:sldMkLst>
          <pc:docMk/>
          <pc:sldMk cId="755971291" sldId="383"/>
        </pc:sldMkLst>
      </pc:sldChg>
      <pc:sldChg chg="del">
        <pc:chgData name="Johnson, Chad" userId="29e26967-ee32-4210-a1e6-19e5305e9c5f" providerId="ADAL" clId="{0DE14E5C-D734-4A53-92EE-B51AFBE8EAE0}" dt="2019-10-31T18:53:11.373" v="895" actId="2696"/>
        <pc:sldMkLst>
          <pc:docMk/>
          <pc:sldMk cId="3162516375" sldId="384"/>
        </pc:sldMkLst>
      </pc:sldChg>
      <pc:sldChg chg="del">
        <pc:chgData name="Johnson, Chad" userId="29e26967-ee32-4210-a1e6-19e5305e9c5f" providerId="ADAL" clId="{0DE14E5C-D734-4A53-92EE-B51AFBE8EAE0}" dt="2019-10-31T18:53:11.386" v="896" actId="2696"/>
        <pc:sldMkLst>
          <pc:docMk/>
          <pc:sldMk cId="1484716127" sldId="385"/>
        </pc:sldMkLst>
      </pc:sldChg>
      <pc:sldChg chg="del">
        <pc:chgData name="Johnson, Chad" userId="29e26967-ee32-4210-a1e6-19e5305e9c5f" providerId="ADAL" clId="{0DE14E5C-D734-4A53-92EE-B51AFBE8EAE0}" dt="2019-10-31T18:53:11.397" v="897" actId="2696"/>
        <pc:sldMkLst>
          <pc:docMk/>
          <pc:sldMk cId="2753023673" sldId="386"/>
        </pc:sldMkLst>
      </pc:sldChg>
      <pc:sldChg chg="del">
        <pc:chgData name="Johnson, Chad" userId="29e26967-ee32-4210-a1e6-19e5305e9c5f" providerId="ADAL" clId="{0DE14E5C-D734-4A53-92EE-B51AFBE8EAE0}" dt="2019-10-31T18:53:11.407" v="898" actId="2696"/>
        <pc:sldMkLst>
          <pc:docMk/>
          <pc:sldMk cId="3699154153" sldId="387"/>
        </pc:sldMkLst>
      </pc:sldChg>
      <pc:sldChg chg="del">
        <pc:chgData name="Johnson, Chad" userId="29e26967-ee32-4210-a1e6-19e5305e9c5f" providerId="ADAL" clId="{0DE14E5C-D734-4A53-92EE-B51AFBE8EAE0}" dt="2019-10-31T18:53:11.543" v="909" actId="2696"/>
        <pc:sldMkLst>
          <pc:docMk/>
          <pc:sldMk cId="2508073605" sldId="388"/>
        </pc:sldMkLst>
      </pc:sldChg>
      <pc:sldChg chg="del">
        <pc:chgData name="Johnson, Chad" userId="29e26967-ee32-4210-a1e6-19e5305e9c5f" providerId="ADAL" clId="{0DE14E5C-D734-4A53-92EE-B51AFBE8EAE0}" dt="2019-10-31T18:53:11.556" v="910" actId="2696"/>
        <pc:sldMkLst>
          <pc:docMk/>
          <pc:sldMk cId="3696746878" sldId="389"/>
        </pc:sldMkLst>
      </pc:sldChg>
      <pc:sldChg chg="del">
        <pc:chgData name="Johnson, Chad" userId="29e26967-ee32-4210-a1e6-19e5305e9c5f" providerId="ADAL" clId="{0DE14E5C-D734-4A53-92EE-B51AFBE8EAE0}" dt="2019-10-31T18:53:11.576" v="911" actId="2696"/>
        <pc:sldMkLst>
          <pc:docMk/>
          <pc:sldMk cId="3130482345" sldId="390"/>
        </pc:sldMkLst>
      </pc:sldChg>
      <pc:sldChg chg="modSp add">
        <pc:chgData name="Johnson, Chad" userId="29e26967-ee32-4210-a1e6-19e5305e9c5f" providerId="ADAL" clId="{0DE14E5C-D734-4A53-92EE-B51AFBE8EAE0}" dt="2019-10-31T14:23:46.798" v="21" actId="14100"/>
        <pc:sldMkLst>
          <pc:docMk/>
          <pc:sldMk cId="1232959814" sldId="391"/>
        </pc:sldMkLst>
        <pc:spChg chg="mod">
          <ac:chgData name="Johnson, Chad" userId="29e26967-ee32-4210-a1e6-19e5305e9c5f" providerId="ADAL" clId="{0DE14E5C-D734-4A53-92EE-B51AFBE8EAE0}" dt="2019-10-31T14:23:46.798" v="21" actId="14100"/>
          <ac:spMkLst>
            <pc:docMk/>
            <pc:sldMk cId="1232959814" sldId="391"/>
            <ac:spMk id="3" creationId="{00000000-0000-0000-0000-000000000000}"/>
          </ac:spMkLst>
        </pc:spChg>
      </pc:sldChg>
      <pc:sldChg chg="addSp delSp modSp add">
        <pc:chgData name="Johnson, Chad" userId="29e26967-ee32-4210-a1e6-19e5305e9c5f" providerId="ADAL" clId="{0DE14E5C-D734-4A53-92EE-B51AFBE8EAE0}" dt="2019-10-31T14:28:12.753" v="126" actId="20577"/>
        <pc:sldMkLst>
          <pc:docMk/>
          <pc:sldMk cId="65815047" sldId="392"/>
        </pc:sldMkLst>
        <pc:spChg chg="mod">
          <ac:chgData name="Johnson, Chad" userId="29e26967-ee32-4210-a1e6-19e5305e9c5f" providerId="ADAL" clId="{0DE14E5C-D734-4A53-92EE-B51AFBE8EAE0}" dt="2019-10-31T14:26:15.434" v="93" actId="20577"/>
          <ac:spMkLst>
            <pc:docMk/>
            <pc:sldMk cId="65815047" sldId="392"/>
            <ac:spMk id="2" creationId="{A67535F0-D4AE-4EE7-8B37-F7181B4218A3}"/>
          </ac:spMkLst>
        </pc:spChg>
        <pc:spChg chg="del">
          <ac:chgData name="Johnson, Chad" userId="29e26967-ee32-4210-a1e6-19e5305e9c5f" providerId="ADAL" clId="{0DE14E5C-D734-4A53-92EE-B51AFBE8EAE0}" dt="2019-10-31T14:26:57.204" v="94" actId="1032"/>
          <ac:spMkLst>
            <pc:docMk/>
            <pc:sldMk cId="65815047" sldId="392"/>
            <ac:spMk id="3" creationId="{685E90E6-BA16-4293-8715-2C53B4DBCA13}"/>
          </ac:spMkLst>
        </pc:spChg>
        <pc:graphicFrameChg chg="add mod">
          <ac:chgData name="Johnson, Chad" userId="29e26967-ee32-4210-a1e6-19e5305e9c5f" providerId="ADAL" clId="{0DE14E5C-D734-4A53-92EE-B51AFBE8EAE0}" dt="2019-10-31T14:28:12.753" v="126" actId="20577"/>
          <ac:graphicFrameMkLst>
            <pc:docMk/>
            <pc:sldMk cId="65815047" sldId="392"/>
            <ac:graphicFrameMk id="4" creationId="{7C39FDBB-538B-4CB8-973D-5BD28385486E}"/>
          </ac:graphicFrameMkLst>
        </pc:graphicFrameChg>
      </pc:sldChg>
      <pc:sldChg chg="addSp delSp modSp add">
        <pc:chgData name="Johnson, Chad" userId="29e26967-ee32-4210-a1e6-19e5305e9c5f" providerId="ADAL" clId="{0DE14E5C-D734-4A53-92EE-B51AFBE8EAE0}" dt="2019-10-31T14:31:01.227" v="209" actId="20577"/>
        <pc:sldMkLst>
          <pc:docMk/>
          <pc:sldMk cId="873117405" sldId="393"/>
        </pc:sldMkLst>
        <pc:spChg chg="mod">
          <ac:chgData name="Johnson, Chad" userId="29e26967-ee32-4210-a1e6-19e5305e9c5f" providerId="ADAL" clId="{0DE14E5C-D734-4A53-92EE-B51AFBE8EAE0}" dt="2019-10-31T14:31:01.227" v="209" actId="20577"/>
          <ac:spMkLst>
            <pc:docMk/>
            <pc:sldMk cId="873117405" sldId="393"/>
            <ac:spMk id="2" creationId="{80DD396B-B26B-4131-AC78-55C937B8D3E9}"/>
          </ac:spMkLst>
        </pc:spChg>
        <pc:spChg chg="del">
          <ac:chgData name="Johnson, Chad" userId="29e26967-ee32-4210-a1e6-19e5305e9c5f" providerId="ADAL" clId="{0DE14E5C-D734-4A53-92EE-B51AFBE8EAE0}" dt="2019-10-31T14:30:29.649" v="146" actId="1032"/>
          <ac:spMkLst>
            <pc:docMk/>
            <pc:sldMk cId="873117405" sldId="393"/>
            <ac:spMk id="3" creationId="{D989DA6F-B692-4BF3-A93D-04710462F94F}"/>
          </ac:spMkLst>
        </pc:spChg>
        <pc:graphicFrameChg chg="add mod">
          <ac:chgData name="Johnson, Chad" userId="29e26967-ee32-4210-a1e6-19e5305e9c5f" providerId="ADAL" clId="{0DE14E5C-D734-4A53-92EE-B51AFBE8EAE0}" dt="2019-10-31T14:30:52.108" v="180" actId="20577"/>
          <ac:graphicFrameMkLst>
            <pc:docMk/>
            <pc:sldMk cId="873117405" sldId="393"/>
            <ac:graphicFrameMk id="4" creationId="{DCD9AD9B-8A70-4D9A-A594-5CD1642D8581}"/>
          </ac:graphicFrameMkLst>
        </pc:graphicFrameChg>
      </pc:sldChg>
      <pc:sldChg chg="addSp delSp modSp add del">
        <pc:chgData name="Johnson, Chad" userId="29e26967-ee32-4210-a1e6-19e5305e9c5f" providerId="ADAL" clId="{0DE14E5C-D734-4A53-92EE-B51AFBE8EAE0}" dt="2019-10-31T14:29:42.410" v="144" actId="2696"/>
        <pc:sldMkLst>
          <pc:docMk/>
          <pc:sldMk cId="933513334" sldId="393"/>
        </pc:sldMkLst>
        <pc:spChg chg="add del mod">
          <ac:chgData name="Johnson, Chad" userId="29e26967-ee32-4210-a1e6-19e5305e9c5f" providerId="ADAL" clId="{0DE14E5C-D734-4A53-92EE-B51AFBE8EAE0}" dt="2019-10-31T14:29:08.222" v="129" actId="1032"/>
          <ac:spMkLst>
            <pc:docMk/>
            <pc:sldMk cId="933513334" sldId="393"/>
            <ac:spMk id="3" creationId="{9BD7E144-CB8E-4E35-B28D-7F09419C674B}"/>
          </ac:spMkLst>
        </pc:spChg>
        <pc:graphicFrameChg chg="del">
          <ac:chgData name="Johnson, Chad" userId="29e26967-ee32-4210-a1e6-19e5305e9c5f" providerId="ADAL" clId="{0DE14E5C-D734-4A53-92EE-B51AFBE8EAE0}" dt="2019-10-31T14:28:30.375" v="128" actId="478"/>
          <ac:graphicFrameMkLst>
            <pc:docMk/>
            <pc:sldMk cId="933513334" sldId="393"/>
            <ac:graphicFrameMk id="4" creationId="{7C39FDBB-538B-4CB8-973D-5BD28385486E}"/>
          </ac:graphicFrameMkLst>
        </pc:graphicFrameChg>
        <pc:graphicFrameChg chg="add mod">
          <ac:chgData name="Johnson, Chad" userId="29e26967-ee32-4210-a1e6-19e5305e9c5f" providerId="ADAL" clId="{0DE14E5C-D734-4A53-92EE-B51AFBE8EAE0}" dt="2019-10-31T14:29:23.342" v="143" actId="20577"/>
          <ac:graphicFrameMkLst>
            <pc:docMk/>
            <pc:sldMk cId="933513334" sldId="393"/>
            <ac:graphicFrameMk id="5" creationId="{4A58C854-9208-43F1-96A9-B36221AC17BD}"/>
          </ac:graphicFrameMkLst>
        </pc:graphicFrameChg>
      </pc:sldChg>
      <pc:sldChg chg="addSp delSp modSp add">
        <pc:chgData name="Johnson, Chad" userId="29e26967-ee32-4210-a1e6-19e5305e9c5f" providerId="ADAL" clId="{0DE14E5C-D734-4A53-92EE-B51AFBE8EAE0}" dt="2019-10-31T14:35:11.764" v="264"/>
        <pc:sldMkLst>
          <pc:docMk/>
          <pc:sldMk cId="4202238838" sldId="394"/>
        </pc:sldMkLst>
        <pc:spChg chg="add del mod">
          <ac:chgData name="Johnson, Chad" userId="29e26967-ee32-4210-a1e6-19e5305e9c5f" providerId="ADAL" clId="{0DE14E5C-D734-4A53-92EE-B51AFBE8EAE0}" dt="2019-10-31T14:31:30.051" v="212" actId="478"/>
          <ac:spMkLst>
            <pc:docMk/>
            <pc:sldMk cId="4202238838" sldId="394"/>
            <ac:spMk id="3" creationId="{02AA2705-F7F2-419E-83ED-C04DD4F2D7FC}"/>
          </ac:spMkLst>
        </pc:spChg>
        <pc:graphicFrameChg chg="add del mod">
          <ac:chgData name="Johnson, Chad" userId="29e26967-ee32-4210-a1e6-19e5305e9c5f" providerId="ADAL" clId="{0DE14E5C-D734-4A53-92EE-B51AFBE8EAE0}" dt="2019-10-31T14:35:11.764" v="264"/>
          <ac:graphicFrameMkLst>
            <pc:docMk/>
            <pc:sldMk cId="4202238838" sldId="394"/>
            <ac:graphicFrameMk id="4" creationId="{DCD9AD9B-8A70-4D9A-A594-5CD1642D8581}"/>
          </ac:graphicFrameMkLst>
        </pc:graphicFrameChg>
      </pc:sldChg>
      <pc:sldChg chg="addSp delSp modSp add modAnim">
        <pc:chgData name="Johnson, Chad" userId="29e26967-ee32-4210-a1e6-19e5305e9c5f" providerId="ADAL" clId="{0DE14E5C-D734-4A53-92EE-B51AFBE8EAE0}" dt="2019-10-31T14:41:33.385" v="328"/>
        <pc:sldMkLst>
          <pc:docMk/>
          <pc:sldMk cId="1402479180" sldId="395"/>
        </pc:sldMkLst>
        <pc:spChg chg="add del mod">
          <ac:chgData name="Johnson, Chad" userId="29e26967-ee32-4210-a1e6-19e5305e9c5f" providerId="ADAL" clId="{0DE14E5C-D734-4A53-92EE-B51AFBE8EAE0}" dt="2019-10-31T14:38:14.770" v="267" actId="1032"/>
          <ac:spMkLst>
            <pc:docMk/>
            <pc:sldMk cId="1402479180" sldId="395"/>
            <ac:spMk id="3" creationId="{A59EE8E6-25D6-49B2-9CC3-28018B0E3EA3}"/>
          </ac:spMkLst>
        </pc:spChg>
        <pc:graphicFrameChg chg="del">
          <ac:chgData name="Johnson, Chad" userId="29e26967-ee32-4210-a1e6-19e5305e9c5f" providerId="ADAL" clId="{0DE14E5C-D734-4A53-92EE-B51AFBE8EAE0}" dt="2019-10-31T14:37:23.246" v="266" actId="478"/>
          <ac:graphicFrameMkLst>
            <pc:docMk/>
            <pc:sldMk cId="1402479180" sldId="395"/>
            <ac:graphicFrameMk id="4" creationId="{DCD9AD9B-8A70-4D9A-A594-5CD1642D8581}"/>
          </ac:graphicFrameMkLst>
        </pc:graphicFrameChg>
        <pc:graphicFrameChg chg="add mod">
          <ac:chgData name="Johnson, Chad" userId="29e26967-ee32-4210-a1e6-19e5305e9c5f" providerId="ADAL" clId="{0DE14E5C-D734-4A53-92EE-B51AFBE8EAE0}" dt="2019-10-31T14:41:14.201" v="327" actId="207"/>
          <ac:graphicFrameMkLst>
            <pc:docMk/>
            <pc:sldMk cId="1402479180" sldId="395"/>
            <ac:graphicFrameMk id="5" creationId="{16359CBB-D5ED-40BF-BD2B-2FCDC61F9E1A}"/>
          </ac:graphicFrameMkLst>
        </pc:graphicFrameChg>
      </pc:sldChg>
      <pc:sldChg chg="addSp delSp modSp add modAnim">
        <pc:chgData name="Johnson, Chad" userId="29e26967-ee32-4210-a1e6-19e5305e9c5f" providerId="ADAL" clId="{0DE14E5C-D734-4A53-92EE-B51AFBE8EAE0}" dt="2019-10-31T16:19:30.870" v="445" actId="20577"/>
        <pc:sldMkLst>
          <pc:docMk/>
          <pc:sldMk cId="1162560041" sldId="396"/>
        </pc:sldMkLst>
        <pc:spChg chg="add del mod">
          <ac:chgData name="Johnson, Chad" userId="29e26967-ee32-4210-a1e6-19e5305e9c5f" providerId="ADAL" clId="{0DE14E5C-D734-4A53-92EE-B51AFBE8EAE0}" dt="2019-10-31T14:42:14.564" v="331" actId="1032"/>
          <ac:spMkLst>
            <pc:docMk/>
            <pc:sldMk cId="1162560041" sldId="396"/>
            <ac:spMk id="3" creationId="{17A3C1B2-EB74-4277-AF4F-146C947E00AB}"/>
          </ac:spMkLst>
        </pc:spChg>
        <pc:graphicFrameChg chg="add mod">
          <ac:chgData name="Johnson, Chad" userId="29e26967-ee32-4210-a1e6-19e5305e9c5f" providerId="ADAL" clId="{0DE14E5C-D734-4A53-92EE-B51AFBE8EAE0}" dt="2019-10-31T16:19:30.870" v="445" actId="20577"/>
          <ac:graphicFrameMkLst>
            <pc:docMk/>
            <pc:sldMk cId="1162560041" sldId="396"/>
            <ac:graphicFrameMk id="4" creationId="{A6C732A7-A78E-4F4C-89C1-0E3494AA8DEA}"/>
          </ac:graphicFrameMkLst>
        </pc:graphicFrameChg>
        <pc:graphicFrameChg chg="del">
          <ac:chgData name="Johnson, Chad" userId="29e26967-ee32-4210-a1e6-19e5305e9c5f" providerId="ADAL" clId="{0DE14E5C-D734-4A53-92EE-B51AFBE8EAE0}" dt="2019-10-31T14:41:59.998" v="330" actId="478"/>
          <ac:graphicFrameMkLst>
            <pc:docMk/>
            <pc:sldMk cId="1162560041" sldId="396"/>
            <ac:graphicFrameMk id="5" creationId="{16359CBB-D5ED-40BF-BD2B-2FCDC61F9E1A}"/>
          </ac:graphicFrameMkLst>
        </pc:graphicFrameChg>
      </pc:sldChg>
      <pc:sldChg chg="modSp add">
        <pc:chgData name="Johnson, Chad" userId="29e26967-ee32-4210-a1e6-19e5305e9c5f" providerId="ADAL" clId="{0DE14E5C-D734-4A53-92EE-B51AFBE8EAE0}" dt="2019-10-31T16:21:17.196" v="481" actId="27636"/>
        <pc:sldMkLst>
          <pc:docMk/>
          <pc:sldMk cId="3384924395" sldId="397"/>
        </pc:sldMkLst>
        <pc:spChg chg="mod">
          <ac:chgData name="Johnson, Chad" userId="29e26967-ee32-4210-a1e6-19e5305e9c5f" providerId="ADAL" clId="{0DE14E5C-D734-4A53-92EE-B51AFBE8EAE0}" dt="2019-10-31T16:21:17.196" v="481" actId="27636"/>
          <ac:spMkLst>
            <pc:docMk/>
            <pc:sldMk cId="3384924395" sldId="397"/>
            <ac:spMk id="3" creationId="{00000000-0000-0000-0000-000000000000}"/>
          </ac:spMkLst>
        </pc:spChg>
      </pc:sldChg>
      <pc:sldChg chg="modSp add">
        <pc:chgData name="Johnson, Chad" userId="29e26967-ee32-4210-a1e6-19e5305e9c5f" providerId="ADAL" clId="{0DE14E5C-D734-4A53-92EE-B51AFBE8EAE0}" dt="2019-10-31T17:40:31.357" v="565" actId="20577"/>
        <pc:sldMkLst>
          <pc:docMk/>
          <pc:sldMk cId="1272508055" sldId="398"/>
        </pc:sldMkLst>
        <pc:spChg chg="mod">
          <ac:chgData name="Johnson, Chad" userId="29e26967-ee32-4210-a1e6-19e5305e9c5f" providerId="ADAL" clId="{0DE14E5C-D734-4A53-92EE-B51AFBE8EAE0}" dt="2019-10-31T17:40:31.357" v="565" actId="20577"/>
          <ac:spMkLst>
            <pc:docMk/>
            <pc:sldMk cId="1272508055" sldId="398"/>
            <ac:spMk id="2" creationId="{105C30B4-BC42-4BCD-84E1-6276C26C7F80}"/>
          </ac:spMkLst>
        </pc:spChg>
        <pc:spChg chg="mod">
          <ac:chgData name="Johnson, Chad" userId="29e26967-ee32-4210-a1e6-19e5305e9c5f" providerId="ADAL" clId="{0DE14E5C-D734-4A53-92EE-B51AFBE8EAE0}" dt="2019-10-31T17:40:23.742" v="537" actId="20577"/>
          <ac:spMkLst>
            <pc:docMk/>
            <pc:sldMk cId="1272508055" sldId="398"/>
            <ac:spMk id="3" creationId="{22F19BA5-8454-4613-9ACF-4BEAA04F7866}"/>
          </ac:spMkLst>
        </pc:spChg>
      </pc:sldChg>
      <pc:sldChg chg="modSp add">
        <pc:chgData name="Johnson, Chad" userId="29e26967-ee32-4210-a1e6-19e5305e9c5f" providerId="ADAL" clId="{0DE14E5C-D734-4A53-92EE-B51AFBE8EAE0}" dt="2019-10-31T18:32:17.661" v="655" actId="6549"/>
        <pc:sldMkLst>
          <pc:docMk/>
          <pc:sldMk cId="2328287419" sldId="399"/>
        </pc:sldMkLst>
        <pc:spChg chg="mod">
          <ac:chgData name="Johnson, Chad" userId="29e26967-ee32-4210-a1e6-19e5305e9c5f" providerId="ADAL" clId="{0DE14E5C-D734-4A53-92EE-B51AFBE8EAE0}" dt="2019-10-31T18:32:17.661" v="655" actId="6549"/>
          <ac:spMkLst>
            <pc:docMk/>
            <pc:sldMk cId="2328287419" sldId="399"/>
            <ac:spMk id="3" creationId="{00000000-0000-0000-0000-000000000000}"/>
          </ac:spMkLst>
        </pc:spChg>
      </pc:sldChg>
      <pc:sldChg chg="modSp add">
        <pc:chgData name="Johnson, Chad" userId="29e26967-ee32-4210-a1e6-19e5305e9c5f" providerId="ADAL" clId="{0DE14E5C-D734-4A53-92EE-B51AFBE8EAE0}" dt="2019-10-31T18:33:21.127" v="704" actId="20577"/>
        <pc:sldMkLst>
          <pc:docMk/>
          <pc:sldMk cId="310608977" sldId="400"/>
        </pc:sldMkLst>
        <pc:spChg chg="mod">
          <ac:chgData name="Johnson, Chad" userId="29e26967-ee32-4210-a1e6-19e5305e9c5f" providerId="ADAL" clId="{0DE14E5C-D734-4A53-92EE-B51AFBE8EAE0}" dt="2019-10-31T18:33:21.127" v="704" actId="20577"/>
          <ac:spMkLst>
            <pc:docMk/>
            <pc:sldMk cId="310608977" sldId="400"/>
            <ac:spMk id="3" creationId="{00000000-0000-0000-0000-000000000000}"/>
          </ac:spMkLst>
        </pc:spChg>
      </pc:sldChg>
      <pc:sldChg chg="modSp add">
        <pc:chgData name="Johnson, Chad" userId="29e26967-ee32-4210-a1e6-19e5305e9c5f" providerId="ADAL" clId="{0DE14E5C-D734-4A53-92EE-B51AFBE8EAE0}" dt="2019-10-31T18:39:20.551" v="828" actId="27636"/>
        <pc:sldMkLst>
          <pc:docMk/>
          <pc:sldMk cId="2148527557" sldId="401"/>
        </pc:sldMkLst>
        <pc:spChg chg="mod">
          <ac:chgData name="Johnson, Chad" userId="29e26967-ee32-4210-a1e6-19e5305e9c5f" providerId="ADAL" clId="{0DE14E5C-D734-4A53-92EE-B51AFBE8EAE0}" dt="2019-10-31T18:39:20.551" v="828" actId="27636"/>
          <ac:spMkLst>
            <pc:docMk/>
            <pc:sldMk cId="2148527557" sldId="401"/>
            <ac:spMk id="3" creationId="{00000000-0000-0000-0000-000000000000}"/>
          </ac:spMkLst>
        </pc:spChg>
      </pc:sldChg>
      <pc:sldChg chg="modSp add del">
        <pc:chgData name="Johnson, Chad" userId="29e26967-ee32-4210-a1e6-19e5305e9c5f" providerId="ADAL" clId="{0DE14E5C-D734-4A53-92EE-B51AFBE8EAE0}" dt="2019-10-31T18:45:35.783" v="852" actId="2696"/>
        <pc:sldMkLst>
          <pc:docMk/>
          <pc:sldMk cId="1006346703" sldId="402"/>
        </pc:sldMkLst>
        <pc:spChg chg="mod">
          <ac:chgData name="Johnson, Chad" userId="29e26967-ee32-4210-a1e6-19e5305e9c5f" providerId="ADAL" clId="{0DE14E5C-D734-4A53-92EE-B51AFBE8EAE0}" dt="2019-10-31T18:44:44.076" v="851" actId="20577"/>
          <ac:spMkLst>
            <pc:docMk/>
            <pc:sldMk cId="1006346703" sldId="402"/>
            <ac:spMk id="3" creationId="{00000000-0000-0000-0000-000000000000}"/>
          </ac:spMkLst>
        </pc:spChg>
      </pc:sldChg>
      <pc:sldChg chg="modSp add">
        <pc:chgData name="Johnson, Chad" userId="29e26967-ee32-4210-a1e6-19e5305e9c5f" providerId="ADAL" clId="{0DE14E5C-D734-4A53-92EE-B51AFBE8EAE0}" dt="2019-10-31T18:47:08.271" v="869" actId="33524"/>
        <pc:sldMkLst>
          <pc:docMk/>
          <pc:sldMk cId="2977329852" sldId="402"/>
        </pc:sldMkLst>
        <pc:spChg chg="mod">
          <ac:chgData name="Johnson, Chad" userId="29e26967-ee32-4210-a1e6-19e5305e9c5f" providerId="ADAL" clId="{0DE14E5C-D734-4A53-92EE-B51AFBE8EAE0}" dt="2019-10-31T18:47:08.271" v="869" actId="33524"/>
          <ac:spMkLst>
            <pc:docMk/>
            <pc:sldMk cId="2977329852" sldId="402"/>
            <ac:spMk id="3" creationId="{00000000-0000-0000-0000-000000000000}"/>
          </ac:spMkLst>
        </pc:spChg>
      </pc:sldChg>
      <pc:sldChg chg="modSp add">
        <pc:chgData name="Johnson, Chad" userId="29e26967-ee32-4210-a1e6-19e5305e9c5f" providerId="ADAL" clId="{0DE14E5C-D734-4A53-92EE-B51AFBE8EAE0}" dt="2019-10-31T18:48:30.748" v="877" actId="27636"/>
        <pc:sldMkLst>
          <pc:docMk/>
          <pc:sldMk cId="522507217" sldId="403"/>
        </pc:sldMkLst>
        <pc:spChg chg="mod">
          <ac:chgData name="Johnson, Chad" userId="29e26967-ee32-4210-a1e6-19e5305e9c5f" providerId="ADAL" clId="{0DE14E5C-D734-4A53-92EE-B51AFBE8EAE0}" dt="2019-10-31T18:48:30.748" v="877" actId="27636"/>
          <ac:spMkLst>
            <pc:docMk/>
            <pc:sldMk cId="522507217" sldId="403"/>
            <ac:spMk id="3" creationId="{00000000-0000-0000-0000-000000000000}"/>
          </ac:spMkLst>
        </pc:spChg>
      </pc:sldChg>
      <pc:sldChg chg="modSp add">
        <pc:chgData name="Johnson, Chad" userId="29e26967-ee32-4210-a1e6-19e5305e9c5f" providerId="ADAL" clId="{0DE14E5C-D734-4A53-92EE-B51AFBE8EAE0}" dt="2019-10-31T18:49:29.812" v="883" actId="20577"/>
        <pc:sldMkLst>
          <pc:docMk/>
          <pc:sldMk cId="1672329167" sldId="404"/>
        </pc:sldMkLst>
        <pc:spChg chg="mod">
          <ac:chgData name="Johnson, Chad" userId="29e26967-ee32-4210-a1e6-19e5305e9c5f" providerId="ADAL" clId="{0DE14E5C-D734-4A53-92EE-B51AFBE8EAE0}" dt="2019-10-31T18:49:29.812" v="883" actId="20577"/>
          <ac:spMkLst>
            <pc:docMk/>
            <pc:sldMk cId="1672329167" sldId="404"/>
            <ac:spMk id="3" creationId="{00000000-0000-0000-0000-000000000000}"/>
          </ac:spMkLst>
        </pc:spChg>
      </pc:sldChg>
    </pc:docChg>
  </pc:docChgLst>
  <pc:docChgLst>
    <pc:chgData name="Johnson, Chad" userId="29e26967-ee32-4210-a1e6-19e5305e9c5f" providerId="ADAL" clId="{221C0F4B-05A4-4DEF-9EAF-2984E10FC33F}"/>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25951-5235-4201-A170-E98AFFCBC57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DE03EE7-7CB7-4E59-A3CD-EA4BAB89CC51}">
      <dgm:prSet phldrT="[Text]"/>
      <dgm:spPr/>
      <dgm:t>
        <a:bodyPr/>
        <a:lstStyle/>
        <a:p>
          <a:r>
            <a:rPr lang="en-US" dirty="0"/>
            <a:t>Org</a:t>
          </a:r>
        </a:p>
      </dgm:t>
    </dgm:pt>
    <dgm:pt modelId="{FB6D8D9E-2E3F-4082-B0FA-C0EB194873C5}" type="parTrans" cxnId="{19442C01-B0C6-45E9-8AA1-BD69F425D4E8}">
      <dgm:prSet/>
      <dgm:spPr/>
      <dgm:t>
        <a:bodyPr/>
        <a:lstStyle/>
        <a:p>
          <a:endParaRPr lang="en-US"/>
        </a:p>
      </dgm:t>
    </dgm:pt>
    <dgm:pt modelId="{5AC01664-A227-408D-8AA4-0B05FA5544BC}" type="sibTrans" cxnId="{19442C01-B0C6-45E9-8AA1-BD69F425D4E8}">
      <dgm:prSet/>
      <dgm:spPr/>
      <dgm:t>
        <a:bodyPr/>
        <a:lstStyle/>
        <a:p>
          <a:endParaRPr lang="en-US"/>
        </a:p>
      </dgm:t>
    </dgm:pt>
    <dgm:pt modelId="{552359CA-FFBF-4E56-8443-335189ECB01C}">
      <dgm:prSet phldrT="[Text]"/>
      <dgm:spPr/>
      <dgm:t>
        <a:bodyPr/>
        <a:lstStyle/>
        <a:p>
          <a:r>
            <a:rPr lang="en-US" dirty="0"/>
            <a:t>UnSub1</a:t>
          </a:r>
        </a:p>
      </dgm:t>
    </dgm:pt>
    <dgm:pt modelId="{481A6E31-FA20-4E95-BE63-67DC8736DBBE}" type="parTrans" cxnId="{D81D2D80-D875-4D49-93F5-1AD9B0EDE01E}">
      <dgm:prSet/>
      <dgm:spPr/>
      <dgm:t>
        <a:bodyPr/>
        <a:lstStyle/>
        <a:p>
          <a:endParaRPr lang="en-US"/>
        </a:p>
      </dgm:t>
    </dgm:pt>
    <dgm:pt modelId="{10577527-5482-4A6B-8AE0-FE505ED1A656}" type="sibTrans" cxnId="{D81D2D80-D875-4D49-93F5-1AD9B0EDE01E}">
      <dgm:prSet/>
      <dgm:spPr/>
      <dgm:t>
        <a:bodyPr/>
        <a:lstStyle/>
        <a:p>
          <a:endParaRPr lang="en-US"/>
        </a:p>
      </dgm:t>
    </dgm:pt>
    <dgm:pt modelId="{CB148B69-55B0-485C-929F-AD85FBDBFCDF}">
      <dgm:prSet phldrT="[Text]"/>
      <dgm:spPr/>
      <dgm:t>
        <a:bodyPr/>
        <a:lstStyle/>
        <a:p>
          <a:r>
            <a:rPr lang="en-US" dirty="0"/>
            <a:t>A</a:t>
          </a:r>
        </a:p>
      </dgm:t>
    </dgm:pt>
    <dgm:pt modelId="{C10F62E0-C1D5-456C-8E9A-52256F72FEDF}" type="parTrans" cxnId="{320157D8-F896-491A-90BE-EED5FF2453DF}">
      <dgm:prSet/>
      <dgm:spPr/>
      <dgm:t>
        <a:bodyPr/>
        <a:lstStyle/>
        <a:p>
          <a:endParaRPr lang="en-US"/>
        </a:p>
      </dgm:t>
    </dgm:pt>
    <dgm:pt modelId="{9AFBB7F9-3A0F-4450-A89B-06E3F8136D0E}" type="sibTrans" cxnId="{320157D8-F896-491A-90BE-EED5FF2453DF}">
      <dgm:prSet/>
      <dgm:spPr/>
      <dgm:t>
        <a:bodyPr/>
        <a:lstStyle/>
        <a:p>
          <a:endParaRPr lang="en-US"/>
        </a:p>
      </dgm:t>
    </dgm:pt>
    <dgm:pt modelId="{72CAB237-7163-4D39-8F39-51C25F048E56}">
      <dgm:prSet phldrT="[Text]"/>
      <dgm:spPr/>
      <dgm:t>
        <a:bodyPr/>
        <a:lstStyle/>
        <a:p>
          <a:r>
            <a:rPr lang="en-US" dirty="0"/>
            <a:t>B</a:t>
          </a:r>
        </a:p>
      </dgm:t>
    </dgm:pt>
    <dgm:pt modelId="{BA784356-16D4-4238-B9E0-0A577C370CF1}" type="parTrans" cxnId="{21FEEB69-B499-4DDD-8E2A-49F5C42C9F47}">
      <dgm:prSet/>
      <dgm:spPr/>
      <dgm:t>
        <a:bodyPr/>
        <a:lstStyle/>
        <a:p>
          <a:endParaRPr lang="en-US"/>
        </a:p>
      </dgm:t>
    </dgm:pt>
    <dgm:pt modelId="{4FCC5F26-E8DB-4E67-8C3B-82173BCB55B8}" type="sibTrans" cxnId="{21FEEB69-B499-4DDD-8E2A-49F5C42C9F47}">
      <dgm:prSet/>
      <dgm:spPr/>
      <dgm:t>
        <a:bodyPr/>
        <a:lstStyle/>
        <a:p>
          <a:endParaRPr lang="en-US"/>
        </a:p>
      </dgm:t>
    </dgm:pt>
    <dgm:pt modelId="{54AAA8DD-4240-4A3B-ABD4-F3C7F6EBF047}">
      <dgm:prSet phldrT="[Text]"/>
      <dgm:spPr/>
      <dgm:t>
        <a:bodyPr/>
        <a:lstStyle/>
        <a:p>
          <a:r>
            <a:rPr lang="en-US" dirty="0"/>
            <a:t>UnSub2</a:t>
          </a:r>
        </a:p>
      </dgm:t>
    </dgm:pt>
    <dgm:pt modelId="{86D367A6-02E4-4BB5-92D1-6DC4816D9572}" type="parTrans" cxnId="{C01E27AD-D244-4F73-8303-849634966427}">
      <dgm:prSet/>
      <dgm:spPr/>
      <dgm:t>
        <a:bodyPr/>
        <a:lstStyle/>
        <a:p>
          <a:endParaRPr lang="en-US"/>
        </a:p>
      </dgm:t>
    </dgm:pt>
    <dgm:pt modelId="{697821E8-F74D-4C34-AC19-BFCE309BD80C}" type="sibTrans" cxnId="{C01E27AD-D244-4F73-8303-849634966427}">
      <dgm:prSet/>
      <dgm:spPr/>
      <dgm:t>
        <a:bodyPr/>
        <a:lstStyle/>
        <a:p>
          <a:endParaRPr lang="en-US"/>
        </a:p>
      </dgm:t>
    </dgm:pt>
    <dgm:pt modelId="{A8B15EA3-CEF2-49F5-BF36-8204D772392F}">
      <dgm:prSet phldrT="[Text]"/>
      <dgm:spPr/>
      <dgm:t>
        <a:bodyPr/>
        <a:lstStyle/>
        <a:p>
          <a:r>
            <a:rPr lang="en-US" dirty="0"/>
            <a:t>C</a:t>
          </a:r>
        </a:p>
      </dgm:t>
    </dgm:pt>
    <dgm:pt modelId="{F0E8DBFC-41BA-4872-909A-C9AC44F2FC17}" type="parTrans" cxnId="{53E3B68F-F347-47DD-ADCB-DCAE5F9B5749}">
      <dgm:prSet/>
      <dgm:spPr/>
      <dgm:t>
        <a:bodyPr/>
        <a:lstStyle/>
        <a:p>
          <a:endParaRPr lang="en-US"/>
        </a:p>
      </dgm:t>
    </dgm:pt>
    <dgm:pt modelId="{3DA5EBBB-4E2B-412F-B2F2-95113B302B31}" type="sibTrans" cxnId="{53E3B68F-F347-47DD-ADCB-DCAE5F9B5749}">
      <dgm:prSet/>
      <dgm:spPr/>
      <dgm:t>
        <a:bodyPr/>
        <a:lstStyle/>
        <a:p>
          <a:endParaRPr lang="en-US"/>
        </a:p>
      </dgm:t>
    </dgm:pt>
    <dgm:pt modelId="{CE3D0EA6-1F29-4672-8EC9-F7BEFBBE647A}" type="pres">
      <dgm:prSet presAssocID="{04D25951-5235-4201-A170-E98AFFCBC57E}" presName="diagram" presStyleCnt="0">
        <dgm:presLayoutVars>
          <dgm:chPref val="1"/>
          <dgm:dir val="rev"/>
          <dgm:animOne val="branch"/>
          <dgm:animLvl val="lvl"/>
          <dgm:resizeHandles val="exact"/>
        </dgm:presLayoutVars>
      </dgm:prSet>
      <dgm:spPr/>
    </dgm:pt>
    <dgm:pt modelId="{F14B25AC-913B-48AA-AA17-8C49DBFD8D6B}" type="pres">
      <dgm:prSet presAssocID="{5DE03EE7-7CB7-4E59-A3CD-EA4BAB89CC51}" presName="root1" presStyleCnt="0"/>
      <dgm:spPr/>
    </dgm:pt>
    <dgm:pt modelId="{FEB27268-15FC-4F4A-A821-163B8AD72340}" type="pres">
      <dgm:prSet presAssocID="{5DE03EE7-7CB7-4E59-A3CD-EA4BAB89CC51}" presName="LevelOneTextNode" presStyleLbl="node0" presStyleIdx="0" presStyleCnt="1">
        <dgm:presLayoutVars>
          <dgm:chPref val="3"/>
        </dgm:presLayoutVars>
      </dgm:prSet>
      <dgm:spPr/>
    </dgm:pt>
    <dgm:pt modelId="{C23E2BD2-8324-4CBE-B083-44835D785F46}" type="pres">
      <dgm:prSet presAssocID="{5DE03EE7-7CB7-4E59-A3CD-EA4BAB89CC51}" presName="level2hierChild" presStyleCnt="0"/>
      <dgm:spPr/>
    </dgm:pt>
    <dgm:pt modelId="{21563388-E9DF-4818-A42A-D856E93939EF}" type="pres">
      <dgm:prSet presAssocID="{481A6E31-FA20-4E95-BE63-67DC8736DBBE}" presName="conn2-1" presStyleLbl="parChTrans1D2" presStyleIdx="0" presStyleCnt="2"/>
      <dgm:spPr/>
    </dgm:pt>
    <dgm:pt modelId="{336888B5-DA5A-4060-89EA-791A3B1A9C67}" type="pres">
      <dgm:prSet presAssocID="{481A6E31-FA20-4E95-BE63-67DC8736DBBE}" presName="connTx" presStyleLbl="parChTrans1D2" presStyleIdx="0" presStyleCnt="2"/>
      <dgm:spPr/>
    </dgm:pt>
    <dgm:pt modelId="{1F8DFFC8-02C2-439B-9986-4C1A40BDAF7F}" type="pres">
      <dgm:prSet presAssocID="{552359CA-FFBF-4E56-8443-335189ECB01C}" presName="root2" presStyleCnt="0"/>
      <dgm:spPr/>
    </dgm:pt>
    <dgm:pt modelId="{FAECD6E8-AC3B-4A4D-91BE-98BDCB2A1B41}" type="pres">
      <dgm:prSet presAssocID="{552359CA-FFBF-4E56-8443-335189ECB01C}" presName="LevelTwoTextNode" presStyleLbl="node2" presStyleIdx="0" presStyleCnt="2">
        <dgm:presLayoutVars>
          <dgm:chPref val="3"/>
        </dgm:presLayoutVars>
      </dgm:prSet>
      <dgm:spPr/>
    </dgm:pt>
    <dgm:pt modelId="{1E8793BB-D2A0-438C-A1FD-3EBADE1773DF}" type="pres">
      <dgm:prSet presAssocID="{552359CA-FFBF-4E56-8443-335189ECB01C}" presName="level3hierChild" presStyleCnt="0"/>
      <dgm:spPr/>
    </dgm:pt>
    <dgm:pt modelId="{C6DEECD5-FC72-4C79-BAA5-871E52974D2F}" type="pres">
      <dgm:prSet presAssocID="{C10F62E0-C1D5-456C-8E9A-52256F72FEDF}" presName="conn2-1" presStyleLbl="parChTrans1D3" presStyleIdx="0" presStyleCnt="3"/>
      <dgm:spPr/>
    </dgm:pt>
    <dgm:pt modelId="{58C221E6-6DF2-432B-98D2-EEFBB60C59B5}" type="pres">
      <dgm:prSet presAssocID="{C10F62E0-C1D5-456C-8E9A-52256F72FEDF}" presName="connTx" presStyleLbl="parChTrans1D3" presStyleIdx="0" presStyleCnt="3"/>
      <dgm:spPr/>
    </dgm:pt>
    <dgm:pt modelId="{90CE4BFB-A839-49AA-B6B4-CB53FEB35F52}" type="pres">
      <dgm:prSet presAssocID="{CB148B69-55B0-485C-929F-AD85FBDBFCDF}" presName="root2" presStyleCnt="0"/>
      <dgm:spPr/>
    </dgm:pt>
    <dgm:pt modelId="{212F9C95-9FE4-4E15-811E-5FE2D5ED3D1E}" type="pres">
      <dgm:prSet presAssocID="{CB148B69-55B0-485C-929F-AD85FBDBFCDF}" presName="LevelTwoTextNode" presStyleLbl="node3" presStyleIdx="0" presStyleCnt="3">
        <dgm:presLayoutVars>
          <dgm:chPref val="3"/>
        </dgm:presLayoutVars>
      </dgm:prSet>
      <dgm:spPr/>
    </dgm:pt>
    <dgm:pt modelId="{31284391-6FAB-4873-B914-563BDE35549D}" type="pres">
      <dgm:prSet presAssocID="{CB148B69-55B0-485C-929F-AD85FBDBFCDF}" presName="level3hierChild" presStyleCnt="0"/>
      <dgm:spPr/>
    </dgm:pt>
    <dgm:pt modelId="{978119E8-8632-4FC6-B366-2F2F69E9BBD1}" type="pres">
      <dgm:prSet presAssocID="{BA784356-16D4-4238-B9E0-0A577C370CF1}" presName="conn2-1" presStyleLbl="parChTrans1D3" presStyleIdx="1" presStyleCnt="3"/>
      <dgm:spPr/>
    </dgm:pt>
    <dgm:pt modelId="{690898BD-DFE1-45F4-AE6E-53358B4FED89}" type="pres">
      <dgm:prSet presAssocID="{BA784356-16D4-4238-B9E0-0A577C370CF1}" presName="connTx" presStyleLbl="parChTrans1D3" presStyleIdx="1" presStyleCnt="3"/>
      <dgm:spPr/>
    </dgm:pt>
    <dgm:pt modelId="{50A5D98B-6207-4A6E-BF08-58D35D060984}" type="pres">
      <dgm:prSet presAssocID="{72CAB237-7163-4D39-8F39-51C25F048E56}" presName="root2" presStyleCnt="0"/>
      <dgm:spPr/>
    </dgm:pt>
    <dgm:pt modelId="{1C0221C0-083B-4101-A136-B714EF426369}" type="pres">
      <dgm:prSet presAssocID="{72CAB237-7163-4D39-8F39-51C25F048E56}" presName="LevelTwoTextNode" presStyleLbl="node3" presStyleIdx="1" presStyleCnt="3">
        <dgm:presLayoutVars>
          <dgm:chPref val="3"/>
        </dgm:presLayoutVars>
      </dgm:prSet>
      <dgm:spPr/>
    </dgm:pt>
    <dgm:pt modelId="{C201E69F-E822-411F-A04A-049FCCEBEC08}" type="pres">
      <dgm:prSet presAssocID="{72CAB237-7163-4D39-8F39-51C25F048E56}" presName="level3hierChild" presStyleCnt="0"/>
      <dgm:spPr/>
    </dgm:pt>
    <dgm:pt modelId="{106FEBFE-9E25-4084-BA84-7986C840E099}" type="pres">
      <dgm:prSet presAssocID="{86D367A6-02E4-4BB5-92D1-6DC4816D9572}" presName="conn2-1" presStyleLbl="parChTrans1D2" presStyleIdx="1" presStyleCnt="2"/>
      <dgm:spPr/>
    </dgm:pt>
    <dgm:pt modelId="{9ABFDC9B-DA47-4535-AE05-266E9BAE7725}" type="pres">
      <dgm:prSet presAssocID="{86D367A6-02E4-4BB5-92D1-6DC4816D9572}" presName="connTx" presStyleLbl="parChTrans1D2" presStyleIdx="1" presStyleCnt="2"/>
      <dgm:spPr/>
    </dgm:pt>
    <dgm:pt modelId="{DAFEAAEA-EF55-4DAD-8428-2FFE5E816056}" type="pres">
      <dgm:prSet presAssocID="{54AAA8DD-4240-4A3B-ABD4-F3C7F6EBF047}" presName="root2" presStyleCnt="0"/>
      <dgm:spPr/>
    </dgm:pt>
    <dgm:pt modelId="{1F1611B7-5BA0-4AED-B2AB-524ACFE6CF06}" type="pres">
      <dgm:prSet presAssocID="{54AAA8DD-4240-4A3B-ABD4-F3C7F6EBF047}" presName="LevelTwoTextNode" presStyleLbl="node2" presStyleIdx="1" presStyleCnt="2">
        <dgm:presLayoutVars>
          <dgm:chPref val="3"/>
        </dgm:presLayoutVars>
      </dgm:prSet>
      <dgm:spPr/>
    </dgm:pt>
    <dgm:pt modelId="{505BCCA9-9956-41ED-93E1-76048A57D8F4}" type="pres">
      <dgm:prSet presAssocID="{54AAA8DD-4240-4A3B-ABD4-F3C7F6EBF047}" presName="level3hierChild" presStyleCnt="0"/>
      <dgm:spPr/>
    </dgm:pt>
    <dgm:pt modelId="{4C0578A0-80F7-4398-9DE7-20367EC8B820}" type="pres">
      <dgm:prSet presAssocID="{F0E8DBFC-41BA-4872-909A-C9AC44F2FC17}" presName="conn2-1" presStyleLbl="parChTrans1D3" presStyleIdx="2" presStyleCnt="3"/>
      <dgm:spPr/>
    </dgm:pt>
    <dgm:pt modelId="{43FC6204-3668-4907-A2AA-C9EFF155E346}" type="pres">
      <dgm:prSet presAssocID="{F0E8DBFC-41BA-4872-909A-C9AC44F2FC17}" presName="connTx" presStyleLbl="parChTrans1D3" presStyleIdx="2" presStyleCnt="3"/>
      <dgm:spPr/>
    </dgm:pt>
    <dgm:pt modelId="{F6A542D8-0A8D-44B9-A618-AE69F050AE95}" type="pres">
      <dgm:prSet presAssocID="{A8B15EA3-CEF2-49F5-BF36-8204D772392F}" presName="root2" presStyleCnt="0"/>
      <dgm:spPr/>
    </dgm:pt>
    <dgm:pt modelId="{2F1DFB5B-1B5F-4A0A-912C-A2A364C435AB}" type="pres">
      <dgm:prSet presAssocID="{A8B15EA3-CEF2-49F5-BF36-8204D772392F}" presName="LevelTwoTextNode" presStyleLbl="node3" presStyleIdx="2" presStyleCnt="3">
        <dgm:presLayoutVars>
          <dgm:chPref val="3"/>
        </dgm:presLayoutVars>
      </dgm:prSet>
      <dgm:spPr/>
    </dgm:pt>
    <dgm:pt modelId="{5CABFE4B-A1FE-471A-BCF8-31573F3CA7E5}" type="pres">
      <dgm:prSet presAssocID="{A8B15EA3-CEF2-49F5-BF36-8204D772392F}" presName="level3hierChild" presStyleCnt="0"/>
      <dgm:spPr/>
    </dgm:pt>
  </dgm:ptLst>
  <dgm:cxnLst>
    <dgm:cxn modelId="{041CF400-16FB-492B-B89C-0ACB4BB5A5C7}" type="presOf" srcId="{54AAA8DD-4240-4A3B-ABD4-F3C7F6EBF047}" destId="{1F1611B7-5BA0-4AED-B2AB-524ACFE6CF06}" srcOrd="0" destOrd="0" presId="urn:microsoft.com/office/officeart/2005/8/layout/hierarchy2"/>
    <dgm:cxn modelId="{19442C01-B0C6-45E9-8AA1-BD69F425D4E8}" srcId="{04D25951-5235-4201-A170-E98AFFCBC57E}" destId="{5DE03EE7-7CB7-4E59-A3CD-EA4BAB89CC51}" srcOrd="0" destOrd="0" parTransId="{FB6D8D9E-2E3F-4082-B0FA-C0EB194873C5}" sibTransId="{5AC01664-A227-408D-8AA4-0B05FA5544BC}"/>
    <dgm:cxn modelId="{4BD4CF32-5214-490A-AAA0-5C0C5CA8E334}" type="presOf" srcId="{481A6E31-FA20-4E95-BE63-67DC8736DBBE}" destId="{21563388-E9DF-4818-A42A-D856E93939EF}" srcOrd="0" destOrd="0" presId="urn:microsoft.com/office/officeart/2005/8/layout/hierarchy2"/>
    <dgm:cxn modelId="{73D4E533-4F13-4AEA-AD04-217C15369BBB}" type="presOf" srcId="{C10F62E0-C1D5-456C-8E9A-52256F72FEDF}" destId="{C6DEECD5-FC72-4C79-BAA5-871E52974D2F}" srcOrd="0" destOrd="0" presId="urn:microsoft.com/office/officeart/2005/8/layout/hierarchy2"/>
    <dgm:cxn modelId="{DB9C3C66-CE8C-4187-9C0E-E854BC516806}" type="presOf" srcId="{CB148B69-55B0-485C-929F-AD85FBDBFCDF}" destId="{212F9C95-9FE4-4E15-811E-5FE2D5ED3D1E}" srcOrd="0" destOrd="0" presId="urn:microsoft.com/office/officeart/2005/8/layout/hierarchy2"/>
    <dgm:cxn modelId="{21FEEB69-B499-4DDD-8E2A-49F5C42C9F47}" srcId="{552359CA-FFBF-4E56-8443-335189ECB01C}" destId="{72CAB237-7163-4D39-8F39-51C25F048E56}" srcOrd="1" destOrd="0" parTransId="{BA784356-16D4-4238-B9E0-0A577C370CF1}" sibTransId="{4FCC5F26-E8DB-4E67-8C3B-82173BCB55B8}"/>
    <dgm:cxn modelId="{B8F5604A-5CEA-4B9A-B37B-A574E94CE730}" type="presOf" srcId="{5DE03EE7-7CB7-4E59-A3CD-EA4BAB89CC51}" destId="{FEB27268-15FC-4F4A-A821-163B8AD72340}" srcOrd="0" destOrd="0" presId="urn:microsoft.com/office/officeart/2005/8/layout/hierarchy2"/>
    <dgm:cxn modelId="{5577A66A-469B-47F3-94E4-F9F8BDB80449}" type="presOf" srcId="{86D367A6-02E4-4BB5-92D1-6DC4816D9572}" destId="{106FEBFE-9E25-4084-BA84-7986C840E099}" srcOrd="0" destOrd="0" presId="urn:microsoft.com/office/officeart/2005/8/layout/hierarchy2"/>
    <dgm:cxn modelId="{43B0344C-1374-4738-A446-F904D0109DD9}" type="presOf" srcId="{A8B15EA3-CEF2-49F5-BF36-8204D772392F}" destId="{2F1DFB5B-1B5F-4A0A-912C-A2A364C435AB}" srcOrd="0" destOrd="0" presId="urn:microsoft.com/office/officeart/2005/8/layout/hierarchy2"/>
    <dgm:cxn modelId="{D81D2D80-D875-4D49-93F5-1AD9B0EDE01E}" srcId="{5DE03EE7-7CB7-4E59-A3CD-EA4BAB89CC51}" destId="{552359CA-FFBF-4E56-8443-335189ECB01C}" srcOrd="0" destOrd="0" parTransId="{481A6E31-FA20-4E95-BE63-67DC8736DBBE}" sibTransId="{10577527-5482-4A6B-8AE0-FE505ED1A656}"/>
    <dgm:cxn modelId="{53E3B68F-F347-47DD-ADCB-DCAE5F9B5749}" srcId="{54AAA8DD-4240-4A3B-ABD4-F3C7F6EBF047}" destId="{A8B15EA3-CEF2-49F5-BF36-8204D772392F}" srcOrd="0" destOrd="0" parTransId="{F0E8DBFC-41BA-4872-909A-C9AC44F2FC17}" sibTransId="{3DA5EBBB-4E2B-412F-B2F2-95113B302B31}"/>
    <dgm:cxn modelId="{3B945B91-F192-4E01-9657-9FCC06247906}" type="presOf" srcId="{86D367A6-02E4-4BB5-92D1-6DC4816D9572}" destId="{9ABFDC9B-DA47-4535-AE05-266E9BAE7725}" srcOrd="1" destOrd="0" presId="urn:microsoft.com/office/officeart/2005/8/layout/hierarchy2"/>
    <dgm:cxn modelId="{D92D02A6-9792-4306-895D-DB8CD3302C30}" type="presOf" srcId="{552359CA-FFBF-4E56-8443-335189ECB01C}" destId="{FAECD6E8-AC3B-4A4D-91BE-98BDCB2A1B41}" srcOrd="0" destOrd="0" presId="urn:microsoft.com/office/officeart/2005/8/layout/hierarchy2"/>
    <dgm:cxn modelId="{B1447EAB-8A89-4925-8925-0CE2D84AAD6F}" type="presOf" srcId="{C10F62E0-C1D5-456C-8E9A-52256F72FEDF}" destId="{58C221E6-6DF2-432B-98D2-EEFBB60C59B5}" srcOrd="1" destOrd="0" presId="urn:microsoft.com/office/officeart/2005/8/layout/hierarchy2"/>
    <dgm:cxn modelId="{C01E27AD-D244-4F73-8303-849634966427}" srcId="{5DE03EE7-7CB7-4E59-A3CD-EA4BAB89CC51}" destId="{54AAA8DD-4240-4A3B-ABD4-F3C7F6EBF047}" srcOrd="1" destOrd="0" parTransId="{86D367A6-02E4-4BB5-92D1-6DC4816D9572}" sibTransId="{697821E8-F74D-4C34-AC19-BFCE309BD80C}"/>
    <dgm:cxn modelId="{422885B5-24F5-438A-B588-19016B215588}" type="presOf" srcId="{04D25951-5235-4201-A170-E98AFFCBC57E}" destId="{CE3D0EA6-1F29-4672-8EC9-F7BEFBBE647A}" srcOrd="0" destOrd="0" presId="urn:microsoft.com/office/officeart/2005/8/layout/hierarchy2"/>
    <dgm:cxn modelId="{DBAABED4-198F-479D-8745-F5E18ED84FEF}" type="presOf" srcId="{F0E8DBFC-41BA-4872-909A-C9AC44F2FC17}" destId="{4C0578A0-80F7-4398-9DE7-20367EC8B820}" srcOrd="0" destOrd="0" presId="urn:microsoft.com/office/officeart/2005/8/layout/hierarchy2"/>
    <dgm:cxn modelId="{320157D8-F896-491A-90BE-EED5FF2453DF}" srcId="{552359CA-FFBF-4E56-8443-335189ECB01C}" destId="{CB148B69-55B0-485C-929F-AD85FBDBFCDF}" srcOrd="0" destOrd="0" parTransId="{C10F62E0-C1D5-456C-8E9A-52256F72FEDF}" sibTransId="{9AFBB7F9-3A0F-4450-A89B-06E3F8136D0E}"/>
    <dgm:cxn modelId="{B89EA6D8-A027-4974-AECA-C9F4056EEB55}" type="presOf" srcId="{F0E8DBFC-41BA-4872-909A-C9AC44F2FC17}" destId="{43FC6204-3668-4907-A2AA-C9EFF155E346}" srcOrd="1" destOrd="0" presId="urn:microsoft.com/office/officeart/2005/8/layout/hierarchy2"/>
    <dgm:cxn modelId="{6325E4DB-8ECC-4702-B99D-1D851C4577D5}" type="presOf" srcId="{481A6E31-FA20-4E95-BE63-67DC8736DBBE}" destId="{336888B5-DA5A-4060-89EA-791A3B1A9C67}" srcOrd="1" destOrd="0" presId="urn:microsoft.com/office/officeart/2005/8/layout/hierarchy2"/>
    <dgm:cxn modelId="{DC9586E3-8656-477A-83F5-C278A004B537}" type="presOf" srcId="{BA784356-16D4-4238-B9E0-0A577C370CF1}" destId="{978119E8-8632-4FC6-B366-2F2F69E9BBD1}" srcOrd="0" destOrd="0" presId="urn:microsoft.com/office/officeart/2005/8/layout/hierarchy2"/>
    <dgm:cxn modelId="{D78B36E4-158E-4959-8AB0-6CC32C48371E}" type="presOf" srcId="{72CAB237-7163-4D39-8F39-51C25F048E56}" destId="{1C0221C0-083B-4101-A136-B714EF426369}" srcOrd="0" destOrd="0" presId="urn:microsoft.com/office/officeart/2005/8/layout/hierarchy2"/>
    <dgm:cxn modelId="{6EAE79F4-51C0-47A2-AC6C-DA67B5CD2ADB}" type="presOf" srcId="{BA784356-16D4-4238-B9E0-0A577C370CF1}" destId="{690898BD-DFE1-45F4-AE6E-53358B4FED89}" srcOrd="1" destOrd="0" presId="urn:microsoft.com/office/officeart/2005/8/layout/hierarchy2"/>
    <dgm:cxn modelId="{39CA92D7-62FB-43C7-A1D7-A4B542CE124A}" type="presParOf" srcId="{CE3D0EA6-1F29-4672-8EC9-F7BEFBBE647A}" destId="{F14B25AC-913B-48AA-AA17-8C49DBFD8D6B}" srcOrd="0" destOrd="0" presId="urn:microsoft.com/office/officeart/2005/8/layout/hierarchy2"/>
    <dgm:cxn modelId="{E5D68C6E-DF18-4B60-9194-5BB2A64BA38F}" type="presParOf" srcId="{F14B25AC-913B-48AA-AA17-8C49DBFD8D6B}" destId="{FEB27268-15FC-4F4A-A821-163B8AD72340}" srcOrd="0" destOrd="0" presId="urn:microsoft.com/office/officeart/2005/8/layout/hierarchy2"/>
    <dgm:cxn modelId="{329C2B61-2319-4DAF-A40C-700537DD28F7}" type="presParOf" srcId="{F14B25AC-913B-48AA-AA17-8C49DBFD8D6B}" destId="{C23E2BD2-8324-4CBE-B083-44835D785F46}" srcOrd="1" destOrd="0" presId="urn:microsoft.com/office/officeart/2005/8/layout/hierarchy2"/>
    <dgm:cxn modelId="{8A022C71-D9D1-4DCC-9CE9-3895010236F0}" type="presParOf" srcId="{C23E2BD2-8324-4CBE-B083-44835D785F46}" destId="{21563388-E9DF-4818-A42A-D856E93939EF}" srcOrd="0" destOrd="0" presId="urn:microsoft.com/office/officeart/2005/8/layout/hierarchy2"/>
    <dgm:cxn modelId="{1456BCF1-C53C-47BA-8972-B270363F1BDD}" type="presParOf" srcId="{21563388-E9DF-4818-A42A-D856E93939EF}" destId="{336888B5-DA5A-4060-89EA-791A3B1A9C67}" srcOrd="0" destOrd="0" presId="urn:microsoft.com/office/officeart/2005/8/layout/hierarchy2"/>
    <dgm:cxn modelId="{785F9BF9-0D55-4DA0-8C99-390144D0A95D}" type="presParOf" srcId="{C23E2BD2-8324-4CBE-B083-44835D785F46}" destId="{1F8DFFC8-02C2-439B-9986-4C1A40BDAF7F}" srcOrd="1" destOrd="0" presId="urn:microsoft.com/office/officeart/2005/8/layout/hierarchy2"/>
    <dgm:cxn modelId="{6834ADBB-A994-44B3-A29F-45F67499F2DD}" type="presParOf" srcId="{1F8DFFC8-02C2-439B-9986-4C1A40BDAF7F}" destId="{FAECD6E8-AC3B-4A4D-91BE-98BDCB2A1B41}" srcOrd="0" destOrd="0" presId="urn:microsoft.com/office/officeart/2005/8/layout/hierarchy2"/>
    <dgm:cxn modelId="{0C6874FF-A1D5-4007-851B-F26CF96937D9}" type="presParOf" srcId="{1F8DFFC8-02C2-439B-9986-4C1A40BDAF7F}" destId="{1E8793BB-D2A0-438C-A1FD-3EBADE1773DF}" srcOrd="1" destOrd="0" presId="urn:microsoft.com/office/officeart/2005/8/layout/hierarchy2"/>
    <dgm:cxn modelId="{E2C869DD-1645-4D72-BEE3-D1F9DCD0756D}" type="presParOf" srcId="{1E8793BB-D2A0-438C-A1FD-3EBADE1773DF}" destId="{C6DEECD5-FC72-4C79-BAA5-871E52974D2F}" srcOrd="0" destOrd="0" presId="urn:microsoft.com/office/officeart/2005/8/layout/hierarchy2"/>
    <dgm:cxn modelId="{1E75AABE-1F6C-4D29-89B6-A28D28180592}" type="presParOf" srcId="{C6DEECD5-FC72-4C79-BAA5-871E52974D2F}" destId="{58C221E6-6DF2-432B-98D2-EEFBB60C59B5}" srcOrd="0" destOrd="0" presId="urn:microsoft.com/office/officeart/2005/8/layout/hierarchy2"/>
    <dgm:cxn modelId="{8C0096CA-33EF-4A85-B1F5-883901E11116}" type="presParOf" srcId="{1E8793BB-D2A0-438C-A1FD-3EBADE1773DF}" destId="{90CE4BFB-A839-49AA-B6B4-CB53FEB35F52}" srcOrd="1" destOrd="0" presId="urn:microsoft.com/office/officeart/2005/8/layout/hierarchy2"/>
    <dgm:cxn modelId="{134A5CA5-22E8-4C99-ABE1-2941C8CC617B}" type="presParOf" srcId="{90CE4BFB-A839-49AA-B6B4-CB53FEB35F52}" destId="{212F9C95-9FE4-4E15-811E-5FE2D5ED3D1E}" srcOrd="0" destOrd="0" presId="urn:microsoft.com/office/officeart/2005/8/layout/hierarchy2"/>
    <dgm:cxn modelId="{DEBCE112-1070-45C8-AC52-CE3D5BFED9BD}" type="presParOf" srcId="{90CE4BFB-A839-49AA-B6B4-CB53FEB35F52}" destId="{31284391-6FAB-4873-B914-563BDE35549D}" srcOrd="1" destOrd="0" presId="urn:microsoft.com/office/officeart/2005/8/layout/hierarchy2"/>
    <dgm:cxn modelId="{DDAEAB45-811A-4BE9-BCCC-27D028AC3969}" type="presParOf" srcId="{1E8793BB-D2A0-438C-A1FD-3EBADE1773DF}" destId="{978119E8-8632-4FC6-B366-2F2F69E9BBD1}" srcOrd="2" destOrd="0" presId="urn:microsoft.com/office/officeart/2005/8/layout/hierarchy2"/>
    <dgm:cxn modelId="{5E73DC5D-5FFF-4594-98B9-6087D96EF5EA}" type="presParOf" srcId="{978119E8-8632-4FC6-B366-2F2F69E9BBD1}" destId="{690898BD-DFE1-45F4-AE6E-53358B4FED89}" srcOrd="0" destOrd="0" presId="urn:microsoft.com/office/officeart/2005/8/layout/hierarchy2"/>
    <dgm:cxn modelId="{4792145E-898B-4414-8588-5B80C090C69A}" type="presParOf" srcId="{1E8793BB-D2A0-438C-A1FD-3EBADE1773DF}" destId="{50A5D98B-6207-4A6E-BF08-58D35D060984}" srcOrd="3" destOrd="0" presId="urn:microsoft.com/office/officeart/2005/8/layout/hierarchy2"/>
    <dgm:cxn modelId="{E1863750-885A-48A6-ABFC-C60E9BCD2659}" type="presParOf" srcId="{50A5D98B-6207-4A6E-BF08-58D35D060984}" destId="{1C0221C0-083B-4101-A136-B714EF426369}" srcOrd="0" destOrd="0" presId="urn:microsoft.com/office/officeart/2005/8/layout/hierarchy2"/>
    <dgm:cxn modelId="{F499E513-CE3B-4AA9-8D07-B8B7498365A8}" type="presParOf" srcId="{50A5D98B-6207-4A6E-BF08-58D35D060984}" destId="{C201E69F-E822-411F-A04A-049FCCEBEC08}" srcOrd="1" destOrd="0" presId="urn:microsoft.com/office/officeart/2005/8/layout/hierarchy2"/>
    <dgm:cxn modelId="{E67B864B-8025-4176-AB41-EEEC415DC99C}" type="presParOf" srcId="{C23E2BD2-8324-4CBE-B083-44835D785F46}" destId="{106FEBFE-9E25-4084-BA84-7986C840E099}" srcOrd="2" destOrd="0" presId="urn:microsoft.com/office/officeart/2005/8/layout/hierarchy2"/>
    <dgm:cxn modelId="{641DBEA9-AD30-433C-97A7-555A0270550C}" type="presParOf" srcId="{106FEBFE-9E25-4084-BA84-7986C840E099}" destId="{9ABFDC9B-DA47-4535-AE05-266E9BAE7725}" srcOrd="0" destOrd="0" presId="urn:microsoft.com/office/officeart/2005/8/layout/hierarchy2"/>
    <dgm:cxn modelId="{1CEBEB11-08B1-4F4A-9B75-20596576A1F6}" type="presParOf" srcId="{C23E2BD2-8324-4CBE-B083-44835D785F46}" destId="{DAFEAAEA-EF55-4DAD-8428-2FFE5E816056}" srcOrd="3" destOrd="0" presId="urn:microsoft.com/office/officeart/2005/8/layout/hierarchy2"/>
    <dgm:cxn modelId="{A106EEF6-BF16-4D8D-9833-6F39E03CED60}" type="presParOf" srcId="{DAFEAAEA-EF55-4DAD-8428-2FFE5E816056}" destId="{1F1611B7-5BA0-4AED-B2AB-524ACFE6CF06}" srcOrd="0" destOrd="0" presId="urn:microsoft.com/office/officeart/2005/8/layout/hierarchy2"/>
    <dgm:cxn modelId="{F2893D18-2F4F-435A-ACB7-D406C11781E8}" type="presParOf" srcId="{DAFEAAEA-EF55-4DAD-8428-2FFE5E816056}" destId="{505BCCA9-9956-41ED-93E1-76048A57D8F4}" srcOrd="1" destOrd="0" presId="urn:microsoft.com/office/officeart/2005/8/layout/hierarchy2"/>
    <dgm:cxn modelId="{3477F5C2-2D80-4DCA-B902-32D5CF3CEB31}" type="presParOf" srcId="{505BCCA9-9956-41ED-93E1-76048A57D8F4}" destId="{4C0578A0-80F7-4398-9DE7-20367EC8B820}" srcOrd="0" destOrd="0" presId="urn:microsoft.com/office/officeart/2005/8/layout/hierarchy2"/>
    <dgm:cxn modelId="{1E784DF9-6D3B-4217-866D-5676A0884DD3}" type="presParOf" srcId="{4C0578A0-80F7-4398-9DE7-20367EC8B820}" destId="{43FC6204-3668-4907-A2AA-C9EFF155E346}" srcOrd="0" destOrd="0" presId="urn:microsoft.com/office/officeart/2005/8/layout/hierarchy2"/>
    <dgm:cxn modelId="{A592E1DE-87DE-46B2-9247-AC533A2D2A54}" type="presParOf" srcId="{505BCCA9-9956-41ED-93E1-76048A57D8F4}" destId="{F6A542D8-0A8D-44B9-A618-AE69F050AE95}" srcOrd="1" destOrd="0" presId="urn:microsoft.com/office/officeart/2005/8/layout/hierarchy2"/>
    <dgm:cxn modelId="{57EDA610-A2C2-43A3-BCC7-DC0273B5610B}" type="presParOf" srcId="{F6A542D8-0A8D-44B9-A618-AE69F050AE95}" destId="{2F1DFB5B-1B5F-4A0A-912C-A2A364C435AB}" srcOrd="0" destOrd="0" presId="urn:microsoft.com/office/officeart/2005/8/layout/hierarchy2"/>
    <dgm:cxn modelId="{1F28F110-51F5-406D-BE9C-1888CA4BB449}" type="presParOf" srcId="{F6A542D8-0A8D-44B9-A618-AE69F050AE95}" destId="{5CABFE4B-A1FE-471A-BCF8-31573F3CA7E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95697-1B51-482D-ADC2-1E55F026936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98E6481-44BB-46B3-B5D8-8652643452FA}">
      <dgm:prSet phldrT="[Text]"/>
      <dgm:spPr/>
      <dgm:t>
        <a:bodyPr/>
        <a:lstStyle/>
        <a:p>
          <a:r>
            <a:rPr lang="en-US" dirty="0"/>
            <a:t>Machine Profile</a:t>
          </a:r>
        </a:p>
      </dgm:t>
    </dgm:pt>
    <dgm:pt modelId="{8845545F-B201-4225-B8CC-87E09F0B3CDE}" type="parTrans" cxnId="{00933046-6DF5-44FE-9755-BA2FBEB65AC4}">
      <dgm:prSet/>
      <dgm:spPr/>
      <dgm:t>
        <a:bodyPr/>
        <a:lstStyle/>
        <a:p>
          <a:endParaRPr lang="en-US"/>
        </a:p>
      </dgm:t>
    </dgm:pt>
    <dgm:pt modelId="{9205C2B1-ECFA-4876-96F6-EC6A552BE190}" type="sibTrans" cxnId="{00933046-6DF5-44FE-9755-BA2FBEB65AC4}">
      <dgm:prSet/>
      <dgm:spPr/>
      <dgm:t>
        <a:bodyPr/>
        <a:lstStyle/>
        <a:p>
          <a:endParaRPr lang="en-US"/>
        </a:p>
      </dgm:t>
    </dgm:pt>
    <dgm:pt modelId="{3AA1D205-8947-4DDD-BD7A-B48D4389B159}">
      <dgm:prSet phldrT="[Text]"/>
      <dgm:spPr/>
      <dgm:t>
        <a:bodyPr/>
        <a:lstStyle/>
        <a:p>
          <a:r>
            <a:rPr lang="en-US" dirty="0"/>
            <a:t>X</a:t>
          </a:r>
        </a:p>
      </dgm:t>
    </dgm:pt>
    <dgm:pt modelId="{8EACE1FE-1A98-4216-B45A-48438ED899DF}" type="parTrans" cxnId="{3FB92FF4-951D-4809-A5D2-0CF71E0CE270}">
      <dgm:prSet/>
      <dgm:spPr/>
      <dgm:t>
        <a:bodyPr/>
        <a:lstStyle/>
        <a:p>
          <a:endParaRPr lang="en-US"/>
        </a:p>
      </dgm:t>
    </dgm:pt>
    <dgm:pt modelId="{C3330AA7-1663-44BE-BDC9-D604DFFE372E}" type="sibTrans" cxnId="{3FB92FF4-951D-4809-A5D2-0CF71E0CE270}">
      <dgm:prSet/>
      <dgm:spPr/>
      <dgm:t>
        <a:bodyPr/>
        <a:lstStyle/>
        <a:p>
          <a:endParaRPr lang="en-US"/>
        </a:p>
      </dgm:t>
    </dgm:pt>
    <dgm:pt modelId="{C926D429-464B-4223-8F6C-F27A63C52668}">
      <dgm:prSet phldrT="[Text]"/>
      <dgm:spPr/>
      <dgm:t>
        <a:bodyPr/>
        <a:lstStyle/>
        <a:p>
          <a:r>
            <a:rPr lang="en-US" dirty="0"/>
            <a:t>Y</a:t>
          </a:r>
        </a:p>
      </dgm:t>
    </dgm:pt>
    <dgm:pt modelId="{C1D9FC5B-DEB9-470A-88C3-7FB45B05FACE}" type="parTrans" cxnId="{EFA536AE-CE8D-42D2-9271-DCD47F4C377C}">
      <dgm:prSet/>
      <dgm:spPr/>
      <dgm:t>
        <a:bodyPr/>
        <a:lstStyle/>
        <a:p>
          <a:endParaRPr lang="en-US"/>
        </a:p>
      </dgm:t>
    </dgm:pt>
    <dgm:pt modelId="{5DE09A68-AA53-46C3-9714-A2D76C9C530F}" type="sibTrans" cxnId="{EFA536AE-CE8D-42D2-9271-DCD47F4C377C}">
      <dgm:prSet/>
      <dgm:spPr/>
      <dgm:t>
        <a:bodyPr/>
        <a:lstStyle/>
        <a:p>
          <a:endParaRPr lang="en-US"/>
        </a:p>
      </dgm:t>
    </dgm:pt>
    <dgm:pt modelId="{8AABD904-CD9E-4893-AEAC-C1CF2C538745}">
      <dgm:prSet phldrT="[Text]"/>
      <dgm:spPr/>
      <dgm:t>
        <a:bodyPr/>
        <a:lstStyle/>
        <a:p>
          <a:r>
            <a:rPr lang="en-US" dirty="0"/>
            <a:t>Z</a:t>
          </a:r>
        </a:p>
      </dgm:t>
    </dgm:pt>
    <dgm:pt modelId="{02FF2B2D-726D-436E-8181-7D139B6F79DC}" type="parTrans" cxnId="{4D84DBB0-E189-4810-8C2A-9F00DCF25ED7}">
      <dgm:prSet/>
      <dgm:spPr/>
      <dgm:t>
        <a:bodyPr/>
        <a:lstStyle/>
        <a:p>
          <a:endParaRPr lang="en-US"/>
        </a:p>
      </dgm:t>
    </dgm:pt>
    <dgm:pt modelId="{12CFFA7C-A6DA-4A3B-B2BC-A856AE567CB9}" type="sibTrans" cxnId="{4D84DBB0-E189-4810-8C2A-9F00DCF25ED7}">
      <dgm:prSet/>
      <dgm:spPr/>
      <dgm:t>
        <a:bodyPr/>
        <a:lstStyle/>
        <a:p>
          <a:endParaRPr lang="en-US"/>
        </a:p>
      </dgm:t>
    </dgm:pt>
    <dgm:pt modelId="{373CCB08-F6D8-4D5B-90D0-087974E719E2}" type="pres">
      <dgm:prSet presAssocID="{9DB95697-1B51-482D-ADC2-1E55F026936A}" presName="cycle" presStyleCnt="0">
        <dgm:presLayoutVars>
          <dgm:chMax val="1"/>
          <dgm:dir/>
          <dgm:animLvl val="ctr"/>
          <dgm:resizeHandles val="exact"/>
        </dgm:presLayoutVars>
      </dgm:prSet>
      <dgm:spPr/>
    </dgm:pt>
    <dgm:pt modelId="{605D7708-D27B-4BBB-AB8B-3FAEDD752F35}" type="pres">
      <dgm:prSet presAssocID="{C98E6481-44BB-46B3-B5D8-8652643452FA}" presName="centerShape" presStyleLbl="node0" presStyleIdx="0" presStyleCnt="1"/>
      <dgm:spPr/>
    </dgm:pt>
    <dgm:pt modelId="{6523DE4D-78DA-4FF2-B60D-519B8C34F7A4}" type="pres">
      <dgm:prSet presAssocID="{8EACE1FE-1A98-4216-B45A-48438ED899DF}" presName="parTrans" presStyleLbl="bgSibTrans2D1" presStyleIdx="0" presStyleCnt="3"/>
      <dgm:spPr/>
    </dgm:pt>
    <dgm:pt modelId="{6D93E39A-3616-4DB3-80FB-43AD6655DDF2}" type="pres">
      <dgm:prSet presAssocID="{3AA1D205-8947-4DDD-BD7A-B48D4389B159}" presName="node" presStyleLbl="node1" presStyleIdx="0" presStyleCnt="3">
        <dgm:presLayoutVars>
          <dgm:bulletEnabled val="1"/>
        </dgm:presLayoutVars>
      </dgm:prSet>
      <dgm:spPr/>
    </dgm:pt>
    <dgm:pt modelId="{CCF5E345-DB25-471F-B6F1-4FB1CC9AA7F8}" type="pres">
      <dgm:prSet presAssocID="{C1D9FC5B-DEB9-470A-88C3-7FB45B05FACE}" presName="parTrans" presStyleLbl="bgSibTrans2D1" presStyleIdx="1" presStyleCnt="3"/>
      <dgm:spPr/>
    </dgm:pt>
    <dgm:pt modelId="{D33DBB2D-B4B6-4AA2-8CB9-D9B348307EB7}" type="pres">
      <dgm:prSet presAssocID="{C926D429-464B-4223-8F6C-F27A63C52668}" presName="node" presStyleLbl="node1" presStyleIdx="1" presStyleCnt="3">
        <dgm:presLayoutVars>
          <dgm:bulletEnabled val="1"/>
        </dgm:presLayoutVars>
      </dgm:prSet>
      <dgm:spPr/>
    </dgm:pt>
    <dgm:pt modelId="{DA7DCA30-250A-4FB5-9678-21C21B4B423D}" type="pres">
      <dgm:prSet presAssocID="{02FF2B2D-726D-436E-8181-7D139B6F79DC}" presName="parTrans" presStyleLbl="bgSibTrans2D1" presStyleIdx="2" presStyleCnt="3"/>
      <dgm:spPr/>
    </dgm:pt>
    <dgm:pt modelId="{5A730B22-52A4-470B-857D-BA3312D011F8}" type="pres">
      <dgm:prSet presAssocID="{8AABD904-CD9E-4893-AEAC-C1CF2C538745}" presName="node" presStyleLbl="node1" presStyleIdx="2" presStyleCnt="3">
        <dgm:presLayoutVars>
          <dgm:bulletEnabled val="1"/>
        </dgm:presLayoutVars>
      </dgm:prSet>
      <dgm:spPr/>
    </dgm:pt>
  </dgm:ptLst>
  <dgm:cxnLst>
    <dgm:cxn modelId="{56D91814-B31E-4B06-BF70-53400344490B}" type="presOf" srcId="{8EACE1FE-1A98-4216-B45A-48438ED899DF}" destId="{6523DE4D-78DA-4FF2-B60D-519B8C34F7A4}" srcOrd="0" destOrd="0" presId="urn:microsoft.com/office/officeart/2005/8/layout/radial4"/>
    <dgm:cxn modelId="{BA3A185D-7AD6-47F3-A148-13D0BBAA2A70}" type="presOf" srcId="{C98E6481-44BB-46B3-B5D8-8652643452FA}" destId="{605D7708-D27B-4BBB-AB8B-3FAEDD752F35}" srcOrd="0" destOrd="0" presId="urn:microsoft.com/office/officeart/2005/8/layout/radial4"/>
    <dgm:cxn modelId="{13451764-1C48-4AF7-A029-649E9F8B92D4}" type="presOf" srcId="{8AABD904-CD9E-4893-AEAC-C1CF2C538745}" destId="{5A730B22-52A4-470B-857D-BA3312D011F8}" srcOrd="0" destOrd="0" presId="urn:microsoft.com/office/officeart/2005/8/layout/radial4"/>
    <dgm:cxn modelId="{00933046-6DF5-44FE-9755-BA2FBEB65AC4}" srcId="{9DB95697-1B51-482D-ADC2-1E55F026936A}" destId="{C98E6481-44BB-46B3-B5D8-8652643452FA}" srcOrd="0" destOrd="0" parTransId="{8845545F-B201-4225-B8CC-87E09F0B3CDE}" sibTransId="{9205C2B1-ECFA-4876-96F6-EC6A552BE190}"/>
    <dgm:cxn modelId="{0E31CB4E-6BC4-46E1-AC04-52A18BBB3606}" type="presOf" srcId="{3AA1D205-8947-4DDD-BD7A-B48D4389B159}" destId="{6D93E39A-3616-4DB3-80FB-43AD6655DDF2}" srcOrd="0" destOrd="0" presId="urn:microsoft.com/office/officeart/2005/8/layout/radial4"/>
    <dgm:cxn modelId="{051EA355-D26E-499C-816F-D97F24C0D007}" type="presOf" srcId="{9DB95697-1B51-482D-ADC2-1E55F026936A}" destId="{373CCB08-F6D8-4D5B-90D0-087974E719E2}" srcOrd="0" destOrd="0" presId="urn:microsoft.com/office/officeart/2005/8/layout/radial4"/>
    <dgm:cxn modelId="{D4B5A777-F3CA-4348-B886-05C7268F8924}" type="presOf" srcId="{C1D9FC5B-DEB9-470A-88C3-7FB45B05FACE}" destId="{CCF5E345-DB25-471F-B6F1-4FB1CC9AA7F8}" srcOrd="0" destOrd="0" presId="urn:microsoft.com/office/officeart/2005/8/layout/radial4"/>
    <dgm:cxn modelId="{93ECA09E-C868-4B84-B1DA-099A5E93F56E}" type="presOf" srcId="{02FF2B2D-726D-436E-8181-7D139B6F79DC}" destId="{DA7DCA30-250A-4FB5-9678-21C21B4B423D}" srcOrd="0" destOrd="0" presId="urn:microsoft.com/office/officeart/2005/8/layout/radial4"/>
    <dgm:cxn modelId="{EFA536AE-CE8D-42D2-9271-DCD47F4C377C}" srcId="{C98E6481-44BB-46B3-B5D8-8652643452FA}" destId="{C926D429-464B-4223-8F6C-F27A63C52668}" srcOrd="1" destOrd="0" parTransId="{C1D9FC5B-DEB9-470A-88C3-7FB45B05FACE}" sibTransId="{5DE09A68-AA53-46C3-9714-A2D76C9C530F}"/>
    <dgm:cxn modelId="{4D84DBB0-E189-4810-8C2A-9F00DCF25ED7}" srcId="{C98E6481-44BB-46B3-B5D8-8652643452FA}" destId="{8AABD904-CD9E-4893-AEAC-C1CF2C538745}" srcOrd="2" destOrd="0" parTransId="{02FF2B2D-726D-436E-8181-7D139B6F79DC}" sibTransId="{12CFFA7C-A6DA-4A3B-B2BC-A856AE567CB9}"/>
    <dgm:cxn modelId="{91A55FCD-DD5B-4671-957A-24F11D0748A4}" type="presOf" srcId="{C926D429-464B-4223-8F6C-F27A63C52668}" destId="{D33DBB2D-B4B6-4AA2-8CB9-D9B348307EB7}" srcOrd="0" destOrd="0" presId="urn:microsoft.com/office/officeart/2005/8/layout/radial4"/>
    <dgm:cxn modelId="{3FB92FF4-951D-4809-A5D2-0CF71E0CE270}" srcId="{C98E6481-44BB-46B3-B5D8-8652643452FA}" destId="{3AA1D205-8947-4DDD-BD7A-B48D4389B159}" srcOrd="0" destOrd="0" parTransId="{8EACE1FE-1A98-4216-B45A-48438ED899DF}" sibTransId="{C3330AA7-1663-44BE-BDC9-D604DFFE372E}"/>
    <dgm:cxn modelId="{8D2E7A14-2E05-41E4-8B2B-BC481C69A1F2}" type="presParOf" srcId="{373CCB08-F6D8-4D5B-90D0-087974E719E2}" destId="{605D7708-D27B-4BBB-AB8B-3FAEDD752F35}" srcOrd="0" destOrd="0" presId="urn:microsoft.com/office/officeart/2005/8/layout/radial4"/>
    <dgm:cxn modelId="{6AD55823-8BF8-40EF-9092-BEDF241AF7B7}" type="presParOf" srcId="{373CCB08-F6D8-4D5B-90D0-087974E719E2}" destId="{6523DE4D-78DA-4FF2-B60D-519B8C34F7A4}" srcOrd="1" destOrd="0" presId="urn:microsoft.com/office/officeart/2005/8/layout/radial4"/>
    <dgm:cxn modelId="{0AF9BEEB-D75C-4F1A-8886-A9786CE321F2}" type="presParOf" srcId="{373CCB08-F6D8-4D5B-90D0-087974E719E2}" destId="{6D93E39A-3616-4DB3-80FB-43AD6655DDF2}" srcOrd="2" destOrd="0" presId="urn:microsoft.com/office/officeart/2005/8/layout/radial4"/>
    <dgm:cxn modelId="{140EF465-E252-4344-A809-CFCC957534C9}" type="presParOf" srcId="{373CCB08-F6D8-4D5B-90D0-087974E719E2}" destId="{CCF5E345-DB25-471F-B6F1-4FB1CC9AA7F8}" srcOrd="3" destOrd="0" presId="urn:microsoft.com/office/officeart/2005/8/layout/radial4"/>
    <dgm:cxn modelId="{E4943DB1-2B1B-4116-BFDD-2F31769B9E1C}" type="presParOf" srcId="{373CCB08-F6D8-4D5B-90D0-087974E719E2}" destId="{D33DBB2D-B4B6-4AA2-8CB9-D9B348307EB7}" srcOrd="4" destOrd="0" presId="urn:microsoft.com/office/officeart/2005/8/layout/radial4"/>
    <dgm:cxn modelId="{8DAC0361-7F55-4CEA-AAD5-8E696F15C1B8}" type="presParOf" srcId="{373CCB08-F6D8-4D5B-90D0-087974E719E2}" destId="{DA7DCA30-250A-4FB5-9678-21C21B4B423D}" srcOrd="5" destOrd="0" presId="urn:microsoft.com/office/officeart/2005/8/layout/radial4"/>
    <dgm:cxn modelId="{4C2DFD9F-48CE-48B6-BBF5-AF342B80B7EB}" type="presParOf" srcId="{373CCB08-F6D8-4D5B-90D0-087974E719E2}" destId="{5A730B22-52A4-470B-857D-BA3312D011F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95697-1B51-482D-ADC2-1E55F026936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98E6481-44BB-46B3-B5D8-8652643452FA}">
      <dgm:prSet phldrT="[Text]"/>
      <dgm:spPr/>
      <dgm:t>
        <a:bodyPr/>
        <a:lstStyle/>
        <a:p>
          <a:r>
            <a:rPr lang="en-US" dirty="0"/>
            <a:t>Machine Profile</a:t>
          </a:r>
        </a:p>
      </dgm:t>
    </dgm:pt>
    <dgm:pt modelId="{8845545F-B201-4225-B8CC-87E09F0B3CDE}" type="parTrans" cxnId="{00933046-6DF5-44FE-9755-BA2FBEB65AC4}">
      <dgm:prSet/>
      <dgm:spPr/>
      <dgm:t>
        <a:bodyPr/>
        <a:lstStyle/>
        <a:p>
          <a:endParaRPr lang="en-US"/>
        </a:p>
      </dgm:t>
    </dgm:pt>
    <dgm:pt modelId="{9205C2B1-ECFA-4876-96F6-EC6A552BE190}" type="sibTrans" cxnId="{00933046-6DF5-44FE-9755-BA2FBEB65AC4}">
      <dgm:prSet/>
      <dgm:spPr/>
      <dgm:t>
        <a:bodyPr/>
        <a:lstStyle/>
        <a:p>
          <a:endParaRPr lang="en-US"/>
        </a:p>
      </dgm:t>
    </dgm:pt>
    <dgm:pt modelId="{3AA1D205-8947-4DDD-BD7A-B48D4389B159}">
      <dgm:prSet phldrT="[Text]"/>
      <dgm:spPr/>
      <dgm:t>
        <a:bodyPr/>
        <a:lstStyle/>
        <a:p>
          <a:r>
            <a:rPr lang="en-US" dirty="0"/>
            <a:t>X</a:t>
          </a:r>
        </a:p>
      </dgm:t>
    </dgm:pt>
    <dgm:pt modelId="{8EACE1FE-1A98-4216-B45A-48438ED899DF}" type="parTrans" cxnId="{3FB92FF4-951D-4809-A5D2-0CF71E0CE270}">
      <dgm:prSet/>
      <dgm:spPr/>
      <dgm:t>
        <a:bodyPr/>
        <a:lstStyle/>
        <a:p>
          <a:endParaRPr lang="en-US"/>
        </a:p>
      </dgm:t>
    </dgm:pt>
    <dgm:pt modelId="{C3330AA7-1663-44BE-BDC9-D604DFFE372E}" type="sibTrans" cxnId="{3FB92FF4-951D-4809-A5D2-0CF71E0CE270}">
      <dgm:prSet/>
      <dgm:spPr/>
      <dgm:t>
        <a:bodyPr/>
        <a:lstStyle/>
        <a:p>
          <a:endParaRPr lang="en-US"/>
        </a:p>
      </dgm:t>
    </dgm:pt>
    <dgm:pt modelId="{C926D429-464B-4223-8F6C-F27A63C52668}">
      <dgm:prSet phldrT="[Text]"/>
      <dgm:spPr/>
      <dgm:t>
        <a:bodyPr/>
        <a:lstStyle/>
        <a:p>
          <a:r>
            <a:rPr lang="en-US" dirty="0"/>
            <a:t>Y</a:t>
          </a:r>
        </a:p>
      </dgm:t>
    </dgm:pt>
    <dgm:pt modelId="{C1D9FC5B-DEB9-470A-88C3-7FB45B05FACE}" type="parTrans" cxnId="{EFA536AE-CE8D-42D2-9271-DCD47F4C377C}">
      <dgm:prSet/>
      <dgm:spPr/>
      <dgm:t>
        <a:bodyPr/>
        <a:lstStyle/>
        <a:p>
          <a:endParaRPr lang="en-US"/>
        </a:p>
      </dgm:t>
    </dgm:pt>
    <dgm:pt modelId="{5DE09A68-AA53-46C3-9714-A2D76C9C530F}" type="sibTrans" cxnId="{EFA536AE-CE8D-42D2-9271-DCD47F4C377C}">
      <dgm:prSet/>
      <dgm:spPr/>
      <dgm:t>
        <a:bodyPr/>
        <a:lstStyle/>
        <a:p>
          <a:endParaRPr lang="en-US"/>
        </a:p>
      </dgm:t>
    </dgm:pt>
    <dgm:pt modelId="{8AABD904-CD9E-4893-AEAC-C1CF2C538745}">
      <dgm:prSet phldrT="[Text]"/>
      <dgm:spPr/>
      <dgm:t>
        <a:bodyPr/>
        <a:lstStyle/>
        <a:p>
          <a:r>
            <a:rPr lang="en-US" dirty="0"/>
            <a:t>A</a:t>
          </a:r>
        </a:p>
      </dgm:t>
    </dgm:pt>
    <dgm:pt modelId="{02FF2B2D-726D-436E-8181-7D139B6F79DC}" type="parTrans" cxnId="{4D84DBB0-E189-4810-8C2A-9F00DCF25ED7}">
      <dgm:prSet/>
      <dgm:spPr/>
      <dgm:t>
        <a:bodyPr/>
        <a:lstStyle/>
        <a:p>
          <a:endParaRPr lang="en-US"/>
        </a:p>
      </dgm:t>
    </dgm:pt>
    <dgm:pt modelId="{12CFFA7C-A6DA-4A3B-B2BC-A856AE567CB9}" type="sibTrans" cxnId="{4D84DBB0-E189-4810-8C2A-9F00DCF25ED7}">
      <dgm:prSet/>
      <dgm:spPr/>
      <dgm:t>
        <a:bodyPr/>
        <a:lstStyle/>
        <a:p>
          <a:endParaRPr lang="en-US"/>
        </a:p>
      </dgm:t>
    </dgm:pt>
    <dgm:pt modelId="{051D611F-2551-47C2-8D1C-CEC7041D1A56}">
      <dgm:prSet/>
      <dgm:spPr/>
      <dgm:t>
        <a:bodyPr/>
        <a:lstStyle/>
        <a:p>
          <a:r>
            <a:rPr lang="en-US" dirty="0"/>
            <a:t>Anomalous Behavior</a:t>
          </a:r>
        </a:p>
      </dgm:t>
    </dgm:pt>
    <dgm:pt modelId="{2D097E84-C2C4-4C01-B9C2-80690B89B0C7}" type="parTrans" cxnId="{88D9EDC8-C473-42D5-87AF-2D78977169FB}">
      <dgm:prSet/>
      <dgm:spPr/>
      <dgm:t>
        <a:bodyPr/>
        <a:lstStyle/>
        <a:p>
          <a:endParaRPr lang="en-US"/>
        </a:p>
      </dgm:t>
    </dgm:pt>
    <dgm:pt modelId="{4AEEFE33-3020-4AE2-9857-F87787B1BCDD}" type="sibTrans" cxnId="{88D9EDC8-C473-42D5-87AF-2D78977169FB}">
      <dgm:prSet/>
      <dgm:spPr/>
      <dgm:t>
        <a:bodyPr/>
        <a:lstStyle/>
        <a:p>
          <a:endParaRPr lang="en-US"/>
        </a:p>
      </dgm:t>
    </dgm:pt>
    <dgm:pt modelId="{93295156-D02F-4C9D-8B37-A9A26F3A8711}">
      <dgm:prSet phldrT="[Text]"/>
      <dgm:spPr/>
      <dgm:t>
        <a:bodyPr/>
        <a:lstStyle/>
        <a:p>
          <a:r>
            <a:rPr lang="en-US" dirty="0"/>
            <a:t>Z</a:t>
          </a:r>
        </a:p>
      </dgm:t>
    </dgm:pt>
    <dgm:pt modelId="{5DA23CDB-17CE-401F-94DF-92EA58BDD81B}" type="parTrans" cxnId="{6C1C19EA-BC5C-4B25-8647-E6BCD6DF7B8D}">
      <dgm:prSet/>
      <dgm:spPr/>
      <dgm:t>
        <a:bodyPr/>
        <a:lstStyle/>
        <a:p>
          <a:endParaRPr lang="en-US"/>
        </a:p>
      </dgm:t>
    </dgm:pt>
    <dgm:pt modelId="{91DF6A4F-2F4A-4BCB-AEFC-5510D347FCB3}" type="sibTrans" cxnId="{6C1C19EA-BC5C-4B25-8647-E6BCD6DF7B8D}">
      <dgm:prSet/>
      <dgm:spPr/>
      <dgm:t>
        <a:bodyPr/>
        <a:lstStyle/>
        <a:p>
          <a:endParaRPr lang="en-US"/>
        </a:p>
      </dgm:t>
    </dgm:pt>
    <dgm:pt modelId="{373CCB08-F6D8-4D5B-90D0-087974E719E2}" type="pres">
      <dgm:prSet presAssocID="{9DB95697-1B51-482D-ADC2-1E55F026936A}" presName="cycle" presStyleCnt="0">
        <dgm:presLayoutVars>
          <dgm:chMax val="1"/>
          <dgm:dir/>
          <dgm:animLvl val="ctr"/>
          <dgm:resizeHandles val="exact"/>
        </dgm:presLayoutVars>
      </dgm:prSet>
      <dgm:spPr/>
    </dgm:pt>
    <dgm:pt modelId="{605D7708-D27B-4BBB-AB8B-3FAEDD752F35}" type="pres">
      <dgm:prSet presAssocID="{C98E6481-44BB-46B3-B5D8-8652643452FA}" presName="centerShape" presStyleLbl="node0" presStyleIdx="0" presStyleCnt="1" custLinFactNeighborX="655" custLinFactNeighborY="-14474"/>
      <dgm:spPr/>
    </dgm:pt>
    <dgm:pt modelId="{6523DE4D-78DA-4FF2-B60D-519B8C34F7A4}" type="pres">
      <dgm:prSet presAssocID="{8EACE1FE-1A98-4216-B45A-48438ED899DF}" presName="parTrans" presStyleLbl="bgSibTrans2D1" presStyleIdx="0" presStyleCnt="5"/>
      <dgm:spPr/>
    </dgm:pt>
    <dgm:pt modelId="{6D93E39A-3616-4DB3-80FB-43AD6655DDF2}" type="pres">
      <dgm:prSet presAssocID="{3AA1D205-8947-4DDD-BD7A-B48D4389B159}" presName="node" presStyleLbl="node1" presStyleIdx="0" presStyleCnt="5" custScaleX="78936" custScaleY="55726">
        <dgm:presLayoutVars>
          <dgm:bulletEnabled val="1"/>
        </dgm:presLayoutVars>
      </dgm:prSet>
      <dgm:spPr/>
    </dgm:pt>
    <dgm:pt modelId="{CCF5E345-DB25-471F-B6F1-4FB1CC9AA7F8}" type="pres">
      <dgm:prSet presAssocID="{C1D9FC5B-DEB9-470A-88C3-7FB45B05FACE}" presName="parTrans" presStyleLbl="bgSibTrans2D1" presStyleIdx="1" presStyleCnt="5"/>
      <dgm:spPr/>
    </dgm:pt>
    <dgm:pt modelId="{D33DBB2D-B4B6-4AA2-8CB9-D9B348307EB7}" type="pres">
      <dgm:prSet presAssocID="{C926D429-464B-4223-8F6C-F27A63C52668}" presName="node" presStyleLbl="node1" presStyleIdx="1" presStyleCnt="5" custScaleX="82897" custScaleY="56760">
        <dgm:presLayoutVars>
          <dgm:bulletEnabled val="1"/>
        </dgm:presLayoutVars>
      </dgm:prSet>
      <dgm:spPr/>
    </dgm:pt>
    <dgm:pt modelId="{AD90B117-5D59-4268-A10E-A91A004B490B}" type="pres">
      <dgm:prSet presAssocID="{5DA23CDB-17CE-401F-94DF-92EA58BDD81B}" presName="parTrans" presStyleLbl="bgSibTrans2D1" presStyleIdx="2" presStyleCnt="5"/>
      <dgm:spPr/>
    </dgm:pt>
    <dgm:pt modelId="{5A3D7C4B-D774-4536-B2CE-7868E928B0C0}" type="pres">
      <dgm:prSet presAssocID="{93295156-D02F-4C9D-8B37-A9A26F3A8711}" presName="node" presStyleLbl="node1" presStyleIdx="2" presStyleCnt="5" custScaleX="82897" custScaleY="56760">
        <dgm:presLayoutVars>
          <dgm:bulletEnabled val="1"/>
        </dgm:presLayoutVars>
      </dgm:prSet>
      <dgm:spPr/>
    </dgm:pt>
    <dgm:pt modelId="{DA7DCA30-250A-4FB5-9678-21C21B4B423D}" type="pres">
      <dgm:prSet presAssocID="{02FF2B2D-726D-436E-8181-7D139B6F79DC}" presName="parTrans" presStyleLbl="bgSibTrans2D1" presStyleIdx="3" presStyleCnt="5"/>
      <dgm:spPr/>
    </dgm:pt>
    <dgm:pt modelId="{5A730B22-52A4-470B-857D-BA3312D011F8}" type="pres">
      <dgm:prSet presAssocID="{8AABD904-CD9E-4893-AEAC-C1CF2C538745}" presName="node" presStyleLbl="node1" presStyleIdx="3" presStyleCnt="5" custScaleX="76326" custScaleY="50378">
        <dgm:presLayoutVars>
          <dgm:bulletEnabled val="1"/>
        </dgm:presLayoutVars>
      </dgm:prSet>
      <dgm:spPr/>
    </dgm:pt>
    <dgm:pt modelId="{BDA8EE55-93B5-4A19-8705-796B100E5BAE}" type="pres">
      <dgm:prSet presAssocID="{2D097E84-C2C4-4C01-B9C2-80690B89B0C7}" presName="parTrans" presStyleLbl="bgSibTrans2D1" presStyleIdx="4" presStyleCnt="5" custAng="16306798" custFlipHor="1" custScaleX="68335" custLinFactNeighborX="-37147" custLinFactNeighborY="-8271"/>
      <dgm:spPr/>
    </dgm:pt>
    <dgm:pt modelId="{0ED76256-FCD8-4618-9E68-C7FFD454D9B2}" type="pres">
      <dgm:prSet presAssocID="{051D611F-2551-47C2-8D1C-CEC7041D1A56}" presName="node" presStyleLbl="node1" presStyleIdx="4" presStyleCnt="5" custScaleX="108519" custScaleY="113429" custRadScaleRad="94857" custRadScaleInc="70261">
        <dgm:presLayoutVars>
          <dgm:bulletEnabled val="1"/>
        </dgm:presLayoutVars>
      </dgm:prSet>
      <dgm:spPr/>
    </dgm:pt>
  </dgm:ptLst>
  <dgm:cxnLst>
    <dgm:cxn modelId="{56D91814-B31E-4B06-BF70-53400344490B}" type="presOf" srcId="{8EACE1FE-1A98-4216-B45A-48438ED899DF}" destId="{6523DE4D-78DA-4FF2-B60D-519B8C34F7A4}" srcOrd="0" destOrd="0" presId="urn:microsoft.com/office/officeart/2005/8/layout/radial4"/>
    <dgm:cxn modelId="{BA3A185D-7AD6-47F3-A148-13D0BBAA2A70}" type="presOf" srcId="{C98E6481-44BB-46B3-B5D8-8652643452FA}" destId="{605D7708-D27B-4BBB-AB8B-3FAEDD752F35}" srcOrd="0" destOrd="0" presId="urn:microsoft.com/office/officeart/2005/8/layout/radial4"/>
    <dgm:cxn modelId="{CD70205D-D168-4934-B8DA-8063728283A7}" type="presOf" srcId="{5DA23CDB-17CE-401F-94DF-92EA58BDD81B}" destId="{AD90B117-5D59-4268-A10E-A91A004B490B}" srcOrd="0" destOrd="0" presId="urn:microsoft.com/office/officeart/2005/8/layout/radial4"/>
    <dgm:cxn modelId="{13451764-1C48-4AF7-A029-649E9F8B92D4}" type="presOf" srcId="{8AABD904-CD9E-4893-AEAC-C1CF2C538745}" destId="{5A730B22-52A4-470B-857D-BA3312D011F8}" srcOrd="0" destOrd="0" presId="urn:microsoft.com/office/officeart/2005/8/layout/radial4"/>
    <dgm:cxn modelId="{00933046-6DF5-44FE-9755-BA2FBEB65AC4}" srcId="{9DB95697-1B51-482D-ADC2-1E55F026936A}" destId="{C98E6481-44BB-46B3-B5D8-8652643452FA}" srcOrd="0" destOrd="0" parTransId="{8845545F-B201-4225-B8CC-87E09F0B3CDE}" sibTransId="{9205C2B1-ECFA-4876-96F6-EC6A552BE190}"/>
    <dgm:cxn modelId="{0E31CB4E-6BC4-46E1-AC04-52A18BBB3606}" type="presOf" srcId="{3AA1D205-8947-4DDD-BD7A-B48D4389B159}" destId="{6D93E39A-3616-4DB3-80FB-43AD6655DDF2}" srcOrd="0" destOrd="0" presId="urn:microsoft.com/office/officeart/2005/8/layout/radial4"/>
    <dgm:cxn modelId="{051EA355-D26E-499C-816F-D97F24C0D007}" type="presOf" srcId="{9DB95697-1B51-482D-ADC2-1E55F026936A}" destId="{373CCB08-F6D8-4D5B-90D0-087974E719E2}" srcOrd="0" destOrd="0" presId="urn:microsoft.com/office/officeart/2005/8/layout/radial4"/>
    <dgm:cxn modelId="{D4B5A777-F3CA-4348-B886-05C7268F8924}" type="presOf" srcId="{C1D9FC5B-DEB9-470A-88C3-7FB45B05FACE}" destId="{CCF5E345-DB25-471F-B6F1-4FB1CC9AA7F8}" srcOrd="0" destOrd="0" presId="urn:microsoft.com/office/officeart/2005/8/layout/radial4"/>
    <dgm:cxn modelId="{1705857E-D17E-4C68-8190-01532800BDCF}" type="presOf" srcId="{2D097E84-C2C4-4C01-B9C2-80690B89B0C7}" destId="{BDA8EE55-93B5-4A19-8705-796B100E5BAE}" srcOrd="0" destOrd="0" presId="urn:microsoft.com/office/officeart/2005/8/layout/radial4"/>
    <dgm:cxn modelId="{93ECA09E-C868-4B84-B1DA-099A5E93F56E}" type="presOf" srcId="{02FF2B2D-726D-436E-8181-7D139B6F79DC}" destId="{DA7DCA30-250A-4FB5-9678-21C21B4B423D}" srcOrd="0" destOrd="0" presId="urn:microsoft.com/office/officeart/2005/8/layout/radial4"/>
    <dgm:cxn modelId="{EFA536AE-CE8D-42D2-9271-DCD47F4C377C}" srcId="{C98E6481-44BB-46B3-B5D8-8652643452FA}" destId="{C926D429-464B-4223-8F6C-F27A63C52668}" srcOrd="1" destOrd="0" parTransId="{C1D9FC5B-DEB9-470A-88C3-7FB45B05FACE}" sibTransId="{5DE09A68-AA53-46C3-9714-A2D76C9C530F}"/>
    <dgm:cxn modelId="{4D84DBB0-E189-4810-8C2A-9F00DCF25ED7}" srcId="{C98E6481-44BB-46B3-B5D8-8652643452FA}" destId="{8AABD904-CD9E-4893-AEAC-C1CF2C538745}" srcOrd="3" destOrd="0" parTransId="{02FF2B2D-726D-436E-8181-7D139B6F79DC}" sibTransId="{12CFFA7C-A6DA-4A3B-B2BC-A856AE567CB9}"/>
    <dgm:cxn modelId="{86E23BB9-77CF-4447-93C4-9E7199093511}" type="presOf" srcId="{051D611F-2551-47C2-8D1C-CEC7041D1A56}" destId="{0ED76256-FCD8-4618-9E68-C7FFD454D9B2}" srcOrd="0" destOrd="0" presId="urn:microsoft.com/office/officeart/2005/8/layout/radial4"/>
    <dgm:cxn modelId="{88D9EDC8-C473-42D5-87AF-2D78977169FB}" srcId="{C98E6481-44BB-46B3-B5D8-8652643452FA}" destId="{051D611F-2551-47C2-8D1C-CEC7041D1A56}" srcOrd="4" destOrd="0" parTransId="{2D097E84-C2C4-4C01-B9C2-80690B89B0C7}" sibTransId="{4AEEFE33-3020-4AE2-9857-F87787B1BCDD}"/>
    <dgm:cxn modelId="{91A55FCD-DD5B-4671-957A-24F11D0748A4}" type="presOf" srcId="{C926D429-464B-4223-8F6C-F27A63C52668}" destId="{D33DBB2D-B4B6-4AA2-8CB9-D9B348307EB7}" srcOrd="0" destOrd="0" presId="urn:microsoft.com/office/officeart/2005/8/layout/radial4"/>
    <dgm:cxn modelId="{902343D4-81A7-42C8-8AEE-C6A76A8890EA}" type="presOf" srcId="{93295156-D02F-4C9D-8B37-A9A26F3A8711}" destId="{5A3D7C4B-D774-4536-B2CE-7868E928B0C0}" srcOrd="0" destOrd="0" presId="urn:microsoft.com/office/officeart/2005/8/layout/radial4"/>
    <dgm:cxn modelId="{6C1C19EA-BC5C-4B25-8647-E6BCD6DF7B8D}" srcId="{C98E6481-44BB-46B3-B5D8-8652643452FA}" destId="{93295156-D02F-4C9D-8B37-A9A26F3A8711}" srcOrd="2" destOrd="0" parTransId="{5DA23CDB-17CE-401F-94DF-92EA58BDD81B}" sibTransId="{91DF6A4F-2F4A-4BCB-AEFC-5510D347FCB3}"/>
    <dgm:cxn modelId="{3FB92FF4-951D-4809-A5D2-0CF71E0CE270}" srcId="{C98E6481-44BB-46B3-B5D8-8652643452FA}" destId="{3AA1D205-8947-4DDD-BD7A-B48D4389B159}" srcOrd="0" destOrd="0" parTransId="{8EACE1FE-1A98-4216-B45A-48438ED899DF}" sibTransId="{C3330AA7-1663-44BE-BDC9-D604DFFE372E}"/>
    <dgm:cxn modelId="{8D2E7A14-2E05-41E4-8B2B-BC481C69A1F2}" type="presParOf" srcId="{373CCB08-F6D8-4D5B-90D0-087974E719E2}" destId="{605D7708-D27B-4BBB-AB8B-3FAEDD752F35}" srcOrd="0" destOrd="0" presId="urn:microsoft.com/office/officeart/2005/8/layout/radial4"/>
    <dgm:cxn modelId="{6AD55823-8BF8-40EF-9092-BEDF241AF7B7}" type="presParOf" srcId="{373CCB08-F6D8-4D5B-90D0-087974E719E2}" destId="{6523DE4D-78DA-4FF2-B60D-519B8C34F7A4}" srcOrd="1" destOrd="0" presId="urn:microsoft.com/office/officeart/2005/8/layout/radial4"/>
    <dgm:cxn modelId="{0AF9BEEB-D75C-4F1A-8886-A9786CE321F2}" type="presParOf" srcId="{373CCB08-F6D8-4D5B-90D0-087974E719E2}" destId="{6D93E39A-3616-4DB3-80FB-43AD6655DDF2}" srcOrd="2" destOrd="0" presId="urn:microsoft.com/office/officeart/2005/8/layout/radial4"/>
    <dgm:cxn modelId="{140EF465-E252-4344-A809-CFCC957534C9}" type="presParOf" srcId="{373CCB08-F6D8-4D5B-90D0-087974E719E2}" destId="{CCF5E345-DB25-471F-B6F1-4FB1CC9AA7F8}" srcOrd="3" destOrd="0" presId="urn:microsoft.com/office/officeart/2005/8/layout/radial4"/>
    <dgm:cxn modelId="{E4943DB1-2B1B-4116-BFDD-2F31769B9E1C}" type="presParOf" srcId="{373CCB08-F6D8-4D5B-90D0-087974E719E2}" destId="{D33DBB2D-B4B6-4AA2-8CB9-D9B348307EB7}" srcOrd="4" destOrd="0" presId="urn:microsoft.com/office/officeart/2005/8/layout/radial4"/>
    <dgm:cxn modelId="{04FAB24E-ADEF-4AE0-A109-C9DBDCCDF4F1}" type="presParOf" srcId="{373CCB08-F6D8-4D5B-90D0-087974E719E2}" destId="{AD90B117-5D59-4268-A10E-A91A004B490B}" srcOrd="5" destOrd="0" presId="urn:microsoft.com/office/officeart/2005/8/layout/radial4"/>
    <dgm:cxn modelId="{82CACF6F-4666-4874-9E2B-CAFA734CFC33}" type="presParOf" srcId="{373CCB08-F6D8-4D5B-90D0-087974E719E2}" destId="{5A3D7C4B-D774-4536-B2CE-7868E928B0C0}" srcOrd="6" destOrd="0" presId="urn:microsoft.com/office/officeart/2005/8/layout/radial4"/>
    <dgm:cxn modelId="{8DAC0361-7F55-4CEA-AAD5-8E696F15C1B8}" type="presParOf" srcId="{373CCB08-F6D8-4D5B-90D0-087974E719E2}" destId="{DA7DCA30-250A-4FB5-9678-21C21B4B423D}" srcOrd="7" destOrd="0" presId="urn:microsoft.com/office/officeart/2005/8/layout/radial4"/>
    <dgm:cxn modelId="{4C2DFD9F-48CE-48B6-BBF5-AF342B80B7EB}" type="presParOf" srcId="{373CCB08-F6D8-4D5B-90D0-087974E719E2}" destId="{5A730B22-52A4-470B-857D-BA3312D011F8}" srcOrd="8" destOrd="0" presId="urn:microsoft.com/office/officeart/2005/8/layout/radial4"/>
    <dgm:cxn modelId="{014AF46E-4C4E-425D-830A-BAD5EB347220}" type="presParOf" srcId="{373CCB08-F6D8-4D5B-90D0-087974E719E2}" destId="{BDA8EE55-93B5-4A19-8705-796B100E5BAE}" srcOrd="9" destOrd="0" presId="urn:microsoft.com/office/officeart/2005/8/layout/radial4"/>
    <dgm:cxn modelId="{BA1A82A3-6761-4A7D-9A01-1ECE93679E89}" type="presParOf" srcId="{373CCB08-F6D8-4D5B-90D0-087974E719E2}" destId="{0ED76256-FCD8-4618-9E68-C7FFD454D9B2}"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EC6FCC-9B57-4D75-9AE5-405FD82147DB}"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259491C0-AF7A-4BD4-A122-46A6CCE81B56}">
      <dgm:prSet phldrT="[Text]"/>
      <dgm:spPr>
        <a:solidFill>
          <a:srgbClr val="0070C0"/>
        </a:solidFill>
      </dgm:spPr>
      <dgm:t>
        <a:bodyPr/>
        <a:lstStyle/>
        <a:p>
          <a:r>
            <a:rPr lang="en-US" dirty="0"/>
            <a:t>Anomalous Behavior</a:t>
          </a:r>
        </a:p>
      </dgm:t>
    </dgm:pt>
    <dgm:pt modelId="{84A6E5E4-9A60-48A8-BC79-F8D3FA0E5591}" type="parTrans" cxnId="{575868B9-C726-401F-8636-03769E3180AD}">
      <dgm:prSet/>
      <dgm:spPr/>
      <dgm:t>
        <a:bodyPr/>
        <a:lstStyle/>
        <a:p>
          <a:endParaRPr lang="en-US"/>
        </a:p>
      </dgm:t>
    </dgm:pt>
    <dgm:pt modelId="{00956518-62BB-43D4-810A-E97544707268}" type="sibTrans" cxnId="{575868B9-C726-401F-8636-03769E3180AD}">
      <dgm:prSet/>
      <dgm:spPr/>
      <dgm:t>
        <a:bodyPr/>
        <a:lstStyle/>
        <a:p>
          <a:endParaRPr lang="en-US"/>
        </a:p>
      </dgm:t>
    </dgm:pt>
    <dgm:pt modelId="{D23ED7EC-F7F7-4033-A128-C3288D7703F9}">
      <dgm:prSet phldrT="[Text]"/>
      <dgm:spPr>
        <a:solidFill>
          <a:srgbClr val="A5300F"/>
        </a:solidFill>
      </dgm:spPr>
      <dgm:t>
        <a:bodyPr/>
        <a:lstStyle/>
        <a:p>
          <a:r>
            <a:rPr lang="en-US" dirty="0"/>
            <a:t>UnSub4</a:t>
          </a:r>
        </a:p>
      </dgm:t>
    </dgm:pt>
    <dgm:pt modelId="{0FBE4558-0C87-4E91-A3A8-96D2ACF3D77B}" type="parTrans" cxnId="{5824422B-70F3-457D-A25D-8AA08BBF7C33}">
      <dgm:prSet/>
      <dgm:spPr/>
      <dgm:t>
        <a:bodyPr/>
        <a:lstStyle/>
        <a:p>
          <a:endParaRPr lang="en-US"/>
        </a:p>
      </dgm:t>
    </dgm:pt>
    <dgm:pt modelId="{87AAEE37-5C52-4D7A-8FE3-FD346D405CEE}" type="sibTrans" cxnId="{5824422B-70F3-457D-A25D-8AA08BBF7C33}">
      <dgm:prSet/>
      <dgm:spPr/>
      <dgm:t>
        <a:bodyPr/>
        <a:lstStyle/>
        <a:p>
          <a:endParaRPr lang="en-US"/>
        </a:p>
      </dgm:t>
    </dgm:pt>
    <dgm:pt modelId="{A6CA172E-482B-4014-8A72-A0836C367031}">
      <dgm:prSet phldrT="[Text]"/>
      <dgm:spPr>
        <a:solidFill>
          <a:srgbClr val="A5300F"/>
        </a:solidFill>
      </dgm:spPr>
      <dgm:t>
        <a:bodyPr/>
        <a:lstStyle/>
        <a:p>
          <a:r>
            <a:rPr lang="en-US" dirty="0"/>
            <a:t>UnSub3</a:t>
          </a:r>
        </a:p>
      </dgm:t>
    </dgm:pt>
    <dgm:pt modelId="{BD14211D-E058-4760-9D15-0BE545423591}" type="parTrans" cxnId="{900125B1-D56A-4400-B181-037E61CF5DE4}">
      <dgm:prSet/>
      <dgm:spPr/>
      <dgm:t>
        <a:bodyPr/>
        <a:lstStyle/>
        <a:p>
          <a:endParaRPr lang="en-US"/>
        </a:p>
      </dgm:t>
    </dgm:pt>
    <dgm:pt modelId="{E1EF5A75-8F04-47C5-B366-98D43066A348}" type="sibTrans" cxnId="{900125B1-D56A-4400-B181-037E61CF5DE4}">
      <dgm:prSet/>
      <dgm:spPr/>
      <dgm:t>
        <a:bodyPr/>
        <a:lstStyle/>
        <a:p>
          <a:endParaRPr lang="en-US"/>
        </a:p>
      </dgm:t>
    </dgm:pt>
    <dgm:pt modelId="{BB0EC423-D1CE-4084-B522-D118A1CFD369}">
      <dgm:prSet phldrT="[Text]"/>
      <dgm:spPr/>
      <dgm:t>
        <a:bodyPr/>
        <a:lstStyle/>
        <a:p>
          <a:r>
            <a:rPr lang="en-US" dirty="0"/>
            <a:t>UnSub2</a:t>
          </a:r>
        </a:p>
      </dgm:t>
    </dgm:pt>
    <dgm:pt modelId="{45D785B2-327E-41A8-B062-2E93E83D8846}" type="parTrans" cxnId="{3D1470AF-D0BD-482F-840A-B67522F59843}">
      <dgm:prSet/>
      <dgm:spPr/>
      <dgm:t>
        <a:bodyPr/>
        <a:lstStyle/>
        <a:p>
          <a:endParaRPr lang="en-US"/>
        </a:p>
      </dgm:t>
    </dgm:pt>
    <dgm:pt modelId="{FCD29546-F434-43CA-9190-23B745F2CA10}" type="sibTrans" cxnId="{3D1470AF-D0BD-482F-840A-B67522F59843}">
      <dgm:prSet/>
      <dgm:spPr/>
      <dgm:t>
        <a:bodyPr/>
        <a:lstStyle/>
        <a:p>
          <a:endParaRPr lang="en-US"/>
        </a:p>
      </dgm:t>
    </dgm:pt>
    <dgm:pt modelId="{098DDD99-5D2E-46A9-8F6D-8E20461C6417}">
      <dgm:prSet phldrT="[Text]"/>
      <dgm:spPr/>
      <dgm:t>
        <a:bodyPr/>
        <a:lstStyle/>
        <a:p>
          <a:r>
            <a:rPr lang="en-US" dirty="0"/>
            <a:t>UnSub1</a:t>
          </a:r>
        </a:p>
      </dgm:t>
    </dgm:pt>
    <dgm:pt modelId="{DD50486F-0D51-452D-B3E1-C6271C5BB691}" type="parTrans" cxnId="{21512A38-0A96-424E-BFC7-4AAD46DAC802}">
      <dgm:prSet/>
      <dgm:spPr/>
      <dgm:t>
        <a:bodyPr/>
        <a:lstStyle/>
        <a:p>
          <a:endParaRPr lang="en-US"/>
        </a:p>
      </dgm:t>
    </dgm:pt>
    <dgm:pt modelId="{15BA64F8-FDE7-46E9-A205-112CCD7EB952}" type="sibTrans" cxnId="{21512A38-0A96-424E-BFC7-4AAD46DAC802}">
      <dgm:prSet/>
      <dgm:spPr/>
      <dgm:t>
        <a:bodyPr/>
        <a:lstStyle/>
        <a:p>
          <a:endParaRPr lang="en-US"/>
        </a:p>
      </dgm:t>
    </dgm:pt>
    <dgm:pt modelId="{2BEF1CDC-88C0-4326-85C7-2C036E3243C6}" type="pres">
      <dgm:prSet presAssocID="{8CEC6FCC-9B57-4D75-9AE5-405FD82147DB}" presName="Name0" presStyleCnt="0">
        <dgm:presLayoutVars>
          <dgm:chMax val="1"/>
          <dgm:dir/>
          <dgm:animLvl val="ctr"/>
          <dgm:resizeHandles val="exact"/>
        </dgm:presLayoutVars>
      </dgm:prSet>
      <dgm:spPr/>
    </dgm:pt>
    <dgm:pt modelId="{939DE0F1-C12F-4B46-8675-4EEEC333982D}" type="pres">
      <dgm:prSet presAssocID="{259491C0-AF7A-4BD4-A122-46A6CCE81B56}" presName="centerShape" presStyleLbl="node0" presStyleIdx="0" presStyleCnt="1"/>
      <dgm:spPr/>
    </dgm:pt>
    <dgm:pt modelId="{7C5B2A15-430F-4A9C-90C9-28C883A25D56}" type="pres">
      <dgm:prSet presAssocID="{0FBE4558-0C87-4E91-A3A8-96D2ACF3D77B}" presName="parTrans" presStyleLbl="sibTrans2D1" presStyleIdx="0" presStyleCnt="4"/>
      <dgm:spPr/>
    </dgm:pt>
    <dgm:pt modelId="{FD8F9E95-7543-4DD6-9A53-0108CC75964E}" type="pres">
      <dgm:prSet presAssocID="{0FBE4558-0C87-4E91-A3A8-96D2ACF3D77B}" presName="connectorText" presStyleLbl="sibTrans2D1" presStyleIdx="0" presStyleCnt="4"/>
      <dgm:spPr/>
    </dgm:pt>
    <dgm:pt modelId="{AA9FC36D-A575-45E8-951B-052220D26B1D}" type="pres">
      <dgm:prSet presAssocID="{D23ED7EC-F7F7-4033-A128-C3288D7703F9}" presName="node" presStyleLbl="node1" presStyleIdx="0" presStyleCnt="4">
        <dgm:presLayoutVars>
          <dgm:bulletEnabled val="1"/>
        </dgm:presLayoutVars>
      </dgm:prSet>
      <dgm:spPr/>
    </dgm:pt>
    <dgm:pt modelId="{43AD4F5C-BE2A-4C75-88C8-E9DF65BE5098}" type="pres">
      <dgm:prSet presAssocID="{BD14211D-E058-4760-9D15-0BE545423591}" presName="parTrans" presStyleLbl="sibTrans2D1" presStyleIdx="1" presStyleCnt="4"/>
      <dgm:spPr/>
    </dgm:pt>
    <dgm:pt modelId="{8BC889C0-2905-4A82-9B65-4676AFB6983D}" type="pres">
      <dgm:prSet presAssocID="{BD14211D-E058-4760-9D15-0BE545423591}" presName="connectorText" presStyleLbl="sibTrans2D1" presStyleIdx="1" presStyleCnt="4"/>
      <dgm:spPr/>
    </dgm:pt>
    <dgm:pt modelId="{4ABF9E0B-5588-4B1B-84E8-E114A3526A18}" type="pres">
      <dgm:prSet presAssocID="{A6CA172E-482B-4014-8A72-A0836C367031}" presName="node" presStyleLbl="node1" presStyleIdx="1" presStyleCnt="4">
        <dgm:presLayoutVars>
          <dgm:bulletEnabled val="1"/>
        </dgm:presLayoutVars>
      </dgm:prSet>
      <dgm:spPr/>
    </dgm:pt>
    <dgm:pt modelId="{22CC4E90-A95E-40D0-BD90-9908CC136B78}" type="pres">
      <dgm:prSet presAssocID="{45D785B2-327E-41A8-B062-2E93E83D8846}" presName="parTrans" presStyleLbl="sibTrans2D1" presStyleIdx="2" presStyleCnt="4"/>
      <dgm:spPr/>
    </dgm:pt>
    <dgm:pt modelId="{D63DD656-D29D-478F-9D8C-A6777FB8A330}" type="pres">
      <dgm:prSet presAssocID="{45D785B2-327E-41A8-B062-2E93E83D8846}" presName="connectorText" presStyleLbl="sibTrans2D1" presStyleIdx="2" presStyleCnt="4"/>
      <dgm:spPr/>
    </dgm:pt>
    <dgm:pt modelId="{CEF7295B-F197-43C2-8CCB-AA98C0AF26DD}" type="pres">
      <dgm:prSet presAssocID="{BB0EC423-D1CE-4084-B522-D118A1CFD369}" presName="node" presStyleLbl="node1" presStyleIdx="2" presStyleCnt="4">
        <dgm:presLayoutVars>
          <dgm:bulletEnabled val="1"/>
        </dgm:presLayoutVars>
      </dgm:prSet>
      <dgm:spPr/>
    </dgm:pt>
    <dgm:pt modelId="{73950899-C8F7-4373-9837-768CE46D89C7}" type="pres">
      <dgm:prSet presAssocID="{DD50486F-0D51-452D-B3E1-C6271C5BB691}" presName="parTrans" presStyleLbl="sibTrans2D1" presStyleIdx="3" presStyleCnt="4"/>
      <dgm:spPr/>
    </dgm:pt>
    <dgm:pt modelId="{9B2709BB-5E1B-4518-B47C-5534E38403E7}" type="pres">
      <dgm:prSet presAssocID="{DD50486F-0D51-452D-B3E1-C6271C5BB691}" presName="connectorText" presStyleLbl="sibTrans2D1" presStyleIdx="3" presStyleCnt="4"/>
      <dgm:spPr/>
    </dgm:pt>
    <dgm:pt modelId="{4AE5DCE4-9B18-42E2-9A81-5648EB983F5B}" type="pres">
      <dgm:prSet presAssocID="{098DDD99-5D2E-46A9-8F6D-8E20461C6417}" presName="node" presStyleLbl="node1" presStyleIdx="3" presStyleCnt="4">
        <dgm:presLayoutVars>
          <dgm:bulletEnabled val="1"/>
        </dgm:presLayoutVars>
      </dgm:prSet>
      <dgm:spPr/>
    </dgm:pt>
  </dgm:ptLst>
  <dgm:cxnLst>
    <dgm:cxn modelId="{9EE9DC00-5E8D-40D6-80B6-991088606706}" type="presOf" srcId="{BD14211D-E058-4760-9D15-0BE545423591}" destId="{43AD4F5C-BE2A-4C75-88C8-E9DF65BE5098}" srcOrd="0" destOrd="0" presId="urn:microsoft.com/office/officeart/2005/8/layout/radial5"/>
    <dgm:cxn modelId="{E93A6106-16D4-449B-A153-360DF295BDB5}" type="presOf" srcId="{0FBE4558-0C87-4E91-A3A8-96D2ACF3D77B}" destId="{FD8F9E95-7543-4DD6-9A53-0108CC75964E}" srcOrd="1" destOrd="0" presId="urn:microsoft.com/office/officeart/2005/8/layout/radial5"/>
    <dgm:cxn modelId="{6671A112-F7EC-4CD9-9605-9E41AB1A8040}" type="presOf" srcId="{8CEC6FCC-9B57-4D75-9AE5-405FD82147DB}" destId="{2BEF1CDC-88C0-4326-85C7-2C036E3243C6}" srcOrd="0" destOrd="0" presId="urn:microsoft.com/office/officeart/2005/8/layout/radial5"/>
    <dgm:cxn modelId="{72872025-5467-4230-8928-846E7D31D561}" type="presOf" srcId="{45D785B2-327E-41A8-B062-2E93E83D8846}" destId="{D63DD656-D29D-478F-9D8C-A6777FB8A330}" srcOrd="1" destOrd="0" presId="urn:microsoft.com/office/officeart/2005/8/layout/radial5"/>
    <dgm:cxn modelId="{5824422B-70F3-457D-A25D-8AA08BBF7C33}" srcId="{259491C0-AF7A-4BD4-A122-46A6CCE81B56}" destId="{D23ED7EC-F7F7-4033-A128-C3288D7703F9}" srcOrd="0" destOrd="0" parTransId="{0FBE4558-0C87-4E91-A3A8-96D2ACF3D77B}" sibTransId="{87AAEE37-5C52-4D7A-8FE3-FD346D405CEE}"/>
    <dgm:cxn modelId="{21512A38-0A96-424E-BFC7-4AAD46DAC802}" srcId="{259491C0-AF7A-4BD4-A122-46A6CCE81B56}" destId="{098DDD99-5D2E-46A9-8F6D-8E20461C6417}" srcOrd="3" destOrd="0" parTransId="{DD50486F-0D51-452D-B3E1-C6271C5BB691}" sibTransId="{15BA64F8-FDE7-46E9-A205-112CCD7EB952}"/>
    <dgm:cxn modelId="{1AA86A66-8268-4DE4-90D9-802BA9818EBA}" type="presOf" srcId="{098DDD99-5D2E-46A9-8F6D-8E20461C6417}" destId="{4AE5DCE4-9B18-42E2-9A81-5648EB983F5B}" srcOrd="0" destOrd="0" presId="urn:microsoft.com/office/officeart/2005/8/layout/radial5"/>
    <dgm:cxn modelId="{ABA2BB69-EE53-406C-A3CF-644215CBDBAF}" type="presOf" srcId="{DD50486F-0D51-452D-B3E1-C6271C5BB691}" destId="{73950899-C8F7-4373-9837-768CE46D89C7}" srcOrd="0" destOrd="0" presId="urn:microsoft.com/office/officeart/2005/8/layout/radial5"/>
    <dgm:cxn modelId="{0ADDC37E-64F7-4996-814C-638DDB6FE873}" type="presOf" srcId="{DD50486F-0D51-452D-B3E1-C6271C5BB691}" destId="{9B2709BB-5E1B-4518-B47C-5534E38403E7}" srcOrd="1" destOrd="0" presId="urn:microsoft.com/office/officeart/2005/8/layout/radial5"/>
    <dgm:cxn modelId="{E7B4C185-6D28-415C-A431-C222787C5718}" type="presOf" srcId="{BD14211D-E058-4760-9D15-0BE545423591}" destId="{8BC889C0-2905-4A82-9B65-4676AFB6983D}" srcOrd="1" destOrd="0" presId="urn:microsoft.com/office/officeart/2005/8/layout/radial5"/>
    <dgm:cxn modelId="{62800F8F-675F-4151-949D-1E4FE75C7595}" type="presOf" srcId="{D23ED7EC-F7F7-4033-A128-C3288D7703F9}" destId="{AA9FC36D-A575-45E8-951B-052220D26B1D}" srcOrd="0" destOrd="0" presId="urn:microsoft.com/office/officeart/2005/8/layout/radial5"/>
    <dgm:cxn modelId="{3D1470AF-D0BD-482F-840A-B67522F59843}" srcId="{259491C0-AF7A-4BD4-A122-46A6CCE81B56}" destId="{BB0EC423-D1CE-4084-B522-D118A1CFD369}" srcOrd="2" destOrd="0" parTransId="{45D785B2-327E-41A8-B062-2E93E83D8846}" sibTransId="{FCD29546-F434-43CA-9190-23B745F2CA10}"/>
    <dgm:cxn modelId="{900125B1-D56A-4400-B181-037E61CF5DE4}" srcId="{259491C0-AF7A-4BD4-A122-46A6CCE81B56}" destId="{A6CA172E-482B-4014-8A72-A0836C367031}" srcOrd="1" destOrd="0" parTransId="{BD14211D-E058-4760-9D15-0BE545423591}" sibTransId="{E1EF5A75-8F04-47C5-B366-98D43066A348}"/>
    <dgm:cxn modelId="{575868B9-C726-401F-8636-03769E3180AD}" srcId="{8CEC6FCC-9B57-4D75-9AE5-405FD82147DB}" destId="{259491C0-AF7A-4BD4-A122-46A6CCE81B56}" srcOrd="0" destOrd="0" parTransId="{84A6E5E4-9A60-48A8-BC79-F8D3FA0E5591}" sibTransId="{00956518-62BB-43D4-810A-E97544707268}"/>
    <dgm:cxn modelId="{CBD6BCBD-9054-4BFB-BBAE-2F11776A01CA}" type="presOf" srcId="{45D785B2-327E-41A8-B062-2E93E83D8846}" destId="{22CC4E90-A95E-40D0-BD90-9908CC136B78}" srcOrd="0" destOrd="0" presId="urn:microsoft.com/office/officeart/2005/8/layout/radial5"/>
    <dgm:cxn modelId="{EDD7E6D6-8140-40C8-AC92-CD72F2E44DBE}" type="presOf" srcId="{BB0EC423-D1CE-4084-B522-D118A1CFD369}" destId="{CEF7295B-F197-43C2-8CCB-AA98C0AF26DD}" srcOrd="0" destOrd="0" presId="urn:microsoft.com/office/officeart/2005/8/layout/radial5"/>
    <dgm:cxn modelId="{1E7B51F1-357B-4525-BDC6-26B977C4F993}" type="presOf" srcId="{0FBE4558-0C87-4E91-A3A8-96D2ACF3D77B}" destId="{7C5B2A15-430F-4A9C-90C9-28C883A25D56}" srcOrd="0" destOrd="0" presId="urn:microsoft.com/office/officeart/2005/8/layout/radial5"/>
    <dgm:cxn modelId="{77C550F2-9674-4CE1-A880-E8AFEF227DF8}" type="presOf" srcId="{259491C0-AF7A-4BD4-A122-46A6CCE81B56}" destId="{939DE0F1-C12F-4B46-8675-4EEEC333982D}" srcOrd="0" destOrd="0" presId="urn:microsoft.com/office/officeart/2005/8/layout/radial5"/>
    <dgm:cxn modelId="{AB1DB1FB-5923-487A-9E75-F5DD0DDB3B7A}" type="presOf" srcId="{A6CA172E-482B-4014-8A72-A0836C367031}" destId="{4ABF9E0B-5588-4B1B-84E8-E114A3526A18}" srcOrd="0" destOrd="0" presId="urn:microsoft.com/office/officeart/2005/8/layout/radial5"/>
    <dgm:cxn modelId="{F00AB46E-6669-4C7F-9118-BE1508D5417F}" type="presParOf" srcId="{2BEF1CDC-88C0-4326-85C7-2C036E3243C6}" destId="{939DE0F1-C12F-4B46-8675-4EEEC333982D}" srcOrd="0" destOrd="0" presId="urn:microsoft.com/office/officeart/2005/8/layout/radial5"/>
    <dgm:cxn modelId="{29622E3E-60E4-42BD-BBA8-A023D95D6DBE}" type="presParOf" srcId="{2BEF1CDC-88C0-4326-85C7-2C036E3243C6}" destId="{7C5B2A15-430F-4A9C-90C9-28C883A25D56}" srcOrd="1" destOrd="0" presId="urn:microsoft.com/office/officeart/2005/8/layout/radial5"/>
    <dgm:cxn modelId="{8D23E9CD-A307-47BB-B83B-23CB893667D2}" type="presParOf" srcId="{7C5B2A15-430F-4A9C-90C9-28C883A25D56}" destId="{FD8F9E95-7543-4DD6-9A53-0108CC75964E}" srcOrd="0" destOrd="0" presId="urn:microsoft.com/office/officeart/2005/8/layout/radial5"/>
    <dgm:cxn modelId="{45D2AA85-1671-4F2C-AAFD-2B8DC8EDB06E}" type="presParOf" srcId="{2BEF1CDC-88C0-4326-85C7-2C036E3243C6}" destId="{AA9FC36D-A575-45E8-951B-052220D26B1D}" srcOrd="2" destOrd="0" presId="urn:microsoft.com/office/officeart/2005/8/layout/radial5"/>
    <dgm:cxn modelId="{02AB7BED-F94A-4E71-A6C0-A8D28A18745E}" type="presParOf" srcId="{2BEF1CDC-88C0-4326-85C7-2C036E3243C6}" destId="{43AD4F5C-BE2A-4C75-88C8-E9DF65BE5098}" srcOrd="3" destOrd="0" presId="urn:microsoft.com/office/officeart/2005/8/layout/radial5"/>
    <dgm:cxn modelId="{7A23A87F-BDEF-4D62-AE36-52CDF50DC165}" type="presParOf" srcId="{43AD4F5C-BE2A-4C75-88C8-E9DF65BE5098}" destId="{8BC889C0-2905-4A82-9B65-4676AFB6983D}" srcOrd="0" destOrd="0" presId="urn:microsoft.com/office/officeart/2005/8/layout/radial5"/>
    <dgm:cxn modelId="{ABD164FD-AE37-444E-B5C9-BE2565918828}" type="presParOf" srcId="{2BEF1CDC-88C0-4326-85C7-2C036E3243C6}" destId="{4ABF9E0B-5588-4B1B-84E8-E114A3526A18}" srcOrd="4" destOrd="0" presId="urn:microsoft.com/office/officeart/2005/8/layout/radial5"/>
    <dgm:cxn modelId="{74200AD8-1A88-4B3C-B7DB-0ABFE62D0C74}" type="presParOf" srcId="{2BEF1CDC-88C0-4326-85C7-2C036E3243C6}" destId="{22CC4E90-A95E-40D0-BD90-9908CC136B78}" srcOrd="5" destOrd="0" presId="urn:microsoft.com/office/officeart/2005/8/layout/radial5"/>
    <dgm:cxn modelId="{0939736A-91D4-4FD7-B7CA-28F0B720F86E}" type="presParOf" srcId="{22CC4E90-A95E-40D0-BD90-9908CC136B78}" destId="{D63DD656-D29D-478F-9D8C-A6777FB8A330}" srcOrd="0" destOrd="0" presId="urn:microsoft.com/office/officeart/2005/8/layout/radial5"/>
    <dgm:cxn modelId="{32E2DF97-ABB9-4DED-B481-6256A34B8C86}" type="presParOf" srcId="{2BEF1CDC-88C0-4326-85C7-2C036E3243C6}" destId="{CEF7295B-F197-43C2-8CCB-AA98C0AF26DD}" srcOrd="6" destOrd="0" presId="urn:microsoft.com/office/officeart/2005/8/layout/radial5"/>
    <dgm:cxn modelId="{5F25BDF4-6CB4-4FC9-94EB-AB70C650E4D5}" type="presParOf" srcId="{2BEF1CDC-88C0-4326-85C7-2C036E3243C6}" destId="{73950899-C8F7-4373-9837-768CE46D89C7}" srcOrd="7" destOrd="0" presId="urn:microsoft.com/office/officeart/2005/8/layout/radial5"/>
    <dgm:cxn modelId="{1AEAF9FD-2D7D-4E79-B181-C5B90A6FE6CF}" type="presParOf" srcId="{73950899-C8F7-4373-9837-768CE46D89C7}" destId="{9B2709BB-5E1B-4518-B47C-5534E38403E7}" srcOrd="0" destOrd="0" presId="urn:microsoft.com/office/officeart/2005/8/layout/radial5"/>
    <dgm:cxn modelId="{30E107BB-1B36-4CDE-B98D-0E9E5F1A5FE2}" type="presParOf" srcId="{2BEF1CDC-88C0-4326-85C7-2C036E3243C6}" destId="{4AE5DCE4-9B18-42E2-9A81-5648EB983F5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B8A48B-6AE5-42F9-8EA4-3D81F5DE9E6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6D12AF15-AAF1-4947-9A0B-C5707ADF09C0}">
      <dgm:prSet phldrT="[Text]"/>
      <dgm:spPr/>
      <dgm:t>
        <a:bodyPr/>
        <a:lstStyle/>
        <a:p>
          <a:r>
            <a:rPr lang="en-US" dirty="0"/>
            <a:t>Machine Profile</a:t>
          </a:r>
        </a:p>
      </dgm:t>
    </dgm:pt>
    <dgm:pt modelId="{8480C707-0393-4005-BAAD-09920F2AF456}" type="parTrans" cxnId="{D96513EE-3AC4-4269-9069-F54F360907AC}">
      <dgm:prSet/>
      <dgm:spPr/>
      <dgm:t>
        <a:bodyPr/>
        <a:lstStyle/>
        <a:p>
          <a:endParaRPr lang="en-US"/>
        </a:p>
      </dgm:t>
    </dgm:pt>
    <dgm:pt modelId="{2DAF44B8-D036-4802-B6B4-21BB81D42335}" type="sibTrans" cxnId="{D96513EE-3AC4-4269-9069-F54F360907AC}">
      <dgm:prSet/>
      <dgm:spPr/>
      <dgm:t>
        <a:bodyPr/>
        <a:lstStyle/>
        <a:p>
          <a:endParaRPr lang="en-US"/>
        </a:p>
      </dgm:t>
    </dgm:pt>
    <dgm:pt modelId="{C89F9816-3184-4354-B5A0-C073C25B1EFB}">
      <dgm:prSet phldrT="[Text]"/>
      <dgm:spPr/>
      <dgm:t>
        <a:bodyPr/>
        <a:lstStyle/>
        <a:p>
          <a:r>
            <a:rPr lang="en-US" dirty="0"/>
            <a:t>User Profiles</a:t>
          </a:r>
        </a:p>
      </dgm:t>
    </dgm:pt>
    <dgm:pt modelId="{1AE140B3-7DF6-42CA-9D8C-305C9B9E4DE2}" type="parTrans" cxnId="{1F7D087A-A3AA-4560-A2E8-7E3040567137}">
      <dgm:prSet/>
      <dgm:spPr/>
      <dgm:t>
        <a:bodyPr/>
        <a:lstStyle/>
        <a:p>
          <a:endParaRPr lang="en-US"/>
        </a:p>
      </dgm:t>
    </dgm:pt>
    <dgm:pt modelId="{9B278791-FD44-4FE0-8797-B7FAE6F36AE4}" type="sibTrans" cxnId="{1F7D087A-A3AA-4560-A2E8-7E3040567137}">
      <dgm:prSet/>
      <dgm:spPr/>
      <dgm:t>
        <a:bodyPr/>
        <a:lstStyle/>
        <a:p>
          <a:endParaRPr lang="en-US"/>
        </a:p>
      </dgm:t>
    </dgm:pt>
    <dgm:pt modelId="{30F268DF-6122-414A-821C-1BD7E183DFAA}">
      <dgm:prSet phldrT="[Text]"/>
      <dgm:spPr/>
      <dgm:t>
        <a:bodyPr/>
        <a:lstStyle/>
        <a:p>
          <a:r>
            <a:rPr lang="en-US" dirty="0"/>
            <a:t>Behavioral Analysis</a:t>
          </a:r>
        </a:p>
      </dgm:t>
    </dgm:pt>
    <dgm:pt modelId="{37F6C558-67F4-4651-99F7-28A3F80CB3BB}" type="parTrans" cxnId="{CD7E8A09-13DC-41E5-A731-48E75C6E01E1}">
      <dgm:prSet/>
      <dgm:spPr/>
      <dgm:t>
        <a:bodyPr/>
        <a:lstStyle/>
        <a:p>
          <a:endParaRPr lang="en-US"/>
        </a:p>
      </dgm:t>
    </dgm:pt>
    <dgm:pt modelId="{0A663480-BDEC-401C-AD91-24FCE68F43C5}" type="sibTrans" cxnId="{CD7E8A09-13DC-41E5-A731-48E75C6E01E1}">
      <dgm:prSet/>
      <dgm:spPr/>
      <dgm:t>
        <a:bodyPr/>
        <a:lstStyle/>
        <a:p>
          <a:endParaRPr lang="en-US"/>
        </a:p>
      </dgm:t>
    </dgm:pt>
    <dgm:pt modelId="{91EC20B6-A736-4D60-A705-809F98A1C96A}">
      <dgm:prSet phldrT="[Text]"/>
      <dgm:spPr/>
      <dgm:t>
        <a:bodyPr/>
        <a:lstStyle/>
        <a:p>
          <a:r>
            <a:rPr lang="en-US" dirty="0"/>
            <a:t>Anomaly Detection</a:t>
          </a:r>
        </a:p>
      </dgm:t>
    </dgm:pt>
    <dgm:pt modelId="{6C56E2EB-7B7F-4BE6-B82B-68042A1FB1ED}" type="parTrans" cxnId="{83CADEAB-E8A0-4470-8CB0-5D0E50C1239F}">
      <dgm:prSet/>
      <dgm:spPr/>
      <dgm:t>
        <a:bodyPr/>
        <a:lstStyle/>
        <a:p>
          <a:endParaRPr lang="en-US"/>
        </a:p>
      </dgm:t>
    </dgm:pt>
    <dgm:pt modelId="{F2338FEA-3D0B-456F-B5CA-935C51B45A56}" type="sibTrans" cxnId="{83CADEAB-E8A0-4470-8CB0-5D0E50C1239F}">
      <dgm:prSet/>
      <dgm:spPr/>
      <dgm:t>
        <a:bodyPr/>
        <a:lstStyle/>
        <a:p>
          <a:endParaRPr lang="en-US"/>
        </a:p>
      </dgm:t>
    </dgm:pt>
    <dgm:pt modelId="{91A42293-7A2E-4284-85D9-01B192C3653A}">
      <dgm:prSet phldrT="[Text]"/>
      <dgm:spPr/>
      <dgm:t>
        <a:bodyPr/>
        <a:lstStyle/>
        <a:p>
          <a:r>
            <a:rPr lang="en-US" dirty="0"/>
            <a:t>Criminal Profiling</a:t>
          </a:r>
        </a:p>
      </dgm:t>
    </dgm:pt>
    <dgm:pt modelId="{1505B50C-B7FC-4756-A158-1A776CC11B08}" type="parTrans" cxnId="{8F9D4DBC-B7DB-4EBC-8155-683FCC86E3E4}">
      <dgm:prSet/>
      <dgm:spPr/>
      <dgm:t>
        <a:bodyPr/>
        <a:lstStyle/>
        <a:p>
          <a:endParaRPr lang="en-US"/>
        </a:p>
      </dgm:t>
    </dgm:pt>
    <dgm:pt modelId="{E16570A2-E10F-4DD6-8D31-7C4C922ACD9C}" type="sibTrans" cxnId="{8F9D4DBC-B7DB-4EBC-8155-683FCC86E3E4}">
      <dgm:prSet/>
      <dgm:spPr/>
      <dgm:t>
        <a:bodyPr/>
        <a:lstStyle/>
        <a:p>
          <a:endParaRPr lang="en-US"/>
        </a:p>
      </dgm:t>
    </dgm:pt>
    <dgm:pt modelId="{A7823FE8-FEB4-4434-8EEB-2E876A16B2EF}" type="pres">
      <dgm:prSet presAssocID="{84B8A48B-6AE5-42F9-8EA4-3D81F5DE9E63}" presName="Name0" presStyleCnt="0">
        <dgm:presLayoutVars>
          <dgm:dir/>
          <dgm:resizeHandles val="exact"/>
        </dgm:presLayoutVars>
      </dgm:prSet>
      <dgm:spPr/>
    </dgm:pt>
    <dgm:pt modelId="{D2E0C6D5-804A-43D6-8701-ACC8DA74B510}" type="pres">
      <dgm:prSet presAssocID="{84B8A48B-6AE5-42F9-8EA4-3D81F5DE9E63}" presName="cycle" presStyleCnt="0"/>
      <dgm:spPr/>
    </dgm:pt>
    <dgm:pt modelId="{25B3F4FD-0710-4B5B-BE9B-8AA5889BB422}" type="pres">
      <dgm:prSet presAssocID="{6D12AF15-AAF1-4947-9A0B-C5707ADF09C0}" presName="nodeFirstNode" presStyleLbl="node1" presStyleIdx="0" presStyleCnt="5">
        <dgm:presLayoutVars>
          <dgm:bulletEnabled val="1"/>
        </dgm:presLayoutVars>
      </dgm:prSet>
      <dgm:spPr/>
    </dgm:pt>
    <dgm:pt modelId="{C49AB81C-95F0-44F4-B378-E41461DF6147}" type="pres">
      <dgm:prSet presAssocID="{2DAF44B8-D036-4802-B6B4-21BB81D42335}" presName="sibTransFirstNode" presStyleLbl="bgShp" presStyleIdx="0" presStyleCnt="1"/>
      <dgm:spPr/>
    </dgm:pt>
    <dgm:pt modelId="{E3C928C6-59CC-4293-8234-CEFB49229D13}" type="pres">
      <dgm:prSet presAssocID="{C89F9816-3184-4354-B5A0-C073C25B1EFB}" presName="nodeFollowingNodes" presStyleLbl="node1" presStyleIdx="1" presStyleCnt="5">
        <dgm:presLayoutVars>
          <dgm:bulletEnabled val="1"/>
        </dgm:presLayoutVars>
      </dgm:prSet>
      <dgm:spPr/>
    </dgm:pt>
    <dgm:pt modelId="{FD798276-D0DD-4B92-9411-8DFF102ECD5E}" type="pres">
      <dgm:prSet presAssocID="{30F268DF-6122-414A-821C-1BD7E183DFAA}" presName="nodeFollowingNodes" presStyleLbl="node1" presStyleIdx="2" presStyleCnt="5">
        <dgm:presLayoutVars>
          <dgm:bulletEnabled val="1"/>
        </dgm:presLayoutVars>
      </dgm:prSet>
      <dgm:spPr/>
    </dgm:pt>
    <dgm:pt modelId="{9C8CA00D-C5BD-4E96-B746-C090F6FFFC50}" type="pres">
      <dgm:prSet presAssocID="{91EC20B6-A736-4D60-A705-809F98A1C96A}" presName="nodeFollowingNodes" presStyleLbl="node1" presStyleIdx="3" presStyleCnt="5">
        <dgm:presLayoutVars>
          <dgm:bulletEnabled val="1"/>
        </dgm:presLayoutVars>
      </dgm:prSet>
      <dgm:spPr/>
    </dgm:pt>
    <dgm:pt modelId="{0C017D24-D6CB-46B7-9F8C-C3AF5B29B5D1}" type="pres">
      <dgm:prSet presAssocID="{91A42293-7A2E-4284-85D9-01B192C3653A}" presName="nodeFollowingNodes" presStyleLbl="node1" presStyleIdx="4" presStyleCnt="5">
        <dgm:presLayoutVars>
          <dgm:bulletEnabled val="1"/>
        </dgm:presLayoutVars>
      </dgm:prSet>
      <dgm:spPr/>
    </dgm:pt>
  </dgm:ptLst>
  <dgm:cxnLst>
    <dgm:cxn modelId="{CD7E8A09-13DC-41E5-A731-48E75C6E01E1}" srcId="{84B8A48B-6AE5-42F9-8EA4-3D81F5DE9E63}" destId="{30F268DF-6122-414A-821C-1BD7E183DFAA}" srcOrd="2" destOrd="0" parTransId="{37F6C558-67F4-4651-99F7-28A3F80CB3BB}" sibTransId="{0A663480-BDEC-401C-AD91-24FCE68F43C5}"/>
    <dgm:cxn modelId="{4CCD730F-2E5D-418E-B550-E5741E2AF9EA}" type="presOf" srcId="{91A42293-7A2E-4284-85D9-01B192C3653A}" destId="{0C017D24-D6CB-46B7-9F8C-C3AF5B29B5D1}" srcOrd="0" destOrd="0" presId="urn:microsoft.com/office/officeart/2005/8/layout/cycle3"/>
    <dgm:cxn modelId="{347C856B-8775-4B21-93EE-04861262BB74}" type="presOf" srcId="{6D12AF15-AAF1-4947-9A0B-C5707ADF09C0}" destId="{25B3F4FD-0710-4B5B-BE9B-8AA5889BB422}" srcOrd="0" destOrd="0" presId="urn:microsoft.com/office/officeart/2005/8/layout/cycle3"/>
    <dgm:cxn modelId="{4BE43874-0408-4741-9D31-981D03048D3B}" type="presOf" srcId="{C89F9816-3184-4354-B5A0-C073C25B1EFB}" destId="{E3C928C6-59CC-4293-8234-CEFB49229D13}" srcOrd="0" destOrd="0" presId="urn:microsoft.com/office/officeart/2005/8/layout/cycle3"/>
    <dgm:cxn modelId="{4C2E5B77-953B-495D-9679-2D2D66D6EFA2}" type="presOf" srcId="{2DAF44B8-D036-4802-B6B4-21BB81D42335}" destId="{C49AB81C-95F0-44F4-B378-E41461DF6147}" srcOrd="0" destOrd="0" presId="urn:microsoft.com/office/officeart/2005/8/layout/cycle3"/>
    <dgm:cxn modelId="{1F7D087A-A3AA-4560-A2E8-7E3040567137}" srcId="{84B8A48B-6AE5-42F9-8EA4-3D81F5DE9E63}" destId="{C89F9816-3184-4354-B5A0-C073C25B1EFB}" srcOrd="1" destOrd="0" parTransId="{1AE140B3-7DF6-42CA-9D8C-305C9B9E4DE2}" sibTransId="{9B278791-FD44-4FE0-8797-B7FAE6F36AE4}"/>
    <dgm:cxn modelId="{3F3864AB-794C-4A80-AD69-9AB4A567D250}" type="presOf" srcId="{30F268DF-6122-414A-821C-1BD7E183DFAA}" destId="{FD798276-D0DD-4B92-9411-8DFF102ECD5E}" srcOrd="0" destOrd="0" presId="urn:microsoft.com/office/officeart/2005/8/layout/cycle3"/>
    <dgm:cxn modelId="{83CADEAB-E8A0-4470-8CB0-5D0E50C1239F}" srcId="{84B8A48B-6AE5-42F9-8EA4-3D81F5DE9E63}" destId="{91EC20B6-A736-4D60-A705-809F98A1C96A}" srcOrd="3" destOrd="0" parTransId="{6C56E2EB-7B7F-4BE6-B82B-68042A1FB1ED}" sibTransId="{F2338FEA-3D0B-456F-B5CA-935C51B45A56}"/>
    <dgm:cxn modelId="{8F9D4DBC-B7DB-4EBC-8155-683FCC86E3E4}" srcId="{84B8A48B-6AE5-42F9-8EA4-3D81F5DE9E63}" destId="{91A42293-7A2E-4284-85D9-01B192C3653A}" srcOrd="4" destOrd="0" parTransId="{1505B50C-B7FC-4756-A158-1A776CC11B08}" sibTransId="{E16570A2-E10F-4DD6-8D31-7C4C922ACD9C}"/>
    <dgm:cxn modelId="{D96513EE-3AC4-4269-9069-F54F360907AC}" srcId="{84B8A48B-6AE5-42F9-8EA4-3D81F5DE9E63}" destId="{6D12AF15-AAF1-4947-9A0B-C5707ADF09C0}" srcOrd="0" destOrd="0" parTransId="{8480C707-0393-4005-BAAD-09920F2AF456}" sibTransId="{2DAF44B8-D036-4802-B6B4-21BB81D42335}"/>
    <dgm:cxn modelId="{662A90F0-9B44-4240-9D10-F2C3DA4C01AD}" type="presOf" srcId="{91EC20B6-A736-4D60-A705-809F98A1C96A}" destId="{9C8CA00D-C5BD-4E96-B746-C090F6FFFC50}" srcOrd="0" destOrd="0" presId="urn:microsoft.com/office/officeart/2005/8/layout/cycle3"/>
    <dgm:cxn modelId="{328879F7-BE46-4474-9255-E2F0B9F2EE24}" type="presOf" srcId="{84B8A48B-6AE5-42F9-8EA4-3D81F5DE9E63}" destId="{A7823FE8-FEB4-4434-8EEB-2E876A16B2EF}" srcOrd="0" destOrd="0" presId="urn:microsoft.com/office/officeart/2005/8/layout/cycle3"/>
    <dgm:cxn modelId="{546FA49B-CAFC-4090-A6FA-16070883176A}" type="presParOf" srcId="{A7823FE8-FEB4-4434-8EEB-2E876A16B2EF}" destId="{D2E0C6D5-804A-43D6-8701-ACC8DA74B510}" srcOrd="0" destOrd="0" presId="urn:microsoft.com/office/officeart/2005/8/layout/cycle3"/>
    <dgm:cxn modelId="{FDF9563D-B7A6-4BD9-B961-4731D2D6796D}" type="presParOf" srcId="{D2E0C6D5-804A-43D6-8701-ACC8DA74B510}" destId="{25B3F4FD-0710-4B5B-BE9B-8AA5889BB422}" srcOrd="0" destOrd="0" presId="urn:microsoft.com/office/officeart/2005/8/layout/cycle3"/>
    <dgm:cxn modelId="{F867F986-F831-4B60-BF61-4E9AB0CA4E8A}" type="presParOf" srcId="{D2E0C6D5-804A-43D6-8701-ACC8DA74B510}" destId="{C49AB81C-95F0-44F4-B378-E41461DF6147}" srcOrd="1" destOrd="0" presId="urn:microsoft.com/office/officeart/2005/8/layout/cycle3"/>
    <dgm:cxn modelId="{E826883F-41F8-4BB8-9940-B4FB3F189F4B}" type="presParOf" srcId="{D2E0C6D5-804A-43D6-8701-ACC8DA74B510}" destId="{E3C928C6-59CC-4293-8234-CEFB49229D13}" srcOrd="2" destOrd="0" presId="urn:microsoft.com/office/officeart/2005/8/layout/cycle3"/>
    <dgm:cxn modelId="{4C1160D6-DFD0-4BB5-A24C-E126E24F652E}" type="presParOf" srcId="{D2E0C6D5-804A-43D6-8701-ACC8DA74B510}" destId="{FD798276-D0DD-4B92-9411-8DFF102ECD5E}" srcOrd="3" destOrd="0" presId="urn:microsoft.com/office/officeart/2005/8/layout/cycle3"/>
    <dgm:cxn modelId="{605399E2-84E5-4285-9F31-78CC7659F124}" type="presParOf" srcId="{D2E0C6D5-804A-43D6-8701-ACC8DA74B510}" destId="{9C8CA00D-C5BD-4E96-B746-C090F6FFFC50}" srcOrd="4" destOrd="0" presId="urn:microsoft.com/office/officeart/2005/8/layout/cycle3"/>
    <dgm:cxn modelId="{15F89E3B-38EF-4F39-BFFD-6648D01506C8}" type="presParOf" srcId="{D2E0C6D5-804A-43D6-8701-ACC8DA74B510}" destId="{0C017D24-D6CB-46B7-9F8C-C3AF5B29B5D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27268-15FC-4F4A-A821-163B8AD72340}">
      <dsp:nvSpPr>
        <dsp:cNvPr id="0" name=""/>
        <dsp:cNvSpPr/>
      </dsp:nvSpPr>
      <dsp:spPr>
        <a:xfrm>
          <a:off x="3470051" y="1836962"/>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Org</a:t>
          </a:r>
        </a:p>
      </dsp:txBody>
      <dsp:txXfrm>
        <a:off x="3488181" y="1855092"/>
        <a:ext cx="1201741" cy="582740"/>
      </dsp:txXfrm>
    </dsp:sp>
    <dsp:sp modelId="{21563388-E9DF-4818-A42A-D856E93939EF}">
      <dsp:nvSpPr>
        <dsp:cNvPr id="0" name=""/>
        <dsp:cNvSpPr/>
      </dsp:nvSpPr>
      <dsp:spPr>
        <a:xfrm rot="13629178">
          <a:off x="2858356" y="1865368"/>
          <a:ext cx="728189" cy="28300"/>
        </a:xfrm>
        <a:custGeom>
          <a:avLst/>
          <a:gdLst/>
          <a:ahLst/>
          <a:cxnLst/>
          <a:rect l="0" t="0" r="0" b="0"/>
          <a:pathLst>
            <a:path>
              <a:moveTo>
                <a:pt x="0" y="14150"/>
              </a:moveTo>
              <a:lnTo>
                <a:pt x="728189" y="1415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04246" y="1861313"/>
        <a:ext cx="36409" cy="36409"/>
      </dsp:txXfrm>
    </dsp:sp>
    <dsp:sp modelId="{FAECD6E8-AC3B-4A4D-91BE-98BDCB2A1B41}">
      <dsp:nvSpPr>
        <dsp:cNvPr id="0" name=""/>
        <dsp:cNvSpPr/>
      </dsp:nvSpPr>
      <dsp:spPr>
        <a:xfrm>
          <a:off x="1736849" y="1303073"/>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UnSub1</a:t>
          </a:r>
        </a:p>
      </dsp:txBody>
      <dsp:txXfrm>
        <a:off x="1754979" y="1321203"/>
        <a:ext cx="1201741" cy="582740"/>
      </dsp:txXfrm>
    </dsp:sp>
    <dsp:sp modelId="{C6DEECD5-FC72-4C79-BAA5-871E52974D2F}">
      <dsp:nvSpPr>
        <dsp:cNvPr id="0" name=""/>
        <dsp:cNvSpPr/>
      </dsp:nvSpPr>
      <dsp:spPr>
        <a:xfrm rot="12942401">
          <a:off x="1184327" y="1420461"/>
          <a:ext cx="609841" cy="28300"/>
        </a:xfrm>
        <a:custGeom>
          <a:avLst/>
          <a:gdLst/>
          <a:ahLst/>
          <a:cxnLst/>
          <a:rect l="0" t="0" r="0" b="0"/>
          <a:pathLst>
            <a:path>
              <a:moveTo>
                <a:pt x="0" y="14150"/>
              </a:moveTo>
              <a:lnTo>
                <a:pt x="609841" y="1415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474002" y="1419365"/>
        <a:ext cx="30492" cy="30492"/>
      </dsp:txXfrm>
    </dsp:sp>
    <dsp:sp modelId="{212F9C95-9FE4-4E15-811E-5FE2D5ED3D1E}">
      <dsp:nvSpPr>
        <dsp:cNvPr id="0" name=""/>
        <dsp:cNvSpPr/>
      </dsp:nvSpPr>
      <dsp:spPr>
        <a:xfrm>
          <a:off x="3646" y="947148"/>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a:t>
          </a:r>
        </a:p>
      </dsp:txBody>
      <dsp:txXfrm>
        <a:off x="21776" y="965278"/>
        <a:ext cx="1201741" cy="582740"/>
      </dsp:txXfrm>
    </dsp:sp>
    <dsp:sp modelId="{978119E8-8632-4FC6-B366-2F2F69E9BBD1}">
      <dsp:nvSpPr>
        <dsp:cNvPr id="0" name=""/>
        <dsp:cNvSpPr/>
      </dsp:nvSpPr>
      <dsp:spPr>
        <a:xfrm rot="8657599">
          <a:off x="1184327" y="1776386"/>
          <a:ext cx="609841" cy="28300"/>
        </a:xfrm>
        <a:custGeom>
          <a:avLst/>
          <a:gdLst/>
          <a:ahLst/>
          <a:cxnLst/>
          <a:rect l="0" t="0" r="0" b="0"/>
          <a:pathLst>
            <a:path>
              <a:moveTo>
                <a:pt x="0" y="14150"/>
              </a:moveTo>
              <a:lnTo>
                <a:pt x="609841" y="1415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474002" y="1775291"/>
        <a:ext cx="30492" cy="30492"/>
      </dsp:txXfrm>
    </dsp:sp>
    <dsp:sp modelId="{1C0221C0-083B-4101-A136-B714EF426369}">
      <dsp:nvSpPr>
        <dsp:cNvPr id="0" name=""/>
        <dsp:cNvSpPr/>
      </dsp:nvSpPr>
      <dsp:spPr>
        <a:xfrm>
          <a:off x="3646" y="1658999"/>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a:t>
          </a:r>
        </a:p>
      </dsp:txBody>
      <dsp:txXfrm>
        <a:off x="21776" y="1677129"/>
        <a:ext cx="1201741" cy="582740"/>
      </dsp:txXfrm>
    </dsp:sp>
    <dsp:sp modelId="{106FEBFE-9E25-4084-BA84-7986C840E099}">
      <dsp:nvSpPr>
        <dsp:cNvPr id="0" name=""/>
        <dsp:cNvSpPr/>
      </dsp:nvSpPr>
      <dsp:spPr>
        <a:xfrm rot="7970822">
          <a:off x="2858356" y="2399256"/>
          <a:ext cx="728189" cy="28300"/>
        </a:xfrm>
        <a:custGeom>
          <a:avLst/>
          <a:gdLst/>
          <a:ahLst/>
          <a:cxnLst/>
          <a:rect l="0" t="0" r="0" b="0"/>
          <a:pathLst>
            <a:path>
              <a:moveTo>
                <a:pt x="0" y="14150"/>
              </a:moveTo>
              <a:lnTo>
                <a:pt x="728189" y="1415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04246" y="2395202"/>
        <a:ext cx="36409" cy="36409"/>
      </dsp:txXfrm>
    </dsp:sp>
    <dsp:sp modelId="{1F1611B7-5BA0-4AED-B2AB-524ACFE6CF06}">
      <dsp:nvSpPr>
        <dsp:cNvPr id="0" name=""/>
        <dsp:cNvSpPr/>
      </dsp:nvSpPr>
      <dsp:spPr>
        <a:xfrm>
          <a:off x="1736849" y="2370850"/>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UnSub2</a:t>
          </a:r>
        </a:p>
      </dsp:txBody>
      <dsp:txXfrm>
        <a:off x="1754979" y="2388980"/>
        <a:ext cx="1201741" cy="582740"/>
      </dsp:txXfrm>
    </dsp:sp>
    <dsp:sp modelId="{4C0578A0-80F7-4398-9DE7-20367EC8B820}">
      <dsp:nvSpPr>
        <dsp:cNvPr id="0" name=""/>
        <dsp:cNvSpPr/>
      </dsp:nvSpPr>
      <dsp:spPr>
        <a:xfrm rot="10800000">
          <a:off x="1241648" y="2666200"/>
          <a:ext cx="495200" cy="28300"/>
        </a:xfrm>
        <a:custGeom>
          <a:avLst/>
          <a:gdLst/>
          <a:ahLst/>
          <a:cxnLst/>
          <a:rect l="0" t="0" r="0" b="0"/>
          <a:pathLst>
            <a:path>
              <a:moveTo>
                <a:pt x="0" y="14150"/>
              </a:moveTo>
              <a:lnTo>
                <a:pt x="495200" y="1415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476868" y="2667971"/>
        <a:ext cx="24760" cy="24760"/>
      </dsp:txXfrm>
    </dsp:sp>
    <dsp:sp modelId="{2F1DFB5B-1B5F-4A0A-912C-A2A364C435AB}">
      <dsp:nvSpPr>
        <dsp:cNvPr id="0" name=""/>
        <dsp:cNvSpPr/>
      </dsp:nvSpPr>
      <dsp:spPr>
        <a:xfrm>
          <a:off x="3646" y="2370850"/>
          <a:ext cx="1238001" cy="619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t>
          </a:r>
        </a:p>
      </dsp:txBody>
      <dsp:txXfrm>
        <a:off x="21776" y="2388980"/>
        <a:ext cx="1201741" cy="582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D7708-D27B-4BBB-AB8B-3FAEDD752F35}">
      <dsp:nvSpPr>
        <dsp:cNvPr id="0" name=""/>
        <dsp:cNvSpPr/>
      </dsp:nvSpPr>
      <dsp:spPr>
        <a:xfrm>
          <a:off x="1612284" y="2140780"/>
          <a:ext cx="1487130" cy="14871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Machine Profile</a:t>
          </a:r>
        </a:p>
      </dsp:txBody>
      <dsp:txXfrm>
        <a:off x="1830069" y="2358565"/>
        <a:ext cx="1051560" cy="1051560"/>
      </dsp:txXfrm>
    </dsp:sp>
    <dsp:sp modelId="{6523DE4D-78DA-4FF2-B60D-519B8C34F7A4}">
      <dsp:nvSpPr>
        <dsp:cNvPr id="0" name=""/>
        <dsp:cNvSpPr/>
      </dsp:nvSpPr>
      <dsp:spPr>
        <a:xfrm rot="12900000">
          <a:off x="601003" y="1862719"/>
          <a:ext cx="1196919" cy="42383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93E39A-3616-4DB3-80FB-43AD6655DDF2}">
      <dsp:nvSpPr>
        <dsp:cNvPr id="0" name=""/>
        <dsp:cNvSpPr/>
      </dsp:nvSpPr>
      <dsp:spPr>
        <a:xfrm>
          <a:off x="2847" y="1166263"/>
          <a:ext cx="1412773" cy="11302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205" tIns="116205" rIns="116205"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X</a:t>
          </a:r>
        </a:p>
      </dsp:txBody>
      <dsp:txXfrm>
        <a:off x="35950" y="1199366"/>
        <a:ext cx="1346567" cy="1064013"/>
      </dsp:txXfrm>
    </dsp:sp>
    <dsp:sp modelId="{CCF5E345-DB25-471F-B6F1-4FB1CC9AA7F8}">
      <dsp:nvSpPr>
        <dsp:cNvPr id="0" name=""/>
        <dsp:cNvSpPr/>
      </dsp:nvSpPr>
      <dsp:spPr>
        <a:xfrm rot="16200000">
          <a:off x="1757390" y="1260742"/>
          <a:ext cx="1196919" cy="42383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3DBB2D-B4B6-4AA2-8CB9-D9B348307EB7}">
      <dsp:nvSpPr>
        <dsp:cNvPr id="0" name=""/>
        <dsp:cNvSpPr/>
      </dsp:nvSpPr>
      <dsp:spPr>
        <a:xfrm>
          <a:off x="1649463" y="309089"/>
          <a:ext cx="1412773" cy="11302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205" tIns="116205" rIns="116205"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Y</a:t>
          </a:r>
        </a:p>
      </dsp:txBody>
      <dsp:txXfrm>
        <a:off x="1682566" y="342192"/>
        <a:ext cx="1346567" cy="1064013"/>
      </dsp:txXfrm>
    </dsp:sp>
    <dsp:sp modelId="{DA7DCA30-250A-4FB5-9678-21C21B4B423D}">
      <dsp:nvSpPr>
        <dsp:cNvPr id="0" name=""/>
        <dsp:cNvSpPr/>
      </dsp:nvSpPr>
      <dsp:spPr>
        <a:xfrm rot="19500000">
          <a:off x="2913776" y="1862719"/>
          <a:ext cx="1196919" cy="42383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730B22-52A4-470B-857D-BA3312D011F8}">
      <dsp:nvSpPr>
        <dsp:cNvPr id="0" name=""/>
        <dsp:cNvSpPr/>
      </dsp:nvSpPr>
      <dsp:spPr>
        <a:xfrm>
          <a:off x="3296079" y="1166263"/>
          <a:ext cx="1412773" cy="11302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205" tIns="116205" rIns="116205"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Z</a:t>
          </a:r>
        </a:p>
      </dsp:txBody>
      <dsp:txXfrm>
        <a:off x="3329182" y="1199366"/>
        <a:ext cx="1346567" cy="10640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D7708-D27B-4BBB-AB8B-3FAEDD752F35}">
      <dsp:nvSpPr>
        <dsp:cNvPr id="0" name=""/>
        <dsp:cNvSpPr/>
      </dsp:nvSpPr>
      <dsp:spPr>
        <a:xfrm>
          <a:off x="1687707" y="1564497"/>
          <a:ext cx="1212526" cy="12125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Machine Profile</a:t>
          </a:r>
        </a:p>
      </dsp:txBody>
      <dsp:txXfrm>
        <a:off x="1865277" y="1742067"/>
        <a:ext cx="857386" cy="857386"/>
      </dsp:txXfrm>
    </dsp:sp>
    <dsp:sp modelId="{6523DE4D-78DA-4FF2-B60D-519B8C34F7A4}">
      <dsp:nvSpPr>
        <dsp:cNvPr id="0" name=""/>
        <dsp:cNvSpPr/>
      </dsp:nvSpPr>
      <dsp:spPr>
        <a:xfrm rot="9843205">
          <a:off x="468050" y="2348414"/>
          <a:ext cx="1198960" cy="3455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93E39A-3616-4DB3-80FB-43AD6655DDF2}">
      <dsp:nvSpPr>
        <dsp:cNvPr id="0" name=""/>
        <dsp:cNvSpPr/>
      </dsp:nvSpPr>
      <dsp:spPr>
        <a:xfrm>
          <a:off x="36487" y="2429138"/>
          <a:ext cx="909263" cy="5135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X</a:t>
          </a:r>
        </a:p>
      </dsp:txBody>
      <dsp:txXfrm>
        <a:off x="51528" y="2444179"/>
        <a:ext cx="879181" cy="483444"/>
      </dsp:txXfrm>
    </dsp:sp>
    <dsp:sp modelId="{CCF5E345-DB25-471F-B6F1-4FB1CC9AA7F8}">
      <dsp:nvSpPr>
        <dsp:cNvPr id="0" name=""/>
        <dsp:cNvSpPr/>
      </dsp:nvSpPr>
      <dsp:spPr>
        <a:xfrm rot="12606491">
          <a:off x="956536" y="1462248"/>
          <a:ext cx="827121" cy="3455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3DBB2D-B4B6-4AA2-8CB9-D9B348307EB7}">
      <dsp:nvSpPr>
        <dsp:cNvPr id="0" name=""/>
        <dsp:cNvSpPr/>
      </dsp:nvSpPr>
      <dsp:spPr>
        <a:xfrm>
          <a:off x="534888" y="1166050"/>
          <a:ext cx="954890" cy="5230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Y</a:t>
          </a:r>
        </a:p>
      </dsp:txBody>
      <dsp:txXfrm>
        <a:off x="550208" y="1181370"/>
        <a:ext cx="924250" cy="492414"/>
      </dsp:txXfrm>
    </dsp:sp>
    <dsp:sp modelId="{AD90B117-5D59-4268-A10E-A91A004B490B}">
      <dsp:nvSpPr>
        <dsp:cNvPr id="0" name=""/>
        <dsp:cNvSpPr/>
      </dsp:nvSpPr>
      <dsp:spPr>
        <a:xfrm rot="16136625">
          <a:off x="1965322" y="1044594"/>
          <a:ext cx="622140" cy="3455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3D7C4B-D774-4536-B2CE-7868E928B0C0}">
      <dsp:nvSpPr>
        <dsp:cNvPr id="0" name=""/>
        <dsp:cNvSpPr/>
      </dsp:nvSpPr>
      <dsp:spPr>
        <a:xfrm>
          <a:off x="1793212" y="644835"/>
          <a:ext cx="954890" cy="5230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Z</a:t>
          </a:r>
        </a:p>
      </dsp:txBody>
      <dsp:txXfrm>
        <a:off x="1808532" y="660155"/>
        <a:ext cx="924250" cy="492414"/>
      </dsp:txXfrm>
    </dsp:sp>
    <dsp:sp modelId="{DA7DCA30-250A-4FB5-9678-21C21B4B423D}">
      <dsp:nvSpPr>
        <dsp:cNvPr id="0" name=""/>
        <dsp:cNvSpPr/>
      </dsp:nvSpPr>
      <dsp:spPr>
        <a:xfrm rot="19737725">
          <a:off x="2796292" y="1458246"/>
          <a:ext cx="789185" cy="3455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730B22-52A4-470B-857D-BA3312D011F8}">
      <dsp:nvSpPr>
        <dsp:cNvPr id="0" name=""/>
        <dsp:cNvSpPr/>
      </dsp:nvSpPr>
      <dsp:spPr>
        <a:xfrm>
          <a:off x="3089382" y="1195455"/>
          <a:ext cx="879199" cy="4642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A</a:t>
          </a:r>
        </a:p>
      </dsp:txBody>
      <dsp:txXfrm>
        <a:off x="3102979" y="1209052"/>
        <a:ext cx="852005" cy="437049"/>
      </dsp:txXfrm>
    </dsp:sp>
    <dsp:sp modelId="{BDA8EE55-93B5-4A19-8705-796B100E5BAE}">
      <dsp:nvSpPr>
        <dsp:cNvPr id="0" name=""/>
        <dsp:cNvSpPr/>
      </dsp:nvSpPr>
      <dsp:spPr>
        <a:xfrm rot="2926615" flipH="1">
          <a:off x="2405022" y="2803568"/>
          <a:ext cx="865207" cy="3455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D76256-FCD8-4618-9E68-C7FFD454D9B2}">
      <dsp:nvSpPr>
        <dsp:cNvPr id="0" name=""/>
        <dsp:cNvSpPr/>
      </dsp:nvSpPr>
      <dsp:spPr>
        <a:xfrm>
          <a:off x="3171826" y="2884492"/>
          <a:ext cx="1250030" cy="10452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Anomalous Behavior</a:t>
          </a:r>
        </a:p>
      </dsp:txBody>
      <dsp:txXfrm>
        <a:off x="3202441" y="2915107"/>
        <a:ext cx="1188800" cy="9840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DE0F1-C12F-4B46-8675-4EEEC333982D}">
      <dsp:nvSpPr>
        <dsp:cNvPr id="0" name=""/>
        <dsp:cNvSpPr/>
      </dsp:nvSpPr>
      <dsp:spPr>
        <a:xfrm>
          <a:off x="1838207" y="1450857"/>
          <a:ext cx="1035285" cy="1035285"/>
        </a:xfrm>
        <a:prstGeom prst="ellipse">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Anomalous Behavior</a:t>
          </a:r>
        </a:p>
      </dsp:txBody>
      <dsp:txXfrm>
        <a:off x="1989821" y="1602471"/>
        <a:ext cx="732057" cy="732057"/>
      </dsp:txXfrm>
    </dsp:sp>
    <dsp:sp modelId="{7C5B2A15-430F-4A9C-90C9-28C883A25D56}">
      <dsp:nvSpPr>
        <dsp:cNvPr id="0" name=""/>
        <dsp:cNvSpPr/>
      </dsp:nvSpPr>
      <dsp:spPr>
        <a:xfrm rot="16200000">
          <a:off x="2246423" y="1074588"/>
          <a:ext cx="218852" cy="3519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279251" y="1177815"/>
        <a:ext cx="153196" cy="211199"/>
      </dsp:txXfrm>
    </dsp:sp>
    <dsp:sp modelId="{AA9FC36D-A575-45E8-951B-052220D26B1D}">
      <dsp:nvSpPr>
        <dsp:cNvPr id="0" name=""/>
        <dsp:cNvSpPr/>
      </dsp:nvSpPr>
      <dsp:spPr>
        <a:xfrm>
          <a:off x="1838207" y="2642"/>
          <a:ext cx="1035285" cy="1035285"/>
        </a:xfrm>
        <a:prstGeom prst="ellipse">
          <a:avLst/>
        </a:prstGeom>
        <a:solidFill>
          <a:srgbClr val="A5300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UnSub4</a:t>
          </a:r>
        </a:p>
      </dsp:txBody>
      <dsp:txXfrm>
        <a:off x="1989821" y="154256"/>
        <a:ext cx="732057" cy="732057"/>
      </dsp:txXfrm>
    </dsp:sp>
    <dsp:sp modelId="{43AD4F5C-BE2A-4C75-88C8-E9DF65BE5098}">
      <dsp:nvSpPr>
        <dsp:cNvPr id="0" name=""/>
        <dsp:cNvSpPr/>
      </dsp:nvSpPr>
      <dsp:spPr>
        <a:xfrm>
          <a:off x="2964337" y="1792501"/>
          <a:ext cx="218852" cy="3519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64337" y="1862900"/>
        <a:ext cx="153196" cy="211199"/>
      </dsp:txXfrm>
    </dsp:sp>
    <dsp:sp modelId="{4ABF9E0B-5588-4B1B-84E8-E114A3526A18}">
      <dsp:nvSpPr>
        <dsp:cNvPr id="0" name=""/>
        <dsp:cNvSpPr/>
      </dsp:nvSpPr>
      <dsp:spPr>
        <a:xfrm>
          <a:off x="3286421" y="1450857"/>
          <a:ext cx="1035285" cy="1035285"/>
        </a:xfrm>
        <a:prstGeom prst="ellipse">
          <a:avLst/>
        </a:prstGeom>
        <a:solidFill>
          <a:srgbClr val="A5300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UnSub3</a:t>
          </a:r>
        </a:p>
      </dsp:txBody>
      <dsp:txXfrm>
        <a:off x="3438035" y="1602471"/>
        <a:ext cx="732057" cy="732057"/>
      </dsp:txXfrm>
    </dsp:sp>
    <dsp:sp modelId="{22CC4E90-A95E-40D0-BD90-9908CC136B78}">
      <dsp:nvSpPr>
        <dsp:cNvPr id="0" name=""/>
        <dsp:cNvSpPr/>
      </dsp:nvSpPr>
      <dsp:spPr>
        <a:xfrm rot="5400000">
          <a:off x="2246423" y="2510414"/>
          <a:ext cx="218852" cy="3519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279251" y="2547985"/>
        <a:ext cx="153196" cy="211199"/>
      </dsp:txXfrm>
    </dsp:sp>
    <dsp:sp modelId="{CEF7295B-F197-43C2-8CCB-AA98C0AF26DD}">
      <dsp:nvSpPr>
        <dsp:cNvPr id="0" name=""/>
        <dsp:cNvSpPr/>
      </dsp:nvSpPr>
      <dsp:spPr>
        <a:xfrm>
          <a:off x="1838207" y="2899071"/>
          <a:ext cx="1035285" cy="103528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UnSub2</a:t>
          </a:r>
        </a:p>
      </dsp:txBody>
      <dsp:txXfrm>
        <a:off x="1989821" y="3050685"/>
        <a:ext cx="732057" cy="732057"/>
      </dsp:txXfrm>
    </dsp:sp>
    <dsp:sp modelId="{73950899-C8F7-4373-9837-768CE46D89C7}">
      <dsp:nvSpPr>
        <dsp:cNvPr id="0" name=""/>
        <dsp:cNvSpPr/>
      </dsp:nvSpPr>
      <dsp:spPr>
        <a:xfrm rot="10800000">
          <a:off x="1528510" y="1792501"/>
          <a:ext cx="218852" cy="3519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594166" y="1862900"/>
        <a:ext cx="153196" cy="211199"/>
      </dsp:txXfrm>
    </dsp:sp>
    <dsp:sp modelId="{4AE5DCE4-9B18-42E2-9A81-5648EB983F5B}">
      <dsp:nvSpPr>
        <dsp:cNvPr id="0" name=""/>
        <dsp:cNvSpPr/>
      </dsp:nvSpPr>
      <dsp:spPr>
        <a:xfrm>
          <a:off x="389992" y="1450857"/>
          <a:ext cx="1035285" cy="103528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UnSub1</a:t>
          </a:r>
        </a:p>
      </dsp:txBody>
      <dsp:txXfrm>
        <a:off x="541606" y="1602471"/>
        <a:ext cx="732057" cy="732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AB81C-95F0-44F4-B378-E41461DF6147}">
      <dsp:nvSpPr>
        <dsp:cNvPr id="0" name=""/>
        <dsp:cNvSpPr/>
      </dsp:nvSpPr>
      <dsp:spPr>
        <a:xfrm>
          <a:off x="487782" y="87757"/>
          <a:ext cx="3736134" cy="3736134"/>
        </a:xfrm>
        <a:prstGeom prst="circularArrow">
          <a:avLst>
            <a:gd name="adj1" fmla="val 5544"/>
            <a:gd name="adj2" fmla="val 330680"/>
            <a:gd name="adj3" fmla="val 13868086"/>
            <a:gd name="adj4" fmla="val 1733012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3F4FD-0710-4B5B-BE9B-8AA5889BB422}">
      <dsp:nvSpPr>
        <dsp:cNvPr id="0" name=""/>
        <dsp:cNvSpPr/>
      </dsp:nvSpPr>
      <dsp:spPr>
        <a:xfrm>
          <a:off x="1516118" y="107540"/>
          <a:ext cx="1679463" cy="839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Machine Profile</a:t>
          </a:r>
        </a:p>
      </dsp:txBody>
      <dsp:txXfrm>
        <a:off x="1557110" y="148532"/>
        <a:ext cx="1597479" cy="757747"/>
      </dsp:txXfrm>
    </dsp:sp>
    <dsp:sp modelId="{E3C928C6-59CC-4293-8234-CEFB49229D13}">
      <dsp:nvSpPr>
        <dsp:cNvPr id="0" name=""/>
        <dsp:cNvSpPr/>
      </dsp:nvSpPr>
      <dsp:spPr>
        <a:xfrm>
          <a:off x="3031374" y="1208437"/>
          <a:ext cx="1679463" cy="839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Profiles</a:t>
          </a:r>
        </a:p>
      </dsp:txBody>
      <dsp:txXfrm>
        <a:off x="3072366" y="1249429"/>
        <a:ext cx="1597479" cy="757747"/>
      </dsp:txXfrm>
    </dsp:sp>
    <dsp:sp modelId="{FD798276-D0DD-4B92-9411-8DFF102ECD5E}">
      <dsp:nvSpPr>
        <dsp:cNvPr id="0" name=""/>
        <dsp:cNvSpPr/>
      </dsp:nvSpPr>
      <dsp:spPr>
        <a:xfrm>
          <a:off x="2452598" y="2989728"/>
          <a:ext cx="1679463" cy="839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Behavioral Analysis</a:t>
          </a:r>
        </a:p>
      </dsp:txBody>
      <dsp:txXfrm>
        <a:off x="2493590" y="3030720"/>
        <a:ext cx="1597479" cy="757747"/>
      </dsp:txXfrm>
    </dsp:sp>
    <dsp:sp modelId="{9C8CA00D-C5BD-4E96-B746-C090F6FFFC50}">
      <dsp:nvSpPr>
        <dsp:cNvPr id="0" name=""/>
        <dsp:cNvSpPr/>
      </dsp:nvSpPr>
      <dsp:spPr>
        <a:xfrm>
          <a:off x="579638" y="2989728"/>
          <a:ext cx="1679463" cy="839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Anomaly Detection</a:t>
          </a:r>
        </a:p>
      </dsp:txBody>
      <dsp:txXfrm>
        <a:off x="620630" y="3030720"/>
        <a:ext cx="1597479" cy="757747"/>
      </dsp:txXfrm>
    </dsp:sp>
    <dsp:sp modelId="{0C017D24-D6CB-46B7-9F8C-C3AF5B29B5D1}">
      <dsp:nvSpPr>
        <dsp:cNvPr id="0" name=""/>
        <dsp:cNvSpPr/>
      </dsp:nvSpPr>
      <dsp:spPr>
        <a:xfrm>
          <a:off x="862" y="1208437"/>
          <a:ext cx="1679463" cy="839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Criminal Profiling</a:t>
          </a:r>
        </a:p>
      </dsp:txBody>
      <dsp:txXfrm>
        <a:off x="41854" y="1249429"/>
        <a:ext cx="1597479" cy="7577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2"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0"/>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2"/>
            <a:ext cx="6505070" cy="991940"/>
          </a:xfrm>
        </p:spPr>
        <p:txBody>
          <a:bodyPr tIns="0">
            <a:normAutofit/>
          </a:bodyPr>
          <a:lstStyle>
            <a:lvl1pPr marL="0" indent="0" algn="ctr">
              <a:lnSpc>
                <a:spcPct val="100000"/>
              </a:lnSpc>
              <a:buNone/>
              <a:defRPr sz="1400" b="0">
                <a:solidFill>
                  <a:srgbClr val="FFFEFF"/>
                </a:solidFill>
              </a:defRPr>
            </a:lvl1pPr>
            <a:lvl2pPr marL="342884" indent="0" algn="ctr">
              <a:buNone/>
              <a:defRPr sz="14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77" tIns="34289" rIns="68577" bIns="34289" rtlCol="0" anchor="ctr"/>
          <a:lstStyle>
            <a:lvl1pPr>
              <a:defRPr lang="en-US"/>
            </a:lvl1pPr>
          </a:lstStyle>
          <a:p>
            <a:fld id="{FDEE6DDD-A51B-493C-A1AF-552EFE661A38}" type="datetimeFigureOut">
              <a:rPr lang="en-US" smtClean="0">
                <a:solidFill>
                  <a:prstClr val="black">
                    <a:tint val="75000"/>
                  </a:prstClr>
                </a:solidFill>
              </a:rPr>
              <a:pPr/>
              <a:t>10/31/2019</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6488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2"/>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8" y="602391"/>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153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1"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9"/>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4" y="2885140"/>
            <a:ext cx="4117667" cy="1037828"/>
          </a:xfrm>
        </p:spPr>
        <p:txBody>
          <a:bodyPr tIns="0">
            <a:normAutofit/>
          </a:bodyPr>
          <a:lstStyle>
            <a:lvl1pPr marL="0" indent="0" algn="ctr">
              <a:buNone/>
              <a:defRPr sz="1400">
                <a:solidFill>
                  <a:srgbClr val="FFFEFF"/>
                </a:solidFill>
              </a:defRPr>
            </a:lvl1pPr>
            <a:lvl2pPr marL="342884" indent="0">
              <a:buNone/>
              <a:defRPr sz="1400">
                <a:solidFill>
                  <a:schemeClr val="tx1">
                    <a:tint val="75000"/>
                  </a:schemeClr>
                </a:solidFill>
              </a:defRPr>
            </a:lvl2pPr>
            <a:lvl3pPr marL="685766" indent="0">
              <a:buNone/>
              <a:defRPr sz="140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5916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2"/>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4"/>
            <a:ext cx="2625621" cy="1852549"/>
          </a:xfrm>
        </p:spPr>
        <p:txBody>
          <a:bodyPr lIns="68577" tIns="68577" rIns="68577" bIns="68577"/>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1" y="602392"/>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7"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8755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2"/>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39"/>
            <a:ext cx="2625621" cy="1845373"/>
          </a:xfrm>
        </p:spPr>
        <p:txBody>
          <a:bodyPr lIns="68577" tIns="68577" rIns="68577" bIns="68577"/>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Edit Master text styles</a:t>
            </a:r>
          </a:p>
        </p:txBody>
      </p:sp>
      <p:sp>
        <p:nvSpPr>
          <p:cNvPr id="4" name="Content Placeholder 3"/>
          <p:cNvSpPr>
            <a:spLocks noGrp="1"/>
          </p:cNvSpPr>
          <p:nvPr>
            <p:ph sz="half" idx="2"/>
          </p:nvPr>
        </p:nvSpPr>
        <p:spPr>
          <a:xfrm>
            <a:off x="3843981" y="1116741"/>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828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2"/>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8901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7533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2"/>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8"/>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81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en-US" dirty="0"/>
          </a:p>
        </p:txBody>
      </p:sp>
      <p:sp>
        <p:nvSpPr>
          <p:cNvPr id="2" name="Title 1"/>
          <p:cNvSpPr>
            <a:spLocks noGrp="1"/>
          </p:cNvSpPr>
          <p:nvPr>
            <p:ph type="title"/>
          </p:nvPr>
        </p:nvSpPr>
        <p:spPr>
          <a:xfrm>
            <a:off x="664084"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4" y="2658761"/>
            <a:ext cx="4332485" cy="955649"/>
          </a:xfrm>
        </p:spPr>
        <p:txBody>
          <a:bodyPr>
            <a:normAutofit/>
          </a:bodyPr>
          <a:lstStyle>
            <a:lvl1pPr marL="0" indent="0" algn="ctr">
              <a:buNone/>
              <a:defRPr sz="1400">
                <a:solidFill>
                  <a:srgbClr val="FFFEFF"/>
                </a:solidFill>
              </a:defRPr>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4098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2"/>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6"/>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41"/>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6755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2"/>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2" y="598836"/>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FDEE6DDD-A51B-493C-A1AF-552EFE661A38}"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B82C0D72-B524-4F6E-AB90-4F737D9B1F8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6372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93BDC423-31CF-41A5-818F-1DBD096DC18D}" type="datetimeFigureOut">
              <a:rPr lang="en-US" smtClean="0">
                <a:solidFill>
                  <a:prstClr val="black">
                    <a:tint val="75000"/>
                  </a:prstClr>
                </a:solidFill>
              </a:rPr>
              <a:pPr/>
              <a:t>10/31/2019</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7118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55297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2804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6052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63664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7633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83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210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948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69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93BDC423-31CF-41A5-818F-1DBD096DC18D}" type="datetimeFigureOut">
              <a:rPr lang="en-US" smtClean="0">
                <a:solidFill>
                  <a:prstClr val="black">
                    <a:tint val="75000"/>
                  </a:prstClr>
                </a:solidFill>
              </a:rPr>
              <a:pPr/>
              <a:t>10/31/2019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1C55FC87-3B30-494C-9ED4-C5F6A4E5A5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932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42" tIns="171442" rIns="171442" bIns="171442"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41"/>
            <a:ext cx="4462527" cy="3942818"/>
          </a:xfrm>
          <a:prstGeom prst="rect">
            <a:avLst/>
          </a:prstGeom>
        </p:spPr>
        <p:txBody>
          <a:bodyPr vert="horz" lIns="68577" tIns="34289" rIns="68577" bIns="3428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77" tIns="34289" rIns="68577" bIns="34289" rtlCol="0" anchor="ctr"/>
          <a:lstStyle>
            <a:lvl1pPr algn="l">
              <a:defRPr sz="800">
                <a:solidFill>
                  <a:schemeClr val="tx1">
                    <a:tint val="75000"/>
                  </a:schemeClr>
                </a:solidFill>
              </a:defRPr>
            </a:lvl1pPr>
          </a:lstStyle>
          <a:p>
            <a:pPr defTabSz="342884"/>
            <a:fld id="{FDEE6DDD-A51B-493C-A1AF-552EFE661A38}" type="datetimeFigureOut">
              <a:rPr lang="en-US" smtClean="0">
                <a:solidFill>
                  <a:prstClr val="black">
                    <a:tint val="75000"/>
                  </a:prstClr>
                </a:solidFill>
              </a:rPr>
              <a:pPr defTabSz="342884"/>
              <a:t>10/31/2019</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77" tIns="34289" rIns="68577" bIns="34289" rtlCol="0" anchor="ctr"/>
          <a:lstStyle>
            <a:lvl1pPr algn="r">
              <a:defRPr sz="800">
                <a:solidFill>
                  <a:schemeClr val="tx1">
                    <a:tint val="75000"/>
                  </a:schemeClr>
                </a:solidFill>
              </a:defRPr>
            </a:lvl1pPr>
          </a:lstStyle>
          <a:p>
            <a:pPr defTabSz="342884"/>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77" tIns="34289" rIns="68577" bIns="34289" rtlCol="0" anchor="ctr"/>
          <a:lstStyle>
            <a:lvl1pPr algn="r">
              <a:defRPr sz="800">
                <a:solidFill>
                  <a:schemeClr val="tx1">
                    <a:tint val="75000"/>
                  </a:schemeClr>
                </a:solidFill>
              </a:defRPr>
            </a:lvl1pPr>
          </a:lstStyle>
          <a:p>
            <a:pPr defTabSz="342884"/>
            <a:fld id="{B82C0D72-B524-4F6E-AB90-4F737D9B1F84}" type="slidenum">
              <a:rPr lang="en-US" smtClean="0">
                <a:solidFill>
                  <a:prstClr val="black">
                    <a:tint val="75000"/>
                  </a:prstClr>
                </a:solidFill>
              </a:rPr>
              <a:pPr defTabSz="342884"/>
              <a:t>‹#›</a:t>
            </a:fld>
            <a:endParaRPr lang="en-US">
              <a:solidFill>
                <a:prstClr val="black">
                  <a:tint val="75000"/>
                </a:prstClr>
              </a:solidFill>
            </a:endParaRPr>
          </a:p>
        </p:txBody>
      </p:sp>
    </p:spTree>
    <p:extLst>
      <p:ext uri="{BB962C8B-B14F-4D97-AF65-F5344CB8AC3E}">
        <p14:creationId xmlns:p14="http://schemas.microsoft.com/office/powerpoint/2010/main" val="559938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66"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42" indent="-171442" algn="l" defTabSz="685766"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25"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07"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090"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2974"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856"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739"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622"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505"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93BDC423-31CF-41A5-818F-1DBD096DC18D}" type="datetimeFigureOut">
              <a:rPr lang="en-US" smtClean="0">
                <a:solidFill>
                  <a:prstClr val="black">
                    <a:tint val="75000"/>
                  </a:prstClr>
                </a:solidFill>
              </a:rPr>
              <a:pPr defTabSz="342900"/>
              <a:t>10/31/2019</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1C55FC87-3B30-494C-9ED4-C5F6A4E5A5C6}" type="slidenum">
              <a:rPr lang="en-US" smtClean="0">
                <a:solidFill>
                  <a:prstClr val="black">
                    <a:tint val="75000"/>
                  </a:prstClr>
                </a:solidFill>
              </a:rPr>
              <a:pPr defTabSz="342900"/>
              <a:t>‹#›</a:t>
            </a:fld>
            <a:endParaRPr lang="en-US">
              <a:solidFill>
                <a:prstClr val="black">
                  <a:tint val="75000"/>
                </a:prstClr>
              </a:solidFill>
            </a:endParaRPr>
          </a:p>
        </p:txBody>
      </p:sp>
    </p:spTree>
    <p:extLst>
      <p:ext uri="{BB962C8B-B14F-4D97-AF65-F5344CB8AC3E}">
        <p14:creationId xmlns:p14="http://schemas.microsoft.com/office/powerpoint/2010/main" val="24859179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infoseceye.wordpress.com/tag/bergie-web/"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8CE9-AF2A-44F7-B850-240DCD2FC38B}"/>
              </a:ext>
            </a:extLst>
          </p:cNvPr>
          <p:cNvSpPr>
            <a:spLocks noGrp="1"/>
          </p:cNvSpPr>
          <p:nvPr>
            <p:ph type="ctrTitle"/>
          </p:nvPr>
        </p:nvSpPr>
        <p:spPr/>
        <p:txBody>
          <a:bodyPr/>
          <a:lstStyle/>
          <a:p>
            <a:r>
              <a:rPr lang="en-US" dirty="0"/>
              <a:t>Week 10</a:t>
            </a:r>
          </a:p>
        </p:txBody>
      </p:sp>
      <p:sp>
        <p:nvSpPr>
          <p:cNvPr id="3" name="Subtitle 2">
            <a:extLst>
              <a:ext uri="{FF2B5EF4-FFF2-40B4-BE49-F238E27FC236}">
                <a16:creationId xmlns:a16="http://schemas.microsoft.com/office/drawing/2014/main" id="{E3C9B0AD-83E8-490B-97E1-E98DD90551DE}"/>
              </a:ext>
            </a:extLst>
          </p:cNvPr>
          <p:cNvSpPr>
            <a:spLocks noGrp="1"/>
          </p:cNvSpPr>
          <p:nvPr>
            <p:ph type="subTitle" idx="1"/>
          </p:nvPr>
        </p:nvSpPr>
        <p:spPr/>
        <p:txBody>
          <a:bodyPr/>
          <a:lstStyle/>
          <a:p>
            <a:r>
              <a:rPr lang="en-US" dirty="0"/>
              <a:t>Idiographic Digital Profiling</a:t>
            </a:r>
          </a:p>
        </p:txBody>
      </p:sp>
      <p:sp>
        <p:nvSpPr>
          <p:cNvPr id="4" name="TextBox 3">
            <a:extLst>
              <a:ext uri="{FF2B5EF4-FFF2-40B4-BE49-F238E27FC236}">
                <a16:creationId xmlns:a16="http://schemas.microsoft.com/office/drawing/2014/main" id="{998BA0CC-779C-4EEB-A0A0-A3A6B463F756}"/>
              </a:ext>
            </a:extLst>
          </p:cNvPr>
          <p:cNvSpPr txBox="1"/>
          <p:nvPr/>
        </p:nvSpPr>
        <p:spPr>
          <a:xfrm>
            <a:off x="1319429" y="914403"/>
            <a:ext cx="6505071" cy="288539"/>
          </a:xfrm>
          <a:prstGeom prst="rect">
            <a:avLst/>
          </a:prstGeom>
          <a:noFill/>
        </p:spPr>
        <p:txBody>
          <a:bodyPr wrap="square" lIns="68576" tIns="34289" rIns="68576" bIns="34289" rtlCol="0">
            <a:spAutoFit/>
          </a:bodyPr>
          <a:lstStyle/>
          <a:p>
            <a:pPr marL="0" marR="0" lvl="0" indent="0" algn="l" defTabSz="3428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ckwell" panose="02060603020205020403"/>
                <a:ea typeface="+mn-ea"/>
                <a:cs typeface="+mn-cs"/>
              </a:rPr>
              <a:t>SOC 395</a:t>
            </a:r>
          </a:p>
        </p:txBody>
      </p:sp>
    </p:spTree>
    <p:extLst>
      <p:ext uri="{BB962C8B-B14F-4D97-AF65-F5344CB8AC3E}">
        <p14:creationId xmlns:p14="http://schemas.microsoft.com/office/powerpoint/2010/main" val="32753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Digital Crime Scene</a:t>
            </a:r>
          </a:p>
        </p:txBody>
      </p:sp>
      <p:sp>
        <p:nvSpPr>
          <p:cNvPr id="3" name="Content Placeholder 2"/>
          <p:cNvSpPr>
            <a:spLocks noGrp="1"/>
          </p:cNvSpPr>
          <p:nvPr>
            <p:ph idx="1"/>
          </p:nvPr>
        </p:nvSpPr>
        <p:spPr>
          <a:xfrm>
            <a:off x="3543561" y="135667"/>
            <a:ext cx="4933964" cy="4826861"/>
          </a:xfrm>
        </p:spPr>
        <p:txBody>
          <a:bodyPr>
            <a:normAutofit/>
          </a:bodyPr>
          <a:lstStyle/>
          <a:p>
            <a:r>
              <a:rPr lang="en-US" dirty="0"/>
              <a:t>Mapping a criminal enterprise. The skills and sophistication of a subject can identify their role in a criminal organization. Are their skills entirely criminal-oriented (such a hacking) or do they possess skills in support of a criminal objective, such as accounting or coding?</a:t>
            </a:r>
          </a:p>
          <a:p>
            <a:r>
              <a:rPr lang="en-US" dirty="0"/>
              <a:t>Enumerating associates. Mapping out the social network that a subject engages in in helpful in identifying peers/underlings. </a:t>
            </a:r>
          </a:p>
        </p:txBody>
      </p:sp>
    </p:spTree>
    <p:extLst>
      <p:ext uri="{BB962C8B-B14F-4D97-AF65-F5344CB8AC3E}">
        <p14:creationId xmlns:p14="http://schemas.microsoft.com/office/powerpoint/2010/main" val="12329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5F0-D4AE-4EE7-8B37-F7181B4218A3}"/>
              </a:ext>
            </a:extLst>
          </p:cNvPr>
          <p:cNvSpPr>
            <a:spLocks noGrp="1"/>
          </p:cNvSpPr>
          <p:nvPr>
            <p:ph type="title"/>
          </p:nvPr>
        </p:nvSpPr>
        <p:spPr/>
        <p:txBody>
          <a:bodyPr/>
          <a:lstStyle/>
          <a:p>
            <a:r>
              <a:rPr lang="en-US" dirty="0"/>
              <a:t>Digital Profiling is Important</a:t>
            </a:r>
          </a:p>
        </p:txBody>
      </p:sp>
      <p:graphicFrame>
        <p:nvGraphicFramePr>
          <p:cNvPr id="4" name="Content Placeholder 3">
            <a:extLst>
              <a:ext uri="{FF2B5EF4-FFF2-40B4-BE49-F238E27FC236}">
                <a16:creationId xmlns:a16="http://schemas.microsoft.com/office/drawing/2014/main" id="{7C39FDBB-538B-4CB8-973D-5BD28385486E}"/>
              </a:ext>
            </a:extLst>
          </p:cNvPr>
          <p:cNvGraphicFramePr>
            <a:graphicFrameLocks noGrp="1"/>
          </p:cNvGraphicFramePr>
          <p:nvPr>
            <p:ph idx="1"/>
            <p:extLst>
              <p:ext uri="{D42A27DB-BD31-4B8C-83A1-F6EECF244321}">
                <p14:modId xmlns:p14="http://schemas.microsoft.com/office/powerpoint/2010/main" val="2761531099"/>
              </p:ext>
            </p:extLst>
          </p:nvPr>
        </p:nvGraphicFramePr>
        <p:xfrm>
          <a:off x="3838575" y="601663"/>
          <a:ext cx="47117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6B-B26B-4131-AC78-55C937B8D3E9}"/>
              </a:ext>
            </a:extLst>
          </p:cNvPr>
          <p:cNvSpPr>
            <a:spLocks noGrp="1"/>
          </p:cNvSpPr>
          <p:nvPr>
            <p:ph type="title"/>
          </p:nvPr>
        </p:nvSpPr>
        <p:spPr/>
        <p:txBody>
          <a:bodyPr/>
          <a:lstStyle/>
          <a:p>
            <a:r>
              <a:rPr lang="en-US" dirty="0"/>
              <a:t>Idiographic Machine Profile</a:t>
            </a:r>
          </a:p>
        </p:txBody>
      </p:sp>
      <p:graphicFrame>
        <p:nvGraphicFramePr>
          <p:cNvPr id="4" name="Content Placeholder 3">
            <a:extLst>
              <a:ext uri="{FF2B5EF4-FFF2-40B4-BE49-F238E27FC236}">
                <a16:creationId xmlns:a16="http://schemas.microsoft.com/office/drawing/2014/main" id="{DCD9AD9B-8A70-4D9A-A594-5CD1642D8581}"/>
              </a:ext>
            </a:extLst>
          </p:cNvPr>
          <p:cNvGraphicFramePr>
            <a:graphicFrameLocks noGrp="1"/>
          </p:cNvGraphicFramePr>
          <p:nvPr>
            <p:ph idx="1"/>
            <p:extLst>
              <p:ext uri="{D42A27DB-BD31-4B8C-83A1-F6EECF244321}">
                <p14:modId xmlns:p14="http://schemas.microsoft.com/office/powerpoint/2010/main" val="623040538"/>
              </p:ext>
            </p:extLst>
          </p:nvPr>
        </p:nvGraphicFramePr>
        <p:xfrm>
          <a:off x="3838575" y="601663"/>
          <a:ext cx="47117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11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6B-B26B-4131-AC78-55C937B8D3E9}"/>
              </a:ext>
            </a:extLst>
          </p:cNvPr>
          <p:cNvSpPr>
            <a:spLocks noGrp="1"/>
          </p:cNvSpPr>
          <p:nvPr>
            <p:ph type="title"/>
          </p:nvPr>
        </p:nvSpPr>
        <p:spPr/>
        <p:txBody>
          <a:bodyPr/>
          <a:lstStyle/>
          <a:p>
            <a:r>
              <a:rPr lang="en-US" dirty="0"/>
              <a:t>Idiographic Machine Profile</a:t>
            </a:r>
          </a:p>
        </p:txBody>
      </p:sp>
      <p:graphicFrame>
        <p:nvGraphicFramePr>
          <p:cNvPr id="4" name="Content Placeholder 3">
            <a:extLst>
              <a:ext uri="{FF2B5EF4-FFF2-40B4-BE49-F238E27FC236}">
                <a16:creationId xmlns:a16="http://schemas.microsoft.com/office/drawing/2014/main" id="{DCD9AD9B-8A70-4D9A-A594-5CD1642D8581}"/>
              </a:ext>
            </a:extLst>
          </p:cNvPr>
          <p:cNvGraphicFramePr>
            <a:graphicFrameLocks noGrp="1"/>
          </p:cNvGraphicFramePr>
          <p:nvPr>
            <p:ph idx="1"/>
            <p:extLst>
              <p:ext uri="{D42A27DB-BD31-4B8C-83A1-F6EECF244321}">
                <p14:modId xmlns:p14="http://schemas.microsoft.com/office/powerpoint/2010/main" val="2666008321"/>
              </p:ext>
            </p:extLst>
          </p:nvPr>
        </p:nvGraphicFramePr>
        <p:xfrm>
          <a:off x="3838575" y="601663"/>
          <a:ext cx="47117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23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6B-B26B-4131-AC78-55C937B8D3E9}"/>
              </a:ext>
            </a:extLst>
          </p:cNvPr>
          <p:cNvSpPr>
            <a:spLocks noGrp="1"/>
          </p:cNvSpPr>
          <p:nvPr>
            <p:ph type="title"/>
          </p:nvPr>
        </p:nvSpPr>
        <p:spPr/>
        <p:txBody>
          <a:bodyPr/>
          <a:lstStyle/>
          <a:p>
            <a:r>
              <a:rPr lang="en-US" dirty="0"/>
              <a:t>Idiographic Machine Profile</a:t>
            </a:r>
          </a:p>
        </p:txBody>
      </p:sp>
      <p:graphicFrame>
        <p:nvGraphicFramePr>
          <p:cNvPr id="5" name="Content Placeholder 4">
            <a:extLst>
              <a:ext uri="{FF2B5EF4-FFF2-40B4-BE49-F238E27FC236}">
                <a16:creationId xmlns:a16="http://schemas.microsoft.com/office/drawing/2014/main" id="{16359CBB-D5ED-40BF-BD2B-2FCDC61F9E1A}"/>
              </a:ext>
            </a:extLst>
          </p:cNvPr>
          <p:cNvGraphicFramePr>
            <a:graphicFrameLocks noGrp="1"/>
          </p:cNvGraphicFramePr>
          <p:nvPr>
            <p:ph idx="1"/>
            <p:extLst>
              <p:ext uri="{D42A27DB-BD31-4B8C-83A1-F6EECF244321}">
                <p14:modId xmlns:p14="http://schemas.microsoft.com/office/powerpoint/2010/main" val="4080229462"/>
              </p:ext>
            </p:extLst>
          </p:nvPr>
        </p:nvGraphicFramePr>
        <p:xfrm>
          <a:off x="3838575" y="601663"/>
          <a:ext cx="47117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4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6" fill="hold" grpId="0" nodeType="withEffect">
                                  <p:stCondLst>
                                    <p:cond delay="0"/>
                                  </p:stCondLst>
                                  <p:childTnLst>
                                    <p:animClr clrSpc="hsl" dir="cw">
                                      <p:cBhvr>
                                        <p:cTn id="6" dur="2000" fill="hold"/>
                                        <p:tgtEl>
                                          <p:spTgt spid="5">
                                            <p:graphicEl>
                                              <a:dgm id="{4ABF9E0B-5588-4B1B-84E8-E114A3526A18}"/>
                                            </p:graphicEl>
                                          </p:spTgt>
                                        </p:tgtEl>
                                        <p:attrNameLst>
                                          <p:attrName>fillcolor</p:attrName>
                                        </p:attrNameLst>
                                      </p:cBhvr>
                                      <p:to>
                                        <a:schemeClr val="hlink"/>
                                      </p:to>
                                    </p:animClr>
                                    <p:set>
                                      <p:cBhvr>
                                        <p:cTn id="7" dur="2000" fill="hold"/>
                                        <p:tgtEl>
                                          <p:spTgt spid="5">
                                            <p:graphicEl>
                                              <a:dgm id="{4ABF9E0B-5588-4B1B-84E8-E114A3526A18}"/>
                                            </p:graphicEl>
                                          </p:spTgt>
                                        </p:tgtEl>
                                        <p:attrNameLst>
                                          <p:attrName>fill.type</p:attrName>
                                        </p:attrNameLst>
                                      </p:cBhvr>
                                      <p:to>
                                        <p:strVal val="solid"/>
                                      </p:to>
                                    </p:set>
                                    <p:set>
                                      <p:cBhvr>
                                        <p:cTn id="8" dur="2000" fill="hold"/>
                                        <p:tgtEl>
                                          <p:spTgt spid="5">
                                            <p:graphicEl>
                                              <a:dgm id="{4ABF9E0B-5588-4B1B-84E8-E114A3526A18}"/>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6B-B26B-4131-AC78-55C937B8D3E9}"/>
              </a:ext>
            </a:extLst>
          </p:cNvPr>
          <p:cNvSpPr>
            <a:spLocks noGrp="1"/>
          </p:cNvSpPr>
          <p:nvPr>
            <p:ph type="title"/>
          </p:nvPr>
        </p:nvSpPr>
        <p:spPr/>
        <p:txBody>
          <a:bodyPr/>
          <a:lstStyle/>
          <a:p>
            <a:r>
              <a:rPr lang="en-US" dirty="0"/>
              <a:t>Idiographic Machine Profile</a:t>
            </a:r>
          </a:p>
        </p:txBody>
      </p:sp>
      <p:graphicFrame>
        <p:nvGraphicFramePr>
          <p:cNvPr id="4" name="Content Placeholder 3">
            <a:extLst>
              <a:ext uri="{FF2B5EF4-FFF2-40B4-BE49-F238E27FC236}">
                <a16:creationId xmlns:a16="http://schemas.microsoft.com/office/drawing/2014/main" id="{A6C732A7-A78E-4F4C-89C1-0E3494AA8DEA}"/>
              </a:ext>
            </a:extLst>
          </p:cNvPr>
          <p:cNvGraphicFramePr>
            <a:graphicFrameLocks noGrp="1"/>
          </p:cNvGraphicFramePr>
          <p:nvPr>
            <p:ph idx="1"/>
            <p:extLst>
              <p:ext uri="{D42A27DB-BD31-4B8C-83A1-F6EECF244321}">
                <p14:modId xmlns:p14="http://schemas.microsoft.com/office/powerpoint/2010/main" val="4046721082"/>
              </p:ext>
            </p:extLst>
          </p:nvPr>
        </p:nvGraphicFramePr>
        <p:xfrm>
          <a:off x="3838575" y="601663"/>
          <a:ext cx="47117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Digital Bibliography</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A way to track currently known and suspected information about a subject’s Internet activity. </a:t>
            </a:r>
          </a:p>
          <a:p>
            <a:pPr lvl="1"/>
            <a:r>
              <a:rPr lang="en-US" dirty="0"/>
              <a:t>Work is iterative – each time a new username is discovered a new search is created for that name, or permutations thereof. </a:t>
            </a:r>
          </a:p>
          <a:p>
            <a:r>
              <a:rPr lang="en-US" dirty="0"/>
              <a:t>Identifiers: Usernames, email addresses, signatures, subscriber information, IP addresses, and answers to recovery questions. The more obscure the identifier, the easier it is to locate.</a:t>
            </a:r>
          </a:p>
          <a:p>
            <a:r>
              <a:rPr lang="en-US" dirty="0"/>
              <a:t>Passwords: Remember that people are lazy and take the path of least resistance. They are likely to reuse passwords.</a:t>
            </a:r>
          </a:p>
        </p:txBody>
      </p:sp>
    </p:spTree>
    <p:extLst>
      <p:ext uri="{BB962C8B-B14F-4D97-AF65-F5344CB8AC3E}">
        <p14:creationId xmlns:p14="http://schemas.microsoft.com/office/powerpoint/2010/main" val="372844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Digital Bibliography</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Sites visited: Each site the suspect visits is a possible clue to other sites of a similar interest, or sites of a supporting interest. For example, if someone posts a comment on a YouTube video about how 9/11 was an inside job, you must look for their identifiers on infowars.org or other sites popular with 9/11 conspiracy theorists. </a:t>
            </a:r>
          </a:p>
          <a:p>
            <a:r>
              <a:rPr lang="en-US" dirty="0"/>
              <a:t>Locations: Any known physical locations (through IP geolocation or admission) and time zones of posts. </a:t>
            </a:r>
          </a:p>
          <a:p>
            <a:r>
              <a:rPr lang="en-US" dirty="0"/>
              <a:t>Associates: The identifiers of all the subjects known associates. </a:t>
            </a:r>
          </a:p>
        </p:txBody>
      </p:sp>
    </p:spTree>
    <p:extLst>
      <p:ext uri="{BB962C8B-B14F-4D97-AF65-F5344CB8AC3E}">
        <p14:creationId xmlns:p14="http://schemas.microsoft.com/office/powerpoint/2010/main" val="338492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30B4-BC42-4BCD-84E1-6276C26C7F80}"/>
              </a:ext>
            </a:extLst>
          </p:cNvPr>
          <p:cNvSpPr>
            <a:spLocks noGrp="1"/>
          </p:cNvSpPr>
          <p:nvPr>
            <p:ph type="title"/>
          </p:nvPr>
        </p:nvSpPr>
        <p:spPr/>
        <p:txBody>
          <a:bodyPr/>
          <a:lstStyle/>
          <a:p>
            <a:r>
              <a:rPr lang="en-US" dirty="0"/>
              <a:t>Steel’s Profiling Framework</a:t>
            </a:r>
          </a:p>
        </p:txBody>
      </p:sp>
      <p:sp>
        <p:nvSpPr>
          <p:cNvPr id="3" name="Content Placeholder 2">
            <a:extLst>
              <a:ext uri="{FF2B5EF4-FFF2-40B4-BE49-F238E27FC236}">
                <a16:creationId xmlns:a16="http://schemas.microsoft.com/office/drawing/2014/main" id="{22F19BA5-8454-4613-9ACF-4BEAA04F7866}"/>
              </a:ext>
            </a:extLst>
          </p:cNvPr>
          <p:cNvSpPr>
            <a:spLocks noGrp="1"/>
          </p:cNvSpPr>
          <p:nvPr>
            <p:ph idx="1"/>
          </p:nvPr>
        </p:nvSpPr>
        <p:spPr/>
        <p:txBody>
          <a:bodyPr/>
          <a:lstStyle/>
          <a:p>
            <a:r>
              <a:rPr lang="en-US" dirty="0"/>
              <a:t>Four axis to help qualify a subject’s psychographic content. Helpful in multi-offender conspiracies to determine which subject to target and develop interview strategies. </a:t>
            </a:r>
          </a:p>
        </p:txBody>
      </p:sp>
    </p:spTree>
    <p:extLst>
      <p:ext uri="{BB962C8B-B14F-4D97-AF65-F5344CB8AC3E}">
        <p14:creationId xmlns:p14="http://schemas.microsoft.com/office/powerpoint/2010/main" val="127250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Steel’s Four Axis</a:t>
            </a:r>
          </a:p>
        </p:txBody>
      </p:sp>
      <p:sp>
        <p:nvSpPr>
          <p:cNvPr id="3" name="Content Placeholder 2"/>
          <p:cNvSpPr>
            <a:spLocks noGrp="1"/>
          </p:cNvSpPr>
          <p:nvPr>
            <p:ph idx="1"/>
          </p:nvPr>
        </p:nvSpPr>
        <p:spPr>
          <a:xfrm>
            <a:off x="3486411" y="192817"/>
            <a:ext cx="5428990" cy="4693511"/>
          </a:xfrm>
        </p:spPr>
        <p:txBody>
          <a:bodyPr/>
          <a:lstStyle/>
          <a:p>
            <a:r>
              <a:rPr lang="en-US" dirty="0"/>
              <a:t>The technical ability axis covers a subject’s technical skill and adoption of new technologies. </a:t>
            </a:r>
          </a:p>
          <a:p>
            <a:r>
              <a:rPr lang="en-US" dirty="0"/>
              <a:t>The countermeasures axis covers a subject’s knowledge and user of protective measures (both before an after criminal activity if possible.) </a:t>
            </a:r>
          </a:p>
          <a:p>
            <a:r>
              <a:rPr lang="en-US" dirty="0"/>
              <a:t>The sociability axis covers a subject’s social interactions online (and offline, if available.) </a:t>
            </a:r>
          </a:p>
          <a:p>
            <a:r>
              <a:rPr lang="en-US" dirty="0"/>
              <a:t>The domain ability axis evaluates a subject’s criminally relevant skillset. </a:t>
            </a:r>
          </a:p>
        </p:txBody>
      </p:sp>
    </p:spTree>
    <p:extLst>
      <p:ext uri="{BB962C8B-B14F-4D97-AF65-F5344CB8AC3E}">
        <p14:creationId xmlns:p14="http://schemas.microsoft.com/office/powerpoint/2010/main" val="175029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Analysis</a:t>
            </a:r>
          </a:p>
        </p:txBody>
      </p:sp>
      <p:sp>
        <p:nvSpPr>
          <p:cNvPr id="3" name="Content Placeholder 2"/>
          <p:cNvSpPr>
            <a:spLocks noGrp="1"/>
          </p:cNvSpPr>
          <p:nvPr>
            <p:ph idx="1"/>
          </p:nvPr>
        </p:nvSpPr>
        <p:spPr>
          <a:xfrm>
            <a:off x="3657861" y="326164"/>
            <a:ext cx="5162290" cy="4626836"/>
          </a:xfrm>
        </p:spPr>
        <p:txBody>
          <a:bodyPr>
            <a:normAutofit/>
          </a:bodyPr>
          <a:lstStyle/>
          <a:p>
            <a:r>
              <a:rPr lang="en-US" dirty="0"/>
              <a:t>Often the most difficult non-technical skill for digital forensic scientists.</a:t>
            </a:r>
          </a:p>
          <a:p>
            <a:pPr lvl="1"/>
            <a:r>
              <a:rPr lang="en-US" dirty="0"/>
              <a:t>Relies on experience, reasoning, insight, and intuition and is therefore susceptible to self-doubt. </a:t>
            </a:r>
          </a:p>
          <a:p>
            <a:r>
              <a:rPr lang="en-US" dirty="0"/>
              <a:t>In other areas of forensics (and increasingly so for digital forensics) it is the specialized domain of highly trained individuals. </a:t>
            </a:r>
          </a:p>
          <a:p>
            <a:pPr lvl="1"/>
            <a:r>
              <a:rPr lang="en-US" dirty="0"/>
              <a:t>Due to the aspect of technology involved, it is still often up to the digital forensic experts to provide input and insight into how a particular subject interacts with the technology in question. </a:t>
            </a:r>
          </a:p>
        </p:txBody>
      </p:sp>
    </p:spTree>
    <p:extLst>
      <p:ext uri="{BB962C8B-B14F-4D97-AF65-F5344CB8AC3E}">
        <p14:creationId xmlns:p14="http://schemas.microsoft.com/office/powerpoint/2010/main" val="51283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Ability Axis</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There are two distinct areas of interest – general computer expertise and the adoption of new technologies. </a:t>
            </a:r>
          </a:p>
          <a:p>
            <a:pPr lvl="1"/>
            <a:r>
              <a:rPr lang="en-US" dirty="0"/>
              <a:t>Assessors must have equal or greater expertise to accurate judge (hence why digital forensic experts do behavioral analysis.) </a:t>
            </a:r>
          </a:p>
          <a:p>
            <a:pPr lvl="1"/>
            <a:r>
              <a:rPr lang="en-US" dirty="0"/>
              <a:t>Subjects MIGHT have a deep level of expertise in a specific area and not others – (i.e. can code effectively, but cannot otherwise use a computer) it is rare and can be accounted for by noting so in the profile. </a:t>
            </a:r>
          </a:p>
          <a:p>
            <a:r>
              <a:rPr lang="en-US" dirty="0"/>
              <a:t>There are five categories of expertise:</a:t>
            </a:r>
          </a:p>
          <a:p>
            <a:pPr lvl="1"/>
            <a:r>
              <a:rPr lang="en-US" dirty="0"/>
              <a:t>Functionally illiterate</a:t>
            </a:r>
          </a:p>
          <a:p>
            <a:pPr lvl="1"/>
            <a:r>
              <a:rPr lang="en-US" dirty="0"/>
              <a:t>Casual user</a:t>
            </a:r>
          </a:p>
          <a:p>
            <a:pPr lvl="1"/>
            <a:r>
              <a:rPr lang="en-US" dirty="0"/>
              <a:t>Power user</a:t>
            </a:r>
          </a:p>
          <a:p>
            <a:pPr lvl="1"/>
            <a:r>
              <a:rPr lang="en-US" dirty="0"/>
              <a:t>IT Professional</a:t>
            </a:r>
          </a:p>
          <a:p>
            <a:pPr lvl="1"/>
            <a:r>
              <a:rPr lang="en-US" dirty="0"/>
              <a:t>Computer scientist</a:t>
            </a:r>
          </a:p>
        </p:txBody>
      </p:sp>
    </p:spTree>
    <p:extLst>
      <p:ext uri="{BB962C8B-B14F-4D97-AF65-F5344CB8AC3E}">
        <p14:creationId xmlns:p14="http://schemas.microsoft.com/office/powerpoint/2010/main" val="31973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Functionally Illiterate</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These subjects are not likely to make use of digital technologies. They will have little to no online footprint beyond a single email account, and if they do utilize a computer it is to perform a specific task, such as checking email, that they have learned through rote memorization</a:t>
            </a:r>
          </a:p>
          <a:p>
            <a:r>
              <a:rPr lang="en-US" dirty="0"/>
              <a:t>The functionally illiterate subject will resist adopting new technologies unless provided a use case that makes it impractical to avoid. </a:t>
            </a:r>
          </a:p>
        </p:txBody>
      </p:sp>
    </p:spTree>
    <p:extLst>
      <p:ext uri="{BB962C8B-B14F-4D97-AF65-F5344CB8AC3E}">
        <p14:creationId xmlns:p14="http://schemas.microsoft.com/office/powerpoint/2010/main" val="304743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Casual User</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The casual user is the most common subject encountered. These subjects grew up using digital technology or acquired skills and built proficiency through extensive work or personal use</a:t>
            </a:r>
            <a:r>
              <a:rPr lang="en-US"/>
              <a:t>. </a:t>
            </a:r>
          </a:p>
          <a:p>
            <a:r>
              <a:rPr lang="en-US"/>
              <a:t>The </a:t>
            </a:r>
            <a:r>
              <a:rPr lang="en-US" dirty="0"/>
              <a:t>casual user may have gaps in their knowledge, but will know how to conduct Internet searches, install software, send emails and instant messages, and take  pictures with their smartphone and send them via MMS. </a:t>
            </a:r>
          </a:p>
          <a:p>
            <a:r>
              <a:rPr lang="en-US" dirty="0"/>
              <a:t>The casual user does not understand nor seeks to understand the science behind most of what they do</a:t>
            </a:r>
          </a:p>
          <a:p>
            <a:r>
              <a:rPr lang="en-US" dirty="0"/>
              <a:t>The amount of digital material that the casual user possesses is going to be a factor of their discretionary income and their need to keep up with the Joneses. </a:t>
            </a:r>
          </a:p>
        </p:txBody>
      </p:sp>
    </p:spTree>
    <p:extLst>
      <p:ext uri="{BB962C8B-B14F-4D97-AF65-F5344CB8AC3E}">
        <p14:creationId xmlns:p14="http://schemas.microsoft.com/office/powerpoint/2010/main" val="129188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User</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The power user is differentiated by a love of technology, but does not have a formal background in computer science or computer engineering. The power user is very likely to utilize preventative measures (see countermeasures below) without a deep understanding of how to deploy them. </a:t>
            </a:r>
          </a:p>
          <a:p>
            <a:r>
              <a:rPr lang="en-US" dirty="0"/>
              <a:t>The power user is more likely than the casual user to adopt multiple online personas and may use different personas for different actions.</a:t>
            </a:r>
          </a:p>
          <a:p>
            <a:r>
              <a:rPr lang="en-US" dirty="0"/>
              <a:t>The power user is also likely to overestimate their knowledge base in relation to others. </a:t>
            </a:r>
          </a:p>
          <a:p>
            <a:r>
              <a:rPr lang="en-US" dirty="0"/>
              <a:t>Power users are very interested in new technologies, and will acquire the latest and greatest toys to play with. </a:t>
            </a:r>
          </a:p>
        </p:txBody>
      </p:sp>
    </p:spTree>
    <p:extLst>
      <p:ext uri="{BB962C8B-B14F-4D97-AF65-F5344CB8AC3E}">
        <p14:creationId xmlns:p14="http://schemas.microsoft.com/office/powerpoint/2010/main" val="296661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Professional</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Unlike the power user, the IT professional uses technology to an end. They are likely to have a degree or other formal training in information technology and are likely to hold certificates in networking or system administration. </a:t>
            </a:r>
          </a:p>
          <a:p>
            <a:r>
              <a:rPr lang="en-US" dirty="0"/>
              <a:t>The IT professional, unlike the power user, is more likely to bring home their knowledge and expertise to professionalize their personal technology usage. They are likely to have a backup strategy, to maintain up-to-date antivirus on their systems, and to employ encryption appropriately.</a:t>
            </a:r>
          </a:p>
          <a:p>
            <a:r>
              <a:rPr lang="en-US" dirty="0"/>
              <a:t>The IT professional may or may not have an extensive online footprint, depending on their sociability. Their usage of technology sites is more likely to be learning and problem-solving oriented, as opposed to gadget-oriented. </a:t>
            </a:r>
          </a:p>
        </p:txBody>
      </p:sp>
    </p:spTree>
    <p:extLst>
      <p:ext uri="{BB962C8B-B14F-4D97-AF65-F5344CB8AC3E}">
        <p14:creationId xmlns:p14="http://schemas.microsoft.com/office/powerpoint/2010/main" val="2350879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Scientists</a:t>
            </a:r>
          </a:p>
        </p:txBody>
      </p:sp>
      <p:sp>
        <p:nvSpPr>
          <p:cNvPr id="3" name="Content Placeholder 2"/>
          <p:cNvSpPr>
            <a:spLocks noGrp="1"/>
          </p:cNvSpPr>
          <p:nvPr>
            <p:ph idx="1"/>
          </p:nvPr>
        </p:nvSpPr>
        <p:spPr>
          <a:xfrm>
            <a:off x="3486411" y="192817"/>
            <a:ext cx="5428990" cy="4693511"/>
          </a:xfrm>
        </p:spPr>
        <p:txBody>
          <a:bodyPr>
            <a:normAutofit/>
          </a:bodyPr>
          <a:lstStyle/>
          <a:p>
            <a:r>
              <a:rPr lang="en-US" dirty="0"/>
              <a:t>The computer scientist has a deep background in computing, with degrees in computer science or computer engineering (although rare, autodidacts at this level do exist). </a:t>
            </a:r>
          </a:p>
          <a:p>
            <a:r>
              <a:rPr lang="en-US" dirty="0"/>
              <a:t>Because they have a strong knowledge investment, they may hold on to older systems longer, but once they do switch they quickly attain a mastery level of the new technology. </a:t>
            </a:r>
          </a:p>
          <a:p>
            <a:r>
              <a:rPr lang="en-US" dirty="0"/>
              <a:t>Executing a search warrant on the home of a computer scientist should be done with caution. They are not as likely to have made mistakes in setting up their systems, and may have employed less common (or even homebrewed) protections on their systems.</a:t>
            </a:r>
          </a:p>
        </p:txBody>
      </p:sp>
    </p:spTree>
    <p:extLst>
      <p:ext uri="{BB962C8B-B14F-4D97-AF65-F5344CB8AC3E}">
        <p14:creationId xmlns:p14="http://schemas.microsoft.com/office/powerpoint/2010/main" val="3706076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Skill Level</a:t>
            </a:r>
          </a:p>
        </p:txBody>
      </p:sp>
      <p:sp>
        <p:nvSpPr>
          <p:cNvPr id="3" name="Content Placeholder 2"/>
          <p:cNvSpPr>
            <a:spLocks noGrp="1"/>
          </p:cNvSpPr>
          <p:nvPr>
            <p:ph idx="1"/>
          </p:nvPr>
        </p:nvSpPr>
        <p:spPr>
          <a:xfrm>
            <a:off x="3505464" y="135664"/>
            <a:ext cx="5457565" cy="4779236"/>
          </a:xfrm>
        </p:spPr>
        <p:txBody>
          <a:bodyPr>
            <a:normAutofit/>
          </a:bodyPr>
          <a:lstStyle/>
          <a:p>
            <a:r>
              <a:rPr lang="en-US" dirty="0"/>
              <a:t>You need to examine the user's behavior to determine a subject’s skill level with technology. </a:t>
            </a:r>
          </a:p>
          <a:p>
            <a:pPr lvl="1"/>
            <a:r>
              <a:rPr lang="en-US" dirty="0"/>
              <a:t>Education: Does the subject possess degrees or certifications in technology, or other training related to it?</a:t>
            </a:r>
          </a:p>
          <a:p>
            <a:pPr lvl="1"/>
            <a:r>
              <a:rPr lang="en-US" dirty="0"/>
              <a:t>Terminology: Does the subject use technical terms accurately in their communications?</a:t>
            </a:r>
          </a:p>
          <a:p>
            <a:pPr lvl="1"/>
            <a:r>
              <a:rPr lang="en-US" dirty="0"/>
              <a:t>Sites visited: Do they frequent sites oriented toward technical discussions, implementation guidance, or gadgets? Are they asking for advice, or offering it?</a:t>
            </a:r>
          </a:p>
          <a:p>
            <a:pPr lvl="1"/>
            <a:r>
              <a:rPr lang="en-US" dirty="0"/>
              <a:t>Device ownership: How frequently does the subject purchase new cell phones, tablets, laptops, and what do they do with their old equipment?</a:t>
            </a:r>
          </a:p>
          <a:p>
            <a:pPr lvl="1"/>
            <a:r>
              <a:rPr lang="en-US" dirty="0"/>
              <a:t>Physical presence: Does the subject attend conferences related to technology, or subscribe to professional journals?</a:t>
            </a:r>
          </a:p>
        </p:txBody>
      </p:sp>
    </p:spTree>
    <p:extLst>
      <p:ext uri="{BB962C8B-B14F-4D97-AF65-F5344CB8AC3E}">
        <p14:creationId xmlns:p14="http://schemas.microsoft.com/office/powerpoint/2010/main" val="222475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Skill Level</a:t>
            </a:r>
          </a:p>
        </p:txBody>
      </p:sp>
      <p:sp>
        <p:nvSpPr>
          <p:cNvPr id="3" name="Content Placeholder 2"/>
          <p:cNvSpPr>
            <a:spLocks noGrp="1"/>
          </p:cNvSpPr>
          <p:nvPr>
            <p:ph idx="1"/>
          </p:nvPr>
        </p:nvSpPr>
        <p:spPr>
          <a:xfrm>
            <a:off x="3505464" y="135664"/>
            <a:ext cx="5457565" cy="4779236"/>
          </a:xfrm>
        </p:spPr>
        <p:txBody>
          <a:bodyPr>
            <a:normAutofit/>
          </a:bodyPr>
          <a:lstStyle/>
          <a:p>
            <a:r>
              <a:rPr lang="en-US" dirty="0"/>
              <a:t>The subject’s technical ability and financial standing both impact their technical affinity, or desire to possess and use new equipment. </a:t>
            </a:r>
          </a:p>
          <a:p>
            <a:r>
              <a:rPr lang="en-US" dirty="0"/>
              <a:t>A subject may spend a large amount of their discretionary income on acquiring the latest technology for social standing reasons as well as technical reasons. </a:t>
            </a:r>
          </a:p>
          <a:p>
            <a:r>
              <a:rPr lang="en-US" dirty="0"/>
              <a:t>Subjects who have low technical ability but adopt technology extensively are frequently the best individuals to digitally exploit. </a:t>
            </a:r>
          </a:p>
        </p:txBody>
      </p:sp>
    </p:spTree>
    <p:extLst>
      <p:ext uri="{BB962C8B-B14F-4D97-AF65-F5344CB8AC3E}">
        <p14:creationId xmlns:p14="http://schemas.microsoft.com/office/powerpoint/2010/main" val="232828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 Axis </a:t>
            </a:r>
          </a:p>
        </p:txBody>
      </p:sp>
      <p:sp>
        <p:nvSpPr>
          <p:cNvPr id="3" name="Content Placeholder 2"/>
          <p:cNvSpPr>
            <a:spLocks noGrp="1"/>
          </p:cNvSpPr>
          <p:nvPr>
            <p:ph idx="1"/>
          </p:nvPr>
        </p:nvSpPr>
        <p:spPr/>
        <p:txBody>
          <a:bodyPr>
            <a:normAutofit/>
          </a:bodyPr>
          <a:lstStyle/>
          <a:p>
            <a:r>
              <a:rPr lang="en-US" dirty="0"/>
              <a:t>Some overlap with technical ability, but this axis is an evaluation of their usage (or likely usage) of forensic countermeasures. </a:t>
            </a:r>
          </a:p>
          <a:p>
            <a:pPr lvl="1"/>
            <a:r>
              <a:rPr lang="en-US" dirty="0"/>
              <a:t>For example, a computer scientist might not bother to encrypt their drives. </a:t>
            </a:r>
          </a:p>
          <a:p>
            <a:r>
              <a:rPr lang="en-US" dirty="0"/>
              <a:t>Countermeasures are grouped into two categories: Those meant to prevent detection, and those meant to hamper investigation. </a:t>
            </a:r>
          </a:p>
          <a:p>
            <a:pPr lvl="1"/>
            <a:r>
              <a:rPr lang="en-US" dirty="0"/>
              <a:t>Some can be both – for example, a subject that encrypts child pornography might do so in an attempt to prevent detection by their email provider and to prevent them from being used as evidence against them due to their encrypted state.</a:t>
            </a:r>
          </a:p>
        </p:txBody>
      </p:sp>
    </p:spTree>
    <p:extLst>
      <p:ext uri="{BB962C8B-B14F-4D97-AF65-F5344CB8AC3E}">
        <p14:creationId xmlns:p14="http://schemas.microsoft.com/office/powerpoint/2010/main" val="2844227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 Axis </a:t>
            </a:r>
          </a:p>
        </p:txBody>
      </p:sp>
      <p:sp>
        <p:nvSpPr>
          <p:cNvPr id="3" name="Content Placeholder 2"/>
          <p:cNvSpPr>
            <a:spLocks noGrp="1"/>
          </p:cNvSpPr>
          <p:nvPr>
            <p:ph idx="1"/>
          </p:nvPr>
        </p:nvSpPr>
        <p:spPr/>
        <p:txBody>
          <a:bodyPr>
            <a:normAutofit/>
          </a:bodyPr>
          <a:lstStyle/>
          <a:p>
            <a:r>
              <a:rPr lang="en-US" dirty="0"/>
              <a:t>There are several categories of countermeasures: </a:t>
            </a:r>
          </a:p>
          <a:p>
            <a:pPr lvl="1"/>
            <a:r>
              <a:rPr lang="en-US" dirty="0"/>
              <a:t>Passwords</a:t>
            </a:r>
          </a:p>
          <a:p>
            <a:pPr lvl="1"/>
            <a:r>
              <a:rPr lang="en-US" dirty="0"/>
              <a:t>Device sharing</a:t>
            </a:r>
          </a:p>
          <a:p>
            <a:pPr lvl="1"/>
            <a:r>
              <a:rPr lang="en-US" dirty="0"/>
              <a:t>Network usage</a:t>
            </a:r>
          </a:p>
          <a:p>
            <a:pPr lvl="1"/>
            <a:r>
              <a:rPr lang="en-US" dirty="0"/>
              <a:t>Software protections</a:t>
            </a:r>
          </a:p>
          <a:p>
            <a:pPr lvl="1"/>
            <a:r>
              <a:rPr lang="en-US" dirty="0"/>
              <a:t>Encryption</a:t>
            </a:r>
          </a:p>
          <a:p>
            <a:pPr lvl="1"/>
            <a:r>
              <a:rPr lang="en-US" dirty="0"/>
              <a:t>Anonymizers</a:t>
            </a:r>
          </a:p>
          <a:p>
            <a:pPr lvl="1"/>
            <a:r>
              <a:rPr lang="en-US" dirty="0"/>
              <a:t>Steganography</a:t>
            </a:r>
          </a:p>
          <a:p>
            <a:pPr lvl="1"/>
            <a:r>
              <a:rPr lang="en-US" dirty="0"/>
              <a:t>Counter-forensics</a:t>
            </a:r>
          </a:p>
        </p:txBody>
      </p:sp>
    </p:spTree>
    <p:extLst>
      <p:ext uri="{BB962C8B-B14F-4D97-AF65-F5344CB8AC3E}">
        <p14:creationId xmlns:p14="http://schemas.microsoft.com/office/powerpoint/2010/main" val="31060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24514" y="164241"/>
            <a:ext cx="5457565" cy="4826861"/>
          </a:xfrm>
        </p:spPr>
        <p:txBody>
          <a:bodyPr>
            <a:normAutofit lnSpcReduction="10000"/>
          </a:bodyPr>
          <a:lstStyle/>
          <a:p>
            <a:r>
              <a:rPr lang="en-US" dirty="0"/>
              <a:t>1888 – Whitechapel, London, UK. </a:t>
            </a:r>
          </a:p>
          <a:p>
            <a:pPr lvl="1"/>
            <a:r>
              <a:rPr lang="en-US" dirty="0"/>
              <a:t>Jack the Ripper stalks the streets. Conventional investigative techniques (crude in hindsight but advanced for the age) have come up short. The widely-publicized nature of the crimes leads many to for theories. Perhaps too many – signal/noise on profiles proves too much for police to follow up on.</a:t>
            </a:r>
          </a:p>
          <a:p>
            <a:pPr lvl="1"/>
            <a:r>
              <a:rPr lang="en-US" dirty="0"/>
              <a:t>Letters were sent to police, supposedly from the killer, calling himself Jack the Ripper.</a:t>
            </a:r>
          </a:p>
          <a:p>
            <a:pPr lvl="1"/>
            <a:r>
              <a:rPr lang="en-US" dirty="0"/>
              <a:t>Significant cutting of the bodies lead many to conclude the offender was medically trained. </a:t>
            </a:r>
          </a:p>
          <a:p>
            <a:pPr lvl="1"/>
            <a:r>
              <a:rPr lang="en-US" dirty="0"/>
              <a:t>HOWEVER – Drs. Thomas Bond and George Philips, using autopsy results and crime scene evidence formed a more informed hypothesis…</a:t>
            </a:r>
          </a:p>
          <a:p>
            <a:pPr lvl="2"/>
            <a:r>
              <a:rPr lang="en-US" dirty="0"/>
              <a:t>Each victim was lying down when murdered by cutting their throat. </a:t>
            </a:r>
          </a:p>
          <a:p>
            <a:pPr lvl="2"/>
            <a:r>
              <a:rPr lang="en-US" dirty="0"/>
              <a:t>No sign of “medical expertise” despite extensive mutilation, including the removal of organs.</a:t>
            </a:r>
          </a:p>
          <a:p>
            <a:pPr lvl="2"/>
            <a:r>
              <a:rPr lang="en-US" dirty="0"/>
              <a:t>“A man of solitary habits, subject to periodic attacks of homicidal and erotic mania, and the character of the mutilations possibly indicating satyriasis, or uncontrollable sexual desire.” – Dr. Bond, hitting upon the concept of a “disorganized” offender, motivated by misogyny and rage. A very different profile than what is portrayed in the media.</a:t>
            </a:r>
          </a:p>
        </p:txBody>
      </p:sp>
    </p:spTree>
    <p:extLst>
      <p:ext uri="{BB962C8B-B14F-4D97-AF65-F5344CB8AC3E}">
        <p14:creationId xmlns:p14="http://schemas.microsoft.com/office/powerpoint/2010/main" val="397003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p>
        </p:txBody>
      </p:sp>
      <p:sp>
        <p:nvSpPr>
          <p:cNvPr id="3" name="Content Placeholder 2"/>
          <p:cNvSpPr>
            <a:spLocks noGrp="1"/>
          </p:cNvSpPr>
          <p:nvPr>
            <p:ph idx="1"/>
          </p:nvPr>
        </p:nvSpPr>
        <p:spPr/>
        <p:txBody>
          <a:bodyPr/>
          <a:lstStyle/>
          <a:p>
            <a:r>
              <a:rPr lang="en-US" dirty="0"/>
              <a:t>Passwords have become so ubiquitous that their absence is more of an anomaly than their presence. Despite user education, however, most users will choose poor passwords in the absence of complexity controls. </a:t>
            </a:r>
          </a:p>
          <a:p>
            <a:r>
              <a:rPr lang="en-US" dirty="0"/>
              <a:t>Additionally, users will re-use passwords (or variants of passwords) on multiple sites. Choosing stronger passwords and not re-using passwords show disciplined behavior and more complex countermeasures are likely to be encountered. </a:t>
            </a:r>
          </a:p>
        </p:txBody>
      </p:sp>
    </p:spTree>
    <p:extLst>
      <p:ext uri="{BB962C8B-B14F-4D97-AF65-F5344CB8AC3E}">
        <p14:creationId xmlns:p14="http://schemas.microsoft.com/office/powerpoint/2010/main" val="1820490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sharing</a:t>
            </a:r>
          </a:p>
        </p:txBody>
      </p:sp>
      <p:sp>
        <p:nvSpPr>
          <p:cNvPr id="3" name="Content Placeholder 2"/>
          <p:cNvSpPr>
            <a:spLocks noGrp="1"/>
          </p:cNvSpPr>
          <p:nvPr>
            <p:ph idx="1"/>
          </p:nvPr>
        </p:nvSpPr>
        <p:spPr/>
        <p:txBody>
          <a:bodyPr>
            <a:normAutofit/>
          </a:bodyPr>
          <a:lstStyle/>
          <a:p>
            <a:r>
              <a:rPr lang="en-US" dirty="0"/>
              <a:t>Subjects that compartmentalize their criminal activities may share some devices but refuse to allow access to others, potentially making the restricted use devices higher value targets when performing a forensic triage.</a:t>
            </a:r>
          </a:p>
        </p:txBody>
      </p:sp>
    </p:spTree>
    <p:extLst>
      <p:ext uri="{BB962C8B-B14F-4D97-AF65-F5344CB8AC3E}">
        <p14:creationId xmlns:p14="http://schemas.microsoft.com/office/powerpoint/2010/main" val="97209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usage</a:t>
            </a:r>
          </a:p>
        </p:txBody>
      </p:sp>
      <p:sp>
        <p:nvSpPr>
          <p:cNvPr id="3" name="Content Placeholder 2"/>
          <p:cNvSpPr>
            <a:spLocks noGrp="1"/>
          </p:cNvSpPr>
          <p:nvPr>
            <p:ph idx="1"/>
          </p:nvPr>
        </p:nvSpPr>
        <p:spPr/>
        <p:txBody>
          <a:bodyPr>
            <a:normAutofit/>
          </a:bodyPr>
          <a:lstStyle/>
          <a:p>
            <a:r>
              <a:rPr lang="en-US" dirty="0"/>
              <a:t>The conditions under which a subject connects to the Internet can show both their technical knowledge and risk aversion. At home, a reasonable countermeasure would be the use of WPA2, which comes pre-configured on most modern routers. </a:t>
            </a:r>
          </a:p>
          <a:p>
            <a:r>
              <a:rPr lang="en-US" dirty="0"/>
              <a:t>Using a wired-only connection may be a countermeasure.</a:t>
            </a:r>
          </a:p>
          <a:p>
            <a:r>
              <a:rPr lang="en-US" dirty="0"/>
              <a:t>VPN, Tor, I2P </a:t>
            </a:r>
          </a:p>
        </p:txBody>
      </p:sp>
    </p:spTree>
    <p:extLst>
      <p:ext uri="{BB962C8B-B14F-4D97-AF65-F5344CB8AC3E}">
        <p14:creationId xmlns:p14="http://schemas.microsoft.com/office/powerpoint/2010/main" val="2302117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protections</a:t>
            </a:r>
          </a:p>
        </p:txBody>
      </p:sp>
      <p:sp>
        <p:nvSpPr>
          <p:cNvPr id="3" name="Content Placeholder 2"/>
          <p:cNvSpPr>
            <a:spLocks noGrp="1"/>
          </p:cNvSpPr>
          <p:nvPr>
            <p:ph idx="1"/>
          </p:nvPr>
        </p:nvSpPr>
        <p:spPr/>
        <p:txBody>
          <a:bodyPr>
            <a:normAutofit/>
          </a:bodyPr>
          <a:lstStyle/>
          <a:p>
            <a:r>
              <a:rPr lang="en-US" dirty="0"/>
              <a:t>Most computers come with at least a trial version of antivirus and anti-malware software pre-installed. Because automatic updates to the operating system are turned on by default in modern operating systems, patch currency is less of an indicator than it used to be. </a:t>
            </a:r>
          </a:p>
          <a:p>
            <a:r>
              <a:rPr lang="en-US" dirty="0"/>
              <a:t>More technical users may custom configure software firewalls, turn off unnecessary services, or run additional anti-malware software. At the extreme, a subject may run a profiling application to identify new applications or services on their system.</a:t>
            </a:r>
          </a:p>
        </p:txBody>
      </p:sp>
    </p:spTree>
    <p:extLst>
      <p:ext uri="{BB962C8B-B14F-4D97-AF65-F5344CB8AC3E}">
        <p14:creationId xmlns:p14="http://schemas.microsoft.com/office/powerpoint/2010/main" val="314529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p:txBody>
          <a:bodyPr>
            <a:normAutofit/>
          </a:bodyPr>
          <a:lstStyle/>
          <a:p>
            <a:r>
              <a:rPr lang="en-US" dirty="0"/>
              <a:t>The use of encryption generally requires the subject to take active steps to install and manage additional software. </a:t>
            </a:r>
          </a:p>
          <a:p>
            <a:r>
              <a:rPr lang="en-US" dirty="0"/>
              <a:t>Encrypted containers and encrypted files are of particular interest in that they indicate selective encryption and can provide pointers to areas of interest. </a:t>
            </a:r>
          </a:p>
        </p:txBody>
      </p:sp>
    </p:spTree>
    <p:extLst>
      <p:ext uri="{BB962C8B-B14F-4D97-AF65-F5344CB8AC3E}">
        <p14:creationId xmlns:p14="http://schemas.microsoft.com/office/powerpoint/2010/main" val="4063405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Anonymizers</a:t>
            </a:r>
          </a:p>
        </p:txBody>
      </p:sp>
      <p:sp>
        <p:nvSpPr>
          <p:cNvPr id="3" name="Content Placeholder 2"/>
          <p:cNvSpPr>
            <a:spLocks noGrp="1"/>
          </p:cNvSpPr>
          <p:nvPr>
            <p:ph idx="1"/>
          </p:nvPr>
        </p:nvSpPr>
        <p:spPr/>
        <p:txBody>
          <a:bodyPr>
            <a:normAutofit/>
          </a:bodyPr>
          <a:lstStyle/>
          <a:p>
            <a:r>
              <a:rPr lang="en-US" dirty="0"/>
              <a:t>At the easy end of anonymity, a subject may use In Private modes in their web browsing software. While this prevents the recording locally of activity, it does not provide anonymity to the server. </a:t>
            </a:r>
          </a:p>
          <a:p>
            <a:r>
              <a:rPr lang="en-US" dirty="0"/>
              <a:t>Even more sophisticated is the use of onion routing software like TOR to route traffic through multiple hops before reaching its destination. This provides layers of anonymity that are difficult to trace back, but comes at a speed cost. Subjects using TOR have made a conscious decision to trade usability for protection.</a:t>
            </a:r>
          </a:p>
          <a:p>
            <a:r>
              <a:rPr lang="en-US" dirty="0"/>
              <a:t>VPN is the best of both worlds, but only as secure as the provider.</a:t>
            </a:r>
          </a:p>
        </p:txBody>
      </p:sp>
    </p:spTree>
    <p:extLst>
      <p:ext uri="{BB962C8B-B14F-4D97-AF65-F5344CB8AC3E}">
        <p14:creationId xmlns:p14="http://schemas.microsoft.com/office/powerpoint/2010/main" val="390436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Image result for get on the deep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92"/>
            <a:ext cx="8439150" cy="51426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00576" y="1381523"/>
            <a:ext cx="3000375" cy="288539"/>
          </a:xfrm>
          <a:prstGeom prst="rect">
            <a:avLst/>
          </a:prstGeom>
        </p:spPr>
        <p:txBody>
          <a:bodyPr wrap="square" lIns="68576" tIns="34289" rIns="68576" bIns="34289">
            <a:spAutoFit/>
          </a:bodyPr>
          <a:lstStyle/>
          <a:p>
            <a:pPr defTabSz="342875"/>
            <a:r>
              <a:rPr lang="en-US" sz="1400" dirty="0">
                <a:solidFill>
                  <a:prstClr val="black"/>
                </a:solidFill>
                <a:hlinkClick r:id="rId3"/>
              </a:rPr>
              <a:t>Levels of the internet</a:t>
            </a:r>
            <a:endParaRPr lang="en-US" sz="1400" dirty="0">
              <a:solidFill>
                <a:prstClr val="black"/>
              </a:solidFill>
            </a:endParaRPr>
          </a:p>
        </p:txBody>
      </p:sp>
    </p:spTree>
    <p:extLst>
      <p:ext uri="{BB962C8B-B14F-4D97-AF65-F5344CB8AC3E}">
        <p14:creationId xmlns:p14="http://schemas.microsoft.com/office/powerpoint/2010/main" val="2091909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a:t>
            </a:r>
          </a:p>
        </p:txBody>
      </p:sp>
      <p:sp>
        <p:nvSpPr>
          <p:cNvPr id="3" name="Content Placeholder 2"/>
          <p:cNvSpPr>
            <a:spLocks noGrp="1"/>
          </p:cNvSpPr>
          <p:nvPr>
            <p:ph idx="1"/>
          </p:nvPr>
        </p:nvSpPr>
        <p:spPr/>
        <p:txBody>
          <a:bodyPr>
            <a:normAutofit/>
          </a:bodyPr>
          <a:lstStyle/>
          <a:p>
            <a:r>
              <a:rPr lang="en-US" dirty="0"/>
              <a:t>While steganography is much-hyped, in practical terms it has limited uses as a countermeasure. When communicating covertly, steganography can be used to hide content in plain sight, but encryption is a more general purpose tool to transmit secret messages. </a:t>
            </a:r>
          </a:p>
          <a:p>
            <a:r>
              <a:rPr lang="en-US" dirty="0"/>
              <a:t>As such, steganography identified on a subject’s machine is indicative of fear of the presence of a message being found out as opposed to the message itself.</a:t>
            </a:r>
          </a:p>
        </p:txBody>
      </p:sp>
    </p:spTree>
    <p:extLst>
      <p:ext uri="{BB962C8B-B14F-4D97-AF65-F5344CB8AC3E}">
        <p14:creationId xmlns:p14="http://schemas.microsoft.com/office/powerpoint/2010/main" val="529018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Counter-forensics</a:t>
            </a:r>
          </a:p>
        </p:txBody>
      </p:sp>
      <p:sp>
        <p:nvSpPr>
          <p:cNvPr id="3" name="Content Placeholder 2"/>
          <p:cNvSpPr>
            <a:spLocks noGrp="1"/>
          </p:cNvSpPr>
          <p:nvPr>
            <p:ph idx="1"/>
          </p:nvPr>
        </p:nvSpPr>
        <p:spPr/>
        <p:txBody>
          <a:bodyPr>
            <a:normAutofit/>
          </a:bodyPr>
          <a:lstStyle/>
          <a:p>
            <a:r>
              <a:rPr lang="en-US" dirty="0"/>
              <a:t>At the highest end of the countermeasure spectrum are </a:t>
            </a:r>
            <a:r>
              <a:rPr lang="en-US" dirty="0" err="1"/>
              <a:t>counterforensics</a:t>
            </a:r>
            <a:r>
              <a:rPr lang="en-US" dirty="0"/>
              <a:t> techniques. These include false flag operations (intentionally fabricating forensics information to frame another individual or entity), cleanup routines that alter logfiles to remove traces of a subject’s activities, and destructive wiping which makes logical data irrecoverable for later analysis. </a:t>
            </a:r>
          </a:p>
          <a:p>
            <a:r>
              <a:rPr lang="en-US" dirty="0"/>
              <a:t>Identifying the countermeasures in use can allow investigators to avoid digital tripwires in serving warrants or seizing devices. Additionally, any digital surveillance can be curtailed for subjects who employ more extreme countermeasures as they are more likely to be vigilant about aberrant connections and processes. </a:t>
            </a:r>
          </a:p>
        </p:txBody>
      </p:sp>
    </p:spTree>
    <p:extLst>
      <p:ext uri="{BB962C8B-B14F-4D97-AF65-F5344CB8AC3E}">
        <p14:creationId xmlns:p14="http://schemas.microsoft.com/office/powerpoint/2010/main" val="1393098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Sociability Axis </a:t>
            </a:r>
          </a:p>
        </p:txBody>
      </p:sp>
      <p:sp>
        <p:nvSpPr>
          <p:cNvPr id="3" name="Content Placeholder 2"/>
          <p:cNvSpPr>
            <a:spLocks noGrp="1"/>
          </p:cNvSpPr>
          <p:nvPr>
            <p:ph idx="1"/>
          </p:nvPr>
        </p:nvSpPr>
        <p:spPr>
          <a:xfrm>
            <a:off x="3838838" y="361951"/>
            <a:ext cx="4711405" cy="4495800"/>
          </a:xfrm>
        </p:spPr>
        <p:txBody>
          <a:bodyPr>
            <a:normAutofit/>
          </a:bodyPr>
          <a:lstStyle/>
          <a:p>
            <a:r>
              <a:rPr lang="en-US" dirty="0"/>
              <a:t>Sociability, or the preference for engaging with others instead of being alone, is a more important measurement for profile development than shyness (an emotional tension when interacting with others).</a:t>
            </a:r>
          </a:p>
          <a:p>
            <a:r>
              <a:rPr lang="en-US" dirty="0"/>
              <a:t>The willingness of an individual to engage in social interactions is a more important factor in deciding how to approach an individual than their internal emotional state when the interaction is occurring.</a:t>
            </a:r>
          </a:p>
        </p:txBody>
      </p:sp>
    </p:spTree>
    <p:extLst>
      <p:ext uri="{BB962C8B-B14F-4D97-AF65-F5344CB8AC3E}">
        <p14:creationId xmlns:p14="http://schemas.microsoft.com/office/powerpoint/2010/main" val="312492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24514" y="164241"/>
            <a:ext cx="5457565" cy="4826861"/>
          </a:xfrm>
        </p:spPr>
        <p:txBody>
          <a:bodyPr>
            <a:normAutofit/>
          </a:bodyPr>
          <a:lstStyle/>
          <a:p>
            <a:r>
              <a:rPr lang="en-US" dirty="0"/>
              <a:t>1912 – Lackawanna, New York</a:t>
            </a:r>
          </a:p>
          <a:p>
            <a:pPr lvl="1"/>
            <a:r>
              <a:rPr lang="en-US" dirty="0"/>
              <a:t>Postcards are being sent to police to taunt them for their inability to solve the murder of a local boy named Joey Joseph. Postcards are also sent to taunt the parents of the victim. </a:t>
            </a:r>
          </a:p>
          <a:p>
            <a:pPr lvl="1"/>
            <a:r>
              <a:rPr lang="en-US" dirty="0"/>
              <a:t>Finally sent a postcard on October 30, 1911, which caused police to realize they were running out of time. It read, “Joseph </a:t>
            </a:r>
            <a:r>
              <a:rPr lang="en-US" dirty="0" err="1"/>
              <a:t>Joseph</a:t>
            </a:r>
            <a:r>
              <a:rPr lang="en-US" dirty="0"/>
              <a:t> will be found in the bottom of a water closet with three seats, back of the saloon near </a:t>
            </a:r>
            <a:r>
              <a:rPr lang="en-US" dirty="0" err="1"/>
              <a:t>Doyles</a:t>
            </a:r>
            <a:r>
              <a:rPr lang="en-US" dirty="0"/>
              <a:t>, on Ridge Road. A drunk crazed brain done the deed, and remorse and sorrow for the parents is brining [sic] results that will soon come to an end. The demon whisky will then have one more victim, making four in all. Drag the closet with the three seats.”</a:t>
            </a:r>
          </a:p>
          <a:p>
            <a:pPr lvl="1"/>
            <a:r>
              <a:rPr lang="en-US" dirty="0"/>
              <a:t>The police published the postcards, which leads to him being identified. J. Frank Hickey is arrested and confesses. </a:t>
            </a:r>
          </a:p>
          <a:p>
            <a:pPr lvl="1"/>
            <a:r>
              <a:rPr lang="en-US" dirty="0"/>
              <a:t>A formal profile is done of him while he is incarcerated.</a:t>
            </a:r>
          </a:p>
        </p:txBody>
      </p:sp>
    </p:spTree>
    <p:extLst>
      <p:ext uri="{BB962C8B-B14F-4D97-AF65-F5344CB8AC3E}">
        <p14:creationId xmlns:p14="http://schemas.microsoft.com/office/powerpoint/2010/main" val="204369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Sociability Axis </a:t>
            </a:r>
          </a:p>
        </p:txBody>
      </p:sp>
      <p:sp>
        <p:nvSpPr>
          <p:cNvPr id="3" name="Content Placeholder 2"/>
          <p:cNvSpPr>
            <a:spLocks noGrp="1"/>
          </p:cNvSpPr>
          <p:nvPr>
            <p:ph idx="1"/>
          </p:nvPr>
        </p:nvSpPr>
        <p:spPr>
          <a:xfrm>
            <a:off x="3838838" y="361951"/>
            <a:ext cx="4711405" cy="4495800"/>
          </a:xfrm>
        </p:spPr>
        <p:txBody>
          <a:bodyPr>
            <a:normAutofit/>
          </a:bodyPr>
          <a:lstStyle/>
          <a:p>
            <a:r>
              <a:rPr lang="en-US" dirty="0"/>
              <a:t>Additionally, for online communications, shyness has been found to have an impact on certain technologies but not others. Shyness is negatively correlated with the number of Facebook friends an individual has, but not correlated with email or chat usage. </a:t>
            </a:r>
          </a:p>
          <a:p>
            <a:r>
              <a:rPr lang="en-US" dirty="0"/>
              <a:t>While sociability is of primary use, noting factors related to shyness may explain excessive nervousness or anxiety during the baseline questioning in an interview.</a:t>
            </a:r>
          </a:p>
          <a:p>
            <a:r>
              <a:rPr lang="en-US" dirty="0"/>
              <a:t>The sociability axis evaluated on the following four features: Sources of interaction, volume of interaction, responsivity, and interaction duration.</a:t>
            </a:r>
          </a:p>
        </p:txBody>
      </p:sp>
    </p:spTree>
    <p:extLst>
      <p:ext uri="{BB962C8B-B14F-4D97-AF65-F5344CB8AC3E}">
        <p14:creationId xmlns:p14="http://schemas.microsoft.com/office/powerpoint/2010/main" val="2148527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Interaction</a:t>
            </a:r>
          </a:p>
        </p:txBody>
      </p:sp>
      <p:sp>
        <p:nvSpPr>
          <p:cNvPr id="3" name="Content Placeholder 2"/>
          <p:cNvSpPr>
            <a:spLocks noGrp="1"/>
          </p:cNvSpPr>
          <p:nvPr>
            <p:ph idx="1"/>
          </p:nvPr>
        </p:nvSpPr>
        <p:spPr/>
        <p:txBody>
          <a:bodyPr>
            <a:normAutofit/>
          </a:bodyPr>
          <a:lstStyle/>
          <a:p>
            <a:r>
              <a:rPr lang="en-US" dirty="0"/>
              <a:t>The different methods that an individual uses to communicate online can be enumerated. </a:t>
            </a:r>
          </a:p>
          <a:p>
            <a:r>
              <a:rPr lang="en-US" dirty="0"/>
              <a:t>Methods may include but are not limited to social media pages, forums, chat rooms, instant messaging clients, and email. </a:t>
            </a:r>
          </a:p>
          <a:p>
            <a:r>
              <a:rPr lang="en-US" dirty="0"/>
              <a:t>Additionally, the immediacy and directness of interaction should be considered. Posting to a forum does not involve a real-time conversation, and is generally not to a specific person. Skype chats, however, are real time and are closer to in-person interactions. More direct, extensive sources of interaction would tend to indicate a higher sociability score.</a:t>
            </a:r>
          </a:p>
        </p:txBody>
      </p:sp>
    </p:spTree>
    <p:extLst>
      <p:ext uri="{BB962C8B-B14F-4D97-AF65-F5344CB8AC3E}">
        <p14:creationId xmlns:p14="http://schemas.microsoft.com/office/powerpoint/2010/main" val="989869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of Interaction</a:t>
            </a:r>
          </a:p>
        </p:txBody>
      </p:sp>
      <p:sp>
        <p:nvSpPr>
          <p:cNvPr id="3" name="Content Placeholder 2"/>
          <p:cNvSpPr>
            <a:spLocks noGrp="1"/>
          </p:cNvSpPr>
          <p:nvPr>
            <p:ph idx="1"/>
          </p:nvPr>
        </p:nvSpPr>
        <p:spPr/>
        <p:txBody>
          <a:bodyPr>
            <a:normAutofit/>
          </a:bodyPr>
          <a:lstStyle/>
          <a:p>
            <a:r>
              <a:rPr lang="en-US" dirty="0"/>
              <a:t>While the total number of accounts the subject has is indicative of their signing up for various services, they may do so to test out an application or for a one-time use (e.g., throwaway email accounts used to register for a questionable website). </a:t>
            </a:r>
          </a:p>
          <a:p>
            <a:r>
              <a:rPr lang="en-US" dirty="0"/>
              <a:t>This can include email contacts, Facebook friends, or chat room partners. </a:t>
            </a:r>
          </a:p>
        </p:txBody>
      </p:sp>
    </p:spTree>
    <p:extLst>
      <p:ext uri="{BB962C8B-B14F-4D97-AF65-F5344CB8AC3E}">
        <p14:creationId xmlns:p14="http://schemas.microsoft.com/office/powerpoint/2010/main" val="1609218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Responsivity</a:t>
            </a:r>
          </a:p>
        </p:txBody>
      </p:sp>
      <p:sp>
        <p:nvSpPr>
          <p:cNvPr id="3" name="Content Placeholder 2"/>
          <p:cNvSpPr>
            <a:spLocks noGrp="1"/>
          </p:cNvSpPr>
          <p:nvPr>
            <p:ph idx="1"/>
          </p:nvPr>
        </p:nvSpPr>
        <p:spPr/>
        <p:txBody>
          <a:bodyPr>
            <a:normAutofit/>
          </a:bodyPr>
          <a:lstStyle/>
          <a:p>
            <a:r>
              <a:rPr lang="en-US" dirty="0"/>
              <a:t>Individuals with a high sociability are more likely to seek out interaction, and a higher rate of conversations that they initiate (as opposed to respond to) is expected. </a:t>
            </a:r>
          </a:p>
          <a:p>
            <a:r>
              <a:rPr lang="en-US" dirty="0"/>
              <a:t>Additionally, developing a forensic timeline of a subject’s usage patterns can show how quickly they interact with others once they begin using a device or service</a:t>
            </a:r>
          </a:p>
        </p:txBody>
      </p:sp>
    </p:spTree>
    <p:extLst>
      <p:ext uri="{BB962C8B-B14F-4D97-AF65-F5344CB8AC3E}">
        <p14:creationId xmlns:p14="http://schemas.microsoft.com/office/powerpoint/2010/main" val="3851126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Duration</a:t>
            </a:r>
          </a:p>
        </p:txBody>
      </p:sp>
      <p:sp>
        <p:nvSpPr>
          <p:cNvPr id="3" name="Content Placeholder 2"/>
          <p:cNvSpPr>
            <a:spLocks noGrp="1"/>
          </p:cNvSpPr>
          <p:nvPr>
            <p:ph idx="1"/>
          </p:nvPr>
        </p:nvSpPr>
        <p:spPr/>
        <p:txBody>
          <a:bodyPr>
            <a:normAutofit/>
          </a:bodyPr>
          <a:lstStyle/>
          <a:p>
            <a:r>
              <a:rPr lang="en-US" dirty="0"/>
              <a:t>Subjects with higher sociability would be expected to have longer conversations, and more verbose and thoughtful qualitative responses to individual messages. </a:t>
            </a:r>
          </a:p>
          <a:p>
            <a:r>
              <a:rPr lang="en-US" dirty="0"/>
              <a:t>Individuals who have a large number of meaningful interactions that show positive sociability are more likely to want to engage during an interview.</a:t>
            </a:r>
          </a:p>
          <a:p>
            <a:r>
              <a:rPr lang="en-US" dirty="0"/>
              <a:t>For those with extremely high sociability, investigators may only need to make themselves available online in the proper context and the subject may engage them. </a:t>
            </a:r>
          </a:p>
        </p:txBody>
      </p:sp>
    </p:spTree>
    <p:extLst>
      <p:ext uri="{BB962C8B-B14F-4D97-AF65-F5344CB8AC3E}">
        <p14:creationId xmlns:p14="http://schemas.microsoft.com/office/powerpoint/2010/main" val="1853309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Ability Axis</a:t>
            </a:r>
          </a:p>
        </p:txBody>
      </p:sp>
      <p:sp>
        <p:nvSpPr>
          <p:cNvPr id="3" name="Content Placeholder 2"/>
          <p:cNvSpPr>
            <a:spLocks noGrp="1"/>
          </p:cNvSpPr>
          <p:nvPr>
            <p:ph idx="1"/>
          </p:nvPr>
        </p:nvSpPr>
        <p:spPr/>
        <p:txBody>
          <a:bodyPr>
            <a:normAutofit/>
          </a:bodyPr>
          <a:lstStyle/>
          <a:p>
            <a:r>
              <a:rPr lang="en-US" dirty="0"/>
              <a:t>The most difficult factor to qualify (or quantify) is the subject matter expertise of an individual in the criminal conduct of interest. For online crimes, the conduct may be hacking ability, virus writing, or the acquisition of child pornography. </a:t>
            </a:r>
          </a:p>
          <a:p>
            <a:r>
              <a:rPr lang="en-US" dirty="0"/>
              <a:t>Offline expertise could include anything from the ability to break into a house to bomb building. Cross-domain criminal skills can include talents that are applicable to multiple criminal endeavors and include areas ranging from observational skills to social engineering.</a:t>
            </a:r>
          </a:p>
        </p:txBody>
      </p:sp>
    </p:spTree>
    <p:extLst>
      <p:ext uri="{BB962C8B-B14F-4D97-AF65-F5344CB8AC3E}">
        <p14:creationId xmlns:p14="http://schemas.microsoft.com/office/powerpoint/2010/main" val="897079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Relevant Domains</a:t>
            </a:r>
          </a:p>
        </p:txBody>
      </p:sp>
      <p:sp>
        <p:nvSpPr>
          <p:cNvPr id="3" name="Content Placeholder 2"/>
          <p:cNvSpPr>
            <a:spLocks noGrp="1"/>
          </p:cNvSpPr>
          <p:nvPr>
            <p:ph idx="1"/>
          </p:nvPr>
        </p:nvSpPr>
        <p:spPr/>
        <p:txBody>
          <a:bodyPr>
            <a:normAutofit/>
          </a:bodyPr>
          <a:lstStyle/>
          <a:p>
            <a:r>
              <a:rPr lang="en-US" dirty="0"/>
              <a:t>The criminal domains of interest are generally pre-determined from the type of crime being investigated and determined prior to the technical profile development. </a:t>
            </a:r>
          </a:p>
          <a:p>
            <a:r>
              <a:rPr lang="en-US" dirty="0"/>
              <a:t>In a virus writing case, malware development would be the relevant domain. For a terrorist attack involving a suicide vest, bomb making would be the relevant domain. </a:t>
            </a:r>
          </a:p>
          <a:p>
            <a:r>
              <a:rPr lang="en-US" dirty="0"/>
              <a:t>Less obvious are the secondary criminal domains that may be relevant. The virus writer may have needed expertise on air gaps in place at a location to write an effective virus, requiring research and surveillance skills. </a:t>
            </a:r>
          </a:p>
        </p:txBody>
      </p:sp>
    </p:spTree>
    <p:extLst>
      <p:ext uri="{BB962C8B-B14F-4D97-AF65-F5344CB8AC3E}">
        <p14:creationId xmlns:p14="http://schemas.microsoft.com/office/powerpoint/2010/main" val="863775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Experience in a Domain</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Because experience is the key factor in expertise, assessing a subject’s prior domain experience is valuable. The duration of the experience, coupled with the amount of time the subject focused on that experience, can be partially measured through digital interactions. </a:t>
            </a:r>
          </a:p>
          <a:p>
            <a:r>
              <a:rPr lang="en-US" dirty="0"/>
              <a:t>The first visit to a website or forum related to the domain, or the first email exchange to mention keywords related to the domain, may point to the initiation of interest in that area. This will become increasingly true going forward with increased adoption of services like Google Mail that allow users to retain correspondence indefinitely. </a:t>
            </a:r>
          </a:p>
        </p:txBody>
      </p:sp>
    </p:spTree>
    <p:extLst>
      <p:ext uri="{BB962C8B-B14F-4D97-AF65-F5344CB8AC3E}">
        <p14:creationId xmlns:p14="http://schemas.microsoft.com/office/powerpoint/2010/main" val="1478353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Experience in a Domain</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Following the identification of the initial interest, the percentage of online time spent engaged in a domain can likewise be measured. Activity information is generally readily available through proxy logs, Internet history extracted from seized devices, and trap-and-trace order results. </a:t>
            </a:r>
          </a:p>
          <a:p>
            <a:r>
              <a:rPr lang="en-US" dirty="0"/>
              <a:t>While explicit information on interests can be gleaned from correspondence if available, implicit interest can be identified through time spent on web pages and the amount of scrolling done (though these are both difficult to measure forensically). </a:t>
            </a:r>
          </a:p>
        </p:txBody>
      </p:sp>
    </p:spTree>
    <p:extLst>
      <p:ext uri="{BB962C8B-B14F-4D97-AF65-F5344CB8AC3E}">
        <p14:creationId xmlns:p14="http://schemas.microsoft.com/office/powerpoint/2010/main" val="2977329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Experience in a Domain</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With an increase in the usage of computer-based training, including online degree programs, formal evidence of related education to a criminal domain may be available as well. </a:t>
            </a:r>
          </a:p>
          <a:p>
            <a:r>
              <a:rPr lang="en-US" dirty="0"/>
              <a:t>Similarly, subjects may have related indicators of relevant education, including memberships in professional organizations that have baseline education and experience as criteria to join. This may be apparent through emails from a professional association or online access to restricted journals in a field.</a:t>
            </a:r>
          </a:p>
        </p:txBody>
      </p:sp>
    </p:spTree>
    <p:extLst>
      <p:ext uri="{BB962C8B-B14F-4D97-AF65-F5344CB8AC3E}">
        <p14:creationId xmlns:p14="http://schemas.microsoft.com/office/powerpoint/2010/main" val="395657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24514" y="164241"/>
            <a:ext cx="5457565" cy="4826861"/>
          </a:xfrm>
        </p:spPr>
        <p:txBody>
          <a:bodyPr>
            <a:normAutofit/>
          </a:bodyPr>
          <a:lstStyle/>
          <a:p>
            <a:r>
              <a:rPr lang="en-US" dirty="0"/>
              <a:t>1937 – Los Angeles, California</a:t>
            </a:r>
          </a:p>
          <a:p>
            <a:pPr lvl="1"/>
            <a:r>
              <a:rPr lang="en-US" dirty="0"/>
              <a:t>Three little girls from Inglewood went off to play in a park and never came back. Their bodies discovered two days later. The so-called “Babes of Inglewood Murders.” </a:t>
            </a:r>
          </a:p>
          <a:p>
            <a:pPr lvl="1"/>
            <a:r>
              <a:rPr lang="en-US" dirty="0"/>
              <a:t>Dr. J. Paul de River of LA creates a profile:</a:t>
            </a:r>
          </a:p>
          <a:p>
            <a:pPr lvl="2"/>
            <a:r>
              <a:rPr lang="en-US" dirty="0"/>
              <a:t>“Look for one man, probably in his twenties, a pedophile who might have been arrested before for annoying children. He is a sadist with a superabundance of curiosity. He is very meticulous and probably not remorseful, as most sadists are very apt to be masochistic after expressing sadism. The slayer may have a religious streak and even become prayerful. Moreover, he is a spectacular type and has done this thing, not on a sudden impulse, but as a deliberately planned affair. I am of the opinion that he had obtained the confidence of these little girls. I believe they knew the man and trusted him.”</a:t>
            </a:r>
          </a:p>
          <a:p>
            <a:pPr lvl="2"/>
            <a:r>
              <a:rPr lang="en-US" dirty="0"/>
              <a:t>Turns out to only be mostly correct. The perpetrator was actually in his thirties and had only been previously arrested for vagrancy – mistakes easily attributed to a lack of understanding of the behavior of this type of offender.</a:t>
            </a:r>
          </a:p>
        </p:txBody>
      </p:sp>
    </p:spTree>
    <p:extLst>
      <p:ext uri="{BB962C8B-B14F-4D97-AF65-F5344CB8AC3E}">
        <p14:creationId xmlns:p14="http://schemas.microsoft.com/office/powerpoint/2010/main" val="1640014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Use of Terminology</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There are generally linguistic clues available in a subject’s correspondence as to their level of expertise in a domain. A subject’s use of uncommon terms particular to a domain, and their proper use of those terms, are related to their level of domain expertise. </a:t>
            </a:r>
          </a:p>
          <a:p>
            <a:r>
              <a:rPr lang="en-US" dirty="0"/>
              <a:t>An individual talking intelligently about the virtues of Classless Inter-Domain Routing is more likely to have an advanced knowledge of networking than a person that refers to opening their web browser as “clicking on the Internet”. </a:t>
            </a:r>
          </a:p>
        </p:txBody>
      </p:sp>
    </p:spTree>
    <p:extLst>
      <p:ext uri="{BB962C8B-B14F-4D97-AF65-F5344CB8AC3E}">
        <p14:creationId xmlns:p14="http://schemas.microsoft.com/office/powerpoint/2010/main" val="512561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Use of Terminology</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The terminology can be identified as part of processing correspondence, and looking at term frequency of the subject’s correspondence against the baseline term frequency of others in a conspiracy (or against the general public) can quickly tease out differentiators. </a:t>
            </a:r>
          </a:p>
          <a:p>
            <a:r>
              <a:rPr lang="en-US" dirty="0"/>
              <a:t>Terminology-based assessments can be performed on web searches as well. </a:t>
            </a:r>
            <a:r>
              <a:rPr lang="en-US" i="1" dirty="0"/>
              <a:t>Jenkins et al </a:t>
            </a:r>
            <a:r>
              <a:rPr lang="en-US" dirty="0"/>
              <a:t>showed quantitative differences in how domain experts search as opposed to non-experts. Domain experts were shown to have a more depth-first approach in their search strategies, and this expertise was able to be differentiated from search ability.</a:t>
            </a:r>
          </a:p>
        </p:txBody>
      </p:sp>
    </p:spTree>
    <p:extLst>
      <p:ext uri="{BB962C8B-B14F-4D97-AF65-F5344CB8AC3E}">
        <p14:creationId xmlns:p14="http://schemas.microsoft.com/office/powerpoint/2010/main" val="522507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Standing</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While investigators may think of a profession in terms of legal endeavors, criminals have professions as well. They form groups that rely on specialized experience to obtain compensation, and can have hierarchies within these groups that are meaningful. </a:t>
            </a:r>
          </a:p>
          <a:p>
            <a:r>
              <a:rPr lang="en-US" dirty="0"/>
              <a:t>Because there are no board certifications or elections for hackers, their absolute location and status in the knowledge pantheon cannot be definitively identified. Their relative position can be established, however, by an analysis of their interaction with others in their profession. </a:t>
            </a:r>
          </a:p>
        </p:txBody>
      </p:sp>
    </p:spTree>
    <p:extLst>
      <p:ext uri="{BB962C8B-B14F-4D97-AF65-F5344CB8AC3E}">
        <p14:creationId xmlns:p14="http://schemas.microsoft.com/office/powerpoint/2010/main" val="197224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Standing</a:t>
            </a:r>
          </a:p>
        </p:txBody>
      </p:sp>
      <p:sp>
        <p:nvSpPr>
          <p:cNvPr id="3" name="Content Placeholder 2"/>
          <p:cNvSpPr>
            <a:spLocks noGrp="1"/>
          </p:cNvSpPr>
          <p:nvPr>
            <p:ph idx="1"/>
          </p:nvPr>
        </p:nvSpPr>
        <p:spPr>
          <a:xfrm>
            <a:off x="3476886" y="135664"/>
            <a:ext cx="5505190" cy="4855436"/>
          </a:xfrm>
        </p:spPr>
        <p:txBody>
          <a:bodyPr>
            <a:normAutofit/>
          </a:bodyPr>
          <a:lstStyle/>
          <a:p>
            <a:r>
              <a:rPr lang="en-US" dirty="0"/>
              <a:t>The primary method for digitally exploiting social networks for expertise is through the subject’s online communications. </a:t>
            </a:r>
          </a:p>
          <a:p>
            <a:r>
              <a:rPr lang="en-US" dirty="0"/>
              <a:t>Link analysis of messaging from multiple sources can quickly allow investigators to identify “hubs” – individuals whose expertise is sought by others and have larger numbers of interconnections with other experts. </a:t>
            </a:r>
          </a:p>
          <a:p>
            <a:r>
              <a:rPr lang="en-US" dirty="0"/>
              <a:t>On a microscale, individual communications can be examined to determine the context of the correspondence. </a:t>
            </a:r>
          </a:p>
        </p:txBody>
      </p:sp>
    </p:spTree>
    <p:extLst>
      <p:ext uri="{BB962C8B-B14F-4D97-AF65-F5344CB8AC3E}">
        <p14:creationId xmlns:p14="http://schemas.microsoft.com/office/powerpoint/2010/main" val="167232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62611" y="88039"/>
            <a:ext cx="5390890" cy="4874486"/>
          </a:xfrm>
        </p:spPr>
        <p:txBody>
          <a:bodyPr>
            <a:normAutofit lnSpcReduction="10000"/>
          </a:bodyPr>
          <a:lstStyle/>
          <a:p>
            <a:r>
              <a:rPr lang="en-US" dirty="0"/>
              <a:t>1943 – The Office of Strategic Services (OSS) compiles two reports with the assistance of Walter C. Langer on the psychology and personality of Adolph Hitler. Later republished as “The Mind of Adolph Hitler.” It correctly predicted:</a:t>
            </a:r>
          </a:p>
          <a:p>
            <a:pPr lvl="1"/>
            <a:r>
              <a:rPr lang="en-US" dirty="0"/>
              <a:t>“As the war turns against him, his emotions will intensify and will have outbursts more frequently. His public appearances will become much rarer, because he's unable to face a critical audience.”</a:t>
            </a:r>
          </a:p>
          <a:p>
            <a:pPr lvl="1"/>
            <a:r>
              <a:rPr lang="en-US" dirty="0"/>
              <a:t>“There might be an assassination attempt on him by the German aristocracy, the Wehrmacht officers or </a:t>
            </a:r>
            <a:r>
              <a:rPr lang="en-US" dirty="0" err="1"/>
              <a:t>Oberkommando</a:t>
            </a:r>
            <a:r>
              <a:rPr lang="en-US" dirty="0"/>
              <a:t> der Wehrmacht, because of his superhuman self-confidence in his military judgment.”</a:t>
            </a:r>
          </a:p>
          <a:p>
            <a:pPr lvl="1"/>
            <a:r>
              <a:rPr lang="en-US" dirty="0"/>
              <a:t>“There will be no surrender, capitulation, or peace negotiations. The course he will follow will almost certainly be the road to ideological immortality, resulting in the greatest vengeance on a world he despises.”</a:t>
            </a:r>
          </a:p>
          <a:p>
            <a:pPr lvl="1"/>
            <a:r>
              <a:rPr lang="en-US" dirty="0"/>
              <a:t>“From what we know of his psychology, the most likely possibility is that he will commit suicide in the event of defeat. It's probably true he has an inordinate fear of death, but possibly being a psychopath he would undoubtedly weigh his options and perform the deed.”</a:t>
            </a:r>
          </a:p>
        </p:txBody>
      </p:sp>
    </p:spTree>
    <p:extLst>
      <p:ext uri="{BB962C8B-B14F-4D97-AF65-F5344CB8AC3E}">
        <p14:creationId xmlns:p14="http://schemas.microsoft.com/office/powerpoint/2010/main" val="294962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24514" y="164241"/>
            <a:ext cx="5457565" cy="4826861"/>
          </a:xfrm>
        </p:spPr>
        <p:txBody>
          <a:bodyPr>
            <a:normAutofit fontScale="92500" lnSpcReduction="20000"/>
          </a:bodyPr>
          <a:lstStyle/>
          <a:p>
            <a:r>
              <a:rPr lang="en-US" dirty="0"/>
              <a:t>1950s New York City, New York… A mad bomber starts leaving unsophisticated pipe bombs in public places. A note accompanying the bombs indicated that the bomber was upset with Con Edison, the local electric utility, but no demands were made.</a:t>
            </a:r>
          </a:p>
          <a:p>
            <a:r>
              <a:rPr lang="en-US" dirty="0"/>
              <a:t>NYPD Captain James Cronin, frustrated at the lack of progress with traditional investigative techniques, approached a psychiatrist friend of his, Dr. James Brussel. Brussel met with investigators and reviewed the evidence, then used his psychological expertise to develop a descriptive profile of the likely suspect.</a:t>
            </a:r>
          </a:p>
          <a:p>
            <a:r>
              <a:rPr lang="en-US" dirty="0"/>
              <a:t>Brussel’s profile was astonishingly detailed. He described the suspect’s age, expertise, religion, personal characteristics, behavioral traits, and likely motivations. Most intriguingly, Brussel insisted that, when arrested, the suspect would be wearing a double-breasted suit… fully buttoned.</a:t>
            </a:r>
          </a:p>
          <a:p>
            <a:r>
              <a:rPr lang="en-US" dirty="0"/>
              <a:t>Parts of the profile were published in newspapers on Christmas Day, 1956. On January 18th, a Con Edison employee, reviewing personnel records of discharged employees, recognized a number of similarities in the records to the published profile. Police obtained a search warrant for the home of George </a:t>
            </a:r>
            <a:r>
              <a:rPr lang="en-US" dirty="0" err="1"/>
              <a:t>Metesky</a:t>
            </a:r>
            <a:r>
              <a:rPr lang="en-US" dirty="0"/>
              <a:t> and served it on January 21st. They found bomb-making materials and took </a:t>
            </a:r>
            <a:r>
              <a:rPr lang="en-US" dirty="0" err="1"/>
              <a:t>Metesky</a:t>
            </a:r>
            <a:r>
              <a:rPr lang="en-US" dirty="0"/>
              <a:t> into custody. He was wearing a fully-buttoned up double-breasted suit when he was arrested.</a:t>
            </a:r>
          </a:p>
        </p:txBody>
      </p:sp>
    </p:spTree>
    <p:extLst>
      <p:ext uri="{BB962C8B-B14F-4D97-AF65-F5344CB8AC3E}">
        <p14:creationId xmlns:p14="http://schemas.microsoft.com/office/powerpoint/2010/main" val="20855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3524514" y="164241"/>
            <a:ext cx="5457565" cy="4826861"/>
          </a:xfrm>
        </p:spPr>
        <p:txBody>
          <a:bodyPr>
            <a:normAutofit fontScale="92500" lnSpcReduction="20000"/>
          </a:bodyPr>
          <a:lstStyle/>
          <a:p>
            <a:r>
              <a:rPr lang="en-US" dirty="0"/>
              <a:t>After this, the FBI gets involved and creates the Behavioral Analysis Unit, with the assistance of professors at the School of Criminology at the University of California. </a:t>
            </a:r>
          </a:p>
          <a:p>
            <a:r>
              <a:rPr lang="en-US" dirty="0"/>
              <a:t>1960 – Howard Teton and Part </a:t>
            </a:r>
            <a:r>
              <a:rPr lang="en-US" dirty="0" err="1"/>
              <a:t>Mullany</a:t>
            </a:r>
            <a:r>
              <a:rPr lang="en-US" dirty="0"/>
              <a:t> head the unit, developing hypothesis about criminal behavior. Using offender information, they would work backwards – examine data from the crime scene and form a tentative description of the perpetrator, then compare their description to the offender.</a:t>
            </a:r>
          </a:p>
          <a:p>
            <a:r>
              <a:rPr lang="en-US" dirty="0"/>
              <a:t>1970 – John Douglas, Roy Hazelwood, and Robert Ressler also begin work on connecting behavior to motive and means – connecting behavior to crime rather than criminal. FBI Behavioral Science Unit Created. </a:t>
            </a:r>
            <a:r>
              <a:rPr lang="en-US" dirty="0" err="1"/>
              <a:t>Teten</a:t>
            </a:r>
            <a:r>
              <a:rPr lang="en-US" dirty="0"/>
              <a:t> correctly profiles a criminal in a case of a woman murdered in her home. He correctly identifies the killer as “an adolescent who lived close to the victim. The boy would feel ashamed. When confronted, he’d immediately confess. To find him, police should knock on doors in the immediate neighborhood.” </a:t>
            </a:r>
          </a:p>
          <a:p>
            <a:pPr lvl="1"/>
            <a:r>
              <a:rPr lang="en-US" dirty="0"/>
              <a:t>The BSU gains a total of 9 members – termed “</a:t>
            </a:r>
            <a:r>
              <a:rPr lang="en-US" dirty="0" err="1"/>
              <a:t>Mindhunters</a:t>
            </a:r>
            <a:r>
              <a:rPr lang="en-US" dirty="0"/>
              <a:t>”</a:t>
            </a:r>
          </a:p>
          <a:p>
            <a:r>
              <a:rPr lang="en-US" dirty="0"/>
              <a:t>1984 – National Center for Analysis of Violent Crimes, Violent Criminal Apprehension Program (</a:t>
            </a:r>
            <a:r>
              <a:rPr lang="en-US" dirty="0" err="1"/>
              <a:t>ViCAP</a:t>
            </a:r>
            <a:r>
              <a:rPr lang="en-US" dirty="0"/>
              <a:t>) established.</a:t>
            </a:r>
          </a:p>
          <a:p>
            <a:r>
              <a:rPr lang="en-US" dirty="0"/>
              <a:t>1985 – Crime Classification Manual published.</a:t>
            </a:r>
          </a:p>
        </p:txBody>
      </p:sp>
    </p:spTree>
    <p:extLst>
      <p:ext uri="{BB962C8B-B14F-4D97-AF65-F5344CB8AC3E}">
        <p14:creationId xmlns:p14="http://schemas.microsoft.com/office/powerpoint/2010/main" val="383241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Digital Crime Scene</a:t>
            </a:r>
          </a:p>
        </p:txBody>
      </p:sp>
      <p:sp>
        <p:nvSpPr>
          <p:cNvPr id="3" name="Content Placeholder 2"/>
          <p:cNvSpPr>
            <a:spLocks noGrp="1"/>
          </p:cNvSpPr>
          <p:nvPr>
            <p:ph idx="1"/>
          </p:nvPr>
        </p:nvSpPr>
        <p:spPr>
          <a:xfrm>
            <a:off x="3543561" y="135667"/>
            <a:ext cx="4933964" cy="4826861"/>
          </a:xfrm>
        </p:spPr>
        <p:txBody>
          <a:bodyPr>
            <a:normAutofit/>
          </a:bodyPr>
          <a:lstStyle/>
          <a:p>
            <a:r>
              <a:rPr lang="en-US" dirty="0"/>
              <a:t>Cross-site tracking. Tracing an individual's actions across many sites through their use of common phrases, signatures, usernames. Begin by compiling a list of similar sites (shroomery.org, bitcointalk.org, etc.) Don’t forget about password reuse – once you have a suspect’s password you can try them on all these sites to identify / gain access to their accounts.</a:t>
            </a:r>
          </a:p>
          <a:p>
            <a:r>
              <a:rPr lang="en-US" dirty="0"/>
              <a:t>Identifying an anonymous subject. It is hard to stay anonymous. Sooner or later, everyone breaks discipline with </a:t>
            </a:r>
            <a:r>
              <a:rPr lang="en-US" dirty="0" err="1"/>
              <a:t>opsec</a:t>
            </a:r>
            <a:r>
              <a:rPr lang="en-US" dirty="0"/>
              <a:t> and drops their guard.</a:t>
            </a:r>
          </a:p>
        </p:txBody>
      </p:sp>
    </p:spTree>
    <p:extLst>
      <p:ext uri="{BB962C8B-B14F-4D97-AF65-F5344CB8AC3E}">
        <p14:creationId xmlns:p14="http://schemas.microsoft.com/office/powerpoint/2010/main" val="4029396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3_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2463</TotalTime>
  <Words>4722</Words>
  <Application>Microsoft Office PowerPoint</Application>
  <PresentationFormat>On-screen Show (16:9)</PresentationFormat>
  <Paragraphs>233</Paragraphs>
  <Slides>53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53</vt:i4>
      </vt:variant>
    </vt:vector>
  </HeadingPairs>
  <TitlesOfParts>
    <vt:vector size="61" baseType="lpstr">
      <vt:lpstr>Arial</vt:lpstr>
      <vt:lpstr>Calibri</vt:lpstr>
      <vt:lpstr>Calibri Light</vt:lpstr>
      <vt:lpstr>Rockwell</vt:lpstr>
      <vt:lpstr>Wingdings</vt:lpstr>
      <vt:lpstr>Office Theme</vt:lpstr>
      <vt:lpstr>Atlas</vt:lpstr>
      <vt:lpstr>3_Atlas</vt:lpstr>
      <vt:lpstr>Week 10</vt:lpstr>
      <vt:lpstr>Behavioral Analysis</vt:lpstr>
      <vt:lpstr>History</vt:lpstr>
      <vt:lpstr>History</vt:lpstr>
      <vt:lpstr>History</vt:lpstr>
      <vt:lpstr>History</vt:lpstr>
      <vt:lpstr>History</vt:lpstr>
      <vt:lpstr>History</vt:lpstr>
      <vt:lpstr>The Digital Crime Scene</vt:lpstr>
      <vt:lpstr>The Digital Crime Scene</vt:lpstr>
      <vt:lpstr>Digital Profiling is Important</vt:lpstr>
      <vt:lpstr>Idiographic Machine Profile</vt:lpstr>
      <vt:lpstr>Idiographic Machine Profile</vt:lpstr>
      <vt:lpstr>Idiographic Machine Profile</vt:lpstr>
      <vt:lpstr>Idiographic Machine Profile</vt:lpstr>
      <vt:lpstr>A Digital Bibliography</vt:lpstr>
      <vt:lpstr>A Digital Bibliography</vt:lpstr>
      <vt:lpstr>Steel’s Profiling Framework</vt:lpstr>
      <vt:lpstr>Steel’s Four Axis</vt:lpstr>
      <vt:lpstr>Technical Ability Axis</vt:lpstr>
      <vt:lpstr>Functionally Illiterate</vt:lpstr>
      <vt:lpstr>Casual User</vt:lpstr>
      <vt:lpstr>Power User</vt:lpstr>
      <vt:lpstr>IT Professional</vt:lpstr>
      <vt:lpstr>Computer Scientists</vt:lpstr>
      <vt:lpstr>Determining Skill Level</vt:lpstr>
      <vt:lpstr>Determining Skill Level</vt:lpstr>
      <vt:lpstr>Counter-measures Axis </vt:lpstr>
      <vt:lpstr>Counter-measures Axis </vt:lpstr>
      <vt:lpstr>Passwords</vt:lpstr>
      <vt:lpstr>Device sharing</vt:lpstr>
      <vt:lpstr>Network usage</vt:lpstr>
      <vt:lpstr>Software protections</vt:lpstr>
      <vt:lpstr>Encryption</vt:lpstr>
      <vt:lpstr>Anonymizers</vt:lpstr>
      <vt:lpstr>PowerPoint Presentation</vt:lpstr>
      <vt:lpstr>Steganography</vt:lpstr>
      <vt:lpstr>Counter-forensics</vt:lpstr>
      <vt:lpstr>Sociability Axis </vt:lpstr>
      <vt:lpstr>Sociability Axis </vt:lpstr>
      <vt:lpstr>Sources of Interaction</vt:lpstr>
      <vt:lpstr>Volume of Interaction</vt:lpstr>
      <vt:lpstr>Responsivity</vt:lpstr>
      <vt:lpstr>Interaction Duration</vt:lpstr>
      <vt:lpstr>Domain Ability Axis</vt:lpstr>
      <vt:lpstr>Identify Relevant Domains</vt:lpstr>
      <vt:lpstr>Assess Experience in a Domain</vt:lpstr>
      <vt:lpstr>Assess Experience in a Domain</vt:lpstr>
      <vt:lpstr>Assess Experience in a Domain</vt:lpstr>
      <vt:lpstr>Evaluate Use of Terminology</vt:lpstr>
      <vt:lpstr>Evaluate Use of Terminology</vt:lpstr>
      <vt:lpstr>Professional Standing</vt:lpstr>
      <vt:lpstr>Professional 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Analysis</dc:title>
  <dc:creator>adm</dc:creator>
  <cp:lastModifiedBy>Johnson, Chad</cp:lastModifiedBy>
  <cp:revision>7</cp:revision>
  <dcterms:created xsi:type="dcterms:W3CDTF">2006-08-16T00:00:00Z</dcterms:created>
  <dcterms:modified xsi:type="dcterms:W3CDTF">2019-10-31T18:53:20Z</dcterms:modified>
</cp:coreProperties>
</file>