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sldIdLst>
    <p:sldId id="284" r:id="rId4"/>
    <p:sldId id="283" r:id="rId5"/>
    <p:sldId id="287" r:id="rId6"/>
    <p:sldId id="257" r:id="rId7"/>
    <p:sldId id="293" r:id="rId8"/>
    <p:sldId id="294" r:id="rId9"/>
    <p:sldId id="335" r:id="rId10"/>
    <p:sldId id="281" r:id="rId11"/>
    <p:sldId id="297" r:id="rId12"/>
    <p:sldId id="291" r:id="rId13"/>
    <p:sldId id="336" r:id="rId14"/>
    <p:sldId id="295" r:id="rId15"/>
    <p:sldId id="298" r:id="rId16"/>
    <p:sldId id="334" r:id="rId17"/>
    <p:sldId id="285" r:id="rId18"/>
    <p:sldId id="304" r:id="rId19"/>
    <p:sldId id="307" r:id="rId20"/>
    <p:sldId id="308" r:id="rId21"/>
    <p:sldId id="310" r:id="rId22"/>
    <p:sldId id="305" r:id="rId23"/>
    <p:sldId id="306" r:id="rId24"/>
    <p:sldId id="267" r:id="rId25"/>
    <p:sldId id="262" r:id="rId26"/>
    <p:sldId id="259" r:id="rId27"/>
    <p:sldId id="260" r:id="rId28"/>
    <p:sldId id="261" r:id="rId29"/>
    <p:sldId id="269" r:id="rId30"/>
    <p:sldId id="263" r:id="rId31"/>
    <p:sldId id="275" r:id="rId32"/>
    <p:sldId id="276" r:id="rId33"/>
    <p:sldId id="266" r:id="rId34"/>
    <p:sldId id="264" r:id="rId35"/>
    <p:sldId id="265" r:id="rId36"/>
    <p:sldId id="273" r:id="rId37"/>
    <p:sldId id="289" r:id="rId38"/>
    <p:sldId id="288" r:id="rId39"/>
    <p:sldId id="277" r:id="rId40"/>
    <p:sldId id="278" r:id="rId41"/>
  </p:sldIdLst>
  <p:sldSz cx="9144000" cy="5143500" type="screen16x9"/>
  <p:notesSz cx="6858000" cy="9144000"/>
  <p:defaultTextStyle>
    <a:defPPr>
      <a:defRPr lang="en-US"/>
    </a:defPPr>
    <a:lvl1pPr marL="0" algn="l" defTabSz="914288" rtl="0" eaLnBrk="1" latinLnBrk="0" hangingPunct="1">
      <a:defRPr sz="1800" kern="1200">
        <a:solidFill>
          <a:schemeClr val="tx1"/>
        </a:solidFill>
        <a:latin typeface="+mn-lt"/>
        <a:ea typeface="+mn-ea"/>
        <a:cs typeface="+mn-cs"/>
      </a:defRPr>
    </a:lvl1pPr>
    <a:lvl2pPr marL="457142" algn="l" defTabSz="914288" rtl="0" eaLnBrk="1" latinLnBrk="0" hangingPunct="1">
      <a:defRPr sz="1800" kern="1200">
        <a:solidFill>
          <a:schemeClr val="tx1"/>
        </a:solidFill>
        <a:latin typeface="+mn-lt"/>
        <a:ea typeface="+mn-ea"/>
        <a:cs typeface="+mn-cs"/>
      </a:defRPr>
    </a:lvl2pPr>
    <a:lvl3pPr marL="914288" algn="l" defTabSz="914288" rtl="0" eaLnBrk="1" latinLnBrk="0" hangingPunct="1">
      <a:defRPr sz="1800" kern="1200">
        <a:solidFill>
          <a:schemeClr val="tx1"/>
        </a:solidFill>
        <a:latin typeface="+mn-lt"/>
        <a:ea typeface="+mn-ea"/>
        <a:cs typeface="+mn-cs"/>
      </a:defRPr>
    </a:lvl3pPr>
    <a:lvl4pPr marL="1371430" algn="l" defTabSz="914288" rtl="0" eaLnBrk="1" latinLnBrk="0" hangingPunct="1">
      <a:defRPr sz="1800" kern="1200">
        <a:solidFill>
          <a:schemeClr val="tx1"/>
        </a:solidFill>
        <a:latin typeface="+mn-lt"/>
        <a:ea typeface="+mn-ea"/>
        <a:cs typeface="+mn-cs"/>
      </a:defRPr>
    </a:lvl4pPr>
    <a:lvl5pPr marL="1828574" algn="l" defTabSz="914288" rtl="0" eaLnBrk="1" latinLnBrk="0" hangingPunct="1">
      <a:defRPr sz="1800" kern="1200">
        <a:solidFill>
          <a:schemeClr val="tx1"/>
        </a:solidFill>
        <a:latin typeface="+mn-lt"/>
        <a:ea typeface="+mn-ea"/>
        <a:cs typeface="+mn-cs"/>
      </a:defRPr>
    </a:lvl5pPr>
    <a:lvl6pPr marL="2285715" algn="l" defTabSz="914288" rtl="0" eaLnBrk="1" latinLnBrk="0" hangingPunct="1">
      <a:defRPr sz="1800" kern="1200">
        <a:solidFill>
          <a:schemeClr val="tx1"/>
        </a:solidFill>
        <a:latin typeface="+mn-lt"/>
        <a:ea typeface="+mn-ea"/>
        <a:cs typeface="+mn-cs"/>
      </a:defRPr>
    </a:lvl6pPr>
    <a:lvl7pPr marL="2742857" algn="l" defTabSz="914288" rtl="0" eaLnBrk="1" latinLnBrk="0" hangingPunct="1">
      <a:defRPr sz="1800" kern="1200">
        <a:solidFill>
          <a:schemeClr val="tx1"/>
        </a:solidFill>
        <a:latin typeface="+mn-lt"/>
        <a:ea typeface="+mn-ea"/>
        <a:cs typeface="+mn-cs"/>
      </a:defRPr>
    </a:lvl7pPr>
    <a:lvl8pPr marL="3200000" algn="l" defTabSz="914288" rtl="0" eaLnBrk="1" latinLnBrk="0" hangingPunct="1">
      <a:defRPr sz="1800" kern="1200">
        <a:solidFill>
          <a:schemeClr val="tx1"/>
        </a:solidFill>
        <a:latin typeface="+mn-lt"/>
        <a:ea typeface="+mn-ea"/>
        <a:cs typeface="+mn-cs"/>
      </a:defRPr>
    </a:lvl8pPr>
    <a:lvl9pPr marL="3657143" algn="l" defTabSz="91428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6B004D-E2FA-4AFC-8A70-614F1FCD5B9E}" v="2" dt="2022-09-13T18:51:28.0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05" autoAdjust="0"/>
    <p:restoredTop sz="94660"/>
  </p:normalViewPr>
  <p:slideViewPr>
    <p:cSldViewPr>
      <p:cViewPr varScale="1">
        <p:scale>
          <a:sx n="103" d="100"/>
          <a:sy n="103" d="100"/>
        </p:scale>
        <p:origin x="132" y="315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microsoft.com/office/2016/11/relationships/changesInfo" Target="changesInfos/changesInfo1.xml"/><Relationship Id="rId20" Type="http://schemas.openxmlformats.org/officeDocument/2006/relationships/slide" Target="slides/slide17.xml"/><Relationship Id="rId41"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son, Chad" userId="29e26967-ee32-4210-a1e6-19e5305e9c5f" providerId="ADAL" clId="{066B004D-E2FA-4AFC-8A70-614F1FCD5B9E}"/>
    <pc:docChg chg="delSld modSld sldOrd">
      <pc:chgData name="Johnson, Chad" userId="29e26967-ee32-4210-a1e6-19e5305e9c5f" providerId="ADAL" clId="{066B004D-E2FA-4AFC-8A70-614F1FCD5B9E}" dt="2022-09-13T19:03:22.965" v="13"/>
      <pc:docMkLst>
        <pc:docMk/>
      </pc:docMkLst>
      <pc:sldChg chg="del">
        <pc:chgData name="Johnson, Chad" userId="29e26967-ee32-4210-a1e6-19e5305e9c5f" providerId="ADAL" clId="{066B004D-E2FA-4AFC-8A70-614F1FCD5B9E}" dt="2022-09-13T18:28:16.502" v="0" actId="2696"/>
        <pc:sldMkLst>
          <pc:docMk/>
          <pc:sldMk cId="1522909715" sldId="280"/>
        </pc:sldMkLst>
      </pc:sldChg>
      <pc:sldChg chg="ord">
        <pc:chgData name="Johnson, Chad" userId="29e26967-ee32-4210-a1e6-19e5305e9c5f" providerId="ADAL" clId="{066B004D-E2FA-4AFC-8A70-614F1FCD5B9E}" dt="2022-09-13T19:03:22.965" v="13"/>
        <pc:sldMkLst>
          <pc:docMk/>
          <pc:sldMk cId="2489887492" sldId="281"/>
        </pc:sldMkLst>
      </pc:sldChg>
      <pc:sldChg chg="ord">
        <pc:chgData name="Johnson, Chad" userId="29e26967-ee32-4210-a1e6-19e5305e9c5f" providerId="ADAL" clId="{066B004D-E2FA-4AFC-8A70-614F1FCD5B9E}" dt="2022-09-13T19:02:32.051" v="11"/>
        <pc:sldMkLst>
          <pc:docMk/>
          <pc:sldMk cId="258172854" sldId="285"/>
        </pc:sldMkLst>
      </pc:sldChg>
      <pc:sldChg chg="del">
        <pc:chgData name="Johnson, Chad" userId="29e26967-ee32-4210-a1e6-19e5305e9c5f" providerId="ADAL" clId="{066B004D-E2FA-4AFC-8A70-614F1FCD5B9E}" dt="2022-09-13T18:51:02.359" v="1" actId="2696"/>
        <pc:sldMkLst>
          <pc:docMk/>
          <pc:sldMk cId="3669472870" sldId="286"/>
        </pc:sldMkLst>
      </pc:sldChg>
      <pc:sldChg chg="del">
        <pc:chgData name="Johnson, Chad" userId="29e26967-ee32-4210-a1e6-19e5305e9c5f" providerId="ADAL" clId="{066B004D-E2FA-4AFC-8A70-614F1FCD5B9E}" dt="2022-09-13T19:00:39.716" v="4" actId="2696"/>
        <pc:sldMkLst>
          <pc:docMk/>
          <pc:sldMk cId="2955176255" sldId="290"/>
        </pc:sldMkLst>
      </pc:sldChg>
      <pc:sldChg chg="ord">
        <pc:chgData name="Johnson, Chad" userId="29e26967-ee32-4210-a1e6-19e5305e9c5f" providerId="ADAL" clId="{066B004D-E2FA-4AFC-8A70-614F1FCD5B9E}" dt="2022-09-13T19:03:22.965" v="13"/>
        <pc:sldMkLst>
          <pc:docMk/>
          <pc:sldMk cId="729216316" sldId="291"/>
        </pc:sldMkLst>
      </pc:sldChg>
      <pc:sldChg chg="modSp">
        <pc:chgData name="Johnson, Chad" userId="29e26967-ee32-4210-a1e6-19e5305e9c5f" providerId="ADAL" clId="{066B004D-E2FA-4AFC-8A70-614F1FCD5B9E}" dt="2022-09-13T18:51:28.031" v="3" actId="1076"/>
        <pc:sldMkLst>
          <pc:docMk/>
          <pc:sldMk cId="2344308018" sldId="295"/>
        </pc:sldMkLst>
        <pc:picChg chg="mod">
          <ac:chgData name="Johnson, Chad" userId="29e26967-ee32-4210-a1e6-19e5305e9c5f" providerId="ADAL" clId="{066B004D-E2FA-4AFC-8A70-614F1FCD5B9E}" dt="2022-09-13T18:51:28.031" v="3" actId="1076"/>
          <ac:picMkLst>
            <pc:docMk/>
            <pc:sldMk cId="2344308018" sldId="295"/>
            <ac:picMk id="1026" creationId="{F3D21929-4963-4003-9D2E-81DE1004F975}"/>
          </ac:picMkLst>
        </pc:picChg>
      </pc:sldChg>
      <pc:sldChg chg="del">
        <pc:chgData name="Johnson, Chad" userId="29e26967-ee32-4210-a1e6-19e5305e9c5f" providerId="ADAL" clId="{066B004D-E2FA-4AFC-8A70-614F1FCD5B9E}" dt="2022-09-13T19:00:45.026" v="5" actId="2696"/>
        <pc:sldMkLst>
          <pc:docMk/>
          <pc:sldMk cId="2705368723" sldId="296"/>
        </pc:sldMkLst>
      </pc:sldChg>
      <pc:sldChg chg="ord">
        <pc:chgData name="Johnson, Chad" userId="29e26967-ee32-4210-a1e6-19e5305e9c5f" providerId="ADAL" clId="{066B004D-E2FA-4AFC-8A70-614F1FCD5B9E}" dt="2022-09-13T19:03:22.965" v="13"/>
        <pc:sldMkLst>
          <pc:docMk/>
          <pc:sldMk cId="1680378546" sldId="297"/>
        </pc:sldMkLst>
      </pc:sldChg>
      <pc:sldChg chg="del">
        <pc:chgData name="Johnson, Chad" userId="29e26967-ee32-4210-a1e6-19e5305e9c5f" providerId="ADAL" clId="{066B004D-E2FA-4AFC-8A70-614F1FCD5B9E}" dt="2022-09-13T19:00:55.748" v="6" actId="2696"/>
        <pc:sldMkLst>
          <pc:docMk/>
          <pc:sldMk cId="3333981134" sldId="299"/>
        </pc:sldMkLst>
      </pc:sldChg>
      <pc:sldChg chg="del">
        <pc:chgData name="Johnson, Chad" userId="29e26967-ee32-4210-a1e6-19e5305e9c5f" providerId="ADAL" clId="{066B004D-E2FA-4AFC-8A70-614F1FCD5B9E}" dt="2022-09-13T19:01:13.471" v="8" actId="2696"/>
        <pc:sldMkLst>
          <pc:docMk/>
          <pc:sldMk cId="2189487102" sldId="300"/>
        </pc:sldMkLst>
      </pc:sldChg>
      <pc:sldChg chg="del">
        <pc:chgData name="Johnson, Chad" userId="29e26967-ee32-4210-a1e6-19e5305e9c5f" providerId="ADAL" clId="{066B004D-E2FA-4AFC-8A70-614F1FCD5B9E}" dt="2022-09-13T19:01:59.875" v="9" actId="2696"/>
        <pc:sldMkLst>
          <pc:docMk/>
          <pc:sldMk cId="788182717" sldId="301"/>
        </pc:sldMkLst>
      </pc:sldChg>
      <pc:sldChg chg="del">
        <pc:chgData name="Johnson, Chad" userId="29e26967-ee32-4210-a1e6-19e5305e9c5f" providerId="ADAL" clId="{066B004D-E2FA-4AFC-8A70-614F1FCD5B9E}" dt="2022-09-13T19:01:59.875" v="9" actId="2696"/>
        <pc:sldMkLst>
          <pc:docMk/>
          <pc:sldMk cId="2875024619" sldId="302"/>
        </pc:sldMkLst>
      </pc:sldChg>
      <pc:sldChg chg="ord">
        <pc:chgData name="Johnson, Chad" userId="29e26967-ee32-4210-a1e6-19e5305e9c5f" providerId="ADAL" clId="{066B004D-E2FA-4AFC-8A70-614F1FCD5B9E}" dt="2022-09-13T19:02:32.051" v="11"/>
        <pc:sldMkLst>
          <pc:docMk/>
          <pc:sldMk cId="1145402259" sldId="304"/>
        </pc:sldMkLst>
      </pc:sldChg>
      <pc:sldChg chg="ord">
        <pc:chgData name="Johnson, Chad" userId="29e26967-ee32-4210-a1e6-19e5305e9c5f" providerId="ADAL" clId="{066B004D-E2FA-4AFC-8A70-614F1FCD5B9E}" dt="2022-09-13T19:02:32.051" v="11"/>
        <pc:sldMkLst>
          <pc:docMk/>
          <pc:sldMk cId="1081597957" sldId="305"/>
        </pc:sldMkLst>
      </pc:sldChg>
      <pc:sldChg chg="ord">
        <pc:chgData name="Johnson, Chad" userId="29e26967-ee32-4210-a1e6-19e5305e9c5f" providerId="ADAL" clId="{066B004D-E2FA-4AFC-8A70-614F1FCD5B9E}" dt="2022-09-13T19:02:32.051" v="11"/>
        <pc:sldMkLst>
          <pc:docMk/>
          <pc:sldMk cId="4115710805" sldId="306"/>
        </pc:sldMkLst>
      </pc:sldChg>
      <pc:sldChg chg="ord">
        <pc:chgData name="Johnson, Chad" userId="29e26967-ee32-4210-a1e6-19e5305e9c5f" providerId="ADAL" clId="{066B004D-E2FA-4AFC-8A70-614F1FCD5B9E}" dt="2022-09-13T19:02:32.051" v="11"/>
        <pc:sldMkLst>
          <pc:docMk/>
          <pc:sldMk cId="2020301729" sldId="307"/>
        </pc:sldMkLst>
      </pc:sldChg>
      <pc:sldChg chg="ord">
        <pc:chgData name="Johnson, Chad" userId="29e26967-ee32-4210-a1e6-19e5305e9c5f" providerId="ADAL" clId="{066B004D-E2FA-4AFC-8A70-614F1FCD5B9E}" dt="2022-09-13T19:02:32.051" v="11"/>
        <pc:sldMkLst>
          <pc:docMk/>
          <pc:sldMk cId="1878497155" sldId="308"/>
        </pc:sldMkLst>
      </pc:sldChg>
      <pc:sldChg chg="ord">
        <pc:chgData name="Johnson, Chad" userId="29e26967-ee32-4210-a1e6-19e5305e9c5f" providerId="ADAL" clId="{066B004D-E2FA-4AFC-8A70-614F1FCD5B9E}" dt="2022-09-13T19:02:32.051" v="11"/>
        <pc:sldMkLst>
          <pc:docMk/>
          <pc:sldMk cId="2897555580" sldId="310"/>
        </pc:sldMkLst>
      </pc:sldChg>
      <pc:sldChg chg="del">
        <pc:chgData name="Johnson, Chad" userId="29e26967-ee32-4210-a1e6-19e5305e9c5f" providerId="ADAL" clId="{066B004D-E2FA-4AFC-8A70-614F1FCD5B9E}" dt="2022-09-13T19:01:59.875" v="9" actId="2696"/>
        <pc:sldMkLst>
          <pc:docMk/>
          <pc:sldMk cId="3155854853" sldId="313"/>
        </pc:sldMkLst>
      </pc:sldChg>
      <pc:sldChg chg="del">
        <pc:chgData name="Johnson, Chad" userId="29e26967-ee32-4210-a1e6-19e5305e9c5f" providerId="ADAL" clId="{066B004D-E2FA-4AFC-8A70-614F1FCD5B9E}" dt="2022-09-13T19:01:59.875" v="9" actId="2696"/>
        <pc:sldMkLst>
          <pc:docMk/>
          <pc:sldMk cId="1669506312" sldId="314"/>
        </pc:sldMkLst>
      </pc:sldChg>
      <pc:sldChg chg="del">
        <pc:chgData name="Johnson, Chad" userId="29e26967-ee32-4210-a1e6-19e5305e9c5f" providerId="ADAL" clId="{066B004D-E2FA-4AFC-8A70-614F1FCD5B9E}" dt="2022-09-13T19:01:59.875" v="9" actId="2696"/>
        <pc:sldMkLst>
          <pc:docMk/>
          <pc:sldMk cId="2308025465" sldId="315"/>
        </pc:sldMkLst>
      </pc:sldChg>
      <pc:sldChg chg="del">
        <pc:chgData name="Johnson, Chad" userId="29e26967-ee32-4210-a1e6-19e5305e9c5f" providerId="ADAL" clId="{066B004D-E2FA-4AFC-8A70-614F1FCD5B9E}" dt="2022-09-13T19:01:02.849" v="7" actId="2696"/>
        <pc:sldMkLst>
          <pc:docMk/>
          <pc:sldMk cId="1732604040" sldId="332"/>
        </pc:sldMkLst>
      </pc:sldChg>
      <pc:sldChg chg="del">
        <pc:chgData name="Johnson, Chad" userId="29e26967-ee32-4210-a1e6-19e5305e9c5f" providerId="ADAL" clId="{066B004D-E2FA-4AFC-8A70-614F1FCD5B9E}" dt="2022-09-13T19:01:13.471" v="8" actId="2696"/>
        <pc:sldMkLst>
          <pc:docMk/>
          <pc:sldMk cId="271409147" sldId="333"/>
        </pc:sldMkLst>
      </pc:sldChg>
      <pc:sldChg chg="ord">
        <pc:chgData name="Johnson, Chad" userId="29e26967-ee32-4210-a1e6-19e5305e9c5f" providerId="ADAL" clId="{066B004D-E2FA-4AFC-8A70-614F1FCD5B9E}" dt="2022-09-13T19:03:22.965" v="13"/>
        <pc:sldMkLst>
          <pc:docMk/>
          <pc:sldMk cId="36099325" sldId="335"/>
        </pc:sldMkLst>
      </pc:sldChg>
      <pc:sldChg chg="ord">
        <pc:chgData name="Johnson, Chad" userId="29e26967-ee32-4210-a1e6-19e5305e9c5f" providerId="ADAL" clId="{066B004D-E2FA-4AFC-8A70-614F1FCD5B9E}" dt="2022-09-13T19:03:22.965" v="13"/>
        <pc:sldMkLst>
          <pc:docMk/>
          <pc:sldMk cId="2094228736" sldId="336"/>
        </pc:sldMkLst>
      </pc:sldChg>
    </pc:docChg>
  </pc:docChgLst>
  <pc:docChgLst>
    <pc:chgData name="Johnson, Chad" userId="29e26967-ee32-4210-a1e6-19e5305e9c5f" providerId="ADAL" clId="{80427334-70DB-4F82-B75A-FAF3A74FE620}"/>
    <pc:docChg chg="undo custSel addSld modSld">
      <pc:chgData name="Johnson, Chad" userId="29e26967-ee32-4210-a1e6-19e5305e9c5f" providerId="ADAL" clId="{80427334-70DB-4F82-B75A-FAF3A74FE620}" dt="2018-09-10T18:48:01.032" v="41" actId="14100"/>
      <pc:docMkLst>
        <pc:docMk/>
      </pc:docMkLst>
      <pc:sldChg chg="modSp">
        <pc:chgData name="Johnson, Chad" userId="29e26967-ee32-4210-a1e6-19e5305e9c5f" providerId="ADAL" clId="{80427334-70DB-4F82-B75A-FAF3A74FE620}" dt="2018-09-10T16:36:54.549" v="7" actId="20577"/>
        <pc:sldMkLst>
          <pc:docMk/>
          <pc:sldMk cId="2720613514" sldId="262"/>
        </pc:sldMkLst>
        <pc:spChg chg="mod">
          <ac:chgData name="Johnson, Chad" userId="29e26967-ee32-4210-a1e6-19e5305e9c5f" providerId="ADAL" clId="{80427334-70DB-4F82-B75A-FAF3A74FE620}" dt="2018-09-10T16:36:54.549" v="7" actId="20577"/>
          <ac:spMkLst>
            <pc:docMk/>
            <pc:sldMk cId="2720613514" sldId="262"/>
            <ac:spMk id="2" creationId="{00000000-0000-0000-0000-000000000000}"/>
          </ac:spMkLst>
        </pc:spChg>
      </pc:sldChg>
      <pc:sldChg chg="modSp">
        <pc:chgData name="Johnson, Chad" userId="29e26967-ee32-4210-a1e6-19e5305e9c5f" providerId="ADAL" clId="{80427334-70DB-4F82-B75A-FAF3A74FE620}" dt="2018-09-10T16:37:00.189" v="14" actId="20577"/>
        <pc:sldMkLst>
          <pc:docMk/>
          <pc:sldMk cId="355172913" sldId="263"/>
        </pc:sldMkLst>
        <pc:spChg chg="mod">
          <ac:chgData name="Johnson, Chad" userId="29e26967-ee32-4210-a1e6-19e5305e9c5f" providerId="ADAL" clId="{80427334-70DB-4F82-B75A-FAF3A74FE620}" dt="2018-09-10T16:37:00.189" v="14" actId="20577"/>
          <ac:spMkLst>
            <pc:docMk/>
            <pc:sldMk cId="355172913" sldId="263"/>
            <ac:spMk id="2" creationId="{00000000-0000-0000-0000-000000000000}"/>
          </ac:spMkLst>
        </pc:spChg>
      </pc:sldChg>
      <pc:sldChg chg="modSp">
        <pc:chgData name="Johnson, Chad" userId="29e26967-ee32-4210-a1e6-19e5305e9c5f" providerId="ADAL" clId="{80427334-70DB-4F82-B75A-FAF3A74FE620}" dt="2018-09-10T16:44:46.468" v="30" actId="27636"/>
        <pc:sldMkLst>
          <pc:docMk/>
          <pc:sldMk cId="3196061057" sldId="264"/>
        </pc:sldMkLst>
        <pc:spChg chg="mod">
          <ac:chgData name="Johnson, Chad" userId="29e26967-ee32-4210-a1e6-19e5305e9c5f" providerId="ADAL" clId="{80427334-70DB-4F82-B75A-FAF3A74FE620}" dt="2018-09-10T16:44:46.468" v="30" actId="27636"/>
          <ac:spMkLst>
            <pc:docMk/>
            <pc:sldMk cId="3196061057" sldId="264"/>
            <ac:spMk id="3" creationId="{00000000-0000-0000-0000-000000000000}"/>
          </ac:spMkLst>
        </pc:spChg>
      </pc:sldChg>
      <pc:sldChg chg="delSp modSp">
        <pc:chgData name="Johnson, Chad" userId="29e26967-ee32-4210-a1e6-19e5305e9c5f" providerId="ADAL" clId="{80427334-70DB-4F82-B75A-FAF3A74FE620}" dt="2018-09-10T18:46:49.418" v="36" actId="478"/>
        <pc:sldMkLst>
          <pc:docMk/>
          <pc:sldMk cId="2389892559" sldId="327"/>
        </pc:sldMkLst>
        <pc:spChg chg="del">
          <ac:chgData name="Johnson, Chad" userId="29e26967-ee32-4210-a1e6-19e5305e9c5f" providerId="ADAL" clId="{80427334-70DB-4F82-B75A-FAF3A74FE620}" dt="2018-09-10T18:46:49.418" v="36" actId="478"/>
          <ac:spMkLst>
            <pc:docMk/>
            <pc:sldMk cId="2389892559" sldId="327"/>
            <ac:spMk id="2" creationId="{00000000-0000-0000-0000-000000000000}"/>
          </ac:spMkLst>
        </pc:spChg>
        <pc:picChg chg="mod">
          <ac:chgData name="Johnson, Chad" userId="29e26967-ee32-4210-a1e6-19e5305e9c5f" providerId="ADAL" clId="{80427334-70DB-4F82-B75A-FAF3A74FE620}" dt="2018-09-10T18:46:43.714" v="35" actId="1076"/>
          <ac:picMkLst>
            <pc:docMk/>
            <pc:sldMk cId="2389892559" sldId="327"/>
            <ac:picMk id="1026" creationId="{00000000-0000-0000-0000-000000000000}"/>
          </ac:picMkLst>
        </pc:picChg>
      </pc:sldChg>
      <pc:sldChg chg="modSp">
        <pc:chgData name="Johnson, Chad" userId="29e26967-ee32-4210-a1e6-19e5305e9c5f" providerId="ADAL" clId="{80427334-70DB-4F82-B75A-FAF3A74FE620}" dt="2018-09-10T18:45:51.797" v="32" actId="1076"/>
        <pc:sldMkLst>
          <pc:docMk/>
          <pc:sldMk cId="172056075" sldId="331"/>
        </pc:sldMkLst>
        <pc:picChg chg="mod">
          <ac:chgData name="Johnson, Chad" userId="29e26967-ee32-4210-a1e6-19e5305e9c5f" providerId="ADAL" clId="{80427334-70DB-4F82-B75A-FAF3A74FE620}" dt="2018-09-10T18:45:51.797" v="32" actId="1076"/>
          <ac:picMkLst>
            <pc:docMk/>
            <pc:sldMk cId="172056075" sldId="331"/>
            <ac:picMk id="3074" creationId="{00000000-0000-0000-0000-000000000000}"/>
          </ac:picMkLst>
        </pc:picChg>
      </pc:sldChg>
      <pc:sldChg chg="addSp delSp modSp add">
        <pc:chgData name="Johnson, Chad" userId="29e26967-ee32-4210-a1e6-19e5305e9c5f" providerId="ADAL" clId="{80427334-70DB-4F82-B75A-FAF3A74FE620}" dt="2018-09-10T18:48:01.032" v="41" actId="14100"/>
        <pc:sldMkLst>
          <pc:docMk/>
          <pc:sldMk cId="2435042426" sldId="336"/>
        </pc:sldMkLst>
        <pc:spChg chg="del">
          <ac:chgData name="Johnson, Chad" userId="29e26967-ee32-4210-a1e6-19e5305e9c5f" providerId="ADAL" clId="{80427334-70DB-4F82-B75A-FAF3A74FE620}" dt="2018-09-10T18:47:50.249" v="38"/>
          <ac:spMkLst>
            <pc:docMk/>
            <pc:sldMk cId="2435042426" sldId="336"/>
            <ac:spMk id="2" creationId="{03EAAE4D-7D08-4027-A2C9-656D23E5AC95}"/>
          </ac:spMkLst>
        </pc:spChg>
        <pc:spChg chg="del">
          <ac:chgData name="Johnson, Chad" userId="29e26967-ee32-4210-a1e6-19e5305e9c5f" providerId="ADAL" clId="{80427334-70DB-4F82-B75A-FAF3A74FE620}" dt="2018-09-10T18:47:50.249" v="38"/>
          <ac:spMkLst>
            <pc:docMk/>
            <pc:sldMk cId="2435042426" sldId="336"/>
            <ac:spMk id="3" creationId="{01952EAA-5D27-4CB8-A872-3B146DD4DECA}"/>
          </ac:spMkLst>
        </pc:spChg>
        <pc:picChg chg="add mod">
          <ac:chgData name="Johnson, Chad" userId="29e26967-ee32-4210-a1e6-19e5305e9c5f" providerId="ADAL" clId="{80427334-70DB-4F82-B75A-FAF3A74FE620}" dt="2018-09-10T18:48:01.032" v="41" actId="14100"/>
          <ac:picMkLst>
            <pc:docMk/>
            <pc:sldMk cId="2435042426" sldId="336"/>
            <ac:picMk id="4" creationId="{B34E2D7C-A305-462F-83BA-33CC4DA7EAB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247255" y="-44532"/>
            <a:ext cx="9386888" cy="5192849"/>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251975" y="889863"/>
            <a:ext cx="6636259" cy="3358450"/>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319428" y="1556633"/>
            <a:ext cx="6509936" cy="1311547"/>
          </a:xfrm>
        </p:spPr>
        <p:txBody>
          <a:bodyPr bIns="0" anchor="b">
            <a:normAutofit/>
          </a:bodyPr>
          <a:lstStyle>
            <a:lvl1pPr algn="ctr">
              <a:lnSpc>
                <a:spcPct val="80000"/>
              </a:lnSpc>
              <a:defRPr sz="4100" spc="-113">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319428" y="2929702"/>
            <a:ext cx="6505070" cy="991940"/>
          </a:xfrm>
        </p:spPr>
        <p:txBody>
          <a:bodyPr tIns="0">
            <a:normAutofit/>
          </a:bodyPr>
          <a:lstStyle>
            <a:lvl1pPr marL="0" indent="0" algn="ctr">
              <a:lnSpc>
                <a:spcPct val="100000"/>
              </a:lnSpc>
              <a:buNone/>
              <a:defRPr sz="1400" b="0">
                <a:solidFill>
                  <a:srgbClr val="FFFEFF"/>
                </a:solidFill>
              </a:defRPr>
            </a:lvl1pPr>
            <a:lvl2pPr marL="342857" indent="0" algn="ctr">
              <a:buNone/>
              <a:defRPr sz="1400"/>
            </a:lvl2pPr>
            <a:lvl3pPr marL="685715" indent="0" algn="ctr">
              <a:buNone/>
              <a:defRPr sz="1400"/>
            </a:lvl3pPr>
            <a:lvl4pPr marL="1028573" indent="0" algn="ctr">
              <a:buNone/>
              <a:defRPr sz="1200"/>
            </a:lvl4pPr>
            <a:lvl5pPr marL="1371430" indent="0" algn="ctr">
              <a:buNone/>
              <a:defRPr sz="1200"/>
            </a:lvl5pPr>
            <a:lvl6pPr marL="1714289" indent="0" algn="ctr">
              <a:buNone/>
              <a:defRPr sz="1200"/>
            </a:lvl6pPr>
            <a:lvl7pPr marL="2057144" indent="0" algn="ctr">
              <a:buNone/>
              <a:defRPr sz="1200"/>
            </a:lvl7pPr>
            <a:lvl8pPr marL="2400000" indent="0" algn="ctr">
              <a:buNone/>
              <a:defRPr sz="1200"/>
            </a:lvl8pPr>
            <a:lvl9pPr marL="2742857"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03504" y="240030"/>
            <a:ext cx="2743200" cy="240030"/>
          </a:xfrm>
        </p:spPr>
        <p:txBody>
          <a:bodyPr vert="horz" lIns="68573" tIns="34289" rIns="68573" bIns="34289" rtlCol="0" anchor="ctr"/>
          <a:lstStyle>
            <a:lvl1pPr>
              <a:defRPr lang="en-US"/>
            </a:lvl1pPr>
          </a:lstStyle>
          <a:p>
            <a:fld id="{48A87A34-81AB-432B-8DAE-1953F412C126}" type="datetimeFigureOut">
              <a:rPr lang="en-US" dirty="0">
                <a:solidFill>
                  <a:prstClr val="black">
                    <a:tint val="75000"/>
                  </a:prstClr>
                </a:solidFill>
              </a:rPr>
              <a:pPr/>
              <a:t>9/13/2022</a:t>
            </a:fld>
            <a:endParaRPr dirty="0">
              <a:solidFill>
                <a:prstClr val="black">
                  <a:tint val="75000"/>
                </a:prstClr>
              </a:solidFill>
            </a:endParaRPr>
          </a:p>
        </p:txBody>
      </p:sp>
      <p:sp>
        <p:nvSpPr>
          <p:cNvPr id="5" name="Footer Placeholder 4"/>
          <p:cNvSpPr>
            <a:spLocks noGrp="1"/>
          </p:cNvSpPr>
          <p:nvPr>
            <p:ph type="ftr" sz="quarter" idx="11"/>
          </p:nvPr>
        </p:nvSpPr>
        <p:spPr>
          <a:xfrm>
            <a:off x="603504" y="4670298"/>
            <a:ext cx="7941564" cy="240030"/>
          </a:xfrm>
        </p:spPr>
        <p:txBody>
          <a:bodyPr/>
          <a:lstStyle>
            <a:lvl1pPr algn="ctr">
              <a:defRPr/>
            </a:lvl1p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7852410" y="240030"/>
            <a:ext cx="685800" cy="240030"/>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41157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313135" y="5"/>
            <a:ext cx="9438086" cy="5139929"/>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600110" y="1274692"/>
            <a:ext cx="2755857" cy="2602816"/>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6" y="1762449"/>
            <a:ext cx="2625897" cy="184233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3832489" y="596041"/>
            <a:ext cx="4706276" cy="394281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black">
                    <a:tint val="75000"/>
                  </a:prstClr>
                </a:solidFill>
              </a:rPr>
              <a:pPr/>
              <a:t>9/13/2022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55047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1" y="5"/>
            <a:ext cx="9438086" cy="5139929"/>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5789213" y="1274692"/>
            <a:ext cx="2755857" cy="2602816"/>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855578" y="1762444"/>
            <a:ext cx="2625896" cy="184233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2065" y="598839"/>
            <a:ext cx="4701467" cy="39429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03504" y="240030"/>
            <a:ext cx="2743200" cy="240030"/>
          </a:xfrm>
        </p:spPr>
        <p:txBody>
          <a:bodyPr/>
          <a:lstStyle/>
          <a:p>
            <a:fld id="{48A87A34-81AB-432B-8DAE-1953F412C126}" type="datetimeFigureOut">
              <a:rPr lang="en-US" dirty="0">
                <a:solidFill>
                  <a:prstClr val="black">
                    <a:tint val="75000"/>
                  </a:prstClr>
                </a:solidFill>
              </a:rPr>
              <a:pPr/>
              <a:t>9/13/2022</a:t>
            </a:fld>
            <a:endParaRPr lang="en-US" dirty="0">
              <a:solidFill>
                <a:prstClr val="black">
                  <a:tint val="75000"/>
                </a:prstClr>
              </a:solidFill>
            </a:endParaRPr>
          </a:p>
        </p:txBody>
      </p:sp>
      <p:sp>
        <p:nvSpPr>
          <p:cNvPr id="5" name="Footer Placeholder 4"/>
          <p:cNvSpPr>
            <a:spLocks noGrp="1"/>
          </p:cNvSpPr>
          <p:nvPr>
            <p:ph type="ftr" sz="quarter" idx="11"/>
          </p:nvPr>
        </p:nvSpPr>
        <p:spPr>
          <a:xfrm>
            <a:off x="603504" y="4670298"/>
            <a:ext cx="7941564" cy="240030"/>
          </a:xfr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7852410" y="240030"/>
            <a:ext cx="685800" cy="240030"/>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77199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247255" y="-44532"/>
            <a:ext cx="9386888" cy="5192849"/>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251973" y="889863"/>
            <a:ext cx="6636259" cy="3358450"/>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319428" y="1556631"/>
            <a:ext cx="6509936" cy="1311547"/>
          </a:xfrm>
        </p:spPr>
        <p:txBody>
          <a:bodyPr bIns="0" anchor="b">
            <a:normAutofit/>
          </a:bodyPr>
          <a:lstStyle>
            <a:lvl1pPr algn="ctr">
              <a:lnSpc>
                <a:spcPct val="80000"/>
              </a:lnSpc>
              <a:defRPr sz="4100" spc="-113">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319428" y="2929702"/>
            <a:ext cx="6505070" cy="991940"/>
          </a:xfrm>
        </p:spPr>
        <p:txBody>
          <a:bodyPr tIns="0">
            <a:normAutofit/>
          </a:bodyPr>
          <a:lstStyle>
            <a:lvl1pPr marL="0" indent="0" algn="ctr">
              <a:lnSpc>
                <a:spcPct val="100000"/>
              </a:lnSpc>
              <a:buNone/>
              <a:defRPr sz="1400" b="0">
                <a:solidFill>
                  <a:srgbClr val="FFFEFF"/>
                </a:solidFill>
              </a:defRPr>
            </a:lvl1pPr>
            <a:lvl2pPr marL="342875" indent="0" algn="ctr">
              <a:buNone/>
              <a:defRPr sz="1400"/>
            </a:lvl2pPr>
            <a:lvl3pPr marL="685749" indent="0" algn="ctr">
              <a:buNone/>
              <a:defRPr sz="140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03504" y="240030"/>
            <a:ext cx="2743200" cy="240030"/>
          </a:xfrm>
        </p:spPr>
        <p:txBody>
          <a:bodyPr vert="horz" lIns="68576" tIns="34289" rIns="68576" bIns="34289" rtlCol="0" anchor="ctr"/>
          <a:lstStyle>
            <a:lvl1pPr>
              <a:defRPr lang="en-US"/>
            </a:lvl1pPr>
          </a:lstStyle>
          <a:p>
            <a:fld id="{68910D5D-F9CA-4F2A-8C0D-525843674E47}" type="datetimeFigureOut">
              <a:rPr lang="en-US" smtClean="0">
                <a:solidFill>
                  <a:prstClr val="black">
                    <a:tint val="75000"/>
                  </a:prstClr>
                </a:solidFill>
              </a:rPr>
              <a:pPr/>
              <a:t>9/13/2022</a:t>
            </a:fld>
            <a:endParaRPr>
              <a:solidFill>
                <a:prstClr val="black">
                  <a:tint val="75000"/>
                </a:prstClr>
              </a:solidFill>
            </a:endParaRPr>
          </a:p>
        </p:txBody>
      </p:sp>
      <p:sp>
        <p:nvSpPr>
          <p:cNvPr id="5" name="Footer Placeholder 4"/>
          <p:cNvSpPr>
            <a:spLocks noGrp="1"/>
          </p:cNvSpPr>
          <p:nvPr>
            <p:ph type="ftr" sz="quarter" idx="11"/>
          </p:nvPr>
        </p:nvSpPr>
        <p:spPr>
          <a:xfrm>
            <a:off x="603504" y="4670298"/>
            <a:ext cx="7941564" cy="240030"/>
          </a:xfrm>
        </p:spPr>
        <p:txBody>
          <a:bodyPr/>
          <a:lstStyle>
            <a:lvl1pPr algn="ctr">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7852410" y="240030"/>
            <a:ext cx="685800" cy="240030"/>
          </a:xfrm>
        </p:spPr>
        <p:txBody>
          <a:bodyPr/>
          <a:lstStyle/>
          <a:p>
            <a:fld id="{DF35766E-2D88-4F3E-A8A2-2BA2E00135D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94850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313135" y="3"/>
            <a:ext cx="9438086" cy="5139929"/>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600110" y="1274692"/>
            <a:ext cx="2755857" cy="2602816"/>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5" y="1762444"/>
            <a:ext cx="2624234" cy="184233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3838839" y="602392"/>
            <a:ext cx="4711405" cy="3936467"/>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910D5D-F9CA-4F2A-8C0D-525843674E47}" type="datetimeFigureOut">
              <a:rPr lang="en-US" smtClean="0">
                <a:solidFill>
                  <a:prstClr val="black">
                    <a:tint val="75000"/>
                  </a:prstClr>
                </a:solidFill>
              </a:rPr>
              <a:pPr/>
              <a:t>9/13/2022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F35766E-2D88-4F3E-A8A2-2BA2E00135D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04540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247255" y="-44532"/>
            <a:ext cx="9386888" cy="5192849"/>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2444662" y="889863"/>
            <a:ext cx="4249609" cy="3358450"/>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508162" y="1556050"/>
            <a:ext cx="4117668" cy="1267043"/>
          </a:xfrm>
        </p:spPr>
        <p:txBody>
          <a:bodyPr bIns="0" anchor="b">
            <a:normAutofit/>
          </a:bodyPr>
          <a:lstStyle>
            <a:lvl1pPr algn="ctr">
              <a:defRPr sz="33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508165" y="2885140"/>
            <a:ext cx="4117667" cy="1037828"/>
          </a:xfrm>
        </p:spPr>
        <p:txBody>
          <a:bodyPr tIns="0">
            <a:normAutofit/>
          </a:bodyPr>
          <a:lstStyle>
            <a:lvl1pPr marL="0" indent="0" algn="ctr">
              <a:buNone/>
              <a:defRPr sz="1400">
                <a:solidFill>
                  <a:srgbClr val="FFFEFF"/>
                </a:solidFill>
              </a:defRPr>
            </a:lvl1pPr>
            <a:lvl2pPr marL="342875" indent="0">
              <a:buNone/>
              <a:defRPr sz="1400">
                <a:solidFill>
                  <a:schemeClr val="tx1">
                    <a:tint val="75000"/>
                  </a:schemeClr>
                </a:solidFill>
              </a:defRPr>
            </a:lvl2pPr>
            <a:lvl3pPr marL="685749" indent="0">
              <a:buNone/>
              <a:defRPr sz="1400">
                <a:solidFill>
                  <a:schemeClr val="tx1">
                    <a:tint val="75000"/>
                  </a:schemeClr>
                </a:solidFill>
              </a:defRPr>
            </a:lvl3pPr>
            <a:lvl4pPr marL="1028624" indent="0">
              <a:buNone/>
              <a:defRPr sz="1200">
                <a:solidFill>
                  <a:schemeClr val="tx1">
                    <a:tint val="75000"/>
                  </a:schemeClr>
                </a:solidFill>
              </a:defRPr>
            </a:lvl4pPr>
            <a:lvl5pPr marL="1371498" indent="0">
              <a:buNone/>
              <a:defRPr sz="1200">
                <a:solidFill>
                  <a:schemeClr val="tx1">
                    <a:tint val="75000"/>
                  </a:schemeClr>
                </a:solidFill>
              </a:defRPr>
            </a:lvl5pPr>
            <a:lvl6pPr marL="1714373" indent="0">
              <a:buNone/>
              <a:defRPr sz="1200">
                <a:solidFill>
                  <a:schemeClr val="tx1">
                    <a:tint val="75000"/>
                  </a:schemeClr>
                </a:solidFill>
              </a:defRPr>
            </a:lvl6pPr>
            <a:lvl7pPr marL="2057246" indent="0">
              <a:buNone/>
              <a:defRPr sz="1200">
                <a:solidFill>
                  <a:schemeClr val="tx1">
                    <a:tint val="75000"/>
                  </a:schemeClr>
                </a:solidFill>
              </a:defRPr>
            </a:lvl7pPr>
            <a:lvl8pPr marL="2400120" indent="0">
              <a:buNone/>
              <a:defRPr sz="1200">
                <a:solidFill>
                  <a:schemeClr val="tx1">
                    <a:tint val="75000"/>
                  </a:schemeClr>
                </a:solidFill>
              </a:defRPr>
            </a:lvl8pPr>
            <a:lvl9pPr marL="2742995"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03504" y="240030"/>
            <a:ext cx="2743200" cy="240030"/>
          </a:xfrm>
        </p:spPr>
        <p:txBody>
          <a:bodyPr/>
          <a:lstStyle/>
          <a:p>
            <a:fld id="{68910D5D-F9CA-4F2A-8C0D-525843674E47}" type="datetimeFigureOut">
              <a:rPr lang="en-US" smtClean="0">
                <a:solidFill>
                  <a:prstClr val="black">
                    <a:tint val="75000"/>
                  </a:prstClr>
                </a:solidFill>
              </a:rPr>
              <a:pPr/>
              <a:t>9/13/2022</a:t>
            </a:fld>
            <a:endParaRPr lang="en-US">
              <a:solidFill>
                <a:prstClr val="black">
                  <a:tint val="75000"/>
                </a:prstClr>
              </a:solidFill>
            </a:endParaRPr>
          </a:p>
        </p:txBody>
      </p:sp>
      <p:sp>
        <p:nvSpPr>
          <p:cNvPr id="5" name="Footer Placeholder 4"/>
          <p:cNvSpPr>
            <a:spLocks noGrp="1"/>
          </p:cNvSpPr>
          <p:nvPr>
            <p:ph type="ftr" sz="quarter" idx="11"/>
          </p:nvPr>
        </p:nvSpPr>
        <p:spPr>
          <a:xfrm>
            <a:off x="603504" y="4670298"/>
            <a:ext cx="7941564" cy="240030"/>
          </a:xfrm>
        </p:spPr>
        <p:txBody>
          <a:bodyPr/>
          <a:lstStyle>
            <a:lvl1pPr algn="ctr">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7852410" y="240030"/>
            <a:ext cx="685800" cy="240030"/>
          </a:xfrm>
        </p:spPr>
        <p:txBody>
          <a:bodyPr/>
          <a:lstStyle/>
          <a:p>
            <a:fld id="{DF35766E-2D88-4F3E-A8A2-2BA2E00135D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04939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313135" y="3"/>
            <a:ext cx="9438086" cy="5139929"/>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600110" y="1274692"/>
            <a:ext cx="2755857" cy="2602816"/>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752" y="1754755"/>
            <a:ext cx="2625621" cy="1852549"/>
          </a:xfrm>
        </p:spPr>
        <p:txBody>
          <a:bodyPr lIns="68576" tIns="68576" rIns="68576" bIns="68576"/>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840662" y="602392"/>
            <a:ext cx="4702193" cy="1786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38838" y="2754121"/>
            <a:ext cx="4704017" cy="17876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03504" y="240030"/>
            <a:ext cx="2743200" cy="240030"/>
          </a:xfrm>
        </p:spPr>
        <p:txBody>
          <a:bodyPr/>
          <a:lstStyle/>
          <a:p>
            <a:fld id="{68910D5D-F9CA-4F2A-8C0D-525843674E47}" type="datetimeFigureOut">
              <a:rPr lang="en-US" smtClean="0">
                <a:solidFill>
                  <a:prstClr val="black">
                    <a:tint val="75000"/>
                  </a:prstClr>
                </a:solidFill>
              </a:rPr>
              <a:pPr/>
              <a:t>9/13/2022</a:t>
            </a:fld>
            <a:endParaRPr lang="en-US">
              <a:solidFill>
                <a:prstClr val="black">
                  <a:tint val="75000"/>
                </a:prstClr>
              </a:solidFill>
            </a:endParaRPr>
          </a:p>
        </p:txBody>
      </p:sp>
      <p:sp>
        <p:nvSpPr>
          <p:cNvPr id="6" name="Footer Placeholder 5"/>
          <p:cNvSpPr>
            <a:spLocks noGrp="1"/>
          </p:cNvSpPr>
          <p:nvPr>
            <p:ph type="ftr" sz="quarter" idx="11"/>
          </p:nvPr>
        </p:nvSpPr>
        <p:spPr>
          <a:xfrm>
            <a:off x="603504" y="4670298"/>
            <a:ext cx="7941564" cy="240030"/>
          </a:xfrm>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7852410" y="240030"/>
            <a:ext cx="685800" cy="240030"/>
          </a:xfrm>
        </p:spPr>
        <p:txBody>
          <a:bodyPr/>
          <a:lstStyle/>
          <a:p>
            <a:fld id="{DF35766E-2D88-4F3E-A8A2-2BA2E00135D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39518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313135" y="3"/>
            <a:ext cx="9438086" cy="5139929"/>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600110" y="1274692"/>
            <a:ext cx="2755857" cy="2602816"/>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752" y="1772940"/>
            <a:ext cx="2625621" cy="1845373"/>
          </a:xfrm>
        </p:spPr>
        <p:txBody>
          <a:bodyPr lIns="68576" tIns="68576" rIns="68576" bIns="68576"/>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43853" y="602389"/>
            <a:ext cx="4698816" cy="514350"/>
          </a:xfrm>
        </p:spPr>
        <p:txBody>
          <a:bodyPr anchor="ctr">
            <a:noAutofit/>
          </a:bodyPr>
          <a:lstStyle>
            <a:lvl1pPr marL="0" indent="0" algn="l">
              <a:lnSpc>
                <a:spcPct val="100000"/>
              </a:lnSpc>
              <a:buNone/>
              <a:defRPr sz="1700" b="0" cap="all" baseline="0">
                <a:solidFill>
                  <a:schemeClr val="accent1"/>
                </a:solidFill>
              </a:defRPr>
            </a:lvl1pPr>
            <a:lvl2pPr marL="342875" indent="0">
              <a:buNone/>
              <a:defRPr sz="1500" b="1"/>
            </a:lvl2pPr>
            <a:lvl3pPr marL="685749" indent="0">
              <a:buNone/>
              <a:defRPr sz="1400" b="1"/>
            </a:lvl3pPr>
            <a:lvl4pPr marL="1028624" indent="0">
              <a:buNone/>
              <a:defRPr sz="1200" b="1"/>
            </a:lvl4pPr>
            <a:lvl5pPr marL="1371498" indent="0">
              <a:buNone/>
              <a:defRPr sz="1200" b="1"/>
            </a:lvl5pPr>
            <a:lvl6pPr marL="1714373" indent="0">
              <a:buNone/>
              <a:defRPr sz="1200" b="1"/>
            </a:lvl6pPr>
            <a:lvl7pPr marL="2057246" indent="0">
              <a:buNone/>
              <a:defRPr sz="1200" b="1"/>
            </a:lvl7pPr>
            <a:lvl8pPr marL="2400120" indent="0">
              <a:buNone/>
              <a:defRPr sz="1200" b="1"/>
            </a:lvl8pPr>
            <a:lvl9pPr marL="2742995" indent="0">
              <a:buNone/>
              <a:defRPr sz="1200" b="1"/>
            </a:lvl9pPr>
          </a:lstStyle>
          <a:p>
            <a:pPr lvl="0"/>
            <a:r>
              <a:rPr lang="en-US"/>
              <a:t>Edit Master text styles</a:t>
            </a:r>
          </a:p>
        </p:txBody>
      </p:sp>
      <p:sp>
        <p:nvSpPr>
          <p:cNvPr id="4" name="Content Placeholder 3"/>
          <p:cNvSpPr>
            <a:spLocks noGrp="1"/>
          </p:cNvSpPr>
          <p:nvPr>
            <p:ph sz="half" idx="2"/>
          </p:nvPr>
        </p:nvSpPr>
        <p:spPr>
          <a:xfrm>
            <a:off x="3843982" y="1116741"/>
            <a:ext cx="4698263" cy="12726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38989" y="2749415"/>
            <a:ext cx="4698311" cy="514350"/>
          </a:xfrm>
        </p:spPr>
        <p:txBody>
          <a:bodyPr anchor="ctr">
            <a:noAutofit/>
          </a:bodyPr>
          <a:lstStyle>
            <a:lvl1pPr marL="0" indent="0" algn="l">
              <a:lnSpc>
                <a:spcPct val="100000"/>
              </a:lnSpc>
              <a:buNone/>
              <a:defRPr sz="1700" b="0" cap="all" baseline="0">
                <a:solidFill>
                  <a:schemeClr val="accent1"/>
                </a:solidFill>
              </a:defRPr>
            </a:lvl1pPr>
            <a:lvl2pPr marL="342875" indent="0">
              <a:buNone/>
              <a:defRPr sz="1500" b="1"/>
            </a:lvl2pPr>
            <a:lvl3pPr marL="685749" indent="0">
              <a:buNone/>
              <a:defRPr sz="1400" b="1"/>
            </a:lvl3pPr>
            <a:lvl4pPr marL="1028624" indent="0">
              <a:buNone/>
              <a:defRPr sz="1200" b="1"/>
            </a:lvl4pPr>
            <a:lvl5pPr marL="1371498" indent="0">
              <a:buNone/>
              <a:defRPr sz="1200" b="1"/>
            </a:lvl5pPr>
            <a:lvl6pPr marL="1714373" indent="0">
              <a:buNone/>
              <a:defRPr sz="1200" b="1"/>
            </a:lvl6pPr>
            <a:lvl7pPr marL="2057246" indent="0">
              <a:buNone/>
              <a:defRPr sz="1200" b="1"/>
            </a:lvl7pPr>
            <a:lvl8pPr marL="2400120" indent="0">
              <a:buNone/>
              <a:defRPr sz="1200" b="1"/>
            </a:lvl8pPr>
            <a:lvl9pPr marL="2742995" indent="0">
              <a:buNone/>
              <a:defRPr sz="1200" b="1"/>
            </a:lvl9pPr>
          </a:lstStyle>
          <a:p>
            <a:pPr lvl="0"/>
            <a:r>
              <a:rPr lang="en-US"/>
              <a:t>Edit Master text styles</a:t>
            </a:r>
          </a:p>
        </p:txBody>
      </p:sp>
      <p:sp>
        <p:nvSpPr>
          <p:cNvPr id="6" name="Content Placeholder 5"/>
          <p:cNvSpPr>
            <a:spLocks noGrp="1"/>
          </p:cNvSpPr>
          <p:nvPr>
            <p:ph sz="quarter" idx="4"/>
          </p:nvPr>
        </p:nvSpPr>
        <p:spPr>
          <a:xfrm>
            <a:off x="3838835" y="3263765"/>
            <a:ext cx="4699191" cy="12780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03504" y="240030"/>
            <a:ext cx="2743200" cy="240030"/>
          </a:xfrm>
        </p:spPr>
        <p:txBody>
          <a:bodyPr/>
          <a:lstStyle/>
          <a:p>
            <a:fld id="{68910D5D-F9CA-4F2A-8C0D-525843674E47}" type="datetimeFigureOut">
              <a:rPr lang="en-US" smtClean="0">
                <a:solidFill>
                  <a:prstClr val="black">
                    <a:tint val="75000"/>
                  </a:prstClr>
                </a:solidFill>
              </a:rPr>
              <a:pPr/>
              <a:t>9/13/2022</a:t>
            </a:fld>
            <a:endParaRPr lang="en-US">
              <a:solidFill>
                <a:prstClr val="black">
                  <a:tint val="75000"/>
                </a:prstClr>
              </a:solidFill>
            </a:endParaRPr>
          </a:p>
        </p:txBody>
      </p:sp>
      <p:sp>
        <p:nvSpPr>
          <p:cNvPr id="8" name="Footer Placeholder 7"/>
          <p:cNvSpPr>
            <a:spLocks noGrp="1"/>
          </p:cNvSpPr>
          <p:nvPr>
            <p:ph type="ftr" sz="quarter" idx="11"/>
          </p:nvPr>
        </p:nvSpPr>
        <p:spPr>
          <a:xfrm>
            <a:off x="603504" y="4670298"/>
            <a:ext cx="7941564" cy="240030"/>
          </a:xfrm>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a:xfrm>
            <a:off x="7852410" y="240030"/>
            <a:ext cx="685800" cy="240030"/>
          </a:xfrm>
        </p:spPr>
        <p:txBody>
          <a:bodyPr/>
          <a:lstStyle/>
          <a:p>
            <a:fld id="{DF35766E-2D88-4F3E-A8A2-2BA2E00135D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8232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313135" y="3"/>
            <a:ext cx="9438086" cy="5139929"/>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600110" y="1274692"/>
            <a:ext cx="2755857" cy="2602816"/>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6" y="1762444"/>
            <a:ext cx="2625897" cy="184233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910D5D-F9CA-4F2A-8C0D-525843674E47}" type="datetimeFigureOut">
              <a:rPr lang="en-US" smtClean="0">
                <a:solidFill>
                  <a:prstClr val="black">
                    <a:tint val="75000"/>
                  </a:prstClr>
                </a:solidFill>
              </a:rPr>
              <a:pPr/>
              <a:t>9/13/2022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DF35766E-2D88-4F3E-A8A2-2BA2E00135D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178772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3504" y="240030"/>
            <a:ext cx="2743200" cy="240030"/>
          </a:xfrm>
        </p:spPr>
        <p:txBody>
          <a:bodyPr/>
          <a:lstStyle/>
          <a:p>
            <a:fld id="{68910D5D-F9CA-4F2A-8C0D-525843674E47}" type="datetimeFigureOut">
              <a:rPr lang="en-US" smtClean="0">
                <a:solidFill>
                  <a:prstClr val="black">
                    <a:tint val="75000"/>
                  </a:prstClr>
                </a:solidFill>
              </a:rPr>
              <a:pPr/>
              <a:t>9/13/2022</a:t>
            </a:fld>
            <a:endParaRPr lang="en-US">
              <a:solidFill>
                <a:prstClr val="black">
                  <a:tint val="75000"/>
                </a:prstClr>
              </a:solidFill>
            </a:endParaRPr>
          </a:p>
        </p:txBody>
      </p:sp>
      <p:sp>
        <p:nvSpPr>
          <p:cNvPr id="3" name="Footer Placeholder 2"/>
          <p:cNvSpPr>
            <a:spLocks noGrp="1"/>
          </p:cNvSpPr>
          <p:nvPr>
            <p:ph type="ftr" sz="quarter" idx="11"/>
          </p:nvPr>
        </p:nvSpPr>
        <p:spPr>
          <a:xfrm>
            <a:off x="603504" y="4670298"/>
            <a:ext cx="7941564" cy="240030"/>
          </a:xfrm>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a:xfrm>
            <a:off x="7852410" y="240030"/>
            <a:ext cx="685800" cy="240030"/>
          </a:xfrm>
        </p:spPr>
        <p:txBody>
          <a:bodyPr/>
          <a:lstStyle/>
          <a:p>
            <a:fld id="{DF35766E-2D88-4F3E-A8A2-2BA2E00135D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457289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313135" y="3"/>
            <a:ext cx="9438086" cy="5139929"/>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600110" y="1274692"/>
            <a:ext cx="2755857" cy="2602816"/>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4019"/>
            <a:ext cx="2625898" cy="917474"/>
          </a:xfrm>
        </p:spPr>
        <p:txBody>
          <a:bodyPr bIns="0" anchor="b">
            <a:noAutofit/>
          </a:bodyPr>
          <a:lstStyle>
            <a:lvl1pPr algn="ctr">
              <a:defRPr sz="24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3832489" y="602108"/>
            <a:ext cx="4706276" cy="393745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6474" y="2685140"/>
            <a:ext cx="2625898" cy="915873"/>
          </a:xfrm>
        </p:spPr>
        <p:txBody>
          <a:bodyPr/>
          <a:lstStyle>
            <a:lvl1pPr marL="0" indent="0" algn="ctr">
              <a:buNone/>
              <a:defRPr sz="1200">
                <a:solidFill>
                  <a:srgbClr val="FFFEFF"/>
                </a:solidFill>
              </a:defRPr>
            </a:lvl1pPr>
            <a:lvl2pPr marL="342875" indent="0">
              <a:buNone/>
              <a:defRPr sz="1100"/>
            </a:lvl2pPr>
            <a:lvl3pPr marL="685749" indent="0">
              <a:buNone/>
              <a:defRPr sz="900"/>
            </a:lvl3pPr>
            <a:lvl4pPr marL="1028624" indent="0">
              <a:buNone/>
              <a:defRPr sz="800"/>
            </a:lvl4pPr>
            <a:lvl5pPr marL="1371498" indent="0">
              <a:buNone/>
              <a:defRPr sz="800"/>
            </a:lvl5pPr>
            <a:lvl6pPr marL="1714373" indent="0">
              <a:buNone/>
              <a:defRPr sz="800"/>
            </a:lvl6pPr>
            <a:lvl7pPr marL="2057246" indent="0">
              <a:buNone/>
              <a:defRPr sz="800"/>
            </a:lvl7pPr>
            <a:lvl8pPr marL="2400120" indent="0">
              <a:buNone/>
              <a:defRPr sz="800"/>
            </a:lvl8pPr>
            <a:lvl9pPr marL="2742995" indent="0">
              <a:buNone/>
              <a:defRPr sz="800"/>
            </a:lvl9pPr>
          </a:lstStyle>
          <a:p>
            <a:pPr lvl="0"/>
            <a:r>
              <a:rPr lang="en-US"/>
              <a:t>Edit Master text styles</a:t>
            </a:r>
          </a:p>
        </p:txBody>
      </p:sp>
      <p:sp>
        <p:nvSpPr>
          <p:cNvPr id="5" name="Date Placeholder 4"/>
          <p:cNvSpPr>
            <a:spLocks noGrp="1"/>
          </p:cNvSpPr>
          <p:nvPr>
            <p:ph type="dt" sz="half" idx="10"/>
          </p:nvPr>
        </p:nvSpPr>
        <p:spPr/>
        <p:txBody>
          <a:bodyPr/>
          <a:lstStyle/>
          <a:p>
            <a:fld id="{68910D5D-F9CA-4F2A-8C0D-525843674E47}" type="datetimeFigureOut">
              <a:rPr lang="en-US" smtClean="0">
                <a:solidFill>
                  <a:prstClr val="black">
                    <a:tint val="75000"/>
                  </a:prstClr>
                </a:solidFill>
              </a:rPr>
              <a:pPr/>
              <a:t>9/13/2022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F35766E-2D88-4F3E-A8A2-2BA2E00135D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2921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313135" y="5"/>
            <a:ext cx="9438086" cy="5139929"/>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600110" y="1274692"/>
            <a:ext cx="2755857" cy="2602816"/>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5" y="1762444"/>
            <a:ext cx="2624234" cy="184233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3838841" y="602394"/>
            <a:ext cx="4711405" cy="3936467"/>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black">
                    <a:tint val="75000"/>
                  </a:prstClr>
                </a:solidFill>
              </a:rPr>
              <a:pPr/>
              <a:t>9/13/2022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153428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247255" y="-44532"/>
            <a:ext cx="9386888" cy="5192849"/>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604004" y="1273749"/>
            <a:ext cx="4456155" cy="2602816"/>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5657632" y="0"/>
            <a:ext cx="3486368" cy="5143500"/>
          </a:xfrm>
          <a:solidFill>
            <a:schemeClr val="bg1">
              <a:lumMod val="65000"/>
              <a:lumOff val="35000"/>
            </a:schemeClr>
          </a:solidFill>
          <a:ln w="9525" cap="sq">
            <a:noFill/>
            <a:miter lim="800000"/>
          </a:ln>
          <a:effectLst/>
        </p:spPr>
        <p:txBody>
          <a:bodyPr anchor="t"/>
          <a:lstStyle>
            <a:lvl1pPr marL="0" indent="0" algn="ctr">
              <a:buNone/>
              <a:defRPr sz="2400"/>
            </a:lvl1pPr>
            <a:lvl2pPr marL="342875" indent="0">
              <a:buNone/>
              <a:defRPr sz="2100"/>
            </a:lvl2pPr>
            <a:lvl3pPr marL="685749" indent="0">
              <a:buNone/>
              <a:defRPr sz="1800"/>
            </a:lvl3pPr>
            <a:lvl4pPr marL="1028624" indent="0">
              <a:buNone/>
              <a:defRPr sz="1500"/>
            </a:lvl4pPr>
            <a:lvl5pPr marL="1371498" indent="0">
              <a:buNone/>
              <a:defRPr sz="1500"/>
            </a:lvl5pPr>
            <a:lvl6pPr marL="1714373" indent="0">
              <a:buNone/>
              <a:defRPr sz="1500"/>
            </a:lvl6pPr>
            <a:lvl7pPr marL="2057246" indent="0">
              <a:buNone/>
              <a:defRPr sz="1500"/>
            </a:lvl7pPr>
            <a:lvl8pPr marL="2400120" indent="0">
              <a:buNone/>
              <a:defRPr sz="1500"/>
            </a:lvl8pPr>
            <a:lvl9pPr marL="2742995" indent="0">
              <a:buNone/>
              <a:defRPr sz="1500"/>
            </a:lvl9pPr>
          </a:lstStyle>
          <a:p>
            <a:r>
              <a:rPr lang="en-US"/>
              <a:t>Click icon to add picture</a:t>
            </a:r>
            <a:endParaRPr lang="en-US" dirty="0"/>
          </a:p>
        </p:txBody>
      </p:sp>
      <p:sp>
        <p:nvSpPr>
          <p:cNvPr id="2" name="Title 1"/>
          <p:cNvSpPr>
            <a:spLocks noGrp="1"/>
          </p:cNvSpPr>
          <p:nvPr>
            <p:ph type="title"/>
          </p:nvPr>
        </p:nvSpPr>
        <p:spPr>
          <a:xfrm>
            <a:off x="664085" y="1770191"/>
            <a:ext cx="4332485" cy="883524"/>
          </a:xfrm>
        </p:spPr>
        <p:txBody>
          <a:bodyPr bIns="0" anchor="b">
            <a:normAutofit/>
          </a:bodyPr>
          <a:lstStyle>
            <a:lvl1pPr>
              <a:defRPr sz="27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64085" y="2658762"/>
            <a:ext cx="4332485" cy="955649"/>
          </a:xfrm>
        </p:spPr>
        <p:txBody>
          <a:bodyPr>
            <a:normAutofit/>
          </a:bodyPr>
          <a:lstStyle>
            <a:lvl1pPr marL="0" indent="0" algn="ctr">
              <a:buNone/>
              <a:defRPr sz="1400">
                <a:solidFill>
                  <a:srgbClr val="FFFEFF"/>
                </a:solidFill>
              </a:defRPr>
            </a:lvl1pPr>
            <a:lvl2pPr marL="342875" indent="0">
              <a:buNone/>
              <a:defRPr sz="1100"/>
            </a:lvl2pPr>
            <a:lvl3pPr marL="685749" indent="0">
              <a:buNone/>
              <a:defRPr sz="900"/>
            </a:lvl3pPr>
            <a:lvl4pPr marL="1028624" indent="0">
              <a:buNone/>
              <a:defRPr sz="800"/>
            </a:lvl4pPr>
            <a:lvl5pPr marL="1371498" indent="0">
              <a:buNone/>
              <a:defRPr sz="800"/>
            </a:lvl5pPr>
            <a:lvl6pPr marL="1714373" indent="0">
              <a:buNone/>
              <a:defRPr sz="800"/>
            </a:lvl6pPr>
            <a:lvl7pPr marL="2057246" indent="0">
              <a:buNone/>
              <a:defRPr sz="800"/>
            </a:lvl7pPr>
            <a:lvl8pPr marL="2400120" indent="0">
              <a:buNone/>
              <a:defRPr sz="800"/>
            </a:lvl8pPr>
            <a:lvl9pPr marL="2742995" indent="0">
              <a:buNone/>
              <a:defRPr sz="800"/>
            </a:lvl9pPr>
          </a:lstStyle>
          <a:p>
            <a:pPr lvl="0"/>
            <a:r>
              <a:rPr lang="en-US"/>
              <a:t>Edit Master text styles</a:t>
            </a:r>
          </a:p>
        </p:txBody>
      </p:sp>
      <p:sp>
        <p:nvSpPr>
          <p:cNvPr id="5" name="Date Placeholder 4"/>
          <p:cNvSpPr>
            <a:spLocks noGrp="1"/>
          </p:cNvSpPr>
          <p:nvPr>
            <p:ph type="dt" sz="half" idx="10"/>
          </p:nvPr>
        </p:nvSpPr>
        <p:spPr>
          <a:xfrm>
            <a:off x="603504" y="240030"/>
            <a:ext cx="2743200" cy="240030"/>
          </a:xfrm>
        </p:spPr>
        <p:txBody>
          <a:bodyPr/>
          <a:lstStyle/>
          <a:p>
            <a:fld id="{68910D5D-F9CA-4F2A-8C0D-525843674E47}" type="datetimeFigureOut">
              <a:rPr lang="en-US" smtClean="0">
                <a:solidFill>
                  <a:prstClr val="black">
                    <a:tint val="75000"/>
                  </a:prstClr>
                </a:solidFill>
              </a:rPr>
              <a:pPr/>
              <a:t>9/13/2022</a:t>
            </a:fld>
            <a:endParaRPr lang="en-US">
              <a:solidFill>
                <a:prstClr val="black">
                  <a:tint val="75000"/>
                </a:prstClr>
              </a:solidFill>
            </a:endParaRPr>
          </a:p>
        </p:txBody>
      </p:sp>
      <p:sp>
        <p:nvSpPr>
          <p:cNvPr id="6" name="Footer Placeholder 5"/>
          <p:cNvSpPr>
            <a:spLocks noGrp="1"/>
          </p:cNvSpPr>
          <p:nvPr>
            <p:ph type="ftr" sz="quarter" idx="11"/>
          </p:nvPr>
        </p:nvSpPr>
        <p:spPr>
          <a:xfrm>
            <a:off x="603505" y="4670298"/>
            <a:ext cx="4456652" cy="240030"/>
          </a:xfrm>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4371283" y="240030"/>
            <a:ext cx="685800" cy="240030"/>
          </a:xfrm>
        </p:spPr>
        <p:txBody>
          <a:bodyPr/>
          <a:lstStyle/>
          <a:p>
            <a:fld id="{DF35766E-2D88-4F3E-A8A2-2BA2E00135D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2262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313135" y="3"/>
            <a:ext cx="9438086" cy="5139929"/>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600110" y="1274692"/>
            <a:ext cx="2755857" cy="2602816"/>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6" y="1762447"/>
            <a:ext cx="2625897" cy="184233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3832489" y="596041"/>
            <a:ext cx="4706276" cy="394281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910D5D-F9CA-4F2A-8C0D-525843674E47}" type="datetimeFigureOut">
              <a:rPr lang="en-US" smtClean="0">
                <a:solidFill>
                  <a:prstClr val="black">
                    <a:tint val="75000"/>
                  </a:prstClr>
                </a:solidFill>
              </a:rPr>
              <a:pPr/>
              <a:t>9/13/2022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F35766E-2D88-4F3E-A8A2-2BA2E00135D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57134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1" y="3"/>
            <a:ext cx="9438086" cy="5139929"/>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5789213" y="1274692"/>
            <a:ext cx="2755857" cy="2602816"/>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855578" y="1762444"/>
            <a:ext cx="2625896" cy="184233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2063" y="598837"/>
            <a:ext cx="4701467" cy="39429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03504" y="240030"/>
            <a:ext cx="2743200" cy="240030"/>
          </a:xfrm>
        </p:spPr>
        <p:txBody>
          <a:bodyPr/>
          <a:lstStyle/>
          <a:p>
            <a:fld id="{68910D5D-F9CA-4F2A-8C0D-525843674E47}" type="datetimeFigureOut">
              <a:rPr lang="en-US" smtClean="0">
                <a:solidFill>
                  <a:prstClr val="black">
                    <a:tint val="75000"/>
                  </a:prstClr>
                </a:solidFill>
              </a:rPr>
              <a:pPr/>
              <a:t>9/13/2022</a:t>
            </a:fld>
            <a:endParaRPr lang="en-US">
              <a:solidFill>
                <a:prstClr val="black">
                  <a:tint val="75000"/>
                </a:prstClr>
              </a:solidFill>
            </a:endParaRPr>
          </a:p>
        </p:txBody>
      </p:sp>
      <p:sp>
        <p:nvSpPr>
          <p:cNvPr id="5" name="Footer Placeholder 4"/>
          <p:cNvSpPr>
            <a:spLocks noGrp="1"/>
          </p:cNvSpPr>
          <p:nvPr>
            <p:ph type="ftr" sz="quarter" idx="11"/>
          </p:nvPr>
        </p:nvSpPr>
        <p:spPr>
          <a:xfrm>
            <a:off x="603504" y="4670298"/>
            <a:ext cx="7941564" cy="240030"/>
          </a:xfr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7852410" y="240030"/>
            <a:ext cx="685800" cy="240030"/>
          </a:xfrm>
        </p:spPr>
        <p:txBody>
          <a:bodyPr/>
          <a:lstStyle/>
          <a:p>
            <a:fld id="{DF35766E-2D88-4F3E-A8A2-2BA2E00135D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475134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247255" y="-44532"/>
            <a:ext cx="9386888" cy="5192849"/>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251970" y="889863"/>
            <a:ext cx="6636259" cy="3358450"/>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319428" y="1556628"/>
            <a:ext cx="6509936" cy="1311547"/>
          </a:xfrm>
        </p:spPr>
        <p:txBody>
          <a:bodyPr bIns="0" anchor="b">
            <a:normAutofit/>
          </a:bodyPr>
          <a:lstStyle>
            <a:lvl1pPr algn="ctr">
              <a:lnSpc>
                <a:spcPct val="80000"/>
              </a:lnSpc>
              <a:defRPr sz="4100" spc="-113">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319428" y="2929700"/>
            <a:ext cx="6505070" cy="991940"/>
          </a:xfrm>
        </p:spPr>
        <p:txBody>
          <a:bodyPr tIns="0">
            <a:normAutofit/>
          </a:bodyPr>
          <a:lstStyle>
            <a:lvl1pPr marL="0" indent="0" algn="ctr">
              <a:lnSpc>
                <a:spcPct val="100000"/>
              </a:lnSpc>
              <a:buNone/>
              <a:defRPr sz="1400" b="0">
                <a:solidFill>
                  <a:srgbClr val="FFFEFF"/>
                </a:solidFill>
              </a:defRPr>
            </a:lvl1pPr>
            <a:lvl2pPr marL="342900" indent="0" algn="ctr">
              <a:buNone/>
              <a:defRPr sz="14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03504" y="240030"/>
            <a:ext cx="2743200" cy="240030"/>
          </a:xfrm>
        </p:spPr>
        <p:txBody>
          <a:bodyPr vert="horz" lIns="68580" tIns="34290" rIns="68580" bIns="34290" rtlCol="0" anchor="ctr"/>
          <a:lstStyle>
            <a:lvl1pPr>
              <a:defRPr lang="en-US"/>
            </a:lvl1pPr>
          </a:lstStyle>
          <a:p>
            <a:fld id="{68910D5D-F9CA-4F2A-8C0D-525843674E47}" type="datetimeFigureOut">
              <a:rPr lang="en-US" smtClean="0">
                <a:solidFill>
                  <a:prstClr val="black">
                    <a:tint val="75000"/>
                  </a:prstClr>
                </a:solidFill>
              </a:rPr>
              <a:pPr/>
              <a:t>9/13/2022</a:t>
            </a:fld>
            <a:endParaRPr>
              <a:solidFill>
                <a:prstClr val="black">
                  <a:tint val="75000"/>
                </a:prstClr>
              </a:solidFill>
            </a:endParaRPr>
          </a:p>
        </p:txBody>
      </p:sp>
      <p:sp>
        <p:nvSpPr>
          <p:cNvPr id="5" name="Footer Placeholder 4"/>
          <p:cNvSpPr>
            <a:spLocks noGrp="1"/>
          </p:cNvSpPr>
          <p:nvPr>
            <p:ph type="ftr" sz="quarter" idx="11"/>
          </p:nvPr>
        </p:nvSpPr>
        <p:spPr>
          <a:xfrm>
            <a:off x="603504" y="4670298"/>
            <a:ext cx="7941564" cy="240030"/>
          </a:xfrm>
        </p:spPr>
        <p:txBody>
          <a:bodyPr/>
          <a:lstStyle>
            <a:lvl1pPr algn="ctr">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7852410" y="240030"/>
            <a:ext cx="685800" cy="240030"/>
          </a:xfrm>
        </p:spPr>
        <p:txBody>
          <a:bodyPr/>
          <a:lstStyle/>
          <a:p>
            <a:fld id="{DF35766E-2D88-4F3E-A8A2-2BA2E00135D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411327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313135" y="0"/>
            <a:ext cx="9438086" cy="5139929"/>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600108" y="1274692"/>
            <a:ext cx="2755857" cy="2602816"/>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2444"/>
            <a:ext cx="2624234" cy="184233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3838836" y="602389"/>
            <a:ext cx="4711405" cy="3936467"/>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910D5D-F9CA-4F2A-8C0D-525843674E47}" type="datetimeFigureOut">
              <a:rPr lang="en-US" smtClean="0">
                <a:solidFill>
                  <a:prstClr val="black">
                    <a:tint val="75000"/>
                  </a:prstClr>
                </a:solidFill>
              </a:rPr>
              <a:pPr/>
              <a:t>9/13/2022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F35766E-2D88-4F3E-A8A2-2BA2E00135D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617216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247255" y="-44532"/>
            <a:ext cx="9386888" cy="5192849"/>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2444659" y="889863"/>
            <a:ext cx="4249609" cy="3358450"/>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508162" y="1556047"/>
            <a:ext cx="4117668" cy="1267043"/>
          </a:xfrm>
        </p:spPr>
        <p:txBody>
          <a:bodyPr bIns="0" anchor="b">
            <a:normAutofit/>
          </a:bodyPr>
          <a:lstStyle>
            <a:lvl1pPr algn="ctr">
              <a:defRPr sz="33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508162" y="2885138"/>
            <a:ext cx="4117667" cy="1037828"/>
          </a:xfrm>
        </p:spPr>
        <p:txBody>
          <a:bodyPr tIns="0">
            <a:normAutofit/>
          </a:bodyPr>
          <a:lstStyle>
            <a:lvl1pPr marL="0" indent="0" algn="ctr">
              <a:buNone/>
              <a:defRPr sz="1400">
                <a:solidFill>
                  <a:srgbClr val="FFFEFF"/>
                </a:solidFill>
              </a:defRPr>
            </a:lvl1pPr>
            <a:lvl2pPr marL="342900" indent="0">
              <a:buNone/>
              <a:defRPr sz="14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03504" y="240030"/>
            <a:ext cx="2743200" cy="240030"/>
          </a:xfrm>
        </p:spPr>
        <p:txBody>
          <a:bodyPr/>
          <a:lstStyle/>
          <a:p>
            <a:fld id="{68910D5D-F9CA-4F2A-8C0D-525843674E47}" type="datetimeFigureOut">
              <a:rPr lang="en-US" smtClean="0">
                <a:solidFill>
                  <a:prstClr val="black">
                    <a:tint val="75000"/>
                  </a:prstClr>
                </a:solidFill>
              </a:rPr>
              <a:pPr/>
              <a:t>9/13/2022</a:t>
            </a:fld>
            <a:endParaRPr lang="en-US">
              <a:solidFill>
                <a:prstClr val="black">
                  <a:tint val="75000"/>
                </a:prstClr>
              </a:solidFill>
            </a:endParaRPr>
          </a:p>
        </p:txBody>
      </p:sp>
      <p:sp>
        <p:nvSpPr>
          <p:cNvPr id="5" name="Footer Placeholder 4"/>
          <p:cNvSpPr>
            <a:spLocks noGrp="1"/>
          </p:cNvSpPr>
          <p:nvPr>
            <p:ph type="ftr" sz="quarter" idx="11"/>
          </p:nvPr>
        </p:nvSpPr>
        <p:spPr>
          <a:xfrm>
            <a:off x="603504" y="4670298"/>
            <a:ext cx="7941564" cy="240030"/>
          </a:xfrm>
        </p:spPr>
        <p:txBody>
          <a:bodyPr/>
          <a:lstStyle>
            <a:lvl1pPr algn="ctr">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7852410" y="240030"/>
            <a:ext cx="685800" cy="240030"/>
          </a:xfrm>
        </p:spPr>
        <p:txBody>
          <a:bodyPr/>
          <a:lstStyle/>
          <a:p>
            <a:fld id="{DF35766E-2D88-4F3E-A8A2-2BA2E00135D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34214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313135" y="0"/>
            <a:ext cx="9438086" cy="5139929"/>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600108" y="1274692"/>
            <a:ext cx="2755857" cy="2602816"/>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750" y="1754752"/>
            <a:ext cx="2625621" cy="1852549"/>
          </a:xfrm>
        </p:spPr>
        <p:txBody>
          <a:bodyPr lIns="68580" tIns="68580" rIns="68580" bIns="6858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840659" y="602391"/>
            <a:ext cx="4702193" cy="1786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38835" y="2754121"/>
            <a:ext cx="4704017" cy="17876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03504" y="240030"/>
            <a:ext cx="2743200" cy="240030"/>
          </a:xfrm>
        </p:spPr>
        <p:txBody>
          <a:bodyPr/>
          <a:lstStyle/>
          <a:p>
            <a:fld id="{68910D5D-F9CA-4F2A-8C0D-525843674E47}" type="datetimeFigureOut">
              <a:rPr lang="en-US" smtClean="0">
                <a:solidFill>
                  <a:prstClr val="black">
                    <a:tint val="75000"/>
                  </a:prstClr>
                </a:solidFill>
              </a:rPr>
              <a:pPr/>
              <a:t>9/13/2022</a:t>
            </a:fld>
            <a:endParaRPr lang="en-US">
              <a:solidFill>
                <a:prstClr val="black">
                  <a:tint val="75000"/>
                </a:prstClr>
              </a:solidFill>
            </a:endParaRPr>
          </a:p>
        </p:txBody>
      </p:sp>
      <p:sp>
        <p:nvSpPr>
          <p:cNvPr id="6" name="Footer Placeholder 5"/>
          <p:cNvSpPr>
            <a:spLocks noGrp="1"/>
          </p:cNvSpPr>
          <p:nvPr>
            <p:ph type="ftr" sz="quarter" idx="11"/>
          </p:nvPr>
        </p:nvSpPr>
        <p:spPr>
          <a:xfrm>
            <a:off x="603504" y="4670298"/>
            <a:ext cx="7941564" cy="240030"/>
          </a:xfrm>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7852410" y="240030"/>
            <a:ext cx="685800" cy="240030"/>
          </a:xfrm>
        </p:spPr>
        <p:txBody>
          <a:bodyPr/>
          <a:lstStyle/>
          <a:p>
            <a:fld id="{DF35766E-2D88-4F3E-A8A2-2BA2E00135D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018763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313135" y="0"/>
            <a:ext cx="9438086" cy="5139929"/>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600108" y="1274692"/>
            <a:ext cx="2755857" cy="2602816"/>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751" y="1772937"/>
            <a:ext cx="2625621" cy="1845373"/>
          </a:xfrm>
        </p:spPr>
        <p:txBody>
          <a:bodyPr lIns="68580" tIns="68580" rIns="68580" bIns="6858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43853" y="602389"/>
            <a:ext cx="4698816" cy="514350"/>
          </a:xfrm>
        </p:spPr>
        <p:txBody>
          <a:bodyPr anchor="ctr">
            <a:noAutofit/>
          </a:bodyPr>
          <a:lstStyle>
            <a:lvl1pPr marL="0" indent="0" algn="l">
              <a:lnSpc>
                <a:spcPct val="100000"/>
              </a:lnSpc>
              <a:buNone/>
              <a:defRPr sz="1700" b="0" cap="all" baseline="0">
                <a:solidFill>
                  <a:schemeClr val="accent1"/>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3843979" y="1116739"/>
            <a:ext cx="4698263" cy="12726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38989" y="2749415"/>
            <a:ext cx="4698311" cy="514350"/>
          </a:xfrm>
        </p:spPr>
        <p:txBody>
          <a:bodyPr anchor="ctr">
            <a:noAutofit/>
          </a:bodyPr>
          <a:lstStyle>
            <a:lvl1pPr marL="0" indent="0" algn="l">
              <a:lnSpc>
                <a:spcPct val="100000"/>
              </a:lnSpc>
              <a:buNone/>
              <a:defRPr sz="1700" b="0" cap="all" baseline="0">
                <a:solidFill>
                  <a:schemeClr val="accent1"/>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838835" y="3263765"/>
            <a:ext cx="4699191" cy="12780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03504" y="240030"/>
            <a:ext cx="2743200" cy="240030"/>
          </a:xfrm>
        </p:spPr>
        <p:txBody>
          <a:bodyPr/>
          <a:lstStyle/>
          <a:p>
            <a:fld id="{68910D5D-F9CA-4F2A-8C0D-525843674E47}" type="datetimeFigureOut">
              <a:rPr lang="en-US" smtClean="0">
                <a:solidFill>
                  <a:prstClr val="black">
                    <a:tint val="75000"/>
                  </a:prstClr>
                </a:solidFill>
              </a:rPr>
              <a:pPr/>
              <a:t>9/13/2022</a:t>
            </a:fld>
            <a:endParaRPr lang="en-US">
              <a:solidFill>
                <a:prstClr val="black">
                  <a:tint val="75000"/>
                </a:prstClr>
              </a:solidFill>
            </a:endParaRPr>
          </a:p>
        </p:txBody>
      </p:sp>
      <p:sp>
        <p:nvSpPr>
          <p:cNvPr id="8" name="Footer Placeholder 7"/>
          <p:cNvSpPr>
            <a:spLocks noGrp="1"/>
          </p:cNvSpPr>
          <p:nvPr>
            <p:ph type="ftr" sz="quarter" idx="11"/>
          </p:nvPr>
        </p:nvSpPr>
        <p:spPr>
          <a:xfrm>
            <a:off x="603504" y="4670298"/>
            <a:ext cx="7941564" cy="240030"/>
          </a:xfrm>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a:xfrm>
            <a:off x="7852410" y="240030"/>
            <a:ext cx="685800" cy="240030"/>
          </a:xfrm>
        </p:spPr>
        <p:txBody>
          <a:bodyPr/>
          <a:lstStyle/>
          <a:p>
            <a:fld id="{DF35766E-2D88-4F3E-A8A2-2BA2E00135D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113203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313135" y="0"/>
            <a:ext cx="9438086" cy="5139929"/>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600108" y="1274692"/>
            <a:ext cx="2755857" cy="2602816"/>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2444"/>
            <a:ext cx="2625897" cy="184233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910D5D-F9CA-4F2A-8C0D-525843674E47}" type="datetimeFigureOut">
              <a:rPr lang="en-US" smtClean="0">
                <a:solidFill>
                  <a:prstClr val="black">
                    <a:tint val="75000"/>
                  </a:prstClr>
                </a:solidFill>
              </a:rPr>
              <a:pPr/>
              <a:t>9/13/2022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DF35766E-2D88-4F3E-A8A2-2BA2E00135D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304769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3504" y="240030"/>
            <a:ext cx="2743200" cy="240030"/>
          </a:xfrm>
        </p:spPr>
        <p:txBody>
          <a:bodyPr/>
          <a:lstStyle/>
          <a:p>
            <a:fld id="{68910D5D-F9CA-4F2A-8C0D-525843674E47}" type="datetimeFigureOut">
              <a:rPr lang="en-US" smtClean="0">
                <a:solidFill>
                  <a:prstClr val="black">
                    <a:tint val="75000"/>
                  </a:prstClr>
                </a:solidFill>
              </a:rPr>
              <a:pPr/>
              <a:t>9/13/2022</a:t>
            </a:fld>
            <a:endParaRPr lang="en-US">
              <a:solidFill>
                <a:prstClr val="black">
                  <a:tint val="75000"/>
                </a:prstClr>
              </a:solidFill>
            </a:endParaRPr>
          </a:p>
        </p:txBody>
      </p:sp>
      <p:sp>
        <p:nvSpPr>
          <p:cNvPr id="3" name="Footer Placeholder 2"/>
          <p:cNvSpPr>
            <a:spLocks noGrp="1"/>
          </p:cNvSpPr>
          <p:nvPr>
            <p:ph type="ftr" sz="quarter" idx="11"/>
          </p:nvPr>
        </p:nvSpPr>
        <p:spPr>
          <a:xfrm>
            <a:off x="603504" y="4670298"/>
            <a:ext cx="7941564" cy="240030"/>
          </a:xfrm>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a:xfrm>
            <a:off x="7852410" y="240030"/>
            <a:ext cx="685800" cy="240030"/>
          </a:xfrm>
        </p:spPr>
        <p:txBody>
          <a:bodyPr/>
          <a:lstStyle/>
          <a:p>
            <a:fld id="{DF35766E-2D88-4F3E-A8A2-2BA2E00135D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46546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247255" y="-44532"/>
            <a:ext cx="9386888" cy="5192849"/>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2444664" y="889863"/>
            <a:ext cx="4249609" cy="3358450"/>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508162" y="1556052"/>
            <a:ext cx="4117668" cy="1267043"/>
          </a:xfrm>
        </p:spPr>
        <p:txBody>
          <a:bodyPr bIns="0" anchor="b">
            <a:normAutofit/>
          </a:bodyPr>
          <a:lstStyle>
            <a:lvl1pPr algn="ctr">
              <a:defRPr sz="33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508167" y="2885140"/>
            <a:ext cx="4117667" cy="1037828"/>
          </a:xfrm>
        </p:spPr>
        <p:txBody>
          <a:bodyPr tIns="0">
            <a:normAutofit/>
          </a:bodyPr>
          <a:lstStyle>
            <a:lvl1pPr marL="0" indent="0" algn="ctr">
              <a:buNone/>
              <a:defRPr sz="1400">
                <a:solidFill>
                  <a:srgbClr val="FFFEFF"/>
                </a:solidFill>
              </a:defRPr>
            </a:lvl1pPr>
            <a:lvl2pPr marL="342857" indent="0">
              <a:buNone/>
              <a:defRPr sz="1400">
                <a:solidFill>
                  <a:schemeClr val="tx1">
                    <a:tint val="75000"/>
                  </a:schemeClr>
                </a:solidFill>
              </a:defRPr>
            </a:lvl2pPr>
            <a:lvl3pPr marL="685715" indent="0">
              <a:buNone/>
              <a:defRPr sz="1400">
                <a:solidFill>
                  <a:schemeClr val="tx1">
                    <a:tint val="75000"/>
                  </a:schemeClr>
                </a:solidFill>
              </a:defRPr>
            </a:lvl3pPr>
            <a:lvl4pPr marL="1028573" indent="0">
              <a:buNone/>
              <a:defRPr sz="1200">
                <a:solidFill>
                  <a:schemeClr val="tx1">
                    <a:tint val="75000"/>
                  </a:schemeClr>
                </a:solidFill>
              </a:defRPr>
            </a:lvl4pPr>
            <a:lvl5pPr marL="1371430" indent="0">
              <a:buNone/>
              <a:defRPr sz="1200">
                <a:solidFill>
                  <a:schemeClr val="tx1">
                    <a:tint val="75000"/>
                  </a:schemeClr>
                </a:solidFill>
              </a:defRPr>
            </a:lvl5pPr>
            <a:lvl6pPr marL="1714289" indent="0">
              <a:buNone/>
              <a:defRPr sz="1200">
                <a:solidFill>
                  <a:schemeClr val="tx1">
                    <a:tint val="75000"/>
                  </a:schemeClr>
                </a:solidFill>
              </a:defRPr>
            </a:lvl6pPr>
            <a:lvl7pPr marL="2057144" indent="0">
              <a:buNone/>
              <a:defRPr sz="1200">
                <a:solidFill>
                  <a:schemeClr val="tx1">
                    <a:tint val="75000"/>
                  </a:schemeClr>
                </a:solidFill>
              </a:defRPr>
            </a:lvl7pPr>
            <a:lvl8pPr marL="2400000" indent="0">
              <a:buNone/>
              <a:defRPr sz="1200">
                <a:solidFill>
                  <a:schemeClr val="tx1">
                    <a:tint val="75000"/>
                  </a:schemeClr>
                </a:solidFill>
              </a:defRPr>
            </a:lvl8pPr>
            <a:lvl9pPr marL="2742857"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03504" y="240030"/>
            <a:ext cx="2743200" cy="240030"/>
          </a:xfrm>
        </p:spPr>
        <p:txBody>
          <a:bodyPr/>
          <a:lstStyle/>
          <a:p>
            <a:fld id="{48A87A34-81AB-432B-8DAE-1953F412C126}" type="datetimeFigureOut">
              <a:rPr lang="en-US" dirty="0">
                <a:solidFill>
                  <a:prstClr val="black">
                    <a:tint val="75000"/>
                  </a:prstClr>
                </a:solidFill>
              </a:rPr>
              <a:pPr/>
              <a:t>9/13/2022</a:t>
            </a:fld>
            <a:endParaRPr lang="en-US" dirty="0">
              <a:solidFill>
                <a:prstClr val="black">
                  <a:tint val="75000"/>
                </a:prstClr>
              </a:solidFill>
            </a:endParaRPr>
          </a:p>
        </p:txBody>
      </p:sp>
      <p:sp>
        <p:nvSpPr>
          <p:cNvPr id="5" name="Footer Placeholder 4"/>
          <p:cNvSpPr>
            <a:spLocks noGrp="1"/>
          </p:cNvSpPr>
          <p:nvPr>
            <p:ph type="ftr" sz="quarter" idx="11"/>
          </p:nvPr>
        </p:nvSpPr>
        <p:spPr>
          <a:xfrm>
            <a:off x="603504" y="4670298"/>
            <a:ext cx="7941564" cy="240030"/>
          </a:xfrm>
        </p:spPr>
        <p:txBody>
          <a:bodyPr/>
          <a:lstStyle>
            <a:lvl1pPr algn="ctr">
              <a:defRPr/>
            </a:lvl1p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7852410" y="240030"/>
            <a:ext cx="685800" cy="240030"/>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977036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313135" y="0"/>
            <a:ext cx="9438086" cy="5139929"/>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600108" y="1274692"/>
            <a:ext cx="2755857" cy="2602816"/>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4019"/>
            <a:ext cx="2625898" cy="917474"/>
          </a:xfrm>
        </p:spPr>
        <p:txBody>
          <a:bodyPr bIns="0" anchor="b">
            <a:noAutofit/>
          </a:bodyPr>
          <a:lstStyle>
            <a:lvl1pPr algn="ctr">
              <a:defRPr sz="24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3832488" y="602107"/>
            <a:ext cx="4706276" cy="393745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6474" y="2685140"/>
            <a:ext cx="2625898" cy="915873"/>
          </a:xfrm>
        </p:spPr>
        <p:txBody>
          <a:bodyPr/>
          <a:lstStyle>
            <a:lvl1pPr marL="0" indent="0" algn="ctr">
              <a:buNone/>
              <a:defRPr sz="1200">
                <a:solidFill>
                  <a:srgbClr val="FFFEFF"/>
                </a:solidFill>
              </a:defRPr>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Edit Master text styles</a:t>
            </a:r>
          </a:p>
        </p:txBody>
      </p:sp>
      <p:sp>
        <p:nvSpPr>
          <p:cNvPr id="5" name="Date Placeholder 4"/>
          <p:cNvSpPr>
            <a:spLocks noGrp="1"/>
          </p:cNvSpPr>
          <p:nvPr>
            <p:ph type="dt" sz="half" idx="10"/>
          </p:nvPr>
        </p:nvSpPr>
        <p:spPr/>
        <p:txBody>
          <a:bodyPr/>
          <a:lstStyle/>
          <a:p>
            <a:fld id="{68910D5D-F9CA-4F2A-8C0D-525843674E47}" type="datetimeFigureOut">
              <a:rPr lang="en-US" smtClean="0">
                <a:solidFill>
                  <a:prstClr val="black">
                    <a:tint val="75000"/>
                  </a:prstClr>
                </a:solidFill>
              </a:rPr>
              <a:pPr/>
              <a:t>9/13/2022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F35766E-2D88-4F3E-A8A2-2BA2E00135D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891544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247255" y="-44532"/>
            <a:ext cx="9386888" cy="5192849"/>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604002" y="1273749"/>
            <a:ext cx="4456155" cy="2602816"/>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5657632" y="0"/>
            <a:ext cx="3486368" cy="5143500"/>
          </a:xfrm>
          <a:solidFill>
            <a:schemeClr val="bg1">
              <a:lumMod val="65000"/>
              <a:lumOff val="3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title"/>
          </p:nvPr>
        </p:nvSpPr>
        <p:spPr>
          <a:xfrm>
            <a:off x="664082" y="1770191"/>
            <a:ext cx="4332485" cy="883524"/>
          </a:xfrm>
        </p:spPr>
        <p:txBody>
          <a:bodyPr bIns="0" anchor="b">
            <a:normAutofit/>
          </a:bodyPr>
          <a:lstStyle>
            <a:lvl1pPr>
              <a:defRPr sz="27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64082" y="2658759"/>
            <a:ext cx="4332485" cy="955649"/>
          </a:xfrm>
        </p:spPr>
        <p:txBody>
          <a:bodyPr>
            <a:normAutofit/>
          </a:bodyPr>
          <a:lstStyle>
            <a:lvl1pPr marL="0" indent="0" algn="ctr">
              <a:buNone/>
              <a:defRPr sz="1400">
                <a:solidFill>
                  <a:srgbClr val="FFFEFF"/>
                </a:solidFill>
              </a:defRPr>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Edit Master text styles</a:t>
            </a:r>
          </a:p>
        </p:txBody>
      </p:sp>
      <p:sp>
        <p:nvSpPr>
          <p:cNvPr id="5" name="Date Placeholder 4"/>
          <p:cNvSpPr>
            <a:spLocks noGrp="1"/>
          </p:cNvSpPr>
          <p:nvPr>
            <p:ph type="dt" sz="half" idx="10"/>
          </p:nvPr>
        </p:nvSpPr>
        <p:spPr>
          <a:xfrm>
            <a:off x="603504" y="240030"/>
            <a:ext cx="2743200" cy="240030"/>
          </a:xfrm>
        </p:spPr>
        <p:txBody>
          <a:bodyPr/>
          <a:lstStyle/>
          <a:p>
            <a:fld id="{68910D5D-F9CA-4F2A-8C0D-525843674E47}" type="datetimeFigureOut">
              <a:rPr lang="en-US" smtClean="0">
                <a:solidFill>
                  <a:prstClr val="black">
                    <a:tint val="75000"/>
                  </a:prstClr>
                </a:solidFill>
              </a:rPr>
              <a:pPr/>
              <a:t>9/13/2022</a:t>
            </a:fld>
            <a:endParaRPr lang="en-US">
              <a:solidFill>
                <a:prstClr val="black">
                  <a:tint val="75000"/>
                </a:prstClr>
              </a:solidFill>
            </a:endParaRPr>
          </a:p>
        </p:txBody>
      </p:sp>
      <p:sp>
        <p:nvSpPr>
          <p:cNvPr id="6" name="Footer Placeholder 5"/>
          <p:cNvSpPr>
            <a:spLocks noGrp="1"/>
          </p:cNvSpPr>
          <p:nvPr>
            <p:ph type="ftr" sz="quarter" idx="11"/>
          </p:nvPr>
        </p:nvSpPr>
        <p:spPr>
          <a:xfrm>
            <a:off x="603505" y="4670298"/>
            <a:ext cx="4456652" cy="240030"/>
          </a:xfrm>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4371283" y="240030"/>
            <a:ext cx="685800" cy="240030"/>
          </a:xfrm>
        </p:spPr>
        <p:txBody>
          <a:bodyPr/>
          <a:lstStyle/>
          <a:p>
            <a:fld id="{DF35766E-2D88-4F3E-A8A2-2BA2E00135D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588978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313135" y="0"/>
            <a:ext cx="9438086" cy="5139929"/>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600108" y="1274692"/>
            <a:ext cx="2755857" cy="2602816"/>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2444"/>
            <a:ext cx="2625897" cy="184233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3832488" y="596039"/>
            <a:ext cx="4706276" cy="394281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910D5D-F9CA-4F2A-8C0D-525843674E47}" type="datetimeFigureOut">
              <a:rPr lang="en-US" smtClean="0">
                <a:solidFill>
                  <a:prstClr val="black">
                    <a:tint val="75000"/>
                  </a:prstClr>
                </a:solidFill>
              </a:rPr>
              <a:pPr/>
              <a:t>9/13/2022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F35766E-2D88-4F3E-A8A2-2BA2E00135D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615215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9438086" cy="5139929"/>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5789211" y="1274692"/>
            <a:ext cx="2755857" cy="2602816"/>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855578" y="1762444"/>
            <a:ext cx="2625896" cy="184233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2060" y="598834"/>
            <a:ext cx="4701467" cy="39429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03504" y="240030"/>
            <a:ext cx="2743200" cy="240030"/>
          </a:xfrm>
        </p:spPr>
        <p:txBody>
          <a:bodyPr/>
          <a:lstStyle/>
          <a:p>
            <a:fld id="{68910D5D-F9CA-4F2A-8C0D-525843674E47}" type="datetimeFigureOut">
              <a:rPr lang="en-US" smtClean="0">
                <a:solidFill>
                  <a:prstClr val="black">
                    <a:tint val="75000"/>
                  </a:prstClr>
                </a:solidFill>
              </a:rPr>
              <a:pPr/>
              <a:t>9/13/2022</a:t>
            </a:fld>
            <a:endParaRPr lang="en-US">
              <a:solidFill>
                <a:prstClr val="black">
                  <a:tint val="75000"/>
                </a:prstClr>
              </a:solidFill>
            </a:endParaRPr>
          </a:p>
        </p:txBody>
      </p:sp>
      <p:sp>
        <p:nvSpPr>
          <p:cNvPr id="5" name="Footer Placeholder 4"/>
          <p:cNvSpPr>
            <a:spLocks noGrp="1"/>
          </p:cNvSpPr>
          <p:nvPr>
            <p:ph type="ftr" sz="quarter" idx="11"/>
          </p:nvPr>
        </p:nvSpPr>
        <p:spPr>
          <a:xfrm>
            <a:off x="603504" y="4670298"/>
            <a:ext cx="7941564" cy="240030"/>
          </a:xfr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7852410" y="240030"/>
            <a:ext cx="685800" cy="240030"/>
          </a:xfrm>
        </p:spPr>
        <p:txBody>
          <a:bodyPr/>
          <a:lstStyle/>
          <a:p>
            <a:fld id="{DF35766E-2D88-4F3E-A8A2-2BA2E00135D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1355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313135" y="5"/>
            <a:ext cx="9438086" cy="5139929"/>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600110" y="1274692"/>
            <a:ext cx="2755857" cy="2602816"/>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752" y="1754757"/>
            <a:ext cx="2625621" cy="1852549"/>
          </a:xfrm>
        </p:spPr>
        <p:txBody>
          <a:bodyPr lIns="68573" tIns="68573" rIns="68573" bIns="68573"/>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840664" y="602392"/>
            <a:ext cx="4702193" cy="1786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38840" y="2754121"/>
            <a:ext cx="4704017" cy="17876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03504" y="240030"/>
            <a:ext cx="2743200" cy="240030"/>
          </a:xfrm>
        </p:spPr>
        <p:txBody>
          <a:bodyPr/>
          <a:lstStyle/>
          <a:p>
            <a:fld id="{48A87A34-81AB-432B-8DAE-1953F412C126}" type="datetimeFigureOut">
              <a:rPr lang="en-US" dirty="0">
                <a:solidFill>
                  <a:prstClr val="black">
                    <a:tint val="75000"/>
                  </a:prstClr>
                </a:solidFill>
              </a:rPr>
              <a:pPr/>
              <a:t>9/13/2022</a:t>
            </a:fld>
            <a:endParaRPr lang="en-US" dirty="0">
              <a:solidFill>
                <a:prstClr val="black">
                  <a:tint val="75000"/>
                </a:prstClr>
              </a:solidFill>
            </a:endParaRPr>
          </a:p>
        </p:txBody>
      </p:sp>
      <p:sp>
        <p:nvSpPr>
          <p:cNvPr id="6" name="Footer Placeholder 5"/>
          <p:cNvSpPr>
            <a:spLocks noGrp="1"/>
          </p:cNvSpPr>
          <p:nvPr>
            <p:ph type="ftr" sz="quarter" idx="11"/>
          </p:nvPr>
        </p:nvSpPr>
        <p:spPr>
          <a:xfrm>
            <a:off x="603504" y="4670298"/>
            <a:ext cx="7941564" cy="240030"/>
          </a:xfrm>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7852410" y="240030"/>
            <a:ext cx="685800" cy="240030"/>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9815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313135" y="5"/>
            <a:ext cx="9438086" cy="5139929"/>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600110" y="1274692"/>
            <a:ext cx="2755857" cy="2602816"/>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752" y="1772942"/>
            <a:ext cx="2625621" cy="1845373"/>
          </a:xfrm>
        </p:spPr>
        <p:txBody>
          <a:bodyPr lIns="68573" tIns="68573" rIns="68573" bIns="68573"/>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43853" y="602389"/>
            <a:ext cx="4698816" cy="514350"/>
          </a:xfrm>
        </p:spPr>
        <p:txBody>
          <a:bodyPr anchor="ctr">
            <a:noAutofit/>
          </a:bodyPr>
          <a:lstStyle>
            <a:lvl1pPr marL="0" indent="0" algn="l">
              <a:lnSpc>
                <a:spcPct val="100000"/>
              </a:lnSpc>
              <a:buNone/>
              <a:defRPr sz="1700" b="0" cap="all" baseline="0">
                <a:solidFill>
                  <a:schemeClr val="accent1"/>
                </a:solidFill>
              </a:defRPr>
            </a:lvl1pPr>
            <a:lvl2pPr marL="342857" indent="0">
              <a:buNone/>
              <a:defRPr sz="1500" b="1"/>
            </a:lvl2pPr>
            <a:lvl3pPr marL="685715" indent="0">
              <a:buNone/>
              <a:defRPr sz="140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Edit Master text styles</a:t>
            </a:r>
          </a:p>
        </p:txBody>
      </p:sp>
      <p:sp>
        <p:nvSpPr>
          <p:cNvPr id="4" name="Content Placeholder 3"/>
          <p:cNvSpPr>
            <a:spLocks noGrp="1"/>
          </p:cNvSpPr>
          <p:nvPr>
            <p:ph sz="half" idx="2"/>
          </p:nvPr>
        </p:nvSpPr>
        <p:spPr>
          <a:xfrm>
            <a:off x="3843984" y="1116741"/>
            <a:ext cx="4698263" cy="12726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38989" y="2749415"/>
            <a:ext cx="4698311" cy="514350"/>
          </a:xfrm>
        </p:spPr>
        <p:txBody>
          <a:bodyPr anchor="ctr">
            <a:noAutofit/>
          </a:bodyPr>
          <a:lstStyle>
            <a:lvl1pPr marL="0" indent="0" algn="l">
              <a:lnSpc>
                <a:spcPct val="100000"/>
              </a:lnSpc>
              <a:buNone/>
              <a:defRPr sz="1700" b="0" cap="all" baseline="0">
                <a:solidFill>
                  <a:schemeClr val="accent1"/>
                </a:solidFill>
              </a:defRPr>
            </a:lvl1pPr>
            <a:lvl2pPr marL="342857" indent="0">
              <a:buNone/>
              <a:defRPr sz="1500" b="1"/>
            </a:lvl2pPr>
            <a:lvl3pPr marL="685715" indent="0">
              <a:buNone/>
              <a:defRPr sz="140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Edit Master text styles</a:t>
            </a:r>
          </a:p>
        </p:txBody>
      </p:sp>
      <p:sp>
        <p:nvSpPr>
          <p:cNvPr id="6" name="Content Placeholder 5"/>
          <p:cNvSpPr>
            <a:spLocks noGrp="1"/>
          </p:cNvSpPr>
          <p:nvPr>
            <p:ph sz="quarter" idx="4"/>
          </p:nvPr>
        </p:nvSpPr>
        <p:spPr>
          <a:xfrm>
            <a:off x="3838835" y="3263765"/>
            <a:ext cx="4699191" cy="12780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03504" y="240030"/>
            <a:ext cx="2743200" cy="240030"/>
          </a:xfrm>
        </p:spPr>
        <p:txBody>
          <a:bodyPr/>
          <a:lstStyle/>
          <a:p>
            <a:fld id="{48A87A34-81AB-432B-8DAE-1953F412C126}" type="datetimeFigureOut">
              <a:rPr lang="en-US" dirty="0">
                <a:solidFill>
                  <a:prstClr val="black">
                    <a:tint val="75000"/>
                  </a:prstClr>
                </a:solidFill>
              </a:rPr>
              <a:pPr/>
              <a:t>9/13/2022</a:t>
            </a:fld>
            <a:endParaRPr lang="en-US" dirty="0">
              <a:solidFill>
                <a:prstClr val="black">
                  <a:tint val="75000"/>
                </a:prstClr>
              </a:solidFill>
            </a:endParaRPr>
          </a:p>
        </p:txBody>
      </p:sp>
      <p:sp>
        <p:nvSpPr>
          <p:cNvPr id="8" name="Footer Placeholder 7"/>
          <p:cNvSpPr>
            <a:spLocks noGrp="1"/>
          </p:cNvSpPr>
          <p:nvPr>
            <p:ph type="ftr" sz="quarter" idx="11"/>
          </p:nvPr>
        </p:nvSpPr>
        <p:spPr>
          <a:xfrm>
            <a:off x="603504" y="4670298"/>
            <a:ext cx="7941564" cy="240030"/>
          </a:xfrm>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a:xfrm>
            <a:off x="7852410" y="240030"/>
            <a:ext cx="685800" cy="240030"/>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44070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313135" y="5"/>
            <a:ext cx="9438086" cy="5139929"/>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600110" y="1274692"/>
            <a:ext cx="2755857" cy="2602816"/>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6" y="1762444"/>
            <a:ext cx="2625897" cy="184233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black">
                    <a:tint val="75000"/>
                  </a:prstClr>
                </a:solidFill>
              </a:rPr>
              <a:pPr/>
              <a:t>9/13/2022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36629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3504" y="240030"/>
            <a:ext cx="2743200" cy="240030"/>
          </a:xfrm>
        </p:spPr>
        <p:txBody>
          <a:bodyPr/>
          <a:lstStyle/>
          <a:p>
            <a:fld id="{48A87A34-81AB-432B-8DAE-1953F412C126}" type="datetimeFigureOut">
              <a:rPr lang="en-US" dirty="0">
                <a:solidFill>
                  <a:prstClr val="black">
                    <a:tint val="75000"/>
                  </a:prstClr>
                </a:solidFill>
              </a:rPr>
              <a:pPr/>
              <a:t>9/13/2022</a:t>
            </a:fld>
            <a:endParaRPr lang="en-US" dirty="0">
              <a:solidFill>
                <a:prstClr val="black">
                  <a:tint val="75000"/>
                </a:prstClr>
              </a:solidFill>
            </a:endParaRPr>
          </a:p>
        </p:txBody>
      </p:sp>
      <p:sp>
        <p:nvSpPr>
          <p:cNvPr id="3" name="Footer Placeholder 2"/>
          <p:cNvSpPr>
            <a:spLocks noGrp="1"/>
          </p:cNvSpPr>
          <p:nvPr>
            <p:ph type="ftr" sz="quarter" idx="11"/>
          </p:nvPr>
        </p:nvSpPr>
        <p:spPr>
          <a:xfrm>
            <a:off x="603504" y="4670298"/>
            <a:ext cx="7941564" cy="240030"/>
          </a:xfrm>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a:xfrm>
            <a:off x="7852410" y="240030"/>
            <a:ext cx="685800" cy="240030"/>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59835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313135" y="5"/>
            <a:ext cx="9438086" cy="5139929"/>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600110" y="1274692"/>
            <a:ext cx="2755857" cy="2602816"/>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4019"/>
            <a:ext cx="2625898" cy="917474"/>
          </a:xfrm>
        </p:spPr>
        <p:txBody>
          <a:bodyPr bIns="0" anchor="b">
            <a:noAutofit/>
          </a:bodyPr>
          <a:lstStyle>
            <a:lvl1pPr algn="ctr">
              <a:defRPr sz="24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3832489" y="602108"/>
            <a:ext cx="4706276" cy="393745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6474" y="2685140"/>
            <a:ext cx="2625898" cy="915873"/>
          </a:xfrm>
        </p:spPr>
        <p:txBody>
          <a:bodyPr/>
          <a:lstStyle>
            <a:lvl1pPr marL="0" indent="0" algn="ctr">
              <a:buNone/>
              <a:defRPr sz="1200">
                <a:solidFill>
                  <a:srgbClr val="FFFEFF"/>
                </a:solidFill>
              </a:defRPr>
            </a:lvl1pPr>
            <a:lvl2pPr marL="342857" indent="0">
              <a:buNone/>
              <a:defRPr sz="1100"/>
            </a:lvl2pPr>
            <a:lvl3pPr marL="685715" indent="0">
              <a:buNone/>
              <a:defRPr sz="900"/>
            </a:lvl3pPr>
            <a:lvl4pPr marL="1028573" indent="0">
              <a:buNone/>
              <a:defRPr sz="800"/>
            </a:lvl4pPr>
            <a:lvl5pPr marL="1371430" indent="0">
              <a:buNone/>
              <a:defRPr sz="800"/>
            </a:lvl5pPr>
            <a:lvl6pPr marL="1714289" indent="0">
              <a:buNone/>
              <a:defRPr sz="800"/>
            </a:lvl6pPr>
            <a:lvl7pPr marL="2057144" indent="0">
              <a:buNone/>
              <a:defRPr sz="800"/>
            </a:lvl7pPr>
            <a:lvl8pPr marL="2400000" indent="0">
              <a:buNone/>
              <a:defRPr sz="800"/>
            </a:lvl8pPr>
            <a:lvl9pPr marL="2742857" indent="0">
              <a:buNone/>
              <a:defRPr sz="8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black">
                    <a:tint val="75000"/>
                  </a:prstClr>
                </a:solidFill>
              </a:rPr>
              <a:pPr/>
              <a:t>9/13/2022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03282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247255" y="-44532"/>
            <a:ext cx="9386888" cy="5192849"/>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604004" y="1273749"/>
            <a:ext cx="4456155" cy="2602816"/>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5657632" y="0"/>
            <a:ext cx="3486368" cy="5143500"/>
          </a:xfrm>
          <a:solidFill>
            <a:schemeClr val="bg1">
              <a:lumMod val="65000"/>
              <a:lumOff val="35000"/>
            </a:schemeClr>
          </a:solidFill>
          <a:ln w="9525" cap="sq">
            <a:noFill/>
            <a:miter lim="800000"/>
          </a:ln>
          <a:effectLst/>
        </p:spPr>
        <p:txBody>
          <a:bodyPr anchor="t"/>
          <a:lstStyle>
            <a:lvl1pPr marL="0" indent="0" algn="ctr">
              <a:buNone/>
              <a:defRPr sz="2400"/>
            </a:lvl1pPr>
            <a:lvl2pPr marL="342857" indent="0">
              <a:buNone/>
              <a:defRPr sz="2100"/>
            </a:lvl2pPr>
            <a:lvl3pPr marL="685715" indent="0">
              <a:buNone/>
              <a:defRPr sz="1800"/>
            </a:lvl3pPr>
            <a:lvl4pPr marL="1028573" indent="0">
              <a:buNone/>
              <a:defRPr sz="1500"/>
            </a:lvl4pPr>
            <a:lvl5pPr marL="1371430" indent="0">
              <a:buNone/>
              <a:defRPr sz="1500"/>
            </a:lvl5pPr>
            <a:lvl6pPr marL="1714289" indent="0">
              <a:buNone/>
              <a:defRPr sz="1500"/>
            </a:lvl6pPr>
            <a:lvl7pPr marL="2057144" indent="0">
              <a:buNone/>
              <a:defRPr sz="1500"/>
            </a:lvl7pPr>
            <a:lvl8pPr marL="2400000" indent="0">
              <a:buNone/>
              <a:defRPr sz="1500"/>
            </a:lvl8pPr>
            <a:lvl9pPr marL="2742857" indent="0">
              <a:buNone/>
              <a:defRPr sz="1500"/>
            </a:lvl9pPr>
          </a:lstStyle>
          <a:p>
            <a:r>
              <a:rPr lang="en-US"/>
              <a:t>Click icon to add picture</a:t>
            </a:r>
            <a:endParaRPr lang="en-US" dirty="0"/>
          </a:p>
        </p:txBody>
      </p:sp>
      <p:sp>
        <p:nvSpPr>
          <p:cNvPr id="2" name="Title 1"/>
          <p:cNvSpPr>
            <a:spLocks noGrp="1"/>
          </p:cNvSpPr>
          <p:nvPr>
            <p:ph type="title"/>
          </p:nvPr>
        </p:nvSpPr>
        <p:spPr>
          <a:xfrm>
            <a:off x="664087" y="1770191"/>
            <a:ext cx="4332485" cy="883524"/>
          </a:xfrm>
        </p:spPr>
        <p:txBody>
          <a:bodyPr bIns="0" anchor="b">
            <a:normAutofit/>
          </a:bodyPr>
          <a:lstStyle>
            <a:lvl1pPr>
              <a:defRPr sz="27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64087" y="2658764"/>
            <a:ext cx="4332485" cy="955649"/>
          </a:xfrm>
        </p:spPr>
        <p:txBody>
          <a:bodyPr>
            <a:normAutofit/>
          </a:bodyPr>
          <a:lstStyle>
            <a:lvl1pPr marL="0" indent="0" algn="ctr">
              <a:buNone/>
              <a:defRPr sz="1400">
                <a:solidFill>
                  <a:srgbClr val="FFFEFF"/>
                </a:solidFill>
              </a:defRPr>
            </a:lvl1pPr>
            <a:lvl2pPr marL="342857" indent="0">
              <a:buNone/>
              <a:defRPr sz="1100"/>
            </a:lvl2pPr>
            <a:lvl3pPr marL="685715" indent="0">
              <a:buNone/>
              <a:defRPr sz="900"/>
            </a:lvl3pPr>
            <a:lvl4pPr marL="1028573" indent="0">
              <a:buNone/>
              <a:defRPr sz="800"/>
            </a:lvl4pPr>
            <a:lvl5pPr marL="1371430" indent="0">
              <a:buNone/>
              <a:defRPr sz="800"/>
            </a:lvl5pPr>
            <a:lvl6pPr marL="1714289" indent="0">
              <a:buNone/>
              <a:defRPr sz="800"/>
            </a:lvl6pPr>
            <a:lvl7pPr marL="2057144" indent="0">
              <a:buNone/>
              <a:defRPr sz="800"/>
            </a:lvl7pPr>
            <a:lvl8pPr marL="2400000" indent="0">
              <a:buNone/>
              <a:defRPr sz="800"/>
            </a:lvl8pPr>
            <a:lvl9pPr marL="2742857" indent="0">
              <a:buNone/>
              <a:defRPr sz="800"/>
            </a:lvl9pPr>
          </a:lstStyle>
          <a:p>
            <a:pPr lvl="0"/>
            <a:r>
              <a:rPr lang="en-US"/>
              <a:t>Edit Master text styles</a:t>
            </a:r>
          </a:p>
        </p:txBody>
      </p:sp>
      <p:sp>
        <p:nvSpPr>
          <p:cNvPr id="5" name="Date Placeholder 4"/>
          <p:cNvSpPr>
            <a:spLocks noGrp="1"/>
          </p:cNvSpPr>
          <p:nvPr>
            <p:ph type="dt" sz="half" idx="10"/>
          </p:nvPr>
        </p:nvSpPr>
        <p:spPr>
          <a:xfrm>
            <a:off x="603504" y="240030"/>
            <a:ext cx="2743200" cy="240030"/>
          </a:xfrm>
        </p:spPr>
        <p:txBody>
          <a:bodyPr/>
          <a:lstStyle/>
          <a:p>
            <a:fld id="{48A87A34-81AB-432B-8DAE-1953F412C126}" type="datetimeFigureOut">
              <a:rPr lang="en-US" dirty="0">
                <a:solidFill>
                  <a:prstClr val="black">
                    <a:tint val="75000"/>
                  </a:prstClr>
                </a:solidFill>
              </a:rPr>
              <a:pPr/>
              <a:t>9/13/2022</a:t>
            </a:fld>
            <a:endParaRPr lang="en-US" dirty="0">
              <a:solidFill>
                <a:prstClr val="black">
                  <a:tint val="75000"/>
                </a:prstClr>
              </a:solidFill>
            </a:endParaRPr>
          </a:p>
        </p:txBody>
      </p:sp>
      <p:sp>
        <p:nvSpPr>
          <p:cNvPr id="6" name="Footer Placeholder 5"/>
          <p:cNvSpPr>
            <a:spLocks noGrp="1"/>
          </p:cNvSpPr>
          <p:nvPr>
            <p:ph type="ftr" sz="quarter" idx="11"/>
          </p:nvPr>
        </p:nvSpPr>
        <p:spPr>
          <a:xfrm>
            <a:off x="603505" y="4670298"/>
            <a:ext cx="4456652" cy="240030"/>
          </a:xfrm>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4371283" y="240030"/>
            <a:ext cx="685800" cy="240030"/>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087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8371" y="1768794"/>
            <a:ext cx="2624000" cy="1842364"/>
          </a:xfrm>
          <a:prstGeom prst="rect">
            <a:avLst/>
          </a:prstGeom>
        </p:spPr>
        <p:txBody>
          <a:bodyPr vert="horz" lIns="171430" tIns="171430" rIns="171430" bIns="17143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076237" y="596041"/>
            <a:ext cx="4462527" cy="3942818"/>
          </a:xfrm>
          <a:prstGeom prst="rect">
            <a:avLst/>
          </a:prstGeom>
        </p:spPr>
        <p:txBody>
          <a:bodyPr vert="horz" lIns="68573" tIns="34289" rIns="68573" bIns="34289"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603504" y="240030"/>
            <a:ext cx="2743200" cy="240030"/>
          </a:xfrm>
          <a:prstGeom prst="rect">
            <a:avLst/>
          </a:prstGeom>
        </p:spPr>
        <p:txBody>
          <a:bodyPr vert="horz" lIns="68573" tIns="34289" rIns="68573" bIns="34289" rtlCol="0" anchor="ctr"/>
          <a:lstStyle>
            <a:lvl1pPr algn="l">
              <a:defRPr sz="800">
                <a:solidFill>
                  <a:schemeClr val="tx1">
                    <a:tint val="75000"/>
                  </a:schemeClr>
                </a:solidFill>
              </a:defRPr>
            </a:lvl1pPr>
          </a:lstStyle>
          <a:p>
            <a:pPr defTabSz="342857"/>
            <a:fld id="{48A87A34-81AB-432B-8DAE-1953F412C126}" type="datetimeFigureOut">
              <a:rPr lang="en-US" smtClean="0">
                <a:solidFill>
                  <a:prstClr val="black">
                    <a:tint val="75000"/>
                  </a:prstClr>
                </a:solidFill>
              </a:rPr>
              <a:pPr defTabSz="342857"/>
              <a:t>9/13/2022</a:t>
            </a:fld>
            <a:endParaRPr lang="en-US" dirty="0">
              <a:solidFill>
                <a:prstClr val="black">
                  <a:tint val="75000"/>
                </a:prstClr>
              </a:solidFill>
            </a:endParaRPr>
          </a:p>
        </p:txBody>
      </p:sp>
      <p:sp>
        <p:nvSpPr>
          <p:cNvPr id="5" name="Footer Placeholder 4"/>
          <p:cNvSpPr>
            <a:spLocks noGrp="1"/>
          </p:cNvSpPr>
          <p:nvPr>
            <p:ph type="ftr" sz="quarter" idx="3"/>
          </p:nvPr>
        </p:nvSpPr>
        <p:spPr>
          <a:xfrm>
            <a:off x="603504" y="4670298"/>
            <a:ext cx="7941564" cy="240030"/>
          </a:xfrm>
          <a:prstGeom prst="rect">
            <a:avLst/>
          </a:prstGeom>
        </p:spPr>
        <p:txBody>
          <a:bodyPr vert="horz" lIns="68573" tIns="34289" rIns="68573" bIns="34289" rtlCol="0" anchor="ctr"/>
          <a:lstStyle>
            <a:lvl1pPr algn="r">
              <a:defRPr sz="800">
                <a:solidFill>
                  <a:schemeClr val="tx1">
                    <a:tint val="75000"/>
                  </a:schemeClr>
                </a:solidFill>
              </a:defRPr>
            </a:lvl1pPr>
          </a:lstStyle>
          <a:p>
            <a:pPr defTabSz="342857"/>
            <a:endParaRPr lang="en-US" dirty="0">
              <a:solidFill>
                <a:prstClr val="black">
                  <a:tint val="75000"/>
                </a:prstClr>
              </a:solidFill>
            </a:endParaRPr>
          </a:p>
        </p:txBody>
      </p:sp>
      <p:sp>
        <p:nvSpPr>
          <p:cNvPr id="6" name="Slide Number Placeholder 5"/>
          <p:cNvSpPr>
            <a:spLocks noGrp="1"/>
          </p:cNvSpPr>
          <p:nvPr>
            <p:ph type="sldNum" sz="quarter" idx="4"/>
          </p:nvPr>
        </p:nvSpPr>
        <p:spPr>
          <a:xfrm>
            <a:off x="7852410" y="240030"/>
            <a:ext cx="685800" cy="240030"/>
          </a:xfrm>
          <a:prstGeom prst="rect">
            <a:avLst/>
          </a:prstGeom>
        </p:spPr>
        <p:txBody>
          <a:bodyPr vert="horz" lIns="68573" tIns="34289" rIns="68573" bIns="34289" rtlCol="0" anchor="ctr"/>
          <a:lstStyle>
            <a:lvl1pPr algn="r">
              <a:defRPr sz="800">
                <a:solidFill>
                  <a:schemeClr val="tx1">
                    <a:tint val="75000"/>
                  </a:schemeClr>
                </a:solidFill>
              </a:defRPr>
            </a:lvl1pPr>
          </a:lstStyle>
          <a:p>
            <a:pPr defTabSz="342857"/>
            <a:fld id="{6D22F896-40B5-4ADD-8801-0D06FADFA095}" type="slidenum">
              <a:rPr lang="en-US" smtClean="0">
                <a:solidFill>
                  <a:prstClr val="black">
                    <a:tint val="75000"/>
                  </a:prstClr>
                </a:solidFill>
              </a:rPr>
              <a:pPr defTabSz="342857"/>
              <a:t>‹#›</a:t>
            </a:fld>
            <a:endParaRPr lang="en-US" dirty="0">
              <a:solidFill>
                <a:prstClr val="black">
                  <a:tint val="75000"/>
                </a:prstClr>
              </a:solidFill>
            </a:endParaRPr>
          </a:p>
        </p:txBody>
      </p:sp>
    </p:spTree>
    <p:extLst>
      <p:ext uri="{BB962C8B-B14F-4D97-AF65-F5344CB8AC3E}">
        <p14:creationId xmlns:p14="http://schemas.microsoft.com/office/powerpoint/2010/main" val="17886640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685715" rtl="0" eaLnBrk="1" latinLnBrk="0" hangingPunct="1">
        <a:lnSpc>
          <a:spcPct val="85000"/>
        </a:lnSpc>
        <a:spcBef>
          <a:spcPct val="0"/>
        </a:spcBef>
        <a:buNone/>
        <a:defRPr sz="3000" b="0" i="0" kern="1200" cap="none" spc="-113">
          <a:solidFill>
            <a:schemeClr val="tx1"/>
          </a:solidFill>
          <a:effectLst/>
          <a:latin typeface="+mj-lt"/>
          <a:ea typeface="+mj-ea"/>
          <a:cs typeface="+mj-cs"/>
        </a:defRPr>
      </a:lvl1pPr>
    </p:titleStyle>
    <p:bodyStyle>
      <a:lvl1pPr marL="171430" indent="-171430" algn="l" defTabSz="685715" rtl="0" eaLnBrk="1" latinLnBrk="0" hangingPunct="1">
        <a:lnSpc>
          <a:spcPct val="120000"/>
        </a:lnSpc>
        <a:spcBef>
          <a:spcPts val="75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1pPr>
      <a:lvl2pPr marL="514289" indent="-171430" algn="l" defTabSz="685715"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2pPr>
      <a:lvl3pPr marL="857144" indent="-171430" algn="l" defTabSz="685715" rtl="0" eaLnBrk="1" latinLnBrk="0" hangingPunct="1">
        <a:lnSpc>
          <a:spcPct val="120000"/>
        </a:lnSpc>
        <a:spcBef>
          <a:spcPts val="375"/>
        </a:spcBef>
        <a:buClr>
          <a:schemeClr val="accent1"/>
        </a:buClr>
        <a:buSzPct val="110000"/>
        <a:buFont typeface="Wingdings" panose="05000000000000000000" pitchFamily="2" charset="2"/>
        <a:buChar char="§"/>
        <a:defRPr sz="1100" kern="1200">
          <a:solidFill>
            <a:schemeClr val="tx1"/>
          </a:solidFill>
          <a:effectLst/>
          <a:latin typeface="+mn-lt"/>
          <a:ea typeface="+mn-ea"/>
          <a:cs typeface="+mn-cs"/>
        </a:defRPr>
      </a:lvl3pPr>
      <a:lvl4pPr marL="1200000" indent="-171430" algn="l" defTabSz="685715"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4pPr>
      <a:lvl5pPr marL="1542857" indent="-171430" algn="l" defTabSz="685715"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5pPr>
      <a:lvl6pPr marL="1885715" indent="-171430" algn="l" defTabSz="685715"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573" indent="-171430" algn="l" defTabSz="685715"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430" indent="-171430" algn="l" defTabSz="685715"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289" indent="-171430" algn="l" defTabSz="685715"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715" rtl="0" eaLnBrk="1" latinLnBrk="0" hangingPunct="1">
        <a:defRPr sz="1400" kern="1200">
          <a:solidFill>
            <a:schemeClr val="tx1"/>
          </a:solidFill>
          <a:latin typeface="+mn-lt"/>
          <a:ea typeface="+mn-ea"/>
          <a:cs typeface="+mn-cs"/>
        </a:defRPr>
      </a:lvl1pPr>
      <a:lvl2pPr marL="342857" algn="l" defTabSz="685715" rtl="0" eaLnBrk="1" latinLnBrk="0" hangingPunct="1">
        <a:defRPr sz="1400" kern="1200">
          <a:solidFill>
            <a:schemeClr val="tx1"/>
          </a:solidFill>
          <a:latin typeface="+mn-lt"/>
          <a:ea typeface="+mn-ea"/>
          <a:cs typeface="+mn-cs"/>
        </a:defRPr>
      </a:lvl2pPr>
      <a:lvl3pPr marL="685715" algn="l" defTabSz="685715" rtl="0" eaLnBrk="1" latinLnBrk="0" hangingPunct="1">
        <a:defRPr sz="1400" kern="1200">
          <a:solidFill>
            <a:schemeClr val="tx1"/>
          </a:solidFill>
          <a:latin typeface="+mn-lt"/>
          <a:ea typeface="+mn-ea"/>
          <a:cs typeface="+mn-cs"/>
        </a:defRPr>
      </a:lvl3pPr>
      <a:lvl4pPr marL="1028573" algn="l" defTabSz="685715" rtl="0" eaLnBrk="1" latinLnBrk="0" hangingPunct="1">
        <a:defRPr sz="1400" kern="1200">
          <a:solidFill>
            <a:schemeClr val="tx1"/>
          </a:solidFill>
          <a:latin typeface="+mn-lt"/>
          <a:ea typeface="+mn-ea"/>
          <a:cs typeface="+mn-cs"/>
        </a:defRPr>
      </a:lvl4pPr>
      <a:lvl5pPr marL="1371430" algn="l" defTabSz="685715" rtl="0" eaLnBrk="1" latinLnBrk="0" hangingPunct="1">
        <a:defRPr sz="1400" kern="1200">
          <a:solidFill>
            <a:schemeClr val="tx1"/>
          </a:solidFill>
          <a:latin typeface="+mn-lt"/>
          <a:ea typeface="+mn-ea"/>
          <a:cs typeface="+mn-cs"/>
        </a:defRPr>
      </a:lvl5pPr>
      <a:lvl6pPr marL="1714289" algn="l" defTabSz="685715" rtl="0" eaLnBrk="1" latinLnBrk="0" hangingPunct="1">
        <a:defRPr sz="1400" kern="1200">
          <a:solidFill>
            <a:schemeClr val="tx1"/>
          </a:solidFill>
          <a:latin typeface="+mn-lt"/>
          <a:ea typeface="+mn-ea"/>
          <a:cs typeface="+mn-cs"/>
        </a:defRPr>
      </a:lvl6pPr>
      <a:lvl7pPr marL="2057144" algn="l" defTabSz="685715" rtl="0" eaLnBrk="1" latinLnBrk="0" hangingPunct="1">
        <a:defRPr sz="1400" kern="1200">
          <a:solidFill>
            <a:schemeClr val="tx1"/>
          </a:solidFill>
          <a:latin typeface="+mn-lt"/>
          <a:ea typeface="+mn-ea"/>
          <a:cs typeface="+mn-cs"/>
        </a:defRPr>
      </a:lvl7pPr>
      <a:lvl8pPr marL="2400000" algn="l" defTabSz="685715" rtl="0" eaLnBrk="1" latinLnBrk="0" hangingPunct="1">
        <a:defRPr sz="1400" kern="1200">
          <a:solidFill>
            <a:schemeClr val="tx1"/>
          </a:solidFill>
          <a:latin typeface="+mn-lt"/>
          <a:ea typeface="+mn-ea"/>
          <a:cs typeface="+mn-cs"/>
        </a:defRPr>
      </a:lvl8pPr>
      <a:lvl9pPr marL="2742857" algn="l" defTabSz="685715"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8371" y="1768794"/>
            <a:ext cx="2624000" cy="1842364"/>
          </a:xfrm>
          <a:prstGeom prst="rect">
            <a:avLst/>
          </a:prstGeom>
        </p:spPr>
        <p:txBody>
          <a:bodyPr vert="horz" lIns="171438" tIns="171438" rIns="171438" bIns="171438"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076237" y="596041"/>
            <a:ext cx="4462527" cy="3942818"/>
          </a:xfrm>
          <a:prstGeom prst="rect">
            <a:avLst/>
          </a:prstGeom>
        </p:spPr>
        <p:txBody>
          <a:bodyPr vert="horz" lIns="68576" tIns="34289" rIns="68576" bIns="34289"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603504" y="240030"/>
            <a:ext cx="2743200" cy="240030"/>
          </a:xfrm>
          <a:prstGeom prst="rect">
            <a:avLst/>
          </a:prstGeom>
        </p:spPr>
        <p:txBody>
          <a:bodyPr vert="horz" lIns="68576" tIns="34289" rIns="68576" bIns="34289" rtlCol="0" anchor="ctr"/>
          <a:lstStyle>
            <a:lvl1pPr algn="l">
              <a:defRPr sz="800">
                <a:solidFill>
                  <a:schemeClr val="tx1">
                    <a:tint val="75000"/>
                  </a:schemeClr>
                </a:solidFill>
              </a:defRPr>
            </a:lvl1pPr>
          </a:lstStyle>
          <a:p>
            <a:pPr defTabSz="342875"/>
            <a:fld id="{68910D5D-F9CA-4F2A-8C0D-525843674E47}" type="datetimeFigureOut">
              <a:rPr lang="en-US" smtClean="0">
                <a:solidFill>
                  <a:prstClr val="black">
                    <a:tint val="75000"/>
                  </a:prstClr>
                </a:solidFill>
              </a:rPr>
              <a:pPr defTabSz="342875"/>
              <a:t>9/13/2022</a:t>
            </a:fld>
            <a:endParaRPr lang="en-US">
              <a:solidFill>
                <a:prstClr val="black">
                  <a:tint val="75000"/>
                </a:prstClr>
              </a:solidFill>
            </a:endParaRPr>
          </a:p>
        </p:txBody>
      </p:sp>
      <p:sp>
        <p:nvSpPr>
          <p:cNvPr id="5" name="Footer Placeholder 4"/>
          <p:cNvSpPr>
            <a:spLocks noGrp="1"/>
          </p:cNvSpPr>
          <p:nvPr>
            <p:ph type="ftr" sz="quarter" idx="3"/>
          </p:nvPr>
        </p:nvSpPr>
        <p:spPr>
          <a:xfrm>
            <a:off x="603504" y="4670298"/>
            <a:ext cx="7941564" cy="240030"/>
          </a:xfrm>
          <a:prstGeom prst="rect">
            <a:avLst/>
          </a:prstGeom>
        </p:spPr>
        <p:txBody>
          <a:bodyPr vert="horz" lIns="68576" tIns="34289" rIns="68576" bIns="34289" rtlCol="0" anchor="ctr"/>
          <a:lstStyle>
            <a:lvl1pPr algn="r">
              <a:defRPr sz="800">
                <a:solidFill>
                  <a:schemeClr val="tx1">
                    <a:tint val="75000"/>
                  </a:schemeClr>
                </a:solidFill>
              </a:defRPr>
            </a:lvl1pPr>
          </a:lstStyle>
          <a:p>
            <a:pPr defTabSz="342875"/>
            <a:endParaRPr lang="en-US">
              <a:solidFill>
                <a:prstClr val="black">
                  <a:tint val="75000"/>
                </a:prstClr>
              </a:solidFill>
            </a:endParaRPr>
          </a:p>
        </p:txBody>
      </p:sp>
      <p:sp>
        <p:nvSpPr>
          <p:cNvPr id="6" name="Slide Number Placeholder 5"/>
          <p:cNvSpPr>
            <a:spLocks noGrp="1"/>
          </p:cNvSpPr>
          <p:nvPr>
            <p:ph type="sldNum" sz="quarter" idx="4"/>
          </p:nvPr>
        </p:nvSpPr>
        <p:spPr>
          <a:xfrm>
            <a:off x="7852410" y="240030"/>
            <a:ext cx="685800" cy="240030"/>
          </a:xfrm>
          <a:prstGeom prst="rect">
            <a:avLst/>
          </a:prstGeom>
        </p:spPr>
        <p:txBody>
          <a:bodyPr vert="horz" lIns="68576" tIns="34289" rIns="68576" bIns="34289" rtlCol="0" anchor="ctr"/>
          <a:lstStyle>
            <a:lvl1pPr algn="r">
              <a:defRPr sz="800">
                <a:solidFill>
                  <a:schemeClr val="tx1">
                    <a:tint val="75000"/>
                  </a:schemeClr>
                </a:solidFill>
              </a:defRPr>
            </a:lvl1pPr>
          </a:lstStyle>
          <a:p>
            <a:pPr defTabSz="342875"/>
            <a:fld id="{DF35766E-2D88-4F3E-A8A2-2BA2E00135DC}" type="slidenum">
              <a:rPr lang="en-US" smtClean="0">
                <a:solidFill>
                  <a:prstClr val="black">
                    <a:tint val="75000"/>
                  </a:prstClr>
                </a:solidFill>
              </a:rPr>
              <a:pPr defTabSz="342875"/>
              <a:t>‹#›</a:t>
            </a:fld>
            <a:endParaRPr lang="en-US">
              <a:solidFill>
                <a:prstClr val="black">
                  <a:tint val="75000"/>
                </a:prstClr>
              </a:solidFill>
            </a:endParaRPr>
          </a:p>
        </p:txBody>
      </p:sp>
    </p:spTree>
    <p:extLst>
      <p:ext uri="{BB962C8B-B14F-4D97-AF65-F5344CB8AC3E}">
        <p14:creationId xmlns:p14="http://schemas.microsoft.com/office/powerpoint/2010/main" val="22399837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685749" rtl="0" eaLnBrk="1" latinLnBrk="0" hangingPunct="1">
        <a:lnSpc>
          <a:spcPct val="85000"/>
        </a:lnSpc>
        <a:spcBef>
          <a:spcPct val="0"/>
        </a:spcBef>
        <a:buNone/>
        <a:defRPr sz="3000" b="0" i="0" kern="1200" cap="none" spc="-113">
          <a:solidFill>
            <a:schemeClr val="tx1"/>
          </a:solidFill>
          <a:effectLst/>
          <a:latin typeface="+mj-lt"/>
          <a:ea typeface="+mj-ea"/>
          <a:cs typeface="+mj-cs"/>
        </a:defRPr>
      </a:lvl1pPr>
    </p:titleStyle>
    <p:bodyStyle>
      <a:lvl1pPr marL="171438" indent="-171438" algn="l" defTabSz="685749" rtl="0" eaLnBrk="1" latinLnBrk="0" hangingPunct="1">
        <a:lnSpc>
          <a:spcPct val="120000"/>
        </a:lnSpc>
        <a:spcBef>
          <a:spcPts val="75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1pPr>
      <a:lvl2pPr marL="514313" indent="-171438" algn="l" defTabSz="685749"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2pPr>
      <a:lvl3pPr marL="857186" indent="-171438" algn="l" defTabSz="685749" rtl="0" eaLnBrk="1" latinLnBrk="0" hangingPunct="1">
        <a:lnSpc>
          <a:spcPct val="120000"/>
        </a:lnSpc>
        <a:spcBef>
          <a:spcPts val="375"/>
        </a:spcBef>
        <a:buClr>
          <a:schemeClr val="accent1"/>
        </a:buClr>
        <a:buSzPct val="110000"/>
        <a:buFont typeface="Wingdings" panose="05000000000000000000" pitchFamily="2" charset="2"/>
        <a:buChar char="§"/>
        <a:defRPr sz="1100" kern="1200">
          <a:solidFill>
            <a:schemeClr val="tx1"/>
          </a:solidFill>
          <a:effectLst/>
          <a:latin typeface="+mn-lt"/>
          <a:ea typeface="+mn-ea"/>
          <a:cs typeface="+mn-cs"/>
        </a:defRPr>
      </a:lvl3pPr>
      <a:lvl4pPr marL="1200060" indent="-171438" algn="l" defTabSz="685749"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4pPr>
      <a:lvl5pPr marL="1542935" indent="-171438" algn="l" defTabSz="685749"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5pPr>
      <a:lvl6pPr marL="1885809" indent="-171438" algn="l" defTabSz="685749"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684" indent="-171438" algn="l" defTabSz="685749"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558" indent="-171438" algn="l" defTabSz="685749"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433" indent="-171438" algn="l" defTabSz="685749"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749" rtl="0" eaLnBrk="1" latinLnBrk="0" hangingPunct="1">
        <a:defRPr sz="1400" kern="1200">
          <a:solidFill>
            <a:schemeClr val="tx1"/>
          </a:solidFill>
          <a:latin typeface="+mn-lt"/>
          <a:ea typeface="+mn-ea"/>
          <a:cs typeface="+mn-cs"/>
        </a:defRPr>
      </a:lvl1pPr>
      <a:lvl2pPr marL="342875" algn="l" defTabSz="685749" rtl="0" eaLnBrk="1" latinLnBrk="0" hangingPunct="1">
        <a:defRPr sz="1400" kern="1200">
          <a:solidFill>
            <a:schemeClr val="tx1"/>
          </a:solidFill>
          <a:latin typeface="+mn-lt"/>
          <a:ea typeface="+mn-ea"/>
          <a:cs typeface="+mn-cs"/>
        </a:defRPr>
      </a:lvl2pPr>
      <a:lvl3pPr marL="685749" algn="l" defTabSz="685749" rtl="0" eaLnBrk="1" latinLnBrk="0" hangingPunct="1">
        <a:defRPr sz="1400" kern="1200">
          <a:solidFill>
            <a:schemeClr val="tx1"/>
          </a:solidFill>
          <a:latin typeface="+mn-lt"/>
          <a:ea typeface="+mn-ea"/>
          <a:cs typeface="+mn-cs"/>
        </a:defRPr>
      </a:lvl3pPr>
      <a:lvl4pPr marL="1028624" algn="l" defTabSz="685749" rtl="0" eaLnBrk="1" latinLnBrk="0" hangingPunct="1">
        <a:defRPr sz="1400" kern="1200">
          <a:solidFill>
            <a:schemeClr val="tx1"/>
          </a:solidFill>
          <a:latin typeface="+mn-lt"/>
          <a:ea typeface="+mn-ea"/>
          <a:cs typeface="+mn-cs"/>
        </a:defRPr>
      </a:lvl4pPr>
      <a:lvl5pPr marL="1371498" algn="l" defTabSz="685749" rtl="0" eaLnBrk="1" latinLnBrk="0" hangingPunct="1">
        <a:defRPr sz="1400" kern="1200">
          <a:solidFill>
            <a:schemeClr val="tx1"/>
          </a:solidFill>
          <a:latin typeface="+mn-lt"/>
          <a:ea typeface="+mn-ea"/>
          <a:cs typeface="+mn-cs"/>
        </a:defRPr>
      </a:lvl5pPr>
      <a:lvl6pPr marL="1714373" algn="l" defTabSz="685749" rtl="0" eaLnBrk="1" latinLnBrk="0" hangingPunct="1">
        <a:defRPr sz="1400" kern="1200">
          <a:solidFill>
            <a:schemeClr val="tx1"/>
          </a:solidFill>
          <a:latin typeface="+mn-lt"/>
          <a:ea typeface="+mn-ea"/>
          <a:cs typeface="+mn-cs"/>
        </a:defRPr>
      </a:lvl6pPr>
      <a:lvl7pPr marL="2057246" algn="l" defTabSz="685749" rtl="0" eaLnBrk="1" latinLnBrk="0" hangingPunct="1">
        <a:defRPr sz="1400" kern="1200">
          <a:solidFill>
            <a:schemeClr val="tx1"/>
          </a:solidFill>
          <a:latin typeface="+mn-lt"/>
          <a:ea typeface="+mn-ea"/>
          <a:cs typeface="+mn-cs"/>
        </a:defRPr>
      </a:lvl7pPr>
      <a:lvl8pPr marL="2400120" algn="l" defTabSz="685749" rtl="0" eaLnBrk="1" latinLnBrk="0" hangingPunct="1">
        <a:defRPr sz="1400" kern="1200">
          <a:solidFill>
            <a:schemeClr val="tx1"/>
          </a:solidFill>
          <a:latin typeface="+mn-lt"/>
          <a:ea typeface="+mn-ea"/>
          <a:cs typeface="+mn-cs"/>
        </a:defRPr>
      </a:lvl8pPr>
      <a:lvl9pPr marL="2742995" algn="l" defTabSz="685749"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8371" y="1768794"/>
            <a:ext cx="2624000" cy="1842364"/>
          </a:xfrm>
          <a:prstGeom prst="rect">
            <a:avLst/>
          </a:prstGeom>
        </p:spPr>
        <p:txBody>
          <a:bodyPr vert="horz" lIns="171450" tIns="171450" rIns="171450" bIns="17145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076237" y="596039"/>
            <a:ext cx="4462527" cy="3942818"/>
          </a:xfrm>
          <a:prstGeom prst="rect">
            <a:avLst/>
          </a:prstGeom>
        </p:spPr>
        <p:txBody>
          <a:bodyPr vert="horz" lIns="68580" tIns="34290" rIns="68580" bIns="3429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603504" y="240030"/>
            <a:ext cx="2743200" cy="240030"/>
          </a:xfrm>
          <a:prstGeom prst="rect">
            <a:avLst/>
          </a:prstGeom>
        </p:spPr>
        <p:txBody>
          <a:bodyPr vert="horz" lIns="68580" tIns="34290" rIns="68580" bIns="34290" rtlCol="0" anchor="ctr"/>
          <a:lstStyle>
            <a:lvl1pPr algn="l">
              <a:defRPr sz="800">
                <a:solidFill>
                  <a:schemeClr val="tx1">
                    <a:tint val="75000"/>
                  </a:schemeClr>
                </a:solidFill>
              </a:defRPr>
            </a:lvl1pPr>
          </a:lstStyle>
          <a:p>
            <a:pPr defTabSz="342900"/>
            <a:fld id="{68910D5D-F9CA-4F2A-8C0D-525843674E47}" type="datetimeFigureOut">
              <a:rPr lang="en-US" smtClean="0">
                <a:solidFill>
                  <a:prstClr val="black">
                    <a:tint val="75000"/>
                  </a:prstClr>
                </a:solidFill>
              </a:rPr>
              <a:pPr defTabSz="342900"/>
              <a:t>9/13/2022</a:t>
            </a:fld>
            <a:endParaRPr lang="en-US">
              <a:solidFill>
                <a:prstClr val="black">
                  <a:tint val="75000"/>
                </a:prstClr>
              </a:solidFill>
            </a:endParaRPr>
          </a:p>
        </p:txBody>
      </p:sp>
      <p:sp>
        <p:nvSpPr>
          <p:cNvPr id="5" name="Footer Placeholder 4"/>
          <p:cNvSpPr>
            <a:spLocks noGrp="1"/>
          </p:cNvSpPr>
          <p:nvPr>
            <p:ph type="ftr" sz="quarter" idx="3"/>
          </p:nvPr>
        </p:nvSpPr>
        <p:spPr>
          <a:xfrm>
            <a:off x="603504" y="4670298"/>
            <a:ext cx="7941564" cy="240030"/>
          </a:xfrm>
          <a:prstGeom prst="rect">
            <a:avLst/>
          </a:prstGeom>
        </p:spPr>
        <p:txBody>
          <a:bodyPr vert="horz" lIns="68580" tIns="34290" rIns="68580" bIns="34290" rtlCol="0" anchor="ctr"/>
          <a:lstStyle>
            <a:lvl1pPr algn="r">
              <a:defRPr sz="800">
                <a:solidFill>
                  <a:schemeClr val="tx1">
                    <a:tint val="75000"/>
                  </a:schemeClr>
                </a:solidFill>
              </a:defRPr>
            </a:lvl1pPr>
          </a:lstStyle>
          <a:p>
            <a:pPr defTabSz="342900"/>
            <a:endParaRPr lang="en-US">
              <a:solidFill>
                <a:prstClr val="black">
                  <a:tint val="75000"/>
                </a:prstClr>
              </a:solidFill>
            </a:endParaRPr>
          </a:p>
        </p:txBody>
      </p:sp>
      <p:sp>
        <p:nvSpPr>
          <p:cNvPr id="6" name="Slide Number Placeholder 5"/>
          <p:cNvSpPr>
            <a:spLocks noGrp="1"/>
          </p:cNvSpPr>
          <p:nvPr>
            <p:ph type="sldNum" sz="quarter" idx="4"/>
          </p:nvPr>
        </p:nvSpPr>
        <p:spPr>
          <a:xfrm>
            <a:off x="7852410" y="240030"/>
            <a:ext cx="685800" cy="240030"/>
          </a:xfrm>
          <a:prstGeom prst="rect">
            <a:avLst/>
          </a:prstGeom>
        </p:spPr>
        <p:txBody>
          <a:bodyPr vert="horz" lIns="68580" tIns="34290" rIns="68580" bIns="34290" rtlCol="0" anchor="ctr"/>
          <a:lstStyle>
            <a:lvl1pPr algn="r">
              <a:defRPr sz="800">
                <a:solidFill>
                  <a:schemeClr val="tx1">
                    <a:tint val="75000"/>
                  </a:schemeClr>
                </a:solidFill>
              </a:defRPr>
            </a:lvl1pPr>
          </a:lstStyle>
          <a:p>
            <a:pPr defTabSz="342900"/>
            <a:fld id="{DF35766E-2D88-4F3E-A8A2-2BA2E00135DC}" type="slidenum">
              <a:rPr lang="en-US" smtClean="0">
                <a:solidFill>
                  <a:prstClr val="black">
                    <a:tint val="75000"/>
                  </a:prstClr>
                </a:solidFill>
              </a:rPr>
              <a:pPr defTabSz="342900"/>
              <a:t>‹#›</a:t>
            </a:fld>
            <a:endParaRPr lang="en-US">
              <a:solidFill>
                <a:prstClr val="black">
                  <a:tint val="75000"/>
                </a:prstClr>
              </a:solidFill>
            </a:endParaRPr>
          </a:p>
        </p:txBody>
      </p:sp>
    </p:spTree>
    <p:extLst>
      <p:ext uri="{BB962C8B-B14F-4D97-AF65-F5344CB8AC3E}">
        <p14:creationId xmlns:p14="http://schemas.microsoft.com/office/powerpoint/2010/main" val="336671386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685800" rtl="0" eaLnBrk="1" latinLnBrk="0" hangingPunct="1">
        <a:lnSpc>
          <a:spcPct val="85000"/>
        </a:lnSpc>
        <a:spcBef>
          <a:spcPct val="0"/>
        </a:spcBef>
        <a:buNone/>
        <a:defRPr sz="3000" b="0" i="0" kern="1200" cap="none" spc="-113">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1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9A6B-FD06-4EE3-AF15-87918885BC6E}"/>
              </a:ext>
            </a:extLst>
          </p:cNvPr>
          <p:cNvSpPr>
            <a:spLocks noGrp="1"/>
          </p:cNvSpPr>
          <p:nvPr>
            <p:ph type="title"/>
          </p:nvPr>
        </p:nvSpPr>
        <p:spPr/>
        <p:txBody>
          <a:bodyPr/>
          <a:lstStyle/>
          <a:p>
            <a:r>
              <a:rPr lang="en-US" dirty="0"/>
              <a:t>What Makes Something Evidence?</a:t>
            </a:r>
          </a:p>
        </p:txBody>
      </p:sp>
      <p:sp>
        <p:nvSpPr>
          <p:cNvPr id="3" name="Content Placeholder 2">
            <a:extLst>
              <a:ext uri="{FF2B5EF4-FFF2-40B4-BE49-F238E27FC236}">
                <a16:creationId xmlns:a16="http://schemas.microsoft.com/office/drawing/2014/main" id="{9C7BF291-5C76-47B6-BFF9-E19CB9203E73}"/>
              </a:ext>
            </a:extLst>
          </p:cNvPr>
          <p:cNvSpPr>
            <a:spLocks noGrp="1"/>
          </p:cNvSpPr>
          <p:nvPr>
            <p:ph idx="1"/>
          </p:nvPr>
        </p:nvSpPr>
        <p:spPr/>
        <p:txBody>
          <a:bodyPr/>
          <a:lstStyle/>
          <a:p>
            <a:r>
              <a:rPr lang="en-US" dirty="0"/>
              <a:t>Evidence is a key item in the process of </a:t>
            </a:r>
            <a:r>
              <a:rPr lang="en-US" i="1" dirty="0"/>
              <a:t>disambiguation</a:t>
            </a:r>
            <a:r>
              <a:rPr lang="en-US" dirty="0"/>
              <a:t>. </a:t>
            </a:r>
          </a:p>
          <a:p>
            <a:pPr lvl="1"/>
            <a:r>
              <a:rPr lang="en-US" dirty="0"/>
              <a:t>Remember the board game Guess Who? You have a group of 24 people. You each draw a card with 1 of the 24 people on it, and you take turns asking a single question until you correctly guess which person is on their card.</a:t>
            </a:r>
          </a:p>
          <a:p>
            <a:pPr lvl="1"/>
            <a:r>
              <a:rPr lang="en-US" dirty="0"/>
              <a:t>That process of questioning is disambiguation. You are trying to ask questions that narrow down your data to a single subject in as few steps as possible. </a:t>
            </a:r>
          </a:p>
        </p:txBody>
      </p:sp>
    </p:spTree>
    <p:extLst>
      <p:ext uri="{BB962C8B-B14F-4D97-AF65-F5344CB8AC3E}">
        <p14:creationId xmlns:p14="http://schemas.microsoft.com/office/powerpoint/2010/main" val="3306500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Note</a:t>
            </a:r>
          </a:p>
        </p:txBody>
      </p:sp>
      <p:sp>
        <p:nvSpPr>
          <p:cNvPr id="3" name="Content Placeholder 2"/>
          <p:cNvSpPr>
            <a:spLocks noGrp="1"/>
          </p:cNvSpPr>
          <p:nvPr>
            <p:ph idx="1"/>
          </p:nvPr>
        </p:nvSpPr>
        <p:spPr/>
        <p:txBody>
          <a:bodyPr/>
          <a:lstStyle/>
          <a:p>
            <a:r>
              <a:rPr lang="en-US" dirty="0"/>
              <a:t>Carl Sagan once said, “The absence of evidence isn’t evidence of absence.” </a:t>
            </a:r>
          </a:p>
          <a:p>
            <a:r>
              <a:rPr lang="en-US" dirty="0"/>
              <a:t>However, evidence of absence </a:t>
            </a:r>
            <a:r>
              <a:rPr lang="en-US" i="1" dirty="0"/>
              <a:t>is </a:t>
            </a:r>
            <a:r>
              <a:rPr lang="en-US" dirty="0"/>
              <a:t>evidence of absence, especially when it comes to digital evidence. Certain things </a:t>
            </a:r>
            <a:r>
              <a:rPr lang="en-US" i="1" dirty="0"/>
              <a:t>should be there</a:t>
            </a:r>
            <a:r>
              <a:rPr lang="en-US" dirty="0"/>
              <a:t>. If they aren’t that is still evidence of </a:t>
            </a:r>
            <a:r>
              <a:rPr lang="en-US" i="1" dirty="0"/>
              <a:t>something.</a:t>
            </a:r>
            <a:endParaRPr lang="en-US" dirty="0"/>
          </a:p>
        </p:txBody>
      </p:sp>
    </p:spTree>
    <p:extLst>
      <p:ext uri="{BB962C8B-B14F-4D97-AF65-F5344CB8AC3E}">
        <p14:creationId xmlns:p14="http://schemas.microsoft.com/office/powerpoint/2010/main" val="729216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Evidence Dynamics</a:t>
            </a:r>
          </a:p>
        </p:txBody>
      </p:sp>
      <p:sp>
        <p:nvSpPr>
          <p:cNvPr id="3" name="Content Placeholder 2"/>
          <p:cNvSpPr>
            <a:spLocks noGrp="1"/>
          </p:cNvSpPr>
          <p:nvPr>
            <p:ph idx="1"/>
          </p:nvPr>
        </p:nvSpPr>
        <p:spPr/>
        <p:txBody>
          <a:bodyPr/>
          <a:lstStyle/>
          <a:p>
            <a:r>
              <a:rPr lang="en-US" dirty="0"/>
              <a:t>Any influence that adds, changes, relocates, obscures, contaminates, or obliterates physical evidence, regardless of intent. Evidence dynamics are at work in a scene even before an event happens that requires reconstruction, waiting to confuse, mislead, and confound.</a:t>
            </a:r>
          </a:p>
          <a:p>
            <a:pPr lvl="1"/>
            <a:r>
              <a:rPr lang="en-US" dirty="0"/>
              <a:t>Examples:</a:t>
            </a:r>
          </a:p>
          <a:p>
            <a:pPr lvl="2"/>
            <a:r>
              <a:rPr lang="en-US" dirty="0"/>
              <a:t>Weather.</a:t>
            </a:r>
          </a:p>
          <a:p>
            <a:pPr lvl="2"/>
            <a:r>
              <a:rPr lang="en-US" dirty="0"/>
              <a:t>An application was installed, overwriting unallocated space.</a:t>
            </a:r>
          </a:p>
          <a:p>
            <a:pPr lvl="2"/>
            <a:r>
              <a:rPr lang="en-US" dirty="0"/>
              <a:t>Help desk agents deleted what they believed to be malware.</a:t>
            </a:r>
          </a:p>
          <a:p>
            <a:pPr lvl="2"/>
            <a:r>
              <a:rPr lang="en-US" dirty="0"/>
              <a:t>First responder didn’t follow procedure.</a:t>
            </a:r>
          </a:p>
          <a:p>
            <a:pPr lvl="2"/>
            <a:r>
              <a:rPr lang="en-US" dirty="0"/>
              <a:t>Animals / insects in the crime scene.</a:t>
            </a:r>
          </a:p>
        </p:txBody>
      </p:sp>
    </p:spTree>
    <p:extLst>
      <p:ext uri="{BB962C8B-B14F-4D97-AF65-F5344CB8AC3E}">
        <p14:creationId xmlns:p14="http://schemas.microsoft.com/office/powerpoint/2010/main" val="209422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broken laptop">
            <a:extLst>
              <a:ext uri="{FF2B5EF4-FFF2-40B4-BE49-F238E27FC236}">
                <a16:creationId xmlns:a16="http://schemas.microsoft.com/office/drawing/2014/main" id="{F3D21929-4963-4003-9D2E-81DE1004F9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 y="285750"/>
            <a:ext cx="9143998" cy="4571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308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080C2AD-6D6F-431B-9C44-893BD9FA48C8}"/>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149350" y="0"/>
            <a:ext cx="6845300" cy="5141497"/>
          </a:xfrm>
        </p:spPr>
      </p:pic>
      <p:sp>
        <p:nvSpPr>
          <p:cNvPr id="6" name="Rectangle 5">
            <a:extLst>
              <a:ext uri="{FF2B5EF4-FFF2-40B4-BE49-F238E27FC236}">
                <a16:creationId xmlns:a16="http://schemas.microsoft.com/office/drawing/2014/main" id="{4D2415AB-4AFA-4EA4-A3D1-CB19218B49A1}"/>
              </a:ext>
            </a:extLst>
          </p:cNvPr>
          <p:cNvSpPr/>
          <p:nvPr/>
        </p:nvSpPr>
        <p:spPr>
          <a:xfrm>
            <a:off x="2133600" y="3333750"/>
            <a:ext cx="53340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7018495E-F279-40E5-9DFC-EDCAECA59811}"/>
              </a:ext>
            </a:extLst>
          </p:cNvPr>
          <p:cNvSpPr/>
          <p:nvPr/>
        </p:nvSpPr>
        <p:spPr>
          <a:xfrm>
            <a:off x="3057525" y="676275"/>
            <a:ext cx="3524250" cy="1809750"/>
          </a:xfrm>
          <a:custGeom>
            <a:avLst/>
            <a:gdLst>
              <a:gd name="connsiteX0" fmla="*/ 0 w 3524250"/>
              <a:gd name="connsiteY0" fmla="*/ 1800225 h 1809750"/>
              <a:gd name="connsiteX1" fmla="*/ 3524250 w 3524250"/>
              <a:gd name="connsiteY1" fmla="*/ 1809750 h 1809750"/>
              <a:gd name="connsiteX2" fmla="*/ 3057525 w 3524250"/>
              <a:gd name="connsiteY2" fmla="*/ 47625 h 1809750"/>
              <a:gd name="connsiteX3" fmla="*/ 1143000 w 3524250"/>
              <a:gd name="connsiteY3" fmla="*/ 0 h 1809750"/>
              <a:gd name="connsiteX4" fmla="*/ 152400 w 3524250"/>
              <a:gd name="connsiteY4" fmla="*/ 304800 h 1809750"/>
              <a:gd name="connsiteX5" fmla="*/ 0 w 3524250"/>
              <a:gd name="connsiteY5" fmla="*/ 1800225 h 180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4250" h="1809750">
                <a:moveTo>
                  <a:pt x="0" y="1800225"/>
                </a:moveTo>
                <a:lnTo>
                  <a:pt x="3524250" y="1809750"/>
                </a:lnTo>
                <a:lnTo>
                  <a:pt x="3057525" y="47625"/>
                </a:lnTo>
                <a:lnTo>
                  <a:pt x="1143000" y="0"/>
                </a:lnTo>
                <a:lnTo>
                  <a:pt x="152400" y="304800"/>
                </a:lnTo>
                <a:lnTo>
                  <a:pt x="0" y="1800225"/>
                </a:lnTo>
                <a:close/>
              </a:path>
            </a:pathLst>
          </a:cu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6EFDDDF-B93F-4870-B10C-334BE4D1A2FF}"/>
              </a:ext>
            </a:extLst>
          </p:cNvPr>
          <p:cNvSpPr/>
          <p:nvPr/>
        </p:nvSpPr>
        <p:spPr>
          <a:xfrm>
            <a:off x="2133600" y="1047750"/>
            <a:ext cx="609600" cy="609600"/>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7310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forensic data hash">
            <a:extLst>
              <a:ext uri="{FF2B5EF4-FFF2-40B4-BE49-F238E27FC236}">
                <a16:creationId xmlns:a16="http://schemas.microsoft.com/office/drawing/2014/main" id="{2F1908C6-7777-4057-844D-F7706148C4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5575" y="0"/>
            <a:ext cx="629285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27E3866D-C569-405F-BFED-9C3A111E017D}"/>
              </a:ext>
            </a:extLst>
          </p:cNvPr>
          <p:cNvSpPr/>
          <p:nvPr/>
        </p:nvSpPr>
        <p:spPr>
          <a:xfrm>
            <a:off x="1600200" y="1581150"/>
            <a:ext cx="4191000" cy="3048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84F54F0-A126-4236-9F20-45B1EEB6C212}"/>
              </a:ext>
            </a:extLst>
          </p:cNvPr>
          <p:cNvSpPr/>
          <p:nvPr/>
        </p:nvSpPr>
        <p:spPr>
          <a:xfrm>
            <a:off x="1425575" y="2952750"/>
            <a:ext cx="4822825" cy="12954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D2A8C26-8A2D-4673-90FE-038EFB0ED816}"/>
              </a:ext>
            </a:extLst>
          </p:cNvPr>
          <p:cNvSpPr/>
          <p:nvPr/>
        </p:nvSpPr>
        <p:spPr>
          <a:xfrm>
            <a:off x="2895600" y="685800"/>
            <a:ext cx="1524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7943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talk terms</a:t>
            </a:r>
          </a:p>
        </p:txBody>
      </p:sp>
      <p:sp>
        <p:nvSpPr>
          <p:cNvPr id="3" name="Content Placeholder 2"/>
          <p:cNvSpPr>
            <a:spLocks noGrp="1"/>
          </p:cNvSpPr>
          <p:nvPr>
            <p:ph idx="1"/>
          </p:nvPr>
        </p:nvSpPr>
        <p:spPr>
          <a:xfrm>
            <a:off x="3398923" y="476222"/>
            <a:ext cx="5528510" cy="4414779"/>
          </a:xfrm>
        </p:spPr>
        <p:txBody>
          <a:bodyPr>
            <a:normAutofit lnSpcReduction="10000"/>
          </a:bodyPr>
          <a:lstStyle/>
          <a:p>
            <a:r>
              <a:rPr lang="en-US" dirty="0"/>
              <a:t>Forensic image – A term used to describe a copy of data that is, both practically and legally identical. Also known as a </a:t>
            </a:r>
            <a:r>
              <a:rPr lang="en-US" dirty="0" err="1"/>
              <a:t>bitstream</a:t>
            </a:r>
            <a:r>
              <a:rPr lang="en-US" dirty="0"/>
              <a:t> or a bit-for-bit copy. How do we </a:t>
            </a:r>
            <a:r>
              <a:rPr lang="en-US" i="1" dirty="0"/>
              <a:t>know</a:t>
            </a:r>
            <a:r>
              <a:rPr lang="en-US" dirty="0"/>
              <a:t> it’s identical? With hashing…</a:t>
            </a:r>
          </a:p>
          <a:p>
            <a:r>
              <a:rPr lang="en-US" dirty="0"/>
              <a:t>Hashing – A term which, essentially, is a mathematical representation of data. We will speak more about this when we get to our later lessons, but for now the idea is that we use an algorithm to convert information to a new form. For example:</a:t>
            </a:r>
          </a:p>
          <a:p>
            <a:pPr lvl="1"/>
            <a:r>
              <a:rPr lang="en-US" dirty="0"/>
              <a:t>Hello world! = 86fb269d190d2c85f6e0468ceca42a20</a:t>
            </a:r>
          </a:p>
          <a:p>
            <a:pPr lvl="1"/>
            <a:r>
              <a:rPr lang="en-US" dirty="0"/>
              <a:t>hello world! = fc3ff98e8c6a0d3087d515c0473f8677</a:t>
            </a:r>
          </a:p>
          <a:p>
            <a:pPr lvl="1"/>
            <a:r>
              <a:rPr lang="en-US" dirty="0"/>
              <a:t>Hello  world! = b1e3c772b8daac6cadf42a10ccb37346</a:t>
            </a:r>
          </a:p>
          <a:p>
            <a:pPr lvl="1"/>
            <a:r>
              <a:rPr lang="en-US" dirty="0"/>
              <a:t> Hello world! = 71f665ecf8883c275ed03b064dffbba7</a:t>
            </a:r>
          </a:p>
          <a:p>
            <a:pPr lvl="1"/>
            <a:r>
              <a:rPr lang="en-US" dirty="0"/>
              <a:t>Hello world! = ec65279864d3c60d6e7d2de59d975f5f (extra space on end)</a:t>
            </a:r>
          </a:p>
          <a:p>
            <a:r>
              <a:rPr lang="en-US" dirty="0"/>
              <a:t>THEREFORE – We take an image (or file/files) and our source data and generate the hash values. If target = source, the data is entirely identical.</a:t>
            </a:r>
          </a:p>
        </p:txBody>
      </p:sp>
    </p:spTree>
    <p:extLst>
      <p:ext uri="{BB962C8B-B14F-4D97-AF65-F5344CB8AC3E}">
        <p14:creationId xmlns:p14="http://schemas.microsoft.com/office/powerpoint/2010/main" val="258172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Disk Images</a:t>
            </a:r>
          </a:p>
        </p:txBody>
      </p:sp>
      <p:sp>
        <p:nvSpPr>
          <p:cNvPr id="3" name="Content Placeholder 2"/>
          <p:cNvSpPr>
            <a:spLocks noGrp="1"/>
          </p:cNvSpPr>
          <p:nvPr>
            <p:ph idx="1"/>
          </p:nvPr>
        </p:nvSpPr>
        <p:spPr>
          <a:xfrm>
            <a:off x="3398923" y="372979"/>
            <a:ext cx="5498432" cy="4518020"/>
          </a:xfrm>
        </p:spPr>
        <p:txBody>
          <a:bodyPr>
            <a:normAutofit/>
          </a:bodyPr>
          <a:lstStyle/>
          <a:p>
            <a:r>
              <a:rPr lang="en-US" dirty="0"/>
              <a:t>Physical: A bit for bit copy of the target drive or partition,.</a:t>
            </a:r>
            <a:endParaRPr lang="en-US" sz="1200" dirty="0"/>
          </a:p>
          <a:p>
            <a:r>
              <a:rPr lang="en-US" dirty="0"/>
              <a:t>Logical: A bit for bit copy of the files referenced in a file system.</a:t>
            </a:r>
            <a:endParaRPr lang="en-US" sz="1200" dirty="0"/>
          </a:p>
          <a:p>
            <a:r>
              <a:rPr lang="en-US" dirty="0"/>
              <a:t>Targeted File: A bit for bit copy of specific files from a file system.</a:t>
            </a:r>
            <a:endParaRPr lang="en-US" sz="1200" dirty="0"/>
          </a:p>
        </p:txBody>
      </p:sp>
    </p:spTree>
    <p:extLst>
      <p:ext uri="{BB962C8B-B14F-4D97-AF65-F5344CB8AC3E}">
        <p14:creationId xmlns:p14="http://schemas.microsoft.com/office/powerpoint/2010/main" val="1145402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Live vs. Dead Acquisition</a:t>
            </a:r>
          </a:p>
        </p:txBody>
      </p:sp>
      <p:sp>
        <p:nvSpPr>
          <p:cNvPr id="3" name="Content Placeholder 2"/>
          <p:cNvSpPr>
            <a:spLocks noGrp="1"/>
          </p:cNvSpPr>
          <p:nvPr>
            <p:ph idx="1"/>
          </p:nvPr>
        </p:nvSpPr>
        <p:spPr>
          <a:xfrm>
            <a:off x="3398922" y="372979"/>
            <a:ext cx="5498432" cy="4518020"/>
          </a:xfrm>
        </p:spPr>
        <p:txBody>
          <a:bodyPr>
            <a:normAutofit/>
          </a:bodyPr>
          <a:lstStyle/>
          <a:p>
            <a:r>
              <a:rPr lang="en-US" dirty="0"/>
              <a:t>Live: The capture of evidence from a powered-on system, and usually includes the acquisition of volatile evidence.</a:t>
            </a:r>
          </a:p>
          <a:p>
            <a:endParaRPr lang="en-US" dirty="0"/>
          </a:p>
          <a:p>
            <a:r>
              <a:rPr lang="en-US" dirty="0"/>
              <a:t>When a computer is encountered and it is powered off, the examiner can do “Dead Acquisition” – they can hook the drive up to a write blocker and take a forensic image – ensuring no changes are ever made to the drive and that the original data is perfectly preserved and never directly examined.</a:t>
            </a:r>
          </a:p>
        </p:txBody>
      </p:sp>
    </p:spTree>
    <p:extLst>
      <p:ext uri="{BB962C8B-B14F-4D97-AF65-F5344CB8AC3E}">
        <p14:creationId xmlns:p14="http://schemas.microsoft.com/office/powerpoint/2010/main" val="2020301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Live vs. Dead Acquisition</a:t>
            </a:r>
          </a:p>
        </p:txBody>
      </p:sp>
      <p:sp>
        <p:nvSpPr>
          <p:cNvPr id="3" name="Content Placeholder 2"/>
          <p:cNvSpPr>
            <a:spLocks noGrp="1"/>
          </p:cNvSpPr>
          <p:nvPr>
            <p:ph idx="1"/>
          </p:nvPr>
        </p:nvSpPr>
        <p:spPr>
          <a:xfrm>
            <a:off x="3398922" y="372979"/>
            <a:ext cx="5498432" cy="4518020"/>
          </a:xfrm>
        </p:spPr>
        <p:txBody>
          <a:bodyPr>
            <a:normAutofit/>
          </a:bodyPr>
          <a:lstStyle/>
          <a:p>
            <a:pPr marL="0" indent="0">
              <a:buNone/>
            </a:pPr>
            <a:r>
              <a:rPr lang="en-US" dirty="0"/>
              <a:t>When a computer is powered on, there are endless changes being made, even if it is sitting idle. This includes places where data is only temporarily stored, and which are only accessible while the machine is powered on. </a:t>
            </a:r>
          </a:p>
          <a:p>
            <a:pPr marL="0" indent="0">
              <a:buNone/>
            </a:pPr>
            <a:r>
              <a:rPr lang="en-US" dirty="0"/>
              <a:t>By running such a program and attaching a destination drive to the suspect computer, the examiner will make changes and/or additions to the state of the computer which were not present before his actions. </a:t>
            </a:r>
          </a:p>
          <a:p>
            <a:pPr marL="0" indent="0">
              <a:buNone/>
            </a:pPr>
            <a:r>
              <a:rPr lang="en-US" dirty="0"/>
              <a:t>However, the evidence produced would still usually be considered admissible.</a:t>
            </a:r>
          </a:p>
          <a:p>
            <a:pPr marL="342892" lvl="1" indent="0">
              <a:buNone/>
            </a:pPr>
            <a:endParaRPr lang="en-US" dirty="0"/>
          </a:p>
        </p:txBody>
      </p:sp>
    </p:spTree>
    <p:extLst>
      <p:ext uri="{BB962C8B-B14F-4D97-AF65-F5344CB8AC3E}">
        <p14:creationId xmlns:p14="http://schemas.microsoft.com/office/powerpoint/2010/main" val="1878497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a:t>
            </a:r>
            <a:br>
              <a:rPr lang="en-US" dirty="0"/>
            </a:br>
            <a:r>
              <a:rPr lang="en-US" dirty="0"/>
              <a:t>vs</a:t>
            </a:r>
            <a:br>
              <a:rPr lang="en-US" dirty="0"/>
            </a:br>
            <a:r>
              <a:rPr lang="en-US" dirty="0"/>
              <a:t>Dead</a:t>
            </a:r>
          </a:p>
        </p:txBody>
      </p:sp>
      <p:sp>
        <p:nvSpPr>
          <p:cNvPr id="3" name="Content Placeholder 2"/>
          <p:cNvSpPr>
            <a:spLocks noGrp="1"/>
          </p:cNvSpPr>
          <p:nvPr>
            <p:ph idx="1"/>
          </p:nvPr>
        </p:nvSpPr>
        <p:spPr>
          <a:xfrm>
            <a:off x="3398922" y="372979"/>
            <a:ext cx="5498432" cy="4518020"/>
          </a:xfrm>
        </p:spPr>
        <p:txBody>
          <a:bodyPr>
            <a:normAutofit/>
          </a:bodyPr>
          <a:lstStyle/>
          <a:p>
            <a:pPr marL="0" indent="0">
              <a:buNone/>
            </a:pPr>
            <a:r>
              <a:rPr lang="en-US" dirty="0"/>
              <a:t>Live Acquisition:</a:t>
            </a:r>
          </a:p>
          <a:p>
            <a:pPr marL="0" indent="0">
              <a:buNone/>
            </a:pPr>
            <a:r>
              <a:rPr lang="en-US" dirty="0"/>
              <a:t>Pro: Allows gathering of volatile evidence</a:t>
            </a:r>
          </a:p>
          <a:p>
            <a:pPr marL="0" indent="0">
              <a:buNone/>
            </a:pPr>
            <a:r>
              <a:rPr lang="en-US" dirty="0"/>
              <a:t>Pro: Gets around disk encryption</a:t>
            </a:r>
          </a:p>
          <a:p>
            <a:pPr marL="0" indent="0">
              <a:buNone/>
            </a:pPr>
            <a:r>
              <a:rPr lang="en-US" dirty="0"/>
              <a:t>Con: Makes changes to the system</a:t>
            </a:r>
          </a:p>
          <a:p>
            <a:pPr marL="0" indent="0">
              <a:buNone/>
            </a:pPr>
            <a:endParaRPr lang="en-US" dirty="0"/>
          </a:p>
          <a:p>
            <a:pPr marL="0" indent="0">
              <a:buNone/>
            </a:pPr>
            <a:r>
              <a:rPr lang="en-US" dirty="0"/>
              <a:t>Dead Acquisition:</a:t>
            </a:r>
          </a:p>
          <a:p>
            <a:pPr marL="0" indent="0">
              <a:buNone/>
            </a:pPr>
            <a:r>
              <a:rPr lang="en-US" dirty="0"/>
              <a:t>Pro: Not all evidence is written to the disk until a proper shutdown occurs. </a:t>
            </a:r>
          </a:p>
          <a:p>
            <a:pPr marL="0" indent="0">
              <a:buNone/>
            </a:pPr>
            <a:r>
              <a:rPr lang="en-US" dirty="0"/>
              <a:t>Pro: Less time pressure – the disk is not changing.</a:t>
            </a:r>
          </a:p>
          <a:p>
            <a:pPr marL="0" indent="0">
              <a:buNone/>
            </a:pPr>
            <a:r>
              <a:rPr lang="en-US" dirty="0"/>
              <a:t>Con: Disk encryption might make future acquisition impossible</a:t>
            </a:r>
          </a:p>
        </p:txBody>
      </p:sp>
    </p:spTree>
    <p:extLst>
      <p:ext uri="{BB962C8B-B14F-4D97-AF65-F5344CB8AC3E}">
        <p14:creationId xmlns:p14="http://schemas.microsoft.com/office/powerpoint/2010/main" val="289755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anim calcmode="lin" valueType="num">
                                      <p:cBhvr>
                                        <p:cTn id="3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C76FE-A4EA-4413-8543-7BD6010BAEB2}"/>
              </a:ext>
            </a:extLst>
          </p:cNvPr>
          <p:cNvSpPr>
            <a:spLocks noGrp="1"/>
          </p:cNvSpPr>
          <p:nvPr>
            <p:ph type="title"/>
          </p:nvPr>
        </p:nvSpPr>
        <p:spPr/>
        <p:txBody>
          <a:bodyPr/>
          <a:lstStyle/>
          <a:p>
            <a:r>
              <a:rPr lang="en-US" dirty="0"/>
              <a:t>Characteristics of Digital Evidence</a:t>
            </a:r>
          </a:p>
        </p:txBody>
      </p:sp>
      <p:sp>
        <p:nvSpPr>
          <p:cNvPr id="3" name="Content Placeholder 2">
            <a:extLst>
              <a:ext uri="{FF2B5EF4-FFF2-40B4-BE49-F238E27FC236}">
                <a16:creationId xmlns:a16="http://schemas.microsoft.com/office/drawing/2014/main" id="{041F0A80-A025-459D-ADB5-2C527D4E31DB}"/>
              </a:ext>
            </a:extLst>
          </p:cNvPr>
          <p:cNvSpPr>
            <a:spLocks noGrp="1"/>
          </p:cNvSpPr>
          <p:nvPr>
            <p:ph idx="1"/>
          </p:nvPr>
        </p:nvSpPr>
        <p:spPr/>
        <p:txBody>
          <a:bodyPr>
            <a:normAutofit/>
          </a:bodyPr>
          <a:lstStyle/>
          <a:p>
            <a:r>
              <a:rPr lang="en-US" dirty="0"/>
              <a:t>It is latent, same as fingerprints and DNA</a:t>
            </a:r>
          </a:p>
          <a:p>
            <a:r>
              <a:rPr lang="en-US" dirty="0"/>
              <a:t>It can transcend national borders with ease and speed</a:t>
            </a:r>
          </a:p>
          <a:p>
            <a:r>
              <a:rPr lang="en-US" dirty="0"/>
              <a:t>It is highly fragile and easily altered, damaged, or destroyed</a:t>
            </a:r>
          </a:p>
          <a:p>
            <a:r>
              <a:rPr lang="en-US" dirty="0"/>
              <a:t>It is often time sensitive</a:t>
            </a:r>
          </a:p>
        </p:txBody>
      </p:sp>
    </p:spTree>
    <p:extLst>
      <p:ext uri="{BB962C8B-B14F-4D97-AF65-F5344CB8AC3E}">
        <p14:creationId xmlns:p14="http://schemas.microsoft.com/office/powerpoint/2010/main" val="2867949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Volatility</a:t>
            </a:r>
          </a:p>
        </p:txBody>
      </p:sp>
      <p:sp>
        <p:nvSpPr>
          <p:cNvPr id="3" name="Content Placeholder 2"/>
          <p:cNvSpPr>
            <a:spLocks noGrp="1"/>
          </p:cNvSpPr>
          <p:nvPr>
            <p:ph idx="1"/>
          </p:nvPr>
        </p:nvSpPr>
        <p:spPr>
          <a:xfrm>
            <a:off x="3549316" y="384048"/>
            <a:ext cx="5000924" cy="4443984"/>
          </a:xfrm>
        </p:spPr>
        <p:txBody>
          <a:bodyPr>
            <a:normAutofit/>
          </a:bodyPr>
          <a:lstStyle/>
          <a:p>
            <a:r>
              <a:rPr lang="en-US" dirty="0"/>
              <a:t>Digital evidence exists on a finite timeline, but that timeline depends upon what mode of evidence at hand. In this order, through the normal course of computer operations, the lifespan of evidence from shortest to longest is:</a:t>
            </a:r>
          </a:p>
          <a:p>
            <a:pPr lvl="1"/>
            <a:r>
              <a:rPr lang="en-US" dirty="0">
                <a:solidFill>
                  <a:srgbClr val="C00000"/>
                </a:solidFill>
              </a:rPr>
              <a:t>CPU, caches, registers, and RAM</a:t>
            </a:r>
          </a:p>
          <a:p>
            <a:pPr lvl="1"/>
            <a:r>
              <a:rPr lang="en-US" dirty="0">
                <a:solidFill>
                  <a:srgbClr val="E2AC00"/>
                </a:solidFill>
              </a:rPr>
              <a:t>Virtual memory</a:t>
            </a:r>
          </a:p>
          <a:p>
            <a:pPr lvl="1"/>
            <a:r>
              <a:rPr lang="en-US" dirty="0">
                <a:solidFill>
                  <a:srgbClr val="E2AC00"/>
                </a:solidFill>
              </a:rPr>
              <a:t>Routing table, ARP cache, process table, remotely logged data</a:t>
            </a:r>
          </a:p>
          <a:p>
            <a:pPr lvl="1"/>
            <a:r>
              <a:rPr lang="en-US" dirty="0">
                <a:solidFill>
                  <a:srgbClr val="D6D100"/>
                </a:solidFill>
              </a:rPr>
              <a:t>Temp files</a:t>
            </a:r>
          </a:p>
          <a:p>
            <a:pPr lvl="1"/>
            <a:r>
              <a:rPr lang="en-US" dirty="0">
                <a:solidFill>
                  <a:srgbClr val="6EA92D"/>
                </a:solidFill>
              </a:rPr>
              <a:t>Data on disk</a:t>
            </a:r>
          </a:p>
          <a:p>
            <a:pPr lvl="1"/>
            <a:r>
              <a:rPr lang="en-US" dirty="0">
                <a:solidFill>
                  <a:srgbClr val="0070C0"/>
                </a:solidFill>
              </a:rPr>
              <a:t>Backups and archival media</a:t>
            </a:r>
          </a:p>
          <a:p>
            <a:pPr lvl="1"/>
            <a:r>
              <a:rPr lang="en-US" dirty="0">
                <a:solidFill>
                  <a:srgbClr val="0070C0"/>
                </a:solidFill>
              </a:rPr>
              <a:t>Printouts</a:t>
            </a:r>
          </a:p>
          <a:p>
            <a:r>
              <a:rPr lang="en-US" dirty="0"/>
              <a:t>It is important to triage your search accordingly. It may or may not be worth the effort and potential spoliation to do a live collection for the most volatile data. On the other hand, it might be critical. </a:t>
            </a:r>
          </a:p>
        </p:txBody>
      </p:sp>
    </p:spTree>
    <p:extLst>
      <p:ext uri="{BB962C8B-B14F-4D97-AF65-F5344CB8AC3E}">
        <p14:creationId xmlns:p14="http://schemas.microsoft.com/office/powerpoint/2010/main" val="1081597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Priority</a:t>
            </a:r>
          </a:p>
        </p:txBody>
      </p:sp>
      <p:sp>
        <p:nvSpPr>
          <p:cNvPr id="3" name="Content Placeholder 2"/>
          <p:cNvSpPr>
            <a:spLocks noGrp="1"/>
          </p:cNvSpPr>
          <p:nvPr>
            <p:ph idx="1"/>
          </p:nvPr>
        </p:nvSpPr>
        <p:spPr>
          <a:xfrm>
            <a:off x="3435017" y="384048"/>
            <a:ext cx="5329990" cy="4443984"/>
          </a:xfrm>
        </p:spPr>
        <p:txBody>
          <a:bodyPr>
            <a:normAutofit/>
          </a:bodyPr>
          <a:lstStyle/>
          <a:p>
            <a:r>
              <a:rPr lang="en-US" dirty="0"/>
              <a:t>Not only is evidence volatile, but it is also important to triage based upon device type. A powered off computer is less of a priority than a powered on cell phone.</a:t>
            </a:r>
          </a:p>
          <a:p>
            <a:pPr lvl="1"/>
            <a:r>
              <a:rPr lang="en-US" dirty="0"/>
              <a:t>Mobile devices have finite batteries – it could die and lock evidence behind encryption.</a:t>
            </a:r>
          </a:p>
          <a:p>
            <a:pPr lvl="1"/>
            <a:r>
              <a:rPr lang="en-US" dirty="0"/>
              <a:t>Mobile devices can be remotely wiped. </a:t>
            </a:r>
          </a:p>
          <a:p>
            <a:pPr lvl="1"/>
            <a:r>
              <a:rPr lang="en-US" dirty="0"/>
              <a:t>There might be anti-forensic tools that will become a problem if the device is powered off.</a:t>
            </a:r>
          </a:p>
          <a:p>
            <a:pPr lvl="1"/>
            <a:r>
              <a:rPr lang="en-US" dirty="0"/>
              <a:t>While rare, powered-on devices could have a “dead-man switch.”</a:t>
            </a:r>
          </a:p>
          <a:p>
            <a:pPr lvl="1"/>
            <a:endParaRPr lang="en-US" dirty="0"/>
          </a:p>
          <a:p>
            <a:r>
              <a:rPr lang="en-US" dirty="0"/>
              <a:t>General order of device collection:</a:t>
            </a:r>
          </a:p>
          <a:p>
            <a:pPr lvl="1"/>
            <a:r>
              <a:rPr lang="en-US" dirty="0"/>
              <a:t>Powered on mobile devices</a:t>
            </a:r>
          </a:p>
          <a:p>
            <a:pPr lvl="1"/>
            <a:r>
              <a:rPr lang="en-US" dirty="0"/>
              <a:t>Powered on computers</a:t>
            </a:r>
          </a:p>
          <a:p>
            <a:pPr lvl="1"/>
            <a:r>
              <a:rPr lang="en-US" dirty="0"/>
              <a:t>Powered on network devices</a:t>
            </a:r>
          </a:p>
          <a:p>
            <a:pPr lvl="1"/>
            <a:r>
              <a:rPr lang="en-US" dirty="0"/>
              <a:t>Other powered on devices (DVR, game console)</a:t>
            </a:r>
          </a:p>
          <a:p>
            <a:pPr lvl="1"/>
            <a:r>
              <a:rPr lang="en-US" dirty="0"/>
              <a:t>Powered off devices</a:t>
            </a:r>
          </a:p>
        </p:txBody>
      </p:sp>
    </p:spTree>
    <p:extLst>
      <p:ext uri="{BB962C8B-B14F-4D97-AF65-F5344CB8AC3E}">
        <p14:creationId xmlns:p14="http://schemas.microsoft.com/office/powerpoint/2010/main" val="4115710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Sense” Rules of Evidence</a:t>
            </a:r>
          </a:p>
        </p:txBody>
      </p:sp>
      <p:sp>
        <p:nvSpPr>
          <p:cNvPr id="3" name="Content Placeholder 2"/>
          <p:cNvSpPr>
            <a:spLocks noGrp="1"/>
          </p:cNvSpPr>
          <p:nvPr>
            <p:ph idx="1"/>
          </p:nvPr>
        </p:nvSpPr>
        <p:spPr>
          <a:xfrm>
            <a:off x="3531270" y="312822"/>
            <a:ext cx="5366084" cy="4469732"/>
          </a:xfrm>
        </p:spPr>
        <p:txBody>
          <a:bodyPr>
            <a:normAutofit/>
          </a:bodyPr>
          <a:lstStyle/>
          <a:p>
            <a:r>
              <a:rPr lang="en-US" dirty="0"/>
              <a:t>Evidence is admissible only if it is relevant. </a:t>
            </a:r>
          </a:p>
          <a:p>
            <a:r>
              <a:rPr lang="en-US" dirty="0"/>
              <a:t>Relevant evidence is admissible unless and until another rule says it is inadmissible. </a:t>
            </a:r>
          </a:p>
          <a:p>
            <a:r>
              <a:rPr lang="en-US" dirty="0"/>
              <a:t>The judge presiding over a case can render your evidence admissible or inadmissible.</a:t>
            </a:r>
          </a:p>
        </p:txBody>
      </p:sp>
    </p:spTree>
    <p:extLst>
      <p:ext uri="{BB962C8B-B14F-4D97-AF65-F5344CB8AC3E}">
        <p14:creationId xmlns:p14="http://schemas.microsoft.com/office/powerpoint/2010/main" val="2117293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Qualities of Evidence</a:t>
            </a:r>
          </a:p>
        </p:txBody>
      </p:sp>
      <p:sp>
        <p:nvSpPr>
          <p:cNvPr id="3" name="Content Placeholder 2"/>
          <p:cNvSpPr>
            <a:spLocks noGrp="1"/>
          </p:cNvSpPr>
          <p:nvPr>
            <p:ph idx="1"/>
          </p:nvPr>
        </p:nvSpPr>
        <p:spPr>
          <a:xfrm>
            <a:off x="3683001" y="393700"/>
            <a:ext cx="5016500" cy="4330700"/>
          </a:xfrm>
        </p:spPr>
        <p:txBody>
          <a:bodyPr>
            <a:normAutofit/>
          </a:bodyPr>
          <a:lstStyle/>
          <a:p>
            <a:r>
              <a:rPr lang="en-US" dirty="0"/>
              <a:t>Evidence must be:</a:t>
            </a:r>
          </a:p>
          <a:p>
            <a:pPr lvl="1"/>
            <a:r>
              <a:rPr lang="en-US" dirty="0"/>
              <a:t>Admissible</a:t>
            </a:r>
          </a:p>
          <a:p>
            <a:pPr lvl="2"/>
            <a:r>
              <a:rPr lang="en-US" dirty="0"/>
              <a:t>If the evidence won’t stable up in court, it is useless. </a:t>
            </a:r>
          </a:p>
          <a:p>
            <a:pPr lvl="1"/>
            <a:r>
              <a:rPr lang="en-US" dirty="0"/>
              <a:t>Authentic</a:t>
            </a:r>
          </a:p>
          <a:p>
            <a:pPr lvl="2"/>
            <a:r>
              <a:rPr lang="en-US" dirty="0"/>
              <a:t>Evidence must be directly related to the incident at hand. Sometimes, through the course of an investigation, evidence may be rules irrelevant. </a:t>
            </a:r>
          </a:p>
          <a:p>
            <a:pPr lvl="1"/>
            <a:r>
              <a:rPr lang="en-US" dirty="0"/>
              <a:t>Complete</a:t>
            </a:r>
          </a:p>
          <a:p>
            <a:pPr lvl="2"/>
            <a:r>
              <a:rPr lang="en-US" dirty="0"/>
              <a:t>Evidence (and the process of investigation) should eliminate alternative theories and define an undeniable conclusion.</a:t>
            </a:r>
          </a:p>
          <a:p>
            <a:pPr lvl="1"/>
            <a:r>
              <a:rPr lang="en-US" dirty="0"/>
              <a:t>Reliable</a:t>
            </a:r>
          </a:p>
          <a:p>
            <a:pPr lvl="2"/>
            <a:r>
              <a:rPr lang="en-US" dirty="0"/>
              <a:t>There should be no question of the investigator’s conclusions, which means utilizing standardized tools and having credibility and reliability as an investigator.</a:t>
            </a:r>
          </a:p>
          <a:p>
            <a:pPr lvl="1"/>
            <a:r>
              <a:rPr lang="en-US" dirty="0"/>
              <a:t>Believable</a:t>
            </a:r>
          </a:p>
          <a:p>
            <a:pPr lvl="2"/>
            <a:r>
              <a:rPr lang="en-US" dirty="0"/>
              <a:t>The evidence should be clear and easy to understand.</a:t>
            </a:r>
          </a:p>
        </p:txBody>
      </p:sp>
    </p:spTree>
    <p:extLst>
      <p:ext uri="{BB962C8B-B14F-4D97-AF65-F5344CB8AC3E}">
        <p14:creationId xmlns:p14="http://schemas.microsoft.com/office/powerpoint/2010/main" val="2889840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of Evidence</a:t>
            </a:r>
          </a:p>
        </p:txBody>
      </p:sp>
      <p:sp>
        <p:nvSpPr>
          <p:cNvPr id="3" name="Content Placeholder 2"/>
          <p:cNvSpPr>
            <a:spLocks noGrp="1"/>
          </p:cNvSpPr>
          <p:nvPr>
            <p:ph idx="1"/>
          </p:nvPr>
        </p:nvSpPr>
        <p:spPr>
          <a:xfrm>
            <a:off x="3543301" y="228600"/>
            <a:ext cx="5359400" cy="4648200"/>
          </a:xfrm>
        </p:spPr>
        <p:txBody>
          <a:bodyPr>
            <a:normAutofit lnSpcReduction="10000"/>
          </a:bodyPr>
          <a:lstStyle/>
          <a:p>
            <a:r>
              <a:rPr lang="en-US" dirty="0"/>
              <a:t>Real evidence: Something you could physically bring to court and show a jury. This is generally considered the most compelling. But is also the most rare in digital forensic circles. </a:t>
            </a:r>
          </a:p>
          <a:p>
            <a:pPr lvl="1"/>
            <a:r>
              <a:rPr lang="en-US" dirty="0"/>
              <a:t>Usually prima facie</a:t>
            </a:r>
          </a:p>
          <a:p>
            <a:r>
              <a:rPr lang="en-US" dirty="0"/>
              <a:t>Documentary evidence: Evidence in written form, which includes logs, email, etc.</a:t>
            </a:r>
          </a:p>
          <a:p>
            <a:pPr lvl="1"/>
            <a:r>
              <a:rPr lang="en-US" dirty="0"/>
              <a:t>Could be faked, and so must be authenticated prior to presentation.</a:t>
            </a:r>
          </a:p>
          <a:p>
            <a:r>
              <a:rPr lang="en-US" dirty="0"/>
              <a:t>Testimonial evidence: A statement of a witness under oath.</a:t>
            </a:r>
          </a:p>
          <a:p>
            <a:pPr lvl="1"/>
            <a:r>
              <a:rPr lang="en-US" dirty="0"/>
              <a:t>Not typically a part of the evidence an examiner would discover, but evidence an examiner might offer as an expert in the field.</a:t>
            </a:r>
          </a:p>
          <a:p>
            <a:pPr lvl="1"/>
            <a:r>
              <a:rPr lang="en-US" dirty="0"/>
              <a:t>Expert evidence is a special kind of testimonial evidence. It is required when matters in question reside outside the competence of the </a:t>
            </a:r>
            <a:r>
              <a:rPr lang="en-US" i="1" dirty="0"/>
              <a:t>finder of fact.</a:t>
            </a:r>
            <a:endParaRPr lang="en-US" dirty="0"/>
          </a:p>
          <a:p>
            <a:r>
              <a:rPr lang="en-US" dirty="0"/>
              <a:t>Demonstrative evidence: Recreates or explains other evidence. </a:t>
            </a:r>
          </a:p>
          <a:p>
            <a:pPr lvl="1"/>
            <a:r>
              <a:rPr lang="en-US" dirty="0"/>
              <a:t>Sometimes a requirement to explain technical topics to laypeople like jurors or judges. </a:t>
            </a:r>
          </a:p>
        </p:txBody>
      </p:sp>
    </p:spTree>
    <p:extLst>
      <p:ext uri="{BB962C8B-B14F-4D97-AF65-F5344CB8AC3E}">
        <p14:creationId xmlns:p14="http://schemas.microsoft.com/office/powerpoint/2010/main" val="2062366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 is Circumstantial Evidence?</a:t>
            </a:r>
          </a:p>
        </p:txBody>
      </p:sp>
      <p:sp>
        <p:nvSpPr>
          <p:cNvPr id="3" name="Content Placeholder 2"/>
          <p:cNvSpPr>
            <a:spLocks noGrp="1"/>
          </p:cNvSpPr>
          <p:nvPr>
            <p:ph idx="1"/>
          </p:nvPr>
        </p:nvSpPr>
        <p:spPr/>
        <p:txBody>
          <a:bodyPr>
            <a:normAutofit/>
          </a:bodyPr>
          <a:lstStyle/>
          <a:p>
            <a:r>
              <a:rPr lang="en-US" dirty="0"/>
              <a:t>Evidence that speaks to the root of the issue, without room for inference or interpretation is DIRECT EVIDENCE</a:t>
            </a:r>
          </a:p>
          <a:p>
            <a:pPr lvl="1"/>
            <a:r>
              <a:rPr lang="en-US" dirty="0"/>
              <a:t>Example: A video tape clearly showing the accused performing an illegal act.</a:t>
            </a:r>
          </a:p>
          <a:p>
            <a:r>
              <a:rPr lang="en-US" dirty="0"/>
              <a:t>CIRCUMSTANTIAL EVIDENCE is evidence that requires an inference to make a conclusion.</a:t>
            </a:r>
          </a:p>
          <a:p>
            <a:pPr lvl="1"/>
            <a:r>
              <a:rPr lang="en-US" dirty="0"/>
              <a:t>Example: A fingerprint at a crime scene. It only proves that the accused was present, and a viewer must interpret that information to conclude where, when, and why the accused was present.</a:t>
            </a:r>
          </a:p>
        </p:txBody>
      </p:sp>
    </p:spTree>
    <p:extLst>
      <p:ext uri="{BB962C8B-B14F-4D97-AF65-F5344CB8AC3E}">
        <p14:creationId xmlns:p14="http://schemas.microsoft.com/office/powerpoint/2010/main" val="349503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 is Circumstantial Evidence?</a:t>
            </a:r>
          </a:p>
        </p:txBody>
      </p:sp>
      <p:sp>
        <p:nvSpPr>
          <p:cNvPr id="3" name="Content Placeholder 2"/>
          <p:cNvSpPr>
            <a:spLocks noGrp="1"/>
          </p:cNvSpPr>
          <p:nvPr>
            <p:ph idx="1"/>
          </p:nvPr>
        </p:nvSpPr>
        <p:spPr/>
        <p:txBody>
          <a:bodyPr>
            <a:normAutofit/>
          </a:bodyPr>
          <a:lstStyle/>
          <a:p>
            <a:r>
              <a:rPr lang="en-US" dirty="0"/>
              <a:t>Digital forensic investigators generally provide circumstantial evidence.</a:t>
            </a:r>
          </a:p>
          <a:p>
            <a:r>
              <a:rPr lang="en-US" dirty="0"/>
              <a:t>Consider this scenario – An investigator determines that a user’s computer was used to access illegal material. The investigator could prove that:</a:t>
            </a:r>
          </a:p>
          <a:p>
            <a:pPr lvl="1"/>
            <a:r>
              <a:rPr lang="en-US" dirty="0"/>
              <a:t>The computer required a logon, meaning the user knew the username and password to the account.</a:t>
            </a:r>
          </a:p>
          <a:p>
            <a:pPr lvl="1"/>
            <a:r>
              <a:rPr lang="en-US" dirty="0"/>
              <a:t>When the logon occurred, establishing a timeline.</a:t>
            </a:r>
          </a:p>
          <a:p>
            <a:pPr lvl="1"/>
            <a:r>
              <a:rPr lang="en-US" dirty="0"/>
              <a:t>What network the computer connected to.</a:t>
            </a:r>
          </a:p>
          <a:p>
            <a:pPr lvl="1"/>
            <a:r>
              <a:rPr lang="en-US" dirty="0"/>
              <a:t>Whether the path to the illegal material was manually typed or accessed via a link/bookmark.</a:t>
            </a:r>
          </a:p>
        </p:txBody>
      </p:sp>
    </p:spTree>
    <p:extLst>
      <p:ext uri="{BB962C8B-B14F-4D97-AF65-F5344CB8AC3E}">
        <p14:creationId xmlns:p14="http://schemas.microsoft.com/office/powerpoint/2010/main" val="722538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Federal Rules of Evidence</a:t>
            </a:r>
            <a:br>
              <a:rPr lang="en-US" dirty="0"/>
            </a:br>
            <a:br>
              <a:rPr lang="en-US" dirty="0"/>
            </a:br>
            <a:r>
              <a:rPr lang="en-US" dirty="0"/>
              <a:t>Rule 401</a:t>
            </a:r>
          </a:p>
        </p:txBody>
      </p:sp>
      <p:sp>
        <p:nvSpPr>
          <p:cNvPr id="3" name="Content Placeholder 2"/>
          <p:cNvSpPr>
            <a:spLocks noGrp="1"/>
          </p:cNvSpPr>
          <p:nvPr>
            <p:ph idx="1"/>
          </p:nvPr>
        </p:nvSpPr>
        <p:spPr>
          <a:xfrm>
            <a:off x="3531270" y="312822"/>
            <a:ext cx="5366084" cy="4469732"/>
          </a:xfrm>
        </p:spPr>
        <p:txBody>
          <a:bodyPr>
            <a:normAutofit/>
          </a:bodyPr>
          <a:lstStyle/>
          <a:p>
            <a:r>
              <a:rPr lang="en-US" dirty="0"/>
              <a:t>Definition of  "Relevant Evidence" </a:t>
            </a:r>
          </a:p>
          <a:p>
            <a:pPr lvl="1"/>
            <a:r>
              <a:rPr lang="en-US" dirty="0"/>
              <a:t>"Relevant evidence" means evidence having any tendency to make the existence of any fact that is of consequence to the determination of the action more probable or less probable than it would be without the evidence.</a:t>
            </a:r>
          </a:p>
        </p:txBody>
      </p:sp>
    </p:spTree>
    <p:extLst>
      <p:ext uri="{BB962C8B-B14F-4D97-AF65-F5344CB8AC3E}">
        <p14:creationId xmlns:p14="http://schemas.microsoft.com/office/powerpoint/2010/main" val="30763043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Evidence”</a:t>
            </a:r>
          </a:p>
        </p:txBody>
      </p:sp>
      <p:sp>
        <p:nvSpPr>
          <p:cNvPr id="3" name="Content Placeholder 2"/>
          <p:cNvSpPr>
            <a:spLocks noGrp="1"/>
          </p:cNvSpPr>
          <p:nvPr>
            <p:ph idx="1"/>
          </p:nvPr>
        </p:nvSpPr>
        <p:spPr>
          <a:xfrm>
            <a:off x="3531270" y="312822"/>
            <a:ext cx="5366084" cy="4469732"/>
          </a:xfrm>
        </p:spPr>
        <p:txBody>
          <a:bodyPr>
            <a:normAutofit/>
          </a:bodyPr>
          <a:lstStyle/>
          <a:p>
            <a:r>
              <a:rPr lang="en-US" dirty="0"/>
              <a:t>The “Best Evidence” Rule</a:t>
            </a:r>
          </a:p>
          <a:p>
            <a:pPr lvl="1"/>
            <a:r>
              <a:rPr lang="en-US" dirty="0"/>
              <a:t>Evidence presented in court should be original and the actual item investigated or examined (and therefore considered “best evidence”). </a:t>
            </a:r>
          </a:p>
          <a:p>
            <a:pPr lvl="1"/>
            <a:r>
              <a:rPr lang="en-US" dirty="0"/>
              <a:t>Federal Rules of Evidence considers a printout  of computer data to be “original” if it can be read by sight and if it accurately represents the stored data. </a:t>
            </a:r>
          </a:p>
          <a:p>
            <a:pPr lvl="1"/>
            <a:r>
              <a:rPr lang="en-US" dirty="0"/>
              <a:t>A proper forensic image can be considered best evidence if the original evidence has been returned to its owner</a:t>
            </a:r>
          </a:p>
        </p:txBody>
      </p:sp>
    </p:spTree>
    <p:extLst>
      <p:ext uri="{BB962C8B-B14F-4D97-AF65-F5344CB8AC3E}">
        <p14:creationId xmlns:p14="http://schemas.microsoft.com/office/powerpoint/2010/main" val="21064201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Federal Rules of Evidence</a:t>
            </a:r>
            <a:br>
              <a:rPr lang="en-US" dirty="0"/>
            </a:br>
            <a:br>
              <a:rPr lang="en-US" dirty="0"/>
            </a:br>
            <a:r>
              <a:rPr lang="en-US" dirty="0"/>
              <a:t>Rule 1002</a:t>
            </a:r>
          </a:p>
        </p:txBody>
      </p:sp>
      <p:sp>
        <p:nvSpPr>
          <p:cNvPr id="3" name="Content Placeholder 2"/>
          <p:cNvSpPr>
            <a:spLocks noGrp="1"/>
          </p:cNvSpPr>
          <p:nvPr>
            <p:ph idx="1"/>
          </p:nvPr>
        </p:nvSpPr>
        <p:spPr>
          <a:xfrm>
            <a:off x="3531270" y="312822"/>
            <a:ext cx="5366084" cy="4469732"/>
          </a:xfrm>
        </p:spPr>
        <p:txBody>
          <a:bodyPr>
            <a:normAutofit/>
          </a:bodyPr>
          <a:lstStyle/>
          <a:p>
            <a:r>
              <a:rPr lang="en-US" dirty="0"/>
              <a:t>Requirement of Original </a:t>
            </a:r>
          </a:p>
          <a:p>
            <a:pPr lvl="1"/>
            <a:r>
              <a:rPr lang="en-US" dirty="0"/>
              <a:t>To prove the content of a writing, recording, or photograph, the original writing, recording, or photograph is required, except as otherwise provided in these rules or by Act of Congress.</a:t>
            </a:r>
          </a:p>
        </p:txBody>
      </p:sp>
    </p:spTree>
    <p:extLst>
      <p:ext uri="{BB962C8B-B14F-4D97-AF65-F5344CB8AC3E}">
        <p14:creationId xmlns:p14="http://schemas.microsoft.com/office/powerpoint/2010/main" val="1368366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C76FE-A4EA-4413-8543-7BD6010BAEB2}"/>
              </a:ext>
            </a:extLst>
          </p:cNvPr>
          <p:cNvSpPr>
            <a:spLocks noGrp="1"/>
          </p:cNvSpPr>
          <p:nvPr>
            <p:ph type="title"/>
          </p:nvPr>
        </p:nvSpPr>
        <p:spPr/>
        <p:txBody>
          <a:bodyPr/>
          <a:lstStyle/>
          <a:p>
            <a:r>
              <a:rPr lang="en-US" dirty="0"/>
              <a:t>Characteristics of Digital Evidence</a:t>
            </a:r>
          </a:p>
        </p:txBody>
      </p:sp>
      <p:sp>
        <p:nvSpPr>
          <p:cNvPr id="3" name="Content Placeholder 2">
            <a:extLst>
              <a:ext uri="{FF2B5EF4-FFF2-40B4-BE49-F238E27FC236}">
                <a16:creationId xmlns:a16="http://schemas.microsoft.com/office/drawing/2014/main" id="{041F0A80-A025-459D-ADB5-2C527D4E31DB}"/>
              </a:ext>
            </a:extLst>
          </p:cNvPr>
          <p:cNvSpPr>
            <a:spLocks noGrp="1"/>
          </p:cNvSpPr>
          <p:nvPr>
            <p:ph idx="1"/>
          </p:nvPr>
        </p:nvSpPr>
        <p:spPr>
          <a:xfrm>
            <a:off x="3581400" y="361950"/>
            <a:ext cx="5334000" cy="4419599"/>
          </a:xfrm>
        </p:spPr>
        <p:txBody>
          <a:bodyPr>
            <a:normAutofit/>
          </a:bodyPr>
          <a:lstStyle/>
          <a:p>
            <a:r>
              <a:rPr lang="en-US" dirty="0"/>
              <a:t>Digital evidence contains important information, for example: </a:t>
            </a:r>
          </a:p>
          <a:p>
            <a:pPr lvl="1"/>
            <a:r>
              <a:rPr lang="en-US" dirty="0"/>
              <a:t>when the file was created, accessed and modified, often referred to as the Modification, Access and Creation or MAC times associated with the file;</a:t>
            </a:r>
          </a:p>
          <a:p>
            <a:pPr lvl="1"/>
            <a:r>
              <a:rPr lang="en-US" dirty="0"/>
              <a:t>where the file is stored, by the file path;</a:t>
            </a:r>
          </a:p>
          <a:p>
            <a:pPr lvl="1"/>
            <a:r>
              <a:rPr lang="en-US" dirty="0"/>
              <a:t>what the function of the file is by examining the extension and header data in the file;</a:t>
            </a:r>
          </a:p>
          <a:p>
            <a:pPr lvl="1"/>
            <a:r>
              <a:rPr lang="en-US" dirty="0"/>
              <a:t>the owner and creator of a file;</a:t>
            </a:r>
          </a:p>
          <a:p>
            <a:pPr lvl="1"/>
            <a:r>
              <a:rPr lang="en-US" dirty="0"/>
              <a:t>size of the file, which can be an indication that it is not consistent with a known file;</a:t>
            </a:r>
          </a:p>
          <a:p>
            <a:pPr lvl="1"/>
            <a:r>
              <a:rPr lang="en-US" dirty="0"/>
              <a:t>hash signature by which the data can uniquely be identified.</a:t>
            </a:r>
          </a:p>
        </p:txBody>
      </p:sp>
    </p:spTree>
    <p:extLst>
      <p:ext uri="{BB962C8B-B14F-4D97-AF65-F5344CB8AC3E}">
        <p14:creationId xmlns:p14="http://schemas.microsoft.com/office/powerpoint/2010/main" val="637384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Federal Rules of Evidence</a:t>
            </a:r>
            <a:br>
              <a:rPr lang="en-US" dirty="0"/>
            </a:br>
            <a:br>
              <a:rPr lang="en-US" dirty="0"/>
            </a:br>
            <a:r>
              <a:rPr lang="en-US" dirty="0"/>
              <a:t>Rule 1003</a:t>
            </a:r>
          </a:p>
        </p:txBody>
      </p:sp>
      <p:sp>
        <p:nvSpPr>
          <p:cNvPr id="3" name="Content Placeholder 2"/>
          <p:cNvSpPr>
            <a:spLocks noGrp="1"/>
          </p:cNvSpPr>
          <p:nvPr>
            <p:ph idx="1"/>
          </p:nvPr>
        </p:nvSpPr>
        <p:spPr>
          <a:xfrm>
            <a:off x="3531270" y="312822"/>
            <a:ext cx="5366084" cy="4469732"/>
          </a:xfrm>
        </p:spPr>
        <p:txBody>
          <a:bodyPr>
            <a:normAutofit/>
          </a:bodyPr>
          <a:lstStyle/>
          <a:p>
            <a:r>
              <a:rPr lang="en-US" dirty="0"/>
              <a:t>Admissibility of Duplicates </a:t>
            </a:r>
          </a:p>
          <a:p>
            <a:pPr lvl="1"/>
            <a:r>
              <a:rPr lang="en-US" dirty="0"/>
              <a:t>A duplicate is admissible to the same extent as an original unless (1) a genuine question is raised as to the authenticity of the original or (2) in the circumstances it would be unfair to admit the duplicate in lieu of the original.</a:t>
            </a:r>
          </a:p>
        </p:txBody>
      </p:sp>
    </p:spTree>
    <p:extLst>
      <p:ext uri="{BB962C8B-B14F-4D97-AF65-F5344CB8AC3E}">
        <p14:creationId xmlns:p14="http://schemas.microsoft.com/office/powerpoint/2010/main" val="4104813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Frye Standard</a:t>
            </a:r>
          </a:p>
        </p:txBody>
      </p:sp>
      <p:sp>
        <p:nvSpPr>
          <p:cNvPr id="3" name="Content Placeholder 2"/>
          <p:cNvSpPr>
            <a:spLocks noGrp="1"/>
          </p:cNvSpPr>
          <p:nvPr>
            <p:ph idx="1"/>
          </p:nvPr>
        </p:nvSpPr>
        <p:spPr>
          <a:xfrm>
            <a:off x="3531270" y="312822"/>
            <a:ext cx="5366084" cy="4469732"/>
          </a:xfrm>
        </p:spPr>
        <p:txBody>
          <a:bodyPr>
            <a:normAutofit/>
          </a:bodyPr>
          <a:lstStyle/>
          <a:p>
            <a:r>
              <a:rPr lang="en-US" dirty="0"/>
              <a:t>The </a:t>
            </a:r>
            <a:r>
              <a:rPr lang="en-US" dirty="0" err="1"/>
              <a:t>Daubert</a:t>
            </a:r>
            <a:r>
              <a:rPr lang="en-US" dirty="0"/>
              <a:t> case superseded, at the edict of the Supreme Court, the previous standard for expert evidence. The previous standard was from </a:t>
            </a:r>
            <a:r>
              <a:rPr lang="en-US" i="1" dirty="0"/>
              <a:t>Frye v. US</a:t>
            </a:r>
          </a:p>
          <a:p>
            <a:pPr lvl="1"/>
            <a:r>
              <a:rPr lang="en-US" dirty="0"/>
              <a:t>Some jurisdictions still use the Frye standard, though. So here it is for your edification:</a:t>
            </a:r>
          </a:p>
          <a:p>
            <a:pPr lvl="2"/>
            <a:r>
              <a:rPr lang="en-US" dirty="0"/>
              <a:t>“Expert evidence is admissible if it’s collection and analysis was based upon techniques generally accepted as reliable in the relevant scientific community.”</a:t>
            </a:r>
          </a:p>
        </p:txBody>
      </p:sp>
    </p:spTree>
    <p:extLst>
      <p:ext uri="{BB962C8B-B14F-4D97-AF65-F5344CB8AC3E}">
        <p14:creationId xmlns:p14="http://schemas.microsoft.com/office/powerpoint/2010/main" val="7158643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Daubert</a:t>
            </a:r>
            <a:r>
              <a:rPr lang="en-US" dirty="0"/>
              <a:t> Test</a:t>
            </a:r>
          </a:p>
        </p:txBody>
      </p:sp>
      <p:sp>
        <p:nvSpPr>
          <p:cNvPr id="3" name="Content Placeholder 2"/>
          <p:cNvSpPr>
            <a:spLocks noGrp="1"/>
          </p:cNvSpPr>
          <p:nvPr>
            <p:ph idx="1"/>
          </p:nvPr>
        </p:nvSpPr>
        <p:spPr>
          <a:xfrm>
            <a:off x="3531270" y="312822"/>
            <a:ext cx="5366084" cy="4469732"/>
          </a:xfrm>
        </p:spPr>
        <p:txBody>
          <a:bodyPr>
            <a:normAutofit/>
          </a:bodyPr>
          <a:lstStyle/>
          <a:p>
            <a:r>
              <a:rPr lang="en-US" dirty="0"/>
              <a:t>The case of </a:t>
            </a:r>
            <a:r>
              <a:rPr lang="en-US" i="1" dirty="0" err="1"/>
              <a:t>Daubert</a:t>
            </a:r>
            <a:r>
              <a:rPr lang="en-US" i="1" dirty="0"/>
              <a:t> v. Merrill Dow Pharmaceuticals </a:t>
            </a:r>
            <a:r>
              <a:rPr lang="en-US" dirty="0"/>
              <a:t>established new criteria to determine the reliability, relevancy, and admissibility of scientific evidence.</a:t>
            </a:r>
          </a:p>
          <a:p>
            <a:pPr lvl="1"/>
            <a:r>
              <a:rPr lang="en-US" dirty="0"/>
              <a:t>The theory or technique must have been tested, and that test must be replicable. </a:t>
            </a:r>
          </a:p>
          <a:p>
            <a:pPr lvl="1"/>
            <a:r>
              <a:rPr lang="en-US" dirty="0"/>
              <a:t>The theory or technique must have been subject to peer review and publication.</a:t>
            </a:r>
          </a:p>
          <a:p>
            <a:pPr lvl="1"/>
            <a:r>
              <a:rPr lang="en-US" dirty="0"/>
              <a:t>The error rate associated with the technique must be known. </a:t>
            </a:r>
          </a:p>
          <a:p>
            <a:pPr lvl="1"/>
            <a:r>
              <a:rPr lang="en-US" dirty="0"/>
              <a:t>The theory or technique must have standards and protocols for the execution of the scientific procedure.</a:t>
            </a:r>
          </a:p>
          <a:p>
            <a:pPr lvl="1"/>
            <a:r>
              <a:rPr lang="en-US" dirty="0"/>
              <a:t>The theory or technique must enjoy general acceptance within the scientific community</a:t>
            </a:r>
          </a:p>
          <a:p>
            <a:pPr lvl="1"/>
            <a:endParaRPr lang="en-US" dirty="0"/>
          </a:p>
          <a:p>
            <a:r>
              <a:rPr lang="en-US" dirty="0"/>
              <a:t>This established an objective set of guidelines for accepting scientific evidence.</a:t>
            </a:r>
          </a:p>
        </p:txBody>
      </p:sp>
    </p:spTree>
    <p:extLst>
      <p:ext uri="{BB962C8B-B14F-4D97-AF65-F5344CB8AC3E}">
        <p14:creationId xmlns:p14="http://schemas.microsoft.com/office/powerpoint/2010/main" val="1433292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Kumho</a:t>
            </a:r>
            <a:r>
              <a:rPr lang="en-US" dirty="0"/>
              <a:t> Tire Extension</a:t>
            </a:r>
          </a:p>
        </p:txBody>
      </p:sp>
      <p:sp>
        <p:nvSpPr>
          <p:cNvPr id="3" name="Content Placeholder 2"/>
          <p:cNvSpPr>
            <a:spLocks noGrp="1"/>
          </p:cNvSpPr>
          <p:nvPr>
            <p:ph idx="1"/>
          </p:nvPr>
        </p:nvSpPr>
        <p:spPr>
          <a:xfrm>
            <a:off x="3531270" y="312822"/>
            <a:ext cx="5366084" cy="4469732"/>
          </a:xfrm>
        </p:spPr>
        <p:txBody>
          <a:bodyPr>
            <a:normAutofit/>
          </a:bodyPr>
          <a:lstStyle/>
          <a:p>
            <a:r>
              <a:rPr lang="en-US" dirty="0"/>
              <a:t>The case of </a:t>
            </a:r>
            <a:r>
              <a:rPr lang="en-US" i="1" dirty="0" err="1"/>
              <a:t>Kumho</a:t>
            </a:r>
            <a:r>
              <a:rPr lang="en-US" i="1" dirty="0"/>
              <a:t> Tire v. Carmichael </a:t>
            </a:r>
            <a:r>
              <a:rPr lang="en-US" dirty="0"/>
              <a:t>extended the </a:t>
            </a:r>
            <a:r>
              <a:rPr lang="en-US" dirty="0" err="1"/>
              <a:t>Daubert</a:t>
            </a:r>
            <a:r>
              <a:rPr lang="en-US" dirty="0"/>
              <a:t> standard to the qualification of expert witnesses.</a:t>
            </a:r>
          </a:p>
          <a:p>
            <a:pPr lvl="1"/>
            <a:r>
              <a:rPr lang="en-US" dirty="0" err="1"/>
              <a:t>Daubert</a:t>
            </a:r>
            <a:r>
              <a:rPr lang="en-US" dirty="0"/>
              <a:t> enforced a standard for experts who supply evidence in the sphere of “scientific, technical, or other specialized knowledge.” It made no distinction between the three. </a:t>
            </a:r>
          </a:p>
          <a:p>
            <a:pPr lvl="1"/>
            <a:r>
              <a:rPr lang="en-US" dirty="0"/>
              <a:t>In </a:t>
            </a:r>
            <a:r>
              <a:rPr lang="en-US" dirty="0" err="1"/>
              <a:t>Kumho</a:t>
            </a:r>
            <a:r>
              <a:rPr lang="en-US" dirty="0"/>
              <a:t> Tire v. </a:t>
            </a:r>
            <a:r>
              <a:rPr lang="en-US" dirty="0" err="1"/>
              <a:t>Carmicheal</a:t>
            </a:r>
            <a:r>
              <a:rPr lang="en-US" dirty="0"/>
              <a:t>, the Court determined that the line between scientific and technical is not so clear, and determined that the </a:t>
            </a:r>
            <a:r>
              <a:rPr lang="en-US" dirty="0" err="1"/>
              <a:t>Daubert</a:t>
            </a:r>
            <a:r>
              <a:rPr lang="en-US" dirty="0"/>
              <a:t> test would apply to ALL expert testimony.</a:t>
            </a:r>
          </a:p>
        </p:txBody>
      </p:sp>
    </p:spTree>
    <p:extLst>
      <p:ext uri="{BB962C8B-B14F-4D97-AF65-F5344CB8AC3E}">
        <p14:creationId xmlns:p14="http://schemas.microsoft.com/office/powerpoint/2010/main" val="12417443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Federal Rules of Evidence</a:t>
            </a:r>
            <a:br>
              <a:rPr lang="en-US" dirty="0"/>
            </a:br>
            <a:br>
              <a:rPr lang="en-US" dirty="0"/>
            </a:br>
            <a:r>
              <a:rPr lang="en-US" dirty="0"/>
              <a:t>Rule 702</a:t>
            </a:r>
          </a:p>
        </p:txBody>
      </p:sp>
      <p:sp>
        <p:nvSpPr>
          <p:cNvPr id="3" name="Content Placeholder 2"/>
          <p:cNvSpPr>
            <a:spLocks noGrp="1"/>
          </p:cNvSpPr>
          <p:nvPr>
            <p:ph idx="1"/>
          </p:nvPr>
        </p:nvSpPr>
        <p:spPr>
          <a:xfrm>
            <a:off x="3531270" y="312822"/>
            <a:ext cx="5366084" cy="4469732"/>
          </a:xfrm>
        </p:spPr>
        <p:txBody>
          <a:bodyPr>
            <a:normAutofit/>
          </a:bodyPr>
          <a:lstStyle/>
          <a:p>
            <a:r>
              <a:rPr lang="en-US" dirty="0"/>
              <a:t>Testimony by Experts </a:t>
            </a:r>
          </a:p>
          <a:p>
            <a:pPr lvl="1"/>
            <a:r>
              <a:rPr lang="en-US" dirty="0"/>
              <a:t>If scientific, technical, or other specialized knowledge will assist the trier of fact to understand the evidence or to determine a fact in issue, a witness qualified as an expert by knowledge, skill, experience, training, or education, may testify thereto in the form of an opinion or otherwise, if (1) the testimony is based upon sufficient facts or data, (2) the testimony is the product of reliable principles and methods, and (3) the witness has applied the principles and methods reliably to the facts of the case.</a:t>
            </a:r>
          </a:p>
        </p:txBody>
      </p:sp>
    </p:spTree>
    <p:extLst>
      <p:ext uri="{BB962C8B-B14F-4D97-AF65-F5344CB8AC3E}">
        <p14:creationId xmlns:p14="http://schemas.microsoft.com/office/powerpoint/2010/main" val="5379938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Federal Rules of Evidence</a:t>
            </a:r>
            <a:br>
              <a:rPr lang="en-US" dirty="0"/>
            </a:br>
            <a:br>
              <a:rPr lang="en-US" dirty="0"/>
            </a:br>
            <a:r>
              <a:rPr lang="en-US" dirty="0"/>
              <a:t>Rule 703</a:t>
            </a:r>
          </a:p>
        </p:txBody>
      </p:sp>
      <p:sp>
        <p:nvSpPr>
          <p:cNvPr id="3" name="Content Placeholder 2"/>
          <p:cNvSpPr>
            <a:spLocks noGrp="1"/>
          </p:cNvSpPr>
          <p:nvPr>
            <p:ph idx="1"/>
          </p:nvPr>
        </p:nvSpPr>
        <p:spPr>
          <a:xfrm>
            <a:off x="3531270" y="312822"/>
            <a:ext cx="5366084" cy="4469732"/>
          </a:xfrm>
        </p:spPr>
        <p:txBody>
          <a:bodyPr>
            <a:normAutofit/>
          </a:bodyPr>
          <a:lstStyle/>
          <a:p>
            <a:r>
              <a:rPr lang="en-US" dirty="0"/>
              <a:t>Basis of Expert Testimony</a:t>
            </a:r>
          </a:p>
          <a:p>
            <a:pPr lvl="1"/>
            <a:r>
              <a:rPr lang="en-US" dirty="0"/>
              <a:t>An expert may base an opinion on facts or data in the case that the expert has been made aware of or personally observed. If experts in the particular field would reasonably rely on those kinds of facts or data in forming an opinion on the subject, they need not be admissible for the opinion to be admitted.</a:t>
            </a:r>
          </a:p>
        </p:txBody>
      </p:sp>
    </p:spTree>
    <p:extLst>
      <p:ext uri="{BB962C8B-B14F-4D97-AF65-F5344CB8AC3E}">
        <p14:creationId xmlns:p14="http://schemas.microsoft.com/office/powerpoint/2010/main" val="28099608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Federal Rules of Evidence</a:t>
            </a:r>
            <a:br>
              <a:rPr lang="en-US" dirty="0"/>
            </a:br>
            <a:br>
              <a:rPr lang="en-US" dirty="0"/>
            </a:br>
            <a:r>
              <a:rPr lang="en-US" dirty="0"/>
              <a:t>Rule 705</a:t>
            </a:r>
          </a:p>
        </p:txBody>
      </p:sp>
      <p:sp>
        <p:nvSpPr>
          <p:cNvPr id="3" name="Content Placeholder 2"/>
          <p:cNvSpPr>
            <a:spLocks noGrp="1"/>
          </p:cNvSpPr>
          <p:nvPr>
            <p:ph idx="1"/>
          </p:nvPr>
        </p:nvSpPr>
        <p:spPr>
          <a:xfrm>
            <a:off x="3531270" y="312822"/>
            <a:ext cx="5366084" cy="4469732"/>
          </a:xfrm>
        </p:spPr>
        <p:txBody>
          <a:bodyPr>
            <a:normAutofit/>
          </a:bodyPr>
          <a:lstStyle/>
          <a:p>
            <a:r>
              <a:rPr lang="en-US" dirty="0"/>
              <a:t>Disclosure of Fact in Expert Opinion</a:t>
            </a:r>
          </a:p>
          <a:p>
            <a:pPr lvl="1"/>
            <a:r>
              <a:rPr lang="en-US" dirty="0"/>
              <a:t>Unless the court orders otherwise, an expert may state an opinion—and give the reasons for it—without first testifying to the underlying facts or data. But the expert may be required to disclose those facts or data on cross-examination. </a:t>
            </a:r>
          </a:p>
        </p:txBody>
      </p:sp>
    </p:spTree>
    <p:extLst>
      <p:ext uri="{BB962C8B-B14F-4D97-AF65-F5344CB8AC3E}">
        <p14:creationId xmlns:p14="http://schemas.microsoft.com/office/powerpoint/2010/main" val="20117721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what about Hearsay?</a:t>
            </a:r>
          </a:p>
        </p:txBody>
      </p:sp>
      <p:sp>
        <p:nvSpPr>
          <p:cNvPr id="3" name="Content Placeholder 2"/>
          <p:cNvSpPr>
            <a:spLocks noGrp="1"/>
          </p:cNvSpPr>
          <p:nvPr>
            <p:ph idx="1"/>
          </p:nvPr>
        </p:nvSpPr>
        <p:spPr/>
        <p:txBody>
          <a:bodyPr/>
          <a:lstStyle/>
          <a:p>
            <a:r>
              <a:rPr lang="en-US" dirty="0"/>
              <a:t>Hearsay is the report of another person's words by a witness. </a:t>
            </a:r>
          </a:p>
          <a:p>
            <a:pPr lvl="1"/>
            <a:r>
              <a:rPr lang="en-US" dirty="0"/>
              <a:t>“Joey said he was going to kill her.”</a:t>
            </a:r>
          </a:p>
          <a:p>
            <a:pPr lvl="1"/>
            <a:r>
              <a:rPr lang="en-US" dirty="0"/>
              <a:t>“I noticed she forgot her phone. I heard it buzz and the screen came on and I saw a text that said, ‘I’ll brb, I’m off to rob the liquor store lol’”</a:t>
            </a:r>
          </a:p>
          <a:p>
            <a:r>
              <a:rPr lang="en-US" dirty="0"/>
              <a:t>The main argument in digital forensics against hearsay is the business record exception (Federal Rules of Evidence 803(6)</a:t>
            </a:r>
          </a:p>
        </p:txBody>
      </p:sp>
    </p:spTree>
    <p:extLst>
      <p:ext uri="{BB962C8B-B14F-4D97-AF65-F5344CB8AC3E}">
        <p14:creationId xmlns:p14="http://schemas.microsoft.com/office/powerpoint/2010/main" val="1046601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Federal Rules of Evidence</a:t>
            </a:r>
            <a:br>
              <a:rPr lang="en-US" dirty="0"/>
            </a:br>
            <a:br>
              <a:rPr lang="en-US" dirty="0"/>
            </a:br>
            <a:r>
              <a:rPr lang="en-US" dirty="0"/>
              <a:t>Rule 803(6)</a:t>
            </a:r>
          </a:p>
        </p:txBody>
      </p:sp>
      <p:sp>
        <p:nvSpPr>
          <p:cNvPr id="3" name="Content Placeholder 2"/>
          <p:cNvSpPr>
            <a:spLocks noGrp="1"/>
          </p:cNvSpPr>
          <p:nvPr>
            <p:ph idx="1"/>
          </p:nvPr>
        </p:nvSpPr>
        <p:spPr/>
        <p:txBody>
          <a:bodyPr/>
          <a:lstStyle/>
          <a:p>
            <a:r>
              <a:rPr lang="en-US" dirty="0"/>
              <a:t>(6) Records of regularly conducted activity. </a:t>
            </a:r>
          </a:p>
          <a:p>
            <a:pPr lvl="1"/>
            <a:r>
              <a:rPr lang="en-US" dirty="0"/>
              <a:t>A memorandum, report, record, or data compilation, in any form, of acts, events, conditions, opinions, or diagnoses, made at or near the time by, or from information transmitted by, a person with knowledge, if kept in the course of a regularly conducted business activity, and if it was the regular practice of that business activity to make the memorandum, report, record or data compilation.</a:t>
            </a:r>
          </a:p>
        </p:txBody>
      </p:sp>
    </p:spTree>
    <p:extLst>
      <p:ext uri="{BB962C8B-B14F-4D97-AF65-F5344CB8AC3E}">
        <p14:creationId xmlns:p14="http://schemas.microsoft.com/office/powerpoint/2010/main" val="3701296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Evidence</a:t>
            </a:r>
          </a:p>
        </p:txBody>
      </p:sp>
      <p:sp>
        <p:nvSpPr>
          <p:cNvPr id="3" name="Content Placeholder 2"/>
          <p:cNvSpPr>
            <a:spLocks noGrp="1"/>
          </p:cNvSpPr>
          <p:nvPr>
            <p:ph idx="1"/>
          </p:nvPr>
        </p:nvSpPr>
        <p:spPr>
          <a:xfrm>
            <a:off x="3556000" y="266704"/>
            <a:ext cx="5410200" cy="4724399"/>
          </a:xfrm>
        </p:spPr>
        <p:txBody>
          <a:bodyPr>
            <a:normAutofit/>
          </a:bodyPr>
          <a:lstStyle/>
          <a:p>
            <a:r>
              <a:rPr lang="en-US" dirty="0"/>
              <a:t>Class Characteristics</a:t>
            </a:r>
          </a:p>
          <a:p>
            <a:pPr lvl="1"/>
            <a:r>
              <a:rPr lang="en-US" dirty="0"/>
              <a:t>Measurable features of an item that indicate a restricted group source based on design factors determined prior to manufacture – LIKE or CONSISTENT with a source, but not uniquely identifiable.</a:t>
            </a:r>
          </a:p>
          <a:p>
            <a:pPr lvl="2"/>
            <a:r>
              <a:rPr lang="en-US" dirty="0"/>
              <a:t>The shape of the head of a screwdriver.</a:t>
            </a:r>
          </a:p>
          <a:p>
            <a:pPr lvl="2"/>
            <a:r>
              <a:rPr lang="en-US" dirty="0"/>
              <a:t>A bloodstain</a:t>
            </a:r>
          </a:p>
          <a:p>
            <a:pPr lvl="2"/>
            <a:r>
              <a:rPr lang="en-US" dirty="0"/>
              <a:t>A file type (.docx)</a:t>
            </a:r>
          </a:p>
        </p:txBody>
      </p:sp>
    </p:spTree>
    <p:extLst>
      <p:ext uri="{BB962C8B-B14F-4D97-AF65-F5344CB8AC3E}">
        <p14:creationId xmlns:p14="http://schemas.microsoft.com/office/powerpoint/2010/main" val="4014832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Evidence</a:t>
            </a:r>
          </a:p>
        </p:txBody>
      </p:sp>
      <p:sp>
        <p:nvSpPr>
          <p:cNvPr id="3" name="Content Placeholder 2"/>
          <p:cNvSpPr>
            <a:spLocks noGrp="1"/>
          </p:cNvSpPr>
          <p:nvPr>
            <p:ph idx="1"/>
          </p:nvPr>
        </p:nvSpPr>
        <p:spPr>
          <a:xfrm>
            <a:off x="3556000" y="266704"/>
            <a:ext cx="5410200" cy="4724399"/>
          </a:xfrm>
        </p:spPr>
        <p:txBody>
          <a:bodyPr>
            <a:normAutofit/>
          </a:bodyPr>
          <a:lstStyle/>
          <a:p>
            <a:r>
              <a:rPr lang="en-US" dirty="0"/>
              <a:t>Subclass Characteristics</a:t>
            </a:r>
          </a:p>
          <a:p>
            <a:pPr lvl="1"/>
            <a:r>
              <a:rPr lang="en-US" dirty="0"/>
              <a:t>Features of an object produced incidental to manufacture, which refer to a smaller group source and may change over time. </a:t>
            </a:r>
          </a:p>
          <a:p>
            <a:pPr lvl="2"/>
            <a:r>
              <a:rPr lang="en-US" dirty="0"/>
              <a:t>The serial number stamped on a gun.</a:t>
            </a:r>
          </a:p>
          <a:p>
            <a:pPr lvl="2"/>
            <a:r>
              <a:rPr lang="en-US" dirty="0"/>
              <a:t>Blood type</a:t>
            </a:r>
          </a:p>
          <a:p>
            <a:pPr lvl="2"/>
            <a:r>
              <a:rPr lang="en-US" dirty="0"/>
              <a:t>A hash value</a:t>
            </a:r>
          </a:p>
        </p:txBody>
      </p:sp>
    </p:spTree>
    <p:extLst>
      <p:ext uri="{BB962C8B-B14F-4D97-AF65-F5344CB8AC3E}">
        <p14:creationId xmlns:p14="http://schemas.microsoft.com/office/powerpoint/2010/main" val="3964245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Evidence</a:t>
            </a:r>
          </a:p>
        </p:txBody>
      </p:sp>
      <p:sp>
        <p:nvSpPr>
          <p:cNvPr id="3" name="Content Placeholder 2"/>
          <p:cNvSpPr>
            <a:spLocks noGrp="1"/>
          </p:cNvSpPr>
          <p:nvPr>
            <p:ph idx="1"/>
          </p:nvPr>
        </p:nvSpPr>
        <p:spPr>
          <a:xfrm>
            <a:off x="3556000" y="266704"/>
            <a:ext cx="5410200" cy="4724399"/>
          </a:xfrm>
        </p:spPr>
        <p:txBody>
          <a:bodyPr>
            <a:normAutofit/>
          </a:bodyPr>
          <a:lstStyle/>
          <a:p>
            <a:r>
              <a:rPr lang="en-US" dirty="0"/>
              <a:t>Individual Characteristics</a:t>
            </a:r>
          </a:p>
          <a:p>
            <a:pPr lvl="1"/>
            <a:r>
              <a:rPr lang="en-US" dirty="0"/>
              <a:t>Features produced by random imperfections or irregularities in the manufacture of the object or by use, abuse or corrosion. May be uniquely identifiable to a source.</a:t>
            </a:r>
          </a:p>
          <a:p>
            <a:pPr lvl="2"/>
            <a:r>
              <a:rPr lang="en-US" dirty="0"/>
              <a:t>Striation marks on a bullet.</a:t>
            </a:r>
          </a:p>
          <a:p>
            <a:pPr lvl="2"/>
            <a:r>
              <a:rPr lang="en-US" dirty="0"/>
              <a:t>DNA profile from a bloodstain.</a:t>
            </a:r>
          </a:p>
          <a:p>
            <a:pPr lvl="2"/>
            <a:r>
              <a:rPr lang="en-US" dirty="0"/>
              <a:t>Typos in a Word document</a:t>
            </a:r>
          </a:p>
        </p:txBody>
      </p:sp>
    </p:spTree>
    <p:extLst>
      <p:ext uri="{BB962C8B-B14F-4D97-AF65-F5344CB8AC3E}">
        <p14:creationId xmlns:p14="http://schemas.microsoft.com/office/powerpoint/2010/main" val="3282529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3E06B-4777-48F7-93E6-973791E7CF72}"/>
              </a:ext>
            </a:extLst>
          </p:cNvPr>
          <p:cNvSpPr>
            <a:spLocks noGrp="1"/>
          </p:cNvSpPr>
          <p:nvPr>
            <p:ph type="title"/>
          </p:nvPr>
        </p:nvSpPr>
        <p:spPr/>
        <p:txBody>
          <a:bodyPr/>
          <a:lstStyle/>
          <a:p>
            <a:r>
              <a:rPr lang="en-US" dirty="0"/>
              <a:t>Characteristics of Evidence</a:t>
            </a:r>
          </a:p>
        </p:txBody>
      </p:sp>
      <p:sp>
        <p:nvSpPr>
          <p:cNvPr id="3" name="Content Placeholder 2">
            <a:extLst>
              <a:ext uri="{FF2B5EF4-FFF2-40B4-BE49-F238E27FC236}">
                <a16:creationId xmlns:a16="http://schemas.microsoft.com/office/drawing/2014/main" id="{C6F48FC3-3012-48D7-A532-58C7D44BA96C}"/>
              </a:ext>
            </a:extLst>
          </p:cNvPr>
          <p:cNvSpPr>
            <a:spLocks noGrp="1"/>
          </p:cNvSpPr>
          <p:nvPr>
            <p:ph idx="1"/>
          </p:nvPr>
        </p:nvSpPr>
        <p:spPr/>
        <p:txBody>
          <a:bodyPr/>
          <a:lstStyle/>
          <a:p>
            <a:r>
              <a:rPr lang="en-US" dirty="0"/>
              <a:t>Digital evidence can have a lot of characteristics. A computer logs so much metadata with each piece of data that each evidence item could have pages of characteristics associated with it.</a:t>
            </a:r>
          </a:p>
          <a:p>
            <a:r>
              <a:rPr lang="en-US" dirty="0"/>
              <a:t>That’s why it’s always critical to identify the </a:t>
            </a:r>
            <a:r>
              <a:rPr lang="en-US" i="1" dirty="0"/>
              <a:t>relevant</a:t>
            </a:r>
            <a:r>
              <a:rPr lang="en-US" dirty="0"/>
              <a:t> characteristics of digital evidence. </a:t>
            </a:r>
          </a:p>
          <a:p>
            <a:pPr lvl="1"/>
            <a:r>
              <a:rPr lang="en-US" dirty="0"/>
              <a:t>The hash values associated with data are always relevant. They speak to the integrity of the evidence. </a:t>
            </a:r>
          </a:p>
          <a:p>
            <a:pPr lvl="1"/>
            <a:r>
              <a:rPr lang="en-US" dirty="0"/>
              <a:t>File system metadata is almost always important. File creation, modified, and NTFS permissions all speak </a:t>
            </a:r>
            <a:r>
              <a:rPr lang="en-US"/>
              <a:t>to relevancy. </a:t>
            </a:r>
            <a:endParaRPr lang="en-US" dirty="0"/>
          </a:p>
        </p:txBody>
      </p:sp>
    </p:spTree>
    <p:extLst>
      <p:ext uri="{BB962C8B-B14F-4D97-AF65-F5344CB8AC3E}">
        <p14:creationId xmlns:p14="http://schemas.microsoft.com/office/powerpoint/2010/main" val="36099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Evidence Identification</a:t>
            </a:r>
          </a:p>
        </p:txBody>
      </p:sp>
      <p:sp>
        <p:nvSpPr>
          <p:cNvPr id="3" name="Content Placeholder 2"/>
          <p:cNvSpPr>
            <a:spLocks noGrp="1"/>
          </p:cNvSpPr>
          <p:nvPr>
            <p:ph idx="1"/>
          </p:nvPr>
        </p:nvSpPr>
        <p:spPr>
          <a:xfrm>
            <a:off x="3530599" y="292100"/>
            <a:ext cx="5308601" cy="4495800"/>
          </a:xfrm>
        </p:spPr>
        <p:txBody>
          <a:bodyPr/>
          <a:lstStyle/>
          <a:p>
            <a:r>
              <a:rPr lang="en-US" dirty="0"/>
              <a:t>Identifying a potential source of evidence can be tricky. Lots of items have the ability to hold evidence but are not relevant to the case. When identifying sources, you should follow these five guidelines:</a:t>
            </a:r>
          </a:p>
          <a:p>
            <a:pPr lvl="1"/>
            <a:r>
              <a:rPr lang="en-US" dirty="0"/>
              <a:t>Observation: What is the device, specifically?</a:t>
            </a:r>
          </a:p>
          <a:p>
            <a:pPr lvl="1"/>
            <a:r>
              <a:rPr lang="en-US" dirty="0"/>
              <a:t>Hypothesis: How is it relevant to the case?</a:t>
            </a:r>
          </a:p>
          <a:p>
            <a:pPr lvl="1"/>
            <a:r>
              <a:rPr lang="en-US" dirty="0"/>
              <a:t>Prediction: What do you expect to see, evidence-wise?</a:t>
            </a:r>
          </a:p>
          <a:p>
            <a:pPr lvl="1"/>
            <a:r>
              <a:rPr lang="en-US" dirty="0"/>
              <a:t>Experimentation: What tests could be run to preserve, identify, and authenticate evidence on the item?</a:t>
            </a:r>
          </a:p>
          <a:p>
            <a:pPr lvl="1"/>
            <a:r>
              <a:rPr lang="en-US" dirty="0"/>
              <a:t>Conclusions: Assuming you are correct, and the item contains evidence, what conclusions might be drawn from it?</a:t>
            </a:r>
          </a:p>
        </p:txBody>
      </p:sp>
    </p:spTree>
    <p:extLst>
      <p:ext uri="{BB962C8B-B14F-4D97-AF65-F5344CB8AC3E}">
        <p14:creationId xmlns:p14="http://schemas.microsoft.com/office/powerpoint/2010/main" val="2489887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E59DB-2E6B-45D6-B6EB-52793EDF18C1}"/>
              </a:ext>
            </a:extLst>
          </p:cNvPr>
          <p:cNvSpPr>
            <a:spLocks noGrp="1"/>
          </p:cNvSpPr>
          <p:nvPr>
            <p:ph type="title"/>
          </p:nvPr>
        </p:nvSpPr>
        <p:spPr/>
        <p:txBody>
          <a:bodyPr/>
          <a:lstStyle/>
          <a:p>
            <a:r>
              <a:rPr lang="en-US" dirty="0"/>
              <a:t>Evidence Identification</a:t>
            </a:r>
          </a:p>
        </p:txBody>
      </p:sp>
      <p:sp>
        <p:nvSpPr>
          <p:cNvPr id="3" name="Content Placeholder 2">
            <a:extLst>
              <a:ext uri="{FF2B5EF4-FFF2-40B4-BE49-F238E27FC236}">
                <a16:creationId xmlns:a16="http://schemas.microsoft.com/office/drawing/2014/main" id="{0CFA4D41-B41D-469D-9B14-04559575A7DE}"/>
              </a:ext>
            </a:extLst>
          </p:cNvPr>
          <p:cNvSpPr>
            <a:spLocks noGrp="1"/>
          </p:cNvSpPr>
          <p:nvPr>
            <p:ph idx="1"/>
          </p:nvPr>
        </p:nvSpPr>
        <p:spPr/>
        <p:txBody>
          <a:bodyPr/>
          <a:lstStyle/>
          <a:p>
            <a:r>
              <a:rPr lang="en-US" dirty="0"/>
              <a:t>With digital evidence, we have layers.</a:t>
            </a:r>
          </a:p>
          <a:p>
            <a:pPr lvl="1"/>
            <a:r>
              <a:rPr lang="en-US" dirty="0"/>
              <a:t>Laptop has characteristics.</a:t>
            </a:r>
          </a:p>
          <a:p>
            <a:pPr lvl="1"/>
            <a:r>
              <a:rPr lang="en-US" dirty="0"/>
              <a:t>The hard drive inside it has characteristics</a:t>
            </a:r>
          </a:p>
          <a:p>
            <a:pPr lvl="1"/>
            <a:r>
              <a:rPr lang="en-US" dirty="0"/>
              <a:t>The data on the hard drive has characteristics. </a:t>
            </a:r>
          </a:p>
          <a:p>
            <a:r>
              <a:rPr lang="en-US" dirty="0"/>
              <a:t>So which do we pay attention to?</a:t>
            </a:r>
          </a:p>
          <a:p>
            <a:pPr lvl="1"/>
            <a:r>
              <a:rPr lang="en-US" dirty="0"/>
              <a:t>Whichever you are examining at the time.</a:t>
            </a:r>
          </a:p>
          <a:p>
            <a:pPr lvl="1"/>
            <a:r>
              <a:rPr lang="en-US" dirty="0"/>
              <a:t>If you are examining the laptop, and your report includes only an examination of the contents of the hard drive, then your search was </a:t>
            </a:r>
            <a:r>
              <a:rPr lang="en-US" i="1" dirty="0"/>
              <a:t>not thorough.</a:t>
            </a:r>
            <a:endParaRPr lang="en-US" dirty="0"/>
          </a:p>
          <a:p>
            <a:pPr lvl="1"/>
            <a:r>
              <a:rPr lang="en-US" dirty="0"/>
              <a:t>If you are examining the hard drive, and your report excludes the characteristics of the physical device your report is </a:t>
            </a:r>
            <a:r>
              <a:rPr lang="en-US" i="1" dirty="0"/>
              <a:t>not complete.</a:t>
            </a:r>
          </a:p>
          <a:p>
            <a:pPr lvl="1"/>
            <a:r>
              <a:rPr lang="en-US" dirty="0"/>
              <a:t>If you are examining data and your report does not include hash values it is </a:t>
            </a:r>
            <a:r>
              <a:rPr lang="en-US" i="1" dirty="0"/>
              <a:t>not valid.</a:t>
            </a:r>
            <a:endParaRPr lang="en-US" dirty="0"/>
          </a:p>
        </p:txBody>
      </p:sp>
    </p:spTree>
    <p:extLst>
      <p:ext uri="{BB962C8B-B14F-4D97-AF65-F5344CB8AC3E}">
        <p14:creationId xmlns:p14="http://schemas.microsoft.com/office/powerpoint/2010/main" val="1680378546"/>
      </p:ext>
    </p:extLst>
  </p:cSld>
  <p:clrMapOvr>
    <a:masterClrMapping/>
  </p:clrMapOvr>
</p:sld>
</file>

<file path=ppt/theme/theme1.xml><?xml version="1.0" encoding="utf-8"?>
<a:theme xmlns:a="http://schemas.openxmlformats.org/drawingml/2006/main" name="Atlas">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1_Atlas">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3.xml><?xml version="1.0" encoding="utf-8"?>
<a:theme xmlns:a="http://schemas.openxmlformats.org/drawingml/2006/main" name="2_Atlas">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6462</TotalTime>
  <Words>2966</Words>
  <Application>Microsoft Office PowerPoint</Application>
  <PresentationFormat>On-screen Show (16:9)</PresentationFormat>
  <Paragraphs>208</Paragraphs>
  <Slides>38</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38</vt:i4>
      </vt:variant>
    </vt:vector>
  </HeadingPairs>
  <TitlesOfParts>
    <vt:vector size="44" baseType="lpstr">
      <vt:lpstr>Calibri Light</vt:lpstr>
      <vt:lpstr>Rockwell</vt:lpstr>
      <vt:lpstr>Wingdings</vt:lpstr>
      <vt:lpstr>Atlas</vt:lpstr>
      <vt:lpstr>1_Atlas</vt:lpstr>
      <vt:lpstr>2_Atlas</vt:lpstr>
      <vt:lpstr>What Makes Something Evidence?</vt:lpstr>
      <vt:lpstr>Characteristics of Digital Evidence</vt:lpstr>
      <vt:lpstr>Characteristics of Digital Evidence</vt:lpstr>
      <vt:lpstr>Characteristics of Evidence</vt:lpstr>
      <vt:lpstr>Characteristics of Evidence</vt:lpstr>
      <vt:lpstr>Characteristics of Evidence</vt:lpstr>
      <vt:lpstr>Characteristics of Evidence</vt:lpstr>
      <vt:lpstr>Evidence Identification</vt:lpstr>
      <vt:lpstr>Evidence Identification</vt:lpstr>
      <vt:lpstr>Quick Note</vt:lpstr>
      <vt:lpstr>Evidence Dynamics</vt:lpstr>
      <vt:lpstr>PowerPoint Presentation</vt:lpstr>
      <vt:lpstr>PowerPoint Presentation</vt:lpstr>
      <vt:lpstr>PowerPoint Presentation</vt:lpstr>
      <vt:lpstr>Let’s talk terms</vt:lpstr>
      <vt:lpstr>Types of Disk Images</vt:lpstr>
      <vt:lpstr>Live vs. Dead Acquisition</vt:lpstr>
      <vt:lpstr>Live vs. Dead Acquisition</vt:lpstr>
      <vt:lpstr>Live vs Dead</vt:lpstr>
      <vt:lpstr>Order of Volatility</vt:lpstr>
      <vt:lpstr>Device Priority</vt:lpstr>
      <vt:lpstr>“Common Sense” Rules of Evidence</vt:lpstr>
      <vt:lpstr>Qualities of Evidence</vt:lpstr>
      <vt:lpstr>Classes of Evidence</vt:lpstr>
      <vt:lpstr>So What is Circumstantial Evidence?</vt:lpstr>
      <vt:lpstr>So What is Circumstantial Evidence?</vt:lpstr>
      <vt:lpstr>Federal Rules of Evidence  Rule 401</vt:lpstr>
      <vt:lpstr>“Best Evidence”</vt:lpstr>
      <vt:lpstr>Federal Rules of Evidence  Rule 1002</vt:lpstr>
      <vt:lpstr>Federal Rules of Evidence  Rule 1003</vt:lpstr>
      <vt:lpstr>The Frye Standard</vt:lpstr>
      <vt:lpstr>The Daubert Test</vt:lpstr>
      <vt:lpstr>The Kumho Tire Extension</vt:lpstr>
      <vt:lpstr>Federal Rules of Evidence  Rule 702</vt:lpstr>
      <vt:lpstr>Federal Rules of Evidence  Rule 703</vt:lpstr>
      <vt:lpstr>Federal Rules of Evidence  Rule 705</vt:lpstr>
      <vt:lpstr>But what about Hearsay?</vt:lpstr>
      <vt:lpstr>Federal Rules of Evidence  Rule 803(6)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2</dc:title>
  <dc:creator>adm</dc:creator>
  <cp:lastModifiedBy>Johnson, Chad</cp:lastModifiedBy>
  <cp:revision>31</cp:revision>
  <dcterms:created xsi:type="dcterms:W3CDTF">2006-08-16T00:00:00Z</dcterms:created>
  <dcterms:modified xsi:type="dcterms:W3CDTF">2022-09-13T19:03:31Z</dcterms:modified>
</cp:coreProperties>
</file>