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696" r:id="rId3"/>
  </p:sldMasterIdLst>
  <p:sldIdLst>
    <p:sldId id="304" r:id="rId4"/>
    <p:sldId id="343" r:id="rId5"/>
    <p:sldId id="344" r:id="rId6"/>
    <p:sldId id="345" r:id="rId7"/>
    <p:sldId id="347" r:id="rId8"/>
    <p:sldId id="302" r:id="rId9"/>
    <p:sldId id="346" r:id="rId10"/>
    <p:sldId id="300" r:id="rId11"/>
    <p:sldId id="299" r:id="rId12"/>
    <p:sldId id="301" r:id="rId13"/>
    <p:sldId id="256" r:id="rId14"/>
    <p:sldId id="261" r:id="rId15"/>
    <p:sldId id="306" r:id="rId16"/>
    <p:sldId id="257" r:id="rId17"/>
    <p:sldId id="258" r:id="rId18"/>
    <p:sldId id="318" r:id="rId19"/>
    <p:sldId id="259" r:id="rId20"/>
    <p:sldId id="260" r:id="rId21"/>
    <p:sldId id="313" r:id="rId22"/>
    <p:sldId id="314" r:id="rId23"/>
    <p:sldId id="316" r:id="rId24"/>
    <p:sldId id="312" r:id="rId25"/>
    <p:sldId id="326" r:id="rId26"/>
    <p:sldId id="348" r:id="rId27"/>
    <p:sldId id="349" r:id="rId28"/>
    <p:sldId id="307" r:id="rId29"/>
    <p:sldId id="262" r:id="rId30"/>
    <p:sldId id="320" r:id="rId31"/>
    <p:sldId id="321" r:id="rId32"/>
    <p:sldId id="327" r:id="rId33"/>
    <p:sldId id="322" r:id="rId34"/>
    <p:sldId id="323" r:id="rId35"/>
    <p:sldId id="263" r:id="rId36"/>
    <p:sldId id="324" r:id="rId37"/>
    <p:sldId id="325" r:id="rId38"/>
    <p:sldId id="328" r:id="rId39"/>
    <p:sldId id="329" r:id="rId40"/>
    <p:sldId id="330" r:id="rId41"/>
    <p:sldId id="331" r:id="rId42"/>
    <p:sldId id="264" r:id="rId43"/>
    <p:sldId id="332" r:id="rId44"/>
    <p:sldId id="333" r:id="rId45"/>
    <p:sldId id="334" r:id="rId46"/>
    <p:sldId id="335" r:id="rId47"/>
    <p:sldId id="336" r:id="rId48"/>
    <p:sldId id="272" r:id="rId49"/>
    <p:sldId id="274" r:id="rId50"/>
    <p:sldId id="275" r:id="rId51"/>
    <p:sldId id="337" r:id="rId52"/>
    <p:sldId id="276" r:id="rId53"/>
    <p:sldId id="295" r:id="rId54"/>
    <p:sldId id="277" r:id="rId55"/>
    <p:sldId id="278" r:id="rId56"/>
    <p:sldId id="279" r:id="rId57"/>
    <p:sldId id="273" r:id="rId58"/>
    <p:sldId id="338" r:id="rId59"/>
    <p:sldId id="339" r:id="rId60"/>
    <p:sldId id="340" r:id="rId61"/>
    <p:sldId id="341" r:id="rId62"/>
    <p:sldId id="342" r:id="rId63"/>
  </p:sldIdLst>
  <p:sldSz cx="9144000" cy="5143500" type="screen16x9"/>
  <p:notesSz cx="6858000" cy="9144000"/>
  <p:defaultTextStyle>
    <a:defPPr>
      <a:defRPr lang="en-US"/>
    </a:defPPr>
    <a:lvl1pPr marL="0" algn="l" defTabSz="914288" rtl="0" eaLnBrk="1" latinLnBrk="0" hangingPunct="1">
      <a:defRPr sz="1800" kern="1200">
        <a:solidFill>
          <a:schemeClr val="tx1"/>
        </a:solidFill>
        <a:latin typeface="+mn-lt"/>
        <a:ea typeface="+mn-ea"/>
        <a:cs typeface="+mn-cs"/>
      </a:defRPr>
    </a:lvl1pPr>
    <a:lvl2pPr marL="457142" algn="l" defTabSz="914288" rtl="0" eaLnBrk="1" latinLnBrk="0" hangingPunct="1">
      <a:defRPr sz="1800" kern="1200">
        <a:solidFill>
          <a:schemeClr val="tx1"/>
        </a:solidFill>
        <a:latin typeface="+mn-lt"/>
        <a:ea typeface="+mn-ea"/>
        <a:cs typeface="+mn-cs"/>
      </a:defRPr>
    </a:lvl2pPr>
    <a:lvl3pPr marL="914288" algn="l" defTabSz="914288" rtl="0" eaLnBrk="1" latinLnBrk="0" hangingPunct="1">
      <a:defRPr sz="1800" kern="1200">
        <a:solidFill>
          <a:schemeClr val="tx1"/>
        </a:solidFill>
        <a:latin typeface="+mn-lt"/>
        <a:ea typeface="+mn-ea"/>
        <a:cs typeface="+mn-cs"/>
      </a:defRPr>
    </a:lvl3pPr>
    <a:lvl4pPr marL="1371430" algn="l" defTabSz="914288" rtl="0" eaLnBrk="1" latinLnBrk="0" hangingPunct="1">
      <a:defRPr sz="1800" kern="1200">
        <a:solidFill>
          <a:schemeClr val="tx1"/>
        </a:solidFill>
        <a:latin typeface="+mn-lt"/>
        <a:ea typeface="+mn-ea"/>
        <a:cs typeface="+mn-cs"/>
      </a:defRPr>
    </a:lvl4pPr>
    <a:lvl5pPr marL="1828574" algn="l" defTabSz="914288" rtl="0" eaLnBrk="1" latinLnBrk="0" hangingPunct="1">
      <a:defRPr sz="1800" kern="1200">
        <a:solidFill>
          <a:schemeClr val="tx1"/>
        </a:solidFill>
        <a:latin typeface="+mn-lt"/>
        <a:ea typeface="+mn-ea"/>
        <a:cs typeface="+mn-cs"/>
      </a:defRPr>
    </a:lvl5pPr>
    <a:lvl6pPr marL="2285715" algn="l" defTabSz="914288" rtl="0" eaLnBrk="1" latinLnBrk="0" hangingPunct="1">
      <a:defRPr sz="1800" kern="1200">
        <a:solidFill>
          <a:schemeClr val="tx1"/>
        </a:solidFill>
        <a:latin typeface="+mn-lt"/>
        <a:ea typeface="+mn-ea"/>
        <a:cs typeface="+mn-cs"/>
      </a:defRPr>
    </a:lvl6pPr>
    <a:lvl7pPr marL="2742857" algn="l" defTabSz="914288" rtl="0" eaLnBrk="1" latinLnBrk="0" hangingPunct="1">
      <a:defRPr sz="1800" kern="1200">
        <a:solidFill>
          <a:schemeClr val="tx1"/>
        </a:solidFill>
        <a:latin typeface="+mn-lt"/>
        <a:ea typeface="+mn-ea"/>
        <a:cs typeface="+mn-cs"/>
      </a:defRPr>
    </a:lvl7pPr>
    <a:lvl8pPr marL="3200000" algn="l" defTabSz="914288" rtl="0" eaLnBrk="1" latinLnBrk="0" hangingPunct="1">
      <a:defRPr sz="1800" kern="1200">
        <a:solidFill>
          <a:schemeClr val="tx1"/>
        </a:solidFill>
        <a:latin typeface="+mn-lt"/>
        <a:ea typeface="+mn-ea"/>
        <a:cs typeface="+mn-cs"/>
      </a:defRPr>
    </a:lvl8pPr>
    <a:lvl9pPr marL="3657143" algn="l" defTabSz="91428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A89717-AAF2-4511-B320-6D180F326EFA}" v="313" dt="2019-09-30T17:02:18.2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90" y="318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21A9A5D7-DB81-467B-94BE-6E4F18107CC8}"/>
  </pc:docChgLst>
  <pc:docChgLst>
    <pc:chgData name="Johnson, Chad" userId="29e26967-ee32-4210-a1e6-19e5305e9c5f" providerId="ADAL" clId="{F8A89717-AAF2-4511-B320-6D180F326EFA}"/>
    <pc:docChg chg="undo custSel addSld delSld modSld sldOrd delMainMaster">
      <pc:chgData name="Johnson, Chad" userId="29e26967-ee32-4210-a1e6-19e5305e9c5f" providerId="ADAL" clId="{F8A89717-AAF2-4511-B320-6D180F326EFA}" dt="2019-09-30T17:03:50.920" v="10437" actId="20577"/>
      <pc:docMkLst>
        <pc:docMk/>
      </pc:docMkLst>
      <pc:sldChg chg="modSp ord">
        <pc:chgData name="Johnson, Chad" userId="29e26967-ee32-4210-a1e6-19e5305e9c5f" providerId="ADAL" clId="{F8A89717-AAF2-4511-B320-6D180F326EFA}" dt="2019-09-24T17:26:10.564" v="2476" actId="6549"/>
        <pc:sldMkLst>
          <pc:docMk/>
          <pc:sldMk cId="485159264" sldId="258"/>
        </pc:sldMkLst>
        <pc:spChg chg="mod">
          <ac:chgData name="Johnson, Chad" userId="29e26967-ee32-4210-a1e6-19e5305e9c5f" providerId="ADAL" clId="{F8A89717-AAF2-4511-B320-6D180F326EFA}" dt="2019-09-24T17:26:10.564" v="2476" actId="6549"/>
          <ac:spMkLst>
            <pc:docMk/>
            <pc:sldMk cId="485159264" sldId="258"/>
            <ac:spMk id="3" creationId="{00000000-0000-0000-0000-000000000000}"/>
          </ac:spMkLst>
        </pc:spChg>
      </pc:sldChg>
      <pc:sldChg chg="modSp ord">
        <pc:chgData name="Johnson, Chad" userId="29e26967-ee32-4210-a1e6-19e5305e9c5f" providerId="ADAL" clId="{F8A89717-AAF2-4511-B320-6D180F326EFA}" dt="2019-09-24T17:30:20.219" v="2963" actId="20577"/>
        <pc:sldMkLst>
          <pc:docMk/>
          <pc:sldMk cId="2312218787" sldId="259"/>
        </pc:sldMkLst>
        <pc:spChg chg="mod">
          <ac:chgData name="Johnson, Chad" userId="29e26967-ee32-4210-a1e6-19e5305e9c5f" providerId="ADAL" clId="{F8A89717-AAF2-4511-B320-6D180F326EFA}" dt="2019-09-24T17:30:20.219" v="2963" actId="20577"/>
          <ac:spMkLst>
            <pc:docMk/>
            <pc:sldMk cId="2312218787" sldId="259"/>
            <ac:spMk id="3" creationId="{00000000-0000-0000-0000-000000000000}"/>
          </ac:spMkLst>
        </pc:spChg>
      </pc:sldChg>
      <pc:sldChg chg="modSp ord">
        <pc:chgData name="Johnson, Chad" userId="29e26967-ee32-4210-a1e6-19e5305e9c5f" providerId="ADAL" clId="{F8A89717-AAF2-4511-B320-6D180F326EFA}" dt="2019-09-24T17:52:25.035" v="3123" actId="27636"/>
        <pc:sldMkLst>
          <pc:docMk/>
          <pc:sldMk cId="3980989103" sldId="260"/>
        </pc:sldMkLst>
        <pc:spChg chg="mod">
          <ac:chgData name="Johnson, Chad" userId="29e26967-ee32-4210-a1e6-19e5305e9c5f" providerId="ADAL" clId="{F8A89717-AAF2-4511-B320-6D180F326EFA}" dt="2019-09-24T17:52:25.035" v="3123" actId="27636"/>
          <ac:spMkLst>
            <pc:docMk/>
            <pc:sldMk cId="3980989103" sldId="260"/>
            <ac:spMk id="3" creationId="{00000000-0000-0000-0000-000000000000}"/>
          </ac:spMkLst>
        </pc:spChg>
      </pc:sldChg>
      <pc:sldChg chg="modSp ord">
        <pc:chgData name="Johnson, Chad" userId="29e26967-ee32-4210-a1e6-19e5305e9c5f" providerId="ADAL" clId="{F8A89717-AAF2-4511-B320-6D180F326EFA}" dt="2019-09-24T17:04:15.339" v="1671" actId="20577"/>
        <pc:sldMkLst>
          <pc:docMk/>
          <pc:sldMk cId="593599469" sldId="261"/>
        </pc:sldMkLst>
        <pc:spChg chg="mod">
          <ac:chgData name="Johnson, Chad" userId="29e26967-ee32-4210-a1e6-19e5305e9c5f" providerId="ADAL" clId="{F8A89717-AAF2-4511-B320-6D180F326EFA}" dt="2019-09-24T17:04:15.339" v="1671" actId="20577"/>
          <ac:spMkLst>
            <pc:docMk/>
            <pc:sldMk cId="593599469" sldId="261"/>
            <ac:spMk id="3" creationId="{00000000-0000-0000-0000-000000000000}"/>
          </ac:spMkLst>
        </pc:spChg>
      </pc:sldChg>
      <pc:sldChg chg="modSp">
        <pc:chgData name="Johnson, Chad" userId="29e26967-ee32-4210-a1e6-19e5305e9c5f" providerId="ADAL" clId="{F8A89717-AAF2-4511-B320-6D180F326EFA}" dt="2019-09-23T19:11:35.407" v="83" actId="6549"/>
        <pc:sldMkLst>
          <pc:docMk/>
          <pc:sldMk cId="498207137" sldId="262"/>
        </pc:sldMkLst>
        <pc:spChg chg="mod">
          <ac:chgData name="Johnson, Chad" userId="29e26967-ee32-4210-a1e6-19e5305e9c5f" providerId="ADAL" clId="{F8A89717-AAF2-4511-B320-6D180F326EFA}" dt="2019-09-23T19:11:35.407" v="83" actId="6549"/>
          <ac:spMkLst>
            <pc:docMk/>
            <pc:sldMk cId="498207137" sldId="262"/>
            <ac:spMk id="3" creationId="{00000000-0000-0000-0000-000000000000}"/>
          </ac:spMkLst>
        </pc:spChg>
      </pc:sldChg>
      <pc:sldChg chg="modSp">
        <pc:chgData name="Johnson, Chad" userId="29e26967-ee32-4210-a1e6-19e5305e9c5f" providerId="ADAL" clId="{F8A89717-AAF2-4511-B320-6D180F326EFA}" dt="2019-09-24T18:11:01.051" v="3254" actId="6549"/>
        <pc:sldMkLst>
          <pc:docMk/>
          <pc:sldMk cId="2896860380" sldId="263"/>
        </pc:sldMkLst>
        <pc:spChg chg="mod">
          <ac:chgData name="Johnson, Chad" userId="29e26967-ee32-4210-a1e6-19e5305e9c5f" providerId="ADAL" clId="{F8A89717-AAF2-4511-B320-6D180F326EFA}" dt="2019-09-24T18:11:01.051" v="3254" actId="6549"/>
          <ac:spMkLst>
            <pc:docMk/>
            <pc:sldMk cId="2896860380" sldId="263"/>
            <ac:spMk id="3" creationId="{00000000-0000-0000-0000-000000000000}"/>
          </ac:spMkLst>
        </pc:spChg>
      </pc:sldChg>
      <pc:sldChg chg="modSp">
        <pc:chgData name="Johnson, Chad" userId="29e26967-ee32-4210-a1e6-19e5305e9c5f" providerId="ADAL" clId="{F8A89717-AAF2-4511-B320-6D180F326EFA}" dt="2019-09-26T15:14:21.708" v="8063"/>
        <pc:sldMkLst>
          <pc:docMk/>
          <pc:sldMk cId="1470824766" sldId="272"/>
        </pc:sldMkLst>
        <pc:spChg chg="mod">
          <ac:chgData name="Johnson, Chad" userId="29e26967-ee32-4210-a1e6-19e5305e9c5f" providerId="ADAL" clId="{F8A89717-AAF2-4511-B320-6D180F326EFA}" dt="2019-09-26T15:14:21.708" v="8063"/>
          <ac:spMkLst>
            <pc:docMk/>
            <pc:sldMk cId="1470824766" sldId="272"/>
            <ac:spMk id="3" creationId="{00000000-0000-0000-0000-000000000000}"/>
          </ac:spMkLst>
        </pc:spChg>
      </pc:sldChg>
      <pc:sldChg chg="modSp">
        <pc:chgData name="Johnson, Chad" userId="29e26967-ee32-4210-a1e6-19e5305e9c5f" providerId="ADAL" clId="{F8A89717-AAF2-4511-B320-6D180F326EFA}" dt="2019-09-26T15:29:15.935" v="8188" actId="27636"/>
        <pc:sldMkLst>
          <pc:docMk/>
          <pc:sldMk cId="1680975579" sldId="273"/>
        </pc:sldMkLst>
        <pc:spChg chg="mod">
          <ac:chgData name="Johnson, Chad" userId="29e26967-ee32-4210-a1e6-19e5305e9c5f" providerId="ADAL" clId="{F8A89717-AAF2-4511-B320-6D180F326EFA}" dt="2019-09-26T15:29:15.935" v="8188" actId="27636"/>
          <ac:spMkLst>
            <pc:docMk/>
            <pc:sldMk cId="1680975579" sldId="273"/>
            <ac:spMk id="3" creationId="{00000000-0000-0000-0000-000000000000}"/>
          </ac:spMkLst>
        </pc:spChg>
      </pc:sldChg>
      <pc:sldChg chg="modSp ord">
        <pc:chgData name="Johnson, Chad" userId="29e26967-ee32-4210-a1e6-19e5305e9c5f" providerId="ADAL" clId="{F8A89717-AAF2-4511-B320-6D180F326EFA}" dt="2019-09-26T15:18:02.395" v="8085" actId="27636"/>
        <pc:sldMkLst>
          <pc:docMk/>
          <pc:sldMk cId="3985968840" sldId="275"/>
        </pc:sldMkLst>
        <pc:spChg chg="mod">
          <ac:chgData name="Johnson, Chad" userId="29e26967-ee32-4210-a1e6-19e5305e9c5f" providerId="ADAL" clId="{F8A89717-AAF2-4511-B320-6D180F326EFA}" dt="2019-09-26T15:18:02.395" v="8085" actId="27636"/>
          <ac:spMkLst>
            <pc:docMk/>
            <pc:sldMk cId="3985968840" sldId="275"/>
            <ac:spMk id="3" creationId="{00000000-0000-0000-0000-000000000000}"/>
          </ac:spMkLst>
        </pc:spChg>
      </pc:sldChg>
      <pc:sldChg chg="ord">
        <pc:chgData name="Johnson, Chad" userId="29e26967-ee32-4210-a1e6-19e5305e9c5f" providerId="ADAL" clId="{F8A89717-AAF2-4511-B320-6D180F326EFA}" dt="2019-09-26T15:18:38.926" v="8088"/>
        <pc:sldMkLst>
          <pc:docMk/>
          <pc:sldMk cId="285634255" sldId="276"/>
        </pc:sldMkLst>
      </pc:sldChg>
      <pc:sldChg chg="modSp">
        <pc:chgData name="Johnson, Chad" userId="29e26967-ee32-4210-a1e6-19e5305e9c5f" providerId="ADAL" clId="{F8A89717-AAF2-4511-B320-6D180F326EFA}" dt="2019-09-26T15:23:22.417" v="8141" actId="15"/>
        <pc:sldMkLst>
          <pc:docMk/>
          <pc:sldMk cId="3979449526" sldId="277"/>
        </pc:sldMkLst>
        <pc:spChg chg="mod">
          <ac:chgData name="Johnson, Chad" userId="29e26967-ee32-4210-a1e6-19e5305e9c5f" providerId="ADAL" clId="{F8A89717-AAF2-4511-B320-6D180F326EFA}" dt="2019-09-26T15:23:22.417" v="8141" actId="15"/>
          <ac:spMkLst>
            <pc:docMk/>
            <pc:sldMk cId="3979449526" sldId="277"/>
            <ac:spMk id="3" creationId="{00000000-0000-0000-0000-000000000000}"/>
          </ac:spMkLst>
        </pc:spChg>
      </pc:sldChg>
      <pc:sldChg chg="modSp">
        <pc:chgData name="Johnson, Chad" userId="29e26967-ee32-4210-a1e6-19e5305e9c5f" providerId="ADAL" clId="{F8A89717-AAF2-4511-B320-6D180F326EFA}" dt="2019-09-26T15:17:03.905" v="8076" actId="14100"/>
        <pc:sldMkLst>
          <pc:docMk/>
          <pc:sldMk cId="417271529" sldId="295"/>
        </pc:sldMkLst>
        <pc:spChg chg="mod">
          <ac:chgData name="Johnson, Chad" userId="29e26967-ee32-4210-a1e6-19e5305e9c5f" providerId="ADAL" clId="{F8A89717-AAF2-4511-B320-6D180F326EFA}" dt="2019-09-26T15:17:03.905" v="8076" actId="14100"/>
          <ac:spMkLst>
            <pc:docMk/>
            <pc:sldMk cId="417271529" sldId="295"/>
            <ac:spMk id="3" creationId="{00000000-0000-0000-0000-000000000000}"/>
          </ac:spMkLst>
        </pc:spChg>
      </pc:sldChg>
      <pc:sldChg chg="ord">
        <pc:chgData name="Johnson, Chad" userId="29e26967-ee32-4210-a1e6-19e5305e9c5f" providerId="ADAL" clId="{F8A89717-AAF2-4511-B320-6D180F326EFA}" dt="2019-09-27T14:18:21.442" v="9152"/>
        <pc:sldMkLst>
          <pc:docMk/>
          <pc:sldMk cId="1652654249" sldId="299"/>
        </pc:sldMkLst>
      </pc:sldChg>
      <pc:sldChg chg="modSp">
        <pc:chgData name="Johnson, Chad" userId="29e26967-ee32-4210-a1e6-19e5305e9c5f" providerId="ADAL" clId="{F8A89717-AAF2-4511-B320-6D180F326EFA}" dt="2019-09-27T14:19:31.728" v="9153"/>
        <pc:sldMkLst>
          <pc:docMk/>
          <pc:sldMk cId="825103598" sldId="300"/>
        </pc:sldMkLst>
        <pc:picChg chg="mod">
          <ac:chgData name="Johnson, Chad" userId="29e26967-ee32-4210-a1e6-19e5305e9c5f" providerId="ADAL" clId="{F8A89717-AAF2-4511-B320-6D180F326EFA}" dt="2019-09-27T14:19:31.728" v="9153"/>
          <ac:picMkLst>
            <pc:docMk/>
            <pc:sldMk cId="825103598" sldId="300"/>
            <ac:picMk id="1030" creationId="{CE22E2B9-6645-4824-A06E-B73A72AE1C7A}"/>
          </ac:picMkLst>
        </pc:picChg>
      </pc:sldChg>
      <pc:sldChg chg="modSp">
        <pc:chgData name="Johnson, Chad" userId="29e26967-ee32-4210-a1e6-19e5305e9c5f" providerId="ADAL" clId="{F8A89717-AAF2-4511-B320-6D180F326EFA}" dt="2019-09-27T14:21:00.842" v="9156" actId="6549"/>
        <pc:sldMkLst>
          <pc:docMk/>
          <pc:sldMk cId="987561140" sldId="302"/>
        </pc:sldMkLst>
        <pc:spChg chg="mod">
          <ac:chgData name="Johnson, Chad" userId="29e26967-ee32-4210-a1e6-19e5305e9c5f" providerId="ADAL" clId="{F8A89717-AAF2-4511-B320-6D180F326EFA}" dt="2019-09-27T14:21:00.842" v="9156" actId="6549"/>
          <ac:spMkLst>
            <pc:docMk/>
            <pc:sldMk cId="987561140" sldId="302"/>
            <ac:spMk id="3" creationId="{321CD6AF-B60E-4BCE-82D2-D3174979F9EB}"/>
          </ac:spMkLst>
        </pc:spChg>
      </pc:sldChg>
      <pc:sldChg chg="modSp">
        <pc:chgData name="Johnson, Chad" userId="29e26967-ee32-4210-a1e6-19e5305e9c5f" providerId="ADAL" clId="{F8A89717-AAF2-4511-B320-6D180F326EFA}" dt="2019-09-23T17:49:55.394" v="2" actId="20577"/>
        <pc:sldMkLst>
          <pc:docMk/>
          <pc:sldMk cId="3275305756" sldId="304"/>
        </pc:sldMkLst>
        <pc:spChg chg="mod">
          <ac:chgData name="Johnson, Chad" userId="29e26967-ee32-4210-a1e6-19e5305e9c5f" providerId="ADAL" clId="{F8A89717-AAF2-4511-B320-6D180F326EFA}" dt="2019-09-23T17:49:55.394" v="2" actId="20577"/>
          <ac:spMkLst>
            <pc:docMk/>
            <pc:sldMk cId="3275305756" sldId="304"/>
            <ac:spMk id="3" creationId="{E3C9B0AD-83E8-490B-97E1-E98DD90551DE}"/>
          </ac:spMkLst>
        </pc:spChg>
      </pc:sldChg>
      <pc:sldChg chg="modSp ord">
        <pc:chgData name="Johnson, Chad" userId="29e26967-ee32-4210-a1e6-19e5305e9c5f" providerId="ADAL" clId="{F8A89717-AAF2-4511-B320-6D180F326EFA}" dt="2019-09-24T18:47:22.107" v="5379" actId="207"/>
        <pc:sldMkLst>
          <pc:docMk/>
          <pc:sldMk cId="1386392470" sldId="306"/>
        </pc:sldMkLst>
        <pc:spChg chg="mod">
          <ac:chgData name="Johnson, Chad" userId="29e26967-ee32-4210-a1e6-19e5305e9c5f" providerId="ADAL" clId="{F8A89717-AAF2-4511-B320-6D180F326EFA}" dt="2019-09-23T19:09:16.181" v="76" actId="20577"/>
          <ac:spMkLst>
            <pc:docMk/>
            <pc:sldMk cId="1386392470" sldId="306"/>
            <ac:spMk id="2" creationId="{00000000-0000-0000-0000-000000000000}"/>
          </ac:spMkLst>
        </pc:spChg>
        <pc:spChg chg="mod">
          <ac:chgData name="Johnson, Chad" userId="29e26967-ee32-4210-a1e6-19e5305e9c5f" providerId="ADAL" clId="{F8A89717-AAF2-4511-B320-6D180F326EFA}" dt="2019-09-24T18:47:22.107" v="5379" actId="207"/>
          <ac:spMkLst>
            <pc:docMk/>
            <pc:sldMk cId="1386392470" sldId="306"/>
            <ac:spMk id="3" creationId="{00000000-0000-0000-0000-000000000000}"/>
          </ac:spMkLst>
        </pc:spChg>
      </pc:sldChg>
      <pc:sldChg chg="modSp">
        <pc:chgData name="Johnson, Chad" userId="29e26967-ee32-4210-a1e6-19e5305e9c5f" providerId="ADAL" clId="{F8A89717-AAF2-4511-B320-6D180F326EFA}" dt="2019-09-30T16:22:57.704" v="10006" actId="20577"/>
        <pc:sldMkLst>
          <pc:docMk/>
          <pc:sldMk cId="3013912869" sldId="307"/>
        </pc:sldMkLst>
        <pc:spChg chg="mod">
          <ac:chgData name="Johnson, Chad" userId="29e26967-ee32-4210-a1e6-19e5305e9c5f" providerId="ADAL" clId="{F8A89717-AAF2-4511-B320-6D180F326EFA}" dt="2019-09-30T16:22:57.704" v="10006" actId="20577"/>
          <ac:spMkLst>
            <pc:docMk/>
            <pc:sldMk cId="3013912869" sldId="307"/>
            <ac:spMk id="2" creationId="{00000000-0000-0000-0000-000000000000}"/>
          </ac:spMkLst>
        </pc:spChg>
        <pc:spChg chg="mod">
          <ac:chgData name="Johnson, Chad" userId="29e26967-ee32-4210-a1e6-19e5305e9c5f" providerId="ADAL" clId="{F8A89717-AAF2-4511-B320-6D180F326EFA}" dt="2019-09-26T15:33:47.074" v="8394" actId="27636"/>
          <ac:spMkLst>
            <pc:docMk/>
            <pc:sldMk cId="3013912869" sldId="307"/>
            <ac:spMk id="3" creationId="{00000000-0000-0000-0000-000000000000}"/>
          </ac:spMkLst>
        </pc:spChg>
      </pc:sldChg>
      <pc:sldChg chg="modSp ord">
        <pc:chgData name="Johnson, Chad" userId="29e26967-ee32-4210-a1e6-19e5305e9c5f" providerId="ADAL" clId="{F8A89717-AAF2-4511-B320-6D180F326EFA}" dt="2019-09-26T15:34:44.712" v="8396" actId="27636"/>
        <pc:sldMkLst>
          <pc:docMk/>
          <pc:sldMk cId="4245033080" sldId="312"/>
        </pc:sldMkLst>
        <pc:spChg chg="mod">
          <ac:chgData name="Johnson, Chad" userId="29e26967-ee32-4210-a1e6-19e5305e9c5f" providerId="ADAL" clId="{F8A89717-AAF2-4511-B320-6D180F326EFA}" dt="2019-09-26T15:34:44.712" v="8396" actId="27636"/>
          <ac:spMkLst>
            <pc:docMk/>
            <pc:sldMk cId="4245033080" sldId="312"/>
            <ac:spMk id="3" creationId="{EBFA6957-8861-4524-A7B8-D77FFCDAE5DE}"/>
          </ac:spMkLst>
        </pc:spChg>
      </pc:sldChg>
      <pc:sldChg chg="ord">
        <pc:chgData name="Johnson, Chad" userId="29e26967-ee32-4210-a1e6-19e5305e9c5f" providerId="ADAL" clId="{F8A89717-AAF2-4511-B320-6D180F326EFA}" dt="2019-09-26T15:30:58.304" v="8390"/>
        <pc:sldMkLst>
          <pc:docMk/>
          <pc:sldMk cId="3460300161" sldId="313"/>
        </pc:sldMkLst>
      </pc:sldChg>
      <pc:sldChg chg="modSp ord">
        <pc:chgData name="Johnson, Chad" userId="29e26967-ee32-4210-a1e6-19e5305e9c5f" providerId="ADAL" clId="{F8A89717-AAF2-4511-B320-6D180F326EFA}" dt="2019-09-26T15:31:59.238" v="8392" actId="114"/>
        <pc:sldMkLst>
          <pc:docMk/>
          <pc:sldMk cId="1105438472" sldId="314"/>
        </pc:sldMkLst>
        <pc:spChg chg="mod">
          <ac:chgData name="Johnson, Chad" userId="29e26967-ee32-4210-a1e6-19e5305e9c5f" providerId="ADAL" clId="{F8A89717-AAF2-4511-B320-6D180F326EFA}" dt="2019-09-26T15:31:59.238" v="8392" actId="114"/>
          <ac:spMkLst>
            <pc:docMk/>
            <pc:sldMk cId="1105438472" sldId="314"/>
            <ac:spMk id="3" creationId="{706C3B80-1389-4BE0-8E4E-F755C438087D}"/>
          </ac:spMkLst>
        </pc:spChg>
      </pc:sldChg>
      <pc:sldChg chg="ord">
        <pc:chgData name="Johnson, Chad" userId="29e26967-ee32-4210-a1e6-19e5305e9c5f" providerId="ADAL" clId="{F8A89717-AAF2-4511-B320-6D180F326EFA}" dt="2019-09-26T15:30:58.304" v="8390"/>
        <pc:sldMkLst>
          <pc:docMk/>
          <pc:sldMk cId="4277785503" sldId="316"/>
        </pc:sldMkLst>
      </pc:sldChg>
      <pc:sldChg chg="modSp add ord">
        <pc:chgData name="Johnson, Chad" userId="29e26967-ee32-4210-a1e6-19e5305e9c5f" providerId="ADAL" clId="{F8A89717-AAF2-4511-B320-6D180F326EFA}" dt="2019-09-24T17:30:01.468" v="2945" actId="20577"/>
        <pc:sldMkLst>
          <pc:docMk/>
          <pc:sldMk cId="401932695" sldId="318"/>
        </pc:sldMkLst>
        <pc:spChg chg="mod">
          <ac:chgData name="Johnson, Chad" userId="29e26967-ee32-4210-a1e6-19e5305e9c5f" providerId="ADAL" clId="{F8A89717-AAF2-4511-B320-6D180F326EFA}" dt="2019-09-24T17:30:01.468" v="2945" actId="20577"/>
          <ac:spMkLst>
            <pc:docMk/>
            <pc:sldMk cId="401932695" sldId="318"/>
            <ac:spMk id="3" creationId="{00000000-0000-0000-0000-000000000000}"/>
          </ac:spMkLst>
        </pc:spChg>
      </pc:sldChg>
      <pc:sldChg chg="modSp add ord">
        <pc:chgData name="Johnson, Chad" userId="29e26967-ee32-4210-a1e6-19e5305e9c5f" providerId="ADAL" clId="{F8A89717-AAF2-4511-B320-6D180F326EFA}" dt="2019-09-24T18:11:22.149" v="3255"/>
        <pc:sldMkLst>
          <pc:docMk/>
          <pc:sldMk cId="2217065013" sldId="320"/>
        </pc:sldMkLst>
        <pc:spChg chg="mod">
          <ac:chgData name="Johnson, Chad" userId="29e26967-ee32-4210-a1e6-19e5305e9c5f" providerId="ADAL" clId="{F8A89717-AAF2-4511-B320-6D180F326EFA}" dt="2019-09-23T19:17:31.236" v="569" actId="20577"/>
          <ac:spMkLst>
            <pc:docMk/>
            <pc:sldMk cId="2217065013" sldId="320"/>
            <ac:spMk id="2" creationId="{AF78460B-3103-4778-A00B-71B0E4E77695}"/>
          </ac:spMkLst>
        </pc:spChg>
        <pc:spChg chg="mod">
          <ac:chgData name="Johnson, Chad" userId="29e26967-ee32-4210-a1e6-19e5305e9c5f" providerId="ADAL" clId="{F8A89717-AAF2-4511-B320-6D180F326EFA}" dt="2019-09-23T19:17:27.023" v="565" actId="27636"/>
          <ac:spMkLst>
            <pc:docMk/>
            <pc:sldMk cId="2217065013" sldId="320"/>
            <ac:spMk id="3" creationId="{7FDC53CB-B7D8-4808-BACD-EC13BF5B2052}"/>
          </ac:spMkLst>
        </pc:spChg>
      </pc:sldChg>
      <pc:sldChg chg="addSp delSp modSp add ord">
        <pc:chgData name="Johnson, Chad" userId="29e26967-ee32-4210-a1e6-19e5305e9c5f" providerId="ADAL" clId="{F8A89717-AAF2-4511-B320-6D180F326EFA}" dt="2019-09-24T18:12:57.183" v="3261"/>
        <pc:sldMkLst>
          <pc:docMk/>
          <pc:sldMk cId="304651888" sldId="321"/>
        </pc:sldMkLst>
        <pc:spChg chg="mod">
          <ac:chgData name="Johnson, Chad" userId="29e26967-ee32-4210-a1e6-19e5305e9c5f" providerId="ADAL" clId="{F8A89717-AAF2-4511-B320-6D180F326EFA}" dt="2019-09-24T18:08:28.556" v="3246" actId="20577"/>
          <ac:spMkLst>
            <pc:docMk/>
            <pc:sldMk cId="304651888" sldId="321"/>
            <ac:spMk id="2" creationId="{B2A35AF7-7CFD-453B-86BC-7DF964480287}"/>
          </ac:spMkLst>
        </pc:spChg>
        <pc:spChg chg="add del mod">
          <ac:chgData name="Johnson, Chad" userId="29e26967-ee32-4210-a1e6-19e5305e9c5f" providerId="ADAL" clId="{F8A89717-AAF2-4511-B320-6D180F326EFA}" dt="2019-09-23T19:20:30.684" v="881"/>
          <ac:spMkLst>
            <pc:docMk/>
            <pc:sldMk cId="304651888" sldId="321"/>
            <ac:spMk id="3" creationId="{3518DCD1-9A21-4917-9490-76C50EDEBB15}"/>
          </ac:spMkLst>
        </pc:spChg>
        <pc:spChg chg="add del mod">
          <ac:chgData name="Johnson, Chad" userId="29e26967-ee32-4210-a1e6-19e5305e9c5f" providerId="ADAL" clId="{F8A89717-AAF2-4511-B320-6D180F326EFA}" dt="2019-09-24T18:12:57.183" v="3261"/>
          <ac:spMkLst>
            <pc:docMk/>
            <pc:sldMk cId="304651888" sldId="321"/>
            <ac:spMk id="6" creationId="{DCF91C53-AE48-4245-8923-DE59668FDFF9}"/>
          </ac:spMkLst>
        </pc:spChg>
        <pc:graphicFrameChg chg="del mod">
          <ac:chgData name="Johnson, Chad" userId="29e26967-ee32-4210-a1e6-19e5305e9c5f" providerId="ADAL" clId="{F8A89717-AAF2-4511-B320-6D180F326EFA}" dt="2019-09-23T19:20:05.631" v="880" actId="3680"/>
          <ac:graphicFrameMkLst>
            <pc:docMk/>
            <pc:sldMk cId="304651888" sldId="321"/>
            <ac:graphicFrameMk id="4" creationId="{BFAD1D1F-FA95-4083-9A95-DEB2E9E61B71}"/>
          </ac:graphicFrameMkLst>
        </pc:graphicFrameChg>
        <pc:picChg chg="add mod">
          <ac:chgData name="Johnson, Chad" userId="29e26967-ee32-4210-a1e6-19e5305e9c5f" providerId="ADAL" clId="{F8A89717-AAF2-4511-B320-6D180F326EFA}" dt="2019-09-23T19:20:42.426" v="897" actId="1076"/>
          <ac:picMkLst>
            <pc:docMk/>
            <pc:sldMk cId="304651888" sldId="321"/>
            <ac:picMk id="5" creationId="{187970CC-CC67-47D6-997B-2B1C569CAB29}"/>
          </ac:picMkLst>
        </pc:picChg>
      </pc:sldChg>
      <pc:sldChg chg="modSp add">
        <pc:chgData name="Johnson, Chad" userId="29e26967-ee32-4210-a1e6-19e5305e9c5f" providerId="ADAL" clId="{F8A89717-AAF2-4511-B320-6D180F326EFA}" dt="2019-09-23T19:26:44.704" v="993" actId="27636"/>
        <pc:sldMkLst>
          <pc:docMk/>
          <pc:sldMk cId="1122556075" sldId="322"/>
        </pc:sldMkLst>
        <pc:spChg chg="mod">
          <ac:chgData name="Johnson, Chad" userId="29e26967-ee32-4210-a1e6-19e5305e9c5f" providerId="ADAL" clId="{F8A89717-AAF2-4511-B320-6D180F326EFA}" dt="2019-09-23T19:25:13.388" v="973" actId="20577"/>
          <ac:spMkLst>
            <pc:docMk/>
            <pc:sldMk cId="1122556075" sldId="322"/>
            <ac:spMk id="2" creationId="{9E40309F-5382-4DC1-BFCA-BBCA91129788}"/>
          </ac:spMkLst>
        </pc:spChg>
        <pc:spChg chg="mod">
          <ac:chgData name="Johnson, Chad" userId="29e26967-ee32-4210-a1e6-19e5305e9c5f" providerId="ADAL" clId="{F8A89717-AAF2-4511-B320-6D180F326EFA}" dt="2019-09-23T19:26:44.704" v="993" actId="27636"/>
          <ac:spMkLst>
            <pc:docMk/>
            <pc:sldMk cId="1122556075" sldId="322"/>
            <ac:spMk id="3" creationId="{6D66AFF3-FF54-4EBE-99F3-65A7F3948F21}"/>
          </ac:spMkLst>
        </pc:spChg>
      </pc:sldChg>
      <pc:sldChg chg="modSp add">
        <pc:chgData name="Johnson, Chad" userId="29e26967-ee32-4210-a1e6-19e5305e9c5f" providerId="ADAL" clId="{F8A89717-AAF2-4511-B320-6D180F326EFA}" dt="2019-09-23T19:33:59.710" v="1005" actId="313"/>
        <pc:sldMkLst>
          <pc:docMk/>
          <pc:sldMk cId="719553906" sldId="323"/>
        </pc:sldMkLst>
        <pc:spChg chg="mod">
          <ac:chgData name="Johnson, Chad" userId="29e26967-ee32-4210-a1e6-19e5305e9c5f" providerId="ADAL" clId="{F8A89717-AAF2-4511-B320-6D180F326EFA}" dt="2019-09-23T19:29:42.916" v="999" actId="20577"/>
          <ac:spMkLst>
            <pc:docMk/>
            <pc:sldMk cId="719553906" sldId="323"/>
            <ac:spMk id="2" creationId="{AAFDFD16-7D0A-440E-96C2-F2398C48EF06}"/>
          </ac:spMkLst>
        </pc:spChg>
        <pc:spChg chg="mod">
          <ac:chgData name="Johnson, Chad" userId="29e26967-ee32-4210-a1e6-19e5305e9c5f" providerId="ADAL" clId="{F8A89717-AAF2-4511-B320-6D180F326EFA}" dt="2019-09-23T19:33:59.710" v="1005" actId="313"/>
          <ac:spMkLst>
            <pc:docMk/>
            <pc:sldMk cId="719553906" sldId="323"/>
            <ac:spMk id="3" creationId="{05EE718C-870B-426F-9C98-14FA8604464F}"/>
          </ac:spMkLst>
        </pc:spChg>
      </pc:sldChg>
      <pc:sldChg chg="addSp delSp modSp add ord">
        <pc:chgData name="Johnson, Chad" userId="29e26967-ee32-4210-a1e6-19e5305e9c5f" providerId="ADAL" clId="{F8A89717-AAF2-4511-B320-6D180F326EFA}" dt="2019-09-24T18:09:56.673" v="3248"/>
        <pc:sldMkLst>
          <pc:docMk/>
          <pc:sldMk cId="1210505633" sldId="324"/>
        </pc:sldMkLst>
        <pc:spChg chg="mod">
          <ac:chgData name="Johnson, Chad" userId="29e26967-ee32-4210-a1e6-19e5305e9c5f" providerId="ADAL" clId="{F8A89717-AAF2-4511-B320-6D180F326EFA}" dt="2019-09-24T14:59:32.015" v="1031" actId="20577"/>
          <ac:spMkLst>
            <pc:docMk/>
            <pc:sldMk cId="1210505633" sldId="324"/>
            <ac:spMk id="2" creationId="{EA944182-9525-4066-AF90-2417EDBD4594}"/>
          </ac:spMkLst>
        </pc:spChg>
        <pc:spChg chg="del mod">
          <ac:chgData name="Johnson, Chad" userId="29e26967-ee32-4210-a1e6-19e5305e9c5f" providerId="ADAL" clId="{F8A89717-AAF2-4511-B320-6D180F326EFA}" dt="2019-09-24T16:39:50.968" v="1547" actId="478"/>
          <ac:spMkLst>
            <pc:docMk/>
            <pc:sldMk cId="1210505633" sldId="324"/>
            <ac:spMk id="3" creationId="{D6DB46A4-D40D-46CE-954D-2652424CA81F}"/>
          </ac:spMkLst>
        </pc:spChg>
        <pc:spChg chg="add del mod">
          <ac:chgData name="Johnson, Chad" userId="29e26967-ee32-4210-a1e6-19e5305e9c5f" providerId="ADAL" clId="{F8A89717-AAF2-4511-B320-6D180F326EFA}" dt="2019-09-24T16:39:52.169" v="1548" actId="478"/>
          <ac:spMkLst>
            <pc:docMk/>
            <pc:sldMk cId="1210505633" sldId="324"/>
            <ac:spMk id="5" creationId="{42A1B276-4B37-4F85-BF1D-38CF6B4F99E1}"/>
          </ac:spMkLst>
        </pc:spChg>
        <pc:picChg chg="add del mod">
          <ac:chgData name="Johnson, Chad" userId="29e26967-ee32-4210-a1e6-19e5305e9c5f" providerId="ADAL" clId="{F8A89717-AAF2-4511-B320-6D180F326EFA}" dt="2019-09-24T16:41:56.187" v="1549" actId="478"/>
          <ac:picMkLst>
            <pc:docMk/>
            <pc:sldMk cId="1210505633" sldId="324"/>
            <ac:picMk id="1026" creationId="{00DBAC34-9DA6-4ABA-9703-2B9D2D49D92B}"/>
          </ac:picMkLst>
        </pc:picChg>
        <pc:picChg chg="add mod">
          <ac:chgData name="Johnson, Chad" userId="29e26967-ee32-4210-a1e6-19e5305e9c5f" providerId="ADAL" clId="{F8A89717-AAF2-4511-B320-6D180F326EFA}" dt="2019-09-24T16:42:08.353" v="1553" actId="1076"/>
          <ac:picMkLst>
            <pc:docMk/>
            <pc:sldMk cId="1210505633" sldId="324"/>
            <ac:picMk id="1028" creationId="{07F10CE8-899C-448B-A91A-CE39E36CC230}"/>
          </ac:picMkLst>
        </pc:picChg>
      </pc:sldChg>
      <pc:sldChg chg="modSp add ord">
        <pc:chgData name="Johnson, Chad" userId="29e26967-ee32-4210-a1e6-19e5305e9c5f" providerId="ADAL" clId="{F8A89717-AAF2-4511-B320-6D180F326EFA}" dt="2019-09-24T18:09:56.673" v="3248"/>
        <pc:sldMkLst>
          <pc:docMk/>
          <pc:sldMk cId="3947845037" sldId="325"/>
        </pc:sldMkLst>
        <pc:spChg chg="mod">
          <ac:chgData name="Johnson, Chad" userId="29e26967-ee32-4210-a1e6-19e5305e9c5f" providerId="ADAL" clId="{F8A89717-AAF2-4511-B320-6D180F326EFA}" dt="2019-09-24T16:45:40.023" v="1665" actId="20577"/>
          <ac:spMkLst>
            <pc:docMk/>
            <pc:sldMk cId="3947845037" sldId="325"/>
            <ac:spMk id="3" creationId="{D6DB46A4-D40D-46CE-954D-2652424CA81F}"/>
          </ac:spMkLst>
        </pc:spChg>
      </pc:sldChg>
      <pc:sldChg chg="modSp add ord">
        <pc:chgData name="Johnson, Chad" userId="29e26967-ee32-4210-a1e6-19e5305e9c5f" providerId="ADAL" clId="{F8A89717-AAF2-4511-B320-6D180F326EFA}" dt="2019-09-30T16:22:45.520" v="9996" actId="20577"/>
        <pc:sldMkLst>
          <pc:docMk/>
          <pc:sldMk cId="3085647447" sldId="326"/>
        </pc:sldMkLst>
        <pc:spChg chg="mod">
          <ac:chgData name="Johnson, Chad" userId="29e26967-ee32-4210-a1e6-19e5305e9c5f" providerId="ADAL" clId="{F8A89717-AAF2-4511-B320-6D180F326EFA}" dt="2019-09-30T16:14:51.736" v="9382" actId="20577"/>
          <ac:spMkLst>
            <pc:docMk/>
            <pc:sldMk cId="3085647447" sldId="326"/>
            <ac:spMk id="2" creationId="{00000000-0000-0000-0000-000000000000}"/>
          </ac:spMkLst>
        </pc:spChg>
        <pc:spChg chg="mod">
          <ac:chgData name="Johnson, Chad" userId="29e26967-ee32-4210-a1e6-19e5305e9c5f" providerId="ADAL" clId="{F8A89717-AAF2-4511-B320-6D180F326EFA}" dt="2019-09-30T16:22:45.520" v="9996" actId="20577"/>
          <ac:spMkLst>
            <pc:docMk/>
            <pc:sldMk cId="3085647447" sldId="326"/>
            <ac:spMk id="3" creationId="{00000000-0000-0000-0000-000000000000}"/>
          </ac:spMkLst>
        </pc:spChg>
      </pc:sldChg>
      <pc:sldChg chg="modSp add">
        <pc:chgData name="Johnson, Chad" userId="29e26967-ee32-4210-a1e6-19e5305e9c5f" providerId="ADAL" clId="{F8A89717-AAF2-4511-B320-6D180F326EFA}" dt="2019-09-24T18:14:08.781" v="3303" actId="6549"/>
        <pc:sldMkLst>
          <pc:docMk/>
          <pc:sldMk cId="1431078218" sldId="327"/>
        </pc:sldMkLst>
        <pc:spChg chg="mod">
          <ac:chgData name="Johnson, Chad" userId="29e26967-ee32-4210-a1e6-19e5305e9c5f" providerId="ADAL" clId="{F8A89717-AAF2-4511-B320-6D180F326EFA}" dt="2019-09-24T18:13:05.931" v="3282" actId="20577"/>
          <ac:spMkLst>
            <pc:docMk/>
            <pc:sldMk cId="1431078218" sldId="327"/>
            <ac:spMk id="2" creationId="{404988B0-7B63-4D87-A1A9-72AA7B807EC6}"/>
          </ac:spMkLst>
        </pc:spChg>
        <pc:spChg chg="mod">
          <ac:chgData name="Johnson, Chad" userId="29e26967-ee32-4210-a1e6-19e5305e9c5f" providerId="ADAL" clId="{F8A89717-AAF2-4511-B320-6D180F326EFA}" dt="2019-09-24T18:14:08.781" v="3303" actId="6549"/>
          <ac:spMkLst>
            <pc:docMk/>
            <pc:sldMk cId="1431078218" sldId="327"/>
            <ac:spMk id="3" creationId="{8668620D-2341-49B2-8DDC-1613EB43DC37}"/>
          </ac:spMkLst>
        </pc:spChg>
      </pc:sldChg>
      <pc:sldChg chg="modSp add ord">
        <pc:chgData name="Johnson, Chad" userId="29e26967-ee32-4210-a1e6-19e5305e9c5f" providerId="ADAL" clId="{F8A89717-AAF2-4511-B320-6D180F326EFA}" dt="2019-09-24T18:34:32.317" v="4018" actId="6549"/>
        <pc:sldMkLst>
          <pc:docMk/>
          <pc:sldMk cId="1236995067" sldId="328"/>
        </pc:sldMkLst>
        <pc:spChg chg="mod">
          <ac:chgData name="Johnson, Chad" userId="29e26967-ee32-4210-a1e6-19e5305e9c5f" providerId="ADAL" clId="{F8A89717-AAF2-4511-B320-6D180F326EFA}" dt="2019-09-24T18:34:32.317" v="4018" actId="6549"/>
          <ac:spMkLst>
            <pc:docMk/>
            <pc:sldMk cId="1236995067" sldId="328"/>
            <ac:spMk id="3" creationId="{00000000-0000-0000-0000-000000000000}"/>
          </ac:spMkLst>
        </pc:spChg>
      </pc:sldChg>
      <pc:sldChg chg="modSp add">
        <pc:chgData name="Johnson, Chad" userId="29e26967-ee32-4210-a1e6-19e5305e9c5f" providerId="ADAL" clId="{F8A89717-AAF2-4511-B320-6D180F326EFA}" dt="2019-09-24T18:36:25.196" v="4263" actId="20577"/>
        <pc:sldMkLst>
          <pc:docMk/>
          <pc:sldMk cId="1742040859" sldId="329"/>
        </pc:sldMkLst>
        <pc:spChg chg="mod">
          <ac:chgData name="Johnson, Chad" userId="29e26967-ee32-4210-a1e6-19e5305e9c5f" providerId="ADAL" clId="{F8A89717-AAF2-4511-B320-6D180F326EFA}" dt="2019-09-24T18:32:51.435" v="3759" actId="20577"/>
          <ac:spMkLst>
            <pc:docMk/>
            <pc:sldMk cId="1742040859" sldId="329"/>
            <ac:spMk id="2" creationId="{87C69B5C-CAAE-4507-A222-12143514D907}"/>
          </ac:spMkLst>
        </pc:spChg>
        <pc:spChg chg="mod">
          <ac:chgData name="Johnson, Chad" userId="29e26967-ee32-4210-a1e6-19e5305e9c5f" providerId="ADAL" clId="{F8A89717-AAF2-4511-B320-6D180F326EFA}" dt="2019-09-24T18:36:25.196" v="4263" actId="20577"/>
          <ac:spMkLst>
            <pc:docMk/>
            <pc:sldMk cId="1742040859" sldId="329"/>
            <ac:spMk id="3" creationId="{4FDEEBA7-B360-4698-9029-C4E6BB5C6DB7}"/>
          </ac:spMkLst>
        </pc:spChg>
      </pc:sldChg>
      <pc:sldChg chg="modSp add">
        <pc:chgData name="Johnson, Chad" userId="29e26967-ee32-4210-a1e6-19e5305e9c5f" providerId="ADAL" clId="{F8A89717-AAF2-4511-B320-6D180F326EFA}" dt="2019-09-24T18:39:16.461" v="4769" actId="20577"/>
        <pc:sldMkLst>
          <pc:docMk/>
          <pc:sldMk cId="836816629" sldId="330"/>
        </pc:sldMkLst>
        <pc:spChg chg="mod">
          <ac:chgData name="Johnson, Chad" userId="29e26967-ee32-4210-a1e6-19e5305e9c5f" providerId="ADAL" clId="{F8A89717-AAF2-4511-B320-6D180F326EFA}" dt="2019-09-24T18:36:51.452" v="4280" actId="20577"/>
          <ac:spMkLst>
            <pc:docMk/>
            <pc:sldMk cId="836816629" sldId="330"/>
            <ac:spMk id="2" creationId="{174C13E9-DE3B-45DD-8483-559EA1101C8F}"/>
          </ac:spMkLst>
        </pc:spChg>
        <pc:spChg chg="mod">
          <ac:chgData name="Johnson, Chad" userId="29e26967-ee32-4210-a1e6-19e5305e9c5f" providerId="ADAL" clId="{F8A89717-AAF2-4511-B320-6D180F326EFA}" dt="2019-09-24T18:39:16.461" v="4769" actId="20577"/>
          <ac:spMkLst>
            <pc:docMk/>
            <pc:sldMk cId="836816629" sldId="330"/>
            <ac:spMk id="3" creationId="{7936DB13-BF13-43F7-814F-3A7A709ADE42}"/>
          </ac:spMkLst>
        </pc:spChg>
      </pc:sldChg>
      <pc:sldChg chg="modSp add">
        <pc:chgData name="Johnson, Chad" userId="29e26967-ee32-4210-a1e6-19e5305e9c5f" providerId="ADAL" clId="{F8A89717-AAF2-4511-B320-6D180F326EFA}" dt="2019-09-24T18:43:10.844" v="5335" actId="20577"/>
        <pc:sldMkLst>
          <pc:docMk/>
          <pc:sldMk cId="1135173550" sldId="331"/>
        </pc:sldMkLst>
        <pc:spChg chg="mod">
          <ac:chgData name="Johnson, Chad" userId="29e26967-ee32-4210-a1e6-19e5305e9c5f" providerId="ADAL" clId="{F8A89717-AAF2-4511-B320-6D180F326EFA}" dt="2019-09-24T18:39:29.012" v="4787" actId="20577"/>
          <ac:spMkLst>
            <pc:docMk/>
            <pc:sldMk cId="1135173550" sldId="331"/>
            <ac:spMk id="2" creationId="{1669BE7C-3A22-49C6-B22B-0893CAEE593F}"/>
          </ac:spMkLst>
        </pc:spChg>
        <pc:spChg chg="mod">
          <ac:chgData name="Johnson, Chad" userId="29e26967-ee32-4210-a1e6-19e5305e9c5f" providerId="ADAL" clId="{F8A89717-AAF2-4511-B320-6D180F326EFA}" dt="2019-09-24T18:43:10.844" v="5335" actId="20577"/>
          <ac:spMkLst>
            <pc:docMk/>
            <pc:sldMk cId="1135173550" sldId="331"/>
            <ac:spMk id="3" creationId="{1E79F26D-9D63-4E6C-BE2B-7D1258B8C34F}"/>
          </ac:spMkLst>
        </pc:spChg>
      </pc:sldChg>
      <pc:sldChg chg="modSp add">
        <pc:chgData name="Johnson, Chad" userId="29e26967-ee32-4210-a1e6-19e5305e9c5f" providerId="ADAL" clId="{F8A89717-AAF2-4511-B320-6D180F326EFA}" dt="2019-09-24T18:54:36.726" v="5912" actId="6549"/>
        <pc:sldMkLst>
          <pc:docMk/>
          <pc:sldMk cId="3870723586" sldId="332"/>
        </pc:sldMkLst>
        <pc:spChg chg="mod">
          <ac:chgData name="Johnson, Chad" userId="29e26967-ee32-4210-a1e6-19e5305e9c5f" providerId="ADAL" clId="{F8A89717-AAF2-4511-B320-6D180F326EFA}" dt="2019-09-24T18:54:36.726" v="5912" actId="6549"/>
          <ac:spMkLst>
            <pc:docMk/>
            <pc:sldMk cId="3870723586" sldId="332"/>
            <ac:spMk id="3" creationId="{00000000-0000-0000-0000-000000000000}"/>
          </ac:spMkLst>
        </pc:spChg>
      </pc:sldChg>
      <pc:sldChg chg="modSp add">
        <pc:chgData name="Johnson, Chad" userId="29e26967-ee32-4210-a1e6-19e5305e9c5f" providerId="ADAL" clId="{F8A89717-AAF2-4511-B320-6D180F326EFA}" dt="2019-09-25T13:06:26.359" v="6016" actId="6549"/>
        <pc:sldMkLst>
          <pc:docMk/>
          <pc:sldMk cId="1655123984" sldId="333"/>
        </pc:sldMkLst>
        <pc:spChg chg="mod">
          <ac:chgData name="Johnson, Chad" userId="29e26967-ee32-4210-a1e6-19e5305e9c5f" providerId="ADAL" clId="{F8A89717-AAF2-4511-B320-6D180F326EFA}" dt="2019-09-25T13:04:37.765" v="6014" actId="20577"/>
          <ac:spMkLst>
            <pc:docMk/>
            <pc:sldMk cId="1655123984" sldId="333"/>
            <ac:spMk id="2" creationId="{82075A25-7D1A-44E6-95FB-AA74C0EE6D7D}"/>
          </ac:spMkLst>
        </pc:spChg>
        <pc:spChg chg="mod">
          <ac:chgData name="Johnson, Chad" userId="29e26967-ee32-4210-a1e6-19e5305e9c5f" providerId="ADAL" clId="{F8A89717-AAF2-4511-B320-6D180F326EFA}" dt="2019-09-25T13:06:26.359" v="6016" actId="6549"/>
          <ac:spMkLst>
            <pc:docMk/>
            <pc:sldMk cId="1655123984" sldId="333"/>
            <ac:spMk id="3" creationId="{8F9294B3-942C-4225-B423-9E663E5CAB10}"/>
          </ac:spMkLst>
        </pc:spChg>
      </pc:sldChg>
      <pc:sldChg chg="modSp add">
        <pc:chgData name="Johnson, Chad" userId="29e26967-ee32-4210-a1e6-19e5305e9c5f" providerId="ADAL" clId="{F8A89717-AAF2-4511-B320-6D180F326EFA}" dt="2019-09-25T13:14:23.144" v="6480" actId="207"/>
        <pc:sldMkLst>
          <pc:docMk/>
          <pc:sldMk cId="379889854" sldId="334"/>
        </pc:sldMkLst>
        <pc:spChg chg="mod">
          <ac:chgData name="Johnson, Chad" userId="29e26967-ee32-4210-a1e6-19e5305e9c5f" providerId="ADAL" clId="{F8A89717-AAF2-4511-B320-6D180F326EFA}" dt="2019-09-25T13:08:08.840" v="6084" actId="313"/>
          <ac:spMkLst>
            <pc:docMk/>
            <pc:sldMk cId="379889854" sldId="334"/>
            <ac:spMk id="2" creationId="{A3D93B70-60DF-4072-AFDF-AAA475B63154}"/>
          </ac:spMkLst>
        </pc:spChg>
        <pc:spChg chg="mod">
          <ac:chgData name="Johnson, Chad" userId="29e26967-ee32-4210-a1e6-19e5305e9c5f" providerId="ADAL" clId="{F8A89717-AAF2-4511-B320-6D180F326EFA}" dt="2019-09-25T13:14:23.144" v="6480" actId="207"/>
          <ac:spMkLst>
            <pc:docMk/>
            <pc:sldMk cId="379889854" sldId="334"/>
            <ac:spMk id="3" creationId="{3BCD04D7-A75D-4A4F-8F68-ACBFBF34C4F7}"/>
          </ac:spMkLst>
        </pc:spChg>
      </pc:sldChg>
      <pc:sldChg chg="modSp add">
        <pc:chgData name="Johnson, Chad" userId="29e26967-ee32-4210-a1e6-19e5305e9c5f" providerId="ADAL" clId="{F8A89717-AAF2-4511-B320-6D180F326EFA}" dt="2019-09-25T13:33:21.380" v="7170" actId="20577"/>
        <pc:sldMkLst>
          <pc:docMk/>
          <pc:sldMk cId="308772251" sldId="335"/>
        </pc:sldMkLst>
        <pc:spChg chg="mod">
          <ac:chgData name="Johnson, Chad" userId="29e26967-ee32-4210-a1e6-19e5305e9c5f" providerId="ADAL" clId="{F8A89717-AAF2-4511-B320-6D180F326EFA}" dt="2019-09-25T13:15:02.025" v="6530" actId="20577"/>
          <ac:spMkLst>
            <pc:docMk/>
            <pc:sldMk cId="308772251" sldId="335"/>
            <ac:spMk id="2" creationId="{CFFFDB5A-0C94-4DC4-8A15-1C6E97A36722}"/>
          </ac:spMkLst>
        </pc:spChg>
        <pc:spChg chg="mod">
          <ac:chgData name="Johnson, Chad" userId="29e26967-ee32-4210-a1e6-19e5305e9c5f" providerId="ADAL" clId="{F8A89717-AAF2-4511-B320-6D180F326EFA}" dt="2019-09-25T13:33:21.380" v="7170" actId="20577"/>
          <ac:spMkLst>
            <pc:docMk/>
            <pc:sldMk cId="308772251" sldId="335"/>
            <ac:spMk id="3" creationId="{5AEAA8DE-90EA-4017-9436-988B2FBAF546}"/>
          </ac:spMkLst>
        </pc:spChg>
      </pc:sldChg>
      <pc:sldChg chg="modSp add">
        <pc:chgData name="Johnson, Chad" userId="29e26967-ee32-4210-a1e6-19e5305e9c5f" providerId="ADAL" clId="{F8A89717-AAF2-4511-B320-6D180F326EFA}" dt="2019-09-26T15:09:52.718" v="8062" actId="20577"/>
        <pc:sldMkLst>
          <pc:docMk/>
          <pc:sldMk cId="486087751" sldId="336"/>
        </pc:sldMkLst>
        <pc:spChg chg="mod">
          <ac:chgData name="Johnson, Chad" userId="29e26967-ee32-4210-a1e6-19e5305e9c5f" providerId="ADAL" clId="{F8A89717-AAF2-4511-B320-6D180F326EFA}" dt="2019-09-25T13:45:38.944" v="7190" actId="20577"/>
          <ac:spMkLst>
            <pc:docMk/>
            <pc:sldMk cId="486087751" sldId="336"/>
            <ac:spMk id="2" creationId="{F546B3D6-110E-4E84-B2C9-4459B825C1A2}"/>
          </ac:spMkLst>
        </pc:spChg>
        <pc:spChg chg="mod">
          <ac:chgData name="Johnson, Chad" userId="29e26967-ee32-4210-a1e6-19e5305e9c5f" providerId="ADAL" clId="{F8A89717-AAF2-4511-B320-6D180F326EFA}" dt="2019-09-26T15:09:52.718" v="8062" actId="20577"/>
          <ac:spMkLst>
            <pc:docMk/>
            <pc:sldMk cId="486087751" sldId="336"/>
            <ac:spMk id="3" creationId="{9709E996-357D-46BC-AF60-7D1AC7EFA768}"/>
          </ac:spMkLst>
        </pc:spChg>
      </pc:sldChg>
      <pc:sldChg chg="modSp add">
        <pc:chgData name="Johnson, Chad" userId="29e26967-ee32-4210-a1e6-19e5305e9c5f" providerId="ADAL" clId="{F8A89717-AAF2-4511-B320-6D180F326EFA}" dt="2019-09-26T15:18:20.669" v="8087" actId="27636"/>
        <pc:sldMkLst>
          <pc:docMk/>
          <pc:sldMk cId="3333132409" sldId="337"/>
        </pc:sldMkLst>
        <pc:spChg chg="mod">
          <ac:chgData name="Johnson, Chad" userId="29e26967-ee32-4210-a1e6-19e5305e9c5f" providerId="ADAL" clId="{F8A89717-AAF2-4511-B320-6D180F326EFA}" dt="2019-09-26T15:18:20.669" v="8087" actId="27636"/>
          <ac:spMkLst>
            <pc:docMk/>
            <pc:sldMk cId="3333132409" sldId="337"/>
            <ac:spMk id="3" creationId="{00000000-0000-0000-0000-000000000000}"/>
          </ac:spMkLst>
        </pc:spChg>
      </pc:sldChg>
      <pc:sldChg chg="modSp add">
        <pc:chgData name="Johnson, Chad" userId="29e26967-ee32-4210-a1e6-19e5305e9c5f" providerId="ADAL" clId="{F8A89717-AAF2-4511-B320-6D180F326EFA}" dt="2019-09-26T15:30:08.069" v="8389" actId="20577"/>
        <pc:sldMkLst>
          <pc:docMk/>
          <pc:sldMk cId="1053439049" sldId="338"/>
        </pc:sldMkLst>
        <pc:spChg chg="mod">
          <ac:chgData name="Johnson, Chad" userId="29e26967-ee32-4210-a1e6-19e5305e9c5f" providerId="ADAL" clId="{F8A89717-AAF2-4511-B320-6D180F326EFA}" dt="2019-09-26T15:29:29.743" v="8210" actId="20577"/>
          <ac:spMkLst>
            <pc:docMk/>
            <pc:sldMk cId="1053439049" sldId="338"/>
            <ac:spMk id="2" creationId="{00000000-0000-0000-0000-000000000000}"/>
          </ac:spMkLst>
        </pc:spChg>
        <pc:spChg chg="mod">
          <ac:chgData name="Johnson, Chad" userId="29e26967-ee32-4210-a1e6-19e5305e9c5f" providerId="ADAL" clId="{F8A89717-AAF2-4511-B320-6D180F326EFA}" dt="2019-09-26T15:30:08.069" v="8389" actId="20577"/>
          <ac:spMkLst>
            <pc:docMk/>
            <pc:sldMk cId="1053439049" sldId="338"/>
            <ac:spMk id="3" creationId="{00000000-0000-0000-0000-000000000000}"/>
          </ac:spMkLst>
        </pc:spChg>
      </pc:sldChg>
      <pc:sldChg chg="modSp add">
        <pc:chgData name="Johnson, Chad" userId="29e26967-ee32-4210-a1e6-19e5305e9c5f" providerId="ADAL" clId="{F8A89717-AAF2-4511-B320-6D180F326EFA}" dt="2019-09-26T15:37:46.143" v="8508" actId="6549"/>
        <pc:sldMkLst>
          <pc:docMk/>
          <pc:sldMk cId="1028414973" sldId="339"/>
        </pc:sldMkLst>
        <pc:spChg chg="mod">
          <ac:chgData name="Johnson, Chad" userId="29e26967-ee32-4210-a1e6-19e5305e9c5f" providerId="ADAL" clId="{F8A89717-AAF2-4511-B320-6D180F326EFA}" dt="2019-09-26T15:36:46.525" v="8440" actId="20577"/>
          <ac:spMkLst>
            <pc:docMk/>
            <pc:sldMk cId="1028414973" sldId="339"/>
            <ac:spMk id="2" creationId="{0B6B6833-50E7-4020-AF32-AD3147AA051F}"/>
          </ac:spMkLst>
        </pc:spChg>
        <pc:spChg chg="mod">
          <ac:chgData name="Johnson, Chad" userId="29e26967-ee32-4210-a1e6-19e5305e9c5f" providerId="ADAL" clId="{F8A89717-AAF2-4511-B320-6D180F326EFA}" dt="2019-09-26T15:37:46.143" v="8508" actId="6549"/>
          <ac:spMkLst>
            <pc:docMk/>
            <pc:sldMk cId="1028414973" sldId="339"/>
            <ac:spMk id="3" creationId="{A301020B-3973-4398-A96D-870E78187141}"/>
          </ac:spMkLst>
        </pc:spChg>
      </pc:sldChg>
      <pc:sldChg chg="modSp add">
        <pc:chgData name="Johnson, Chad" userId="29e26967-ee32-4210-a1e6-19e5305e9c5f" providerId="ADAL" clId="{F8A89717-AAF2-4511-B320-6D180F326EFA}" dt="2019-09-26T15:39:32.534" v="8591" actId="20577"/>
        <pc:sldMkLst>
          <pc:docMk/>
          <pc:sldMk cId="1888593237" sldId="340"/>
        </pc:sldMkLst>
        <pc:spChg chg="mod">
          <ac:chgData name="Johnson, Chad" userId="29e26967-ee32-4210-a1e6-19e5305e9c5f" providerId="ADAL" clId="{F8A89717-AAF2-4511-B320-6D180F326EFA}" dt="2019-09-26T15:38:49.926" v="8528" actId="20577"/>
          <ac:spMkLst>
            <pc:docMk/>
            <pc:sldMk cId="1888593237" sldId="340"/>
            <ac:spMk id="2" creationId="{7479212B-96D1-43EB-A65F-86E97D85DE9A}"/>
          </ac:spMkLst>
        </pc:spChg>
        <pc:spChg chg="mod">
          <ac:chgData name="Johnson, Chad" userId="29e26967-ee32-4210-a1e6-19e5305e9c5f" providerId="ADAL" clId="{F8A89717-AAF2-4511-B320-6D180F326EFA}" dt="2019-09-26T15:39:32.534" v="8591" actId="20577"/>
          <ac:spMkLst>
            <pc:docMk/>
            <pc:sldMk cId="1888593237" sldId="340"/>
            <ac:spMk id="3" creationId="{5E3E2670-0CB4-438E-AA1B-D16ABD762744}"/>
          </ac:spMkLst>
        </pc:spChg>
      </pc:sldChg>
      <pc:sldChg chg="modSp add">
        <pc:chgData name="Johnson, Chad" userId="29e26967-ee32-4210-a1e6-19e5305e9c5f" providerId="ADAL" clId="{F8A89717-AAF2-4511-B320-6D180F326EFA}" dt="2019-09-26T15:48:28.478" v="9112" actId="20577"/>
        <pc:sldMkLst>
          <pc:docMk/>
          <pc:sldMk cId="4061505856" sldId="341"/>
        </pc:sldMkLst>
        <pc:spChg chg="mod">
          <ac:chgData name="Johnson, Chad" userId="29e26967-ee32-4210-a1e6-19e5305e9c5f" providerId="ADAL" clId="{F8A89717-AAF2-4511-B320-6D180F326EFA}" dt="2019-09-26T15:40:16.608" v="8604" actId="20577"/>
          <ac:spMkLst>
            <pc:docMk/>
            <pc:sldMk cId="4061505856" sldId="341"/>
            <ac:spMk id="2" creationId="{BE9D229C-81B5-4158-9E80-4E98D1985A0D}"/>
          </ac:spMkLst>
        </pc:spChg>
        <pc:spChg chg="mod">
          <ac:chgData name="Johnson, Chad" userId="29e26967-ee32-4210-a1e6-19e5305e9c5f" providerId="ADAL" clId="{F8A89717-AAF2-4511-B320-6D180F326EFA}" dt="2019-09-26T15:48:28.478" v="9112" actId="20577"/>
          <ac:spMkLst>
            <pc:docMk/>
            <pc:sldMk cId="4061505856" sldId="341"/>
            <ac:spMk id="3" creationId="{FA454A55-16F9-4855-9DB7-545CE5CF9D60}"/>
          </ac:spMkLst>
        </pc:spChg>
      </pc:sldChg>
      <pc:sldChg chg="addSp delSp modSp add">
        <pc:chgData name="Johnson, Chad" userId="29e26967-ee32-4210-a1e6-19e5305e9c5f" providerId="ADAL" clId="{F8A89717-AAF2-4511-B320-6D180F326EFA}" dt="2019-09-26T15:55:29.956" v="9149" actId="478"/>
        <pc:sldMkLst>
          <pc:docMk/>
          <pc:sldMk cId="501589223" sldId="342"/>
        </pc:sldMkLst>
        <pc:spChg chg="del mod">
          <ac:chgData name="Johnson, Chad" userId="29e26967-ee32-4210-a1e6-19e5305e9c5f" providerId="ADAL" clId="{F8A89717-AAF2-4511-B320-6D180F326EFA}" dt="2019-09-26T15:55:29.956" v="9149" actId="478"/>
          <ac:spMkLst>
            <pc:docMk/>
            <pc:sldMk cId="501589223" sldId="342"/>
            <ac:spMk id="2" creationId="{7739C802-971A-4781-A8AF-D9E63344D808}"/>
          </ac:spMkLst>
        </pc:spChg>
        <pc:spChg chg="del mod">
          <ac:chgData name="Johnson, Chad" userId="29e26967-ee32-4210-a1e6-19e5305e9c5f" providerId="ADAL" clId="{F8A89717-AAF2-4511-B320-6D180F326EFA}" dt="2019-09-26T15:53:49.476" v="9142"/>
          <ac:spMkLst>
            <pc:docMk/>
            <pc:sldMk cId="501589223" sldId="342"/>
            <ac:spMk id="3" creationId="{87BFB226-42F4-4A8C-B00F-DE1B732DFB71}"/>
          </ac:spMkLst>
        </pc:spChg>
        <pc:picChg chg="add mod">
          <ac:chgData name="Johnson, Chad" userId="29e26967-ee32-4210-a1e6-19e5305e9c5f" providerId="ADAL" clId="{F8A89717-AAF2-4511-B320-6D180F326EFA}" dt="2019-09-26T15:55:27.027" v="9148" actId="1076"/>
          <ac:picMkLst>
            <pc:docMk/>
            <pc:sldMk cId="501589223" sldId="342"/>
            <ac:picMk id="2050" creationId="{1EDF17BD-B468-4849-B25D-EFAAF1B80FA4}"/>
          </ac:picMkLst>
        </pc:picChg>
      </pc:sldChg>
      <pc:sldChg chg="modSp">
        <pc:chgData name="Johnson, Chad" userId="29e26967-ee32-4210-a1e6-19e5305e9c5f" providerId="ADAL" clId="{F8A89717-AAF2-4511-B320-6D180F326EFA}" dt="2019-09-27T14:26:23.820" v="9359" actId="27636"/>
        <pc:sldMkLst>
          <pc:docMk/>
          <pc:sldMk cId="2141909417" sldId="343"/>
        </pc:sldMkLst>
        <pc:spChg chg="mod">
          <ac:chgData name="Johnson, Chad" userId="29e26967-ee32-4210-a1e6-19e5305e9c5f" providerId="ADAL" clId="{F8A89717-AAF2-4511-B320-6D180F326EFA}" dt="2019-09-27T14:26:23.820" v="9359" actId="27636"/>
          <ac:spMkLst>
            <pc:docMk/>
            <pc:sldMk cId="2141909417" sldId="343"/>
            <ac:spMk id="3" creationId="{00000000-0000-0000-0000-000000000000}"/>
          </ac:spMkLst>
        </pc:spChg>
      </pc:sldChg>
      <pc:sldChg chg="delSp modSp modAnim">
        <pc:chgData name="Johnson, Chad" userId="29e26967-ee32-4210-a1e6-19e5305e9c5f" providerId="ADAL" clId="{F8A89717-AAF2-4511-B320-6D180F326EFA}" dt="2019-09-27T14:23:14.094" v="9199" actId="6549"/>
        <pc:sldMkLst>
          <pc:docMk/>
          <pc:sldMk cId="2798494896" sldId="345"/>
        </pc:sldMkLst>
        <pc:spChg chg="mod">
          <ac:chgData name="Johnson, Chad" userId="29e26967-ee32-4210-a1e6-19e5305e9c5f" providerId="ADAL" clId="{F8A89717-AAF2-4511-B320-6D180F326EFA}" dt="2019-09-27T14:23:14.094" v="9199" actId="6549"/>
          <ac:spMkLst>
            <pc:docMk/>
            <pc:sldMk cId="2798494896" sldId="345"/>
            <ac:spMk id="3" creationId="{00000000-0000-0000-0000-000000000000}"/>
          </ac:spMkLst>
        </pc:spChg>
        <pc:spChg chg="del">
          <ac:chgData name="Johnson, Chad" userId="29e26967-ee32-4210-a1e6-19e5305e9c5f" providerId="ADAL" clId="{F8A89717-AAF2-4511-B320-6D180F326EFA}" dt="2019-09-27T14:21:57.708" v="9166" actId="478"/>
          <ac:spMkLst>
            <pc:docMk/>
            <pc:sldMk cId="2798494896" sldId="345"/>
            <ac:spMk id="4" creationId="{00000000-0000-0000-0000-000000000000}"/>
          </ac:spMkLst>
        </pc:spChg>
        <pc:picChg chg="del mod">
          <ac:chgData name="Johnson, Chad" userId="29e26967-ee32-4210-a1e6-19e5305e9c5f" providerId="ADAL" clId="{F8A89717-AAF2-4511-B320-6D180F326EFA}" dt="2019-09-27T14:21:26.609" v="9157" actId="478"/>
          <ac:picMkLst>
            <pc:docMk/>
            <pc:sldMk cId="2798494896" sldId="345"/>
            <ac:picMk id="1026" creationId="{00000000-0000-0000-0000-000000000000}"/>
          </ac:picMkLst>
        </pc:picChg>
      </pc:sldChg>
      <pc:sldChg chg="addSp delSp modSp add addAnim delAnim modAnim">
        <pc:chgData name="Johnson, Chad" userId="29e26967-ee32-4210-a1e6-19e5305e9c5f" providerId="ADAL" clId="{F8A89717-AAF2-4511-B320-6D180F326EFA}" dt="2019-09-27T14:25:56.655" v="9355" actId="33524"/>
        <pc:sldMkLst>
          <pc:docMk/>
          <pc:sldMk cId="1886247980" sldId="347"/>
        </pc:sldMkLst>
        <pc:spChg chg="add del mod">
          <ac:chgData name="Johnson, Chad" userId="29e26967-ee32-4210-a1e6-19e5305e9c5f" providerId="ADAL" clId="{F8A89717-AAF2-4511-B320-6D180F326EFA}" dt="2019-09-27T14:25:56.655" v="9355" actId="33524"/>
          <ac:spMkLst>
            <pc:docMk/>
            <pc:sldMk cId="1886247980" sldId="347"/>
            <ac:spMk id="3" creationId="{00000000-0000-0000-0000-000000000000}"/>
          </ac:spMkLst>
        </pc:spChg>
        <pc:spChg chg="add del mod">
          <ac:chgData name="Johnson, Chad" userId="29e26967-ee32-4210-a1e6-19e5305e9c5f" providerId="ADAL" clId="{F8A89717-AAF2-4511-B320-6D180F326EFA}" dt="2019-09-27T14:22:26.819" v="9172" actId="478"/>
          <ac:spMkLst>
            <pc:docMk/>
            <pc:sldMk cId="1886247980" sldId="347"/>
            <ac:spMk id="6" creationId="{A7AA8407-7022-4045-90A1-4FF5C6CECF1A}"/>
          </ac:spMkLst>
        </pc:spChg>
      </pc:sldChg>
      <pc:sldChg chg="modSp add">
        <pc:chgData name="Johnson, Chad" userId="29e26967-ee32-4210-a1e6-19e5305e9c5f" providerId="ADAL" clId="{F8A89717-AAF2-4511-B320-6D180F326EFA}" dt="2019-09-30T16:56:52.071" v="10295" actId="20577"/>
        <pc:sldMkLst>
          <pc:docMk/>
          <pc:sldMk cId="1019347249" sldId="348"/>
        </pc:sldMkLst>
        <pc:spChg chg="mod">
          <ac:chgData name="Johnson, Chad" userId="29e26967-ee32-4210-a1e6-19e5305e9c5f" providerId="ADAL" clId="{F8A89717-AAF2-4511-B320-6D180F326EFA}" dt="2019-09-30T16:44:55.800" v="10026" actId="20577"/>
          <ac:spMkLst>
            <pc:docMk/>
            <pc:sldMk cId="1019347249" sldId="348"/>
            <ac:spMk id="2" creationId="{F5755733-086C-4431-8E79-C92D63BC8C77}"/>
          </ac:spMkLst>
        </pc:spChg>
        <pc:spChg chg="mod">
          <ac:chgData name="Johnson, Chad" userId="29e26967-ee32-4210-a1e6-19e5305e9c5f" providerId="ADAL" clId="{F8A89717-AAF2-4511-B320-6D180F326EFA}" dt="2019-09-30T16:56:52.071" v="10295" actId="20577"/>
          <ac:spMkLst>
            <pc:docMk/>
            <pc:sldMk cId="1019347249" sldId="348"/>
            <ac:spMk id="3" creationId="{99A85AD4-2F5F-417C-8D8F-97906A2D9D21}"/>
          </ac:spMkLst>
        </pc:spChg>
      </pc:sldChg>
      <pc:sldChg chg="modSp add">
        <pc:chgData name="Johnson, Chad" userId="29e26967-ee32-4210-a1e6-19e5305e9c5f" providerId="ADAL" clId="{F8A89717-AAF2-4511-B320-6D180F326EFA}" dt="2019-09-30T17:03:50.920" v="10437" actId="20577"/>
        <pc:sldMkLst>
          <pc:docMk/>
          <pc:sldMk cId="1124531523" sldId="349"/>
        </pc:sldMkLst>
        <pc:spChg chg="mod">
          <ac:chgData name="Johnson, Chad" userId="29e26967-ee32-4210-a1e6-19e5305e9c5f" providerId="ADAL" clId="{F8A89717-AAF2-4511-B320-6D180F326EFA}" dt="2019-09-30T17:03:50.920" v="10437" actId="20577"/>
          <ac:spMkLst>
            <pc:docMk/>
            <pc:sldMk cId="1124531523" sldId="349"/>
            <ac:spMk id="3" creationId="{99A85AD4-2F5F-417C-8D8F-97906A2D9D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5"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33"/>
            <a:ext cx="6509936" cy="1311547"/>
          </a:xfrm>
        </p:spPr>
        <p:txBody>
          <a:bodyPr bIns="0" anchor="b">
            <a:normAutofit/>
          </a:bodyPr>
          <a:lstStyle>
            <a:lvl1pPr algn="ctr">
              <a:lnSpc>
                <a:spcPct val="80000"/>
              </a:lnSpc>
              <a:defRPr sz="41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2"/>
            <a:ext cx="6505070" cy="991940"/>
          </a:xfrm>
        </p:spPr>
        <p:txBody>
          <a:bodyPr tIns="0">
            <a:normAutofit/>
          </a:bodyPr>
          <a:lstStyle>
            <a:lvl1pPr marL="0" indent="0" algn="ctr">
              <a:lnSpc>
                <a:spcPct val="100000"/>
              </a:lnSpc>
              <a:buNone/>
              <a:defRPr sz="1400" b="0">
                <a:solidFill>
                  <a:srgbClr val="FFFEFF"/>
                </a:solidFill>
              </a:defRPr>
            </a:lvl1pPr>
            <a:lvl2pPr marL="342857" indent="0" algn="ctr">
              <a:buNone/>
              <a:defRPr sz="1400"/>
            </a:lvl2pPr>
            <a:lvl3pPr marL="685715" indent="0" algn="ctr">
              <a:buNone/>
              <a:defRPr sz="1400"/>
            </a:lvl3pPr>
            <a:lvl4pPr marL="1028573" indent="0" algn="ctr">
              <a:buNone/>
              <a:defRPr sz="1200"/>
            </a:lvl4pPr>
            <a:lvl5pPr marL="1371430" indent="0" algn="ctr">
              <a:buNone/>
              <a:defRPr sz="1200"/>
            </a:lvl5pPr>
            <a:lvl6pPr marL="1714289" indent="0" algn="ctr">
              <a:buNone/>
              <a:defRPr sz="1200"/>
            </a:lvl6pPr>
            <a:lvl7pPr marL="2057144" indent="0" algn="ctr">
              <a:buNone/>
              <a:defRPr sz="1200"/>
            </a:lvl7pPr>
            <a:lvl8pPr marL="2400000" indent="0" algn="ctr">
              <a:buNone/>
              <a:defRPr sz="1200"/>
            </a:lvl8pPr>
            <a:lvl9pPr marL="2742857"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68573" tIns="34289" rIns="68573" bIns="34289" rtlCol="0" anchor="ctr"/>
          <a:lstStyle>
            <a:lvl1pPr>
              <a:defRPr lang="en-US"/>
            </a:lvl1pPr>
          </a:lstStyle>
          <a:p>
            <a:fld id="{48A87A34-81AB-432B-8DAE-1953F412C126}" type="datetimeFigureOut">
              <a:rPr lang="en-US" dirty="0">
                <a:solidFill>
                  <a:prstClr val="black">
                    <a:tint val="75000"/>
                  </a:prstClr>
                </a:solidFill>
              </a:rPr>
              <a:pPr/>
              <a:t>9/30/2019</a:t>
            </a:fld>
            <a:endParaRPr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4042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5"/>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10"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6" y="1762449"/>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9" y="596041"/>
            <a:ext cx="4706276" cy="394281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4845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1" y="5"/>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3"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5" y="598839"/>
            <a:ext cx="4701467" cy="39429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5289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1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400" b="0">
                <a:solidFill>
                  <a:srgbClr val="FFFEFF"/>
                </a:solidFill>
              </a:defRPr>
            </a:lvl1pPr>
            <a:lvl2pPr marL="342900" indent="0" algn="ctr">
              <a:buNone/>
              <a:defRPr sz="14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68580" tIns="34290" rIns="68580" bIns="34290" rtlCol="0" anchor="ctr"/>
          <a:lstStyle>
            <a:lvl1pPr>
              <a:defRPr lang="en-US"/>
            </a:lvl1pPr>
          </a:lstStyle>
          <a:p>
            <a:fld id="{48A87A34-81AB-432B-8DAE-1953F412C126}" type="datetimeFigureOut">
              <a:rPr lang="en-US" dirty="0">
                <a:solidFill>
                  <a:prstClr val="black">
                    <a:tint val="75000"/>
                  </a:prstClr>
                </a:solidFill>
              </a:rPr>
              <a:pPr/>
              <a:t>9/30/2019</a:t>
            </a:fld>
            <a:endParaRPr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67241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98744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400">
                <a:solidFill>
                  <a:srgbClr val="FFFEFF"/>
                </a:solidFill>
              </a:defRPr>
            </a:lvl1pPr>
            <a:lvl2pPr marL="342900" indent="0">
              <a:buNone/>
              <a:defRPr sz="14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36730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68580" tIns="68580" rIns="68580" bIns="6858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9534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68580" tIns="68580" rIns="68580" bIns="6858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3843979" y="1116739"/>
            <a:ext cx="4698263" cy="1272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8" name="Footer Placeholder 7"/>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06637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73826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3" name="Footer Placeholder 2"/>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37262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295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5"/>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10"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5"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41" y="602394"/>
            <a:ext cx="4711405" cy="393646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23127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400">
                <a:solidFill>
                  <a:srgbClr val="FFFEFF"/>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03505" y="4670298"/>
            <a:ext cx="4456652" cy="240030"/>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4371283"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00893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499865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29110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1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400" b="0">
                <a:solidFill>
                  <a:srgbClr val="FFFEFF"/>
                </a:solidFill>
              </a:defRPr>
            </a:lvl1pPr>
            <a:lvl2pPr marL="342900" indent="0" algn="ctr">
              <a:buNone/>
              <a:defRPr sz="14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68580" tIns="34290" rIns="68580" bIns="34290" rtlCol="0" anchor="ctr"/>
          <a:lstStyle>
            <a:lvl1pPr>
              <a:defRPr lang="en-US"/>
            </a:lvl1pPr>
          </a:lstStyle>
          <a:p>
            <a:fld id="{93BDC423-31CF-41A5-818F-1DBD096DC18D}" type="datetimeFigureOut">
              <a:rPr lang="en-US" smtClean="0">
                <a:solidFill>
                  <a:prstClr val="black">
                    <a:tint val="75000"/>
                  </a:prstClr>
                </a:solidFill>
              </a:rPr>
              <a:pPr/>
              <a:t>9/30/2019</a:t>
            </a:fld>
            <a:endParaRPr>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6657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DC423-31CF-41A5-818F-1DBD096DC18D}" type="datetimeFigureOut">
              <a:rPr lang="en-US" smtClean="0">
                <a:solidFill>
                  <a:prstClr val="black">
                    <a:tint val="75000"/>
                  </a:prstClr>
                </a:solidFill>
              </a:rPr>
              <a:pPr/>
              <a:t>9/30/2019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60035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400">
                <a:solidFill>
                  <a:srgbClr val="FFFEFF"/>
                </a:solidFill>
              </a:defRPr>
            </a:lvl1pPr>
            <a:lvl2pPr marL="342900" indent="0">
              <a:buNone/>
              <a:defRPr sz="14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3504" y="240030"/>
            <a:ext cx="2743200" cy="240030"/>
          </a:xfrm>
        </p:spPr>
        <p:txBody>
          <a:bodyPr/>
          <a:lstStyle/>
          <a:p>
            <a:fld id="{93BDC423-31CF-41A5-818F-1DBD096DC18D}" type="datetimeFigureOut">
              <a:rPr lang="en-US" smtClean="0">
                <a:solidFill>
                  <a:prstClr val="black">
                    <a:tint val="75000"/>
                  </a:prstClr>
                </a:solidFill>
              </a:rPr>
              <a:pPr/>
              <a:t>9/30/2019</a:t>
            </a:fld>
            <a:endParaRPr lang="en-US">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43904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68580" tIns="68580" rIns="68580" bIns="6858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93BDC423-31CF-41A5-818F-1DBD096DC18D}" type="datetimeFigureOut">
              <a:rPr lang="en-US" smtClean="0">
                <a:solidFill>
                  <a:prstClr val="black">
                    <a:tint val="75000"/>
                  </a:prstClr>
                </a:solidFill>
              </a:rPr>
              <a:pPr/>
              <a:t>9/30/2019</a:t>
            </a:fld>
            <a:endParaRPr lang="en-US">
              <a:solidFill>
                <a:prstClr val="black">
                  <a:tint val="75000"/>
                </a:prstClr>
              </a:solidFill>
            </a:endParaRPr>
          </a:p>
        </p:txBody>
      </p:sp>
      <p:sp>
        <p:nvSpPr>
          <p:cNvPr id="6" name="Footer Placeholder 5"/>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7852410" y="240030"/>
            <a:ext cx="685800" cy="240030"/>
          </a:xfrm>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08302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68580" tIns="68580" rIns="68580" bIns="6858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3843979" y="1116739"/>
            <a:ext cx="4698263" cy="1272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93BDC423-31CF-41A5-818F-1DBD096DC18D}" type="datetimeFigureOut">
              <a:rPr lang="en-US" smtClean="0">
                <a:solidFill>
                  <a:prstClr val="black">
                    <a:tint val="75000"/>
                  </a:prstClr>
                </a:solidFill>
              </a:rPr>
              <a:pPr/>
              <a:t>9/30/2019</a:t>
            </a:fld>
            <a:endParaRPr lang="en-US">
              <a:solidFill>
                <a:prstClr val="black">
                  <a:tint val="75000"/>
                </a:prstClr>
              </a:solidFill>
            </a:endParaRPr>
          </a:p>
        </p:txBody>
      </p:sp>
      <p:sp>
        <p:nvSpPr>
          <p:cNvPr id="8" name="Footer Placeholder 7"/>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7852410" y="240030"/>
            <a:ext cx="685800" cy="240030"/>
          </a:xfrm>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57913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BDC423-31CF-41A5-818F-1DBD096DC18D}" type="datetimeFigureOut">
              <a:rPr lang="en-US" smtClean="0">
                <a:solidFill>
                  <a:prstClr val="black">
                    <a:tint val="75000"/>
                  </a:prstClr>
                </a:solidFill>
              </a:rPr>
              <a:pPr/>
              <a:t>9/30/2019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40065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93BDC423-31CF-41A5-818F-1DBD096DC18D}" type="datetimeFigureOut">
              <a:rPr lang="en-US" smtClean="0">
                <a:solidFill>
                  <a:prstClr val="black">
                    <a:tint val="75000"/>
                  </a:prstClr>
                </a:solidFill>
              </a:rPr>
              <a:pPr/>
              <a:t>9/30/2019</a:t>
            </a:fld>
            <a:endParaRPr lang="en-US">
              <a:solidFill>
                <a:prstClr val="black">
                  <a:tint val="75000"/>
                </a:prstClr>
              </a:solidFill>
            </a:endParaRPr>
          </a:p>
        </p:txBody>
      </p:sp>
      <p:sp>
        <p:nvSpPr>
          <p:cNvPr id="3" name="Footer Placeholder 2"/>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7852410" y="240030"/>
            <a:ext cx="685800" cy="240030"/>
          </a:xfrm>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232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64"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52"/>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7" y="2885140"/>
            <a:ext cx="4117667" cy="1037828"/>
          </a:xfrm>
        </p:spPr>
        <p:txBody>
          <a:bodyPr tIns="0">
            <a:normAutofit/>
          </a:bodyPr>
          <a:lstStyle>
            <a:lvl1pPr marL="0" indent="0" algn="ctr">
              <a:buNone/>
              <a:defRPr sz="1400">
                <a:solidFill>
                  <a:srgbClr val="FFFEFF"/>
                </a:solidFill>
              </a:defRPr>
            </a:lvl1pPr>
            <a:lvl2pPr marL="342857" indent="0">
              <a:buNone/>
              <a:defRPr sz="1400">
                <a:solidFill>
                  <a:schemeClr val="tx1">
                    <a:tint val="75000"/>
                  </a:schemeClr>
                </a:solidFill>
              </a:defRPr>
            </a:lvl2pPr>
            <a:lvl3pPr marL="685715" indent="0">
              <a:buNone/>
              <a:defRPr sz="1400">
                <a:solidFill>
                  <a:schemeClr val="tx1">
                    <a:tint val="75000"/>
                  </a:schemeClr>
                </a:solidFill>
              </a:defRPr>
            </a:lvl3pPr>
            <a:lvl4pPr marL="1028573" indent="0">
              <a:buNone/>
              <a:defRPr sz="1200">
                <a:solidFill>
                  <a:schemeClr val="tx1">
                    <a:tint val="75000"/>
                  </a:schemeClr>
                </a:solidFill>
              </a:defRPr>
            </a:lvl4pPr>
            <a:lvl5pPr marL="1371430" indent="0">
              <a:buNone/>
              <a:defRPr sz="1200">
                <a:solidFill>
                  <a:schemeClr val="tx1">
                    <a:tint val="75000"/>
                  </a:schemeClr>
                </a:solidFill>
              </a:defRPr>
            </a:lvl5pPr>
            <a:lvl6pPr marL="1714289" indent="0">
              <a:buNone/>
              <a:defRPr sz="1200">
                <a:solidFill>
                  <a:schemeClr val="tx1">
                    <a:tint val="75000"/>
                  </a:schemeClr>
                </a:solidFill>
              </a:defRPr>
            </a:lvl6pPr>
            <a:lvl7pPr marL="2057144" indent="0">
              <a:buNone/>
              <a:defRPr sz="1200">
                <a:solidFill>
                  <a:schemeClr val="tx1">
                    <a:tint val="75000"/>
                  </a:schemeClr>
                </a:solidFill>
              </a:defRPr>
            </a:lvl7pPr>
            <a:lvl8pPr marL="2400000" indent="0">
              <a:buNone/>
              <a:defRPr sz="1200">
                <a:solidFill>
                  <a:schemeClr val="tx1">
                    <a:tint val="75000"/>
                  </a:schemeClr>
                </a:solidFill>
              </a:defRPr>
            </a:lvl8pPr>
            <a:lvl9pPr marL="2742857"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11723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93BDC423-31CF-41A5-818F-1DBD096DC18D}" type="datetimeFigureOut">
              <a:rPr lang="en-US" smtClean="0">
                <a:solidFill>
                  <a:prstClr val="black">
                    <a:tint val="75000"/>
                  </a:prstClr>
                </a:solidFill>
              </a:rPr>
              <a:pPr/>
              <a:t>9/30/2019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75999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400">
                <a:solidFill>
                  <a:srgbClr val="FFFEFF"/>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a:xfrm>
            <a:off x="603504" y="240030"/>
            <a:ext cx="2743200" cy="240030"/>
          </a:xfrm>
        </p:spPr>
        <p:txBody>
          <a:bodyPr/>
          <a:lstStyle/>
          <a:p>
            <a:fld id="{93BDC423-31CF-41A5-818F-1DBD096DC18D}" type="datetimeFigureOut">
              <a:rPr lang="en-US" smtClean="0">
                <a:solidFill>
                  <a:prstClr val="black">
                    <a:tint val="75000"/>
                  </a:prstClr>
                </a:solidFill>
              </a:rPr>
              <a:pPr/>
              <a:t>9/30/2019</a:t>
            </a:fld>
            <a:endParaRPr lang="en-US">
              <a:solidFill>
                <a:prstClr val="black">
                  <a:tint val="75000"/>
                </a:prstClr>
              </a:solidFill>
            </a:endParaRPr>
          </a:p>
        </p:txBody>
      </p:sp>
      <p:sp>
        <p:nvSpPr>
          <p:cNvPr id="6" name="Footer Placeholder 5"/>
          <p:cNvSpPr>
            <a:spLocks noGrp="1"/>
          </p:cNvSpPr>
          <p:nvPr>
            <p:ph type="ftr" sz="quarter" idx="11"/>
          </p:nvPr>
        </p:nvSpPr>
        <p:spPr>
          <a:xfrm>
            <a:off x="603505" y="4670298"/>
            <a:ext cx="4456652" cy="240030"/>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4371283" y="240030"/>
            <a:ext cx="685800" cy="240030"/>
          </a:xfrm>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07418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DC423-31CF-41A5-818F-1DBD096DC18D}" type="datetimeFigureOut">
              <a:rPr lang="en-US" smtClean="0">
                <a:solidFill>
                  <a:prstClr val="black">
                    <a:tint val="75000"/>
                  </a:prstClr>
                </a:solidFill>
              </a:rPr>
              <a:pPr/>
              <a:t>9/30/2019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69372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93BDC423-31CF-41A5-818F-1DBD096DC18D}" type="datetimeFigureOut">
              <a:rPr lang="en-US" smtClean="0">
                <a:solidFill>
                  <a:prstClr val="black">
                    <a:tint val="75000"/>
                  </a:prstClr>
                </a:solidFill>
              </a:rPr>
              <a:pPr/>
              <a:t>9/30/2019</a:t>
            </a:fld>
            <a:endParaRPr lang="en-US">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698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5"/>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10"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2" y="1754757"/>
            <a:ext cx="2625621" cy="1852549"/>
          </a:xfrm>
        </p:spPr>
        <p:txBody>
          <a:bodyPr lIns="68573" tIns="68573" rIns="68573" bIns="68573"/>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64" y="602392"/>
            <a:ext cx="4702193" cy="178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40" y="2754121"/>
            <a:ext cx="4704017" cy="17876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1065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5"/>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10"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2" y="1772942"/>
            <a:ext cx="2625621" cy="1845373"/>
          </a:xfrm>
        </p:spPr>
        <p:txBody>
          <a:bodyPr lIns="68573" tIns="68573" rIns="68573" bIns="68573"/>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700" b="0" cap="all" baseline="0">
                <a:solidFill>
                  <a:schemeClr val="accent1"/>
                </a:solidFill>
              </a:defRPr>
            </a:lvl1pPr>
            <a:lvl2pPr marL="342857" indent="0">
              <a:buNone/>
              <a:defRPr sz="1500" b="1"/>
            </a:lvl2pPr>
            <a:lvl3pPr marL="685715" indent="0">
              <a:buNone/>
              <a:defRPr sz="140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Edit Master text styles</a:t>
            </a:r>
          </a:p>
        </p:txBody>
      </p:sp>
      <p:sp>
        <p:nvSpPr>
          <p:cNvPr id="4" name="Content Placeholder 3"/>
          <p:cNvSpPr>
            <a:spLocks noGrp="1"/>
          </p:cNvSpPr>
          <p:nvPr>
            <p:ph sz="half" idx="2"/>
          </p:nvPr>
        </p:nvSpPr>
        <p:spPr>
          <a:xfrm>
            <a:off x="3843984" y="1116741"/>
            <a:ext cx="4698263" cy="1272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700" b="0" cap="all" baseline="0">
                <a:solidFill>
                  <a:schemeClr val="accent1"/>
                </a:solidFill>
              </a:defRPr>
            </a:lvl1pPr>
            <a:lvl2pPr marL="342857" indent="0">
              <a:buNone/>
              <a:defRPr sz="1500" b="1"/>
            </a:lvl2pPr>
            <a:lvl3pPr marL="685715" indent="0">
              <a:buNone/>
              <a:defRPr sz="140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8" name="Footer Placeholder 7"/>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5918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5"/>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10"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6"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7258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3" name="Footer Placeholder 2"/>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7596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5"/>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10"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9" y="602108"/>
            <a:ext cx="4706276" cy="393745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857" indent="0">
              <a:buNone/>
              <a:defRPr sz="1100"/>
            </a:lvl2pPr>
            <a:lvl3pPr marL="685715" indent="0">
              <a:buNone/>
              <a:defRPr sz="900"/>
            </a:lvl3pPr>
            <a:lvl4pPr marL="1028573" indent="0">
              <a:buNone/>
              <a:defRPr sz="800"/>
            </a:lvl4pPr>
            <a:lvl5pPr marL="1371430" indent="0">
              <a:buNone/>
              <a:defRPr sz="800"/>
            </a:lvl5pPr>
            <a:lvl6pPr marL="1714289" indent="0">
              <a:buNone/>
              <a:defRPr sz="800"/>
            </a:lvl6pPr>
            <a:lvl7pPr marL="2057144" indent="0">
              <a:buNone/>
              <a:defRPr sz="800"/>
            </a:lvl7pPr>
            <a:lvl8pPr marL="2400000" indent="0">
              <a:buNone/>
              <a:defRPr sz="800"/>
            </a:lvl8pPr>
            <a:lvl9pPr marL="2742857"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932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4"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endParaRPr lang="en-US" dirty="0"/>
          </a:p>
        </p:txBody>
      </p:sp>
      <p:sp>
        <p:nvSpPr>
          <p:cNvPr id="2" name="Title 1"/>
          <p:cNvSpPr>
            <a:spLocks noGrp="1"/>
          </p:cNvSpPr>
          <p:nvPr>
            <p:ph type="title"/>
          </p:nvPr>
        </p:nvSpPr>
        <p:spPr>
          <a:xfrm>
            <a:off x="664087"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7" y="2658764"/>
            <a:ext cx="4332485" cy="955649"/>
          </a:xfrm>
        </p:spPr>
        <p:txBody>
          <a:bodyPr>
            <a:normAutofit/>
          </a:bodyPr>
          <a:lstStyle>
            <a:lvl1pPr marL="0" indent="0" algn="ctr">
              <a:buNone/>
              <a:defRPr sz="1400">
                <a:solidFill>
                  <a:srgbClr val="FFFEFF"/>
                </a:solidFill>
              </a:defRPr>
            </a:lvl1pPr>
            <a:lvl2pPr marL="342857" indent="0">
              <a:buNone/>
              <a:defRPr sz="1100"/>
            </a:lvl2pPr>
            <a:lvl3pPr marL="685715" indent="0">
              <a:buNone/>
              <a:defRPr sz="900"/>
            </a:lvl3pPr>
            <a:lvl4pPr marL="1028573" indent="0">
              <a:buNone/>
              <a:defRPr sz="800"/>
            </a:lvl4pPr>
            <a:lvl5pPr marL="1371430" indent="0">
              <a:buNone/>
              <a:defRPr sz="800"/>
            </a:lvl5pPr>
            <a:lvl6pPr marL="1714289" indent="0">
              <a:buNone/>
              <a:defRPr sz="800"/>
            </a:lvl6pPr>
            <a:lvl7pPr marL="2057144" indent="0">
              <a:buNone/>
              <a:defRPr sz="800"/>
            </a:lvl7pPr>
            <a:lvl8pPr marL="2400000" indent="0">
              <a:buNone/>
              <a:defRPr sz="800"/>
            </a:lvl8pPr>
            <a:lvl9pPr marL="2742857" indent="0">
              <a:buNone/>
              <a:defRPr sz="800"/>
            </a:lvl9pPr>
          </a:lstStyle>
          <a:p>
            <a:pPr lvl="0"/>
            <a:r>
              <a:rPr lang="en-US"/>
              <a:t>Edit Master text styles</a:t>
            </a:r>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9/30/2019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03505" y="4670298"/>
            <a:ext cx="4456652" cy="240030"/>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4371283"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8346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171430" tIns="171430" rIns="171430" bIns="17143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41"/>
            <a:ext cx="4462527" cy="3942818"/>
          </a:xfrm>
          <a:prstGeom prst="rect">
            <a:avLst/>
          </a:prstGeom>
        </p:spPr>
        <p:txBody>
          <a:bodyPr vert="horz" lIns="68573" tIns="34289" rIns="68573" bIns="34289"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240030"/>
            <a:ext cx="2743200" cy="240030"/>
          </a:xfrm>
          <a:prstGeom prst="rect">
            <a:avLst/>
          </a:prstGeom>
        </p:spPr>
        <p:txBody>
          <a:bodyPr vert="horz" lIns="68573" tIns="34289" rIns="68573" bIns="34289" rtlCol="0" anchor="ctr"/>
          <a:lstStyle>
            <a:lvl1pPr algn="l">
              <a:defRPr sz="800">
                <a:solidFill>
                  <a:schemeClr val="tx1">
                    <a:tint val="75000"/>
                  </a:schemeClr>
                </a:solidFill>
              </a:defRPr>
            </a:lvl1pPr>
          </a:lstStyle>
          <a:p>
            <a:pPr defTabSz="342857"/>
            <a:fld id="{48A87A34-81AB-432B-8DAE-1953F412C126}" type="datetimeFigureOut">
              <a:rPr lang="en-US" smtClean="0">
                <a:solidFill>
                  <a:prstClr val="black">
                    <a:tint val="75000"/>
                  </a:prstClr>
                </a:solidFill>
              </a:rPr>
              <a:pPr defTabSz="342857"/>
              <a:t>9/30/2019</a:t>
            </a:fld>
            <a:endParaRPr lang="en-US" dirty="0">
              <a:solidFill>
                <a:prstClr val="black">
                  <a:tint val="75000"/>
                </a:prstClr>
              </a:solidFill>
            </a:endParaRPr>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68573" tIns="34289" rIns="68573" bIns="34289" rtlCol="0" anchor="ctr"/>
          <a:lstStyle>
            <a:lvl1pPr algn="r">
              <a:defRPr sz="800">
                <a:solidFill>
                  <a:schemeClr val="tx1">
                    <a:tint val="75000"/>
                  </a:schemeClr>
                </a:solidFill>
              </a:defRPr>
            </a:lvl1pPr>
          </a:lstStyle>
          <a:p>
            <a:pPr defTabSz="342857"/>
            <a:endParaRPr lang="en-US" dirty="0">
              <a:solidFill>
                <a:prstClr val="black">
                  <a:tint val="75000"/>
                </a:prstClr>
              </a:solidFill>
            </a:endParaRPr>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68573" tIns="34289" rIns="68573" bIns="34289" rtlCol="0" anchor="ctr"/>
          <a:lstStyle>
            <a:lvl1pPr algn="r">
              <a:defRPr sz="800">
                <a:solidFill>
                  <a:schemeClr val="tx1">
                    <a:tint val="75000"/>
                  </a:schemeClr>
                </a:solidFill>
              </a:defRPr>
            </a:lvl1pPr>
          </a:lstStyle>
          <a:p>
            <a:pPr defTabSz="342857"/>
            <a:fld id="{6D22F896-40B5-4ADD-8801-0D06FADFA095}" type="slidenum">
              <a:rPr lang="en-US" smtClean="0">
                <a:solidFill>
                  <a:prstClr val="black">
                    <a:tint val="75000"/>
                  </a:prstClr>
                </a:solidFill>
              </a:rPr>
              <a:pPr defTabSz="342857"/>
              <a:t>‹#›</a:t>
            </a:fld>
            <a:endParaRPr lang="en-US" dirty="0">
              <a:solidFill>
                <a:prstClr val="black">
                  <a:tint val="75000"/>
                </a:prstClr>
              </a:solidFill>
            </a:endParaRPr>
          </a:p>
        </p:txBody>
      </p:sp>
    </p:spTree>
    <p:extLst>
      <p:ext uri="{BB962C8B-B14F-4D97-AF65-F5344CB8AC3E}">
        <p14:creationId xmlns:p14="http://schemas.microsoft.com/office/powerpoint/2010/main" val="243924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715"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30" indent="-171430" algn="l" defTabSz="685715" rtl="0" eaLnBrk="1" latinLnBrk="0" hangingPunct="1">
        <a:lnSpc>
          <a:spcPct val="120000"/>
        </a:lnSpc>
        <a:spcBef>
          <a:spcPts val="75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1pPr>
      <a:lvl2pPr marL="514289"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144"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1100" kern="1200">
          <a:solidFill>
            <a:schemeClr val="tx1"/>
          </a:solidFill>
          <a:effectLst/>
          <a:latin typeface="+mn-lt"/>
          <a:ea typeface="+mn-ea"/>
          <a:cs typeface="+mn-cs"/>
        </a:defRPr>
      </a:lvl3pPr>
      <a:lvl4pPr marL="1200000"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2857"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715"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573"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430"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289"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715" rtl="0" eaLnBrk="1" latinLnBrk="0" hangingPunct="1">
        <a:defRPr sz="1400" kern="1200">
          <a:solidFill>
            <a:schemeClr val="tx1"/>
          </a:solidFill>
          <a:latin typeface="+mn-lt"/>
          <a:ea typeface="+mn-ea"/>
          <a:cs typeface="+mn-cs"/>
        </a:defRPr>
      </a:lvl1pPr>
      <a:lvl2pPr marL="342857" algn="l" defTabSz="685715" rtl="0" eaLnBrk="1" latinLnBrk="0" hangingPunct="1">
        <a:defRPr sz="1400" kern="1200">
          <a:solidFill>
            <a:schemeClr val="tx1"/>
          </a:solidFill>
          <a:latin typeface="+mn-lt"/>
          <a:ea typeface="+mn-ea"/>
          <a:cs typeface="+mn-cs"/>
        </a:defRPr>
      </a:lvl2pPr>
      <a:lvl3pPr marL="685715" algn="l" defTabSz="685715" rtl="0" eaLnBrk="1" latinLnBrk="0" hangingPunct="1">
        <a:defRPr sz="1400" kern="1200">
          <a:solidFill>
            <a:schemeClr val="tx1"/>
          </a:solidFill>
          <a:latin typeface="+mn-lt"/>
          <a:ea typeface="+mn-ea"/>
          <a:cs typeface="+mn-cs"/>
        </a:defRPr>
      </a:lvl3pPr>
      <a:lvl4pPr marL="1028573" algn="l" defTabSz="685715" rtl="0" eaLnBrk="1" latinLnBrk="0" hangingPunct="1">
        <a:defRPr sz="1400" kern="1200">
          <a:solidFill>
            <a:schemeClr val="tx1"/>
          </a:solidFill>
          <a:latin typeface="+mn-lt"/>
          <a:ea typeface="+mn-ea"/>
          <a:cs typeface="+mn-cs"/>
        </a:defRPr>
      </a:lvl4pPr>
      <a:lvl5pPr marL="1371430" algn="l" defTabSz="685715" rtl="0" eaLnBrk="1" latinLnBrk="0" hangingPunct="1">
        <a:defRPr sz="1400" kern="1200">
          <a:solidFill>
            <a:schemeClr val="tx1"/>
          </a:solidFill>
          <a:latin typeface="+mn-lt"/>
          <a:ea typeface="+mn-ea"/>
          <a:cs typeface="+mn-cs"/>
        </a:defRPr>
      </a:lvl5pPr>
      <a:lvl6pPr marL="1714289" algn="l" defTabSz="685715" rtl="0" eaLnBrk="1" latinLnBrk="0" hangingPunct="1">
        <a:defRPr sz="1400" kern="1200">
          <a:solidFill>
            <a:schemeClr val="tx1"/>
          </a:solidFill>
          <a:latin typeface="+mn-lt"/>
          <a:ea typeface="+mn-ea"/>
          <a:cs typeface="+mn-cs"/>
        </a:defRPr>
      </a:lvl6pPr>
      <a:lvl7pPr marL="2057144" algn="l" defTabSz="685715" rtl="0" eaLnBrk="1" latinLnBrk="0" hangingPunct="1">
        <a:defRPr sz="1400" kern="1200">
          <a:solidFill>
            <a:schemeClr val="tx1"/>
          </a:solidFill>
          <a:latin typeface="+mn-lt"/>
          <a:ea typeface="+mn-ea"/>
          <a:cs typeface="+mn-cs"/>
        </a:defRPr>
      </a:lvl7pPr>
      <a:lvl8pPr marL="2400000" algn="l" defTabSz="685715" rtl="0" eaLnBrk="1" latinLnBrk="0" hangingPunct="1">
        <a:defRPr sz="1400" kern="1200">
          <a:solidFill>
            <a:schemeClr val="tx1"/>
          </a:solidFill>
          <a:latin typeface="+mn-lt"/>
          <a:ea typeface="+mn-ea"/>
          <a:cs typeface="+mn-cs"/>
        </a:defRPr>
      </a:lvl8pPr>
      <a:lvl9pPr marL="2742857" algn="l" defTabSz="685715"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171450" tIns="171450" rIns="171450" bIns="17145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240030"/>
            <a:ext cx="2743200" cy="240030"/>
          </a:xfrm>
          <a:prstGeom prst="rect">
            <a:avLst/>
          </a:prstGeom>
        </p:spPr>
        <p:txBody>
          <a:bodyPr vert="horz" lIns="68580" tIns="34290" rIns="68580" bIns="34290" rtlCol="0" anchor="ctr"/>
          <a:lstStyle>
            <a:lvl1pPr algn="l">
              <a:defRPr sz="800">
                <a:solidFill>
                  <a:schemeClr val="tx1">
                    <a:tint val="75000"/>
                  </a:schemeClr>
                </a:solidFill>
              </a:defRPr>
            </a:lvl1pPr>
          </a:lstStyle>
          <a:p>
            <a:pPr defTabSz="342900"/>
            <a:fld id="{48A87A34-81AB-432B-8DAE-1953F412C126}" type="datetimeFigureOut">
              <a:rPr lang="en-US" dirty="0">
                <a:solidFill>
                  <a:prstClr val="black">
                    <a:tint val="75000"/>
                  </a:prstClr>
                </a:solidFill>
              </a:rPr>
              <a:pPr defTabSz="342900"/>
              <a:t>9/30/2019</a:t>
            </a:fld>
            <a:endParaRPr lang="en-US" dirty="0">
              <a:solidFill>
                <a:prstClr val="black">
                  <a:tint val="75000"/>
                </a:prstClr>
              </a:solidFill>
            </a:endParaRPr>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68580" tIns="34290" rIns="68580" bIns="34290" rtlCol="0" anchor="ctr"/>
          <a:lstStyle>
            <a:lvl1pPr algn="r">
              <a:defRPr sz="800">
                <a:solidFill>
                  <a:schemeClr val="tx1">
                    <a:tint val="75000"/>
                  </a:schemeClr>
                </a:solidFill>
              </a:defRPr>
            </a:lvl1pPr>
          </a:lstStyle>
          <a:p>
            <a:pPr defTabSz="342900"/>
            <a:endParaRPr lang="en-US" dirty="0">
              <a:solidFill>
                <a:prstClr val="black">
                  <a:tint val="75000"/>
                </a:prstClr>
              </a:solidFill>
            </a:endParaRPr>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68580" tIns="34290" rIns="68580" bIns="34290" rtlCol="0" anchor="ctr"/>
          <a:lstStyle>
            <a:lvl1pPr algn="r">
              <a:defRPr sz="800">
                <a:solidFill>
                  <a:schemeClr val="tx1">
                    <a:tint val="75000"/>
                  </a:schemeClr>
                </a:solidFill>
              </a:defRPr>
            </a:lvl1pPr>
          </a:lstStyle>
          <a:p>
            <a:pPr defTabSz="342900"/>
            <a:fld id="{6D22F896-40B5-4ADD-8801-0D06FADFA095}" type="slidenum">
              <a:rPr lang="en-US" dirty="0">
                <a:solidFill>
                  <a:prstClr val="black">
                    <a:tint val="75000"/>
                  </a:prstClr>
                </a:solidFill>
              </a:rPr>
              <a:pPr defTabSz="342900"/>
              <a:t>‹#›</a:t>
            </a:fld>
            <a:endParaRPr lang="en-US" dirty="0">
              <a:solidFill>
                <a:prstClr val="black">
                  <a:tint val="75000"/>
                </a:prstClr>
              </a:solidFill>
            </a:endParaRPr>
          </a:p>
        </p:txBody>
      </p:sp>
    </p:spTree>
    <p:extLst>
      <p:ext uri="{BB962C8B-B14F-4D97-AF65-F5344CB8AC3E}">
        <p14:creationId xmlns:p14="http://schemas.microsoft.com/office/powerpoint/2010/main" val="5424113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1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171450" tIns="171450" rIns="171450" bIns="17145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240030"/>
            <a:ext cx="2743200" cy="240030"/>
          </a:xfrm>
          <a:prstGeom prst="rect">
            <a:avLst/>
          </a:prstGeom>
        </p:spPr>
        <p:txBody>
          <a:bodyPr vert="horz" lIns="68580" tIns="34290" rIns="68580" bIns="34290" rtlCol="0" anchor="ctr"/>
          <a:lstStyle>
            <a:lvl1pPr algn="l">
              <a:defRPr sz="800">
                <a:solidFill>
                  <a:schemeClr val="tx1">
                    <a:tint val="75000"/>
                  </a:schemeClr>
                </a:solidFill>
              </a:defRPr>
            </a:lvl1pPr>
          </a:lstStyle>
          <a:p>
            <a:pPr defTabSz="342900"/>
            <a:fld id="{93BDC423-31CF-41A5-818F-1DBD096DC18D}" type="datetimeFigureOut">
              <a:rPr lang="en-US" smtClean="0">
                <a:solidFill>
                  <a:prstClr val="black">
                    <a:tint val="75000"/>
                  </a:prstClr>
                </a:solidFill>
              </a:rPr>
              <a:pPr defTabSz="342900"/>
              <a:t>9/30/2019</a:t>
            </a:fld>
            <a:endParaRPr lang="en-US">
              <a:solidFill>
                <a:prstClr val="black">
                  <a:tint val="75000"/>
                </a:prstClr>
              </a:solidFill>
            </a:endParaRPr>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68580" tIns="34290" rIns="68580" bIns="34290" rtlCol="0" anchor="ctr"/>
          <a:lstStyle>
            <a:lvl1pPr algn="r">
              <a:defRPr sz="800">
                <a:solidFill>
                  <a:schemeClr val="tx1">
                    <a:tint val="75000"/>
                  </a:schemeClr>
                </a:solidFill>
              </a:defRPr>
            </a:lvl1pPr>
          </a:lstStyle>
          <a:p>
            <a:pPr defTabSz="342900"/>
            <a:endParaRPr lang="en-US">
              <a:solidFill>
                <a:prstClr val="black">
                  <a:tint val="75000"/>
                </a:prstClr>
              </a:solidFill>
            </a:endParaRPr>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68580" tIns="34290" rIns="68580" bIns="34290" rtlCol="0" anchor="ctr"/>
          <a:lstStyle>
            <a:lvl1pPr algn="r">
              <a:defRPr sz="800">
                <a:solidFill>
                  <a:schemeClr val="tx1">
                    <a:tint val="75000"/>
                  </a:schemeClr>
                </a:solidFill>
              </a:defRPr>
            </a:lvl1pPr>
          </a:lstStyle>
          <a:p>
            <a:pPr defTabSz="342900"/>
            <a:fld id="{1C55FC87-3B30-494C-9ED4-C5F6A4E5A5C6}" type="slidenum">
              <a:rPr lang="en-US" smtClean="0">
                <a:solidFill>
                  <a:prstClr val="black">
                    <a:tint val="75000"/>
                  </a:prstClr>
                </a:solidFill>
              </a:rPr>
              <a:pPr defTabSz="342900"/>
              <a:t>‹#›</a:t>
            </a:fld>
            <a:endParaRPr lang="en-US">
              <a:solidFill>
                <a:prstClr val="black">
                  <a:tint val="75000"/>
                </a:prstClr>
              </a:solidFill>
            </a:endParaRPr>
          </a:p>
        </p:txBody>
      </p:sp>
    </p:spTree>
    <p:extLst>
      <p:ext uri="{BB962C8B-B14F-4D97-AF65-F5344CB8AC3E}">
        <p14:creationId xmlns:p14="http://schemas.microsoft.com/office/powerpoint/2010/main" val="25803001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1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YouTube_headquarters_shooting" TargetMode="External"/><Relationship Id="rId2" Type="http://schemas.openxmlformats.org/officeDocument/2006/relationships/hyperlink" Target="https://en.wikipedia.org/wiki/Doe_v._MySpace_In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United%20States%20v.%20Dre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legis.wisconsin.gov/statutes/statutes/134/9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legis.wisconsin.gov/statutes/statutes/943/III/70"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hyperlink" Target="http://www.worldwrestlingfederation.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419eater.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3hbuhFwFsDU" TargetMode="External"/><Relationship Id="rId2" Type="http://schemas.openxmlformats.org/officeDocument/2006/relationships/image" Target="../media/image1.jpeg"/><Relationship Id="rId1" Type="http://schemas.openxmlformats.org/officeDocument/2006/relationships/slideLayout" Target="../slideLayouts/slideLayout29.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8CE9-AF2A-44F7-B850-240DCD2FC38B}"/>
              </a:ext>
            </a:extLst>
          </p:cNvPr>
          <p:cNvSpPr>
            <a:spLocks noGrp="1"/>
          </p:cNvSpPr>
          <p:nvPr>
            <p:ph type="ctrTitle"/>
          </p:nvPr>
        </p:nvSpPr>
        <p:spPr/>
        <p:txBody>
          <a:bodyPr/>
          <a:lstStyle/>
          <a:p>
            <a:r>
              <a:rPr lang="en-US" dirty="0"/>
              <a:t>Week 6</a:t>
            </a:r>
          </a:p>
        </p:txBody>
      </p:sp>
      <p:sp>
        <p:nvSpPr>
          <p:cNvPr id="3" name="Subtitle 2">
            <a:extLst>
              <a:ext uri="{FF2B5EF4-FFF2-40B4-BE49-F238E27FC236}">
                <a16:creationId xmlns:a16="http://schemas.microsoft.com/office/drawing/2014/main" id="{E3C9B0AD-83E8-490B-97E1-E98DD90551DE}"/>
              </a:ext>
            </a:extLst>
          </p:cNvPr>
          <p:cNvSpPr>
            <a:spLocks noGrp="1"/>
          </p:cNvSpPr>
          <p:nvPr>
            <p:ph type="subTitle" idx="1"/>
          </p:nvPr>
        </p:nvSpPr>
        <p:spPr/>
        <p:txBody>
          <a:bodyPr/>
          <a:lstStyle/>
          <a:p>
            <a:r>
              <a:rPr lang="en-US" dirty="0"/>
              <a:t>Computer Crime Law</a:t>
            </a:r>
          </a:p>
        </p:txBody>
      </p:sp>
      <p:sp>
        <p:nvSpPr>
          <p:cNvPr id="4" name="TextBox 3">
            <a:extLst>
              <a:ext uri="{FF2B5EF4-FFF2-40B4-BE49-F238E27FC236}">
                <a16:creationId xmlns:a16="http://schemas.microsoft.com/office/drawing/2014/main" id="{998BA0CC-779C-4EEB-A0A0-A3A6B463F756}"/>
              </a:ext>
            </a:extLst>
          </p:cNvPr>
          <p:cNvSpPr txBox="1"/>
          <p:nvPr/>
        </p:nvSpPr>
        <p:spPr>
          <a:xfrm>
            <a:off x="1319429" y="914403"/>
            <a:ext cx="6505071" cy="288539"/>
          </a:xfrm>
          <a:prstGeom prst="rect">
            <a:avLst/>
          </a:prstGeom>
          <a:noFill/>
        </p:spPr>
        <p:txBody>
          <a:bodyPr wrap="square" lIns="68576" tIns="34289" rIns="68576" bIns="34289" rtlCol="0">
            <a:spAutoFit/>
          </a:bodyPr>
          <a:lstStyle/>
          <a:p>
            <a:pPr defTabSz="342875"/>
            <a:r>
              <a:rPr lang="en-US" sz="1400" dirty="0">
                <a:solidFill>
                  <a:prstClr val="white"/>
                </a:solidFill>
              </a:rPr>
              <a:t>CIS 347 / SOC 395</a:t>
            </a:r>
          </a:p>
        </p:txBody>
      </p:sp>
    </p:spTree>
    <p:extLst>
      <p:ext uri="{BB962C8B-B14F-4D97-AF65-F5344CB8AC3E}">
        <p14:creationId xmlns:p14="http://schemas.microsoft.com/office/powerpoint/2010/main" val="32753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1C10-4DC3-467B-9B1D-953D2347FB0D}"/>
              </a:ext>
            </a:extLst>
          </p:cNvPr>
          <p:cNvSpPr>
            <a:spLocks noGrp="1"/>
          </p:cNvSpPr>
          <p:nvPr>
            <p:ph type="title"/>
          </p:nvPr>
        </p:nvSpPr>
        <p:spPr/>
        <p:txBody>
          <a:bodyPr/>
          <a:lstStyle/>
          <a:p>
            <a:r>
              <a:rPr lang="en-US" dirty="0"/>
              <a:t>It’s so simple, right?</a:t>
            </a:r>
          </a:p>
        </p:txBody>
      </p:sp>
      <p:sp>
        <p:nvSpPr>
          <p:cNvPr id="3" name="Content Placeholder 2">
            <a:extLst>
              <a:ext uri="{FF2B5EF4-FFF2-40B4-BE49-F238E27FC236}">
                <a16:creationId xmlns:a16="http://schemas.microsoft.com/office/drawing/2014/main" id="{868015AF-B40F-4A8F-8917-69CC598A9239}"/>
              </a:ext>
            </a:extLst>
          </p:cNvPr>
          <p:cNvSpPr>
            <a:spLocks noGrp="1"/>
          </p:cNvSpPr>
          <p:nvPr>
            <p:ph idx="1"/>
          </p:nvPr>
        </p:nvSpPr>
        <p:spPr/>
        <p:txBody>
          <a:bodyPr/>
          <a:lstStyle/>
          <a:p>
            <a:pPr marL="0" indent="0">
              <a:buNone/>
            </a:pPr>
            <a:r>
              <a:rPr lang="en-US" dirty="0"/>
              <a:t>From a 1991 article on the “new problem” of cybercrime:</a:t>
            </a:r>
          </a:p>
          <a:p>
            <a:r>
              <a:rPr lang="en-US" dirty="0"/>
              <a:t>There are four major categories of computer crime:</a:t>
            </a:r>
          </a:p>
          <a:p>
            <a:pPr lvl="1"/>
            <a:r>
              <a:rPr lang="en-US" dirty="0"/>
              <a:t>internal computer crimes--trojan horses, logic bombs, trap doors, worms, and viruses; </a:t>
            </a:r>
          </a:p>
          <a:p>
            <a:pPr lvl="1"/>
            <a:r>
              <a:rPr lang="en-US" dirty="0"/>
              <a:t>telecommunications crimes--phreaking and hacking; </a:t>
            </a:r>
          </a:p>
          <a:p>
            <a:pPr lvl="1"/>
            <a:r>
              <a:rPr lang="en-US" dirty="0"/>
              <a:t>computer manipulation crimes that result in embezzlement and fraud; </a:t>
            </a:r>
          </a:p>
          <a:p>
            <a:pPr lvl="1"/>
            <a:r>
              <a:rPr lang="en-US" dirty="0"/>
              <a:t>traditional thefts of hardware and software. </a:t>
            </a:r>
          </a:p>
        </p:txBody>
      </p:sp>
    </p:spTree>
    <p:extLst>
      <p:ext uri="{BB962C8B-B14F-4D97-AF65-F5344CB8AC3E}">
        <p14:creationId xmlns:p14="http://schemas.microsoft.com/office/powerpoint/2010/main" val="2480519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Crime Laws</a:t>
            </a:r>
          </a:p>
        </p:txBody>
      </p:sp>
      <p:sp>
        <p:nvSpPr>
          <p:cNvPr id="3" name="Content Placeholder 2"/>
          <p:cNvSpPr>
            <a:spLocks noGrp="1"/>
          </p:cNvSpPr>
          <p:nvPr>
            <p:ph idx="1"/>
          </p:nvPr>
        </p:nvSpPr>
        <p:spPr/>
        <p:txBody>
          <a:bodyPr/>
          <a:lstStyle/>
          <a:p>
            <a:r>
              <a:rPr lang="en-US" dirty="0"/>
              <a:t>The technological explosion of the last three decades caught the world off guard.</a:t>
            </a:r>
          </a:p>
          <a:p>
            <a:r>
              <a:rPr lang="en-US" dirty="0"/>
              <a:t>The legal system especially was not prepared for the Internet.</a:t>
            </a:r>
          </a:p>
          <a:p>
            <a:pPr lvl="1"/>
            <a:r>
              <a:rPr lang="en-US" dirty="0"/>
              <a:t>The Internet has been a source of legal concern from the very beginning. In the early days there was absolutely no law enforcement presence on the Internet.</a:t>
            </a:r>
          </a:p>
          <a:p>
            <a:pPr lvl="1"/>
            <a:r>
              <a:rPr lang="en-US" dirty="0"/>
              <a:t>Even when business first got involved in the mid 90s, it took years for law enforcement to catch up. </a:t>
            </a:r>
          </a:p>
          <a:p>
            <a:pPr lvl="1"/>
            <a:r>
              <a:rPr lang="en-US" dirty="0"/>
              <a:t>Think of it like Manifest Destiny – rapid expansion of territory with little to no government presence – the Old Internet was the Wild West. </a:t>
            </a:r>
          </a:p>
        </p:txBody>
      </p:sp>
    </p:spTree>
    <p:extLst>
      <p:ext uri="{BB962C8B-B14F-4D97-AF65-F5344CB8AC3E}">
        <p14:creationId xmlns:p14="http://schemas.microsoft.com/office/powerpoint/2010/main" val="241075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Old is New</a:t>
            </a:r>
          </a:p>
        </p:txBody>
      </p:sp>
      <p:sp>
        <p:nvSpPr>
          <p:cNvPr id="3" name="Content Placeholder 2"/>
          <p:cNvSpPr>
            <a:spLocks noGrp="1"/>
          </p:cNvSpPr>
          <p:nvPr>
            <p:ph idx="1"/>
          </p:nvPr>
        </p:nvSpPr>
        <p:spPr/>
        <p:txBody>
          <a:bodyPr/>
          <a:lstStyle/>
          <a:p>
            <a:r>
              <a:rPr lang="en-US" dirty="0"/>
              <a:t>Horse Laws – Before the automobile, our primary means of conveyance aside from walking was horses. When automobiles came around, the law found new legal questions to answer, and stretched horse laws (ancient in some cases) to automobiles.</a:t>
            </a:r>
          </a:p>
          <a:p>
            <a:r>
              <a:rPr lang="en-US" dirty="0"/>
              <a:t>The same is true for modern technologies (like stretching the tort of trespass to chattels to address spam.)</a:t>
            </a:r>
          </a:p>
        </p:txBody>
      </p:sp>
    </p:spTree>
    <p:extLst>
      <p:ext uri="{BB962C8B-B14F-4D97-AF65-F5344CB8AC3E}">
        <p14:creationId xmlns:p14="http://schemas.microsoft.com/office/powerpoint/2010/main" val="59359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Horse Laws</a:t>
            </a:r>
          </a:p>
        </p:txBody>
      </p:sp>
      <p:sp>
        <p:nvSpPr>
          <p:cNvPr id="3" name="Content Placeholder 2"/>
          <p:cNvSpPr>
            <a:spLocks noGrp="1"/>
          </p:cNvSpPr>
          <p:nvPr>
            <p:ph idx="1"/>
          </p:nvPr>
        </p:nvSpPr>
        <p:spPr>
          <a:xfrm>
            <a:off x="3581400" y="209550"/>
            <a:ext cx="5334001" cy="4724400"/>
          </a:xfrm>
        </p:spPr>
        <p:txBody>
          <a:bodyPr>
            <a:normAutofit fontScale="92500" lnSpcReduction="10000"/>
          </a:bodyPr>
          <a:lstStyle/>
          <a:p>
            <a:r>
              <a:rPr lang="en-US" dirty="0"/>
              <a:t>Posse Comitatus Act of 1879</a:t>
            </a:r>
          </a:p>
          <a:p>
            <a:r>
              <a:rPr lang="en-US" dirty="0"/>
              <a:t>Antitrust Laws and Section 5 of the Federal Trade Commission Act</a:t>
            </a:r>
          </a:p>
          <a:p>
            <a:r>
              <a:rPr lang="en-US" dirty="0"/>
              <a:t>National Institute of Standards and Technology Act</a:t>
            </a:r>
          </a:p>
          <a:p>
            <a:r>
              <a:rPr lang="en-US" dirty="0"/>
              <a:t>Federal Power Act</a:t>
            </a:r>
          </a:p>
          <a:p>
            <a:r>
              <a:rPr lang="en-US" dirty="0"/>
              <a:t>Communications Act of 1934 </a:t>
            </a:r>
          </a:p>
          <a:p>
            <a:r>
              <a:rPr lang="en-US" dirty="0"/>
              <a:t>National Security Act of 1947 </a:t>
            </a:r>
          </a:p>
          <a:p>
            <a:r>
              <a:rPr lang="en-US" dirty="0"/>
              <a:t>U.S. Information and Educational Exchange Act of 1948 (Smith-</a:t>
            </a:r>
            <a:r>
              <a:rPr lang="en-US" dirty="0" err="1"/>
              <a:t>Mundt</a:t>
            </a:r>
            <a:r>
              <a:rPr lang="en-US" dirty="0"/>
              <a:t> Act) </a:t>
            </a:r>
          </a:p>
          <a:p>
            <a:r>
              <a:rPr lang="en-US" dirty="0">
                <a:solidFill>
                  <a:srgbClr val="FF0000"/>
                </a:solidFill>
              </a:rPr>
              <a:t>Federal Wire Fraud Act, 1952</a:t>
            </a:r>
          </a:p>
          <a:p>
            <a:r>
              <a:rPr lang="en-US" dirty="0"/>
              <a:t>State Department Basic Authorities Act of 1956 </a:t>
            </a:r>
          </a:p>
          <a:p>
            <a:r>
              <a:rPr lang="en-US" dirty="0"/>
              <a:t>Freedom of Information Act (FOIA) </a:t>
            </a:r>
          </a:p>
          <a:p>
            <a:r>
              <a:rPr lang="en-US" dirty="0"/>
              <a:t>Omnibus Crime Control and Safe Streets Act of 1968 </a:t>
            </a:r>
          </a:p>
          <a:p>
            <a:r>
              <a:rPr lang="en-US" dirty="0"/>
              <a:t>Racketeer Influenced and Corrupt Organizations Act (RICO) </a:t>
            </a:r>
          </a:p>
          <a:p>
            <a:r>
              <a:rPr lang="en-US" dirty="0"/>
              <a:t>Federal Advisory Committee Act (FACA) </a:t>
            </a:r>
          </a:p>
          <a:p>
            <a:r>
              <a:rPr lang="en-US" dirty="0"/>
              <a:t>Privacy Act of 1974</a:t>
            </a:r>
          </a:p>
        </p:txBody>
      </p:sp>
    </p:spTree>
    <p:extLst>
      <p:ext uri="{BB962C8B-B14F-4D97-AF65-F5344CB8AC3E}">
        <p14:creationId xmlns:p14="http://schemas.microsoft.com/office/powerpoint/2010/main" val="138639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Brings Laws</a:t>
            </a:r>
          </a:p>
        </p:txBody>
      </p:sp>
      <p:sp>
        <p:nvSpPr>
          <p:cNvPr id="3" name="Content Placeholder 2"/>
          <p:cNvSpPr>
            <a:spLocks noGrp="1"/>
          </p:cNvSpPr>
          <p:nvPr>
            <p:ph idx="1"/>
          </p:nvPr>
        </p:nvSpPr>
        <p:spPr/>
        <p:txBody>
          <a:bodyPr/>
          <a:lstStyle/>
          <a:p>
            <a:r>
              <a:rPr lang="en-US" dirty="0"/>
              <a:t>The commercialization of the Internet is what really finally brought attention over lawmakers and law enforcers. Suddenly money was at stake, and the free market dictates that it be made less free.</a:t>
            </a:r>
          </a:p>
          <a:p>
            <a:pPr lvl="1"/>
            <a:r>
              <a:rPr lang="en-US" dirty="0"/>
              <a:t>Domain name disputes. (</a:t>
            </a:r>
            <a:r>
              <a:rPr lang="en-US" i="1" dirty="0"/>
              <a:t>Panavision v. </a:t>
            </a:r>
            <a:r>
              <a:rPr lang="en-US" i="1" dirty="0" err="1"/>
              <a:t>Toeppen</a:t>
            </a:r>
            <a:r>
              <a:rPr lang="en-US" dirty="0"/>
              <a:t>)</a:t>
            </a:r>
          </a:p>
          <a:p>
            <a:pPr lvl="1"/>
            <a:r>
              <a:rPr lang="en-US" dirty="0"/>
              <a:t>Trademarks</a:t>
            </a:r>
          </a:p>
          <a:p>
            <a:pPr lvl="1"/>
            <a:r>
              <a:rPr lang="en-US" dirty="0"/>
              <a:t>Enforceability of online contracts</a:t>
            </a:r>
          </a:p>
          <a:p>
            <a:pPr lvl="1"/>
            <a:r>
              <a:rPr lang="en-US" dirty="0"/>
              <a:t>Copyright issues</a:t>
            </a:r>
          </a:p>
        </p:txBody>
      </p:sp>
    </p:spTree>
    <p:extLst>
      <p:ext uri="{BB962C8B-B14F-4D97-AF65-F5344CB8AC3E}">
        <p14:creationId xmlns:p14="http://schemas.microsoft.com/office/powerpoint/2010/main" val="413293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Media</a:t>
            </a:r>
          </a:p>
        </p:txBody>
      </p:sp>
      <p:sp>
        <p:nvSpPr>
          <p:cNvPr id="3" name="Content Placeholder 2"/>
          <p:cNvSpPr>
            <a:spLocks noGrp="1"/>
          </p:cNvSpPr>
          <p:nvPr>
            <p:ph idx="1"/>
          </p:nvPr>
        </p:nvSpPr>
        <p:spPr/>
        <p:txBody>
          <a:bodyPr>
            <a:normAutofit/>
          </a:bodyPr>
          <a:lstStyle/>
          <a:p>
            <a:r>
              <a:rPr lang="en-US" dirty="0"/>
              <a:t>Horse laws exist for crimes of an interpersonal nature as well, which is complicated by modern telecommunications: </a:t>
            </a:r>
          </a:p>
          <a:p>
            <a:pPr lvl="1"/>
            <a:r>
              <a:rPr lang="en-US" dirty="0"/>
              <a:t>Anyone remember </a:t>
            </a:r>
            <a:r>
              <a:rPr lang="en-US" dirty="0" err="1"/>
              <a:t>MySpace</a:t>
            </a:r>
            <a:r>
              <a:rPr lang="en-US" dirty="0"/>
              <a:t>? It went online in 2003 and was a social media precursor to Facebook. (See: </a:t>
            </a:r>
            <a:r>
              <a:rPr lang="en-US" dirty="0">
                <a:hlinkClick r:id="rId2"/>
              </a:rPr>
              <a:t>Doe v. </a:t>
            </a:r>
            <a:r>
              <a:rPr lang="en-US" dirty="0" err="1">
                <a:hlinkClick r:id="rId2"/>
              </a:rPr>
              <a:t>MySpace</a:t>
            </a:r>
            <a:r>
              <a:rPr lang="en-US" dirty="0"/>
              <a:t>…)</a:t>
            </a:r>
          </a:p>
          <a:p>
            <a:pPr lvl="1"/>
            <a:r>
              <a:rPr lang="en-US" dirty="0"/>
              <a:t>2004 - Facebook (see: Facebook v </a:t>
            </a:r>
            <a:r>
              <a:rPr lang="en-US" dirty="0" err="1"/>
              <a:t>ConnectU</a:t>
            </a:r>
            <a:r>
              <a:rPr lang="en-US" dirty="0"/>
              <a:t>, Smith v Facebook, Patel v Facebook, Lane v Facebook, Fraley v Facebook, SIN v Facebook…)</a:t>
            </a:r>
          </a:p>
          <a:p>
            <a:pPr lvl="1"/>
            <a:r>
              <a:rPr lang="en-US" dirty="0"/>
              <a:t>2005 – YouTube (see: Viacom v YouTube, </a:t>
            </a:r>
            <a:r>
              <a:rPr lang="en-US" dirty="0" err="1"/>
              <a:t>Puls</a:t>
            </a:r>
            <a:r>
              <a:rPr lang="en-US" dirty="0"/>
              <a:t> 4 v YouTube, Kinney v YouTube, and </a:t>
            </a:r>
            <a:r>
              <a:rPr lang="en-US" dirty="0">
                <a:hlinkClick r:id="rId3"/>
              </a:rPr>
              <a:t>Nasim </a:t>
            </a:r>
            <a:r>
              <a:rPr lang="en-US" dirty="0" err="1">
                <a:hlinkClick r:id="rId3"/>
              </a:rPr>
              <a:t>Aghdam</a:t>
            </a:r>
            <a:r>
              <a:rPr lang="en-US" dirty="0"/>
              <a:t>…)</a:t>
            </a:r>
          </a:p>
          <a:p>
            <a:pPr lvl="1"/>
            <a:r>
              <a:rPr lang="en-US" dirty="0"/>
              <a:t>2006 – Twitter (see: Knight Institute v. Trump, People v Harris, Murphey v Twitter, Crosby v. Twitter, Fields v Twitter, Johnson v Twitter, </a:t>
            </a:r>
            <a:r>
              <a:rPr lang="en-US" dirty="0" err="1"/>
              <a:t>Brittain</a:t>
            </a:r>
            <a:r>
              <a:rPr lang="en-US" dirty="0"/>
              <a:t> v Twitter, Pennie v Twitter…)</a:t>
            </a:r>
          </a:p>
        </p:txBody>
      </p:sp>
    </p:spTree>
    <p:extLst>
      <p:ext uri="{BB962C8B-B14F-4D97-AF65-F5344CB8AC3E}">
        <p14:creationId xmlns:p14="http://schemas.microsoft.com/office/powerpoint/2010/main" val="485159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Media</a:t>
            </a:r>
          </a:p>
        </p:txBody>
      </p:sp>
      <p:sp>
        <p:nvSpPr>
          <p:cNvPr id="3" name="Content Placeholder 2"/>
          <p:cNvSpPr>
            <a:spLocks noGrp="1"/>
          </p:cNvSpPr>
          <p:nvPr>
            <p:ph idx="1"/>
          </p:nvPr>
        </p:nvSpPr>
        <p:spPr/>
        <p:txBody>
          <a:bodyPr>
            <a:normAutofit/>
          </a:bodyPr>
          <a:lstStyle/>
          <a:p>
            <a:r>
              <a:rPr lang="en-US" dirty="0"/>
              <a:t>Social media sites haven’t just been the subject of court cases – they are platform to facilitate crimes as well. </a:t>
            </a:r>
          </a:p>
          <a:p>
            <a:pPr lvl="1"/>
            <a:r>
              <a:rPr lang="en-US" i="1" dirty="0"/>
              <a:t>Wolfe v. Fayetteville School District</a:t>
            </a:r>
            <a:r>
              <a:rPr lang="en-US" dirty="0"/>
              <a:t>, where fellow students started a hate group on FB – “Every One That Hates Billy Wolfe” which included a photoshopped picture of the kid on the body of a green fairy with the word HOMOSEXUAL over it. </a:t>
            </a:r>
          </a:p>
          <a:p>
            <a:pPr lvl="1"/>
            <a:r>
              <a:rPr lang="en-US" dirty="0">
                <a:hlinkClick r:id="rId2"/>
              </a:rPr>
              <a:t>US v. Drew</a:t>
            </a:r>
            <a:r>
              <a:rPr lang="en-US" dirty="0"/>
              <a:t> where Lori Drew created a fake </a:t>
            </a:r>
            <a:r>
              <a:rPr lang="en-US" dirty="0" err="1"/>
              <a:t>MySpace</a:t>
            </a:r>
            <a:r>
              <a:rPr lang="en-US" dirty="0"/>
              <a:t> profile of a 16 year old boy and catfished a girl in the neighborhood. Eventually used the account to convince/bully her into suicide. She was indicted on charges of conspiracy and violations of the CFAA. She was eventually acquitted of all charges – prompting many states to amend their harassment laws to include cyberbullying/stalking.</a:t>
            </a:r>
          </a:p>
        </p:txBody>
      </p:sp>
    </p:spTree>
    <p:extLst>
      <p:ext uri="{BB962C8B-B14F-4D97-AF65-F5344CB8AC3E}">
        <p14:creationId xmlns:p14="http://schemas.microsoft.com/office/powerpoint/2010/main" val="40193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Jurisdiction</a:t>
            </a:r>
          </a:p>
        </p:txBody>
      </p:sp>
      <p:sp>
        <p:nvSpPr>
          <p:cNvPr id="3" name="Content Placeholder 2"/>
          <p:cNvSpPr>
            <a:spLocks noGrp="1"/>
          </p:cNvSpPr>
          <p:nvPr>
            <p:ph idx="1"/>
          </p:nvPr>
        </p:nvSpPr>
        <p:spPr/>
        <p:txBody>
          <a:bodyPr/>
          <a:lstStyle/>
          <a:p>
            <a:r>
              <a:rPr lang="en-US" dirty="0"/>
              <a:t>The crimes on the Internet like </a:t>
            </a:r>
            <a:r>
              <a:rPr lang="en-US" i="1" dirty="0"/>
              <a:t>Wolfe v. FSD </a:t>
            </a:r>
            <a:r>
              <a:rPr lang="en-US" dirty="0"/>
              <a:t>and </a:t>
            </a:r>
            <a:r>
              <a:rPr lang="en-US" i="1" dirty="0"/>
              <a:t>US v Drew </a:t>
            </a:r>
            <a:r>
              <a:rPr lang="en-US" dirty="0"/>
              <a:t>are actually the easy ones – perpetrator and victim in the same jurisdiction. Imagine the complexity when the victim and perpetrator reside in different countries.</a:t>
            </a:r>
          </a:p>
          <a:p>
            <a:r>
              <a:rPr lang="en-US" dirty="0"/>
              <a:t>Civil jurisdiction is simpler than criminal – torts are torts and settled case-by-case. The problem in most cases is that not all countries share our due process model. </a:t>
            </a:r>
          </a:p>
        </p:txBody>
      </p:sp>
    </p:spTree>
    <p:extLst>
      <p:ext uri="{BB962C8B-B14F-4D97-AF65-F5344CB8AC3E}">
        <p14:creationId xmlns:p14="http://schemas.microsoft.com/office/powerpoint/2010/main" val="2312218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Jurisdiction</a:t>
            </a:r>
          </a:p>
        </p:txBody>
      </p:sp>
      <p:sp>
        <p:nvSpPr>
          <p:cNvPr id="3" name="Content Placeholder 2"/>
          <p:cNvSpPr>
            <a:spLocks noGrp="1"/>
          </p:cNvSpPr>
          <p:nvPr>
            <p:ph idx="1"/>
          </p:nvPr>
        </p:nvSpPr>
        <p:spPr>
          <a:xfrm>
            <a:off x="3733801" y="438150"/>
            <a:ext cx="4953000" cy="4343400"/>
          </a:xfrm>
        </p:spPr>
        <p:txBody>
          <a:bodyPr>
            <a:normAutofit/>
          </a:bodyPr>
          <a:lstStyle/>
          <a:p>
            <a:r>
              <a:rPr lang="en-US" b="1" dirty="0"/>
              <a:t>General personal jurisdiction</a:t>
            </a:r>
          </a:p>
          <a:p>
            <a:pPr lvl="1"/>
            <a:r>
              <a:rPr lang="en-US" i="1" dirty="0"/>
              <a:t>Goodyear Dunlop Tires Operations, S.A. v. Brown</a:t>
            </a:r>
            <a:r>
              <a:rPr lang="en-US" dirty="0"/>
              <a:t> and </a:t>
            </a:r>
            <a:r>
              <a:rPr lang="en-US" i="1" dirty="0"/>
              <a:t>Daimler AG v. Bauman</a:t>
            </a:r>
            <a:r>
              <a:rPr lang="en-US" dirty="0"/>
              <a:t>, a company doing business on the Internet may be sued for any reason in the jurisdiction where it is "at home," typically its place of incorporation. Because general jurisdiction is now quite limited, courts will often look to specific personal jurisdiction to determine whether a company is amenable to suit in a given jurisdiction.</a:t>
            </a:r>
          </a:p>
          <a:p>
            <a:r>
              <a:rPr lang="en-US" b="1" dirty="0"/>
              <a:t>Specific personal jurisdiction</a:t>
            </a:r>
          </a:p>
          <a:p>
            <a:pPr lvl="1"/>
            <a:r>
              <a:rPr lang="en-US" dirty="0"/>
              <a:t>Allows a defendant to be sued in a forum on the basis of the defendant's contacts with the forum. A court can establish specific jurisdiction over a defendant only if he or she has "certain minimum contacts." .</a:t>
            </a:r>
          </a:p>
          <a:p>
            <a:pPr lvl="1"/>
            <a:r>
              <a:rPr lang="en-US" dirty="0"/>
              <a:t>“Minimum contacts” for crimes over the Internet mean “active contacts with a forum,” such as Internet sales to the forum residents, conducting business in the forum state through numerous contacts, or entering into specific dealings with forum residents.</a:t>
            </a:r>
            <a:r>
              <a:rPr lang="en-US" baseline="30000" dirty="0"/>
              <a:t> </a:t>
            </a:r>
            <a:endParaRPr lang="en-US" dirty="0"/>
          </a:p>
        </p:txBody>
      </p:sp>
    </p:spTree>
    <p:extLst>
      <p:ext uri="{BB962C8B-B14F-4D97-AF65-F5344CB8AC3E}">
        <p14:creationId xmlns:p14="http://schemas.microsoft.com/office/powerpoint/2010/main" val="3980989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5BE2-4BB2-4982-8348-A62161FD8211}"/>
              </a:ext>
            </a:extLst>
          </p:cNvPr>
          <p:cNvSpPr>
            <a:spLocks noGrp="1"/>
          </p:cNvSpPr>
          <p:nvPr>
            <p:ph type="title"/>
          </p:nvPr>
        </p:nvSpPr>
        <p:spPr/>
        <p:txBody>
          <a:bodyPr/>
          <a:lstStyle/>
          <a:p>
            <a:r>
              <a:rPr lang="en-US" dirty="0"/>
              <a:t>“Minimum Contacts”</a:t>
            </a:r>
          </a:p>
        </p:txBody>
      </p:sp>
      <p:sp>
        <p:nvSpPr>
          <p:cNvPr id="3" name="Content Placeholder 2">
            <a:extLst>
              <a:ext uri="{FF2B5EF4-FFF2-40B4-BE49-F238E27FC236}">
                <a16:creationId xmlns:a16="http://schemas.microsoft.com/office/drawing/2014/main" id="{706C3B80-1389-4BE0-8E4E-F755C438087D}"/>
              </a:ext>
            </a:extLst>
          </p:cNvPr>
          <p:cNvSpPr>
            <a:spLocks noGrp="1"/>
          </p:cNvSpPr>
          <p:nvPr>
            <p:ph idx="1"/>
          </p:nvPr>
        </p:nvSpPr>
        <p:spPr>
          <a:xfrm>
            <a:off x="3838836" y="361951"/>
            <a:ext cx="4711405" cy="4343400"/>
          </a:xfrm>
        </p:spPr>
        <p:txBody>
          <a:bodyPr>
            <a:normAutofit lnSpcReduction="10000"/>
          </a:bodyPr>
          <a:lstStyle/>
          <a:p>
            <a:r>
              <a:rPr lang="en-US" dirty="0"/>
              <a:t>The United States Supreme Court decided in 1945 in the case of </a:t>
            </a:r>
            <a:r>
              <a:rPr lang="en-US" i="1" dirty="0"/>
              <a:t>International Shoe v. Washington</a:t>
            </a:r>
            <a:r>
              <a:rPr lang="en-US" dirty="0"/>
              <a:t> that for a defendant to be hailed into court in a particular jurisdiction it must have at least a minimum level of contact with that state that it could reasonably expect to be sued in the courts of that state.</a:t>
            </a:r>
          </a:p>
          <a:p>
            <a:r>
              <a:rPr lang="en-US" dirty="0"/>
              <a:t>Following </a:t>
            </a:r>
            <a:r>
              <a:rPr lang="en-US" i="1" dirty="0"/>
              <a:t>International Shoe</a:t>
            </a:r>
            <a:r>
              <a:rPr lang="en-US" dirty="0"/>
              <a:t>, courts have generally applied a three-part test in evaluating minimum contacts sufficient for jurisdiction:</a:t>
            </a:r>
          </a:p>
          <a:p>
            <a:pPr lvl="1"/>
            <a:r>
              <a:rPr lang="en-US" dirty="0"/>
              <a:t>(1) The nonresident defendant must do some act or consummate some transaction with the forum or perform some act by which he purposefully avails himself of the privilege of conducting activities in the forum, thereby invoking the benefits and protections[;] </a:t>
            </a:r>
          </a:p>
          <a:p>
            <a:pPr lvl="1"/>
            <a:r>
              <a:rPr lang="en-US" dirty="0"/>
              <a:t>(2) the claim must be one which arises out of or results from the defendant's forum-related activities[; and] </a:t>
            </a:r>
          </a:p>
          <a:p>
            <a:pPr lvl="1"/>
            <a:r>
              <a:rPr lang="en-US" dirty="0"/>
              <a:t>(3) exercise of jurisdiction must be reasonable.</a:t>
            </a:r>
          </a:p>
        </p:txBody>
      </p:sp>
    </p:spTree>
    <p:extLst>
      <p:ext uri="{BB962C8B-B14F-4D97-AF65-F5344CB8AC3E}">
        <p14:creationId xmlns:p14="http://schemas.microsoft.com/office/powerpoint/2010/main" val="346030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Crimes</a:t>
            </a:r>
          </a:p>
        </p:txBody>
      </p:sp>
      <p:sp>
        <p:nvSpPr>
          <p:cNvPr id="3" name="Content Placeholder 2"/>
          <p:cNvSpPr>
            <a:spLocks noGrp="1"/>
          </p:cNvSpPr>
          <p:nvPr>
            <p:ph idx="1"/>
          </p:nvPr>
        </p:nvSpPr>
        <p:spPr>
          <a:xfrm>
            <a:off x="3657600" y="253746"/>
            <a:ext cx="5105399" cy="4636008"/>
          </a:xfrm>
        </p:spPr>
        <p:txBody>
          <a:bodyPr>
            <a:normAutofit/>
          </a:bodyPr>
          <a:lstStyle/>
          <a:p>
            <a:r>
              <a:rPr lang="en-US" dirty="0"/>
              <a:t>Cyber-Crime: “Any crime that uses modern telecommunication networks”</a:t>
            </a:r>
          </a:p>
          <a:p>
            <a:pPr lvl="1"/>
            <a:r>
              <a:rPr lang="en-US" dirty="0"/>
              <a:t>Seems to exclude a lot of crimes that utilize technology, but don’t access the Internet, SMS, Bluetooth, cellular networks, etc. doesn’t it? Yes. Yes, it does. </a:t>
            </a:r>
          </a:p>
          <a:p>
            <a:r>
              <a:rPr lang="en-US" dirty="0"/>
              <a:t>Computer Crime: Includes cyber-crime, but includes many other crimes as well. There is no hard-and-fast definition here, but essentially it boils down to</a:t>
            </a:r>
          </a:p>
          <a:p>
            <a:pPr lvl="1"/>
            <a:r>
              <a:rPr lang="en-US" dirty="0"/>
              <a:t>Computer as a target</a:t>
            </a:r>
          </a:p>
          <a:p>
            <a:pPr lvl="1"/>
            <a:r>
              <a:rPr lang="en-US" dirty="0"/>
              <a:t>Computer as a tool</a:t>
            </a:r>
          </a:p>
          <a:p>
            <a:pPr lvl="1"/>
            <a:r>
              <a:rPr lang="en-US" dirty="0"/>
              <a:t>Computer as an object</a:t>
            </a:r>
          </a:p>
          <a:p>
            <a:pPr lvl="1"/>
            <a:r>
              <a:rPr lang="en-US" dirty="0"/>
              <a:t>Computer as a symbol</a:t>
            </a:r>
          </a:p>
          <a:p>
            <a:r>
              <a:rPr lang="en-US" dirty="0"/>
              <a:t>Also keep in mind that the definition of “computer” here extends to any device, such as mobile, GPS, printers, whatever</a:t>
            </a:r>
            <a:r>
              <a:rPr lang="en-US"/>
              <a:t>. </a:t>
            </a:r>
            <a:endParaRPr lang="en-US" dirty="0"/>
          </a:p>
        </p:txBody>
      </p:sp>
    </p:spTree>
    <p:extLst>
      <p:ext uri="{BB962C8B-B14F-4D97-AF65-F5344CB8AC3E}">
        <p14:creationId xmlns:p14="http://schemas.microsoft.com/office/powerpoint/2010/main" val="2141909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5BE2-4BB2-4982-8348-A62161FD8211}"/>
              </a:ext>
            </a:extLst>
          </p:cNvPr>
          <p:cNvSpPr>
            <a:spLocks noGrp="1"/>
          </p:cNvSpPr>
          <p:nvPr>
            <p:ph type="title"/>
          </p:nvPr>
        </p:nvSpPr>
        <p:spPr/>
        <p:txBody>
          <a:bodyPr>
            <a:normAutofit fontScale="90000"/>
          </a:bodyPr>
          <a:lstStyle/>
          <a:p>
            <a:r>
              <a:rPr lang="en-US" dirty="0"/>
              <a:t>“Effects” or “Calder” Test – “Purposeful Direction”</a:t>
            </a:r>
          </a:p>
        </p:txBody>
      </p:sp>
      <p:sp>
        <p:nvSpPr>
          <p:cNvPr id="3" name="Content Placeholder 2">
            <a:extLst>
              <a:ext uri="{FF2B5EF4-FFF2-40B4-BE49-F238E27FC236}">
                <a16:creationId xmlns:a16="http://schemas.microsoft.com/office/drawing/2014/main" id="{706C3B80-1389-4BE0-8E4E-F755C438087D}"/>
              </a:ext>
            </a:extLst>
          </p:cNvPr>
          <p:cNvSpPr>
            <a:spLocks noGrp="1"/>
          </p:cNvSpPr>
          <p:nvPr>
            <p:ph idx="1"/>
          </p:nvPr>
        </p:nvSpPr>
        <p:spPr>
          <a:xfrm>
            <a:off x="3838836" y="209550"/>
            <a:ext cx="5000364" cy="4648199"/>
          </a:xfrm>
        </p:spPr>
        <p:txBody>
          <a:bodyPr>
            <a:normAutofit/>
          </a:bodyPr>
          <a:lstStyle/>
          <a:p>
            <a:r>
              <a:rPr lang="en-US" dirty="0"/>
              <a:t>Courts may also apply the "effects" test from </a:t>
            </a:r>
            <a:r>
              <a:rPr lang="en-US" i="1" dirty="0"/>
              <a:t>Calder v. Jones</a:t>
            </a:r>
            <a:r>
              <a:rPr lang="en-US" dirty="0"/>
              <a:t>, 465 U.S. 783 (1984), in cases with insufficient interactivity or minimum contacts, but where an action is targeted at a particular forum.</a:t>
            </a:r>
          </a:p>
          <a:p>
            <a:pPr lvl="1"/>
            <a:r>
              <a:rPr lang="en-US" dirty="0"/>
              <a:t>In </a:t>
            </a:r>
            <a:r>
              <a:rPr lang="en-US" i="1" dirty="0"/>
              <a:t>Calder</a:t>
            </a:r>
            <a:r>
              <a:rPr lang="en-US" dirty="0"/>
              <a:t>, a California resident in the entertainment business sued the National Enquirer, located in Florida, for libel based on an allegedly defamatory article published by the magazine. While the article was written and edited in Florida, the Court found that personal jurisdiction was properly established in California because of the effects of the defendants' conduct in that state. As the article concerned a California resident with a career in California and relied on California sources, the Court found the defendants' "intentional, and allegedly tortious, actions were expressly aimed at California."</a:t>
            </a:r>
          </a:p>
        </p:txBody>
      </p:sp>
    </p:spTree>
    <p:extLst>
      <p:ext uri="{BB962C8B-B14F-4D97-AF65-F5344CB8AC3E}">
        <p14:creationId xmlns:p14="http://schemas.microsoft.com/office/powerpoint/2010/main" val="1105438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5BE2-4BB2-4982-8348-A62161FD8211}"/>
              </a:ext>
            </a:extLst>
          </p:cNvPr>
          <p:cNvSpPr>
            <a:spLocks noGrp="1"/>
          </p:cNvSpPr>
          <p:nvPr>
            <p:ph type="title"/>
          </p:nvPr>
        </p:nvSpPr>
        <p:spPr/>
        <p:txBody>
          <a:bodyPr>
            <a:normAutofit fontScale="90000"/>
          </a:bodyPr>
          <a:lstStyle/>
          <a:p>
            <a:r>
              <a:rPr lang="en-US" dirty="0"/>
              <a:t>“Effects” or “Calder” Test – “Purposeful Direction”</a:t>
            </a:r>
          </a:p>
        </p:txBody>
      </p:sp>
      <p:sp>
        <p:nvSpPr>
          <p:cNvPr id="3" name="Content Placeholder 2">
            <a:extLst>
              <a:ext uri="{FF2B5EF4-FFF2-40B4-BE49-F238E27FC236}">
                <a16:creationId xmlns:a16="http://schemas.microsoft.com/office/drawing/2014/main" id="{706C3B80-1389-4BE0-8E4E-F755C438087D}"/>
              </a:ext>
            </a:extLst>
          </p:cNvPr>
          <p:cNvSpPr>
            <a:spLocks noGrp="1"/>
          </p:cNvSpPr>
          <p:nvPr>
            <p:ph idx="1"/>
          </p:nvPr>
        </p:nvSpPr>
        <p:spPr>
          <a:xfrm>
            <a:off x="3838836" y="209550"/>
            <a:ext cx="5000364" cy="4648199"/>
          </a:xfrm>
        </p:spPr>
        <p:txBody>
          <a:bodyPr>
            <a:normAutofit/>
          </a:bodyPr>
          <a:lstStyle/>
          <a:p>
            <a:r>
              <a:rPr lang="en-US" dirty="0"/>
              <a:t>In the Internet context, the effects test can be used to examine the exact nature of a defendant's Internet activities to determine whether its out of state actions were directed at parties or entities within the forum state. This is referred to in the language of </a:t>
            </a:r>
            <a:r>
              <a:rPr lang="en-US" i="1" dirty="0"/>
              <a:t>Calder v. Jones</a:t>
            </a:r>
            <a:r>
              <a:rPr lang="en-US" dirty="0"/>
              <a:t> as "purposeful direction," which requires:</a:t>
            </a:r>
          </a:p>
          <a:p>
            <a:pPr lvl="1"/>
            <a:r>
              <a:rPr lang="en-US" dirty="0"/>
              <a:t>(a) an intentional action, that was </a:t>
            </a:r>
          </a:p>
          <a:p>
            <a:pPr lvl="1"/>
            <a:r>
              <a:rPr lang="en-US" dirty="0"/>
              <a:t>(b) expressly aimed at the forum state, with </a:t>
            </a:r>
          </a:p>
          <a:p>
            <a:pPr lvl="1"/>
            <a:r>
              <a:rPr lang="en-US" dirty="0"/>
              <a:t>(c) knowledge that the brunt of the injury would be felt in the forum state.</a:t>
            </a:r>
          </a:p>
          <a:p>
            <a:r>
              <a:rPr lang="en-US" dirty="0"/>
              <a:t>If a court finds that a defendant's actions meets the standard of purposeful direction, then personal jurisdiction may be asserted based on Internet activities which do not meet the requisite level of interactivity or minimum contacts needed for other tests of personal jurisdiction in Internet cases.</a:t>
            </a:r>
          </a:p>
        </p:txBody>
      </p:sp>
    </p:spTree>
    <p:extLst>
      <p:ext uri="{BB962C8B-B14F-4D97-AF65-F5344CB8AC3E}">
        <p14:creationId xmlns:p14="http://schemas.microsoft.com/office/powerpoint/2010/main" val="4277785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B14C-E9D5-46BC-B619-B42EAC949AC9}"/>
              </a:ext>
            </a:extLst>
          </p:cNvPr>
          <p:cNvSpPr>
            <a:spLocks noGrp="1"/>
          </p:cNvSpPr>
          <p:nvPr>
            <p:ph type="title"/>
          </p:nvPr>
        </p:nvSpPr>
        <p:spPr/>
        <p:txBody>
          <a:bodyPr/>
          <a:lstStyle/>
          <a:p>
            <a:r>
              <a:rPr lang="en-US" dirty="0"/>
              <a:t>“Sliding Scale” or “Zippo” Test</a:t>
            </a:r>
          </a:p>
        </p:txBody>
      </p:sp>
      <p:sp>
        <p:nvSpPr>
          <p:cNvPr id="3" name="Content Placeholder 2">
            <a:extLst>
              <a:ext uri="{FF2B5EF4-FFF2-40B4-BE49-F238E27FC236}">
                <a16:creationId xmlns:a16="http://schemas.microsoft.com/office/drawing/2014/main" id="{EBFA6957-8861-4524-A7B8-D77FFCDAE5DE}"/>
              </a:ext>
            </a:extLst>
          </p:cNvPr>
          <p:cNvSpPr>
            <a:spLocks noGrp="1"/>
          </p:cNvSpPr>
          <p:nvPr>
            <p:ph idx="1"/>
          </p:nvPr>
        </p:nvSpPr>
        <p:spPr>
          <a:xfrm>
            <a:off x="3838836" y="285751"/>
            <a:ext cx="5000364" cy="4495800"/>
          </a:xfrm>
        </p:spPr>
        <p:txBody>
          <a:bodyPr>
            <a:normAutofit lnSpcReduction="10000"/>
          </a:bodyPr>
          <a:lstStyle/>
          <a:p>
            <a:r>
              <a:rPr lang="en-US" dirty="0"/>
              <a:t>In </a:t>
            </a:r>
            <a:r>
              <a:rPr lang="en-US" i="1" dirty="0"/>
              <a:t>Zippo Manufacturing Co. v. Zippo Dot Com, Inc.</a:t>
            </a:r>
            <a:r>
              <a:rPr lang="en-US" dirty="0"/>
              <a:t>, a Federal Court held that </a:t>
            </a:r>
          </a:p>
          <a:p>
            <a:pPr lvl="1"/>
            <a:r>
              <a:rPr lang="en-US" dirty="0"/>
              <a:t>"the likelihood that personal jurisdiction can be constitutionally exercised is directly proportionate to the nature and quality of commercial activity that an entity conducts over the Internet. This sliding scale is consistent with well developed personal jurisdiction principles.“</a:t>
            </a:r>
          </a:p>
          <a:p>
            <a:r>
              <a:rPr lang="en-US" dirty="0"/>
              <a:t>Although no bright-line test exists, most courts have applied an "interactive-passive" distinction when determining personal jurisdiction over someone operating a Web Site. Generally, courts have conferred personal jurisdiction in cases where "interactive" uses of the Internet have taken place within the state. </a:t>
            </a:r>
          </a:p>
          <a:p>
            <a:pPr lvl="1"/>
            <a:r>
              <a:rPr lang="en-US" dirty="0"/>
              <a:t>Interactive contact encompasses two-way online communication which fosters an ongoing business relationship</a:t>
            </a:r>
          </a:p>
          <a:p>
            <a:pPr lvl="1"/>
            <a:r>
              <a:rPr lang="en-US" dirty="0"/>
              <a:t>“Passive" contacts are those that simply make information available to interested viewers. </a:t>
            </a:r>
          </a:p>
        </p:txBody>
      </p:sp>
    </p:spTree>
    <p:extLst>
      <p:ext uri="{BB962C8B-B14F-4D97-AF65-F5344CB8AC3E}">
        <p14:creationId xmlns:p14="http://schemas.microsoft.com/office/powerpoint/2010/main" val="4245033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Police</a:t>
            </a:r>
          </a:p>
        </p:txBody>
      </p:sp>
      <p:sp>
        <p:nvSpPr>
          <p:cNvPr id="3" name="Content Placeholder 2"/>
          <p:cNvSpPr>
            <a:spLocks noGrp="1"/>
          </p:cNvSpPr>
          <p:nvPr>
            <p:ph idx="1"/>
          </p:nvPr>
        </p:nvSpPr>
        <p:spPr>
          <a:xfrm>
            <a:off x="3733801" y="438150"/>
            <a:ext cx="4953000" cy="4343400"/>
          </a:xfrm>
        </p:spPr>
        <p:txBody>
          <a:bodyPr/>
          <a:lstStyle/>
          <a:p>
            <a:r>
              <a:rPr lang="en-US" dirty="0"/>
              <a:t>Who enforces the law on the Internet? Everyone. No one. Who knows?</a:t>
            </a:r>
          </a:p>
          <a:p>
            <a:pPr lvl="1"/>
            <a:r>
              <a:rPr lang="en-US" dirty="0"/>
              <a:t>While the FBI still tends to be the leader in forensic examination (including digital evidence) – FBI also enforces law for interstate crimes per pre-existing mandate.</a:t>
            </a:r>
          </a:p>
          <a:p>
            <a:pPr lvl="1"/>
            <a:r>
              <a:rPr lang="en-US" dirty="0"/>
              <a:t>DEA – Drug trafficking and associated.</a:t>
            </a:r>
          </a:p>
          <a:p>
            <a:pPr lvl="1"/>
            <a:r>
              <a:rPr lang="en-US" dirty="0"/>
              <a:t>The Secret Service by virtue of existing duties prior to the Internet, then specifically by the USPATRIOT Act. </a:t>
            </a:r>
          </a:p>
          <a:p>
            <a:pPr lvl="1"/>
            <a:r>
              <a:rPr lang="en-US" dirty="0"/>
              <a:t>The FTC (Federal Trade Commission) is the policing force for Internet commerce, including unfair or deceptive practices. </a:t>
            </a:r>
          </a:p>
          <a:p>
            <a:pPr lvl="1"/>
            <a:r>
              <a:rPr lang="en-US" dirty="0"/>
              <a:t>The FCC governs things related to publishing and broadcasting. Particularly – cell phone coverage.</a:t>
            </a:r>
          </a:p>
          <a:p>
            <a:pPr lvl="1"/>
            <a:r>
              <a:rPr lang="en-US" dirty="0"/>
              <a:t>State/municipal LEOs – still police activity intra-state, but don’t really have the resources.</a:t>
            </a:r>
          </a:p>
          <a:p>
            <a:pPr lvl="2"/>
            <a:r>
              <a:rPr lang="en-US" dirty="0"/>
              <a:t>Wisconsin Statewide Intelligence Center</a:t>
            </a:r>
          </a:p>
          <a:p>
            <a:pPr lvl="1"/>
            <a:r>
              <a:rPr lang="en-US" dirty="0"/>
              <a:t>National intelligence agencies – NDA, DHS, CIA</a:t>
            </a:r>
          </a:p>
          <a:p>
            <a:endParaRPr lang="en-US" dirty="0"/>
          </a:p>
        </p:txBody>
      </p:sp>
    </p:spTree>
    <p:extLst>
      <p:ext uri="{BB962C8B-B14F-4D97-AF65-F5344CB8AC3E}">
        <p14:creationId xmlns:p14="http://schemas.microsoft.com/office/powerpoint/2010/main" val="3085647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5733-086C-4431-8E79-C92D63BC8C77}"/>
              </a:ext>
            </a:extLst>
          </p:cNvPr>
          <p:cNvSpPr>
            <a:spLocks noGrp="1"/>
          </p:cNvSpPr>
          <p:nvPr>
            <p:ph type="title"/>
          </p:nvPr>
        </p:nvSpPr>
        <p:spPr/>
        <p:txBody>
          <a:bodyPr/>
          <a:lstStyle/>
          <a:p>
            <a:r>
              <a:rPr lang="en-US" dirty="0"/>
              <a:t>State Internet Laws</a:t>
            </a:r>
          </a:p>
        </p:txBody>
      </p:sp>
      <p:sp>
        <p:nvSpPr>
          <p:cNvPr id="3" name="Content Placeholder 2">
            <a:extLst>
              <a:ext uri="{FF2B5EF4-FFF2-40B4-BE49-F238E27FC236}">
                <a16:creationId xmlns:a16="http://schemas.microsoft.com/office/drawing/2014/main" id="{99A85AD4-2F5F-417C-8D8F-97906A2D9D21}"/>
              </a:ext>
            </a:extLst>
          </p:cNvPr>
          <p:cNvSpPr>
            <a:spLocks noGrp="1"/>
          </p:cNvSpPr>
          <p:nvPr>
            <p:ph idx="1"/>
          </p:nvPr>
        </p:nvSpPr>
        <p:spPr/>
        <p:txBody>
          <a:bodyPr>
            <a:normAutofit/>
          </a:bodyPr>
          <a:lstStyle/>
          <a:p>
            <a:r>
              <a:rPr lang="en-US" dirty="0">
                <a:hlinkClick r:id="rId2"/>
              </a:rPr>
              <a:t>WIS 134.98 – Data Breach Notification</a:t>
            </a:r>
            <a:endParaRPr lang="en-US" dirty="0"/>
          </a:p>
          <a:p>
            <a:pPr lvl="1"/>
            <a:r>
              <a:rPr lang="en-US" dirty="0"/>
              <a:t>Requirement to notify within 45 days if personal information is leaked.</a:t>
            </a:r>
          </a:p>
          <a:p>
            <a:r>
              <a:rPr lang="en-US" dirty="0"/>
              <a:t>Wisconsin stalking statutes have been amended to include cyber-vectors.</a:t>
            </a:r>
          </a:p>
          <a:p>
            <a:r>
              <a:rPr lang="en-US" dirty="0"/>
              <a:t>WIS § 947.0125 Unlawful use of computerized communications </a:t>
            </a:r>
          </a:p>
          <a:p>
            <a:pPr lvl="1"/>
            <a:r>
              <a:rPr lang="en-US" dirty="0"/>
              <a:t>Involves annoying or threatening communications via a computer, such as those sent through electronic mail or via Facebook. Includes when the bully intended only to harass or annoy the victim, such as by sending repeated and unwanted obscene emails. But it becomes a misdemeanor when the bully intended to seriously frighten or threaten the victim. (Criminal harassment – 947.013)</a:t>
            </a:r>
          </a:p>
        </p:txBody>
      </p:sp>
    </p:spTree>
    <p:extLst>
      <p:ext uri="{BB962C8B-B14F-4D97-AF65-F5344CB8AC3E}">
        <p14:creationId xmlns:p14="http://schemas.microsoft.com/office/powerpoint/2010/main" val="1019347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5733-086C-4431-8E79-C92D63BC8C77}"/>
              </a:ext>
            </a:extLst>
          </p:cNvPr>
          <p:cNvSpPr>
            <a:spLocks noGrp="1"/>
          </p:cNvSpPr>
          <p:nvPr>
            <p:ph type="title"/>
          </p:nvPr>
        </p:nvSpPr>
        <p:spPr/>
        <p:txBody>
          <a:bodyPr/>
          <a:lstStyle/>
          <a:p>
            <a:r>
              <a:rPr lang="en-US" dirty="0"/>
              <a:t>State Internet Laws</a:t>
            </a:r>
          </a:p>
        </p:txBody>
      </p:sp>
      <p:sp>
        <p:nvSpPr>
          <p:cNvPr id="3" name="Content Placeholder 2">
            <a:extLst>
              <a:ext uri="{FF2B5EF4-FFF2-40B4-BE49-F238E27FC236}">
                <a16:creationId xmlns:a16="http://schemas.microsoft.com/office/drawing/2014/main" id="{99A85AD4-2F5F-417C-8D8F-97906A2D9D21}"/>
              </a:ext>
            </a:extLst>
          </p:cNvPr>
          <p:cNvSpPr>
            <a:spLocks noGrp="1"/>
          </p:cNvSpPr>
          <p:nvPr>
            <p:ph idx="1"/>
          </p:nvPr>
        </p:nvSpPr>
        <p:spPr/>
        <p:txBody>
          <a:bodyPr>
            <a:normAutofit/>
          </a:bodyPr>
          <a:lstStyle/>
          <a:p>
            <a:r>
              <a:rPr lang="en-US" dirty="0">
                <a:hlinkClick r:id="rId2"/>
              </a:rPr>
              <a:t>WIS 943.70 Computer Crimes</a:t>
            </a:r>
            <a:endParaRPr lang="en-US" dirty="0"/>
          </a:p>
          <a:p>
            <a:pPr lvl="1"/>
            <a:r>
              <a:rPr lang="en-US" dirty="0"/>
              <a:t>Whoever willfully, knowingly and without authorization does any of the following:</a:t>
            </a:r>
          </a:p>
          <a:p>
            <a:pPr lvl="2"/>
            <a:r>
              <a:rPr lang="en-US" dirty="0"/>
              <a:t>Accesses, copies, modifies, takes possession of, or destroys data, computer programs or supporting documentation. </a:t>
            </a:r>
            <a:r>
              <a:rPr lang="en-US"/>
              <a:t>OR,</a:t>
            </a:r>
            <a:endParaRPr lang="en-US" dirty="0"/>
          </a:p>
          <a:p>
            <a:pPr lvl="2"/>
            <a:r>
              <a:rPr lang="en-US" dirty="0"/>
              <a:t>Discloses restricted access codes or other restricted access information to unauthorized persons.</a:t>
            </a:r>
          </a:p>
          <a:p>
            <a:pPr lvl="1"/>
            <a:r>
              <a:rPr lang="en-US" dirty="0"/>
              <a:t>Whoever intentionally causes an interruption in service by submitting a message, or multiple messages, to a computer, computer program, computer system, or computer network that exceeds the processing capacity of the computer, computer program, computer system, or computer network.</a:t>
            </a:r>
          </a:p>
        </p:txBody>
      </p:sp>
    </p:spTree>
    <p:extLst>
      <p:ext uri="{BB962C8B-B14F-4D97-AF65-F5344CB8AC3E}">
        <p14:creationId xmlns:p14="http://schemas.microsoft.com/office/powerpoint/2010/main" val="1124531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Federal Computer Laws</a:t>
            </a:r>
          </a:p>
        </p:txBody>
      </p:sp>
      <p:sp>
        <p:nvSpPr>
          <p:cNvPr id="3" name="Content Placeholder 2"/>
          <p:cNvSpPr>
            <a:spLocks noGrp="1"/>
          </p:cNvSpPr>
          <p:nvPr>
            <p:ph idx="1"/>
          </p:nvPr>
        </p:nvSpPr>
        <p:spPr>
          <a:xfrm>
            <a:off x="3581400" y="209550"/>
            <a:ext cx="5334001" cy="4724400"/>
          </a:xfrm>
        </p:spPr>
        <p:txBody>
          <a:bodyPr>
            <a:normAutofit fontScale="92500" lnSpcReduction="20000"/>
          </a:bodyPr>
          <a:lstStyle/>
          <a:p>
            <a:r>
              <a:rPr lang="en-US" dirty="0">
                <a:solidFill>
                  <a:srgbClr val="FF0000"/>
                </a:solidFill>
              </a:rPr>
              <a:t>Computer Fraud and Abuse Act of 1986</a:t>
            </a:r>
          </a:p>
          <a:p>
            <a:r>
              <a:rPr lang="en-US" dirty="0">
                <a:solidFill>
                  <a:srgbClr val="FF0000"/>
                </a:solidFill>
              </a:rPr>
              <a:t>Electronic Communications Privacy Act of 1986 (ECPA)</a:t>
            </a:r>
          </a:p>
          <a:p>
            <a:r>
              <a:rPr lang="en-US" dirty="0"/>
              <a:t>Department of Defense Appropriations Act, 1987</a:t>
            </a:r>
          </a:p>
          <a:p>
            <a:r>
              <a:rPr lang="en-US" dirty="0"/>
              <a:t>High Performance Computing Act of 1991</a:t>
            </a:r>
          </a:p>
          <a:p>
            <a:r>
              <a:rPr lang="en-US" dirty="0"/>
              <a:t>Communications Assistance for Law Enforcement Act of 1994 (CALEA)</a:t>
            </a:r>
          </a:p>
          <a:p>
            <a:r>
              <a:rPr lang="en-US" dirty="0"/>
              <a:t>Communications Decency Act of 1996</a:t>
            </a:r>
          </a:p>
          <a:p>
            <a:r>
              <a:rPr lang="en-US" dirty="0">
                <a:solidFill>
                  <a:srgbClr val="FF0000"/>
                </a:solidFill>
              </a:rPr>
              <a:t>Child Pornography Prevention Act, 1996</a:t>
            </a:r>
          </a:p>
          <a:p>
            <a:r>
              <a:rPr lang="en-US" dirty="0"/>
              <a:t>Clinger-Cohen Act (Information Technology Management Reform Act) of 1996</a:t>
            </a:r>
          </a:p>
          <a:p>
            <a:r>
              <a:rPr lang="en-US" dirty="0"/>
              <a:t>Identity Theft and Assumption Deterrence Act of 1998</a:t>
            </a:r>
          </a:p>
          <a:p>
            <a:r>
              <a:rPr lang="en-US" dirty="0"/>
              <a:t>Federal Information Security Management Act of 2002 (FISMA) </a:t>
            </a:r>
          </a:p>
          <a:p>
            <a:r>
              <a:rPr lang="en-US" dirty="0">
                <a:solidFill>
                  <a:srgbClr val="FF0000"/>
                </a:solidFill>
              </a:rPr>
              <a:t>Digital Millennium Copyright Act</a:t>
            </a:r>
          </a:p>
          <a:p>
            <a:r>
              <a:rPr lang="en-US" dirty="0"/>
              <a:t>Cyber Security Research and Development Act, 2002 </a:t>
            </a:r>
          </a:p>
          <a:p>
            <a:r>
              <a:rPr lang="en-US" dirty="0"/>
              <a:t>E-Government Act of 2002 </a:t>
            </a:r>
          </a:p>
          <a:p>
            <a:r>
              <a:rPr lang="en-US" dirty="0"/>
              <a:t>Intelligence Reform and Terrorism Prevention Act of 2004 (IRTPA)</a:t>
            </a:r>
          </a:p>
        </p:txBody>
      </p:sp>
    </p:spTree>
    <p:extLst>
      <p:ext uri="{BB962C8B-B14F-4D97-AF65-F5344CB8AC3E}">
        <p14:creationId xmlns:p14="http://schemas.microsoft.com/office/powerpoint/2010/main" val="3013912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lstStyle/>
          <a:p>
            <a:r>
              <a:rPr lang="en-US" dirty="0"/>
              <a:t>Comprehensive Crime Control Act of 1984 – Signed by Reagan, had many constituent parts that included expanding the US SS jurisdiction over credit card and computer fraud. </a:t>
            </a:r>
          </a:p>
          <a:p>
            <a:r>
              <a:rPr lang="en-US" dirty="0"/>
              <a:t>Computer Fraud and Abuse Act (CFAA) of 1986 was written to increase the scope of the fraud sections of the CCCA. It was intended to limit federal jurisdiction to cases with “a compelling federal interest” though, of course, that didn’t last long. </a:t>
            </a:r>
          </a:p>
        </p:txBody>
      </p:sp>
    </p:spTree>
    <p:extLst>
      <p:ext uri="{BB962C8B-B14F-4D97-AF65-F5344CB8AC3E}">
        <p14:creationId xmlns:p14="http://schemas.microsoft.com/office/powerpoint/2010/main" val="498207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60B-3103-4778-A00B-71B0E4E77695}"/>
              </a:ext>
            </a:extLst>
          </p:cNvPr>
          <p:cNvSpPr>
            <a:spLocks noGrp="1"/>
          </p:cNvSpPr>
          <p:nvPr>
            <p:ph type="title"/>
          </p:nvPr>
        </p:nvSpPr>
        <p:spPr/>
        <p:txBody>
          <a:bodyPr/>
          <a:lstStyle/>
          <a:p>
            <a:r>
              <a:rPr lang="en-US" dirty="0"/>
              <a:t>CFAA</a:t>
            </a:r>
          </a:p>
        </p:txBody>
      </p:sp>
      <p:sp>
        <p:nvSpPr>
          <p:cNvPr id="3" name="Content Placeholder 2">
            <a:extLst>
              <a:ext uri="{FF2B5EF4-FFF2-40B4-BE49-F238E27FC236}">
                <a16:creationId xmlns:a16="http://schemas.microsoft.com/office/drawing/2014/main" id="{7FDC53CB-B7D8-4808-BACD-EC13BF5B2052}"/>
              </a:ext>
            </a:extLst>
          </p:cNvPr>
          <p:cNvSpPr>
            <a:spLocks noGrp="1"/>
          </p:cNvSpPr>
          <p:nvPr>
            <p:ph idx="1"/>
          </p:nvPr>
        </p:nvSpPr>
        <p:spPr/>
        <p:txBody>
          <a:bodyPr>
            <a:normAutofit/>
          </a:bodyPr>
          <a:lstStyle/>
          <a:p>
            <a:r>
              <a:rPr lang="en-US" dirty="0"/>
              <a:t>As computer crimes continued to grow in sophistication and as prosecutors gained experience with the CFAA, the CFAA required further amending, which Congress did in 1988, 1989, 1990, 1994, 1996, 2001, 2002, and 2008. </a:t>
            </a:r>
          </a:p>
          <a:p>
            <a:r>
              <a:rPr lang="en-US" dirty="0"/>
              <a:t>By this time, the definition of coverage of the CFAA is essentially the fullest extent of Congress’ commerce powers. Any computer engaging in, connected to, or affecting inter-state commerce. </a:t>
            </a:r>
          </a:p>
        </p:txBody>
      </p:sp>
    </p:spTree>
    <p:extLst>
      <p:ext uri="{BB962C8B-B14F-4D97-AF65-F5344CB8AC3E}">
        <p14:creationId xmlns:p14="http://schemas.microsoft.com/office/powerpoint/2010/main" val="2217065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5AF7-7CFD-453B-86BC-7DF964480287}"/>
              </a:ext>
            </a:extLst>
          </p:cNvPr>
          <p:cNvSpPr>
            <a:spLocks noGrp="1"/>
          </p:cNvSpPr>
          <p:nvPr>
            <p:ph type="title"/>
          </p:nvPr>
        </p:nvSpPr>
        <p:spPr/>
        <p:txBody>
          <a:bodyPr/>
          <a:lstStyle/>
          <a:p>
            <a:r>
              <a:rPr lang="en-US" dirty="0"/>
              <a:t>CFAA Offenses &amp; Penalties</a:t>
            </a:r>
          </a:p>
        </p:txBody>
      </p:sp>
      <p:pic>
        <p:nvPicPr>
          <p:cNvPr id="5" name="Content Placeholder 4">
            <a:extLst>
              <a:ext uri="{FF2B5EF4-FFF2-40B4-BE49-F238E27FC236}">
                <a16:creationId xmlns:a16="http://schemas.microsoft.com/office/drawing/2014/main" id="{187970CC-CC67-47D6-997B-2B1C569CAB29}"/>
              </a:ext>
            </a:extLst>
          </p:cNvPr>
          <p:cNvPicPr>
            <a:picLocks noGrp="1" noChangeAspect="1"/>
          </p:cNvPicPr>
          <p:nvPr>
            <p:ph idx="1"/>
          </p:nvPr>
        </p:nvPicPr>
        <p:blipFill>
          <a:blip r:embed="rId2"/>
          <a:stretch>
            <a:fillRect/>
          </a:stretch>
        </p:blipFill>
        <p:spPr>
          <a:xfrm>
            <a:off x="3581400" y="1053765"/>
            <a:ext cx="5254565" cy="3035970"/>
          </a:xfrm>
          <a:prstGeom prst="rect">
            <a:avLst/>
          </a:prstGeom>
        </p:spPr>
      </p:pic>
    </p:spTree>
    <p:extLst>
      <p:ext uri="{BB962C8B-B14F-4D97-AF65-F5344CB8AC3E}">
        <p14:creationId xmlns:p14="http://schemas.microsoft.com/office/powerpoint/2010/main" val="30465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Any crime can create digital evidence </a:t>
            </a:r>
            <a:br>
              <a:rPr lang="en-US" dirty="0"/>
            </a:br>
            <a:endParaRPr lang="en-US" dirty="0"/>
          </a:p>
        </p:txBody>
      </p:sp>
      <p:sp>
        <p:nvSpPr>
          <p:cNvPr id="3" name="Content Placeholder 2"/>
          <p:cNvSpPr>
            <a:spLocks noGrp="1"/>
          </p:cNvSpPr>
          <p:nvPr>
            <p:ph idx="1"/>
          </p:nvPr>
        </p:nvSpPr>
        <p:spPr>
          <a:xfrm>
            <a:off x="3581401" y="209550"/>
            <a:ext cx="5181600" cy="4711368"/>
          </a:xfrm>
        </p:spPr>
        <p:txBody>
          <a:bodyPr>
            <a:normAutofit fontScale="92500" lnSpcReduction="10000"/>
          </a:bodyPr>
          <a:lstStyle/>
          <a:p>
            <a:r>
              <a:rPr lang="en-US" dirty="0"/>
              <a:t>1. Computer to commit crime:  these are commonly known as “cyber crimes” </a:t>
            </a:r>
          </a:p>
          <a:p>
            <a:pPr lvl="1"/>
            <a:r>
              <a:rPr lang="en-US" dirty="0"/>
              <a:t>a. Illegal access to computer systems permits criminals to accomplish the activities described below </a:t>
            </a:r>
          </a:p>
          <a:p>
            <a:pPr lvl="1"/>
            <a:r>
              <a:rPr lang="en-US" dirty="0"/>
              <a:t>b. Interference with data or computer systems by malicious programs can destroy data or result in theft of information </a:t>
            </a:r>
          </a:p>
          <a:p>
            <a:pPr lvl="1"/>
            <a:r>
              <a:rPr lang="en-US" dirty="0"/>
              <a:t>c. Online identity theft is a huge problem that costs the world billions of dollars each year, and victimizes businesses, governments, and individuals   </a:t>
            </a:r>
          </a:p>
          <a:p>
            <a:r>
              <a:rPr lang="en-US" dirty="0"/>
              <a:t>2. Computer to store evidence of crime </a:t>
            </a:r>
          </a:p>
          <a:p>
            <a:pPr lvl="1"/>
            <a:r>
              <a:rPr lang="en-US" dirty="0"/>
              <a:t>a. Child pornography; digital photographs and the Internet have facilitated an explosion in child exploitation and pornography    </a:t>
            </a:r>
          </a:p>
          <a:p>
            <a:pPr lvl="1"/>
            <a:r>
              <a:rPr lang="en-US" dirty="0"/>
              <a:t>b. Pirated movies and other intellectual property are usually found in digital format </a:t>
            </a:r>
          </a:p>
          <a:p>
            <a:pPr lvl="1"/>
            <a:r>
              <a:rPr lang="en-US" dirty="0"/>
              <a:t>c. Records of criminal transactions:  everyone keeps records on computers, including the criminals   </a:t>
            </a:r>
          </a:p>
          <a:p>
            <a:r>
              <a:rPr lang="en-US" dirty="0"/>
              <a:t>3. Computer for communication    </a:t>
            </a:r>
          </a:p>
          <a:p>
            <a:pPr lvl="1"/>
            <a:r>
              <a:rPr lang="en-US" dirty="0"/>
              <a:t>a. E-mail, instant messaging, and Internet chat rooms    </a:t>
            </a:r>
          </a:p>
          <a:p>
            <a:pPr lvl="1"/>
            <a:r>
              <a:rPr lang="en-US" dirty="0"/>
              <a:t>b. Voice and video communications    </a:t>
            </a:r>
          </a:p>
          <a:p>
            <a:pPr lvl="1"/>
            <a:r>
              <a:rPr lang="en-US" dirty="0"/>
              <a:t>c. Transfer documents and photographs</a:t>
            </a:r>
          </a:p>
        </p:txBody>
      </p:sp>
    </p:spTree>
    <p:extLst>
      <p:ext uri="{BB962C8B-B14F-4D97-AF65-F5344CB8AC3E}">
        <p14:creationId xmlns:p14="http://schemas.microsoft.com/office/powerpoint/2010/main" val="2974329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88B0-7B63-4D87-A1A9-72AA7B807EC6}"/>
              </a:ext>
            </a:extLst>
          </p:cNvPr>
          <p:cNvSpPr>
            <a:spLocks noGrp="1"/>
          </p:cNvSpPr>
          <p:nvPr>
            <p:ph type="title"/>
          </p:nvPr>
        </p:nvSpPr>
        <p:spPr/>
        <p:txBody>
          <a:bodyPr/>
          <a:lstStyle/>
          <a:p>
            <a:r>
              <a:rPr lang="en-US" dirty="0"/>
              <a:t>CFAA Civil </a:t>
            </a:r>
            <a:r>
              <a:rPr lang="en-US" dirty="0" err="1"/>
              <a:t>Penalites</a:t>
            </a:r>
            <a:endParaRPr lang="en-US" dirty="0"/>
          </a:p>
        </p:txBody>
      </p:sp>
      <p:sp>
        <p:nvSpPr>
          <p:cNvPr id="3" name="Content Placeholder 2">
            <a:extLst>
              <a:ext uri="{FF2B5EF4-FFF2-40B4-BE49-F238E27FC236}">
                <a16:creationId xmlns:a16="http://schemas.microsoft.com/office/drawing/2014/main" id="{8668620D-2341-49B2-8DDC-1613EB43DC37}"/>
              </a:ext>
            </a:extLst>
          </p:cNvPr>
          <p:cNvSpPr>
            <a:spLocks noGrp="1"/>
          </p:cNvSpPr>
          <p:nvPr>
            <p:ph idx="1"/>
          </p:nvPr>
        </p:nvSpPr>
        <p:spPr/>
        <p:txBody>
          <a:bodyPr>
            <a:normAutofit lnSpcReduction="10000"/>
          </a:bodyPr>
          <a:lstStyle/>
          <a:p>
            <a:r>
              <a:rPr lang="en-US" dirty="0"/>
              <a:t>In some circumstances, the CFAA also provides for a civil cause of action if a plaintiff can demonstrate the following:</a:t>
            </a:r>
          </a:p>
          <a:p>
            <a:pPr lvl="1"/>
            <a:r>
              <a:rPr lang="en-US" dirty="0"/>
              <a:t>loss to 1 or more persons during any 1-year period aggregating at least $5,000 in value;</a:t>
            </a:r>
          </a:p>
          <a:p>
            <a:pPr lvl="1"/>
            <a:r>
              <a:rPr lang="en-US" dirty="0"/>
              <a:t>the modification or impairment, or potential modification or impairment, of the medical examination, diagnosis, treatment, or care of 1 or more individuals;</a:t>
            </a:r>
          </a:p>
          <a:p>
            <a:pPr lvl="1"/>
            <a:r>
              <a:rPr lang="en-US" dirty="0"/>
              <a:t>physical injury to any person;</a:t>
            </a:r>
          </a:p>
          <a:p>
            <a:pPr lvl="1"/>
            <a:r>
              <a:rPr lang="en-US" dirty="0"/>
              <a:t>a threat to public health or safety;</a:t>
            </a:r>
          </a:p>
          <a:p>
            <a:pPr lvl="1"/>
            <a:r>
              <a:rPr lang="en-US" dirty="0"/>
              <a:t>damage affecting a computer used by or for an entity of the United States Government in furtherance of the administration of justice, national defense, or national security; or</a:t>
            </a:r>
          </a:p>
          <a:p>
            <a:pPr lvl="1"/>
            <a:r>
              <a:rPr lang="en-US" dirty="0"/>
              <a:t>damage affecting 10 or more protected computers during any 1-year period.</a:t>
            </a:r>
          </a:p>
        </p:txBody>
      </p:sp>
    </p:spTree>
    <p:extLst>
      <p:ext uri="{BB962C8B-B14F-4D97-AF65-F5344CB8AC3E}">
        <p14:creationId xmlns:p14="http://schemas.microsoft.com/office/powerpoint/2010/main" val="1431078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309F-5382-4DC1-BFCA-BBCA91129788}"/>
              </a:ext>
            </a:extLst>
          </p:cNvPr>
          <p:cNvSpPr>
            <a:spLocks noGrp="1"/>
          </p:cNvSpPr>
          <p:nvPr>
            <p:ph type="title"/>
          </p:nvPr>
        </p:nvSpPr>
        <p:spPr/>
        <p:txBody>
          <a:bodyPr/>
          <a:lstStyle/>
          <a:p>
            <a:r>
              <a:rPr lang="en-US" dirty="0"/>
              <a:t>Currently extent of the CFAA</a:t>
            </a:r>
          </a:p>
        </p:txBody>
      </p:sp>
      <p:sp>
        <p:nvSpPr>
          <p:cNvPr id="3" name="Content Placeholder 2">
            <a:extLst>
              <a:ext uri="{FF2B5EF4-FFF2-40B4-BE49-F238E27FC236}">
                <a16:creationId xmlns:a16="http://schemas.microsoft.com/office/drawing/2014/main" id="{6D66AFF3-FF54-4EBE-99F3-65A7F3948F21}"/>
              </a:ext>
            </a:extLst>
          </p:cNvPr>
          <p:cNvSpPr>
            <a:spLocks noGrp="1"/>
          </p:cNvSpPr>
          <p:nvPr>
            <p:ph idx="1"/>
          </p:nvPr>
        </p:nvSpPr>
        <p:spPr/>
        <p:txBody>
          <a:bodyPr>
            <a:normAutofit lnSpcReduction="10000"/>
          </a:bodyPr>
          <a:lstStyle/>
          <a:p>
            <a:r>
              <a:rPr lang="en-US" dirty="0"/>
              <a:t>Section 1030(e)(2) defines protected computer as a computer— </a:t>
            </a:r>
          </a:p>
          <a:p>
            <a:pPr lvl="1"/>
            <a:r>
              <a:rPr lang="en-US" dirty="0"/>
              <a:t>(A) exclusively for the use of a financial institution or the United States Government, or, in the case of a computer not exclusively for such use, used by or for a financial institution or the United States Government and the conduct constituting the offense affects that use by or for the financial institution or the Government; or </a:t>
            </a:r>
          </a:p>
          <a:p>
            <a:pPr lvl="1"/>
            <a:r>
              <a:rPr lang="en-US" dirty="0"/>
              <a:t>(B) which is used in or affecting interstate or foreign commerce or communication . . . . </a:t>
            </a:r>
          </a:p>
          <a:p>
            <a:r>
              <a:rPr lang="en-US" dirty="0"/>
              <a:t>Note that the computer must be “used in or affecting” not “used by the defendant in”—that is, it is enough that the computer is connected to the Internet; the statute does not require proof that the defendant also used the Internet to access the computer or used the computer to access the Internet.</a:t>
            </a:r>
          </a:p>
        </p:txBody>
      </p:sp>
    </p:spTree>
    <p:extLst>
      <p:ext uri="{BB962C8B-B14F-4D97-AF65-F5344CB8AC3E}">
        <p14:creationId xmlns:p14="http://schemas.microsoft.com/office/powerpoint/2010/main" val="1122556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FD16-7D0A-440E-96C2-F2398C48EF06}"/>
              </a:ext>
            </a:extLst>
          </p:cNvPr>
          <p:cNvSpPr>
            <a:spLocks noGrp="1"/>
          </p:cNvSpPr>
          <p:nvPr>
            <p:ph type="title"/>
          </p:nvPr>
        </p:nvSpPr>
        <p:spPr/>
        <p:txBody>
          <a:bodyPr/>
          <a:lstStyle/>
          <a:p>
            <a:r>
              <a:rPr lang="en-US" dirty="0"/>
              <a:t>CFAA</a:t>
            </a:r>
          </a:p>
        </p:txBody>
      </p:sp>
      <p:sp>
        <p:nvSpPr>
          <p:cNvPr id="3" name="Content Placeholder 2">
            <a:extLst>
              <a:ext uri="{FF2B5EF4-FFF2-40B4-BE49-F238E27FC236}">
                <a16:creationId xmlns:a16="http://schemas.microsoft.com/office/drawing/2014/main" id="{05EE718C-870B-426F-9C98-14FA8604464F}"/>
              </a:ext>
            </a:extLst>
          </p:cNvPr>
          <p:cNvSpPr>
            <a:spLocks noGrp="1"/>
          </p:cNvSpPr>
          <p:nvPr>
            <p:ph idx="1"/>
          </p:nvPr>
        </p:nvSpPr>
        <p:spPr/>
        <p:txBody>
          <a:bodyPr/>
          <a:lstStyle/>
          <a:p>
            <a:r>
              <a:rPr lang="en-US" dirty="0"/>
              <a:t>Several of the criminal offenses in the CFAA require that the defendant access a computer “without authorization.” See 18 U.S.C. §§ 1030(a)(3), (a)(5)(B), (a)(5)(C). </a:t>
            </a:r>
          </a:p>
          <a:p>
            <a:r>
              <a:rPr lang="en-US" dirty="0"/>
              <a:t>Others require that the defendant either access a computer “without authorization” or “exceed authorized access.” See 18 U.S.C. §§ 1030(a)(1), (a)(2), (a)(4). </a:t>
            </a:r>
          </a:p>
          <a:p>
            <a:pPr lvl="1"/>
            <a:r>
              <a:rPr lang="en-US" dirty="0"/>
              <a:t>The CFAA defines “exceeds authorized access” as “to access a computer with authorization and to use such access to obtain or alter information in the computer that the accessor is not entitled so to obtain or alter.”2 18 U.S.C. § 1030(e)(6).</a:t>
            </a:r>
          </a:p>
        </p:txBody>
      </p:sp>
    </p:spTree>
    <p:extLst>
      <p:ext uri="{BB962C8B-B14F-4D97-AF65-F5344CB8AC3E}">
        <p14:creationId xmlns:p14="http://schemas.microsoft.com/office/powerpoint/2010/main" val="719553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to the CFAA</a:t>
            </a:r>
          </a:p>
        </p:txBody>
      </p:sp>
      <p:sp>
        <p:nvSpPr>
          <p:cNvPr id="3" name="Content Placeholder 2"/>
          <p:cNvSpPr>
            <a:spLocks noGrp="1"/>
          </p:cNvSpPr>
          <p:nvPr>
            <p:ph idx="1"/>
          </p:nvPr>
        </p:nvSpPr>
        <p:spPr/>
        <p:txBody>
          <a:bodyPr>
            <a:normAutofit lnSpcReduction="10000"/>
          </a:bodyPr>
          <a:lstStyle/>
          <a:p>
            <a:r>
              <a:rPr lang="en-US" dirty="0"/>
              <a:t>Aaron’s Law:</a:t>
            </a:r>
          </a:p>
          <a:p>
            <a:pPr lvl="1"/>
            <a:r>
              <a:rPr lang="en-US" dirty="0"/>
              <a:t>In 2011, Aaron connected to an MIT network in an unmarked closet and began downloading scholarly articles form JSTOR using a guest user account issued by MIT. </a:t>
            </a:r>
          </a:p>
          <a:p>
            <a:pPr lvl="1"/>
            <a:r>
              <a:rPr lang="en-US" dirty="0"/>
              <a:t>He was charged with 2 counts of wire fraud and 11 counts of violations of the CFAA. He was facing $1 million in fines and 35 years of prison for downloading with intent to share data – scholarly articles from studies funded in part or in whole by tax payer dollars, which regular tax payers do not have access to due to the academic paywall. </a:t>
            </a:r>
          </a:p>
          <a:p>
            <a:pPr lvl="1"/>
            <a:r>
              <a:rPr lang="en-US" dirty="0"/>
              <a:t>He committed suicide while under indictment for these crimes, after rejecting a plea deal to serve 6 months in prison. </a:t>
            </a:r>
          </a:p>
          <a:p>
            <a:pPr lvl="1"/>
            <a:r>
              <a:rPr lang="en-US" dirty="0"/>
              <a:t>There is a proposed amendment to the CFAA which would exclude certain crimes from the act. However, it has stalled twice in committee due largely to large tech company interests blocking it (see: Oracle.)</a:t>
            </a:r>
          </a:p>
        </p:txBody>
      </p:sp>
    </p:spTree>
    <p:extLst>
      <p:ext uri="{BB962C8B-B14F-4D97-AF65-F5344CB8AC3E}">
        <p14:creationId xmlns:p14="http://schemas.microsoft.com/office/powerpoint/2010/main" val="2896860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4182-9525-4066-AF90-2417EDBD4594}"/>
              </a:ext>
            </a:extLst>
          </p:cNvPr>
          <p:cNvSpPr>
            <a:spLocks noGrp="1"/>
          </p:cNvSpPr>
          <p:nvPr>
            <p:ph type="title"/>
          </p:nvPr>
        </p:nvSpPr>
        <p:spPr/>
        <p:txBody>
          <a:bodyPr/>
          <a:lstStyle/>
          <a:p>
            <a:r>
              <a:rPr lang="en-US" dirty="0"/>
              <a:t>Space Crime!</a:t>
            </a:r>
          </a:p>
        </p:txBody>
      </p:sp>
      <p:pic>
        <p:nvPicPr>
          <p:cNvPr id="1028" name="Picture 4" descr="Image result for Summer Worden">
            <a:extLst>
              <a:ext uri="{FF2B5EF4-FFF2-40B4-BE49-F238E27FC236}">
                <a16:creationId xmlns:a16="http://schemas.microsoft.com/office/drawing/2014/main" id="{07F10CE8-899C-448B-A91A-CE39E36CC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538162"/>
            <a:ext cx="5422900"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505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4182-9525-4066-AF90-2417EDBD4594}"/>
              </a:ext>
            </a:extLst>
          </p:cNvPr>
          <p:cNvSpPr>
            <a:spLocks noGrp="1"/>
          </p:cNvSpPr>
          <p:nvPr>
            <p:ph type="title"/>
          </p:nvPr>
        </p:nvSpPr>
        <p:spPr/>
        <p:txBody>
          <a:bodyPr/>
          <a:lstStyle/>
          <a:p>
            <a:r>
              <a:rPr lang="en-US" dirty="0"/>
              <a:t>Space Crime!</a:t>
            </a:r>
          </a:p>
        </p:txBody>
      </p:sp>
      <p:sp>
        <p:nvSpPr>
          <p:cNvPr id="3" name="Content Placeholder 2">
            <a:extLst>
              <a:ext uri="{FF2B5EF4-FFF2-40B4-BE49-F238E27FC236}">
                <a16:creationId xmlns:a16="http://schemas.microsoft.com/office/drawing/2014/main" id="{D6DB46A4-D40D-46CE-954D-2652424CA81F}"/>
              </a:ext>
            </a:extLst>
          </p:cNvPr>
          <p:cNvSpPr>
            <a:spLocks noGrp="1"/>
          </p:cNvSpPr>
          <p:nvPr>
            <p:ph idx="1"/>
          </p:nvPr>
        </p:nvSpPr>
        <p:spPr/>
        <p:txBody>
          <a:bodyPr/>
          <a:lstStyle/>
          <a:p>
            <a:r>
              <a:rPr lang="en-US" dirty="0"/>
              <a:t>The first alleged crime committed in space was a cyber-crime. A violation of the CFAA – unauthorized access. </a:t>
            </a:r>
          </a:p>
          <a:p>
            <a:r>
              <a:rPr lang="en-US" dirty="0"/>
              <a:t>Anne </a:t>
            </a:r>
            <a:r>
              <a:rPr lang="en-US" dirty="0" err="1"/>
              <a:t>McClaine</a:t>
            </a:r>
            <a:r>
              <a:rPr lang="en-US" dirty="0"/>
              <a:t>, astronaut in the ISS allegedly accessed her estranged wife Summer Worden’s account “to take care of the couple’s co-mingled finances.” </a:t>
            </a:r>
          </a:p>
          <a:p>
            <a:pPr lvl="1"/>
            <a:r>
              <a:rPr lang="en-US" dirty="0"/>
              <a:t>Complaint filed with CTF and NASA OIG</a:t>
            </a:r>
          </a:p>
          <a:p>
            <a:r>
              <a:rPr lang="en-US" dirty="0"/>
              <a:t>USC 51 – Space Laws. “This civil space station may be used only for peaceful purposes” USC 51 SS 70901 Numerous treaties give jurisdiction to the nation from which an astronaut originates., Hence CFAA (USC SS 1030 )</a:t>
            </a:r>
          </a:p>
        </p:txBody>
      </p:sp>
    </p:spTree>
    <p:extLst>
      <p:ext uri="{BB962C8B-B14F-4D97-AF65-F5344CB8AC3E}">
        <p14:creationId xmlns:p14="http://schemas.microsoft.com/office/powerpoint/2010/main" val="3947845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lstStyle/>
          <a:p>
            <a:r>
              <a:rPr lang="en-US" dirty="0"/>
              <a:t>1986 is also the year the Electronic Communication Privacy Act was passed (18 U.S.C. §§ 2510-2523.) It has three titles:</a:t>
            </a:r>
          </a:p>
          <a:p>
            <a:pPr lvl="1"/>
            <a:r>
              <a:rPr lang="en-US" dirty="0"/>
              <a:t>Title I aka the Wiretap Act.</a:t>
            </a:r>
          </a:p>
          <a:p>
            <a:pPr lvl="1"/>
            <a:r>
              <a:rPr lang="en-US" dirty="0"/>
              <a:t>Title II aka the Stored Communication Act (SCA)</a:t>
            </a:r>
          </a:p>
          <a:p>
            <a:pPr lvl="1"/>
            <a:r>
              <a:rPr lang="en-US" dirty="0"/>
              <a:t>Title III  for pen register trap and trace devices</a:t>
            </a:r>
          </a:p>
        </p:txBody>
      </p:sp>
    </p:spTree>
    <p:extLst>
      <p:ext uri="{BB962C8B-B14F-4D97-AF65-F5344CB8AC3E}">
        <p14:creationId xmlns:p14="http://schemas.microsoft.com/office/powerpoint/2010/main" val="1236995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9B5C-CAAE-4507-A222-12143514D907}"/>
              </a:ext>
            </a:extLst>
          </p:cNvPr>
          <p:cNvSpPr>
            <a:spLocks noGrp="1"/>
          </p:cNvSpPr>
          <p:nvPr>
            <p:ph type="title"/>
          </p:nvPr>
        </p:nvSpPr>
        <p:spPr/>
        <p:txBody>
          <a:bodyPr/>
          <a:lstStyle/>
          <a:p>
            <a:r>
              <a:rPr lang="en-US" dirty="0"/>
              <a:t>ECPA – Title I</a:t>
            </a:r>
          </a:p>
        </p:txBody>
      </p:sp>
      <p:sp>
        <p:nvSpPr>
          <p:cNvPr id="3" name="Content Placeholder 2">
            <a:extLst>
              <a:ext uri="{FF2B5EF4-FFF2-40B4-BE49-F238E27FC236}">
                <a16:creationId xmlns:a16="http://schemas.microsoft.com/office/drawing/2014/main" id="{4FDEEBA7-B360-4698-9029-C4E6BB5C6DB7}"/>
              </a:ext>
            </a:extLst>
          </p:cNvPr>
          <p:cNvSpPr>
            <a:spLocks noGrp="1"/>
          </p:cNvSpPr>
          <p:nvPr>
            <p:ph idx="1"/>
          </p:nvPr>
        </p:nvSpPr>
        <p:spPr/>
        <p:txBody>
          <a:bodyPr/>
          <a:lstStyle/>
          <a:p>
            <a:r>
              <a:rPr lang="en-US" dirty="0"/>
              <a:t>The Wiretap Act prohibits the intentional (actual or attempted) interception or disclosure of any wire, oral, or electronic communication. (substantive)</a:t>
            </a:r>
          </a:p>
          <a:p>
            <a:r>
              <a:rPr lang="en-US" dirty="0"/>
              <a:t>And prohibits the use of illegally obtained communications as evidence. (procedural) So a warrant is required to seize these communications as evidence.</a:t>
            </a:r>
          </a:p>
          <a:p>
            <a:pPr lvl="1"/>
            <a:r>
              <a:rPr lang="en-US" dirty="0"/>
              <a:t>Note that this is </a:t>
            </a:r>
            <a:r>
              <a:rPr lang="en-US" i="1" dirty="0"/>
              <a:t>federal</a:t>
            </a:r>
            <a:r>
              <a:rPr lang="en-US" dirty="0"/>
              <a:t> – each state has their own wiretap laws. Wisconsin, for example, is a “one-party consent” state. Some state require all party’s consent. </a:t>
            </a:r>
          </a:p>
        </p:txBody>
      </p:sp>
    </p:spTree>
    <p:extLst>
      <p:ext uri="{BB962C8B-B14F-4D97-AF65-F5344CB8AC3E}">
        <p14:creationId xmlns:p14="http://schemas.microsoft.com/office/powerpoint/2010/main" val="1742040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13E9-DE3B-45DD-8483-559EA1101C8F}"/>
              </a:ext>
            </a:extLst>
          </p:cNvPr>
          <p:cNvSpPr>
            <a:spLocks noGrp="1"/>
          </p:cNvSpPr>
          <p:nvPr>
            <p:ph type="title"/>
          </p:nvPr>
        </p:nvSpPr>
        <p:spPr/>
        <p:txBody>
          <a:bodyPr/>
          <a:lstStyle/>
          <a:p>
            <a:r>
              <a:rPr lang="en-US" dirty="0"/>
              <a:t>ECPA – Title II</a:t>
            </a:r>
          </a:p>
        </p:txBody>
      </p:sp>
      <p:sp>
        <p:nvSpPr>
          <p:cNvPr id="3" name="Content Placeholder 2">
            <a:extLst>
              <a:ext uri="{FF2B5EF4-FFF2-40B4-BE49-F238E27FC236}">
                <a16:creationId xmlns:a16="http://schemas.microsoft.com/office/drawing/2014/main" id="{7936DB13-BF13-43F7-814F-3A7A709ADE42}"/>
              </a:ext>
            </a:extLst>
          </p:cNvPr>
          <p:cNvSpPr>
            <a:spLocks noGrp="1"/>
          </p:cNvSpPr>
          <p:nvPr>
            <p:ph idx="1"/>
          </p:nvPr>
        </p:nvSpPr>
        <p:spPr/>
        <p:txBody>
          <a:bodyPr/>
          <a:lstStyle/>
          <a:p>
            <a:r>
              <a:rPr lang="en-US" dirty="0"/>
              <a:t>The Stored Communications Act applies the principles of Title I to the content of files stored by service providers, and records held my those providers (subscriber information like name, address, IP, etc.)</a:t>
            </a:r>
          </a:p>
          <a:p>
            <a:pPr lvl="1"/>
            <a:r>
              <a:rPr lang="en-US" dirty="0"/>
              <a:t>Exceptions to this exist. Student information under FERPA for example can be released if it is “directory information.”</a:t>
            </a:r>
          </a:p>
          <a:p>
            <a:pPr lvl="1"/>
            <a:r>
              <a:rPr lang="en-US" dirty="0"/>
              <a:t>Again – federal only. Wisconsin has some really weird Open Records laws. </a:t>
            </a:r>
          </a:p>
        </p:txBody>
      </p:sp>
    </p:spTree>
    <p:extLst>
      <p:ext uri="{BB962C8B-B14F-4D97-AF65-F5344CB8AC3E}">
        <p14:creationId xmlns:p14="http://schemas.microsoft.com/office/powerpoint/2010/main" val="836816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BE7C-3A22-49C6-B22B-0893CAEE593F}"/>
              </a:ext>
            </a:extLst>
          </p:cNvPr>
          <p:cNvSpPr>
            <a:spLocks noGrp="1"/>
          </p:cNvSpPr>
          <p:nvPr>
            <p:ph type="title"/>
          </p:nvPr>
        </p:nvSpPr>
        <p:spPr/>
        <p:txBody>
          <a:bodyPr/>
          <a:lstStyle/>
          <a:p>
            <a:r>
              <a:rPr lang="en-US" dirty="0"/>
              <a:t>ECPA – Title III</a:t>
            </a:r>
          </a:p>
        </p:txBody>
      </p:sp>
      <p:sp>
        <p:nvSpPr>
          <p:cNvPr id="3" name="Content Placeholder 2">
            <a:extLst>
              <a:ext uri="{FF2B5EF4-FFF2-40B4-BE49-F238E27FC236}">
                <a16:creationId xmlns:a16="http://schemas.microsoft.com/office/drawing/2014/main" id="{1E79F26D-9D63-4E6C-BE2B-7D1258B8C34F}"/>
              </a:ext>
            </a:extLst>
          </p:cNvPr>
          <p:cNvSpPr>
            <a:spLocks noGrp="1"/>
          </p:cNvSpPr>
          <p:nvPr>
            <p:ph idx="1"/>
          </p:nvPr>
        </p:nvSpPr>
        <p:spPr/>
        <p:txBody>
          <a:bodyPr/>
          <a:lstStyle/>
          <a:p>
            <a:r>
              <a:rPr lang="en-US" dirty="0"/>
              <a:t>This title requires a warrant be issued before the installation and use of a pen register (a device that captures the dialed numbers and related information of outgoing calls), and/or a trap and trace (a device that captures the numbers and related information of incoming calls.)</a:t>
            </a:r>
          </a:p>
          <a:p>
            <a:pPr lvl="1"/>
            <a:r>
              <a:rPr lang="en-US" dirty="0"/>
              <a:t>Is substantive as well as procedural – if law enforcement requires a court order before this is legal – then it is illegal for non-law enforcement to do it without a court order, and non-law enforcement cannot obtain a court order. </a:t>
            </a:r>
          </a:p>
        </p:txBody>
      </p:sp>
    </p:spTree>
    <p:extLst>
      <p:ext uri="{BB962C8B-B14F-4D97-AF65-F5344CB8AC3E}">
        <p14:creationId xmlns:p14="http://schemas.microsoft.com/office/powerpoint/2010/main" val="1135173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 a </a:t>
            </a:r>
            <a:br>
              <a:rPr lang="en-US" dirty="0"/>
            </a:br>
            <a:r>
              <a:rPr lang="en-US" dirty="0"/>
              <a:t>Target, Object, Symbol or Tool</a:t>
            </a:r>
          </a:p>
        </p:txBody>
      </p:sp>
      <p:sp>
        <p:nvSpPr>
          <p:cNvPr id="3" name="Content Placeholder 2"/>
          <p:cNvSpPr>
            <a:spLocks noGrp="1"/>
          </p:cNvSpPr>
          <p:nvPr>
            <p:ph idx="1"/>
          </p:nvPr>
        </p:nvSpPr>
        <p:spPr>
          <a:xfrm>
            <a:off x="3838836" y="288762"/>
            <a:ext cx="4938202" cy="4607854"/>
          </a:xfrm>
        </p:spPr>
        <p:txBody>
          <a:bodyPr numCol="1">
            <a:normAutofit/>
          </a:bodyPr>
          <a:lstStyle/>
          <a:p>
            <a:r>
              <a:rPr lang="en-US" dirty="0"/>
              <a:t>Computer as a target/subject:</a:t>
            </a:r>
          </a:p>
          <a:p>
            <a:pPr lvl="1"/>
            <a:r>
              <a:rPr lang="en-US" dirty="0"/>
              <a:t>Cyber-terrorism</a:t>
            </a:r>
          </a:p>
          <a:p>
            <a:pPr lvl="1"/>
            <a:r>
              <a:rPr lang="en-US" dirty="0"/>
              <a:t>Vandalism</a:t>
            </a:r>
          </a:p>
          <a:p>
            <a:pPr lvl="1"/>
            <a:r>
              <a:rPr lang="en-US" dirty="0"/>
              <a:t>Hacking</a:t>
            </a:r>
          </a:p>
          <a:p>
            <a:r>
              <a:rPr lang="en-US" dirty="0"/>
              <a:t>Computer as a tool/instrument:</a:t>
            </a:r>
          </a:p>
          <a:p>
            <a:pPr lvl="1"/>
            <a:r>
              <a:rPr lang="en-US" dirty="0"/>
              <a:t>Extortion</a:t>
            </a:r>
          </a:p>
          <a:p>
            <a:pPr lvl="1"/>
            <a:r>
              <a:rPr lang="en-US" dirty="0"/>
              <a:t>Wire Fraud</a:t>
            </a:r>
          </a:p>
          <a:p>
            <a:pPr lvl="1"/>
            <a:r>
              <a:rPr lang="en-US" dirty="0"/>
              <a:t>Data Theft</a:t>
            </a:r>
          </a:p>
          <a:p>
            <a:pPr lvl="1"/>
            <a:r>
              <a:rPr lang="en-US" dirty="0"/>
              <a:t>Piracy</a:t>
            </a:r>
          </a:p>
          <a:p>
            <a:pPr lvl="1"/>
            <a:r>
              <a:rPr lang="en-US" dirty="0"/>
              <a:t>Harassment</a:t>
            </a:r>
          </a:p>
          <a:p>
            <a:pPr lvl="1"/>
            <a:r>
              <a:rPr lang="en-US" dirty="0"/>
              <a:t>Child exploitation</a:t>
            </a:r>
          </a:p>
          <a:p>
            <a:pPr lvl="1"/>
            <a:endParaRPr lang="en-US" dirty="0"/>
          </a:p>
        </p:txBody>
      </p:sp>
    </p:spTree>
    <p:extLst>
      <p:ext uri="{BB962C8B-B14F-4D97-AF65-F5344CB8AC3E}">
        <p14:creationId xmlns:p14="http://schemas.microsoft.com/office/powerpoint/2010/main" val="279849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normAutofit lnSpcReduction="10000"/>
          </a:bodyPr>
          <a:lstStyle/>
          <a:p>
            <a:r>
              <a:rPr lang="en-US" dirty="0"/>
              <a:t>1991 – The first time the term “The Internet” is used in court. After a hacker was convicted of gaining unauthorized access to BellSouth’s computer files and publishing the proprietary information in a newsletter. </a:t>
            </a:r>
          </a:p>
          <a:p>
            <a:r>
              <a:rPr lang="en-US" dirty="0"/>
              <a:t>1991 – Also the first year an ISP was sued for defamatory statements made by a subscriber. In </a:t>
            </a:r>
            <a:r>
              <a:rPr lang="en-US" i="1" dirty="0"/>
              <a:t>Cubby, Inc. v. CompuServe, Inc. </a:t>
            </a:r>
            <a:r>
              <a:rPr lang="en-US" dirty="0"/>
              <a:t>the federal rules CompuServe was NOT liable for the statements made by a subscriber, laying the groundwork for ISPs as a distributor of content, rather than a publisher.</a:t>
            </a:r>
          </a:p>
          <a:p>
            <a:r>
              <a:rPr lang="en-US" dirty="0"/>
              <a:t>1993 – The first trademark case, where a federal court found a bulletin board liable for copyright infringement when a poster put up images from Playboy. </a:t>
            </a:r>
          </a:p>
        </p:txBody>
      </p:sp>
    </p:spTree>
    <p:extLst>
      <p:ext uri="{BB962C8B-B14F-4D97-AF65-F5344CB8AC3E}">
        <p14:creationId xmlns:p14="http://schemas.microsoft.com/office/powerpoint/2010/main" val="3363252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normAutofit/>
          </a:bodyPr>
          <a:lstStyle/>
          <a:p>
            <a:r>
              <a:rPr lang="en-US" dirty="0"/>
              <a:t>1996 – the Child Pornography Prevention Act is passed. </a:t>
            </a:r>
          </a:p>
          <a:p>
            <a:pPr lvl="1"/>
            <a:r>
              <a:rPr lang="en-US" dirty="0"/>
              <a:t>The act criminalized the production, distribution, and reception of electronic images feature sexual depictions of children. </a:t>
            </a:r>
          </a:p>
          <a:p>
            <a:pPr lvl="1"/>
            <a:r>
              <a:rPr lang="en-US" dirty="0"/>
              <a:t>Includes sexual images of adults doctored to resemble children and drawings/computer generated depictions of children provided the materials are “obscene.” (So </a:t>
            </a:r>
            <a:r>
              <a:rPr lang="en-US" dirty="0" err="1"/>
              <a:t>loli</a:t>
            </a:r>
            <a:r>
              <a:rPr lang="en-US" dirty="0"/>
              <a:t>/</a:t>
            </a:r>
            <a:r>
              <a:rPr lang="en-US" dirty="0" err="1"/>
              <a:t>shota</a:t>
            </a:r>
            <a:r>
              <a:rPr lang="en-US" dirty="0"/>
              <a:t> is technically illegal.)</a:t>
            </a:r>
          </a:p>
          <a:p>
            <a:pPr lvl="1"/>
            <a:r>
              <a:rPr lang="en-US" dirty="0"/>
              <a:t>We will talk about Constitutional Law on the Internet next week, but another act, the Communications Decency Act, was struck down in part by the Supreme Court. The provisions the Court rejected covered "indecent" and "patently offensive" materials, which are entitled to higher First Amendment protection than obscene materials.</a:t>
            </a:r>
          </a:p>
        </p:txBody>
      </p:sp>
    </p:spTree>
    <p:extLst>
      <p:ext uri="{BB962C8B-B14F-4D97-AF65-F5344CB8AC3E}">
        <p14:creationId xmlns:p14="http://schemas.microsoft.com/office/powerpoint/2010/main" val="3870723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5A25-7D1A-44E6-95FB-AA74C0EE6D7D}"/>
              </a:ext>
            </a:extLst>
          </p:cNvPr>
          <p:cNvSpPr>
            <a:spLocks noGrp="1"/>
          </p:cNvSpPr>
          <p:nvPr>
            <p:ph type="title"/>
          </p:nvPr>
        </p:nvSpPr>
        <p:spPr/>
        <p:txBody>
          <a:bodyPr/>
          <a:lstStyle/>
          <a:p>
            <a:r>
              <a:rPr lang="en-US" dirty="0"/>
              <a:t>CPPA - Findings</a:t>
            </a:r>
          </a:p>
        </p:txBody>
      </p:sp>
      <p:sp>
        <p:nvSpPr>
          <p:cNvPr id="3" name="Content Placeholder 2">
            <a:extLst>
              <a:ext uri="{FF2B5EF4-FFF2-40B4-BE49-F238E27FC236}">
                <a16:creationId xmlns:a16="http://schemas.microsoft.com/office/drawing/2014/main" id="{8F9294B3-942C-4225-B423-9E663E5CAB10}"/>
              </a:ext>
            </a:extLst>
          </p:cNvPr>
          <p:cNvSpPr>
            <a:spLocks noGrp="1"/>
          </p:cNvSpPr>
          <p:nvPr>
            <p:ph idx="1"/>
          </p:nvPr>
        </p:nvSpPr>
        <p:spPr/>
        <p:txBody>
          <a:bodyPr>
            <a:normAutofit fontScale="92500" lnSpcReduction="20000"/>
          </a:bodyPr>
          <a:lstStyle/>
          <a:p>
            <a:r>
              <a:rPr lang="en-US" dirty="0"/>
              <a:t>(5) new photographic and computer imaging technologies make it possible to produce by electronic, mechanical, or other means, visual depictions of what appear to be children engaging in sexually explicit conduct that are virtually indistinguishable to the unsuspecting viewer from unretouched photographic images of actual children engaging in sexually explicit conduct;</a:t>
            </a:r>
          </a:p>
          <a:p>
            <a:r>
              <a:rPr lang="en-US" dirty="0"/>
              <a:t>(6) computers and computer imaging technology can be used to—</a:t>
            </a:r>
          </a:p>
          <a:p>
            <a:pPr lvl="1"/>
            <a:r>
              <a:rPr lang="en-US" dirty="0"/>
              <a:t>(A) alter sexually explicit photographs, films, and videos in such a way as to make it virtually impossible for unsuspecting viewers to identify individuals, or to determine if the offending material was produced using children;</a:t>
            </a:r>
          </a:p>
          <a:p>
            <a:pPr lvl="1"/>
            <a:r>
              <a:rPr lang="en-US" dirty="0"/>
              <a:t>(B) produce visual depictions of child sexual activity designed to satisfy the preferences of individual child molesters, pedophiles, and pornography collectors; and</a:t>
            </a:r>
          </a:p>
          <a:p>
            <a:pPr lvl="1"/>
            <a:r>
              <a:rPr lang="en-US" dirty="0"/>
              <a:t>(C) alter innocent pictures of children to create visual depictions of those children engaging in sexual conduct;</a:t>
            </a:r>
          </a:p>
        </p:txBody>
      </p:sp>
    </p:spTree>
    <p:extLst>
      <p:ext uri="{BB962C8B-B14F-4D97-AF65-F5344CB8AC3E}">
        <p14:creationId xmlns:p14="http://schemas.microsoft.com/office/powerpoint/2010/main" val="1655123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3B70-60DF-4072-AFDF-AAA475B63154}"/>
              </a:ext>
            </a:extLst>
          </p:cNvPr>
          <p:cNvSpPr>
            <a:spLocks noGrp="1"/>
          </p:cNvSpPr>
          <p:nvPr>
            <p:ph type="title"/>
          </p:nvPr>
        </p:nvSpPr>
        <p:spPr/>
        <p:txBody>
          <a:bodyPr/>
          <a:lstStyle/>
          <a:p>
            <a:r>
              <a:rPr lang="en-US" dirty="0"/>
              <a:t>The 5000-year-old demon quandary</a:t>
            </a:r>
          </a:p>
        </p:txBody>
      </p:sp>
      <p:sp>
        <p:nvSpPr>
          <p:cNvPr id="3" name="Content Placeholder 2">
            <a:extLst>
              <a:ext uri="{FF2B5EF4-FFF2-40B4-BE49-F238E27FC236}">
                <a16:creationId xmlns:a16="http://schemas.microsoft.com/office/drawing/2014/main" id="{3BCD04D7-A75D-4A4F-8F68-ACBFBF34C4F7}"/>
              </a:ext>
            </a:extLst>
          </p:cNvPr>
          <p:cNvSpPr>
            <a:spLocks noGrp="1"/>
          </p:cNvSpPr>
          <p:nvPr>
            <p:ph idx="1"/>
          </p:nvPr>
        </p:nvSpPr>
        <p:spPr/>
        <p:txBody>
          <a:bodyPr>
            <a:normAutofit/>
          </a:bodyPr>
          <a:lstStyle/>
          <a:p>
            <a:r>
              <a:rPr lang="en-US" dirty="0" err="1"/>
              <a:t>Loli</a:t>
            </a:r>
            <a:r>
              <a:rPr lang="en-US" dirty="0"/>
              <a:t> – Shota – whatever – depictions of children in sexual situations that most people think skirts the CPPA because</a:t>
            </a:r>
          </a:p>
          <a:p>
            <a:pPr lvl="1"/>
            <a:r>
              <a:rPr lang="en-US" dirty="0"/>
              <a:t>1)It is a drawing. Purely fictional.</a:t>
            </a:r>
          </a:p>
          <a:p>
            <a:pPr lvl="1"/>
            <a:r>
              <a:rPr lang="en-US" dirty="0"/>
              <a:t>2) In the story, the character only </a:t>
            </a:r>
            <a:r>
              <a:rPr lang="en-US" i="1" dirty="0"/>
              <a:t>looks </a:t>
            </a:r>
            <a:r>
              <a:rPr lang="en-US" dirty="0"/>
              <a:t>like a child. They are really a 5000-year-old-demon (or witch, or robot, or whatever.)</a:t>
            </a:r>
          </a:p>
          <a:p>
            <a:r>
              <a:rPr lang="en-US" dirty="0"/>
              <a:t>(8) ‘child pornography’ means </a:t>
            </a:r>
            <a:r>
              <a:rPr lang="en-US" dirty="0">
                <a:solidFill>
                  <a:srgbClr val="FF0000"/>
                </a:solidFill>
              </a:rPr>
              <a:t>any visual depiction</a:t>
            </a:r>
            <a:r>
              <a:rPr lang="en-US" dirty="0"/>
              <a:t>, including any photograph, film, video, picture, or computer or computer-generated image or picture, whether made or produced by electronic, mechanical, or other means, of sexually explicit conduct, where—</a:t>
            </a:r>
          </a:p>
          <a:p>
            <a:pPr lvl="1"/>
            <a:r>
              <a:rPr lang="en-US" dirty="0"/>
              <a:t>(B) such visual depiction is, </a:t>
            </a:r>
            <a:r>
              <a:rPr lang="en-US" dirty="0">
                <a:solidFill>
                  <a:srgbClr val="FF0000"/>
                </a:solidFill>
              </a:rPr>
              <a:t>or appears to be</a:t>
            </a:r>
            <a:r>
              <a:rPr lang="en-US" dirty="0"/>
              <a:t>, of a minor engaging in sexually explicit conduct; </a:t>
            </a:r>
          </a:p>
        </p:txBody>
      </p:sp>
    </p:spTree>
    <p:extLst>
      <p:ext uri="{BB962C8B-B14F-4D97-AF65-F5344CB8AC3E}">
        <p14:creationId xmlns:p14="http://schemas.microsoft.com/office/powerpoint/2010/main" val="379889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DB5A-0C94-4DC4-8A15-1C6E97A36722}"/>
              </a:ext>
            </a:extLst>
          </p:cNvPr>
          <p:cNvSpPr>
            <a:spLocks noGrp="1"/>
          </p:cNvSpPr>
          <p:nvPr>
            <p:ph type="title"/>
          </p:nvPr>
        </p:nvSpPr>
        <p:spPr/>
        <p:txBody>
          <a:bodyPr/>
          <a:lstStyle/>
          <a:p>
            <a:r>
              <a:rPr lang="en-US" dirty="0"/>
              <a:t>CPPA – Computer Considerations</a:t>
            </a:r>
          </a:p>
        </p:txBody>
      </p:sp>
      <p:sp>
        <p:nvSpPr>
          <p:cNvPr id="3" name="Content Placeholder 2">
            <a:extLst>
              <a:ext uri="{FF2B5EF4-FFF2-40B4-BE49-F238E27FC236}">
                <a16:creationId xmlns:a16="http://schemas.microsoft.com/office/drawing/2014/main" id="{5AEAA8DE-90EA-4017-9436-988B2FBAF546}"/>
              </a:ext>
            </a:extLst>
          </p:cNvPr>
          <p:cNvSpPr>
            <a:spLocks noGrp="1"/>
          </p:cNvSpPr>
          <p:nvPr>
            <p:ph idx="1"/>
          </p:nvPr>
        </p:nvSpPr>
        <p:spPr/>
        <p:txBody>
          <a:bodyPr/>
          <a:lstStyle/>
          <a:p>
            <a:r>
              <a:rPr lang="en-US" dirty="0"/>
              <a:t>The CPPA from 1996 already takes computer networks into consideration. That’s because the Internet of the early 1990s was a haven for criminal subcultures like pedophiles.</a:t>
            </a:r>
          </a:p>
          <a:p>
            <a:pPr lvl="1"/>
            <a:r>
              <a:rPr lang="en-US" dirty="0"/>
              <a:t>Carl </a:t>
            </a:r>
            <a:r>
              <a:rPr lang="en-US" dirty="0" err="1"/>
              <a:t>Burdynski</a:t>
            </a:r>
            <a:r>
              <a:rPr lang="en-US" dirty="0"/>
              <a:t> – 1993</a:t>
            </a:r>
          </a:p>
          <a:p>
            <a:pPr lvl="1"/>
            <a:r>
              <a:rPr lang="en-US" dirty="0"/>
              <a:t>Operation Cathedral – 1998, brought down The Wonderland Club, and The Orchid Club - Internet </a:t>
            </a:r>
            <a:r>
              <a:rPr lang="en-US" dirty="0" err="1"/>
              <a:t>pedo</a:t>
            </a:r>
            <a:r>
              <a:rPr lang="en-US" dirty="0"/>
              <a:t> rings where members would watch child abuse live on webcam. </a:t>
            </a:r>
          </a:p>
          <a:p>
            <a:pPr lvl="1"/>
            <a:r>
              <a:rPr lang="en-US" dirty="0"/>
              <a:t>They never went away – just pushed into increasingly dark corners of the Internet, and now the </a:t>
            </a:r>
            <a:r>
              <a:rPr lang="en-US" dirty="0" err="1"/>
              <a:t>darkweb</a:t>
            </a:r>
            <a:r>
              <a:rPr lang="en-US" dirty="0"/>
              <a:t>. In 2017 a ring of 70,000 members over 30 countries was busted. </a:t>
            </a:r>
          </a:p>
          <a:p>
            <a:pPr lvl="2"/>
            <a:r>
              <a:rPr lang="en-US" dirty="0"/>
              <a:t>Operation Rescue – 230 victims.</a:t>
            </a:r>
          </a:p>
        </p:txBody>
      </p:sp>
    </p:spTree>
    <p:extLst>
      <p:ext uri="{BB962C8B-B14F-4D97-AF65-F5344CB8AC3E}">
        <p14:creationId xmlns:p14="http://schemas.microsoft.com/office/powerpoint/2010/main" val="308772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B3D6-110E-4E84-B2C9-4459B825C1A2}"/>
              </a:ext>
            </a:extLst>
          </p:cNvPr>
          <p:cNvSpPr>
            <a:spLocks noGrp="1"/>
          </p:cNvSpPr>
          <p:nvPr>
            <p:ph type="title"/>
          </p:nvPr>
        </p:nvSpPr>
        <p:spPr/>
        <p:txBody>
          <a:bodyPr/>
          <a:lstStyle/>
          <a:p>
            <a:r>
              <a:rPr lang="en-US" dirty="0"/>
              <a:t>Turning Over Rocks</a:t>
            </a:r>
          </a:p>
        </p:txBody>
      </p:sp>
      <p:sp>
        <p:nvSpPr>
          <p:cNvPr id="3" name="Content Placeholder 2">
            <a:extLst>
              <a:ext uri="{FF2B5EF4-FFF2-40B4-BE49-F238E27FC236}">
                <a16:creationId xmlns:a16="http://schemas.microsoft.com/office/drawing/2014/main" id="{9709E996-357D-46BC-AF60-7D1AC7EFA768}"/>
              </a:ext>
            </a:extLst>
          </p:cNvPr>
          <p:cNvSpPr>
            <a:spLocks noGrp="1"/>
          </p:cNvSpPr>
          <p:nvPr>
            <p:ph idx="1"/>
          </p:nvPr>
        </p:nvSpPr>
        <p:spPr/>
        <p:txBody>
          <a:bodyPr/>
          <a:lstStyle/>
          <a:p>
            <a:r>
              <a:rPr lang="en-US" dirty="0"/>
              <a:t>One of the pervasive anxieties of our era is the ubiquitous sense of fear. This fear is the result of the intimate knowledge that violence, cruelty, and danger resides in parallel with the world we know.</a:t>
            </a:r>
          </a:p>
          <a:p>
            <a:r>
              <a:rPr lang="en-US" dirty="0"/>
              <a:t>We cover this in greater depth in the SOC sections, but I need everyone to understand this – Deviance – even criminal deviance – does not exist in dark alleys, bad neighborhoods, or places removed from civil society (like the </a:t>
            </a:r>
            <a:r>
              <a:rPr lang="en-US" dirty="0" err="1"/>
              <a:t>darkweb</a:t>
            </a:r>
            <a:r>
              <a:rPr lang="en-US" dirty="0"/>
              <a:t>.) It is ubiquitous along the periphery and in the undercurrent of our everyday lives.</a:t>
            </a:r>
          </a:p>
          <a:p>
            <a:pPr lvl="1"/>
            <a:r>
              <a:rPr lang="en-US" dirty="0"/>
              <a:t>Just because we find the ring son the </a:t>
            </a:r>
            <a:r>
              <a:rPr lang="en-US" dirty="0" err="1"/>
              <a:t>darkweb</a:t>
            </a:r>
            <a:r>
              <a:rPr lang="en-US" dirty="0"/>
              <a:t> doesn’t mean they are </a:t>
            </a:r>
            <a:r>
              <a:rPr lang="en-US" i="1" dirty="0"/>
              <a:t>only </a:t>
            </a:r>
            <a:r>
              <a:rPr lang="en-US" dirty="0"/>
              <a:t>on the </a:t>
            </a:r>
            <a:r>
              <a:rPr lang="en-US" dirty="0" err="1"/>
              <a:t>darkweb</a:t>
            </a:r>
            <a:r>
              <a:rPr lang="en-US" dirty="0"/>
              <a:t>. They operate out on the Clearnet, on social media, etc. </a:t>
            </a:r>
          </a:p>
        </p:txBody>
      </p:sp>
    </p:spTree>
    <p:extLst>
      <p:ext uri="{BB962C8B-B14F-4D97-AF65-F5344CB8AC3E}">
        <p14:creationId xmlns:p14="http://schemas.microsoft.com/office/powerpoint/2010/main" val="486087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lstStyle/>
          <a:p>
            <a:r>
              <a:rPr lang="en-US" dirty="0"/>
              <a:t>1996 – This is also the year that more than 100 countries entered into a series of treaties to overhaul copyright law on the Internet. </a:t>
            </a:r>
          </a:p>
          <a:p>
            <a:pPr lvl="1"/>
            <a:r>
              <a:rPr lang="en-US" dirty="0"/>
              <a:t>WIPO World Copyright Treaty </a:t>
            </a:r>
          </a:p>
          <a:p>
            <a:pPr lvl="1"/>
            <a:r>
              <a:rPr lang="en-US" dirty="0"/>
              <a:t>WIPO Performances and Phonograms Treaty</a:t>
            </a:r>
          </a:p>
          <a:p>
            <a:pPr lvl="1"/>
            <a:r>
              <a:rPr lang="en-US" dirty="0"/>
              <a:t>These treaties require adherents to provide tangible efforts to combat the piracy of intellectual copyright infringement. </a:t>
            </a:r>
          </a:p>
        </p:txBody>
      </p:sp>
    </p:spTree>
    <p:extLst>
      <p:ext uri="{BB962C8B-B14F-4D97-AF65-F5344CB8AC3E}">
        <p14:creationId xmlns:p14="http://schemas.microsoft.com/office/powerpoint/2010/main" val="1470824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lstStyle/>
          <a:p>
            <a:r>
              <a:rPr lang="en-US" dirty="0"/>
              <a:t>1997 – the No Electronic Theft Act (NET Act) in response to </a:t>
            </a:r>
            <a:r>
              <a:rPr lang="en-US" i="1" dirty="0"/>
              <a:t>US v. </a:t>
            </a:r>
            <a:r>
              <a:rPr lang="en-US" i="1" dirty="0" err="1"/>
              <a:t>LaMacchia</a:t>
            </a:r>
            <a:r>
              <a:rPr lang="en-US" dirty="0"/>
              <a:t>. This amended the US Copyright Act of 1976 to include cases where the defendant had no clear profit motive. In the case, </a:t>
            </a:r>
            <a:r>
              <a:rPr lang="en-US" dirty="0" err="1"/>
              <a:t>LaMacchia’s</a:t>
            </a:r>
            <a:r>
              <a:rPr lang="en-US" dirty="0"/>
              <a:t> indictment was dismissed because there was no proof that he profited from the distribution of copyrighted materials. </a:t>
            </a:r>
          </a:p>
          <a:p>
            <a:r>
              <a:rPr lang="en-US" dirty="0"/>
              <a:t>1998 – The Digital Millennium Copyright Act is passed in order to fulfill our own obligations under the WIPO World Copyright Act Treaty. </a:t>
            </a:r>
          </a:p>
        </p:txBody>
      </p:sp>
    </p:spTree>
    <p:extLst>
      <p:ext uri="{BB962C8B-B14F-4D97-AF65-F5344CB8AC3E}">
        <p14:creationId xmlns:p14="http://schemas.microsoft.com/office/powerpoint/2010/main" val="14873478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DMCA</a:t>
            </a:r>
          </a:p>
        </p:txBody>
      </p:sp>
      <p:sp>
        <p:nvSpPr>
          <p:cNvPr id="3" name="Content Placeholder 2"/>
          <p:cNvSpPr>
            <a:spLocks noGrp="1"/>
          </p:cNvSpPr>
          <p:nvPr>
            <p:ph idx="1"/>
          </p:nvPr>
        </p:nvSpPr>
        <p:spPr/>
        <p:txBody>
          <a:bodyPr>
            <a:normAutofit lnSpcReduction="10000"/>
          </a:bodyPr>
          <a:lstStyle/>
          <a:p>
            <a:r>
              <a:rPr lang="en-US" dirty="0"/>
              <a:t>The DMCA doesn’t just cover pirating copyrighted works, but also the circumvention of “technological protection measures” that “effectively control access” to such works. </a:t>
            </a:r>
          </a:p>
          <a:p>
            <a:r>
              <a:rPr lang="en-US" dirty="0"/>
              <a:t>It includes a provision for ISPs to act as a “safe harbor” (known as part of the DMCA called the Online Copyright Infringement Liability Limitation Act OCILLA) – It exempts ISPs from liability for infringement as long as they follow certain rules. </a:t>
            </a:r>
          </a:p>
          <a:p>
            <a:pPr lvl="1"/>
            <a:r>
              <a:rPr lang="en-US" dirty="0"/>
              <a:t>Domestic regulations serve the same way – for example as a university we HAVE to act on DMCA notices we receive without exception or we face serious sanctions, fines, and worse. This was established in </a:t>
            </a:r>
            <a:r>
              <a:rPr lang="en-US" i="1" dirty="0"/>
              <a:t>MGM Studios v. </a:t>
            </a:r>
            <a:r>
              <a:rPr lang="en-US" i="1" dirty="0" err="1"/>
              <a:t>Grokster</a:t>
            </a:r>
            <a:r>
              <a:rPr lang="en-US" i="1" dirty="0"/>
              <a:t>, Inc.</a:t>
            </a:r>
            <a:r>
              <a:rPr lang="en-US" dirty="0"/>
              <a:t> which states that a third-party is liable when they 1) have knowledge of a party’s infringing action, and 2) includes, causes, or materially contributes to the infringing activity. </a:t>
            </a:r>
          </a:p>
        </p:txBody>
      </p:sp>
    </p:spTree>
    <p:extLst>
      <p:ext uri="{BB962C8B-B14F-4D97-AF65-F5344CB8AC3E}">
        <p14:creationId xmlns:p14="http://schemas.microsoft.com/office/powerpoint/2010/main" val="3985968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DMCA</a:t>
            </a:r>
          </a:p>
        </p:txBody>
      </p:sp>
      <p:sp>
        <p:nvSpPr>
          <p:cNvPr id="3" name="Content Placeholder 2"/>
          <p:cNvSpPr>
            <a:spLocks noGrp="1"/>
          </p:cNvSpPr>
          <p:nvPr>
            <p:ph idx="1"/>
          </p:nvPr>
        </p:nvSpPr>
        <p:spPr/>
        <p:txBody>
          <a:bodyPr>
            <a:normAutofit/>
          </a:bodyPr>
          <a:lstStyle/>
          <a:p>
            <a:r>
              <a:rPr lang="en-US" dirty="0"/>
              <a:t>Infringement also includes trademark violations, such as cybersquatting, expanded by the </a:t>
            </a:r>
            <a:r>
              <a:rPr lang="en-US" dirty="0" err="1"/>
              <a:t>Anticybersquatting</a:t>
            </a:r>
            <a:r>
              <a:rPr lang="en-US" dirty="0"/>
              <a:t> Consumer Protection Act in 1999. </a:t>
            </a:r>
          </a:p>
          <a:p>
            <a:r>
              <a:rPr lang="en-US" dirty="0"/>
              <a:t>Trademark disputes are actionable under the Lanham Act.</a:t>
            </a:r>
          </a:p>
          <a:p>
            <a:r>
              <a:rPr lang="en-US" dirty="0"/>
              <a:t>Trademark and domain name issues led to the creation of ICANN in 1998.</a:t>
            </a:r>
          </a:p>
        </p:txBody>
      </p:sp>
    </p:spTree>
    <p:extLst>
      <p:ext uri="{BB962C8B-B14F-4D97-AF65-F5344CB8AC3E}">
        <p14:creationId xmlns:p14="http://schemas.microsoft.com/office/powerpoint/2010/main" val="333313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 a </a:t>
            </a:r>
            <a:br>
              <a:rPr lang="en-US" dirty="0"/>
            </a:br>
            <a:r>
              <a:rPr lang="en-US" dirty="0"/>
              <a:t>Target, Object, Symbol or Tool</a:t>
            </a:r>
          </a:p>
        </p:txBody>
      </p:sp>
      <p:sp>
        <p:nvSpPr>
          <p:cNvPr id="3" name="Content Placeholder 2"/>
          <p:cNvSpPr>
            <a:spLocks noGrp="1"/>
          </p:cNvSpPr>
          <p:nvPr>
            <p:ph idx="1"/>
          </p:nvPr>
        </p:nvSpPr>
        <p:spPr>
          <a:xfrm>
            <a:off x="3838836" y="288762"/>
            <a:ext cx="4938202" cy="4607854"/>
          </a:xfrm>
        </p:spPr>
        <p:txBody>
          <a:bodyPr numCol="1">
            <a:normAutofit/>
          </a:bodyPr>
          <a:lstStyle/>
          <a:p>
            <a:r>
              <a:rPr lang="en-US" dirty="0"/>
              <a:t>Computer as an object:</a:t>
            </a:r>
          </a:p>
          <a:p>
            <a:pPr lvl="1"/>
            <a:r>
              <a:rPr lang="en-US" dirty="0"/>
              <a:t>Hardware theft</a:t>
            </a:r>
          </a:p>
          <a:p>
            <a:r>
              <a:rPr lang="en-US" dirty="0"/>
              <a:t>Computer as a symbol:</a:t>
            </a:r>
          </a:p>
          <a:p>
            <a:pPr lvl="1"/>
            <a:r>
              <a:rPr lang="en-US" dirty="0"/>
              <a:t>More difficult to explain but imagine a crime where the offender only makes claims related to the computer.</a:t>
            </a:r>
          </a:p>
          <a:p>
            <a:r>
              <a:rPr lang="en-US" dirty="0"/>
              <a:t>Crimes against:</a:t>
            </a:r>
          </a:p>
          <a:p>
            <a:pPr lvl="1"/>
            <a:r>
              <a:rPr lang="en-US" dirty="0"/>
              <a:t>Individuals – cyberstalking, harassment, targeted attacks</a:t>
            </a:r>
          </a:p>
          <a:p>
            <a:pPr lvl="1"/>
            <a:r>
              <a:rPr lang="en-US" dirty="0"/>
              <a:t>Property – infrastructure, data centers, corporate attacks</a:t>
            </a:r>
          </a:p>
          <a:p>
            <a:pPr lvl="1"/>
            <a:r>
              <a:rPr lang="en-US" dirty="0"/>
              <a:t>Government – protests/activism, cyber-warfare</a:t>
            </a:r>
          </a:p>
        </p:txBody>
      </p:sp>
      <p:sp>
        <p:nvSpPr>
          <p:cNvPr id="4" name="Content Placeholder 2"/>
          <p:cNvSpPr txBox="1">
            <a:spLocks/>
          </p:cNvSpPr>
          <p:nvPr/>
        </p:nvSpPr>
        <p:spPr>
          <a:xfrm>
            <a:off x="6154561" y="602395"/>
            <a:ext cx="2685409" cy="4294223"/>
          </a:xfrm>
          <a:prstGeom prst="rect">
            <a:avLst/>
          </a:prstGeom>
        </p:spPr>
        <p:txBody>
          <a:bodyPr vert="horz" lIns="68571" tIns="34289" rIns="68571" bIns="34289"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buClr>
                <a:srgbClr val="A5300F"/>
              </a:buClr>
            </a:pPr>
            <a:endParaRPr lang="en-US" dirty="0">
              <a:solidFill>
                <a:prstClr val="black"/>
              </a:solidFill>
            </a:endParaRPr>
          </a:p>
        </p:txBody>
      </p:sp>
    </p:spTree>
    <p:extLst>
      <p:ext uri="{BB962C8B-B14F-4D97-AF65-F5344CB8AC3E}">
        <p14:creationId xmlns:p14="http://schemas.microsoft.com/office/powerpoint/2010/main" val="188624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nodePh="1">
                                  <p:stCondLst>
                                    <p:cond delay="0"/>
                                  </p:stCondLst>
                                  <p:endCondLst>
                                    <p:cond evt="begin" delay="0">
                                      <p:tn val="35"/>
                                    </p:cond>
                                  </p:end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ICANN, and you can too.</a:t>
            </a:r>
          </a:p>
        </p:txBody>
      </p:sp>
      <p:sp>
        <p:nvSpPr>
          <p:cNvPr id="3" name="Content Placeholder 2"/>
          <p:cNvSpPr>
            <a:spLocks noGrp="1"/>
          </p:cNvSpPr>
          <p:nvPr>
            <p:ph idx="1"/>
          </p:nvPr>
        </p:nvSpPr>
        <p:spPr/>
        <p:txBody>
          <a:bodyPr/>
          <a:lstStyle/>
          <a:p>
            <a:r>
              <a:rPr lang="en-US" dirty="0"/>
              <a:t>The Internet Corporation for the Assignment of Names and Numbers</a:t>
            </a:r>
          </a:p>
          <a:p>
            <a:pPr lvl="1"/>
            <a:r>
              <a:rPr lang="en-US" dirty="0"/>
              <a:t>Created by the Department of Commerce to administer the domain name system.  </a:t>
            </a:r>
          </a:p>
          <a:p>
            <a:pPr lvl="1"/>
            <a:r>
              <a:rPr lang="en-US" dirty="0"/>
              <a:t>Essentially, each computer on the Internet has an IP address, which is translated to a domain name via DNS (Domain Name Server) – so you can go to google.com instead of having to remember 172.217.0.14</a:t>
            </a:r>
          </a:p>
          <a:p>
            <a:pPr lvl="1"/>
            <a:r>
              <a:rPr lang="en-US" dirty="0"/>
              <a:t>ICANN maintains a registry of legal domain registrars and domains.</a:t>
            </a:r>
          </a:p>
          <a:p>
            <a:pPr lvl="2"/>
            <a:endParaRPr lang="en-US" dirty="0"/>
          </a:p>
        </p:txBody>
      </p:sp>
    </p:spTree>
    <p:extLst>
      <p:ext uri="{BB962C8B-B14F-4D97-AF65-F5344CB8AC3E}">
        <p14:creationId xmlns:p14="http://schemas.microsoft.com/office/powerpoint/2010/main" val="2856342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a:t>
            </a:r>
          </a:p>
        </p:txBody>
      </p:sp>
      <p:sp>
        <p:nvSpPr>
          <p:cNvPr id="3" name="Content Placeholder 2"/>
          <p:cNvSpPr>
            <a:spLocks noGrp="1"/>
          </p:cNvSpPr>
          <p:nvPr>
            <p:ph idx="1"/>
          </p:nvPr>
        </p:nvSpPr>
        <p:spPr>
          <a:xfrm>
            <a:off x="3525328" y="514349"/>
            <a:ext cx="5161472" cy="4191001"/>
          </a:xfrm>
        </p:spPr>
        <p:txBody>
          <a:bodyPr/>
          <a:lstStyle/>
          <a:p>
            <a:r>
              <a:rPr lang="en-US" dirty="0"/>
              <a:t>The DMCA is a specific limitation on free speech – one which is legal because our society (by which I mean our government) has deemed it in the public interest to protect copyrights. There are, however, a few provisos, a few quid pro quos:</a:t>
            </a:r>
          </a:p>
          <a:p>
            <a:pPr lvl="1"/>
            <a:r>
              <a:rPr lang="en-US" dirty="0"/>
              <a:t>Fair use: Commentary, search engines, criticism, parody, news reporting, research, and scholarship.</a:t>
            </a:r>
          </a:p>
          <a:p>
            <a:pPr lvl="1"/>
            <a:endParaRPr lang="en-US" dirty="0"/>
          </a:p>
          <a:p>
            <a:pPr lvl="1"/>
            <a:r>
              <a:rPr lang="en-US" dirty="0"/>
              <a:t>Grey areas: </a:t>
            </a:r>
            <a:r>
              <a:rPr lang="en-US" dirty="0" err="1"/>
              <a:t>Abandonware</a:t>
            </a:r>
            <a:r>
              <a:rPr lang="en-US" dirty="0"/>
              <a:t> and orphan works.</a:t>
            </a:r>
          </a:p>
          <a:p>
            <a:pPr lvl="2"/>
            <a:r>
              <a:rPr lang="en-US" dirty="0"/>
              <a:t>Abandonware is copyright material, but the holders do not pursue copyright claims. </a:t>
            </a:r>
          </a:p>
          <a:p>
            <a:pPr lvl="2"/>
            <a:r>
              <a:rPr lang="en-US" dirty="0"/>
              <a:t>Orphan works are those under copyright, but with no stakeholder listed. With no one on file to enforce the claim, it’s not likely to be a problem.</a:t>
            </a:r>
          </a:p>
        </p:txBody>
      </p:sp>
    </p:spTree>
    <p:extLst>
      <p:ext uri="{BB962C8B-B14F-4D97-AF65-F5344CB8AC3E}">
        <p14:creationId xmlns:p14="http://schemas.microsoft.com/office/powerpoint/2010/main" val="4172715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lstStyle/>
          <a:p>
            <a:r>
              <a:rPr lang="en-US" dirty="0"/>
              <a:t>1999 – the WIPO (World Intellectual Property Organization) Internet Domain Name Process. </a:t>
            </a:r>
          </a:p>
          <a:p>
            <a:pPr lvl="1"/>
            <a:r>
              <a:rPr lang="en-US" dirty="0"/>
              <a:t>The World Wrestling Federation used this process to take control over the domain </a:t>
            </a:r>
            <a:r>
              <a:rPr lang="en-US" dirty="0">
                <a:hlinkClick r:id="rId2"/>
              </a:rPr>
              <a:t>www.worldwrestlingfederation.com</a:t>
            </a:r>
            <a:r>
              <a:rPr lang="en-US" dirty="0"/>
              <a:t> which had been registered in an attempt to extort the WWF for control of the domain. Ironically, the WWF, likely bolstered by this decision, lost a similar case years later when they challenged the World Wildlife Fund over their usage of the WWF.com domain (which now belongs to neither of them. )</a:t>
            </a:r>
          </a:p>
        </p:txBody>
      </p:sp>
    </p:spTree>
    <p:extLst>
      <p:ext uri="{BB962C8B-B14F-4D97-AF65-F5344CB8AC3E}">
        <p14:creationId xmlns:p14="http://schemas.microsoft.com/office/powerpoint/2010/main" val="3979449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Case of Domain Name Theft</a:t>
            </a:r>
          </a:p>
        </p:txBody>
      </p:sp>
      <p:sp>
        <p:nvSpPr>
          <p:cNvPr id="3" name="Content Placeholder 2"/>
          <p:cNvSpPr>
            <a:spLocks noGrp="1"/>
          </p:cNvSpPr>
          <p:nvPr>
            <p:ph idx="1"/>
          </p:nvPr>
        </p:nvSpPr>
        <p:spPr/>
        <p:txBody>
          <a:bodyPr/>
          <a:lstStyle/>
          <a:p>
            <a:r>
              <a:rPr lang="en-US" i="1" dirty="0" err="1"/>
              <a:t>Kremen</a:t>
            </a:r>
            <a:r>
              <a:rPr lang="en-US" i="1" dirty="0"/>
              <a:t> v. Cohen</a:t>
            </a:r>
          </a:p>
          <a:p>
            <a:pPr lvl="1"/>
            <a:r>
              <a:rPr lang="en-US" dirty="0"/>
              <a:t>In 1994, Gary </a:t>
            </a:r>
            <a:r>
              <a:rPr lang="en-US" dirty="0" err="1"/>
              <a:t>Kremen</a:t>
            </a:r>
            <a:r>
              <a:rPr lang="en-US" dirty="0"/>
              <a:t> registered the domain SEX.com with an official registrar – Network Solutions.</a:t>
            </a:r>
          </a:p>
          <a:p>
            <a:pPr lvl="1"/>
            <a:r>
              <a:rPr lang="en-US" dirty="0"/>
              <a:t>Stephen Cohen later sends a letter to Network Solutions, forging it to look like it’s coming from </a:t>
            </a:r>
            <a:r>
              <a:rPr lang="en-US" dirty="0" err="1"/>
              <a:t>Kremen’s</a:t>
            </a:r>
            <a:r>
              <a:rPr lang="en-US" dirty="0"/>
              <a:t> company – Online Classifieds. The letter claims that the company had to let </a:t>
            </a:r>
            <a:r>
              <a:rPr lang="en-US" dirty="0" err="1"/>
              <a:t>Kremen</a:t>
            </a:r>
            <a:r>
              <a:rPr lang="en-US" dirty="0"/>
              <a:t> go suddenly, and they need to change their administrative contact for the website. </a:t>
            </a:r>
          </a:p>
          <a:p>
            <a:pPr lvl="1"/>
            <a:r>
              <a:rPr lang="en-US" dirty="0"/>
              <a:t>Network Solutions transferred it without question to Sporting Houses Management, Inc. – a shell company owned by Stephen Cohen</a:t>
            </a:r>
          </a:p>
        </p:txBody>
      </p:sp>
    </p:spTree>
    <p:extLst>
      <p:ext uri="{BB962C8B-B14F-4D97-AF65-F5344CB8AC3E}">
        <p14:creationId xmlns:p14="http://schemas.microsoft.com/office/powerpoint/2010/main" val="24446383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Case of Domain Name Theft</a:t>
            </a:r>
          </a:p>
        </p:txBody>
      </p:sp>
      <p:sp>
        <p:nvSpPr>
          <p:cNvPr id="3" name="Content Placeholder 2"/>
          <p:cNvSpPr>
            <a:spLocks noGrp="1"/>
          </p:cNvSpPr>
          <p:nvPr>
            <p:ph idx="1"/>
          </p:nvPr>
        </p:nvSpPr>
        <p:spPr/>
        <p:txBody>
          <a:bodyPr/>
          <a:lstStyle/>
          <a:p>
            <a:r>
              <a:rPr lang="en-US" i="1" dirty="0" err="1"/>
              <a:t>Kremen</a:t>
            </a:r>
            <a:r>
              <a:rPr lang="en-US" i="1" dirty="0"/>
              <a:t> v. Cohen</a:t>
            </a:r>
          </a:p>
          <a:p>
            <a:pPr lvl="1"/>
            <a:r>
              <a:rPr lang="en-US" dirty="0"/>
              <a:t>Gary </a:t>
            </a:r>
            <a:r>
              <a:rPr lang="en-US" dirty="0" err="1"/>
              <a:t>Kremen</a:t>
            </a:r>
            <a:r>
              <a:rPr lang="en-US" dirty="0"/>
              <a:t> becomes aware of the theft and contacts Network Solutions who refuse to reinstate him as administrative contact without a court order.</a:t>
            </a:r>
          </a:p>
          <a:p>
            <a:pPr lvl="1"/>
            <a:r>
              <a:rPr lang="en-US" dirty="0"/>
              <a:t>Gary </a:t>
            </a:r>
            <a:r>
              <a:rPr lang="en-US" dirty="0" err="1"/>
              <a:t>Kremen</a:t>
            </a:r>
            <a:r>
              <a:rPr lang="en-US" dirty="0"/>
              <a:t> sues Cohen as well as Network Solutions</a:t>
            </a:r>
          </a:p>
          <a:p>
            <a:pPr lvl="1"/>
            <a:r>
              <a:rPr lang="en-US" dirty="0"/>
              <a:t>The court orders Cohen to return the domain name to </a:t>
            </a:r>
            <a:r>
              <a:rPr lang="en-US" dirty="0" err="1"/>
              <a:t>Kremen</a:t>
            </a:r>
            <a:r>
              <a:rPr lang="en-US" dirty="0"/>
              <a:t>, but rules Network Solutions is not at fault because a domain is “intangible” – not a physical good that can be possessed, thus not making them liable (by a process known as conversion.)</a:t>
            </a:r>
          </a:p>
          <a:p>
            <a:pPr lvl="1"/>
            <a:r>
              <a:rPr lang="en-US" dirty="0"/>
              <a:t>On appeal, the California Supreme Court ruled </a:t>
            </a:r>
            <a:r>
              <a:rPr lang="en-US" dirty="0" err="1"/>
              <a:t>Kremen</a:t>
            </a:r>
            <a:r>
              <a:rPr lang="en-US" dirty="0"/>
              <a:t> DID have a conversion case against Network Solutions because of </a:t>
            </a:r>
            <a:r>
              <a:rPr lang="en-US" dirty="0" err="1"/>
              <a:t>Kremen’s</a:t>
            </a:r>
            <a:r>
              <a:rPr lang="en-US" dirty="0"/>
              <a:t> prior ownership of the domain name. </a:t>
            </a:r>
          </a:p>
        </p:txBody>
      </p:sp>
    </p:spTree>
    <p:extLst>
      <p:ext uri="{BB962C8B-B14F-4D97-AF65-F5344CB8AC3E}">
        <p14:creationId xmlns:p14="http://schemas.microsoft.com/office/powerpoint/2010/main" val="1703605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Shrinkwrap</a:t>
            </a:r>
            <a:endParaRPr lang="en-US" dirty="0"/>
          </a:p>
        </p:txBody>
      </p:sp>
      <p:sp>
        <p:nvSpPr>
          <p:cNvPr id="3" name="Content Placeholder 2"/>
          <p:cNvSpPr>
            <a:spLocks noGrp="1"/>
          </p:cNvSpPr>
          <p:nvPr>
            <p:ph idx="1"/>
          </p:nvPr>
        </p:nvSpPr>
        <p:spPr/>
        <p:txBody>
          <a:bodyPr>
            <a:normAutofit/>
          </a:bodyPr>
          <a:lstStyle/>
          <a:p>
            <a:r>
              <a:rPr lang="en-US" dirty="0"/>
              <a:t>Let’s explain quickly what a </a:t>
            </a:r>
            <a:r>
              <a:rPr lang="en-US" dirty="0" err="1"/>
              <a:t>Shrinkwrap</a:t>
            </a:r>
            <a:r>
              <a:rPr lang="en-US" dirty="0"/>
              <a:t> license is…</a:t>
            </a:r>
          </a:p>
          <a:p>
            <a:pPr lvl="1"/>
            <a:r>
              <a:rPr lang="en-US" dirty="0"/>
              <a:t>You probably have no idea how many contracts you have signed in your life without even knowing it. These contract start out, “By opening this package…” or “By using this product…” or “By installing this service…”  and you just don’t pay attention.</a:t>
            </a:r>
          </a:p>
          <a:p>
            <a:pPr lvl="1"/>
            <a:r>
              <a:rPr lang="en-US" dirty="0"/>
              <a:t>These are </a:t>
            </a:r>
            <a:r>
              <a:rPr lang="en-US" dirty="0" err="1"/>
              <a:t>shrinkwrap</a:t>
            </a:r>
            <a:r>
              <a:rPr lang="en-US" dirty="0"/>
              <a:t> licenses, and they are the primary way copyright holders protect their intangible assets today. This include Terms of Service (</a:t>
            </a:r>
            <a:r>
              <a:rPr lang="en-US" dirty="0" err="1"/>
              <a:t>ToS</a:t>
            </a:r>
            <a:r>
              <a:rPr lang="en-US" dirty="0"/>
              <a:t>) and End User License Agreements (EULA)</a:t>
            </a:r>
          </a:p>
        </p:txBody>
      </p:sp>
    </p:spTree>
    <p:extLst>
      <p:ext uri="{BB962C8B-B14F-4D97-AF65-F5344CB8AC3E}">
        <p14:creationId xmlns:p14="http://schemas.microsoft.com/office/powerpoint/2010/main" val="16809755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Clickwrap</a:t>
            </a:r>
          </a:p>
        </p:txBody>
      </p:sp>
      <p:sp>
        <p:nvSpPr>
          <p:cNvPr id="3" name="Content Placeholder 2"/>
          <p:cNvSpPr>
            <a:spLocks noGrp="1"/>
          </p:cNvSpPr>
          <p:nvPr>
            <p:ph idx="1"/>
          </p:nvPr>
        </p:nvSpPr>
        <p:spPr/>
        <p:txBody>
          <a:bodyPr>
            <a:normAutofit/>
          </a:bodyPr>
          <a:lstStyle/>
          <a:p>
            <a:r>
              <a:rPr lang="en-US" dirty="0"/>
              <a:t>Let’s explain quickly what a Clickwrap license is…</a:t>
            </a:r>
          </a:p>
          <a:p>
            <a:pPr lvl="1"/>
            <a:r>
              <a:rPr lang="en-US" dirty="0"/>
              <a:t>An extension of this is the Clickwrap (or Click Through) agreement, where you press Agree to accept the terms and conditions. This is actually legally binding, same a signature or typing your name to an email (or at least it has not been sufficiently challenged to prevent it being consider such.)</a:t>
            </a:r>
          </a:p>
          <a:p>
            <a:pPr lvl="1"/>
            <a:r>
              <a:rPr lang="en-US" dirty="0"/>
              <a:t>Another variation is the </a:t>
            </a:r>
            <a:r>
              <a:rPr lang="en-US" dirty="0" err="1"/>
              <a:t>Browsewrap</a:t>
            </a:r>
            <a:r>
              <a:rPr lang="en-US" dirty="0"/>
              <a:t> agreement, which users must agree to before using a website. This was most visible after the implementation of GDPR where every website on the Internet suddenly had a pop-up notifying users that their Privacy Policy had changed. </a:t>
            </a:r>
          </a:p>
        </p:txBody>
      </p:sp>
    </p:spTree>
    <p:extLst>
      <p:ext uri="{BB962C8B-B14F-4D97-AF65-F5344CB8AC3E}">
        <p14:creationId xmlns:p14="http://schemas.microsoft.com/office/powerpoint/2010/main" val="1053439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6833-50E7-4020-AF32-AD3147AA051F}"/>
              </a:ext>
            </a:extLst>
          </p:cNvPr>
          <p:cNvSpPr>
            <a:spLocks noGrp="1"/>
          </p:cNvSpPr>
          <p:nvPr>
            <p:ph type="title"/>
          </p:nvPr>
        </p:nvSpPr>
        <p:spPr/>
        <p:txBody>
          <a:bodyPr/>
          <a:lstStyle/>
          <a:p>
            <a:r>
              <a:rPr lang="en-US" dirty="0"/>
              <a:t>Back to the Horse Laws – Wire Fraud</a:t>
            </a:r>
          </a:p>
        </p:txBody>
      </p:sp>
      <p:sp>
        <p:nvSpPr>
          <p:cNvPr id="3" name="Content Placeholder 2">
            <a:extLst>
              <a:ext uri="{FF2B5EF4-FFF2-40B4-BE49-F238E27FC236}">
                <a16:creationId xmlns:a16="http://schemas.microsoft.com/office/drawing/2014/main" id="{A301020B-3973-4398-A96D-870E78187141}"/>
              </a:ext>
            </a:extLst>
          </p:cNvPr>
          <p:cNvSpPr>
            <a:spLocks noGrp="1"/>
          </p:cNvSpPr>
          <p:nvPr>
            <p:ph idx="1"/>
          </p:nvPr>
        </p:nvSpPr>
        <p:spPr/>
        <p:txBody>
          <a:bodyPr/>
          <a:lstStyle/>
          <a:p>
            <a:r>
              <a:rPr lang="en-US" dirty="0"/>
              <a:t>Although passed some 50 years ago, this law addresses crimes committed over telephone lines, and therefore can be more directly applied to the Internet. </a:t>
            </a:r>
          </a:p>
          <a:p>
            <a:r>
              <a:rPr lang="en-US" dirty="0"/>
              <a:t>The wire fraud act applies to schemes to secure property or money through fraud perpetrated over interstate wire communications. </a:t>
            </a:r>
          </a:p>
          <a:p>
            <a:r>
              <a:rPr lang="en-US" dirty="0"/>
              <a:t>Some courts have held that this law may be used to punish violations of copyright laws, such as unauthorized copying of computer programs. </a:t>
            </a:r>
          </a:p>
        </p:txBody>
      </p:sp>
    </p:spTree>
    <p:extLst>
      <p:ext uri="{BB962C8B-B14F-4D97-AF65-F5344CB8AC3E}">
        <p14:creationId xmlns:p14="http://schemas.microsoft.com/office/powerpoint/2010/main" val="10284149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212B-96D1-43EB-A65F-86E97D85DE9A}"/>
              </a:ext>
            </a:extLst>
          </p:cNvPr>
          <p:cNvSpPr>
            <a:spLocks noGrp="1"/>
          </p:cNvSpPr>
          <p:nvPr>
            <p:ph type="title"/>
          </p:nvPr>
        </p:nvSpPr>
        <p:spPr/>
        <p:txBody>
          <a:bodyPr/>
          <a:lstStyle/>
          <a:p>
            <a:r>
              <a:rPr lang="en-US" dirty="0"/>
              <a:t>Wire Fraud Criteria</a:t>
            </a:r>
          </a:p>
        </p:txBody>
      </p:sp>
      <p:sp>
        <p:nvSpPr>
          <p:cNvPr id="3" name="Content Placeholder 2">
            <a:extLst>
              <a:ext uri="{FF2B5EF4-FFF2-40B4-BE49-F238E27FC236}">
                <a16:creationId xmlns:a16="http://schemas.microsoft.com/office/drawing/2014/main" id="{5E3E2670-0CB4-438E-AA1B-D16ABD762744}"/>
              </a:ext>
            </a:extLst>
          </p:cNvPr>
          <p:cNvSpPr>
            <a:spLocks noGrp="1"/>
          </p:cNvSpPr>
          <p:nvPr>
            <p:ph idx="1"/>
          </p:nvPr>
        </p:nvSpPr>
        <p:spPr/>
        <p:txBody>
          <a:bodyPr/>
          <a:lstStyle/>
          <a:p>
            <a:r>
              <a:rPr lang="en-US" dirty="0"/>
              <a:t>Wire Fraud is…</a:t>
            </a:r>
          </a:p>
          <a:p>
            <a:pPr lvl="1"/>
            <a:r>
              <a:rPr lang="en-US" dirty="0"/>
              <a:t>A scheme to defraud or obtain money or property by fraudulent pretenses, and</a:t>
            </a:r>
          </a:p>
          <a:p>
            <a:pPr lvl="1"/>
            <a:r>
              <a:rPr lang="en-US" dirty="0"/>
              <a:t>Done with intent, and</a:t>
            </a:r>
          </a:p>
          <a:p>
            <a:pPr lvl="1"/>
            <a:r>
              <a:rPr lang="en-US" dirty="0"/>
              <a:t>The making of materially false representations, and</a:t>
            </a:r>
          </a:p>
          <a:p>
            <a:pPr lvl="1"/>
            <a:r>
              <a:rPr lang="en-US" dirty="0"/>
              <a:t>Transmission by wire, radio, or television communication in interstate or foreign commerce.</a:t>
            </a:r>
          </a:p>
        </p:txBody>
      </p:sp>
    </p:spTree>
    <p:extLst>
      <p:ext uri="{BB962C8B-B14F-4D97-AF65-F5344CB8AC3E}">
        <p14:creationId xmlns:p14="http://schemas.microsoft.com/office/powerpoint/2010/main" val="18885932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229C-81B5-4158-9E80-4E98D1985A0D}"/>
              </a:ext>
            </a:extLst>
          </p:cNvPr>
          <p:cNvSpPr>
            <a:spLocks noGrp="1"/>
          </p:cNvSpPr>
          <p:nvPr>
            <p:ph type="title"/>
          </p:nvPr>
        </p:nvSpPr>
        <p:spPr/>
        <p:txBody>
          <a:bodyPr/>
          <a:lstStyle/>
          <a:p>
            <a:r>
              <a:rPr lang="en-US" dirty="0"/>
              <a:t>Horse Crimes</a:t>
            </a:r>
          </a:p>
        </p:txBody>
      </p:sp>
      <p:sp>
        <p:nvSpPr>
          <p:cNvPr id="3" name="Content Placeholder 2">
            <a:extLst>
              <a:ext uri="{FF2B5EF4-FFF2-40B4-BE49-F238E27FC236}">
                <a16:creationId xmlns:a16="http://schemas.microsoft.com/office/drawing/2014/main" id="{FA454A55-16F9-4855-9DB7-545CE5CF9D60}"/>
              </a:ext>
            </a:extLst>
          </p:cNvPr>
          <p:cNvSpPr>
            <a:spLocks noGrp="1"/>
          </p:cNvSpPr>
          <p:nvPr>
            <p:ph idx="1"/>
          </p:nvPr>
        </p:nvSpPr>
        <p:spPr/>
        <p:txBody>
          <a:bodyPr/>
          <a:lstStyle/>
          <a:p>
            <a:r>
              <a:rPr lang="en-US" dirty="0"/>
              <a:t>Wire Fraud is obviously older than the Internet, and some popular wire fraud scams have been wholesale translated throughout the evolution of technology.</a:t>
            </a:r>
          </a:p>
          <a:p>
            <a:pPr lvl="1"/>
            <a:r>
              <a:rPr lang="en-US" dirty="0"/>
              <a:t>The best possible example of this is the 419 scam, also known as the Nigerian Prince Scam, also known as the Advance-fee scam. </a:t>
            </a:r>
            <a:r>
              <a:rPr lang="en-US" dirty="0">
                <a:hlinkClick r:id="rId2"/>
              </a:rPr>
              <a:t>https://www.419eater.com</a:t>
            </a:r>
            <a:r>
              <a:rPr lang="en-US" dirty="0"/>
              <a:t> </a:t>
            </a:r>
          </a:p>
          <a:p>
            <a:pPr lvl="1"/>
            <a:r>
              <a:rPr lang="en-US" dirty="0"/>
              <a:t>First known use of this scam (back then known as the Spanish prisoner scam) is the late 1700s.</a:t>
            </a:r>
          </a:p>
        </p:txBody>
      </p:sp>
    </p:spTree>
    <p:extLst>
      <p:ext uri="{BB962C8B-B14F-4D97-AF65-F5344CB8AC3E}">
        <p14:creationId xmlns:p14="http://schemas.microsoft.com/office/powerpoint/2010/main" val="406150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CB1D-43F9-4BAA-86D0-6B06C5EE90BD}"/>
              </a:ext>
            </a:extLst>
          </p:cNvPr>
          <p:cNvSpPr>
            <a:spLocks noGrp="1"/>
          </p:cNvSpPr>
          <p:nvPr>
            <p:ph type="title"/>
          </p:nvPr>
        </p:nvSpPr>
        <p:spPr/>
        <p:txBody>
          <a:bodyPr/>
          <a:lstStyle/>
          <a:p>
            <a:r>
              <a:rPr lang="en-US" dirty="0"/>
              <a:t>To help define:</a:t>
            </a:r>
          </a:p>
        </p:txBody>
      </p:sp>
      <p:sp>
        <p:nvSpPr>
          <p:cNvPr id="3" name="Content Placeholder 2">
            <a:extLst>
              <a:ext uri="{FF2B5EF4-FFF2-40B4-BE49-F238E27FC236}">
                <a16:creationId xmlns:a16="http://schemas.microsoft.com/office/drawing/2014/main" id="{321CD6AF-B60E-4BCE-82D2-D3174979F9EB}"/>
              </a:ext>
            </a:extLst>
          </p:cNvPr>
          <p:cNvSpPr>
            <a:spLocks noGrp="1"/>
          </p:cNvSpPr>
          <p:nvPr>
            <p:ph idx="1"/>
          </p:nvPr>
        </p:nvSpPr>
        <p:spPr/>
        <p:txBody>
          <a:bodyPr/>
          <a:lstStyle/>
          <a:p>
            <a:r>
              <a:rPr lang="en-US" dirty="0"/>
              <a:t>The computer as a TOOL or INSTRUMENT… The computer is a means to an end. The criminal USES the computer…</a:t>
            </a:r>
          </a:p>
          <a:p>
            <a:pPr lvl="1"/>
            <a:r>
              <a:rPr lang="en-US" dirty="0"/>
              <a:t>Same as Mark USED the KNIFE to stab Sam.</a:t>
            </a:r>
          </a:p>
          <a:p>
            <a:r>
              <a:rPr lang="en-US" dirty="0"/>
              <a:t>The computer as a TARGET or SUBJECT… The crime is committed against a VICTIM and the computer is the avenue of attack…</a:t>
            </a:r>
          </a:p>
          <a:p>
            <a:pPr lvl="1"/>
            <a:r>
              <a:rPr lang="en-US" dirty="0"/>
              <a:t>Data diddling</a:t>
            </a:r>
          </a:p>
          <a:p>
            <a:pPr lvl="1"/>
            <a:r>
              <a:rPr lang="en-US" dirty="0"/>
              <a:t>DDOS</a:t>
            </a:r>
          </a:p>
          <a:p>
            <a:r>
              <a:rPr lang="en-US" dirty="0"/>
              <a:t>The computer as an OBJECT… The victim is inconsequential – the computer itself is the target…</a:t>
            </a:r>
          </a:p>
          <a:p>
            <a:pPr lvl="1"/>
            <a:r>
              <a:rPr lang="en-US" dirty="0"/>
              <a:t>Piracy</a:t>
            </a:r>
          </a:p>
          <a:p>
            <a:pPr lvl="1"/>
            <a:r>
              <a:rPr lang="en-US" dirty="0"/>
              <a:t>Theft</a:t>
            </a:r>
          </a:p>
        </p:txBody>
      </p:sp>
    </p:spTree>
    <p:extLst>
      <p:ext uri="{BB962C8B-B14F-4D97-AF65-F5344CB8AC3E}">
        <p14:creationId xmlns:p14="http://schemas.microsoft.com/office/powerpoint/2010/main" val="9875611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nigerian prince scam diagram">
            <a:extLst>
              <a:ext uri="{FF2B5EF4-FFF2-40B4-BE49-F238E27FC236}">
                <a16:creationId xmlns:a16="http://schemas.microsoft.com/office/drawing/2014/main" id="{1EDF17BD-B468-4849-B25D-EFAAF1B80FA4}"/>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728662" y="0"/>
            <a:ext cx="7686675" cy="513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58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Involvement in Crime</a:t>
            </a:r>
          </a:p>
        </p:txBody>
      </p:sp>
      <p:sp>
        <p:nvSpPr>
          <p:cNvPr id="3" name="Content Placeholder 2"/>
          <p:cNvSpPr>
            <a:spLocks noGrp="1"/>
          </p:cNvSpPr>
          <p:nvPr>
            <p:ph idx="1"/>
          </p:nvPr>
        </p:nvSpPr>
        <p:spPr>
          <a:xfrm>
            <a:off x="3838843" y="288036"/>
            <a:ext cx="4711405" cy="4519422"/>
          </a:xfrm>
        </p:spPr>
        <p:txBody>
          <a:bodyPr>
            <a:normAutofit lnSpcReduction="10000"/>
          </a:bodyPr>
          <a:lstStyle/>
          <a:p>
            <a:r>
              <a:rPr lang="en-US" dirty="0"/>
              <a:t>Hardware as Contraband or Fruits of Crime</a:t>
            </a:r>
          </a:p>
          <a:p>
            <a:pPr lvl="1"/>
            <a:r>
              <a:rPr lang="en-US" dirty="0"/>
              <a:t>A stolen computer (fruits)</a:t>
            </a:r>
          </a:p>
          <a:p>
            <a:pPr lvl="1"/>
            <a:r>
              <a:rPr lang="en-US" dirty="0"/>
              <a:t>A device that can intercept cell phone calls (contraband)</a:t>
            </a:r>
          </a:p>
          <a:p>
            <a:r>
              <a:rPr lang="en-US" dirty="0"/>
              <a:t>Hardware as an Instrumentality</a:t>
            </a:r>
          </a:p>
          <a:p>
            <a:pPr lvl="1"/>
            <a:r>
              <a:rPr lang="en-US" dirty="0"/>
              <a:t>Bludgeoning someone with a computer</a:t>
            </a:r>
          </a:p>
          <a:p>
            <a:pPr lvl="1"/>
            <a:r>
              <a:rPr lang="en-US" dirty="0"/>
              <a:t>A hardware sniffer</a:t>
            </a:r>
          </a:p>
          <a:p>
            <a:r>
              <a:rPr lang="en-US" dirty="0"/>
              <a:t>Hardware as Evidence</a:t>
            </a:r>
          </a:p>
          <a:p>
            <a:pPr lvl="1"/>
            <a:r>
              <a:rPr lang="en-US" dirty="0"/>
              <a:t>A scanner collected as evidence to examine it for unique characteristics.</a:t>
            </a:r>
          </a:p>
          <a:p>
            <a:r>
              <a:rPr lang="en-US" dirty="0"/>
              <a:t>Information as Contraband or Fruits of Crime</a:t>
            </a:r>
          </a:p>
          <a:p>
            <a:pPr lvl="1"/>
            <a:r>
              <a:rPr lang="en-US" dirty="0"/>
              <a:t>Child pornography (contraband)</a:t>
            </a:r>
          </a:p>
          <a:p>
            <a:pPr lvl="1"/>
            <a:r>
              <a:rPr lang="en-US" dirty="0"/>
              <a:t>Pirated software (fruits)</a:t>
            </a:r>
          </a:p>
          <a:p>
            <a:r>
              <a:rPr lang="en-US" dirty="0"/>
              <a:t>Information as an Instrumentality</a:t>
            </a:r>
          </a:p>
          <a:p>
            <a:pPr lvl="1"/>
            <a:r>
              <a:rPr lang="en-US" dirty="0"/>
              <a:t>Hacking utilities</a:t>
            </a:r>
          </a:p>
          <a:p>
            <a:r>
              <a:rPr lang="en-US" dirty="0"/>
              <a:t>Information as Evidence</a:t>
            </a:r>
          </a:p>
          <a:p>
            <a:pPr lvl="1"/>
            <a:r>
              <a:rPr lang="en-US" dirty="0"/>
              <a:t>Pretty much all digital evidence, like logs, ISP records, etc.</a:t>
            </a:r>
          </a:p>
        </p:txBody>
      </p:sp>
    </p:spTree>
    <p:extLst>
      <p:ext uri="{BB962C8B-B14F-4D97-AF65-F5344CB8AC3E}">
        <p14:creationId xmlns:p14="http://schemas.microsoft.com/office/powerpoint/2010/main" val="146845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BFFFA38-AD22-4A20-9974-A1D391156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2925"/>
            <a:ext cx="9144000" cy="4057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hlinkClick r:id="rId3"/>
            <a:extLst>
              <a:ext uri="{FF2B5EF4-FFF2-40B4-BE49-F238E27FC236}">
                <a16:creationId xmlns:a16="http://schemas.microsoft.com/office/drawing/2014/main" id="{CE22E2B9-6645-4824-A06E-B73A72AE1C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42925"/>
            <a:ext cx="914400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10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45A4-F7BA-43D5-98F0-45D0CD5C5076}"/>
              </a:ext>
            </a:extLst>
          </p:cNvPr>
          <p:cNvSpPr>
            <a:spLocks noGrp="1"/>
          </p:cNvSpPr>
          <p:nvPr>
            <p:ph type="title"/>
          </p:nvPr>
        </p:nvSpPr>
        <p:spPr/>
        <p:txBody>
          <a:bodyPr/>
          <a:lstStyle/>
          <a:p>
            <a:r>
              <a:rPr lang="en-US" dirty="0"/>
              <a:t>Computer Crime Complications</a:t>
            </a:r>
          </a:p>
        </p:txBody>
      </p:sp>
      <p:sp>
        <p:nvSpPr>
          <p:cNvPr id="3" name="Content Placeholder 2">
            <a:extLst>
              <a:ext uri="{FF2B5EF4-FFF2-40B4-BE49-F238E27FC236}">
                <a16:creationId xmlns:a16="http://schemas.microsoft.com/office/drawing/2014/main" id="{56DE1E9D-9B56-4400-A477-1461C80B4868}"/>
              </a:ext>
            </a:extLst>
          </p:cNvPr>
          <p:cNvSpPr>
            <a:spLocks noGrp="1"/>
          </p:cNvSpPr>
          <p:nvPr>
            <p:ph idx="1"/>
          </p:nvPr>
        </p:nvSpPr>
        <p:spPr/>
        <p:txBody>
          <a:bodyPr>
            <a:normAutofit lnSpcReduction="10000"/>
          </a:bodyPr>
          <a:lstStyle/>
          <a:p>
            <a:r>
              <a:rPr lang="en-US" dirty="0"/>
              <a:t>Computers acting without the knowledge of the owner:</a:t>
            </a:r>
          </a:p>
          <a:p>
            <a:pPr lvl="1"/>
            <a:r>
              <a:rPr lang="en-US" dirty="0"/>
              <a:t>Botnet zombies </a:t>
            </a:r>
          </a:p>
          <a:p>
            <a:pPr lvl="1"/>
            <a:r>
              <a:rPr lang="en-US" dirty="0"/>
              <a:t>Automated attacks, dead-man’s switches</a:t>
            </a:r>
          </a:p>
          <a:p>
            <a:r>
              <a:rPr lang="en-US" dirty="0"/>
              <a:t>Users acting without the knowledge of the computer</a:t>
            </a:r>
          </a:p>
          <a:p>
            <a:pPr lvl="1"/>
            <a:r>
              <a:rPr lang="en-US" dirty="0"/>
              <a:t>Social engineering </a:t>
            </a:r>
          </a:p>
          <a:p>
            <a:r>
              <a:rPr lang="en-US" dirty="0"/>
              <a:t>A variety of computer criminals:</a:t>
            </a:r>
          </a:p>
          <a:p>
            <a:pPr lvl="1"/>
            <a:r>
              <a:rPr lang="en-US" dirty="0"/>
              <a:t>State actors</a:t>
            </a:r>
          </a:p>
          <a:p>
            <a:pPr lvl="1"/>
            <a:r>
              <a:rPr lang="en-US" dirty="0"/>
              <a:t>Script kiddies</a:t>
            </a:r>
          </a:p>
          <a:p>
            <a:pPr lvl="1"/>
            <a:r>
              <a:rPr lang="en-US" dirty="0"/>
              <a:t>Curious criminals</a:t>
            </a:r>
          </a:p>
          <a:p>
            <a:pPr lvl="1"/>
            <a:r>
              <a:rPr lang="en-US" dirty="0"/>
              <a:t>Intrinsic/extrinsic targets</a:t>
            </a:r>
          </a:p>
          <a:p>
            <a:r>
              <a:rPr lang="en-US" dirty="0"/>
              <a:t>Detection of crimes, identification of criminals, jurisdiction issues &amp; foreign criminals, effort vs. likelihood of conviction.</a:t>
            </a:r>
          </a:p>
        </p:txBody>
      </p:sp>
    </p:spTree>
    <p:extLst>
      <p:ext uri="{BB962C8B-B14F-4D97-AF65-F5344CB8AC3E}">
        <p14:creationId xmlns:p14="http://schemas.microsoft.com/office/powerpoint/2010/main" val="1652654249"/>
      </p:ext>
    </p:extLst>
  </p:cSld>
  <p:clrMapOvr>
    <a:masterClrMapping/>
  </p:clrMapOvr>
</p:sld>
</file>

<file path=ppt/theme/theme1.xml><?xml version="1.0" encoding="utf-8"?>
<a:theme xmlns:a="http://schemas.openxmlformats.org/drawingml/2006/main" name="Atla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2_Atla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3.xml><?xml version="1.0" encoding="utf-8"?>
<a:theme xmlns:a="http://schemas.openxmlformats.org/drawingml/2006/main" name="3_Atla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4877</TotalTime>
  <Words>5829</Words>
  <Application>Microsoft Office PowerPoint</Application>
  <PresentationFormat>On-screen Show (16:9)</PresentationFormat>
  <Paragraphs>344</Paragraphs>
  <Slides>60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60</vt:i4>
      </vt:variant>
    </vt:vector>
  </HeadingPairs>
  <TitlesOfParts>
    <vt:vector size="66" baseType="lpstr">
      <vt:lpstr>Calibri Light</vt:lpstr>
      <vt:lpstr>Rockwell</vt:lpstr>
      <vt:lpstr>Wingdings</vt:lpstr>
      <vt:lpstr>Atlas</vt:lpstr>
      <vt:lpstr>2_Atlas</vt:lpstr>
      <vt:lpstr>3_Atlas</vt:lpstr>
      <vt:lpstr>Week 6</vt:lpstr>
      <vt:lpstr>Computer Crimes</vt:lpstr>
      <vt:lpstr>Any crime can create digital evidence  </vt:lpstr>
      <vt:lpstr>As a  Target, Object, Symbol or Tool</vt:lpstr>
      <vt:lpstr>As a  Target, Object, Symbol or Tool</vt:lpstr>
      <vt:lpstr>To help define:</vt:lpstr>
      <vt:lpstr>Computer Involvement in Crime</vt:lpstr>
      <vt:lpstr>PowerPoint Presentation</vt:lpstr>
      <vt:lpstr>Computer Crime Complications</vt:lpstr>
      <vt:lpstr>It’s so simple, right?</vt:lpstr>
      <vt:lpstr>Computer Crime Laws</vt:lpstr>
      <vt:lpstr>What’s Old is New</vt:lpstr>
      <vt:lpstr>Computer Horse Laws</vt:lpstr>
      <vt:lpstr>Business Brings Laws</vt:lpstr>
      <vt:lpstr>Social Media</vt:lpstr>
      <vt:lpstr>Social Media</vt:lpstr>
      <vt:lpstr>Jurisdiction</vt:lpstr>
      <vt:lpstr>Jurisdiction</vt:lpstr>
      <vt:lpstr>“Minimum Contacts”</vt:lpstr>
      <vt:lpstr>“Effects” or “Calder” Test – “Purposeful Direction”</vt:lpstr>
      <vt:lpstr>“Effects” or “Calder” Test – “Purposeful Direction”</vt:lpstr>
      <vt:lpstr>“Sliding Scale” or “Zippo” Test</vt:lpstr>
      <vt:lpstr>Internet Police</vt:lpstr>
      <vt:lpstr>State Internet Laws</vt:lpstr>
      <vt:lpstr>State Internet Laws</vt:lpstr>
      <vt:lpstr>Federal Computer Laws</vt:lpstr>
      <vt:lpstr>Timeline</vt:lpstr>
      <vt:lpstr>CFAA</vt:lpstr>
      <vt:lpstr>CFAA Offenses &amp; Penalties</vt:lpstr>
      <vt:lpstr>CFAA Civil Penalites</vt:lpstr>
      <vt:lpstr>Currently extent of the CFAA</vt:lpstr>
      <vt:lpstr>CFAA</vt:lpstr>
      <vt:lpstr>Note to the CFAA</vt:lpstr>
      <vt:lpstr>Space Crime!</vt:lpstr>
      <vt:lpstr>Space Crime!</vt:lpstr>
      <vt:lpstr>Timeline</vt:lpstr>
      <vt:lpstr>ECPA – Title I</vt:lpstr>
      <vt:lpstr>ECPA – Title II</vt:lpstr>
      <vt:lpstr>ECPA – Title III</vt:lpstr>
      <vt:lpstr>Timeline</vt:lpstr>
      <vt:lpstr>Timeline</vt:lpstr>
      <vt:lpstr>CPPA - Findings</vt:lpstr>
      <vt:lpstr>The 5000-year-old demon quandary</vt:lpstr>
      <vt:lpstr>CPPA – Computer Considerations</vt:lpstr>
      <vt:lpstr>Turning Over Rocks</vt:lpstr>
      <vt:lpstr>Timeline</vt:lpstr>
      <vt:lpstr>Timeline</vt:lpstr>
      <vt:lpstr>Run DMCA</vt:lpstr>
      <vt:lpstr>Run DMCA</vt:lpstr>
      <vt:lpstr>ICANN, and you can too.</vt:lpstr>
      <vt:lpstr>Copyright </vt:lpstr>
      <vt:lpstr>Timeline</vt:lpstr>
      <vt:lpstr>A Case of Domain Name Theft</vt:lpstr>
      <vt:lpstr>A Case of Domain Name Theft</vt:lpstr>
      <vt:lpstr>Shrinkwrap</vt:lpstr>
      <vt:lpstr>Clickwrap</vt:lpstr>
      <vt:lpstr>Back to the Horse Laws – Wire Fraud</vt:lpstr>
      <vt:lpstr>Wire Fraud Criteria</vt:lpstr>
      <vt:lpstr>Horse Crimes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dc:title>
  <dc:creator>Johnson, Chad</dc:creator>
  <cp:lastModifiedBy>Johnson, Chad</cp:lastModifiedBy>
  <cp:revision>1</cp:revision>
  <dcterms:created xsi:type="dcterms:W3CDTF">2018-10-05T15:43:48Z</dcterms:created>
  <dcterms:modified xsi:type="dcterms:W3CDTF">2019-09-30T17:03:52Z</dcterms:modified>
</cp:coreProperties>
</file>