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70" r:id="rId5"/>
    <p:sldId id="266" r:id="rId6"/>
    <p:sldId id="267" r:id="rId7"/>
    <p:sldId id="269" r:id="rId8"/>
    <p:sldId id="256" r:id="rId9"/>
    <p:sldId id="257" r:id="rId10"/>
    <p:sldId id="271" r:id="rId11"/>
    <p:sldId id="262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A0637-764C-4F17-B2E9-CC9D1D7EB349}" v="13" dt="2019-10-15T16:10:50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3" autoAdjust="0"/>
  </p:normalViewPr>
  <p:slideViewPr>
    <p:cSldViewPr>
      <p:cViewPr varScale="1">
        <p:scale>
          <a:sx n="75" d="100"/>
          <a:sy n="75" d="100"/>
        </p:scale>
        <p:origin x="90" y="29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0CE0AA98-8E5A-46FE-BAE8-0CCB371572CD}"/>
  </pc:docChgLst>
  <pc:docChgLst>
    <pc:chgData name="Johnson, Chad" userId="29e26967-ee32-4210-a1e6-19e5305e9c5f" providerId="ADAL" clId="{A16A0637-764C-4F17-B2E9-CC9D1D7EB349}"/>
    <pc:docChg chg="undo custSel addSld delSld modSld sldOrd delMainMaster">
      <pc:chgData name="Johnson, Chad" userId="29e26967-ee32-4210-a1e6-19e5305e9c5f" providerId="ADAL" clId="{A16A0637-764C-4F17-B2E9-CC9D1D7EB349}" dt="2019-10-15T16:10:50.169" v="1265"/>
      <pc:docMkLst>
        <pc:docMk/>
      </pc:docMkLst>
      <pc:sldChg chg="del">
        <pc:chgData name="Johnson, Chad" userId="29e26967-ee32-4210-a1e6-19e5305e9c5f" providerId="ADAL" clId="{A16A0637-764C-4F17-B2E9-CC9D1D7EB349}" dt="2019-10-15T13:45:24.462" v="47" actId="2696"/>
        <pc:sldMkLst>
          <pc:docMk/>
          <pc:sldMk cId="2582528521" sldId="256"/>
        </pc:sldMkLst>
      </pc:sldChg>
      <pc:sldChg chg="modSp">
        <pc:chgData name="Johnson, Chad" userId="29e26967-ee32-4210-a1e6-19e5305e9c5f" providerId="ADAL" clId="{A16A0637-764C-4F17-B2E9-CC9D1D7EB349}" dt="2019-10-15T16:00:52.433" v="1248" actId="6549"/>
        <pc:sldMkLst>
          <pc:docMk/>
          <pc:sldMk cId="2917843175" sldId="256"/>
        </pc:sldMkLst>
        <pc:spChg chg="mod">
          <ac:chgData name="Johnson, Chad" userId="29e26967-ee32-4210-a1e6-19e5305e9c5f" providerId="ADAL" clId="{A16A0637-764C-4F17-B2E9-CC9D1D7EB349}" dt="2019-10-15T13:50:40.107" v="568" actId="27636"/>
          <ac:spMkLst>
            <pc:docMk/>
            <pc:sldMk cId="2917843175" sldId="256"/>
            <ac:spMk id="2" creationId="{00000000-0000-0000-0000-000000000000}"/>
          </ac:spMkLst>
        </pc:spChg>
        <pc:spChg chg="mod">
          <ac:chgData name="Johnson, Chad" userId="29e26967-ee32-4210-a1e6-19e5305e9c5f" providerId="ADAL" clId="{A16A0637-764C-4F17-B2E9-CC9D1D7EB349}" dt="2019-10-15T16:00:52.433" v="1248" actId="6549"/>
          <ac:spMkLst>
            <pc:docMk/>
            <pc:sldMk cId="2917843175" sldId="256"/>
            <ac:spMk id="3" creationId="{00000000-0000-0000-0000-000000000000}"/>
          </ac:spMkLst>
        </pc:spChg>
      </pc:sldChg>
      <pc:sldChg chg="modSp">
        <pc:chgData name="Johnson, Chad" userId="29e26967-ee32-4210-a1e6-19e5305e9c5f" providerId="ADAL" clId="{A16A0637-764C-4F17-B2E9-CC9D1D7EB349}" dt="2019-10-15T16:05:42.945" v="1262" actId="6549"/>
        <pc:sldMkLst>
          <pc:docMk/>
          <pc:sldMk cId="2435357572" sldId="257"/>
        </pc:sldMkLst>
        <pc:spChg chg="mod">
          <ac:chgData name="Johnson, Chad" userId="29e26967-ee32-4210-a1e6-19e5305e9c5f" providerId="ADAL" clId="{A16A0637-764C-4F17-B2E9-CC9D1D7EB349}" dt="2019-10-15T16:05:42.945" v="1262" actId="6549"/>
          <ac:spMkLst>
            <pc:docMk/>
            <pc:sldMk cId="2435357572" sldId="257"/>
            <ac:spMk id="3" creationId="{00000000-0000-0000-0000-000000000000}"/>
          </ac:spMkLst>
        </pc:spChg>
      </pc:sldChg>
      <pc:sldChg chg="del">
        <pc:chgData name="Johnson, Chad" userId="29e26967-ee32-4210-a1e6-19e5305e9c5f" providerId="ADAL" clId="{A16A0637-764C-4F17-B2E9-CC9D1D7EB349}" dt="2019-10-15T13:45:24.251" v="25" actId="2696"/>
        <pc:sldMkLst>
          <pc:docMk/>
          <pc:sldMk cId="4253844897" sldId="257"/>
        </pc:sldMkLst>
      </pc:sldChg>
      <pc:sldChg chg="modSp">
        <pc:chgData name="Johnson, Chad" userId="29e26967-ee32-4210-a1e6-19e5305e9c5f" providerId="ADAL" clId="{A16A0637-764C-4F17-B2E9-CC9D1D7EB349}" dt="2019-10-15T13:45:15.069" v="17" actId="20577"/>
        <pc:sldMkLst>
          <pc:docMk/>
          <pc:sldMk cId="807803666" sldId="258"/>
        </pc:sldMkLst>
        <pc:spChg chg="mod">
          <ac:chgData name="Johnson, Chad" userId="29e26967-ee32-4210-a1e6-19e5305e9c5f" providerId="ADAL" clId="{A16A0637-764C-4F17-B2E9-CC9D1D7EB349}" dt="2019-10-15T13:45:10.546" v="1" actId="20577"/>
          <ac:spMkLst>
            <pc:docMk/>
            <pc:sldMk cId="807803666" sldId="258"/>
            <ac:spMk id="2" creationId="{00000000-0000-0000-0000-000000000000}"/>
          </ac:spMkLst>
        </pc:spChg>
        <pc:spChg chg="mod">
          <ac:chgData name="Johnson, Chad" userId="29e26967-ee32-4210-a1e6-19e5305e9c5f" providerId="ADAL" clId="{A16A0637-764C-4F17-B2E9-CC9D1D7EB349}" dt="2019-10-15T13:45:15.069" v="17" actId="20577"/>
          <ac:spMkLst>
            <pc:docMk/>
            <pc:sldMk cId="807803666" sldId="258"/>
            <ac:spMk id="3" creationId="{00000000-0000-0000-0000-000000000000}"/>
          </ac:spMkLst>
        </pc:spChg>
      </pc:sldChg>
      <pc:sldChg chg="addSp delSp modSp add delAnim modAnim">
        <pc:chgData name="Johnson, Chad" userId="29e26967-ee32-4210-a1e6-19e5305e9c5f" providerId="ADAL" clId="{A16A0637-764C-4F17-B2E9-CC9D1D7EB349}" dt="2019-10-15T15:58:43.716" v="1228" actId="20577"/>
        <pc:sldMkLst>
          <pc:docMk/>
          <pc:sldMk cId="2576027291" sldId="259"/>
        </pc:sldMkLst>
        <pc:spChg chg="mod">
          <ac:chgData name="Johnson, Chad" userId="29e26967-ee32-4210-a1e6-19e5305e9c5f" providerId="ADAL" clId="{A16A0637-764C-4F17-B2E9-CC9D1D7EB349}" dt="2019-10-15T13:45:34.431" v="108" actId="20577"/>
          <ac:spMkLst>
            <pc:docMk/>
            <pc:sldMk cId="2576027291" sldId="259"/>
            <ac:spMk id="2" creationId="{D1BFDAF2-1295-4858-A5CC-FDF4AC0F3F4C}"/>
          </ac:spMkLst>
        </pc:spChg>
        <pc:spChg chg="mod">
          <ac:chgData name="Johnson, Chad" userId="29e26967-ee32-4210-a1e6-19e5305e9c5f" providerId="ADAL" clId="{A16A0637-764C-4F17-B2E9-CC9D1D7EB349}" dt="2019-10-15T15:58:43.716" v="1228" actId="20577"/>
          <ac:spMkLst>
            <pc:docMk/>
            <pc:sldMk cId="2576027291" sldId="259"/>
            <ac:spMk id="3" creationId="{59509E50-44E2-4C9C-819A-7A1CDD5BE3D0}"/>
          </ac:spMkLst>
        </pc:spChg>
        <pc:picChg chg="add del mod">
          <ac:chgData name="Johnson, Chad" userId="29e26967-ee32-4210-a1e6-19e5305e9c5f" providerId="ADAL" clId="{A16A0637-764C-4F17-B2E9-CC9D1D7EB349}" dt="2019-10-15T15:58:36.465" v="1226" actId="478"/>
          <ac:picMkLst>
            <pc:docMk/>
            <pc:sldMk cId="2576027291" sldId="259"/>
            <ac:picMk id="4" creationId="{C8B82821-9C45-471F-9288-A8A313861437}"/>
          </ac:picMkLst>
        </pc:picChg>
      </pc:sldChg>
      <pc:sldChg chg="modSp add">
        <pc:chgData name="Johnson, Chad" userId="29e26967-ee32-4210-a1e6-19e5305e9c5f" providerId="ADAL" clId="{A16A0637-764C-4F17-B2E9-CC9D1D7EB349}" dt="2019-10-15T13:48:43.690" v="565"/>
        <pc:sldMkLst>
          <pc:docMk/>
          <pc:sldMk cId="2575747885" sldId="260"/>
        </pc:sldMkLst>
        <pc:spChg chg="mod">
          <ac:chgData name="Johnson, Chad" userId="29e26967-ee32-4210-a1e6-19e5305e9c5f" providerId="ADAL" clId="{A16A0637-764C-4F17-B2E9-CC9D1D7EB349}" dt="2019-10-15T13:48:43.690" v="565"/>
          <ac:spMkLst>
            <pc:docMk/>
            <pc:sldMk cId="2575747885" sldId="260"/>
            <ac:spMk id="3" creationId="{59509E50-44E2-4C9C-819A-7A1CDD5BE3D0}"/>
          </ac:spMkLst>
        </pc:spChg>
      </pc:sldChg>
      <pc:sldChg chg="modSp add del">
        <pc:chgData name="Johnson, Chad" userId="29e26967-ee32-4210-a1e6-19e5305e9c5f" providerId="ADAL" clId="{A16A0637-764C-4F17-B2E9-CC9D1D7EB349}" dt="2019-10-15T14:09:53.356" v="657" actId="2696"/>
        <pc:sldMkLst>
          <pc:docMk/>
          <pc:sldMk cId="1311761486" sldId="261"/>
        </pc:sldMkLst>
        <pc:spChg chg="mod">
          <ac:chgData name="Johnson, Chad" userId="29e26967-ee32-4210-a1e6-19e5305e9c5f" providerId="ADAL" clId="{A16A0637-764C-4F17-B2E9-CC9D1D7EB349}" dt="2019-10-15T13:52:42.542" v="579" actId="20577"/>
          <ac:spMkLst>
            <pc:docMk/>
            <pc:sldMk cId="1311761486" sldId="261"/>
            <ac:spMk id="2" creationId="{7ADE3A37-3F43-49F8-92A2-D8500BA8E64A}"/>
          </ac:spMkLst>
        </pc:spChg>
        <pc:spChg chg="mod">
          <ac:chgData name="Johnson, Chad" userId="29e26967-ee32-4210-a1e6-19e5305e9c5f" providerId="ADAL" clId="{A16A0637-764C-4F17-B2E9-CC9D1D7EB349}" dt="2019-10-15T14:06:53.629" v="656" actId="20577"/>
          <ac:spMkLst>
            <pc:docMk/>
            <pc:sldMk cId="1311761486" sldId="261"/>
            <ac:spMk id="3" creationId="{B129954B-8BD9-456D-9AB8-0EFBB69F99A6}"/>
          </ac:spMkLst>
        </pc:spChg>
      </pc:sldChg>
      <pc:sldChg chg="modSp">
        <pc:chgData name="Johnson, Chad" userId="29e26967-ee32-4210-a1e6-19e5305e9c5f" providerId="ADAL" clId="{A16A0637-764C-4F17-B2E9-CC9D1D7EB349}" dt="2019-10-15T13:50:40.176" v="570" actId="27636"/>
        <pc:sldMkLst>
          <pc:docMk/>
          <pc:sldMk cId="4236821451" sldId="262"/>
        </pc:sldMkLst>
        <pc:spChg chg="mod">
          <ac:chgData name="Johnson, Chad" userId="29e26967-ee32-4210-a1e6-19e5305e9c5f" providerId="ADAL" clId="{A16A0637-764C-4F17-B2E9-CC9D1D7EB349}" dt="2019-10-15T13:50:40.176" v="570" actId="27636"/>
          <ac:spMkLst>
            <pc:docMk/>
            <pc:sldMk cId="4236821451" sldId="262"/>
            <ac:spMk id="3" creationId="{00000000-0000-0000-0000-000000000000}"/>
          </ac:spMkLst>
        </pc:spChg>
      </pc:sldChg>
      <pc:sldChg chg="del">
        <pc:chgData name="Johnson, Chad" userId="29e26967-ee32-4210-a1e6-19e5305e9c5f" providerId="ADAL" clId="{A16A0637-764C-4F17-B2E9-CC9D1D7EB349}" dt="2019-10-15T13:45:24.183" v="18" actId="2696"/>
        <pc:sldMkLst>
          <pc:docMk/>
          <pc:sldMk cId="2511178212" sldId="264"/>
        </pc:sldMkLst>
      </pc:sldChg>
      <pc:sldChg chg="del">
        <pc:chgData name="Johnson, Chad" userId="29e26967-ee32-4210-a1e6-19e5305e9c5f" providerId="ADAL" clId="{A16A0637-764C-4F17-B2E9-CC9D1D7EB349}" dt="2019-10-15T13:45:24.188" v="19" actId="2696"/>
        <pc:sldMkLst>
          <pc:docMk/>
          <pc:sldMk cId="3748851584" sldId="265"/>
        </pc:sldMkLst>
      </pc:sldChg>
      <pc:sldChg chg="ord">
        <pc:chgData name="Johnson, Chad" userId="29e26967-ee32-4210-a1e6-19e5305e9c5f" providerId="ADAL" clId="{A16A0637-764C-4F17-B2E9-CC9D1D7EB349}" dt="2019-10-15T16:10:42.474" v="1264"/>
        <pc:sldMkLst>
          <pc:docMk/>
          <pc:sldMk cId="727074859" sldId="266"/>
        </pc:sldMkLst>
      </pc:sldChg>
      <pc:sldChg chg="del">
        <pc:chgData name="Johnson, Chad" userId="29e26967-ee32-4210-a1e6-19e5305e9c5f" providerId="ADAL" clId="{A16A0637-764C-4F17-B2E9-CC9D1D7EB349}" dt="2019-10-15T13:45:24.195" v="20" actId="2696"/>
        <pc:sldMkLst>
          <pc:docMk/>
          <pc:sldMk cId="3662164630" sldId="266"/>
        </pc:sldMkLst>
      </pc:sldChg>
      <pc:sldChg chg="modSp ord">
        <pc:chgData name="Johnson, Chad" userId="29e26967-ee32-4210-a1e6-19e5305e9c5f" providerId="ADAL" clId="{A16A0637-764C-4F17-B2E9-CC9D1D7EB349}" dt="2019-10-15T16:10:42.474" v="1264"/>
        <pc:sldMkLst>
          <pc:docMk/>
          <pc:sldMk cId="950684180" sldId="267"/>
        </pc:sldMkLst>
        <pc:spChg chg="mod">
          <ac:chgData name="Johnson, Chad" userId="29e26967-ee32-4210-a1e6-19e5305e9c5f" providerId="ADAL" clId="{A16A0637-764C-4F17-B2E9-CC9D1D7EB349}" dt="2019-10-15T13:50:40.202" v="571" actId="27636"/>
          <ac:spMkLst>
            <pc:docMk/>
            <pc:sldMk cId="950684180" sldId="267"/>
            <ac:spMk id="3" creationId="{00000000-0000-0000-0000-000000000000}"/>
          </ac:spMkLst>
        </pc:spChg>
      </pc:sldChg>
      <pc:sldChg chg="del">
        <pc:chgData name="Johnson, Chad" userId="29e26967-ee32-4210-a1e6-19e5305e9c5f" providerId="ADAL" clId="{A16A0637-764C-4F17-B2E9-CC9D1D7EB349}" dt="2019-10-15T13:45:24.202" v="21" actId="2696"/>
        <pc:sldMkLst>
          <pc:docMk/>
          <pc:sldMk cId="1398938728" sldId="267"/>
        </pc:sldMkLst>
      </pc:sldChg>
      <pc:sldChg chg="del">
        <pc:chgData name="Johnson, Chad" userId="29e26967-ee32-4210-a1e6-19e5305e9c5f" providerId="ADAL" clId="{A16A0637-764C-4F17-B2E9-CC9D1D7EB349}" dt="2019-10-15T13:45:24.211" v="22" actId="2696"/>
        <pc:sldMkLst>
          <pc:docMk/>
          <pc:sldMk cId="1138895502" sldId="268"/>
        </pc:sldMkLst>
      </pc:sldChg>
      <pc:sldChg chg="del">
        <pc:chgData name="Johnson, Chad" userId="29e26967-ee32-4210-a1e6-19e5305e9c5f" providerId="ADAL" clId="{A16A0637-764C-4F17-B2E9-CC9D1D7EB349}" dt="2019-10-15T13:45:24.222" v="23" actId="2696"/>
        <pc:sldMkLst>
          <pc:docMk/>
          <pc:sldMk cId="28289324" sldId="269"/>
        </pc:sldMkLst>
      </pc:sldChg>
      <pc:sldChg chg="ord">
        <pc:chgData name="Johnson, Chad" userId="29e26967-ee32-4210-a1e6-19e5305e9c5f" providerId="ADAL" clId="{A16A0637-764C-4F17-B2E9-CC9D1D7EB349}" dt="2019-10-15T16:10:42.474" v="1264"/>
        <pc:sldMkLst>
          <pc:docMk/>
          <pc:sldMk cId="994490111" sldId="269"/>
        </pc:sldMkLst>
      </pc:sldChg>
      <pc:sldChg chg="del">
        <pc:chgData name="Johnson, Chad" userId="29e26967-ee32-4210-a1e6-19e5305e9c5f" providerId="ADAL" clId="{A16A0637-764C-4F17-B2E9-CC9D1D7EB349}" dt="2019-10-15T13:45:24.569" v="57" actId="2696"/>
        <pc:sldMkLst>
          <pc:docMk/>
          <pc:sldMk cId="2855514205" sldId="270"/>
        </pc:sldMkLst>
      </pc:sldChg>
      <pc:sldChg chg="modSp add ord">
        <pc:chgData name="Johnson, Chad" userId="29e26967-ee32-4210-a1e6-19e5305e9c5f" providerId="ADAL" clId="{A16A0637-764C-4F17-B2E9-CC9D1D7EB349}" dt="2019-10-15T16:10:50.169" v="1265"/>
        <pc:sldMkLst>
          <pc:docMk/>
          <pc:sldMk cId="3322706946" sldId="270"/>
        </pc:sldMkLst>
        <pc:spChg chg="mod">
          <ac:chgData name="Johnson, Chad" userId="29e26967-ee32-4210-a1e6-19e5305e9c5f" providerId="ADAL" clId="{A16A0637-764C-4F17-B2E9-CC9D1D7EB349}" dt="2019-10-15T14:20:51.964" v="1195" actId="20577"/>
          <ac:spMkLst>
            <pc:docMk/>
            <pc:sldMk cId="3322706946" sldId="270"/>
            <ac:spMk id="2" creationId="{EB4AA7EB-CB06-4033-A17F-84789948F35F}"/>
          </ac:spMkLst>
        </pc:spChg>
        <pc:spChg chg="mod">
          <ac:chgData name="Johnson, Chad" userId="29e26967-ee32-4210-a1e6-19e5305e9c5f" providerId="ADAL" clId="{A16A0637-764C-4F17-B2E9-CC9D1D7EB349}" dt="2019-10-15T14:28:10.320" v="1224" actId="6549"/>
          <ac:spMkLst>
            <pc:docMk/>
            <pc:sldMk cId="3322706946" sldId="270"/>
            <ac:spMk id="3" creationId="{BDEB140B-3B37-4D16-B398-FBEDA982F772}"/>
          </ac:spMkLst>
        </pc:spChg>
      </pc:sldChg>
      <pc:sldChg chg="modSp add">
        <pc:chgData name="Johnson, Chad" userId="29e26967-ee32-4210-a1e6-19e5305e9c5f" providerId="ADAL" clId="{A16A0637-764C-4F17-B2E9-CC9D1D7EB349}" dt="2019-10-15T16:05:48.544" v="1263" actId="6549"/>
        <pc:sldMkLst>
          <pc:docMk/>
          <pc:sldMk cId="1537004658" sldId="271"/>
        </pc:sldMkLst>
        <pc:spChg chg="mod">
          <ac:chgData name="Johnson, Chad" userId="29e26967-ee32-4210-a1e6-19e5305e9c5f" providerId="ADAL" clId="{A16A0637-764C-4F17-B2E9-CC9D1D7EB349}" dt="2019-10-15T16:05:48.544" v="1263" actId="6549"/>
          <ac:spMkLst>
            <pc:docMk/>
            <pc:sldMk cId="1537004658" sldId="271"/>
            <ac:spMk id="3" creationId="{00000000-0000-0000-0000-000000000000}"/>
          </ac:spMkLst>
        </pc:spChg>
      </pc:sldChg>
      <pc:sldChg chg="del">
        <pc:chgData name="Johnson, Chad" userId="29e26967-ee32-4210-a1e6-19e5305e9c5f" providerId="ADAL" clId="{A16A0637-764C-4F17-B2E9-CC9D1D7EB349}" dt="2019-10-15T13:45:24.469" v="48" actId="2696"/>
        <pc:sldMkLst>
          <pc:docMk/>
          <pc:sldMk cId="3470596972" sldId="271"/>
        </pc:sldMkLst>
      </pc:sldChg>
      <pc:sldChg chg="del">
        <pc:chgData name="Johnson, Chad" userId="29e26967-ee32-4210-a1e6-19e5305e9c5f" providerId="ADAL" clId="{A16A0637-764C-4F17-B2E9-CC9D1D7EB349}" dt="2019-10-15T13:45:24.479" v="49" actId="2696"/>
        <pc:sldMkLst>
          <pc:docMk/>
          <pc:sldMk cId="3329670928" sldId="272"/>
        </pc:sldMkLst>
      </pc:sldChg>
      <pc:sldChg chg="del">
        <pc:chgData name="Johnson, Chad" userId="29e26967-ee32-4210-a1e6-19e5305e9c5f" providerId="ADAL" clId="{A16A0637-764C-4F17-B2E9-CC9D1D7EB349}" dt="2019-10-15T13:45:24.489" v="50" actId="2696"/>
        <pc:sldMkLst>
          <pc:docMk/>
          <pc:sldMk cId="817836300" sldId="273"/>
        </pc:sldMkLst>
      </pc:sldChg>
      <pc:sldChg chg="del">
        <pc:chgData name="Johnson, Chad" userId="29e26967-ee32-4210-a1e6-19e5305e9c5f" providerId="ADAL" clId="{A16A0637-764C-4F17-B2E9-CC9D1D7EB349}" dt="2019-10-15T13:45:24.594" v="59" actId="2696"/>
        <pc:sldMkLst>
          <pc:docMk/>
          <pc:sldMk cId="2922807335" sldId="274"/>
        </pc:sldMkLst>
      </pc:sldChg>
      <pc:sldChg chg="del">
        <pc:chgData name="Johnson, Chad" userId="29e26967-ee32-4210-a1e6-19e5305e9c5f" providerId="ADAL" clId="{A16A0637-764C-4F17-B2E9-CC9D1D7EB349}" dt="2019-10-15T13:45:24.516" v="53" actId="2696"/>
        <pc:sldMkLst>
          <pc:docMk/>
          <pc:sldMk cId="2586912744" sldId="275"/>
        </pc:sldMkLst>
      </pc:sldChg>
      <pc:sldChg chg="del">
        <pc:chgData name="Johnson, Chad" userId="29e26967-ee32-4210-a1e6-19e5305e9c5f" providerId="ADAL" clId="{A16A0637-764C-4F17-B2E9-CC9D1D7EB349}" dt="2019-10-15T13:45:24.540" v="56" actId="2696"/>
        <pc:sldMkLst>
          <pc:docMk/>
          <pc:sldMk cId="2314088073" sldId="276"/>
        </pc:sldMkLst>
      </pc:sldChg>
      <pc:sldChg chg="del">
        <pc:chgData name="Johnson, Chad" userId="29e26967-ee32-4210-a1e6-19e5305e9c5f" providerId="ADAL" clId="{A16A0637-764C-4F17-B2E9-CC9D1D7EB349}" dt="2019-10-15T13:45:24.603" v="60" actId="2696"/>
        <pc:sldMkLst>
          <pc:docMk/>
          <pc:sldMk cId="4222452901" sldId="277"/>
        </pc:sldMkLst>
      </pc:sldChg>
      <pc:sldChg chg="del">
        <pc:chgData name="Johnson, Chad" userId="29e26967-ee32-4210-a1e6-19e5305e9c5f" providerId="ADAL" clId="{A16A0637-764C-4F17-B2E9-CC9D1D7EB349}" dt="2019-10-15T13:45:24.610" v="61" actId="2696"/>
        <pc:sldMkLst>
          <pc:docMk/>
          <pc:sldMk cId="116119990" sldId="278"/>
        </pc:sldMkLst>
      </pc:sldChg>
      <pc:sldChg chg="del">
        <pc:chgData name="Johnson, Chad" userId="29e26967-ee32-4210-a1e6-19e5305e9c5f" providerId="ADAL" clId="{A16A0637-764C-4F17-B2E9-CC9D1D7EB349}" dt="2019-10-15T13:45:24.618" v="62" actId="2696"/>
        <pc:sldMkLst>
          <pc:docMk/>
          <pc:sldMk cId="707412825" sldId="279"/>
        </pc:sldMkLst>
      </pc:sldChg>
      <pc:sldChg chg="del">
        <pc:chgData name="Johnson, Chad" userId="29e26967-ee32-4210-a1e6-19e5305e9c5f" providerId="ADAL" clId="{A16A0637-764C-4F17-B2E9-CC9D1D7EB349}" dt="2019-10-15T13:45:24.498" v="51" actId="2696"/>
        <pc:sldMkLst>
          <pc:docMk/>
          <pc:sldMk cId="3458899146" sldId="280"/>
        </pc:sldMkLst>
      </pc:sldChg>
      <pc:sldChg chg="del">
        <pc:chgData name="Johnson, Chad" userId="29e26967-ee32-4210-a1e6-19e5305e9c5f" providerId="ADAL" clId="{A16A0637-764C-4F17-B2E9-CC9D1D7EB349}" dt="2019-10-15T13:45:24.267" v="27" actId="2696"/>
        <pc:sldMkLst>
          <pc:docMk/>
          <pc:sldMk cId="4039602175" sldId="281"/>
        </pc:sldMkLst>
      </pc:sldChg>
      <pc:sldChg chg="del">
        <pc:chgData name="Johnson, Chad" userId="29e26967-ee32-4210-a1e6-19e5305e9c5f" providerId="ADAL" clId="{A16A0637-764C-4F17-B2E9-CC9D1D7EB349}" dt="2019-10-15T13:45:24.276" v="28" actId="2696"/>
        <pc:sldMkLst>
          <pc:docMk/>
          <pc:sldMk cId="2578794455" sldId="282"/>
        </pc:sldMkLst>
      </pc:sldChg>
      <pc:sldChg chg="del">
        <pc:chgData name="Johnson, Chad" userId="29e26967-ee32-4210-a1e6-19e5305e9c5f" providerId="ADAL" clId="{A16A0637-764C-4F17-B2E9-CC9D1D7EB349}" dt="2019-10-15T13:45:24.304" v="29" actId="2696"/>
        <pc:sldMkLst>
          <pc:docMk/>
          <pc:sldMk cId="1462465188" sldId="283"/>
        </pc:sldMkLst>
      </pc:sldChg>
      <pc:sldChg chg="del">
        <pc:chgData name="Johnson, Chad" userId="29e26967-ee32-4210-a1e6-19e5305e9c5f" providerId="ADAL" clId="{A16A0637-764C-4F17-B2E9-CC9D1D7EB349}" dt="2019-10-15T13:45:24.314" v="30" actId="2696"/>
        <pc:sldMkLst>
          <pc:docMk/>
          <pc:sldMk cId="1184133346" sldId="284"/>
        </pc:sldMkLst>
      </pc:sldChg>
      <pc:sldChg chg="del">
        <pc:chgData name="Johnson, Chad" userId="29e26967-ee32-4210-a1e6-19e5305e9c5f" providerId="ADAL" clId="{A16A0637-764C-4F17-B2E9-CC9D1D7EB349}" dt="2019-10-15T13:45:24.261" v="26" actId="2696"/>
        <pc:sldMkLst>
          <pc:docMk/>
          <pc:sldMk cId="346726997" sldId="285"/>
        </pc:sldMkLst>
      </pc:sldChg>
      <pc:sldChg chg="del">
        <pc:chgData name="Johnson, Chad" userId="29e26967-ee32-4210-a1e6-19e5305e9c5f" providerId="ADAL" clId="{A16A0637-764C-4F17-B2E9-CC9D1D7EB349}" dt="2019-10-15T13:45:24.229" v="24" actId="2696"/>
        <pc:sldMkLst>
          <pc:docMk/>
          <pc:sldMk cId="3740537693" sldId="286"/>
        </pc:sldMkLst>
      </pc:sldChg>
      <pc:sldChg chg="del">
        <pc:chgData name="Johnson, Chad" userId="29e26967-ee32-4210-a1e6-19e5305e9c5f" providerId="ADAL" clId="{A16A0637-764C-4F17-B2E9-CC9D1D7EB349}" dt="2019-10-15T13:45:24.320" v="31" actId="2696"/>
        <pc:sldMkLst>
          <pc:docMk/>
          <pc:sldMk cId="1462389576" sldId="287"/>
        </pc:sldMkLst>
      </pc:sldChg>
      <pc:sldChg chg="del">
        <pc:chgData name="Johnson, Chad" userId="29e26967-ee32-4210-a1e6-19e5305e9c5f" providerId="ADAL" clId="{A16A0637-764C-4F17-B2E9-CC9D1D7EB349}" dt="2019-10-15T13:45:24.328" v="32" actId="2696"/>
        <pc:sldMkLst>
          <pc:docMk/>
          <pc:sldMk cId="2693135092" sldId="288"/>
        </pc:sldMkLst>
      </pc:sldChg>
      <pc:sldChg chg="del">
        <pc:chgData name="Johnson, Chad" userId="29e26967-ee32-4210-a1e6-19e5305e9c5f" providerId="ADAL" clId="{A16A0637-764C-4F17-B2E9-CC9D1D7EB349}" dt="2019-10-15T13:45:24.340" v="33" actId="2696"/>
        <pc:sldMkLst>
          <pc:docMk/>
          <pc:sldMk cId="807659156" sldId="289"/>
        </pc:sldMkLst>
      </pc:sldChg>
      <pc:sldChg chg="del">
        <pc:chgData name="Johnson, Chad" userId="29e26967-ee32-4210-a1e6-19e5305e9c5f" providerId="ADAL" clId="{A16A0637-764C-4F17-B2E9-CC9D1D7EB349}" dt="2019-10-15T13:45:24.374" v="37" actId="2696"/>
        <pc:sldMkLst>
          <pc:docMk/>
          <pc:sldMk cId="1848880162" sldId="290"/>
        </pc:sldMkLst>
      </pc:sldChg>
      <pc:sldChg chg="del">
        <pc:chgData name="Johnson, Chad" userId="29e26967-ee32-4210-a1e6-19e5305e9c5f" providerId="ADAL" clId="{A16A0637-764C-4F17-B2E9-CC9D1D7EB349}" dt="2019-10-15T13:45:24.419" v="42" actId="2696"/>
        <pc:sldMkLst>
          <pc:docMk/>
          <pc:sldMk cId="2593847529" sldId="291"/>
        </pc:sldMkLst>
      </pc:sldChg>
      <pc:sldChg chg="del">
        <pc:chgData name="Johnson, Chad" userId="29e26967-ee32-4210-a1e6-19e5305e9c5f" providerId="ADAL" clId="{A16A0637-764C-4F17-B2E9-CC9D1D7EB349}" dt="2019-10-15T13:45:24.505" v="52" actId="2696"/>
        <pc:sldMkLst>
          <pc:docMk/>
          <pc:sldMk cId="3169398946" sldId="292"/>
        </pc:sldMkLst>
      </pc:sldChg>
      <pc:sldChg chg="del">
        <pc:chgData name="Johnson, Chad" userId="29e26967-ee32-4210-a1e6-19e5305e9c5f" providerId="ADAL" clId="{A16A0637-764C-4F17-B2E9-CC9D1D7EB349}" dt="2019-10-15T13:45:24.522" v="54" actId="2696"/>
        <pc:sldMkLst>
          <pc:docMk/>
          <pc:sldMk cId="3968201067" sldId="293"/>
        </pc:sldMkLst>
      </pc:sldChg>
      <pc:sldChg chg="del">
        <pc:chgData name="Johnson, Chad" userId="29e26967-ee32-4210-a1e6-19e5305e9c5f" providerId="ADAL" clId="{A16A0637-764C-4F17-B2E9-CC9D1D7EB349}" dt="2019-10-15T13:45:24.583" v="58" actId="2696"/>
        <pc:sldMkLst>
          <pc:docMk/>
          <pc:sldMk cId="926295064" sldId="294"/>
        </pc:sldMkLst>
      </pc:sldChg>
      <pc:sldChg chg="del">
        <pc:chgData name="Johnson, Chad" userId="29e26967-ee32-4210-a1e6-19e5305e9c5f" providerId="ADAL" clId="{A16A0637-764C-4F17-B2E9-CC9D1D7EB349}" dt="2019-10-15T13:45:24.445" v="45" actId="2696"/>
        <pc:sldMkLst>
          <pc:docMk/>
          <pc:sldMk cId="6975155" sldId="295"/>
        </pc:sldMkLst>
      </pc:sldChg>
      <pc:sldChg chg="del">
        <pc:chgData name="Johnson, Chad" userId="29e26967-ee32-4210-a1e6-19e5305e9c5f" providerId="ADAL" clId="{A16A0637-764C-4F17-B2E9-CC9D1D7EB349}" dt="2019-10-15T13:45:24.438" v="44" actId="2696"/>
        <pc:sldMkLst>
          <pc:docMk/>
          <pc:sldMk cId="1329184859" sldId="296"/>
        </pc:sldMkLst>
      </pc:sldChg>
      <pc:sldChg chg="del">
        <pc:chgData name="Johnson, Chad" userId="29e26967-ee32-4210-a1e6-19e5305e9c5f" providerId="ADAL" clId="{A16A0637-764C-4F17-B2E9-CC9D1D7EB349}" dt="2019-10-15T13:45:24.456" v="46" actId="2696"/>
        <pc:sldMkLst>
          <pc:docMk/>
          <pc:sldMk cId="877064939" sldId="297"/>
        </pc:sldMkLst>
      </pc:sldChg>
      <pc:sldChg chg="del">
        <pc:chgData name="Johnson, Chad" userId="29e26967-ee32-4210-a1e6-19e5305e9c5f" providerId="ADAL" clId="{A16A0637-764C-4F17-B2E9-CC9D1D7EB349}" dt="2019-10-15T13:45:24.714" v="78" actId="2696"/>
        <pc:sldMkLst>
          <pc:docMk/>
          <pc:sldMk cId="1236063056" sldId="298"/>
        </pc:sldMkLst>
      </pc:sldChg>
      <pc:sldChg chg="del">
        <pc:chgData name="Johnson, Chad" userId="29e26967-ee32-4210-a1e6-19e5305e9c5f" providerId="ADAL" clId="{A16A0637-764C-4F17-B2E9-CC9D1D7EB349}" dt="2019-10-15T13:45:24.689" v="76" actId="2696"/>
        <pc:sldMkLst>
          <pc:docMk/>
          <pc:sldMk cId="3261896607" sldId="299"/>
        </pc:sldMkLst>
      </pc:sldChg>
      <pc:sldChg chg="del">
        <pc:chgData name="Johnson, Chad" userId="29e26967-ee32-4210-a1e6-19e5305e9c5f" providerId="ADAL" clId="{A16A0637-764C-4F17-B2E9-CC9D1D7EB349}" dt="2019-10-15T13:45:24.704" v="77" actId="2696"/>
        <pc:sldMkLst>
          <pc:docMk/>
          <pc:sldMk cId="4175948632" sldId="300"/>
        </pc:sldMkLst>
      </pc:sldChg>
      <pc:sldChg chg="del">
        <pc:chgData name="Johnson, Chad" userId="29e26967-ee32-4210-a1e6-19e5305e9c5f" providerId="ADAL" clId="{A16A0637-764C-4F17-B2E9-CC9D1D7EB349}" dt="2019-10-15T13:45:24.722" v="79" actId="2696"/>
        <pc:sldMkLst>
          <pc:docMk/>
          <pc:sldMk cId="3427943816" sldId="301"/>
        </pc:sldMkLst>
      </pc:sldChg>
      <pc:sldChg chg="del">
        <pc:chgData name="Johnson, Chad" userId="29e26967-ee32-4210-a1e6-19e5305e9c5f" providerId="ADAL" clId="{A16A0637-764C-4F17-B2E9-CC9D1D7EB349}" dt="2019-10-15T13:45:24.530" v="55" actId="2696"/>
        <pc:sldMkLst>
          <pc:docMk/>
          <pc:sldMk cId="286160701" sldId="305"/>
        </pc:sldMkLst>
      </pc:sldChg>
      <pc:sldChg chg="del">
        <pc:chgData name="Johnson, Chad" userId="29e26967-ee32-4210-a1e6-19e5305e9c5f" providerId="ADAL" clId="{A16A0637-764C-4F17-B2E9-CC9D1D7EB349}" dt="2019-10-15T13:45:24.366" v="36" actId="2696"/>
        <pc:sldMkLst>
          <pc:docMk/>
          <pc:sldMk cId="2256600848" sldId="306"/>
        </pc:sldMkLst>
      </pc:sldChg>
      <pc:sldChg chg="del">
        <pc:chgData name="Johnson, Chad" userId="29e26967-ee32-4210-a1e6-19e5305e9c5f" providerId="ADAL" clId="{A16A0637-764C-4F17-B2E9-CC9D1D7EB349}" dt="2019-10-15T13:45:24.351" v="34" actId="2696"/>
        <pc:sldMkLst>
          <pc:docMk/>
          <pc:sldMk cId="1955788226" sldId="307"/>
        </pc:sldMkLst>
      </pc:sldChg>
      <pc:sldChg chg="del">
        <pc:chgData name="Johnson, Chad" userId="29e26967-ee32-4210-a1e6-19e5305e9c5f" providerId="ADAL" clId="{A16A0637-764C-4F17-B2E9-CC9D1D7EB349}" dt="2019-10-15T13:45:24.358" v="35" actId="2696"/>
        <pc:sldMkLst>
          <pc:docMk/>
          <pc:sldMk cId="1222731512" sldId="308"/>
        </pc:sldMkLst>
      </pc:sldChg>
      <pc:sldChg chg="del">
        <pc:chgData name="Johnson, Chad" userId="29e26967-ee32-4210-a1e6-19e5305e9c5f" providerId="ADAL" clId="{A16A0637-764C-4F17-B2E9-CC9D1D7EB349}" dt="2019-10-15T13:45:24.428" v="43" actId="2696"/>
        <pc:sldMkLst>
          <pc:docMk/>
          <pc:sldMk cId="3396928722" sldId="309"/>
        </pc:sldMkLst>
      </pc:sldChg>
      <pc:sldChg chg="del">
        <pc:chgData name="Johnson, Chad" userId="29e26967-ee32-4210-a1e6-19e5305e9c5f" providerId="ADAL" clId="{A16A0637-764C-4F17-B2E9-CC9D1D7EB349}" dt="2019-10-15T13:45:24.391" v="39" actId="2696"/>
        <pc:sldMkLst>
          <pc:docMk/>
          <pc:sldMk cId="671620400" sldId="310"/>
        </pc:sldMkLst>
      </pc:sldChg>
      <pc:sldChg chg="del">
        <pc:chgData name="Johnson, Chad" userId="29e26967-ee32-4210-a1e6-19e5305e9c5f" providerId="ADAL" clId="{A16A0637-764C-4F17-B2E9-CC9D1D7EB349}" dt="2019-10-15T13:45:24.382" v="38" actId="2696"/>
        <pc:sldMkLst>
          <pc:docMk/>
          <pc:sldMk cId="349522806" sldId="311"/>
        </pc:sldMkLst>
      </pc:sldChg>
      <pc:sldChg chg="del">
        <pc:chgData name="Johnson, Chad" userId="29e26967-ee32-4210-a1e6-19e5305e9c5f" providerId="ADAL" clId="{A16A0637-764C-4F17-B2E9-CC9D1D7EB349}" dt="2019-10-15T13:45:24.398" v="40" actId="2696"/>
        <pc:sldMkLst>
          <pc:docMk/>
          <pc:sldMk cId="3702811365" sldId="312"/>
        </pc:sldMkLst>
      </pc:sldChg>
      <pc:sldChg chg="del">
        <pc:chgData name="Johnson, Chad" userId="29e26967-ee32-4210-a1e6-19e5305e9c5f" providerId="ADAL" clId="{A16A0637-764C-4F17-B2E9-CC9D1D7EB349}" dt="2019-10-15T13:45:24.406" v="41" actId="2696"/>
        <pc:sldMkLst>
          <pc:docMk/>
          <pc:sldMk cId="809635075" sldId="313"/>
        </pc:sldMkLst>
      </pc:sldChg>
      <pc:sldMasterChg chg="del delSldLayout">
        <pc:chgData name="Johnson, Chad" userId="29e26967-ee32-4210-a1e6-19e5305e9c5f" providerId="ADAL" clId="{A16A0637-764C-4F17-B2E9-CC9D1D7EB349}" dt="2019-10-15T13:45:24.685" v="75" actId="2696"/>
        <pc:sldMasterMkLst>
          <pc:docMk/>
          <pc:sldMasterMk cId="1867662999" sldId="2147483672"/>
        </pc:sldMasterMkLst>
        <pc:sldLayoutChg chg="del">
          <pc:chgData name="Johnson, Chad" userId="29e26967-ee32-4210-a1e6-19e5305e9c5f" providerId="ADAL" clId="{A16A0637-764C-4F17-B2E9-CC9D1D7EB349}" dt="2019-10-15T13:45:24.665" v="63" actId="2696"/>
          <pc:sldLayoutMkLst>
            <pc:docMk/>
            <pc:sldMasterMk cId="1867662999" sldId="2147483672"/>
            <pc:sldLayoutMk cId="4041704372" sldId="2147483673"/>
          </pc:sldLayoutMkLst>
        </pc:sldLayoutChg>
        <pc:sldLayoutChg chg="del">
          <pc:chgData name="Johnson, Chad" userId="29e26967-ee32-4210-a1e6-19e5305e9c5f" providerId="ADAL" clId="{A16A0637-764C-4F17-B2E9-CC9D1D7EB349}" dt="2019-10-15T13:45:24.667" v="64" actId="2696"/>
          <pc:sldLayoutMkLst>
            <pc:docMk/>
            <pc:sldMasterMk cId="1867662999" sldId="2147483672"/>
            <pc:sldLayoutMk cId="1509106612" sldId="2147483674"/>
          </pc:sldLayoutMkLst>
        </pc:sldLayoutChg>
        <pc:sldLayoutChg chg="del">
          <pc:chgData name="Johnson, Chad" userId="29e26967-ee32-4210-a1e6-19e5305e9c5f" providerId="ADAL" clId="{A16A0637-764C-4F17-B2E9-CC9D1D7EB349}" dt="2019-10-15T13:45:24.669" v="65" actId="2696"/>
          <pc:sldLayoutMkLst>
            <pc:docMk/>
            <pc:sldMasterMk cId="1867662999" sldId="2147483672"/>
            <pc:sldLayoutMk cId="2615065565" sldId="2147483675"/>
          </pc:sldLayoutMkLst>
        </pc:sldLayoutChg>
        <pc:sldLayoutChg chg="del">
          <pc:chgData name="Johnson, Chad" userId="29e26967-ee32-4210-a1e6-19e5305e9c5f" providerId="ADAL" clId="{A16A0637-764C-4F17-B2E9-CC9D1D7EB349}" dt="2019-10-15T13:45:24.671" v="66" actId="2696"/>
          <pc:sldLayoutMkLst>
            <pc:docMk/>
            <pc:sldMasterMk cId="1867662999" sldId="2147483672"/>
            <pc:sldLayoutMk cId="838475116" sldId="2147483676"/>
          </pc:sldLayoutMkLst>
        </pc:sldLayoutChg>
        <pc:sldLayoutChg chg="del">
          <pc:chgData name="Johnson, Chad" userId="29e26967-ee32-4210-a1e6-19e5305e9c5f" providerId="ADAL" clId="{A16A0637-764C-4F17-B2E9-CC9D1D7EB349}" dt="2019-10-15T13:45:24.673" v="67" actId="2696"/>
          <pc:sldLayoutMkLst>
            <pc:docMk/>
            <pc:sldMasterMk cId="1867662999" sldId="2147483672"/>
            <pc:sldLayoutMk cId="2691643096" sldId="2147483677"/>
          </pc:sldLayoutMkLst>
        </pc:sldLayoutChg>
        <pc:sldLayoutChg chg="del">
          <pc:chgData name="Johnson, Chad" userId="29e26967-ee32-4210-a1e6-19e5305e9c5f" providerId="ADAL" clId="{A16A0637-764C-4F17-B2E9-CC9D1D7EB349}" dt="2019-10-15T13:45:24.674" v="68" actId="2696"/>
          <pc:sldLayoutMkLst>
            <pc:docMk/>
            <pc:sldMasterMk cId="1867662999" sldId="2147483672"/>
            <pc:sldLayoutMk cId="3549296013" sldId="2147483678"/>
          </pc:sldLayoutMkLst>
        </pc:sldLayoutChg>
        <pc:sldLayoutChg chg="del">
          <pc:chgData name="Johnson, Chad" userId="29e26967-ee32-4210-a1e6-19e5305e9c5f" providerId="ADAL" clId="{A16A0637-764C-4F17-B2E9-CC9D1D7EB349}" dt="2019-10-15T13:45:24.675" v="69" actId="2696"/>
          <pc:sldLayoutMkLst>
            <pc:docMk/>
            <pc:sldMasterMk cId="1867662999" sldId="2147483672"/>
            <pc:sldLayoutMk cId="1241058675" sldId="2147483679"/>
          </pc:sldLayoutMkLst>
        </pc:sldLayoutChg>
        <pc:sldLayoutChg chg="del">
          <pc:chgData name="Johnson, Chad" userId="29e26967-ee32-4210-a1e6-19e5305e9c5f" providerId="ADAL" clId="{A16A0637-764C-4F17-B2E9-CC9D1D7EB349}" dt="2019-10-15T13:45:24.678" v="70" actId="2696"/>
          <pc:sldLayoutMkLst>
            <pc:docMk/>
            <pc:sldMasterMk cId="1867662999" sldId="2147483672"/>
            <pc:sldLayoutMk cId="2371266927" sldId="2147483680"/>
          </pc:sldLayoutMkLst>
        </pc:sldLayoutChg>
        <pc:sldLayoutChg chg="del">
          <pc:chgData name="Johnson, Chad" userId="29e26967-ee32-4210-a1e6-19e5305e9c5f" providerId="ADAL" clId="{A16A0637-764C-4F17-B2E9-CC9D1D7EB349}" dt="2019-10-15T13:45:24.679" v="71" actId="2696"/>
          <pc:sldLayoutMkLst>
            <pc:docMk/>
            <pc:sldMasterMk cId="1867662999" sldId="2147483672"/>
            <pc:sldLayoutMk cId="4131437483" sldId="2147483681"/>
          </pc:sldLayoutMkLst>
        </pc:sldLayoutChg>
        <pc:sldLayoutChg chg="del">
          <pc:chgData name="Johnson, Chad" userId="29e26967-ee32-4210-a1e6-19e5305e9c5f" providerId="ADAL" clId="{A16A0637-764C-4F17-B2E9-CC9D1D7EB349}" dt="2019-10-15T13:45:24.681" v="72" actId="2696"/>
          <pc:sldLayoutMkLst>
            <pc:docMk/>
            <pc:sldMasterMk cId="1867662999" sldId="2147483672"/>
            <pc:sldLayoutMk cId="1924630308" sldId="2147483682"/>
          </pc:sldLayoutMkLst>
        </pc:sldLayoutChg>
        <pc:sldLayoutChg chg="del">
          <pc:chgData name="Johnson, Chad" userId="29e26967-ee32-4210-a1e6-19e5305e9c5f" providerId="ADAL" clId="{A16A0637-764C-4F17-B2E9-CC9D1D7EB349}" dt="2019-10-15T13:45:24.683" v="73" actId="2696"/>
          <pc:sldLayoutMkLst>
            <pc:docMk/>
            <pc:sldMasterMk cId="1867662999" sldId="2147483672"/>
            <pc:sldLayoutMk cId="3393165987" sldId="2147483683"/>
          </pc:sldLayoutMkLst>
        </pc:sldLayoutChg>
        <pc:sldLayoutChg chg="del">
          <pc:chgData name="Johnson, Chad" userId="29e26967-ee32-4210-a1e6-19e5305e9c5f" providerId="ADAL" clId="{A16A0637-764C-4F17-B2E9-CC9D1D7EB349}" dt="2019-10-15T13:45:24.683" v="74" actId="2696"/>
          <pc:sldLayoutMkLst>
            <pc:docMk/>
            <pc:sldMasterMk cId="1867662999" sldId="2147483672"/>
            <pc:sldLayoutMk cId="339548941" sldId="2147483684"/>
          </pc:sldLayoutMkLst>
        </pc:sldLayoutChg>
      </pc:sldMasterChg>
      <pc:sldMasterChg chg="del delSldLayout">
        <pc:chgData name="Johnson, Chad" userId="29e26967-ee32-4210-a1e6-19e5305e9c5f" providerId="ADAL" clId="{A16A0637-764C-4F17-B2E9-CC9D1D7EB349}" dt="2019-10-15T13:45:24.744" v="91" actId="2696"/>
        <pc:sldMasterMkLst>
          <pc:docMk/>
          <pc:sldMasterMk cId="1640224242" sldId="2147483685"/>
        </pc:sldMasterMkLst>
        <pc:sldLayoutChg chg="del">
          <pc:chgData name="Johnson, Chad" userId="29e26967-ee32-4210-a1e6-19e5305e9c5f" providerId="ADAL" clId="{A16A0637-764C-4F17-B2E9-CC9D1D7EB349}" dt="2019-10-15T13:45:24.724" v="80" actId="2696"/>
          <pc:sldLayoutMkLst>
            <pc:docMk/>
            <pc:sldMasterMk cId="1640224242" sldId="2147483685"/>
            <pc:sldLayoutMk cId="3452495910" sldId="2147483686"/>
          </pc:sldLayoutMkLst>
        </pc:sldLayoutChg>
        <pc:sldLayoutChg chg="del">
          <pc:chgData name="Johnson, Chad" userId="29e26967-ee32-4210-a1e6-19e5305e9c5f" providerId="ADAL" clId="{A16A0637-764C-4F17-B2E9-CC9D1D7EB349}" dt="2019-10-15T13:45:24.726" v="81" actId="2696"/>
          <pc:sldLayoutMkLst>
            <pc:docMk/>
            <pc:sldMasterMk cId="1640224242" sldId="2147483685"/>
            <pc:sldLayoutMk cId="2090982675" sldId="2147483687"/>
          </pc:sldLayoutMkLst>
        </pc:sldLayoutChg>
        <pc:sldLayoutChg chg="del">
          <pc:chgData name="Johnson, Chad" userId="29e26967-ee32-4210-a1e6-19e5305e9c5f" providerId="ADAL" clId="{A16A0637-764C-4F17-B2E9-CC9D1D7EB349}" dt="2019-10-15T13:45:24.728" v="82" actId="2696"/>
          <pc:sldLayoutMkLst>
            <pc:docMk/>
            <pc:sldMasterMk cId="1640224242" sldId="2147483685"/>
            <pc:sldLayoutMk cId="1216696903" sldId="2147483688"/>
          </pc:sldLayoutMkLst>
        </pc:sldLayoutChg>
        <pc:sldLayoutChg chg="del">
          <pc:chgData name="Johnson, Chad" userId="29e26967-ee32-4210-a1e6-19e5305e9c5f" providerId="ADAL" clId="{A16A0637-764C-4F17-B2E9-CC9D1D7EB349}" dt="2019-10-15T13:45:24.730" v="83" actId="2696"/>
          <pc:sldLayoutMkLst>
            <pc:docMk/>
            <pc:sldMasterMk cId="1640224242" sldId="2147483685"/>
            <pc:sldLayoutMk cId="1451333485" sldId="2147483689"/>
          </pc:sldLayoutMkLst>
        </pc:sldLayoutChg>
        <pc:sldLayoutChg chg="del">
          <pc:chgData name="Johnson, Chad" userId="29e26967-ee32-4210-a1e6-19e5305e9c5f" providerId="ADAL" clId="{A16A0637-764C-4F17-B2E9-CC9D1D7EB349}" dt="2019-10-15T13:45:24.732" v="84" actId="2696"/>
          <pc:sldLayoutMkLst>
            <pc:docMk/>
            <pc:sldMasterMk cId="1640224242" sldId="2147483685"/>
            <pc:sldLayoutMk cId="3937971550" sldId="2147483690"/>
          </pc:sldLayoutMkLst>
        </pc:sldLayoutChg>
        <pc:sldLayoutChg chg="del">
          <pc:chgData name="Johnson, Chad" userId="29e26967-ee32-4210-a1e6-19e5305e9c5f" providerId="ADAL" clId="{A16A0637-764C-4F17-B2E9-CC9D1D7EB349}" dt="2019-10-15T13:45:24.734" v="85" actId="2696"/>
          <pc:sldLayoutMkLst>
            <pc:docMk/>
            <pc:sldMasterMk cId="1640224242" sldId="2147483685"/>
            <pc:sldLayoutMk cId="3436732409" sldId="2147483691"/>
          </pc:sldLayoutMkLst>
        </pc:sldLayoutChg>
        <pc:sldLayoutChg chg="del">
          <pc:chgData name="Johnson, Chad" userId="29e26967-ee32-4210-a1e6-19e5305e9c5f" providerId="ADAL" clId="{A16A0637-764C-4F17-B2E9-CC9D1D7EB349}" dt="2019-10-15T13:45:24.734" v="86" actId="2696"/>
          <pc:sldLayoutMkLst>
            <pc:docMk/>
            <pc:sldMasterMk cId="1640224242" sldId="2147483685"/>
            <pc:sldLayoutMk cId="3025589587" sldId="2147483692"/>
          </pc:sldLayoutMkLst>
        </pc:sldLayoutChg>
        <pc:sldLayoutChg chg="del">
          <pc:chgData name="Johnson, Chad" userId="29e26967-ee32-4210-a1e6-19e5305e9c5f" providerId="ADAL" clId="{A16A0637-764C-4F17-B2E9-CC9D1D7EB349}" dt="2019-10-15T13:45:24.736" v="87" actId="2696"/>
          <pc:sldLayoutMkLst>
            <pc:docMk/>
            <pc:sldMasterMk cId="1640224242" sldId="2147483685"/>
            <pc:sldLayoutMk cId="1624610415" sldId="2147483693"/>
          </pc:sldLayoutMkLst>
        </pc:sldLayoutChg>
        <pc:sldLayoutChg chg="del">
          <pc:chgData name="Johnson, Chad" userId="29e26967-ee32-4210-a1e6-19e5305e9c5f" providerId="ADAL" clId="{A16A0637-764C-4F17-B2E9-CC9D1D7EB349}" dt="2019-10-15T13:45:24.738" v="88" actId="2696"/>
          <pc:sldLayoutMkLst>
            <pc:docMk/>
            <pc:sldMasterMk cId="1640224242" sldId="2147483685"/>
            <pc:sldLayoutMk cId="1046875657" sldId="2147483694"/>
          </pc:sldLayoutMkLst>
        </pc:sldLayoutChg>
        <pc:sldLayoutChg chg="del">
          <pc:chgData name="Johnson, Chad" userId="29e26967-ee32-4210-a1e6-19e5305e9c5f" providerId="ADAL" clId="{A16A0637-764C-4F17-B2E9-CC9D1D7EB349}" dt="2019-10-15T13:45:24.740" v="89" actId="2696"/>
          <pc:sldLayoutMkLst>
            <pc:docMk/>
            <pc:sldMasterMk cId="1640224242" sldId="2147483685"/>
            <pc:sldLayoutMk cId="1028727167" sldId="2147483695"/>
          </pc:sldLayoutMkLst>
        </pc:sldLayoutChg>
        <pc:sldLayoutChg chg="del">
          <pc:chgData name="Johnson, Chad" userId="29e26967-ee32-4210-a1e6-19e5305e9c5f" providerId="ADAL" clId="{A16A0637-764C-4F17-B2E9-CC9D1D7EB349}" dt="2019-10-15T13:45:24.742" v="90" actId="2696"/>
          <pc:sldLayoutMkLst>
            <pc:docMk/>
            <pc:sldMasterMk cId="1640224242" sldId="2147483685"/>
            <pc:sldLayoutMk cId="2024478028" sldId="2147483696"/>
          </pc:sldLayoutMkLst>
        </pc:sldLayoutChg>
      </pc:sldMasterChg>
    </pc:docChg>
  </pc:docChgLst>
  <pc:docChgLst>
    <pc:chgData name="Johnson, Chad" userId="29e26967-ee32-4210-a1e6-19e5305e9c5f" providerId="ADAL" clId="{ADDF9BB5-EF0C-4E6D-B425-334A82435A6A}"/>
    <pc:docChg chg="custSel addSld delSld modSld sldOrd">
      <pc:chgData name="Johnson, Chad" userId="29e26967-ee32-4210-a1e6-19e5305e9c5f" providerId="ADAL" clId="{ADDF9BB5-EF0C-4E6D-B425-334A82435A6A}" dt="2019-10-02T19:20:12.107" v="2112" actId="1076"/>
      <pc:docMkLst>
        <pc:docMk/>
      </pc:docMkLst>
    </pc:docChg>
  </pc:docChgLst>
  <pc:docChgLst>
    <pc:chgData name="Johnson, Chad" userId="29e26967-ee32-4210-a1e6-19e5305e9c5f" providerId="ADAL" clId="{C9B69F43-C531-4858-AF99-A06535F9837F}"/>
  </pc:docChgLst>
  <pc:docChgLst>
    <pc:chgData name="Johnson, Chad" userId="29e26967-ee32-4210-a1e6-19e5305e9c5f" providerId="ADAL" clId="{EEF0318B-0F86-4CF8-B811-D2CEDC8FE34F}"/>
  </pc:docChgLst>
  <pc:docChgLst>
    <pc:chgData name="Johnson, Chad" userId="29e26967-ee32-4210-a1e6-19e5305e9c5f" providerId="ADAL" clId="{77D71297-7788-4315-B5E4-036549B7533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EB0A9-7885-4DE7-A545-BE68EDE596C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83E2-1B36-4697-9577-1A1634F4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301" y="1186484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7" y="2075512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67" spc="-151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9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67" b="0">
                <a:solidFill>
                  <a:srgbClr val="FFFEFF"/>
                </a:solidFill>
              </a:defRPr>
            </a:lvl1pPr>
            <a:lvl2pPr marL="457131" indent="0" algn="ctr">
              <a:buNone/>
              <a:defRPr sz="1867"/>
            </a:lvl2pPr>
            <a:lvl3pPr marL="914264" indent="0" algn="ctr">
              <a:buNone/>
              <a:defRPr sz="1867"/>
            </a:lvl3pPr>
            <a:lvl4pPr marL="1371396" indent="0" algn="ctr">
              <a:buNone/>
              <a:defRPr sz="1600"/>
            </a:lvl4pPr>
            <a:lvl5pPr marL="1828528" indent="0" algn="ctr">
              <a:buNone/>
              <a:defRPr sz="1600"/>
            </a:lvl5pPr>
            <a:lvl6pPr marL="2285662" indent="0" algn="ctr">
              <a:buNone/>
              <a:defRPr sz="1600"/>
            </a:lvl6pPr>
            <a:lvl7pPr marL="2742790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68573" tIns="34289" rIns="68573" bIns="34289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4" y="7"/>
            <a:ext cx="12584115" cy="685323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7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5" y="2349933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5" y="794721"/>
            <a:ext cx="6275035" cy="52570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0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1" y="7"/>
            <a:ext cx="12584115" cy="685323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51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3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54" y="798453"/>
            <a:ext cx="6268623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4" y="7"/>
            <a:ext cx="12584115" cy="685323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7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3" y="2349925"/>
            <a:ext cx="3498979" cy="245644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56" y="803193"/>
            <a:ext cx="6281873" cy="524862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0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53" y="1186484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7"/>
            <a:ext cx="5490224" cy="1689391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23" y="3846853"/>
            <a:ext cx="5490223" cy="1383771"/>
          </a:xfrm>
        </p:spPr>
        <p:txBody>
          <a:bodyPr tIns="0">
            <a:normAutofit/>
          </a:bodyPr>
          <a:lstStyle>
            <a:lvl1pPr marL="0" indent="0" algn="ctr">
              <a:buNone/>
              <a:defRPr sz="1867">
                <a:solidFill>
                  <a:srgbClr val="FFFEFF"/>
                </a:solidFill>
              </a:defRPr>
            </a:lvl1pPr>
            <a:lvl2pPr marL="4571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4" y="7"/>
            <a:ext cx="12584115" cy="685323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7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3" y="2339677"/>
            <a:ext cx="3500828" cy="2470065"/>
          </a:xfrm>
        </p:spPr>
        <p:txBody>
          <a:bodyPr lIns="68573" tIns="68573" rIns="68573" bIns="68573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86" y="803189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54" y="3672161"/>
            <a:ext cx="6272023" cy="238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4" y="7"/>
            <a:ext cx="12584115" cy="685323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7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3" y="2363924"/>
            <a:ext cx="3500828" cy="2460497"/>
          </a:xfrm>
        </p:spPr>
        <p:txBody>
          <a:bodyPr lIns="68573" tIns="68573" rIns="68573" bIns="68573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67" b="0" cap="all" baseline="0">
                <a:solidFill>
                  <a:schemeClr val="accent1"/>
                </a:solidFill>
              </a:defRPr>
            </a:lvl1pPr>
            <a:lvl2pPr marL="457131" indent="0">
              <a:buNone/>
              <a:defRPr sz="2000" b="1"/>
            </a:lvl2pPr>
            <a:lvl3pPr marL="914264" indent="0">
              <a:buNone/>
              <a:defRPr sz="1867" b="1"/>
            </a:lvl3pPr>
            <a:lvl4pPr marL="1371396" indent="0">
              <a:buNone/>
              <a:defRPr sz="1600" b="1"/>
            </a:lvl4pPr>
            <a:lvl5pPr marL="1828528" indent="0">
              <a:buNone/>
              <a:defRPr sz="1600" b="1"/>
            </a:lvl5pPr>
            <a:lvl6pPr marL="2285662" indent="0">
              <a:buNone/>
              <a:defRPr sz="1600" b="1"/>
            </a:lvl6pPr>
            <a:lvl7pPr marL="2742790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3" y="1488988"/>
            <a:ext cx="6264351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2" y="3665887"/>
            <a:ext cx="626441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67" b="0" cap="all" baseline="0">
                <a:solidFill>
                  <a:schemeClr val="accent1"/>
                </a:solidFill>
              </a:defRPr>
            </a:lvl1pPr>
            <a:lvl2pPr marL="457131" indent="0">
              <a:buNone/>
              <a:defRPr sz="2000" b="1"/>
            </a:lvl2pPr>
            <a:lvl3pPr marL="914264" indent="0">
              <a:buNone/>
              <a:defRPr sz="1867" b="1"/>
            </a:lvl3pPr>
            <a:lvl4pPr marL="1371396" indent="0">
              <a:buNone/>
              <a:defRPr sz="1600" b="1"/>
            </a:lvl4pPr>
            <a:lvl5pPr marL="1828528" indent="0">
              <a:buNone/>
              <a:defRPr sz="1600" b="1"/>
            </a:lvl5pPr>
            <a:lvl6pPr marL="2285662" indent="0">
              <a:buNone/>
              <a:defRPr sz="1600" b="1"/>
            </a:lvl6pPr>
            <a:lvl7pPr marL="2742790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4" y="7"/>
            <a:ext cx="12584115" cy="685323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7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5" y="2349925"/>
            <a:ext cx="3501196" cy="245644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9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4" y="7"/>
            <a:ext cx="12584115" cy="685323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7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52025"/>
            <a:ext cx="3501197" cy="1223299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5" y="802811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2" y="3580187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131" indent="0">
              <a:buNone/>
              <a:defRPr sz="1467"/>
            </a:lvl2pPr>
            <a:lvl3pPr marL="914264" indent="0">
              <a:buNone/>
              <a:defRPr sz="1200"/>
            </a:lvl3pPr>
            <a:lvl4pPr marL="1371396" indent="0">
              <a:buNone/>
              <a:defRPr sz="1067"/>
            </a:lvl4pPr>
            <a:lvl5pPr marL="1828528" indent="0">
              <a:buNone/>
              <a:defRPr sz="1067"/>
            </a:lvl5pPr>
            <a:lvl6pPr marL="2285662" indent="0">
              <a:buNone/>
              <a:defRPr sz="1067"/>
            </a:lvl6pPr>
            <a:lvl7pPr marL="2742790" indent="0">
              <a:buNone/>
              <a:defRPr sz="1067"/>
            </a:lvl7pPr>
            <a:lvl8pPr marL="3199920" indent="0">
              <a:buNone/>
              <a:defRPr sz="1067"/>
            </a:lvl8pPr>
            <a:lvl9pPr marL="3657051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8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9" y="1698332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09" y="0"/>
            <a:ext cx="4648491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31" indent="0">
              <a:buNone/>
              <a:defRPr sz="2800"/>
            </a:lvl2pPr>
            <a:lvl3pPr marL="914264" indent="0">
              <a:buNone/>
              <a:defRPr sz="2400"/>
            </a:lvl3pPr>
            <a:lvl4pPr marL="1371396" indent="0">
              <a:buNone/>
              <a:defRPr sz="2000"/>
            </a:lvl4pPr>
            <a:lvl5pPr marL="1828528" indent="0">
              <a:buNone/>
              <a:defRPr sz="2000"/>
            </a:lvl5pPr>
            <a:lvl6pPr marL="2285662" indent="0">
              <a:buNone/>
              <a:defRPr sz="2000"/>
            </a:lvl6pPr>
            <a:lvl7pPr marL="2742790" indent="0">
              <a:buNone/>
              <a:defRPr sz="2000"/>
            </a:lvl7pPr>
            <a:lvl8pPr marL="3199920" indent="0">
              <a:buNone/>
              <a:defRPr sz="2000"/>
            </a:lvl8pPr>
            <a:lvl9pPr marL="365705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50" y="2360255"/>
            <a:ext cx="5776647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50" y="3545019"/>
            <a:ext cx="5776647" cy="1274199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EFF"/>
                </a:solidFill>
              </a:defRPr>
            </a:lvl1pPr>
            <a:lvl2pPr marL="457131" indent="0">
              <a:buNone/>
              <a:defRPr sz="1467"/>
            </a:lvl2pPr>
            <a:lvl3pPr marL="914264" indent="0">
              <a:buNone/>
              <a:defRPr sz="1200"/>
            </a:lvl3pPr>
            <a:lvl4pPr marL="1371396" indent="0">
              <a:buNone/>
              <a:defRPr sz="1067"/>
            </a:lvl4pPr>
            <a:lvl5pPr marL="1828528" indent="0">
              <a:buNone/>
              <a:defRPr sz="1067"/>
            </a:lvl5pPr>
            <a:lvl6pPr marL="2285662" indent="0">
              <a:buNone/>
              <a:defRPr sz="1067"/>
            </a:lvl6pPr>
            <a:lvl7pPr marL="2742790" indent="0">
              <a:buNone/>
              <a:defRPr sz="1067"/>
            </a:lvl7pPr>
            <a:lvl8pPr marL="3199920" indent="0">
              <a:buNone/>
              <a:defRPr sz="1067"/>
            </a:lvl8pPr>
            <a:lvl9pPr marL="3657051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3" y="6227064"/>
            <a:ext cx="5942203" cy="320040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2"/>
            <a:ext cx="3498667" cy="2456485"/>
          </a:xfrm>
          <a:prstGeom prst="rect">
            <a:avLst/>
          </a:prstGeom>
        </p:spPr>
        <p:txBody>
          <a:bodyPr vert="horz" lIns="171430" tIns="171430" rIns="171430" bIns="17143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3" y="794721"/>
            <a:ext cx="5950036" cy="5257091"/>
          </a:xfrm>
          <a:prstGeom prst="rect">
            <a:avLst/>
          </a:prstGeom>
        </p:spPr>
        <p:txBody>
          <a:bodyPr vert="horz" lIns="68573" tIns="34289" rIns="68573" bIns="3428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31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31"/>
              <a:t>10/15/2019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31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31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31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6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264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1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68" indent="-228568" algn="l" defTabSz="914264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67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02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830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67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960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091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224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356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488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622" indent="-228568" algn="l" defTabSz="91426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8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2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0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ltimatewindowssecurity.com/securitylog/encyclopedia/default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Registry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9239" y="1219207"/>
            <a:ext cx="8673428" cy="461663"/>
          </a:xfrm>
          <a:prstGeom prst="rect">
            <a:avLst/>
          </a:prstGeom>
          <a:noFill/>
        </p:spPr>
        <p:txBody>
          <a:bodyPr wrap="square" lIns="91431" tIns="45719" rIns="91431" bIns="45719" rtlCol="0">
            <a:spAutoFit/>
          </a:bodyPr>
          <a:lstStyle/>
          <a:p>
            <a:pPr defTabSz="1219020"/>
            <a:r>
              <a:rPr lang="en-US" sz="2400" dirty="0">
                <a:solidFill>
                  <a:prstClr val="white"/>
                </a:solidFill>
                <a:latin typeface="Rockwell" panose="02060603020205020403"/>
              </a:rPr>
              <a:t>CIS 347 / SOC 395</a:t>
            </a:r>
          </a:p>
        </p:txBody>
      </p:sp>
    </p:spTree>
    <p:extLst>
      <p:ext uri="{BB962C8B-B14F-4D97-AF65-F5344CB8AC3E}">
        <p14:creationId xmlns:p14="http://schemas.microsoft.com/office/powerpoint/2010/main" val="80780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7" y="279403"/>
            <a:ext cx="7150100" cy="6311900"/>
          </a:xfrm>
        </p:spPr>
        <p:txBody>
          <a:bodyPr>
            <a:normAutofit/>
          </a:bodyPr>
          <a:lstStyle/>
          <a:p>
            <a:r>
              <a:rPr lang="en-US" dirty="0"/>
              <a:t>HKEY_LOCAL_MACHINE (HKLM)</a:t>
            </a:r>
          </a:p>
          <a:p>
            <a:r>
              <a:rPr lang="en-US" dirty="0"/>
              <a:t>HKEY_CLASSES_ROOT (HKCR)</a:t>
            </a:r>
          </a:p>
          <a:p>
            <a:r>
              <a:rPr lang="en-US" dirty="0"/>
              <a:t>HKEY_CURRENT_USER (HKCU)</a:t>
            </a:r>
          </a:p>
          <a:p>
            <a:r>
              <a:rPr lang="en-US" dirty="0"/>
              <a:t>HKEY_USERS (HKU)</a:t>
            </a:r>
          </a:p>
          <a:p>
            <a:r>
              <a:rPr lang="en-US" dirty="0"/>
              <a:t>HKEY_CURRENT_CONFIG (HKCC)</a:t>
            </a:r>
          </a:p>
          <a:p>
            <a:pPr lvl="1"/>
            <a:r>
              <a:rPr lang="en-US" dirty="0"/>
              <a:t>HKCU – Located in C:\Users\&lt;USERPROFILE&gt;\NTUSER.dat</a:t>
            </a:r>
          </a:p>
          <a:p>
            <a:pPr lvl="1"/>
            <a:r>
              <a:rPr lang="en-US" dirty="0"/>
              <a:t>All others located in C:\Windows\System32\config (System, Default, SAM, Security, Software)</a:t>
            </a:r>
          </a:p>
        </p:txBody>
      </p:sp>
    </p:spTree>
    <p:extLst>
      <p:ext uri="{BB962C8B-B14F-4D97-AF65-F5344CB8AC3E}">
        <p14:creationId xmlns:p14="http://schemas.microsoft.com/office/powerpoint/2010/main" val="153700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7" y="279403"/>
            <a:ext cx="7150100" cy="6311900"/>
          </a:xfrm>
        </p:spPr>
        <p:txBody>
          <a:bodyPr>
            <a:normAutofit/>
          </a:bodyPr>
          <a:lstStyle/>
          <a:p>
            <a:r>
              <a:rPr lang="en-US" dirty="0"/>
              <a:t>The registry is very large and complex, but here are some keys to keep in mind because they tend to be the most forensically relevant:</a:t>
            </a:r>
          </a:p>
          <a:p>
            <a:pPr lvl="1"/>
            <a:r>
              <a:rPr lang="en-US" dirty="0"/>
              <a:t>MRU (Most Recently Used)</a:t>
            </a:r>
          </a:p>
          <a:p>
            <a:pPr lvl="2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\Explorer\</a:t>
            </a:r>
            <a:r>
              <a:rPr lang="en-US" dirty="0" err="1"/>
              <a:t>UserAssist</a:t>
            </a:r>
            <a:r>
              <a:rPr lang="en-US" dirty="0"/>
              <a:t>\</a:t>
            </a:r>
          </a:p>
          <a:p>
            <a:pPr lvl="3"/>
            <a:r>
              <a:rPr lang="en-US" dirty="0"/>
              <a:t>Entries will be in ROT13, </a:t>
            </a:r>
            <a:r>
              <a:rPr lang="en-US" dirty="0" err="1"/>
              <a:t>datetimestamp</a:t>
            </a:r>
            <a:r>
              <a:rPr lang="en-US" dirty="0"/>
              <a:t> in last significant bits.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2"/>
            <a:r>
              <a:rPr lang="en-US" dirty="0"/>
              <a:t>HKLM\Software\Microsoft\Windows\</a:t>
            </a:r>
            <a:r>
              <a:rPr lang="en-US" dirty="0" err="1"/>
              <a:t>CurrentVersion</a:t>
            </a:r>
            <a:r>
              <a:rPr lang="en-US" dirty="0"/>
              <a:t>\</a:t>
            </a:r>
            <a:r>
              <a:rPr lang="en-US" dirty="0" err="1"/>
              <a:t>Runonce</a:t>
            </a:r>
            <a:endParaRPr lang="en-US" dirty="0"/>
          </a:p>
          <a:p>
            <a:pPr lvl="2"/>
            <a:r>
              <a:rPr lang="en-US" dirty="0"/>
              <a:t>HKLM\Software\Microsoft\Windows\</a:t>
            </a:r>
            <a:r>
              <a:rPr lang="en-US" dirty="0" err="1"/>
              <a:t>CurrentVersion</a:t>
            </a:r>
            <a:r>
              <a:rPr lang="en-US" dirty="0"/>
              <a:t>\policies\Explorer\Run</a:t>
            </a:r>
          </a:p>
          <a:p>
            <a:pPr lvl="2"/>
            <a:r>
              <a:rPr lang="en-US" dirty="0"/>
              <a:t>HKLM\Software\Microsoft\Windows\</a:t>
            </a:r>
            <a:r>
              <a:rPr lang="en-US" dirty="0" err="1"/>
              <a:t>CurrentVersion</a:t>
            </a:r>
            <a:r>
              <a:rPr lang="en-US" dirty="0"/>
              <a:t>\Run</a:t>
            </a:r>
          </a:p>
          <a:p>
            <a:pPr lvl="2"/>
            <a:r>
              <a:rPr lang="en-US" dirty="0"/>
              <a:t>HKCU\Software\Microsoft\Windows NT\</a:t>
            </a:r>
            <a:r>
              <a:rPr lang="en-US" dirty="0" err="1"/>
              <a:t>CurrentVersion</a:t>
            </a:r>
            <a:r>
              <a:rPr lang="en-US" dirty="0"/>
              <a:t>\Windows\Run</a:t>
            </a:r>
          </a:p>
          <a:p>
            <a:pPr lvl="2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\Run </a:t>
            </a:r>
          </a:p>
          <a:p>
            <a:pPr lvl="2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</a:t>
            </a:r>
            <a:r>
              <a:rPr lang="en-US" dirty="0" err="1"/>
              <a:t>RunOnce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2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7" y="279403"/>
            <a:ext cx="7150100" cy="6311900"/>
          </a:xfrm>
        </p:spPr>
        <p:txBody>
          <a:bodyPr>
            <a:normAutofit/>
          </a:bodyPr>
          <a:lstStyle/>
          <a:p>
            <a:r>
              <a:rPr lang="en-US" dirty="0"/>
              <a:t>Wireless Networks</a:t>
            </a:r>
          </a:p>
          <a:p>
            <a:pPr lvl="1"/>
            <a:r>
              <a:rPr lang="en-US" dirty="0"/>
              <a:t>HKLM\SYSTEM\ControlSet001\Services\</a:t>
            </a:r>
            <a:r>
              <a:rPr lang="en-US" dirty="0" err="1"/>
              <a:t>tcpip</a:t>
            </a:r>
            <a:r>
              <a:rPr lang="en-US" dirty="0"/>
              <a:t>\Parameters\Interfaces\</a:t>
            </a:r>
          </a:p>
          <a:p>
            <a:r>
              <a:rPr lang="en-US" dirty="0"/>
              <a:t>LAN connections / </a:t>
            </a:r>
            <a:r>
              <a:rPr lang="en-US" dirty="0" err="1"/>
              <a:t>HomeGroup</a:t>
            </a:r>
            <a:endParaRPr lang="en-US" dirty="0"/>
          </a:p>
          <a:p>
            <a:pPr lvl="1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\Explorer\</a:t>
            </a:r>
            <a:r>
              <a:rPr lang="en-US" dirty="0" err="1"/>
              <a:t>ComputerDescriptions</a:t>
            </a:r>
            <a:endParaRPr lang="en-US" dirty="0"/>
          </a:p>
          <a:p>
            <a:r>
              <a:rPr lang="en-US" dirty="0"/>
              <a:t>USB Devices</a:t>
            </a:r>
          </a:p>
          <a:p>
            <a:pPr lvl="1"/>
            <a:r>
              <a:rPr lang="en-US" dirty="0"/>
              <a:t>HKLM\SYSTEM\</a:t>
            </a:r>
            <a:r>
              <a:rPr lang="en-US" dirty="0" err="1"/>
              <a:t>MountedDevices</a:t>
            </a:r>
            <a:endParaRPr lang="en-US" dirty="0"/>
          </a:p>
          <a:p>
            <a:pPr lvl="1"/>
            <a:r>
              <a:rPr lang="en-US" dirty="0"/>
              <a:t>HKLM\SYSTEM\ControlSet00x\</a:t>
            </a:r>
            <a:r>
              <a:rPr lang="en-US" dirty="0" err="1"/>
              <a:t>Enum</a:t>
            </a:r>
            <a:r>
              <a:rPr lang="en-US" dirty="0"/>
              <a:t>\USBSTOR</a:t>
            </a:r>
          </a:p>
          <a:p>
            <a:pPr lvl="2"/>
            <a:r>
              <a:rPr lang="en-US" dirty="0"/>
              <a:t>Includes a </a:t>
            </a:r>
            <a:r>
              <a:rPr lang="en-US" dirty="0" err="1"/>
              <a:t>DeviceID</a:t>
            </a:r>
            <a:r>
              <a:rPr lang="en-US" dirty="0"/>
              <a:t> and serial number – every time a device is plugged in and a driver is queried an entry will be added here.</a:t>
            </a:r>
          </a:p>
        </p:txBody>
      </p:sp>
    </p:spTree>
    <p:extLst>
      <p:ext uri="{BB962C8B-B14F-4D97-AF65-F5344CB8AC3E}">
        <p14:creationId xmlns:p14="http://schemas.microsoft.com/office/powerpoint/2010/main" val="118701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7" y="279403"/>
            <a:ext cx="7150100" cy="6311900"/>
          </a:xfrm>
        </p:spPr>
        <p:txBody>
          <a:bodyPr>
            <a:normAutofit/>
          </a:bodyPr>
          <a:lstStyle/>
          <a:p>
            <a:r>
              <a:rPr lang="en-US" dirty="0"/>
              <a:t>Typed URLS</a:t>
            </a:r>
          </a:p>
          <a:p>
            <a:pPr lvl="1"/>
            <a:r>
              <a:rPr lang="en-US" dirty="0"/>
              <a:t>HKCU\Software\</a:t>
            </a:r>
            <a:r>
              <a:rPr lang="en-US" dirty="0" err="1"/>
              <a:t>Microsfot</a:t>
            </a:r>
            <a:r>
              <a:rPr lang="en-US" dirty="0"/>
              <a:t>\</a:t>
            </a:r>
            <a:r>
              <a:rPr lang="en-US" dirty="0" err="1"/>
              <a:t>InternetExplorer</a:t>
            </a:r>
            <a:r>
              <a:rPr lang="en-US" dirty="0"/>
              <a:t>\</a:t>
            </a:r>
            <a:r>
              <a:rPr lang="en-US" dirty="0" err="1"/>
              <a:t>TypedURLs</a:t>
            </a:r>
            <a:r>
              <a:rPr lang="en-US" dirty="0"/>
              <a:t>\</a:t>
            </a:r>
          </a:p>
          <a:p>
            <a:r>
              <a:rPr lang="en-US" dirty="0"/>
              <a:t>Recently run documents</a:t>
            </a:r>
          </a:p>
          <a:p>
            <a:pPr lvl="1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\Explorer\</a:t>
            </a:r>
            <a:r>
              <a:rPr lang="en-US" dirty="0" err="1"/>
              <a:t>RecentDocs</a:t>
            </a:r>
            <a:endParaRPr lang="en-US" dirty="0"/>
          </a:p>
          <a:p>
            <a:r>
              <a:rPr lang="en-US" dirty="0"/>
              <a:t>User run</a:t>
            </a:r>
          </a:p>
          <a:p>
            <a:pPr lvl="1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\Run</a:t>
            </a:r>
          </a:p>
          <a:p>
            <a:r>
              <a:rPr lang="en-US" dirty="0" err="1"/>
              <a:t>RunMRU</a:t>
            </a:r>
            <a:endParaRPr lang="en-US" dirty="0"/>
          </a:p>
          <a:p>
            <a:pPr lvl="1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\Explorer\</a:t>
            </a:r>
            <a:r>
              <a:rPr lang="en-US" dirty="0" err="1"/>
              <a:t>RunMRU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2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7" y="279403"/>
            <a:ext cx="7150100" cy="6311900"/>
          </a:xfrm>
        </p:spPr>
        <p:txBody>
          <a:bodyPr>
            <a:normAutofit/>
          </a:bodyPr>
          <a:lstStyle/>
          <a:p>
            <a:r>
              <a:rPr lang="en-US" dirty="0"/>
              <a:t>Recently saved or copied files:</a:t>
            </a:r>
          </a:p>
          <a:p>
            <a:pPr lvl="1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\Explorer\ComDlg32\</a:t>
            </a:r>
            <a:r>
              <a:rPr lang="en-US" dirty="0" err="1"/>
              <a:t>OpenSavePidlMRU</a:t>
            </a:r>
            <a:endParaRPr lang="en-US" dirty="0"/>
          </a:p>
          <a:p>
            <a:r>
              <a:rPr lang="en-US" dirty="0"/>
              <a:t>Recently opened:</a:t>
            </a:r>
          </a:p>
          <a:p>
            <a:pPr lvl="1"/>
            <a:r>
              <a:rPr lang="en-US" dirty="0"/>
              <a:t>HKCU\Software\Microsoft\Windows\</a:t>
            </a:r>
            <a:r>
              <a:rPr lang="en-US" dirty="0" err="1"/>
              <a:t>CurrentVersion</a:t>
            </a:r>
            <a:r>
              <a:rPr lang="en-US" dirty="0"/>
              <a:t>\Explorer\ComDlg32\</a:t>
            </a:r>
            <a:r>
              <a:rPr lang="en-US" dirty="0" err="1"/>
              <a:t>LastVisitedPidlMRU</a:t>
            </a:r>
            <a:endParaRPr lang="en-US" dirty="0"/>
          </a:p>
          <a:p>
            <a:r>
              <a:rPr lang="en-US" dirty="0"/>
              <a:t>Recent Logons:</a:t>
            </a:r>
          </a:p>
          <a:p>
            <a:pPr lvl="1"/>
            <a:r>
              <a:rPr lang="en-US" dirty="0"/>
              <a:t>HKLM\SOFTWARE\Microsoft\Windows NT\</a:t>
            </a:r>
            <a:r>
              <a:rPr lang="en-US" dirty="0" err="1"/>
              <a:t>CurrentVersion</a:t>
            </a:r>
            <a:r>
              <a:rPr lang="en-US" dirty="0"/>
              <a:t>\</a:t>
            </a:r>
            <a:r>
              <a:rPr lang="en-US" dirty="0" err="1"/>
              <a:t>Winlogon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place where secrets are kept. Windows has a special repository for “secret” data like  AutoComplete data and passwords (as in, when IE asks if you’d like it to remember your password to Netflix.com) </a:t>
            </a:r>
          </a:p>
          <a:p>
            <a:r>
              <a:rPr lang="en-US" dirty="0"/>
              <a:t>When the user logs off, this data is encrypted and stored in the Registry. When the user logs back in it’s loaded into memory. </a:t>
            </a:r>
          </a:p>
          <a:p>
            <a:r>
              <a:rPr lang="en-US" dirty="0"/>
              <a:t>You can view these secrets with utilities like </a:t>
            </a:r>
            <a:r>
              <a:rPr lang="en-US" dirty="0" err="1"/>
              <a:t>Pstoreview</a:t>
            </a:r>
            <a:r>
              <a:rPr lang="en-US" dirty="0"/>
              <a:t>, Protected Storage Explorer, or Secret Explorer. </a:t>
            </a:r>
          </a:p>
        </p:txBody>
      </p:sp>
    </p:spTree>
    <p:extLst>
      <p:ext uri="{BB962C8B-B14F-4D97-AF65-F5344CB8AC3E}">
        <p14:creationId xmlns:p14="http://schemas.microsoft.com/office/powerpoint/2010/main" val="367711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AF2-1295-4858-A5CC-FDF4AC0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E50-44E2-4C9C-819A-7A1CDD5B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get into registry – something completely different.</a:t>
            </a:r>
          </a:p>
          <a:p>
            <a:r>
              <a:rPr lang="en-US" dirty="0"/>
              <a:t>NTFS provides several things FAT doesn’t – one of those is data streams. Essentially, one file with multiple “pockets’ of data”</a:t>
            </a:r>
          </a:p>
          <a:p>
            <a:pPr lvl="1"/>
            <a:r>
              <a:rPr lang="en-US" dirty="0"/>
              <a:t>All files have at least two streams – the main data stream and the security stream. Downloaded files have a third stream for the “zone Identifier”</a:t>
            </a:r>
          </a:p>
        </p:txBody>
      </p:sp>
    </p:spTree>
    <p:extLst>
      <p:ext uri="{BB962C8B-B14F-4D97-AF65-F5344CB8AC3E}">
        <p14:creationId xmlns:p14="http://schemas.microsoft.com/office/powerpoint/2010/main" val="257602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AF2-1295-4858-A5CC-FDF4AC0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E50-44E2-4C9C-819A-7A1CDD5B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– Local Machine Zone, the most trusted zone for content that exists on the local computer;</a:t>
            </a:r>
          </a:p>
          <a:p>
            <a:r>
              <a:rPr lang="en-US" dirty="0"/>
              <a:t>1 – Local Intranet Zone, for content located on an organization’s intranet;</a:t>
            </a:r>
          </a:p>
          <a:p>
            <a:r>
              <a:rPr lang="en-US" dirty="0"/>
              <a:t>2 – Trusted Sites Zone, for content located on Web sites that are considered more reputable or trustworthy than other sites on the Internet.</a:t>
            </a:r>
          </a:p>
          <a:p>
            <a:r>
              <a:rPr lang="en-US" dirty="0"/>
              <a:t>3 – Internet Zone, for Web sites on the Internet that do not belong to another zone;</a:t>
            </a:r>
          </a:p>
          <a:p>
            <a:r>
              <a:rPr lang="en-US" dirty="0"/>
              <a:t>4 – Restricted Sites Zone, for Web sites that contain potentially-unsafe content.</a:t>
            </a:r>
          </a:p>
        </p:txBody>
      </p:sp>
    </p:spTree>
    <p:extLst>
      <p:ext uri="{BB962C8B-B14F-4D97-AF65-F5344CB8AC3E}">
        <p14:creationId xmlns:p14="http://schemas.microsoft.com/office/powerpoint/2010/main" val="257574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A7EB-CB06-4033-A17F-84789948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140B-3B37-4D16-B398-FBEDA982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streams is that they don’t persist. Once a file is copied to a non-NTFS, all alternate streams are gone. </a:t>
            </a:r>
          </a:p>
          <a:p>
            <a:pPr lvl="1"/>
            <a:r>
              <a:rPr lang="en-US" dirty="0"/>
              <a:t>Notepad streams.txt &gt; Enter main text</a:t>
            </a:r>
          </a:p>
          <a:p>
            <a:pPr lvl="1"/>
            <a:r>
              <a:rPr lang="en-US" dirty="0"/>
              <a:t>Notepad </a:t>
            </a:r>
            <a:r>
              <a:rPr lang="en-US" dirty="0" err="1"/>
              <a:t>streams.txt:secret</a:t>
            </a:r>
            <a:r>
              <a:rPr lang="en-US" dirty="0"/>
              <a:t> &gt; create alternate data stream</a:t>
            </a:r>
          </a:p>
          <a:p>
            <a:pPr lvl="1"/>
            <a:r>
              <a:rPr lang="en-US" dirty="0"/>
              <a:t>Dir /r shows files with alternate streams. </a:t>
            </a:r>
            <a:r>
              <a:rPr lang="en-US" dirty="0" err="1"/>
              <a:t>FileAnalyzer</a:t>
            </a:r>
            <a:r>
              <a:rPr lang="en-US" dirty="0"/>
              <a:t> will as well. </a:t>
            </a:r>
          </a:p>
          <a:p>
            <a:pPr lvl="1"/>
            <a:r>
              <a:rPr lang="en-US" dirty="0"/>
              <a:t>Opening the file without specifying the stream opens the main – specifying opens the stream. </a:t>
            </a:r>
          </a:p>
        </p:txBody>
      </p:sp>
    </p:spTree>
    <p:extLst>
      <p:ext uri="{BB962C8B-B14F-4D97-AF65-F5344CB8AC3E}">
        <p14:creationId xmlns:p14="http://schemas.microsoft.com/office/powerpoint/2010/main" val="332270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0" y="803190"/>
            <a:ext cx="7315200" cy="5248623"/>
          </a:xfrm>
        </p:spPr>
        <p:txBody>
          <a:bodyPr>
            <a:normAutofit/>
          </a:bodyPr>
          <a:lstStyle/>
          <a:p>
            <a:r>
              <a:rPr lang="en-US" dirty="0"/>
              <a:t>SID – Security ID.</a:t>
            </a:r>
          </a:p>
          <a:p>
            <a:pPr>
              <a:lnSpc>
                <a:spcPct val="80000"/>
              </a:lnSpc>
            </a:pPr>
            <a:r>
              <a:rPr lang="en-US" altLang="en-US" sz="2667" dirty="0"/>
              <a:t>SID (security identifier)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Well-known SIDs</a:t>
            </a:r>
          </a:p>
          <a:p>
            <a:pPr lvl="2">
              <a:lnSpc>
                <a:spcPct val="80000"/>
              </a:lnSpc>
            </a:pPr>
            <a:r>
              <a:rPr lang="en-US" altLang="en-US" sz="2133" dirty="0"/>
              <a:t>SID: S-1-0		Name: Null Authority </a:t>
            </a:r>
          </a:p>
          <a:p>
            <a:pPr lvl="2">
              <a:lnSpc>
                <a:spcPct val="80000"/>
              </a:lnSpc>
            </a:pPr>
            <a:r>
              <a:rPr lang="en-US" altLang="en-US" sz="2133" dirty="0"/>
              <a:t>SID: S-1-5-2	Name: Network </a:t>
            </a:r>
          </a:p>
          <a:p>
            <a:pPr>
              <a:lnSpc>
                <a:spcPct val="80000"/>
              </a:lnSpc>
            </a:pPr>
            <a:r>
              <a:rPr lang="en-US" altLang="en-US" sz="2133" dirty="0"/>
              <a:t>S-1-5-21-2553256115-2633344321-4076599324-1006</a:t>
            </a:r>
          </a:p>
          <a:p>
            <a:pPr lvl="2">
              <a:lnSpc>
                <a:spcPct val="80000"/>
              </a:lnSpc>
            </a:pPr>
            <a:r>
              <a:rPr lang="en-US" altLang="en-US" sz="2133" dirty="0"/>
              <a:t>S	string is SID</a:t>
            </a:r>
          </a:p>
          <a:p>
            <a:pPr lvl="2">
              <a:lnSpc>
                <a:spcPct val="80000"/>
              </a:lnSpc>
            </a:pPr>
            <a:r>
              <a:rPr lang="en-US" altLang="en-US" sz="2133" dirty="0"/>
              <a:t>1	revision number</a:t>
            </a:r>
          </a:p>
          <a:p>
            <a:pPr lvl="2">
              <a:lnSpc>
                <a:spcPct val="80000"/>
              </a:lnSpc>
            </a:pPr>
            <a:r>
              <a:rPr lang="en-US" altLang="en-US" sz="2133" dirty="0"/>
              <a:t>5	authority level (from 0 to 5)</a:t>
            </a:r>
          </a:p>
          <a:p>
            <a:pPr lvl="2">
              <a:lnSpc>
                <a:spcPct val="80000"/>
              </a:lnSpc>
            </a:pPr>
            <a:r>
              <a:rPr lang="en-US" altLang="en-US" sz="2133" dirty="0"/>
              <a:t>21-2553256115-2633344321-4076599324	domain or local computer identifier</a:t>
            </a:r>
          </a:p>
          <a:p>
            <a:pPr lvl="2">
              <a:lnSpc>
                <a:spcPct val="80000"/>
              </a:lnSpc>
            </a:pPr>
            <a:r>
              <a:rPr lang="en-US" altLang="en-US" sz="2133" dirty="0"/>
              <a:t>1006	RID – Relative identifier</a:t>
            </a:r>
          </a:p>
        </p:txBody>
      </p:sp>
    </p:spTree>
    <p:extLst>
      <p:ext uri="{BB962C8B-B14F-4D97-AF65-F5344CB8AC3E}">
        <p14:creationId xmlns:p14="http://schemas.microsoft.com/office/powerpoint/2010/main" val="7270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Authority Level:</a:t>
            </a:r>
          </a:p>
          <a:p>
            <a:pPr lvl="1"/>
            <a:r>
              <a:rPr lang="en-US" altLang="en-US" sz="1867" dirty="0"/>
              <a:t>0 – Null authority “Nobody”</a:t>
            </a:r>
          </a:p>
          <a:p>
            <a:pPr lvl="1"/>
            <a:r>
              <a:rPr lang="en-US" altLang="en-US" sz="1867" dirty="0"/>
              <a:t>1 – World Authority, groups like “Everyone”</a:t>
            </a:r>
          </a:p>
          <a:p>
            <a:pPr lvl="1"/>
            <a:r>
              <a:rPr lang="en-US" altLang="en-US" sz="1867" dirty="0"/>
              <a:t>5 – NT authority</a:t>
            </a:r>
          </a:p>
          <a:p>
            <a:r>
              <a:rPr lang="en-US" altLang="en-US" sz="2133" dirty="0"/>
              <a:t>Domain identifier: Corresponds to the domain</a:t>
            </a:r>
          </a:p>
          <a:p>
            <a:r>
              <a:rPr lang="en-US" altLang="en-US" sz="2133" dirty="0"/>
              <a:t>Relative identifier: </a:t>
            </a:r>
          </a:p>
          <a:p>
            <a:pPr lvl="1"/>
            <a:r>
              <a:rPr lang="en-US" altLang="en-US" sz="1867" dirty="0"/>
              <a:t>512, domain admins</a:t>
            </a:r>
          </a:p>
          <a:p>
            <a:pPr lvl="1"/>
            <a:r>
              <a:rPr lang="en-US" altLang="en-US" sz="1867" dirty="0"/>
              <a:t>501, guest account</a:t>
            </a:r>
          </a:p>
          <a:p>
            <a:pPr lvl="1"/>
            <a:r>
              <a:rPr lang="en-US" altLang="en-US" sz="1867" dirty="0"/>
              <a:t>500, Admin</a:t>
            </a:r>
          </a:p>
          <a:p>
            <a:pPr lvl="1"/>
            <a:r>
              <a:rPr lang="en-US" altLang="en-US" sz="1867" dirty="0"/>
              <a:t>18, System</a:t>
            </a:r>
          </a:p>
          <a:p>
            <a:pPr lvl="1"/>
            <a:r>
              <a:rPr lang="en-US" altLang="en-US" sz="1867" dirty="0"/>
              <a:t>19, </a:t>
            </a:r>
            <a:r>
              <a:rPr lang="en-US" altLang="en-US" sz="1867" dirty="0" err="1"/>
              <a:t>LocalService</a:t>
            </a:r>
            <a:endParaRPr lang="en-US" altLang="en-US" sz="1867" dirty="0"/>
          </a:p>
          <a:p>
            <a:pPr lvl="1"/>
            <a:r>
              <a:rPr lang="en-US" altLang="en-US" sz="1867" dirty="0"/>
              <a:t>20, </a:t>
            </a:r>
            <a:r>
              <a:rPr lang="en-US" altLang="en-US" sz="1867" dirty="0" err="1"/>
              <a:t>NetworkService</a:t>
            </a:r>
            <a:endParaRPr lang="en-US" altLang="en-US" sz="1867" dirty="0"/>
          </a:p>
          <a:p>
            <a:pPr lvl="1"/>
            <a:r>
              <a:rPr lang="en-US" altLang="en-US" sz="1867" dirty="0" err="1"/>
              <a:t>etc</a:t>
            </a:r>
            <a:endParaRPr lang="en-US" altLang="en-US" sz="1867" dirty="0"/>
          </a:p>
        </p:txBody>
      </p:sp>
    </p:spTree>
    <p:extLst>
      <p:ext uri="{BB962C8B-B14F-4D97-AF65-F5344CB8AC3E}">
        <p14:creationId xmlns:p14="http://schemas.microsoft.com/office/powerpoint/2010/main" val="95068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windows events</a:t>
            </a:r>
          </a:p>
          <a:p>
            <a:pPr lvl="1"/>
            <a:r>
              <a:rPr lang="en-US" dirty="0"/>
              <a:t>Logon</a:t>
            </a:r>
          </a:p>
          <a:p>
            <a:pPr lvl="1"/>
            <a:r>
              <a:rPr lang="en-US" dirty="0"/>
              <a:t>Group membership changes</a:t>
            </a:r>
          </a:p>
          <a:p>
            <a:pPr lvl="1"/>
            <a:r>
              <a:rPr lang="en-US" dirty="0"/>
              <a:t>Application control events</a:t>
            </a:r>
          </a:p>
          <a:p>
            <a:pPr lvl="1"/>
            <a:r>
              <a:rPr lang="en-US" dirty="0"/>
              <a:t>Screen lock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Situational events: Check encyclopedia</a:t>
            </a:r>
          </a:p>
          <a:p>
            <a:pPr lvl="2"/>
            <a:r>
              <a:rPr lang="en-US" dirty="0">
                <a:hlinkClick r:id="rId2"/>
              </a:rPr>
              <a:t>https://www.ultimatewindowssecurity.com/securitylog/encyclopedia/default.aspx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4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7" y="279403"/>
            <a:ext cx="7150100" cy="6311900"/>
          </a:xfrm>
        </p:spPr>
        <p:txBody>
          <a:bodyPr>
            <a:normAutofit/>
          </a:bodyPr>
          <a:lstStyle/>
          <a:p>
            <a:r>
              <a:rPr lang="en-US" dirty="0"/>
              <a:t>Artifacts are evidence or indicators on a system that have forensic value. There are a lot of different locations one might look for these artifacts when examining a system.</a:t>
            </a:r>
          </a:p>
          <a:p>
            <a:pPr lvl="1"/>
            <a:r>
              <a:rPr lang="en-US" dirty="0"/>
              <a:t>Libraries (Documents, Music, Pictures, Videos)</a:t>
            </a:r>
          </a:p>
          <a:p>
            <a:pPr lvl="1"/>
            <a:r>
              <a:rPr lang="en-US" dirty="0"/>
              <a:t>Temp files</a:t>
            </a:r>
          </a:p>
          <a:p>
            <a:pPr lvl="1"/>
            <a:r>
              <a:rPr lang="en-US" dirty="0"/>
              <a:t>Jump lists (MRU)</a:t>
            </a:r>
          </a:p>
          <a:p>
            <a:pPr lvl="1"/>
            <a:r>
              <a:rPr lang="en-US" dirty="0" err="1"/>
              <a:t>HomeGroup</a:t>
            </a:r>
            <a:endParaRPr lang="en-US" dirty="0"/>
          </a:p>
          <a:p>
            <a:pPr lvl="1"/>
            <a:r>
              <a:rPr lang="en-US" dirty="0" err="1"/>
              <a:t>Windows.old</a:t>
            </a:r>
            <a:endParaRPr lang="en-US" dirty="0"/>
          </a:p>
          <a:p>
            <a:pPr lvl="1"/>
            <a:r>
              <a:rPr lang="en-US" dirty="0"/>
              <a:t>Browser activity</a:t>
            </a:r>
          </a:p>
          <a:p>
            <a:pPr lvl="2"/>
            <a:r>
              <a:rPr lang="en-US" dirty="0"/>
              <a:t>Internet options, favorites, cookies, history, form data, passwords, InPrivate Filtering Data</a:t>
            </a:r>
          </a:p>
          <a:p>
            <a:pPr lvl="1"/>
            <a:r>
              <a:rPr lang="en-US" dirty="0"/>
              <a:t>Virtualization (incl. XP Mode, VHD)</a:t>
            </a:r>
          </a:p>
          <a:p>
            <a:pPr lvl="1"/>
            <a:r>
              <a:rPr lang="en-US" dirty="0"/>
              <a:t>Windows Registry</a:t>
            </a:r>
          </a:p>
          <a:p>
            <a:pPr lvl="1"/>
            <a:r>
              <a:rPr lang="en-US" dirty="0"/>
              <a:t>Startup</a:t>
            </a:r>
          </a:p>
        </p:txBody>
      </p:sp>
    </p:spTree>
    <p:extLst>
      <p:ext uri="{BB962C8B-B14F-4D97-AF65-F5344CB8AC3E}">
        <p14:creationId xmlns:p14="http://schemas.microsoft.com/office/powerpoint/2010/main" val="29178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7" y="279403"/>
            <a:ext cx="7150100" cy="6311900"/>
          </a:xfrm>
        </p:spPr>
        <p:txBody>
          <a:bodyPr>
            <a:normAutofit/>
          </a:bodyPr>
          <a:lstStyle/>
          <a:p>
            <a:r>
              <a:rPr lang="en-US" dirty="0"/>
              <a:t>The registry is a database of configurations for the operating system. There are several databases, known as hives, that contain these configurations. </a:t>
            </a:r>
          </a:p>
          <a:p>
            <a:r>
              <a:rPr lang="en-US" dirty="0"/>
              <a:t>Note that all registry keys also contain a last modified time stored as FILETIME – but it is only accessible in binary.</a:t>
            </a:r>
          </a:p>
        </p:txBody>
      </p:sp>
    </p:spTree>
    <p:extLst>
      <p:ext uri="{BB962C8B-B14F-4D97-AF65-F5344CB8AC3E}">
        <p14:creationId xmlns:p14="http://schemas.microsoft.com/office/powerpoint/2010/main" val="24353575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9421</TotalTime>
  <Words>979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Rockwell</vt:lpstr>
      <vt:lpstr>Wingdings</vt:lpstr>
      <vt:lpstr>Atlas</vt:lpstr>
      <vt:lpstr>Week 7 Lab</vt:lpstr>
      <vt:lpstr>Zone Identifiers</vt:lpstr>
      <vt:lpstr>Zone Identifiers</vt:lpstr>
      <vt:lpstr>Alternate Streams</vt:lpstr>
      <vt:lpstr>SIDs</vt:lpstr>
      <vt:lpstr>SIDs</vt:lpstr>
      <vt:lpstr>Windows Events</vt:lpstr>
      <vt:lpstr>Windows Forensic Artifacts</vt:lpstr>
      <vt:lpstr>Windows Registry</vt:lpstr>
      <vt:lpstr>Windows Registry</vt:lpstr>
      <vt:lpstr>Windows Registry</vt:lpstr>
      <vt:lpstr>Windows Registry</vt:lpstr>
      <vt:lpstr>Windows Registry</vt:lpstr>
      <vt:lpstr>Windows Registry</vt:lpstr>
      <vt:lpstr>Protected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adm</dc:creator>
  <cp:lastModifiedBy>Johnson, Chad</cp:lastModifiedBy>
  <cp:revision>12</cp:revision>
  <dcterms:created xsi:type="dcterms:W3CDTF">2006-08-16T00:00:00Z</dcterms:created>
  <dcterms:modified xsi:type="dcterms:W3CDTF">2019-10-15T16:10:51Z</dcterms:modified>
</cp:coreProperties>
</file>