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3" r:id="rId2"/>
    <p:sldId id="257" r:id="rId3"/>
    <p:sldId id="315" r:id="rId4"/>
    <p:sldId id="256" r:id="rId5"/>
    <p:sldId id="316" r:id="rId6"/>
    <p:sldId id="260" r:id="rId7"/>
    <p:sldId id="261" r:id="rId8"/>
    <p:sldId id="262" r:id="rId9"/>
    <p:sldId id="263" r:id="rId10"/>
    <p:sldId id="264" r:id="rId11"/>
    <p:sldId id="265" r:id="rId12"/>
    <p:sldId id="266" r:id="rId13"/>
    <p:sldId id="267" r:id="rId14"/>
    <p:sldId id="321" r:id="rId15"/>
    <p:sldId id="319" r:id="rId16"/>
    <p:sldId id="322" r:id="rId17"/>
    <p:sldId id="324" r:id="rId18"/>
    <p:sldId id="320" r:id="rId19"/>
    <p:sldId id="325" r:id="rId20"/>
    <p:sldId id="268" r:id="rId21"/>
    <p:sldId id="270" r:id="rId22"/>
    <p:sldId id="271" r:id="rId23"/>
    <p:sldId id="272" r:id="rId24"/>
    <p:sldId id="273" r:id="rId25"/>
    <p:sldId id="304" r:id="rId26"/>
    <p:sldId id="274" r:id="rId27"/>
    <p:sldId id="275" r:id="rId28"/>
    <p:sldId id="276" r:id="rId29"/>
    <p:sldId id="277" r:id="rId30"/>
    <p:sldId id="278" r:id="rId31"/>
    <p:sldId id="279" r:id="rId32"/>
    <p:sldId id="306" r:id="rId33"/>
    <p:sldId id="280" r:id="rId34"/>
    <p:sldId id="309" r:id="rId35"/>
    <p:sldId id="310" r:id="rId36"/>
    <p:sldId id="311" r:id="rId37"/>
    <p:sldId id="312" r:id="rId38"/>
    <p:sldId id="313" r:id="rId39"/>
    <p:sldId id="314" r:id="rId40"/>
    <p:sldId id="283" r:id="rId41"/>
    <p:sldId id="307" r:id="rId42"/>
    <p:sldId id="308" r:id="rId43"/>
    <p:sldId id="285" r:id="rId44"/>
  </p:sldIdLst>
  <p:sldSz cx="9144000" cy="5143500" type="screen16x9"/>
  <p:notesSz cx="6858000" cy="9144000"/>
  <p:defaultTextStyle>
    <a:defPPr>
      <a:defRPr lang="en-US"/>
    </a:defPPr>
    <a:lvl1pPr marL="0" algn="l" defTabSz="914355" rtl="0" eaLnBrk="1" latinLnBrk="0" hangingPunct="1">
      <a:defRPr sz="1800" kern="1200">
        <a:solidFill>
          <a:schemeClr val="tx1"/>
        </a:solidFill>
        <a:latin typeface="+mn-lt"/>
        <a:ea typeface="+mn-ea"/>
        <a:cs typeface="+mn-cs"/>
      </a:defRPr>
    </a:lvl1pPr>
    <a:lvl2pPr marL="457178" algn="l" defTabSz="914355" rtl="0" eaLnBrk="1" latinLnBrk="0" hangingPunct="1">
      <a:defRPr sz="1800" kern="1200">
        <a:solidFill>
          <a:schemeClr val="tx1"/>
        </a:solidFill>
        <a:latin typeface="+mn-lt"/>
        <a:ea typeface="+mn-ea"/>
        <a:cs typeface="+mn-cs"/>
      </a:defRPr>
    </a:lvl2pPr>
    <a:lvl3pPr marL="914355" algn="l" defTabSz="914355" rtl="0" eaLnBrk="1" latinLnBrk="0" hangingPunct="1">
      <a:defRPr sz="1800" kern="1200">
        <a:solidFill>
          <a:schemeClr val="tx1"/>
        </a:solidFill>
        <a:latin typeface="+mn-lt"/>
        <a:ea typeface="+mn-ea"/>
        <a:cs typeface="+mn-cs"/>
      </a:defRPr>
    </a:lvl3pPr>
    <a:lvl4pPr marL="1371532" algn="l" defTabSz="914355" rtl="0" eaLnBrk="1" latinLnBrk="0" hangingPunct="1">
      <a:defRPr sz="1800" kern="1200">
        <a:solidFill>
          <a:schemeClr val="tx1"/>
        </a:solidFill>
        <a:latin typeface="+mn-lt"/>
        <a:ea typeface="+mn-ea"/>
        <a:cs typeface="+mn-cs"/>
      </a:defRPr>
    </a:lvl4pPr>
    <a:lvl5pPr marL="1828709" algn="l" defTabSz="914355" rtl="0" eaLnBrk="1" latinLnBrk="0" hangingPunct="1">
      <a:defRPr sz="1800" kern="1200">
        <a:solidFill>
          <a:schemeClr val="tx1"/>
        </a:solidFill>
        <a:latin typeface="+mn-lt"/>
        <a:ea typeface="+mn-ea"/>
        <a:cs typeface="+mn-cs"/>
      </a:defRPr>
    </a:lvl5pPr>
    <a:lvl6pPr marL="2285886" algn="l" defTabSz="914355" rtl="0" eaLnBrk="1" latinLnBrk="0" hangingPunct="1">
      <a:defRPr sz="1800" kern="1200">
        <a:solidFill>
          <a:schemeClr val="tx1"/>
        </a:solidFill>
        <a:latin typeface="+mn-lt"/>
        <a:ea typeface="+mn-ea"/>
        <a:cs typeface="+mn-cs"/>
      </a:defRPr>
    </a:lvl6pPr>
    <a:lvl7pPr marL="2743064" algn="l" defTabSz="914355" rtl="0" eaLnBrk="1" latinLnBrk="0" hangingPunct="1">
      <a:defRPr sz="1800" kern="1200">
        <a:solidFill>
          <a:schemeClr val="tx1"/>
        </a:solidFill>
        <a:latin typeface="+mn-lt"/>
        <a:ea typeface="+mn-ea"/>
        <a:cs typeface="+mn-cs"/>
      </a:defRPr>
    </a:lvl7pPr>
    <a:lvl8pPr marL="3200240" algn="l" defTabSz="914355" rtl="0" eaLnBrk="1" latinLnBrk="0" hangingPunct="1">
      <a:defRPr sz="1800" kern="1200">
        <a:solidFill>
          <a:schemeClr val="tx1"/>
        </a:solidFill>
        <a:latin typeface="+mn-lt"/>
        <a:ea typeface="+mn-ea"/>
        <a:cs typeface="+mn-cs"/>
      </a:defRPr>
    </a:lvl8pPr>
    <a:lvl9pPr marL="3657418" algn="l" defTabSz="91435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666FA-4C83-4EAB-B3E6-C2D542390001}" v="48" dt="2019-10-17T18:26:01.8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90" y="318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on, Chad" userId="29e26967-ee32-4210-a1e6-19e5305e9c5f" providerId="ADAL" clId="{0DE666FA-4C83-4EAB-B3E6-C2D542390001}"/>
    <pc:docChg chg="undo custSel addSld delSld modSld sldOrd">
      <pc:chgData name="Johnson, Chad" userId="29e26967-ee32-4210-a1e6-19e5305e9c5f" providerId="ADAL" clId="{0DE666FA-4C83-4EAB-B3E6-C2D542390001}" dt="2019-10-17T18:53:21.186" v="2187" actId="6549"/>
      <pc:docMkLst>
        <pc:docMk/>
      </pc:docMkLst>
      <pc:sldChg chg="modSp ord">
        <pc:chgData name="Johnson, Chad" userId="29e26967-ee32-4210-a1e6-19e5305e9c5f" providerId="ADAL" clId="{0DE666FA-4C83-4EAB-B3E6-C2D542390001}" dt="2019-10-16T18:50:22.426" v="255"/>
        <pc:sldMkLst>
          <pc:docMk/>
          <pc:sldMk cId="3526647210" sldId="256"/>
        </pc:sldMkLst>
        <pc:spChg chg="mod">
          <ac:chgData name="Johnson, Chad" userId="29e26967-ee32-4210-a1e6-19e5305e9c5f" providerId="ADAL" clId="{0DE666FA-4C83-4EAB-B3E6-C2D542390001}" dt="2019-10-16T18:48:07.103" v="241" actId="14100"/>
          <ac:spMkLst>
            <pc:docMk/>
            <pc:sldMk cId="3526647210" sldId="256"/>
            <ac:spMk id="3" creationId="{00000000-0000-0000-0000-000000000000}"/>
          </ac:spMkLst>
        </pc:spChg>
      </pc:sldChg>
      <pc:sldChg chg="modSp">
        <pc:chgData name="Johnson, Chad" userId="29e26967-ee32-4210-a1e6-19e5305e9c5f" providerId="ADAL" clId="{0DE666FA-4C83-4EAB-B3E6-C2D542390001}" dt="2019-10-16T18:48:26.213" v="253" actId="14100"/>
        <pc:sldMkLst>
          <pc:docMk/>
          <pc:sldMk cId="3593554445" sldId="257"/>
        </pc:sldMkLst>
        <pc:spChg chg="mod">
          <ac:chgData name="Johnson, Chad" userId="29e26967-ee32-4210-a1e6-19e5305e9c5f" providerId="ADAL" clId="{0DE666FA-4C83-4EAB-B3E6-C2D542390001}" dt="2019-10-16T18:48:26.213" v="253" actId="14100"/>
          <ac:spMkLst>
            <pc:docMk/>
            <pc:sldMk cId="3593554445" sldId="257"/>
            <ac:spMk id="3" creationId="{00000000-0000-0000-0000-000000000000}"/>
          </ac:spMkLst>
        </pc:spChg>
      </pc:sldChg>
      <pc:sldChg chg="modSp del">
        <pc:chgData name="Johnson, Chad" userId="29e26967-ee32-4210-a1e6-19e5305e9c5f" providerId="ADAL" clId="{0DE666FA-4C83-4EAB-B3E6-C2D542390001}" dt="2019-10-16T18:48:28.915" v="254" actId="2696"/>
        <pc:sldMkLst>
          <pc:docMk/>
          <pc:sldMk cId="2617058699" sldId="258"/>
        </pc:sldMkLst>
        <pc:spChg chg="mod">
          <ac:chgData name="Johnson, Chad" userId="29e26967-ee32-4210-a1e6-19e5305e9c5f" providerId="ADAL" clId="{0DE666FA-4C83-4EAB-B3E6-C2D542390001}" dt="2019-10-16T18:48:13.614" v="242"/>
          <ac:spMkLst>
            <pc:docMk/>
            <pc:sldMk cId="2617058699" sldId="258"/>
            <ac:spMk id="3" creationId="{00000000-0000-0000-0000-000000000000}"/>
          </ac:spMkLst>
        </pc:spChg>
      </pc:sldChg>
      <pc:sldChg chg="del">
        <pc:chgData name="Johnson, Chad" userId="29e26967-ee32-4210-a1e6-19e5305e9c5f" providerId="ADAL" clId="{0DE666FA-4C83-4EAB-B3E6-C2D542390001}" dt="2019-10-16T18:50:50.498" v="256" actId="2696"/>
        <pc:sldMkLst>
          <pc:docMk/>
          <pc:sldMk cId="1662464417" sldId="259"/>
        </pc:sldMkLst>
      </pc:sldChg>
      <pc:sldChg chg="modSp">
        <pc:chgData name="Johnson, Chad" userId="29e26967-ee32-4210-a1e6-19e5305e9c5f" providerId="ADAL" clId="{0DE666FA-4C83-4EAB-B3E6-C2D542390001}" dt="2019-10-16T18:51:02.368" v="267" actId="20577"/>
        <pc:sldMkLst>
          <pc:docMk/>
          <pc:sldMk cId="995157393" sldId="260"/>
        </pc:sldMkLst>
        <pc:spChg chg="mod">
          <ac:chgData name="Johnson, Chad" userId="29e26967-ee32-4210-a1e6-19e5305e9c5f" providerId="ADAL" clId="{0DE666FA-4C83-4EAB-B3E6-C2D542390001}" dt="2019-10-16T18:51:02.368" v="267" actId="20577"/>
          <ac:spMkLst>
            <pc:docMk/>
            <pc:sldMk cId="995157393" sldId="260"/>
            <ac:spMk id="3" creationId="{00000000-0000-0000-0000-000000000000}"/>
          </ac:spMkLst>
        </pc:spChg>
      </pc:sldChg>
      <pc:sldChg chg="modSp">
        <pc:chgData name="Johnson, Chad" userId="29e26967-ee32-4210-a1e6-19e5305e9c5f" providerId="ADAL" clId="{0DE666FA-4C83-4EAB-B3E6-C2D542390001}" dt="2019-10-16T18:52:48.237" v="272" actId="14"/>
        <pc:sldMkLst>
          <pc:docMk/>
          <pc:sldMk cId="4288682234" sldId="261"/>
        </pc:sldMkLst>
        <pc:spChg chg="mod">
          <ac:chgData name="Johnson, Chad" userId="29e26967-ee32-4210-a1e6-19e5305e9c5f" providerId="ADAL" clId="{0DE666FA-4C83-4EAB-B3E6-C2D542390001}" dt="2019-10-16T18:52:48.237" v="272" actId="14"/>
          <ac:spMkLst>
            <pc:docMk/>
            <pc:sldMk cId="4288682234" sldId="261"/>
            <ac:spMk id="3" creationId="{00000000-0000-0000-0000-000000000000}"/>
          </ac:spMkLst>
        </pc:spChg>
      </pc:sldChg>
      <pc:sldChg chg="modSp">
        <pc:chgData name="Johnson, Chad" userId="29e26967-ee32-4210-a1e6-19e5305e9c5f" providerId="ADAL" clId="{0DE666FA-4C83-4EAB-B3E6-C2D542390001}" dt="2019-10-16T18:53:19.163" v="280" actId="6549"/>
        <pc:sldMkLst>
          <pc:docMk/>
          <pc:sldMk cId="3736591382" sldId="262"/>
        </pc:sldMkLst>
        <pc:spChg chg="mod">
          <ac:chgData name="Johnson, Chad" userId="29e26967-ee32-4210-a1e6-19e5305e9c5f" providerId="ADAL" clId="{0DE666FA-4C83-4EAB-B3E6-C2D542390001}" dt="2019-10-16T18:53:19.163" v="280" actId="6549"/>
          <ac:spMkLst>
            <pc:docMk/>
            <pc:sldMk cId="3736591382" sldId="262"/>
            <ac:spMk id="3" creationId="{00000000-0000-0000-0000-000000000000}"/>
          </ac:spMkLst>
        </pc:spChg>
      </pc:sldChg>
      <pc:sldChg chg="modSp">
        <pc:chgData name="Johnson, Chad" userId="29e26967-ee32-4210-a1e6-19e5305e9c5f" providerId="ADAL" clId="{0DE666FA-4C83-4EAB-B3E6-C2D542390001}" dt="2019-10-16T18:55:06.189" v="427" actId="20577"/>
        <pc:sldMkLst>
          <pc:docMk/>
          <pc:sldMk cId="835479828" sldId="263"/>
        </pc:sldMkLst>
        <pc:spChg chg="mod">
          <ac:chgData name="Johnson, Chad" userId="29e26967-ee32-4210-a1e6-19e5305e9c5f" providerId="ADAL" clId="{0DE666FA-4C83-4EAB-B3E6-C2D542390001}" dt="2019-10-16T18:55:06.189" v="427" actId="20577"/>
          <ac:spMkLst>
            <pc:docMk/>
            <pc:sldMk cId="835479828" sldId="263"/>
            <ac:spMk id="3" creationId="{00000000-0000-0000-0000-000000000000}"/>
          </ac:spMkLst>
        </pc:spChg>
      </pc:sldChg>
      <pc:sldChg chg="modSp">
        <pc:chgData name="Johnson, Chad" userId="29e26967-ee32-4210-a1e6-19e5305e9c5f" providerId="ADAL" clId="{0DE666FA-4C83-4EAB-B3E6-C2D542390001}" dt="2019-10-16T19:02:49.050" v="471" actId="6549"/>
        <pc:sldMkLst>
          <pc:docMk/>
          <pc:sldMk cId="3919579967" sldId="264"/>
        </pc:sldMkLst>
        <pc:spChg chg="mod">
          <ac:chgData name="Johnson, Chad" userId="29e26967-ee32-4210-a1e6-19e5305e9c5f" providerId="ADAL" clId="{0DE666FA-4C83-4EAB-B3E6-C2D542390001}" dt="2019-10-16T19:02:49.050" v="471" actId="6549"/>
          <ac:spMkLst>
            <pc:docMk/>
            <pc:sldMk cId="3919579967" sldId="264"/>
            <ac:spMk id="3" creationId="{00000000-0000-0000-0000-000000000000}"/>
          </ac:spMkLst>
        </pc:spChg>
      </pc:sldChg>
      <pc:sldChg chg="modSp">
        <pc:chgData name="Johnson, Chad" userId="29e26967-ee32-4210-a1e6-19e5305e9c5f" providerId="ADAL" clId="{0DE666FA-4C83-4EAB-B3E6-C2D542390001}" dt="2019-10-16T19:28:35.396" v="474" actId="33524"/>
        <pc:sldMkLst>
          <pc:docMk/>
          <pc:sldMk cId="1169331754" sldId="266"/>
        </pc:sldMkLst>
        <pc:spChg chg="mod">
          <ac:chgData name="Johnson, Chad" userId="29e26967-ee32-4210-a1e6-19e5305e9c5f" providerId="ADAL" clId="{0DE666FA-4C83-4EAB-B3E6-C2D542390001}" dt="2019-10-16T19:28:35.396" v="474" actId="33524"/>
          <ac:spMkLst>
            <pc:docMk/>
            <pc:sldMk cId="1169331754" sldId="266"/>
            <ac:spMk id="3" creationId="{00000000-0000-0000-0000-000000000000}"/>
          </ac:spMkLst>
        </pc:spChg>
      </pc:sldChg>
      <pc:sldChg chg="del">
        <pc:chgData name="Johnson, Chad" userId="29e26967-ee32-4210-a1e6-19e5305e9c5f" providerId="ADAL" clId="{0DE666FA-4C83-4EAB-B3E6-C2D542390001}" dt="2019-10-16T19:30:16.480" v="477" actId="2696"/>
        <pc:sldMkLst>
          <pc:docMk/>
          <pc:sldMk cId="3998330304" sldId="269"/>
        </pc:sldMkLst>
      </pc:sldChg>
      <pc:sldChg chg="modSp">
        <pc:chgData name="Johnson, Chad" userId="29e26967-ee32-4210-a1e6-19e5305e9c5f" providerId="ADAL" clId="{0DE666FA-4C83-4EAB-B3E6-C2D542390001}" dt="2019-10-16T19:30:04.999" v="475" actId="6549"/>
        <pc:sldMkLst>
          <pc:docMk/>
          <pc:sldMk cId="532226249" sldId="270"/>
        </pc:sldMkLst>
        <pc:spChg chg="mod">
          <ac:chgData name="Johnson, Chad" userId="29e26967-ee32-4210-a1e6-19e5305e9c5f" providerId="ADAL" clId="{0DE666FA-4C83-4EAB-B3E6-C2D542390001}" dt="2019-10-16T19:30:04.999" v="475" actId="6549"/>
          <ac:spMkLst>
            <pc:docMk/>
            <pc:sldMk cId="532226249" sldId="270"/>
            <ac:spMk id="2" creationId="{00000000-0000-0000-0000-000000000000}"/>
          </ac:spMkLst>
        </pc:spChg>
      </pc:sldChg>
      <pc:sldChg chg="modSp">
        <pc:chgData name="Johnson, Chad" userId="29e26967-ee32-4210-a1e6-19e5305e9c5f" providerId="ADAL" clId="{0DE666FA-4C83-4EAB-B3E6-C2D542390001}" dt="2019-10-16T19:30:46.111" v="479" actId="20577"/>
        <pc:sldMkLst>
          <pc:docMk/>
          <pc:sldMk cId="981111543" sldId="271"/>
        </pc:sldMkLst>
        <pc:spChg chg="mod">
          <ac:chgData name="Johnson, Chad" userId="29e26967-ee32-4210-a1e6-19e5305e9c5f" providerId="ADAL" clId="{0DE666FA-4C83-4EAB-B3E6-C2D542390001}" dt="2019-10-16T19:30:13.314" v="476" actId="6549"/>
          <ac:spMkLst>
            <pc:docMk/>
            <pc:sldMk cId="981111543" sldId="271"/>
            <ac:spMk id="2" creationId="{00000000-0000-0000-0000-000000000000}"/>
          </ac:spMkLst>
        </pc:spChg>
        <pc:spChg chg="mod">
          <ac:chgData name="Johnson, Chad" userId="29e26967-ee32-4210-a1e6-19e5305e9c5f" providerId="ADAL" clId="{0DE666FA-4C83-4EAB-B3E6-C2D542390001}" dt="2019-10-16T19:30:46.111" v="479" actId="20577"/>
          <ac:spMkLst>
            <pc:docMk/>
            <pc:sldMk cId="981111543" sldId="271"/>
            <ac:spMk id="3" creationId="{00000000-0000-0000-0000-000000000000}"/>
          </ac:spMkLst>
        </pc:spChg>
      </pc:sldChg>
      <pc:sldChg chg="modSp">
        <pc:chgData name="Johnson, Chad" userId="29e26967-ee32-4210-a1e6-19e5305e9c5f" providerId="ADAL" clId="{0DE666FA-4C83-4EAB-B3E6-C2D542390001}" dt="2019-10-16T19:32:39.417" v="480" actId="6549"/>
        <pc:sldMkLst>
          <pc:docMk/>
          <pc:sldMk cId="2438159183" sldId="272"/>
        </pc:sldMkLst>
        <pc:spChg chg="mod">
          <ac:chgData name="Johnson, Chad" userId="29e26967-ee32-4210-a1e6-19e5305e9c5f" providerId="ADAL" clId="{0DE666FA-4C83-4EAB-B3E6-C2D542390001}" dt="2019-10-16T19:32:39.417" v="480" actId="6549"/>
          <ac:spMkLst>
            <pc:docMk/>
            <pc:sldMk cId="2438159183" sldId="272"/>
            <ac:spMk id="3" creationId="{00000000-0000-0000-0000-000000000000}"/>
          </ac:spMkLst>
        </pc:spChg>
      </pc:sldChg>
      <pc:sldChg chg="modSp">
        <pc:chgData name="Johnson, Chad" userId="29e26967-ee32-4210-a1e6-19e5305e9c5f" providerId="ADAL" clId="{0DE666FA-4C83-4EAB-B3E6-C2D542390001}" dt="2019-10-16T19:34:20.754" v="483" actId="27636"/>
        <pc:sldMkLst>
          <pc:docMk/>
          <pc:sldMk cId="1202469246" sldId="273"/>
        </pc:sldMkLst>
        <pc:spChg chg="mod">
          <ac:chgData name="Johnson, Chad" userId="29e26967-ee32-4210-a1e6-19e5305e9c5f" providerId="ADAL" clId="{0DE666FA-4C83-4EAB-B3E6-C2D542390001}" dt="2019-10-16T19:34:20.754" v="483" actId="27636"/>
          <ac:spMkLst>
            <pc:docMk/>
            <pc:sldMk cId="1202469246" sldId="273"/>
            <ac:spMk id="3" creationId="{00000000-0000-0000-0000-000000000000}"/>
          </ac:spMkLst>
        </pc:spChg>
      </pc:sldChg>
      <pc:sldChg chg="delSp modSp modAnim">
        <pc:chgData name="Johnson, Chad" userId="29e26967-ee32-4210-a1e6-19e5305e9c5f" providerId="ADAL" clId="{0DE666FA-4C83-4EAB-B3E6-C2D542390001}" dt="2019-10-16T19:37:23.732" v="493" actId="478"/>
        <pc:sldMkLst>
          <pc:docMk/>
          <pc:sldMk cId="4258004297" sldId="274"/>
        </pc:sldMkLst>
        <pc:spChg chg="del">
          <ac:chgData name="Johnson, Chad" userId="29e26967-ee32-4210-a1e6-19e5305e9c5f" providerId="ADAL" clId="{0DE666FA-4C83-4EAB-B3E6-C2D542390001}" dt="2019-10-16T19:35:48.511" v="491" actId="478"/>
          <ac:spMkLst>
            <pc:docMk/>
            <pc:sldMk cId="4258004297" sldId="274"/>
            <ac:spMk id="2" creationId="{00000000-0000-0000-0000-000000000000}"/>
          </ac:spMkLst>
        </pc:spChg>
        <pc:picChg chg="mod">
          <ac:chgData name="Johnson, Chad" userId="29e26967-ee32-4210-a1e6-19e5305e9c5f" providerId="ADAL" clId="{0DE666FA-4C83-4EAB-B3E6-C2D542390001}" dt="2019-10-16T19:35:56.061" v="492" actId="1076"/>
          <ac:picMkLst>
            <pc:docMk/>
            <pc:sldMk cId="4258004297" sldId="274"/>
            <ac:picMk id="3074" creationId="{00000000-0000-0000-0000-000000000000}"/>
          </ac:picMkLst>
        </pc:picChg>
        <pc:picChg chg="del mod">
          <ac:chgData name="Johnson, Chad" userId="29e26967-ee32-4210-a1e6-19e5305e9c5f" providerId="ADAL" clId="{0DE666FA-4C83-4EAB-B3E6-C2D542390001}" dt="2019-10-16T19:37:23.732" v="493" actId="478"/>
          <ac:picMkLst>
            <pc:docMk/>
            <pc:sldMk cId="4258004297" sldId="274"/>
            <ac:picMk id="3076" creationId="{00000000-0000-0000-0000-000000000000}"/>
          </ac:picMkLst>
        </pc:picChg>
      </pc:sldChg>
      <pc:sldChg chg="modSp">
        <pc:chgData name="Johnson, Chad" userId="29e26967-ee32-4210-a1e6-19e5305e9c5f" providerId="ADAL" clId="{0DE666FA-4C83-4EAB-B3E6-C2D542390001}" dt="2019-10-16T19:39:23.392" v="504" actId="20577"/>
        <pc:sldMkLst>
          <pc:docMk/>
          <pc:sldMk cId="655609211" sldId="275"/>
        </pc:sldMkLst>
        <pc:spChg chg="mod">
          <ac:chgData name="Johnson, Chad" userId="29e26967-ee32-4210-a1e6-19e5305e9c5f" providerId="ADAL" clId="{0DE666FA-4C83-4EAB-B3E6-C2D542390001}" dt="2019-10-16T19:39:23.392" v="504" actId="20577"/>
          <ac:spMkLst>
            <pc:docMk/>
            <pc:sldMk cId="655609211" sldId="275"/>
            <ac:spMk id="3" creationId="{00000000-0000-0000-0000-000000000000}"/>
          </ac:spMkLst>
        </pc:spChg>
      </pc:sldChg>
      <pc:sldChg chg="modSp">
        <pc:chgData name="Johnson, Chad" userId="29e26967-ee32-4210-a1e6-19e5305e9c5f" providerId="ADAL" clId="{0DE666FA-4C83-4EAB-B3E6-C2D542390001}" dt="2019-10-17T16:44:32.213" v="648"/>
        <pc:sldMkLst>
          <pc:docMk/>
          <pc:sldMk cId="2964239242" sldId="277"/>
        </pc:sldMkLst>
        <pc:spChg chg="mod">
          <ac:chgData name="Johnson, Chad" userId="29e26967-ee32-4210-a1e6-19e5305e9c5f" providerId="ADAL" clId="{0DE666FA-4C83-4EAB-B3E6-C2D542390001}" dt="2019-10-17T16:44:32.213" v="648"/>
          <ac:spMkLst>
            <pc:docMk/>
            <pc:sldMk cId="2964239242" sldId="277"/>
            <ac:spMk id="3" creationId="{00000000-0000-0000-0000-000000000000}"/>
          </ac:spMkLst>
        </pc:spChg>
      </pc:sldChg>
      <pc:sldChg chg="modSp">
        <pc:chgData name="Johnson, Chad" userId="29e26967-ee32-4210-a1e6-19e5305e9c5f" providerId="ADAL" clId="{0DE666FA-4C83-4EAB-B3E6-C2D542390001}" dt="2019-10-17T16:58:23.231" v="1103" actId="20577"/>
        <pc:sldMkLst>
          <pc:docMk/>
          <pc:sldMk cId="76559469" sldId="278"/>
        </pc:sldMkLst>
        <pc:spChg chg="mod">
          <ac:chgData name="Johnson, Chad" userId="29e26967-ee32-4210-a1e6-19e5305e9c5f" providerId="ADAL" clId="{0DE666FA-4C83-4EAB-B3E6-C2D542390001}" dt="2019-10-17T16:58:23.231" v="1103" actId="20577"/>
          <ac:spMkLst>
            <pc:docMk/>
            <pc:sldMk cId="76559469" sldId="278"/>
            <ac:spMk id="3" creationId="{00000000-0000-0000-0000-000000000000}"/>
          </ac:spMkLst>
        </pc:spChg>
      </pc:sldChg>
      <pc:sldChg chg="modSp">
        <pc:chgData name="Johnson, Chad" userId="29e26967-ee32-4210-a1e6-19e5305e9c5f" providerId="ADAL" clId="{0DE666FA-4C83-4EAB-B3E6-C2D542390001}" dt="2019-10-17T17:33:44.084" v="1136" actId="27636"/>
        <pc:sldMkLst>
          <pc:docMk/>
          <pc:sldMk cId="2122659489" sldId="279"/>
        </pc:sldMkLst>
        <pc:spChg chg="mod">
          <ac:chgData name="Johnson, Chad" userId="29e26967-ee32-4210-a1e6-19e5305e9c5f" providerId="ADAL" clId="{0DE666FA-4C83-4EAB-B3E6-C2D542390001}" dt="2019-10-17T17:33:44.084" v="1136" actId="27636"/>
          <ac:spMkLst>
            <pc:docMk/>
            <pc:sldMk cId="2122659489" sldId="279"/>
            <ac:spMk id="3" creationId="{00000000-0000-0000-0000-000000000000}"/>
          </ac:spMkLst>
        </pc:spChg>
      </pc:sldChg>
      <pc:sldChg chg="del">
        <pc:chgData name="Johnson, Chad" userId="29e26967-ee32-4210-a1e6-19e5305e9c5f" providerId="ADAL" clId="{0DE666FA-4C83-4EAB-B3E6-C2D542390001}" dt="2019-10-17T17:50:19.585" v="1141" actId="2696"/>
        <pc:sldMkLst>
          <pc:docMk/>
          <pc:sldMk cId="2375831660" sldId="281"/>
        </pc:sldMkLst>
      </pc:sldChg>
      <pc:sldChg chg="del">
        <pc:chgData name="Johnson, Chad" userId="29e26967-ee32-4210-a1e6-19e5305e9c5f" providerId="ADAL" clId="{0DE666FA-4C83-4EAB-B3E6-C2D542390001}" dt="2019-10-17T17:50:19.583" v="1140" actId="2696"/>
        <pc:sldMkLst>
          <pc:docMk/>
          <pc:sldMk cId="4120083138" sldId="282"/>
        </pc:sldMkLst>
      </pc:sldChg>
      <pc:sldChg chg="modSp">
        <pc:chgData name="Johnson, Chad" userId="29e26967-ee32-4210-a1e6-19e5305e9c5f" providerId="ADAL" clId="{0DE666FA-4C83-4EAB-B3E6-C2D542390001}" dt="2019-10-17T18:51:36.276" v="2186" actId="20577"/>
        <pc:sldMkLst>
          <pc:docMk/>
          <pc:sldMk cId="3010295469" sldId="283"/>
        </pc:sldMkLst>
        <pc:spChg chg="mod">
          <ac:chgData name="Johnson, Chad" userId="29e26967-ee32-4210-a1e6-19e5305e9c5f" providerId="ADAL" clId="{0DE666FA-4C83-4EAB-B3E6-C2D542390001}" dt="2019-10-17T18:51:36.276" v="2186" actId="20577"/>
          <ac:spMkLst>
            <pc:docMk/>
            <pc:sldMk cId="3010295469" sldId="283"/>
            <ac:spMk id="3" creationId="{00000000-0000-0000-0000-000000000000}"/>
          </ac:spMkLst>
        </pc:spChg>
      </pc:sldChg>
      <pc:sldChg chg="ord">
        <pc:chgData name="Johnson, Chad" userId="29e26967-ee32-4210-a1e6-19e5305e9c5f" providerId="ADAL" clId="{0DE666FA-4C83-4EAB-B3E6-C2D542390001}" dt="2019-10-17T17:56:05.558" v="1142"/>
        <pc:sldMkLst>
          <pc:docMk/>
          <pc:sldMk cId="1948477464" sldId="284"/>
        </pc:sldMkLst>
      </pc:sldChg>
      <pc:sldChg chg="addSp delSp modSp add">
        <pc:chgData name="Johnson, Chad" userId="29e26967-ee32-4210-a1e6-19e5305e9c5f" providerId="ADAL" clId="{0DE666FA-4C83-4EAB-B3E6-C2D542390001}" dt="2019-10-16T18:42:42.791" v="49" actId="20577"/>
        <pc:sldMkLst>
          <pc:docMk/>
          <pc:sldMk cId="979913012" sldId="303"/>
        </pc:sldMkLst>
        <pc:spChg chg="del">
          <ac:chgData name="Johnson, Chad" userId="29e26967-ee32-4210-a1e6-19e5305e9c5f" providerId="ADAL" clId="{0DE666FA-4C83-4EAB-B3E6-C2D542390001}" dt="2019-10-16T18:42:29.785" v="1"/>
          <ac:spMkLst>
            <pc:docMk/>
            <pc:sldMk cId="979913012" sldId="303"/>
            <ac:spMk id="2" creationId="{03BEDDF0-8203-4358-80E4-C56B1A582421}"/>
          </ac:spMkLst>
        </pc:spChg>
        <pc:spChg chg="del">
          <ac:chgData name="Johnson, Chad" userId="29e26967-ee32-4210-a1e6-19e5305e9c5f" providerId="ADAL" clId="{0DE666FA-4C83-4EAB-B3E6-C2D542390001}" dt="2019-10-16T18:42:29.785" v="1"/>
          <ac:spMkLst>
            <pc:docMk/>
            <pc:sldMk cId="979913012" sldId="303"/>
            <ac:spMk id="3" creationId="{39CE48E3-0311-45FC-8FC4-99F7750F3A31}"/>
          </ac:spMkLst>
        </pc:spChg>
        <pc:spChg chg="add mod">
          <ac:chgData name="Johnson, Chad" userId="29e26967-ee32-4210-a1e6-19e5305e9c5f" providerId="ADAL" clId="{0DE666FA-4C83-4EAB-B3E6-C2D542390001}" dt="2019-10-16T18:42:35.529" v="8" actId="20577"/>
          <ac:spMkLst>
            <pc:docMk/>
            <pc:sldMk cId="979913012" sldId="303"/>
            <ac:spMk id="4" creationId="{3C21A7F2-C87D-428E-8234-C5EC95E65780}"/>
          </ac:spMkLst>
        </pc:spChg>
        <pc:spChg chg="add mod">
          <ac:chgData name="Johnson, Chad" userId="29e26967-ee32-4210-a1e6-19e5305e9c5f" providerId="ADAL" clId="{0DE666FA-4C83-4EAB-B3E6-C2D542390001}" dt="2019-10-16T18:42:42.791" v="49" actId="20577"/>
          <ac:spMkLst>
            <pc:docMk/>
            <pc:sldMk cId="979913012" sldId="303"/>
            <ac:spMk id="5" creationId="{AA8AB64F-51A4-466A-A63E-70164151E18E}"/>
          </ac:spMkLst>
        </pc:spChg>
      </pc:sldChg>
      <pc:sldChg chg="modSp add">
        <pc:chgData name="Johnson, Chad" userId="29e26967-ee32-4210-a1e6-19e5305e9c5f" providerId="ADAL" clId="{0DE666FA-4C83-4EAB-B3E6-C2D542390001}" dt="2019-10-17T16:46:27.701" v="864" actId="20577"/>
        <pc:sldMkLst>
          <pc:docMk/>
          <pc:sldMk cId="138058983" sldId="304"/>
        </pc:sldMkLst>
        <pc:spChg chg="mod">
          <ac:chgData name="Johnson, Chad" userId="29e26967-ee32-4210-a1e6-19e5305e9c5f" providerId="ADAL" clId="{0DE666FA-4C83-4EAB-B3E6-C2D542390001}" dt="2019-10-17T16:46:27.701" v="864" actId="20577"/>
          <ac:spMkLst>
            <pc:docMk/>
            <pc:sldMk cId="138058983" sldId="304"/>
            <ac:spMk id="3" creationId="{00000000-0000-0000-0000-000000000000}"/>
          </ac:spMkLst>
        </pc:spChg>
      </pc:sldChg>
      <pc:sldChg chg="modSp add">
        <pc:chgData name="Johnson, Chad" userId="29e26967-ee32-4210-a1e6-19e5305e9c5f" providerId="ADAL" clId="{0DE666FA-4C83-4EAB-B3E6-C2D542390001}" dt="2019-10-17T17:32:58.118" v="1132" actId="20577"/>
        <pc:sldMkLst>
          <pc:docMk/>
          <pc:sldMk cId="2032404417" sldId="305"/>
        </pc:sldMkLst>
        <pc:spChg chg="mod">
          <ac:chgData name="Johnson, Chad" userId="29e26967-ee32-4210-a1e6-19e5305e9c5f" providerId="ADAL" clId="{0DE666FA-4C83-4EAB-B3E6-C2D542390001}" dt="2019-10-17T17:32:58.118" v="1132" actId="20577"/>
          <ac:spMkLst>
            <pc:docMk/>
            <pc:sldMk cId="2032404417" sldId="305"/>
            <ac:spMk id="3" creationId="{00000000-0000-0000-0000-000000000000}"/>
          </ac:spMkLst>
        </pc:spChg>
      </pc:sldChg>
      <pc:sldChg chg="addSp delSp modSp add del">
        <pc:chgData name="Johnson, Chad" userId="29e26967-ee32-4210-a1e6-19e5305e9c5f" providerId="ADAL" clId="{0DE666FA-4C83-4EAB-B3E6-C2D542390001}" dt="2019-10-17T16:52:29.405" v="896" actId="2696"/>
        <pc:sldMkLst>
          <pc:docMk/>
          <pc:sldMk cId="3839716819" sldId="305"/>
        </pc:sldMkLst>
        <pc:spChg chg="del">
          <ac:chgData name="Johnson, Chad" userId="29e26967-ee32-4210-a1e6-19e5305e9c5f" providerId="ADAL" clId="{0DE666FA-4C83-4EAB-B3E6-C2D542390001}" dt="2019-10-17T16:50:31.942" v="867"/>
          <ac:spMkLst>
            <pc:docMk/>
            <pc:sldMk cId="3839716819" sldId="305"/>
            <ac:spMk id="2" creationId="{1BBAA115-8D4B-4E8D-8EB2-CE55F25209AD}"/>
          </ac:spMkLst>
        </pc:spChg>
        <pc:spChg chg="del">
          <ac:chgData name="Johnson, Chad" userId="29e26967-ee32-4210-a1e6-19e5305e9c5f" providerId="ADAL" clId="{0DE666FA-4C83-4EAB-B3E6-C2D542390001}" dt="2019-10-17T16:50:31.942" v="867"/>
          <ac:spMkLst>
            <pc:docMk/>
            <pc:sldMk cId="3839716819" sldId="305"/>
            <ac:spMk id="3" creationId="{0CF5A6FC-138E-44D8-AF5C-5C25CEFDD9A3}"/>
          </ac:spMkLst>
        </pc:spChg>
        <pc:spChg chg="add mod">
          <ac:chgData name="Johnson, Chad" userId="29e26967-ee32-4210-a1e6-19e5305e9c5f" providerId="ADAL" clId="{0DE666FA-4C83-4EAB-B3E6-C2D542390001}" dt="2019-10-17T16:50:40.141" v="892" actId="20577"/>
          <ac:spMkLst>
            <pc:docMk/>
            <pc:sldMk cId="3839716819" sldId="305"/>
            <ac:spMk id="4" creationId="{BE071FEF-C6E6-4EBE-8E5E-C6313B22EAF4}"/>
          </ac:spMkLst>
        </pc:spChg>
        <pc:spChg chg="add del mod">
          <ac:chgData name="Johnson, Chad" userId="29e26967-ee32-4210-a1e6-19e5305e9c5f" providerId="ADAL" clId="{0DE666FA-4C83-4EAB-B3E6-C2D542390001}" dt="2019-10-17T16:52:18.688" v="895"/>
          <ac:spMkLst>
            <pc:docMk/>
            <pc:sldMk cId="3839716819" sldId="305"/>
            <ac:spMk id="5" creationId="{6B90B38F-FE3A-4C8E-97FA-42166361CBA8}"/>
          </ac:spMkLst>
        </pc:spChg>
        <pc:spChg chg="add del mod">
          <ac:chgData name="Johnson, Chad" userId="29e26967-ee32-4210-a1e6-19e5305e9c5f" providerId="ADAL" clId="{0DE666FA-4C83-4EAB-B3E6-C2D542390001}" dt="2019-10-17T16:50:44.943" v="893" actId="478"/>
          <ac:spMkLst>
            <pc:docMk/>
            <pc:sldMk cId="3839716819" sldId="305"/>
            <ac:spMk id="6" creationId="{1CF12885-EC64-4192-AA04-A07BC81B245C}"/>
          </ac:spMkLst>
        </pc:spChg>
        <pc:picChg chg="add del">
          <ac:chgData name="Johnson, Chad" userId="29e26967-ee32-4210-a1e6-19e5305e9c5f" providerId="ADAL" clId="{0DE666FA-4C83-4EAB-B3E6-C2D542390001}" dt="2019-10-17T16:52:18.688" v="895"/>
          <ac:picMkLst>
            <pc:docMk/>
            <pc:sldMk cId="3839716819" sldId="305"/>
            <ac:picMk id="1026" creationId="{53542F00-16D6-4842-AF31-11DDF8D10276}"/>
          </ac:picMkLst>
        </pc:picChg>
      </pc:sldChg>
      <pc:sldChg chg="modSp add">
        <pc:chgData name="Johnson, Chad" userId="29e26967-ee32-4210-a1e6-19e5305e9c5f" providerId="ADAL" clId="{0DE666FA-4C83-4EAB-B3E6-C2D542390001}" dt="2019-10-17T17:34:50.744" v="1139" actId="6549"/>
        <pc:sldMkLst>
          <pc:docMk/>
          <pc:sldMk cId="2335384806" sldId="306"/>
        </pc:sldMkLst>
        <pc:spChg chg="mod">
          <ac:chgData name="Johnson, Chad" userId="29e26967-ee32-4210-a1e6-19e5305e9c5f" providerId="ADAL" clId="{0DE666FA-4C83-4EAB-B3E6-C2D542390001}" dt="2019-10-17T17:34:50.744" v="1139" actId="6549"/>
          <ac:spMkLst>
            <pc:docMk/>
            <pc:sldMk cId="2335384806" sldId="306"/>
            <ac:spMk id="3" creationId="{00000000-0000-0000-0000-000000000000}"/>
          </ac:spMkLst>
        </pc:spChg>
      </pc:sldChg>
      <pc:sldChg chg="add del">
        <pc:chgData name="Johnson, Chad" userId="29e26967-ee32-4210-a1e6-19e5305e9c5f" providerId="ADAL" clId="{0DE666FA-4C83-4EAB-B3E6-C2D542390001}" dt="2019-10-17T17:33:05.891" v="1133" actId="2696"/>
        <pc:sldMkLst>
          <pc:docMk/>
          <pc:sldMk cId="4078840176" sldId="306"/>
        </pc:sldMkLst>
      </pc:sldChg>
      <pc:sldChg chg="modSp add">
        <pc:chgData name="Johnson, Chad" userId="29e26967-ee32-4210-a1e6-19e5305e9c5f" providerId="ADAL" clId="{0DE666FA-4C83-4EAB-B3E6-C2D542390001}" dt="2019-10-17T18:53:21.186" v="2187" actId="6549"/>
        <pc:sldMkLst>
          <pc:docMk/>
          <pc:sldMk cId="66475103" sldId="307"/>
        </pc:sldMkLst>
        <pc:spChg chg="mod">
          <ac:chgData name="Johnson, Chad" userId="29e26967-ee32-4210-a1e6-19e5305e9c5f" providerId="ADAL" clId="{0DE666FA-4C83-4EAB-B3E6-C2D542390001}" dt="2019-10-17T18:53:21.186" v="2187" actId="6549"/>
          <ac:spMkLst>
            <pc:docMk/>
            <pc:sldMk cId="66475103" sldId="307"/>
            <ac:spMk id="3" creationId="{00000000-0000-0000-0000-000000000000}"/>
          </ac:spMkLst>
        </pc:spChg>
      </pc:sldChg>
      <pc:sldChg chg="modSp add">
        <pc:chgData name="Johnson, Chad" userId="29e26967-ee32-4210-a1e6-19e5305e9c5f" providerId="ADAL" clId="{0DE666FA-4C83-4EAB-B3E6-C2D542390001}" dt="2019-10-17T17:57:23.568" v="1154" actId="27636"/>
        <pc:sldMkLst>
          <pc:docMk/>
          <pc:sldMk cId="2429674055" sldId="308"/>
        </pc:sldMkLst>
        <pc:spChg chg="mod">
          <ac:chgData name="Johnson, Chad" userId="29e26967-ee32-4210-a1e6-19e5305e9c5f" providerId="ADAL" clId="{0DE666FA-4C83-4EAB-B3E6-C2D542390001}" dt="2019-10-17T17:57:23.568" v="1154" actId="27636"/>
          <ac:spMkLst>
            <pc:docMk/>
            <pc:sldMk cId="2429674055" sldId="308"/>
            <ac:spMk id="3" creationId="{00000000-0000-0000-0000-000000000000}"/>
          </ac:spMkLst>
        </pc:spChg>
      </pc:sldChg>
      <pc:sldChg chg="modSp add ord">
        <pc:chgData name="Johnson, Chad" userId="29e26967-ee32-4210-a1e6-19e5305e9c5f" providerId="ADAL" clId="{0DE666FA-4C83-4EAB-B3E6-C2D542390001}" dt="2019-10-17T18:26:01.880" v="1750"/>
        <pc:sldMkLst>
          <pc:docMk/>
          <pc:sldMk cId="2166142924" sldId="309"/>
        </pc:sldMkLst>
        <pc:spChg chg="mod">
          <ac:chgData name="Johnson, Chad" userId="29e26967-ee32-4210-a1e6-19e5305e9c5f" providerId="ADAL" clId="{0DE666FA-4C83-4EAB-B3E6-C2D542390001}" dt="2019-10-17T17:58:54.779" v="1277" actId="20577"/>
          <ac:spMkLst>
            <pc:docMk/>
            <pc:sldMk cId="2166142924" sldId="309"/>
            <ac:spMk id="2" creationId="{A6BBF943-DCFF-4F76-B4E0-FB09117A9732}"/>
          </ac:spMkLst>
        </pc:spChg>
        <pc:spChg chg="mod">
          <ac:chgData name="Johnson, Chad" userId="29e26967-ee32-4210-a1e6-19e5305e9c5f" providerId="ADAL" clId="{0DE666FA-4C83-4EAB-B3E6-C2D542390001}" dt="2019-10-17T18:02:21.731" v="1318" actId="15"/>
          <ac:spMkLst>
            <pc:docMk/>
            <pc:sldMk cId="2166142924" sldId="309"/>
            <ac:spMk id="3" creationId="{6A80240B-AAD6-4060-AA4E-6631288828A3}"/>
          </ac:spMkLst>
        </pc:spChg>
      </pc:sldChg>
      <pc:sldChg chg="modSp add ord">
        <pc:chgData name="Johnson, Chad" userId="29e26967-ee32-4210-a1e6-19e5305e9c5f" providerId="ADAL" clId="{0DE666FA-4C83-4EAB-B3E6-C2D542390001}" dt="2019-10-17T18:26:01.880" v="1750"/>
        <pc:sldMkLst>
          <pc:docMk/>
          <pc:sldMk cId="360904719" sldId="310"/>
        </pc:sldMkLst>
        <pc:spChg chg="mod">
          <ac:chgData name="Johnson, Chad" userId="29e26967-ee32-4210-a1e6-19e5305e9c5f" providerId="ADAL" clId="{0DE666FA-4C83-4EAB-B3E6-C2D542390001}" dt="2019-10-17T18:00:40.331" v="1313" actId="20577"/>
          <ac:spMkLst>
            <pc:docMk/>
            <pc:sldMk cId="360904719" sldId="310"/>
            <ac:spMk id="2" creationId="{A6BBF943-DCFF-4F76-B4E0-FB09117A9732}"/>
          </ac:spMkLst>
        </pc:spChg>
        <pc:spChg chg="mod">
          <ac:chgData name="Johnson, Chad" userId="29e26967-ee32-4210-a1e6-19e5305e9c5f" providerId="ADAL" clId="{0DE666FA-4C83-4EAB-B3E6-C2D542390001}" dt="2019-10-17T18:03:48.803" v="1330" actId="15"/>
          <ac:spMkLst>
            <pc:docMk/>
            <pc:sldMk cId="360904719" sldId="310"/>
            <ac:spMk id="3" creationId="{6A80240B-AAD6-4060-AA4E-6631288828A3}"/>
          </ac:spMkLst>
        </pc:spChg>
      </pc:sldChg>
      <pc:sldChg chg="modSp add ord">
        <pc:chgData name="Johnson, Chad" userId="29e26967-ee32-4210-a1e6-19e5305e9c5f" providerId="ADAL" clId="{0DE666FA-4C83-4EAB-B3E6-C2D542390001}" dt="2019-10-17T18:26:01.880" v="1750"/>
        <pc:sldMkLst>
          <pc:docMk/>
          <pc:sldMk cId="3108880457" sldId="311"/>
        </pc:sldMkLst>
        <pc:spChg chg="mod">
          <ac:chgData name="Johnson, Chad" userId="29e26967-ee32-4210-a1e6-19e5305e9c5f" providerId="ADAL" clId="{0DE666FA-4C83-4EAB-B3E6-C2D542390001}" dt="2019-10-17T18:04:26.009" v="1344" actId="20577"/>
          <ac:spMkLst>
            <pc:docMk/>
            <pc:sldMk cId="3108880457" sldId="311"/>
            <ac:spMk id="2" creationId="{A6BBF943-DCFF-4F76-B4E0-FB09117A9732}"/>
          </ac:spMkLst>
        </pc:spChg>
        <pc:spChg chg="mod">
          <ac:chgData name="Johnson, Chad" userId="29e26967-ee32-4210-a1e6-19e5305e9c5f" providerId="ADAL" clId="{0DE666FA-4C83-4EAB-B3E6-C2D542390001}" dt="2019-10-17T18:05:57.087" v="1346" actId="15"/>
          <ac:spMkLst>
            <pc:docMk/>
            <pc:sldMk cId="3108880457" sldId="311"/>
            <ac:spMk id="3" creationId="{6A80240B-AAD6-4060-AA4E-6631288828A3}"/>
          </ac:spMkLst>
        </pc:spChg>
      </pc:sldChg>
      <pc:sldChg chg="modSp add ord">
        <pc:chgData name="Johnson, Chad" userId="29e26967-ee32-4210-a1e6-19e5305e9c5f" providerId="ADAL" clId="{0DE666FA-4C83-4EAB-B3E6-C2D542390001}" dt="2019-10-17T18:26:01.880" v="1750"/>
        <pc:sldMkLst>
          <pc:docMk/>
          <pc:sldMk cId="2187813402" sldId="312"/>
        </pc:sldMkLst>
        <pc:spChg chg="mod">
          <ac:chgData name="Johnson, Chad" userId="29e26967-ee32-4210-a1e6-19e5305e9c5f" providerId="ADAL" clId="{0DE666FA-4C83-4EAB-B3E6-C2D542390001}" dt="2019-10-17T18:06:31.594" v="1357" actId="20577"/>
          <ac:spMkLst>
            <pc:docMk/>
            <pc:sldMk cId="2187813402" sldId="312"/>
            <ac:spMk id="2" creationId="{A6BBF943-DCFF-4F76-B4E0-FB09117A9732}"/>
          </ac:spMkLst>
        </pc:spChg>
        <pc:spChg chg="mod">
          <ac:chgData name="Johnson, Chad" userId="29e26967-ee32-4210-a1e6-19e5305e9c5f" providerId="ADAL" clId="{0DE666FA-4C83-4EAB-B3E6-C2D542390001}" dt="2019-10-17T18:08:26.027" v="1368" actId="15"/>
          <ac:spMkLst>
            <pc:docMk/>
            <pc:sldMk cId="2187813402" sldId="312"/>
            <ac:spMk id="3" creationId="{6A80240B-AAD6-4060-AA4E-6631288828A3}"/>
          </ac:spMkLst>
        </pc:spChg>
      </pc:sldChg>
      <pc:sldChg chg="modSp add ord">
        <pc:chgData name="Johnson, Chad" userId="29e26967-ee32-4210-a1e6-19e5305e9c5f" providerId="ADAL" clId="{0DE666FA-4C83-4EAB-B3E6-C2D542390001}" dt="2019-10-17T18:26:01.880" v="1750"/>
        <pc:sldMkLst>
          <pc:docMk/>
          <pc:sldMk cId="741148207" sldId="313"/>
        </pc:sldMkLst>
        <pc:spChg chg="mod">
          <ac:chgData name="Johnson, Chad" userId="29e26967-ee32-4210-a1e6-19e5305e9c5f" providerId="ADAL" clId="{0DE666FA-4C83-4EAB-B3E6-C2D542390001}" dt="2019-10-17T18:11:28.791" v="1432" actId="20577"/>
          <ac:spMkLst>
            <pc:docMk/>
            <pc:sldMk cId="741148207" sldId="313"/>
            <ac:spMk id="2" creationId="{EB5799F4-75FC-4A1B-8E51-72B7EAF90B28}"/>
          </ac:spMkLst>
        </pc:spChg>
        <pc:spChg chg="mod">
          <ac:chgData name="Johnson, Chad" userId="29e26967-ee32-4210-a1e6-19e5305e9c5f" providerId="ADAL" clId="{0DE666FA-4C83-4EAB-B3E6-C2D542390001}" dt="2019-10-17T18:24:45.667" v="1749" actId="20577"/>
          <ac:spMkLst>
            <pc:docMk/>
            <pc:sldMk cId="741148207" sldId="313"/>
            <ac:spMk id="3" creationId="{F9DA7578-B1D8-4D98-BDB2-CFDAEFEB47E9}"/>
          </ac:spMkLst>
        </pc:spChg>
      </pc:sldChg>
      <pc:sldChg chg="add ord">
        <pc:chgData name="Johnson, Chad" userId="29e26967-ee32-4210-a1e6-19e5305e9c5f" providerId="ADAL" clId="{0DE666FA-4C83-4EAB-B3E6-C2D542390001}" dt="2019-10-17T18:26:01.880" v="1750"/>
        <pc:sldMkLst>
          <pc:docMk/>
          <pc:sldMk cId="2471746919" sldId="314"/>
        </pc:sldMkLst>
      </pc:sldChg>
    </pc:docChg>
  </pc:docChgLst>
  <pc:docChgLst>
    <pc:chgData name="Johnson, Chad" userId="S::cjohnson@uwsp.edu::29e26967-ee32-4210-a1e6-19e5305e9c5f" providerId="AD" clId="Web-{A5CA4C64-F949-4F36-9F5A-BAA9EDCB9CC1}"/>
  </pc:docChgLst>
  <pc:docChgLst>
    <pc:chgData name="Johnson, Chad" userId="29e26967-ee32-4210-a1e6-19e5305e9c5f" providerId="ADAL" clId="{E8F482EA-33CD-448C-ADF2-4C5FA259ADBC}"/>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247255" y="-44532"/>
            <a:ext cx="9386888" cy="5192849"/>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251972" y="889863"/>
            <a:ext cx="6636259" cy="335845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19428" y="1556630"/>
            <a:ext cx="6509936" cy="1311547"/>
          </a:xfrm>
        </p:spPr>
        <p:txBody>
          <a:bodyPr bIns="0" anchor="b">
            <a:normAutofit/>
          </a:bodyPr>
          <a:lstStyle>
            <a:lvl1pPr algn="ctr">
              <a:lnSpc>
                <a:spcPct val="80000"/>
              </a:lnSpc>
              <a:defRPr sz="41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19428" y="2929702"/>
            <a:ext cx="6505070" cy="991940"/>
          </a:xfrm>
        </p:spPr>
        <p:txBody>
          <a:bodyPr tIns="0">
            <a:normAutofit/>
          </a:bodyPr>
          <a:lstStyle>
            <a:lvl1pPr marL="0" indent="0" algn="ctr">
              <a:lnSpc>
                <a:spcPct val="100000"/>
              </a:lnSpc>
              <a:buNone/>
              <a:defRPr sz="1400" b="0">
                <a:solidFill>
                  <a:srgbClr val="FFFEFF"/>
                </a:solidFill>
              </a:defRPr>
            </a:lvl1pPr>
            <a:lvl2pPr marL="342884" indent="0" algn="ctr">
              <a:buNone/>
              <a:defRPr sz="1400"/>
            </a:lvl2pPr>
            <a:lvl3pPr marL="685766" indent="0" algn="ctr">
              <a:buNone/>
              <a:defRPr sz="140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03504" y="240030"/>
            <a:ext cx="2743200" cy="240030"/>
          </a:xfrm>
        </p:spPr>
        <p:txBody>
          <a:bodyPr vert="horz" lIns="68577" tIns="34289" rIns="68577" bIns="34289" rtlCol="0" anchor="ctr"/>
          <a:lstStyle>
            <a:lvl1pPr>
              <a:defRPr lang="en-US"/>
            </a:lvl1pPr>
          </a:lstStyle>
          <a:p>
            <a:fld id="{48A87A34-81AB-432B-8DAE-1953F412C126}" type="datetimeFigureOut">
              <a:rPr lang="en-US" dirty="0">
                <a:solidFill>
                  <a:prstClr val="black">
                    <a:tint val="75000"/>
                  </a:prstClr>
                </a:solidFill>
              </a:rPr>
              <a:pPr/>
              <a:t>10/21/2019</a:t>
            </a:fld>
            <a:endParaRPr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3796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313135" y="2"/>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600110"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6"/>
            <a:ext cx="2625897" cy="184233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832489" y="596041"/>
            <a:ext cx="4706276" cy="394281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452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1" y="2"/>
            <a:ext cx="9438086" cy="5139929"/>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5789213" y="1274692"/>
            <a:ext cx="2755857" cy="2602816"/>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855578" y="1762444"/>
            <a:ext cx="2625896" cy="184233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2062" y="598836"/>
            <a:ext cx="4701467" cy="39429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77755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313135" y="2"/>
            <a:ext cx="9438086" cy="5139929"/>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600110" y="1274692"/>
            <a:ext cx="2755857" cy="2602816"/>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5" y="1762444"/>
            <a:ext cx="2624234" cy="184233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8838" y="602391"/>
            <a:ext cx="4711405" cy="3936467"/>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32935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247255" y="-44532"/>
            <a:ext cx="9386888" cy="5192849"/>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444661" y="889863"/>
            <a:ext cx="4249609" cy="335845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508162" y="1556049"/>
            <a:ext cx="4117668" cy="1267043"/>
          </a:xfrm>
        </p:spPr>
        <p:txBody>
          <a:bodyPr bIns="0" anchor="b">
            <a:normAutofit/>
          </a:bodyPr>
          <a:lstStyle>
            <a:lvl1pPr algn="ctr">
              <a:defRPr sz="33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508164" y="2885140"/>
            <a:ext cx="4117667" cy="1037828"/>
          </a:xfrm>
        </p:spPr>
        <p:txBody>
          <a:bodyPr tIns="0">
            <a:normAutofit/>
          </a:bodyPr>
          <a:lstStyle>
            <a:lvl1pPr marL="0" indent="0" algn="ctr">
              <a:buNone/>
              <a:defRPr sz="1400">
                <a:solidFill>
                  <a:srgbClr val="FFFEFF"/>
                </a:solidFill>
              </a:defRPr>
            </a:lvl1pPr>
            <a:lvl2pPr marL="342884" indent="0">
              <a:buNone/>
              <a:defRPr sz="1400">
                <a:solidFill>
                  <a:schemeClr val="tx1">
                    <a:tint val="75000"/>
                  </a:schemeClr>
                </a:solidFill>
              </a:defRPr>
            </a:lvl2pPr>
            <a:lvl3pPr marL="685766" indent="0">
              <a:buNone/>
              <a:defRPr sz="1400">
                <a:solidFill>
                  <a:schemeClr val="tx1">
                    <a:tint val="75000"/>
                  </a:schemeClr>
                </a:solidFill>
              </a:defRPr>
            </a:lvl3pPr>
            <a:lvl4pPr marL="1028649" indent="0">
              <a:buNone/>
              <a:defRPr sz="1200">
                <a:solidFill>
                  <a:schemeClr val="tx1">
                    <a:tint val="75000"/>
                  </a:schemeClr>
                </a:solidFill>
              </a:defRPr>
            </a:lvl4pPr>
            <a:lvl5pPr marL="1371532" indent="0">
              <a:buNone/>
              <a:defRPr sz="1200">
                <a:solidFill>
                  <a:schemeClr val="tx1">
                    <a:tint val="75000"/>
                  </a:schemeClr>
                </a:solidFill>
              </a:defRPr>
            </a:lvl5pPr>
            <a:lvl6pPr marL="1714415" indent="0">
              <a:buNone/>
              <a:defRPr sz="1200">
                <a:solidFill>
                  <a:schemeClr val="tx1">
                    <a:tint val="75000"/>
                  </a:schemeClr>
                </a:solidFill>
              </a:defRPr>
            </a:lvl6pPr>
            <a:lvl7pPr marL="2057297" indent="0">
              <a:buNone/>
              <a:defRPr sz="1200">
                <a:solidFill>
                  <a:schemeClr val="tx1">
                    <a:tint val="75000"/>
                  </a:schemeClr>
                </a:solidFill>
              </a:defRPr>
            </a:lvl7pPr>
            <a:lvl8pPr marL="2400180" indent="0">
              <a:buNone/>
              <a:defRPr sz="1200">
                <a:solidFill>
                  <a:schemeClr val="tx1">
                    <a:tint val="75000"/>
                  </a:schemeClr>
                </a:solidFill>
              </a:defRPr>
            </a:lvl8pPr>
            <a:lvl9pPr marL="2743064"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5" name="Footer Placeholder 4"/>
          <p:cNvSpPr>
            <a:spLocks noGrp="1"/>
          </p:cNvSpPr>
          <p:nvPr>
            <p:ph type="ftr" sz="quarter" idx="11"/>
          </p:nvPr>
        </p:nvSpPr>
        <p:spPr>
          <a:xfrm>
            <a:off x="603504" y="4670298"/>
            <a:ext cx="7941564" cy="240030"/>
          </a:xfrm>
        </p:spPr>
        <p:txBody>
          <a:bodyPr/>
          <a:lstStyle>
            <a:lvl1pPr algn="ctr">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7990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313135" y="2"/>
            <a:ext cx="9438086" cy="5139929"/>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00110" y="1274692"/>
            <a:ext cx="2755857" cy="2602816"/>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54754"/>
            <a:ext cx="2625621" cy="1852549"/>
          </a:xfrm>
        </p:spPr>
        <p:txBody>
          <a:bodyPr lIns="68577" tIns="68577" rIns="68577" bIns="68577"/>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840661" y="602392"/>
            <a:ext cx="4702193" cy="1786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837" y="2754121"/>
            <a:ext cx="4704017" cy="17876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36830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313135" y="2"/>
            <a:ext cx="9438086" cy="5139929"/>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600110" y="1274692"/>
            <a:ext cx="2755857" cy="2602816"/>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752" y="1772939"/>
            <a:ext cx="2625621" cy="1845373"/>
          </a:xfrm>
        </p:spPr>
        <p:txBody>
          <a:bodyPr lIns="68577" tIns="68577" rIns="68577" bIns="68577"/>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43853" y="602389"/>
            <a:ext cx="4698816" cy="514350"/>
          </a:xfrm>
        </p:spPr>
        <p:txBody>
          <a:bodyPr anchor="ctr">
            <a:noAutofit/>
          </a:bodyPr>
          <a:lstStyle>
            <a:lvl1pPr marL="0" indent="0" algn="l">
              <a:lnSpc>
                <a:spcPct val="100000"/>
              </a:lnSpc>
              <a:buNone/>
              <a:defRPr sz="1700" b="0" cap="all" baseline="0">
                <a:solidFill>
                  <a:schemeClr val="accent1"/>
                </a:solidFill>
              </a:defRPr>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Edit Master text styles</a:t>
            </a:r>
          </a:p>
        </p:txBody>
      </p:sp>
      <p:sp>
        <p:nvSpPr>
          <p:cNvPr id="4" name="Content Placeholder 3"/>
          <p:cNvSpPr>
            <a:spLocks noGrp="1"/>
          </p:cNvSpPr>
          <p:nvPr>
            <p:ph sz="half" idx="2"/>
          </p:nvPr>
        </p:nvSpPr>
        <p:spPr>
          <a:xfrm>
            <a:off x="3843981" y="1116741"/>
            <a:ext cx="4698263" cy="12726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8989" y="2749415"/>
            <a:ext cx="4698311" cy="514350"/>
          </a:xfrm>
        </p:spPr>
        <p:txBody>
          <a:bodyPr anchor="ctr">
            <a:noAutofit/>
          </a:bodyPr>
          <a:lstStyle>
            <a:lvl1pPr marL="0" indent="0" algn="l">
              <a:lnSpc>
                <a:spcPct val="100000"/>
              </a:lnSpc>
              <a:buNone/>
              <a:defRPr sz="1700" b="0" cap="all" baseline="0">
                <a:solidFill>
                  <a:schemeClr val="accent1"/>
                </a:solidFill>
              </a:defRPr>
            </a:lvl1pPr>
            <a:lvl2pPr marL="342884" indent="0">
              <a:buNone/>
              <a:defRPr sz="1500" b="1"/>
            </a:lvl2pPr>
            <a:lvl3pPr marL="685766" indent="0">
              <a:buNone/>
              <a:defRPr sz="1400" b="1"/>
            </a:lvl3pPr>
            <a:lvl4pPr marL="1028649" indent="0">
              <a:buNone/>
              <a:defRPr sz="1200" b="1"/>
            </a:lvl4pPr>
            <a:lvl5pPr marL="1371532" indent="0">
              <a:buNone/>
              <a:defRPr sz="1200" b="1"/>
            </a:lvl5pPr>
            <a:lvl6pPr marL="1714415" indent="0">
              <a:buNone/>
              <a:defRPr sz="1200" b="1"/>
            </a:lvl6pPr>
            <a:lvl7pPr marL="2057297" indent="0">
              <a:buNone/>
              <a:defRPr sz="1200" b="1"/>
            </a:lvl7pPr>
            <a:lvl8pPr marL="2400180" indent="0">
              <a:buNone/>
              <a:defRPr sz="1200" b="1"/>
            </a:lvl8pPr>
            <a:lvl9pPr marL="2743064" indent="0">
              <a:buNone/>
              <a:defRPr sz="1200" b="1"/>
            </a:lvl9pPr>
          </a:lstStyle>
          <a:p>
            <a:pPr lvl="0"/>
            <a:r>
              <a:rPr lang="en-US"/>
              <a:t>Edit Master text styles</a:t>
            </a:r>
          </a:p>
        </p:txBody>
      </p:sp>
      <p:sp>
        <p:nvSpPr>
          <p:cNvPr id="6" name="Content Placeholder 5"/>
          <p:cNvSpPr>
            <a:spLocks noGrp="1"/>
          </p:cNvSpPr>
          <p:nvPr>
            <p:ph sz="quarter" idx="4"/>
          </p:nvPr>
        </p:nvSpPr>
        <p:spPr>
          <a:xfrm>
            <a:off x="3838835" y="3263765"/>
            <a:ext cx="4699191" cy="12780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8" name="Footer Placeholder 7"/>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39185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313135" y="2"/>
            <a:ext cx="9438086" cy="5139929"/>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600110" y="1274692"/>
            <a:ext cx="2755857" cy="2602816"/>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6" y="1762444"/>
            <a:ext cx="2625897" cy="184233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32227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3" name="Footer Placeholder 2"/>
          <p:cNvSpPr>
            <a:spLocks noGrp="1"/>
          </p:cNvSpPr>
          <p:nvPr>
            <p:ph type="ftr" sz="quarter" idx="11"/>
          </p:nvPr>
        </p:nvSpPr>
        <p:spPr>
          <a:xfrm>
            <a:off x="603504" y="4670298"/>
            <a:ext cx="7941564" cy="240030"/>
          </a:xfrm>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a:xfrm>
            <a:off x="7852410"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5625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313135" y="2"/>
            <a:ext cx="9438086" cy="5139929"/>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600110" y="1274692"/>
            <a:ext cx="2755857" cy="2602816"/>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666474" y="1764019"/>
            <a:ext cx="2625898" cy="917474"/>
          </a:xfrm>
        </p:spPr>
        <p:txBody>
          <a:bodyPr bIns="0" anchor="b">
            <a:noAutofit/>
          </a:bodyPr>
          <a:lstStyle>
            <a:lvl1pPr algn="ctr">
              <a:defRPr sz="24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3832489" y="602108"/>
            <a:ext cx="4706276" cy="393745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6474" y="2685140"/>
            <a:ext cx="2625898" cy="915873"/>
          </a:xfrm>
        </p:spPr>
        <p:txBody>
          <a:bodyPr/>
          <a:lstStyle>
            <a:lvl1pPr marL="0" indent="0" algn="ctr">
              <a:buNone/>
              <a:defRPr sz="1200">
                <a:solidFill>
                  <a:srgbClr val="FFFEFF"/>
                </a:solidFill>
              </a:defRPr>
            </a:lvl1pPr>
            <a:lvl2pPr marL="342884" indent="0">
              <a:buNone/>
              <a:defRPr sz="1100"/>
            </a:lvl2pPr>
            <a:lvl3pPr marL="685766" indent="0">
              <a:buNone/>
              <a:defRPr sz="900"/>
            </a:lvl3pPr>
            <a:lvl4pPr marL="1028649" indent="0">
              <a:buNone/>
              <a:defRPr sz="800"/>
            </a:lvl4pPr>
            <a:lvl5pPr marL="1371532" indent="0">
              <a:buNone/>
              <a:defRPr sz="800"/>
            </a:lvl5pPr>
            <a:lvl6pPr marL="1714415" indent="0">
              <a:buNone/>
              <a:defRPr sz="800"/>
            </a:lvl6pPr>
            <a:lvl7pPr marL="2057297" indent="0">
              <a:buNone/>
              <a:defRPr sz="800"/>
            </a:lvl7pPr>
            <a:lvl8pPr marL="2400180" indent="0">
              <a:buNone/>
              <a:defRPr sz="800"/>
            </a:lvl8pPr>
            <a:lvl9pPr marL="2743064"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86573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247255" y="-44532"/>
            <a:ext cx="9386888" cy="5192849"/>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604004" y="1273749"/>
            <a:ext cx="4456155" cy="2602816"/>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7632" y="0"/>
            <a:ext cx="3486368" cy="5143500"/>
          </a:xfrm>
          <a:solidFill>
            <a:schemeClr val="bg1">
              <a:lumMod val="65000"/>
              <a:lumOff val="35000"/>
            </a:schemeClr>
          </a:solidFill>
          <a:ln w="9525" cap="sq">
            <a:noFill/>
            <a:miter lim="800000"/>
          </a:ln>
          <a:effectLst/>
        </p:spPr>
        <p:txBody>
          <a:bodyPr anchor="t"/>
          <a:lstStyle>
            <a:lvl1pPr marL="0" indent="0" algn="ctr">
              <a:buNone/>
              <a:defRPr sz="2400"/>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en-US" dirty="0"/>
          </a:p>
        </p:txBody>
      </p:sp>
      <p:sp>
        <p:nvSpPr>
          <p:cNvPr id="2" name="Title 1"/>
          <p:cNvSpPr>
            <a:spLocks noGrp="1"/>
          </p:cNvSpPr>
          <p:nvPr>
            <p:ph type="title"/>
          </p:nvPr>
        </p:nvSpPr>
        <p:spPr>
          <a:xfrm>
            <a:off x="664084" y="1770191"/>
            <a:ext cx="4332485" cy="883524"/>
          </a:xfrm>
        </p:spPr>
        <p:txBody>
          <a:bodyPr bIns="0" anchor="b">
            <a:normAutofit/>
          </a:bodyPr>
          <a:lstStyle>
            <a:lvl1pPr>
              <a:defRPr sz="27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64084" y="2658761"/>
            <a:ext cx="4332485" cy="955649"/>
          </a:xfrm>
        </p:spPr>
        <p:txBody>
          <a:bodyPr>
            <a:normAutofit/>
          </a:bodyPr>
          <a:lstStyle>
            <a:lvl1pPr marL="0" indent="0" algn="ctr">
              <a:buNone/>
              <a:defRPr sz="1400">
                <a:solidFill>
                  <a:srgbClr val="FFFEFF"/>
                </a:solidFill>
              </a:defRPr>
            </a:lvl1pPr>
            <a:lvl2pPr marL="342884" indent="0">
              <a:buNone/>
              <a:defRPr sz="1100"/>
            </a:lvl2pPr>
            <a:lvl3pPr marL="685766" indent="0">
              <a:buNone/>
              <a:defRPr sz="900"/>
            </a:lvl3pPr>
            <a:lvl4pPr marL="1028649" indent="0">
              <a:buNone/>
              <a:defRPr sz="800"/>
            </a:lvl4pPr>
            <a:lvl5pPr marL="1371532" indent="0">
              <a:buNone/>
              <a:defRPr sz="800"/>
            </a:lvl5pPr>
            <a:lvl6pPr marL="1714415" indent="0">
              <a:buNone/>
              <a:defRPr sz="800"/>
            </a:lvl6pPr>
            <a:lvl7pPr marL="2057297" indent="0">
              <a:buNone/>
              <a:defRPr sz="800"/>
            </a:lvl7pPr>
            <a:lvl8pPr marL="2400180" indent="0">
              <a:buNone/>
              <a:defRPr sz="800"/>
            </a:lvl8pPr>
            <a:lvl9pPr marL="2743064" indent="0">
              <a:buNone/>
              <a:defRPr sz="800"/>
            </a:lvl9pPr>
          </a:lstStyle>
          <a:p>
            <a:pPr lvl="0"/>
            <a:r>
              <a:rPr lang="en-US"/>
              <a:t>Edit Master text styles</a:t>
            </a:r>
          </a:p>
        </p:txBody>
      </p:sp>
      <p:sp>
        <p:nvSpPr>
          <p:cNvPr id="5" name="Date Placeholder 4"/>
          <p:cNvSpPr>
            <a:spLocks noGrp="1"/>
          </p:cNvSpPr>
          <p:nvPr>
            <p:ph type="dt" sz="half" idx="10"/>
          </p:nvPr>
        </p:nvSpPr>
        <p:spPr>
          <a:xfrm>
            <a:off x="603504" y="240030"/>
            <a:ext cx="2743200" cy="240030"/>
          </a:xfrm>
        </p:spPr>
        <p:txBody>
          <a:bodyPr/>
          <a:lstStyle/>
          <a:p>
            <a:fld id="{48A87A34-81AB-432B-8DAE-1953F412C126}" type="datetimeFigureOut">
              <a:rPr lang="en-US" dirty="0">
                <a:solidFill>
                  <a:prstClr val="black">
                    <a:tint val="75000"/>
                  </a:prstClr>
                </a:solidFill>
              </a:rPr>
              <a:pPr/>
              <a:t>10/21/2019</a:t>
            </a:fld>
            <a:endParaRPr lang="en-US" dirty="0">
              <a:solidFill>
                <a:prstClr val="black">
                  <a:tint val="75000"/>
                </a:prstClr>
              </a:solidFill>
            </a:endParaRPr>
          </a:p>
        </p:txBody>
      </p:sp>
      <p:sp>
        <p:nvSpPr>
          <p:cNvPr id="6" name="Footer Placeholder 5"/>
          <p:cNvSpPr>
            <a:spLocks noGrp="1"/>
          </p:cNvSpPr>
          <p:nvPr>
            <p:ph type="ftr" sz="quarter" idx="11"/>
          </p:nvPr>
        </p:nvSpPr>
        <p:spPr>
          <a:xfrm>
            <a:off x="603505" y="4670298"/>
            <a:ext cx="4456652" cy="240030"/>
          </a:xfrm>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a:xfrm>
            <a:off x="4371283" y="240030"/>
            <a:ext cx="685800" cy="240030"/>
          </a:xfrm>
        </p:spPr>
        <p:txBody>
          <a:bodyPr/>
          <a:lstStyle/>
          <a:p>
            <a:fld id="{6D22F896-40B5-4ADD-8801-0D06FADFA095}" type="slidenum">
              <a:rPr lang="en-US" dirty="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2239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371" y="1768794"/>
            <a:ext cx="2624000" cy="1842364"/>
          </a:xfrm>
          <a:prstGeom prst="rect">
            <a:avLst/>
          </a:prstGeom>
        </p:spPr>
        <p:txBody>
          <a:bodyPr vert="horz" lIns="171442" tIns="171442" rIns="171442" bIns="171442"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76237" y="596041"/>
            <a:ext cx="4462527" cy="3942818"/>
          </a:xfrm>
          <a:prstGeom prst="rect">
            <a:avLst/>
          </a:prstGeom>
        </p:spPr>
        <p:txBody>
          <a:bodyPr vert="horz" lIns="68577" tIns="34289" rIns="68577" bIns="34289"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03504" y="240030"/>
            <a:ext cx="2743200" cy="240030"/>
          </a:xfrm>
          <a:prstGeom prst="rect">
            <a:avLst/>
          </a:prstGeom>
        </p:spPr>
        <p:txBody>
          <a:bodyPr vert="horz" lIns="68577" tIns="34289" rIns="68577" bIns="34289" rtlCol="0" anchor="ctr"/>
          <a:lstStyle>
            <a:lvl1pPr algn="l">
              <a:defRPr sz="800">
                <a:solidFill>
                  <a:schemeClr val="tx1">
                    <a:tint val="75000"/>
                  </a:schemeClr>
                </a:solidFill>
              </a:defRPr>
            </a:lvl1pPr>
          </a:lstStyle>
          <a:p>
            <a:pPr defTabSz="342884"/>
            <a:fld id="{48A87A34-81AB-432B-8DAE-1953F412C126}" type="datetimeFigureOut">
              <a:rPr lang="en-US" smtClean="0">
                <a:solidFill>
                  <a:prstClr val="black">
                    <a:tint val="75000"/>
                  </a:prstClr>
                </a:solidFill>
              </a:rPr>
              <a:pPr defTabSz="342884"/>
              <a:t>10/21/2019</a:t>
            </a:fld>
            <a:endParaRPr lang="en-US" dirty="0">
              <a:solidFill>
                <a:prstClr val="black">
                  <a:tint val="75000"/>
                </a:prstClr>
              </a:solidFill>
            </a:endParaRPr>
          </a:p>
        </p:txBody>
      </p:sp>
      <p:sp>
        <p:nvSpPr>
          <p:cNvPr id="5" name="Footer Placeholder 4"/>
          <p:cNvSpPr>
            <a:spLocks noGrp="1"/>
          </p:cNvSpPr>
          <p:nvPr>
            <p:ph type="ftr" sz="quarter" idx="3"/>
          </p:nvPr>
        </p:nvSpPr>
        <p:spPr>
          <a:xfrm>
            <a:off x="603504" y="4670298"/>
            <a:ext cx="7941564" cy="240030"/>
          </a:xfrm>
          <a:prstGeom prst="rect">
            <a:avLst/>
          </a:prstGeom>
        </p:spPr>
        <p:txBody>
          <a:bodyPr vert="horz" lIns="68577" tIns="34289" rIns="68577" bIns="34289" rtlCol="0" anchor="ctr"/>
          <a:lstStyle>
            <a:lvl1pPr algn="r">
              <a:defRPr sz="800">
                <a:solidFill>
                  <a:schemeClr val="tx1">
                    <a:tint val="75000"/>
                  </a:schemeClr>
                </a:solidFill>
              </a:defRPr>
            </a:lvl1pPr>
          </a:lstStyle>
          <a:p>
            <a:pPr defTabSz="342884"/>
            <a:endParaRPr lang="en-US" dirty="0">
              <a:solidFill>
                <a:prstClr val="black">
                  <a:tint val="75000"/>
                </a:prstClr>
              </a:solidFill>
            </a:endParaRPr>
          </a:p>
        </p:txBody>
      </p:sp>
      <p:sp>
        <p:nvSpPr>
          <p:cNvPr id="6" name="Slide Number Placeholder 5"/>
          <p:cNvSpPr>
            <a:spLocks noGrp="1"/>
          </p:cNvSpPr>
          <p:nvPr>
            <p:ph type="sldNum" sz="quarter" idx="4"/>
          </p:nvPr>
        </p:nvSpPr>
        <p:spPr>
          <a:xfrm>
            <a:off x="7852410" y="240030"/>
            <a:ext cx="685800" cy="240030"/>
          </a:xfrm>
          <a:prstGeom prst="rect">
            <a:avLst/>
          </a:prstGeom>
        </p:spPr>
        <p:txBody>
          <a:bodyPr vert="horz" lIns="68577" tIns="34289" rIns="68577" bIns="34289" rtlCol="0" anchor="ctr"/>
          <a:lstStyle>
            <a:lvl1pPr algn="r">
              <a:defRPr sz="800">
                <a:solidFill>
                  <a:schemeClr val="tx1">
                    <a:tint val="75000"/>
                  </a:schemeClr>
                </a:solidFill>
              </a:defRPr>
            </a:lvl1pPr>
          </a:lstStyle>
          <a:p>
            <a:pPr defTabSz="342884"/>
            <a:fld id="{6D22F896-40B5-4ADD-8801-0D06FADFA095}" type="slidenum">
              <a:rPr lang="en-US" smtClean="0">
                <a:solidFill>
                  <a:prstClr val="black">
                    <a:tint val="75000"/>
                  </a:prstClr>
                </a:solidFill>
              </a:rPr>
              <a:pPr defTabSz="342884"/>
              <a:t>‹#›</a:t>
            </a:fld>
            <a:endParaRPr lang="en-US" dirty="0">
              <a:solidFill>
                <a:prstClr val="black">
                  <a:tint val="75000"/>
                </a:prstClr>
              </a:solidFill>
            </a:endParaRPr>
          </a:p>
        </p:txBody>
      </p:sp>
    </p:spTree>
    <p:extLst>
      <p:ext uri="{BB962C8B-B14F-4D97-AF65-F5344CB8AC3E}">
        <p14:creationId xmlns:p14="http://schemas.microsoft.com/office/powerpoint/2010/main" val="18030409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766" rtl="0" eaLnBrk="1" latinLnBrk="0" hangingPunct="1">
        <a:lnSpc>
          <a:spcPct val="85000"/>
        </a:lnSpc>
        <a:spcBef>
          <a:spcPct val="0"/>
        </a:spcBef>
        <a:buNone/>
        <a:defRPr sz="3000" b="0" i="0" kern="1200" cap="none" spc="-113">
          <a:solidFill>
            <a:schemeClr val="tx1"/>
          </a:solidFill>
          <a:effectLst/>
          <a:latin typeface="+mj-lt"/>
          <a:ea typeface="+mj-ea"/>
          <a:cs typeface="+mj-cs"/>
        </a:defRPr>
      </a:lvl1pPr>
    </p:titleStyle>
    <p:bodyStyle>
      <a:lvl1pPr marL="171442" indent="-171442" algn="l" defTabSz="685766" rtl="0" eaLnBrk="1" latinLnBrk="0" hangingPunct="1">
        <a:lnSpc>
          <a:spcPct val="120000"/>
        </a:lnSpc>
        <a:spcBef>
          <a:spcPts val="75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1pPr>
      <a:lvl2pPr marL="514325"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2pPr>
      <a:lvl3pPr marL="857207"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1100" kern="1200">
          <a:solidFill>
            <a:schemeClr val="tx1"/>
          </a:solidFill>
          <a:effectLst/>
          <a:latin typeface="+mn-lt"/>
          <a:ea typeface="+mn-ea"/>
          <a:cs typeface="+mn-cs"/>
        </a:defRPr>
      </a:lvl3pPr>
      <a:lvl4pPr marL="1200090"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4pPr>
      <a:lvl5pPr marL="1542974"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5pPr>
      <a:lvl6pPr marL="1885856"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739"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622"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505" indent="-171442" algn="l" defTabSz="685766"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766" rtl="0" eaLnBrk="1" latinLnBrk="0" hangingPunct="1">
        <a:defRPr sz="1400" kern="1200">
          <a:solidFill>
            <a:schemeClr val="tx1"/>
          </a:solidFill>
          <a:latin typeface="+mn-lt"/>
          <a:ea typeface="+mn-ea"/>
          <a:cs typeface="+mn-cs"/>
        </a:defRPr>
      </a:lvl1pPr>
      <a:lvl2pPr marL="342884" algn="l" defTabSz="685766" rtl="0" eaLnBrk="1" latinLnBrk="0" hangingPunct="1">
        <a:defRPr sz="1400" kern="1200">
          <a:solidFill>
            <a:schemeClr val="tx1"/>
          </a:solidFill>
          <a:latin typeface="+mn-lt"/>
          <a:ea typeface="+mn-ea"/>
          <a:cs typeface="+mn-cs"/>
        </a:defRPr>
      </a:lvl2pPr>
      <a:lvl3pPr marL="685766" algn="l" defTabSz="685766" rtl="0" eaLnBrk="1" latinLnBrk="0" hangingPunct="1">
        <a:defRPr sz="1400" kern="1200">
          <a:solidFill>
            <a:schemeClr val="tx1"/>
          </a:solidFill>
          <a:latin typeface="+mn-lt"/>
          <a:ea typeface="+mn-ea"/>
          <a:cs typeface="+mn-cs"/>
        </a:defRPr>
      </a:lvl3pPr>
      <a:lvl4pPr marL="1028649" algn="l" defTabSz="685766" rtl="0" eaLnBrk="1" latinLnBrk="0" hangingPunct="1">
        <a:defRPr sz="1400" kern="1200">
          <a:solidFill>
            <a:schemeClr val="tx1"/>
          </a:solidFill>
          <a:latin typeface="+mn-lt"/>
          <a:ea typeface="+mn-ea"/>
          <a:cs typeface="+mn-cs"/>
        </a:defRPr>
      </a:lvl4pPr>
      <a:lvl5pPr marL="1371532" algn="l" defTabSz="685766" rtl="0" eaLnBrk="1" latinLnBrk="0" hangingPunct="1">
        <a:defRPr sz="1400" kern="1200">
          <a:solidFill>
            <a:schemeClr val="tx1"/>
          </a:solidFill>
          <a:latin typeface="+mn-lt"/>
          <a:ea typeface="+mn-ea"/>
          <a:cs typeface="+mn-cs"/>
        </a:defRPr>
      </a:lvl5pPr>
      <a:lvl6pPr marL="1714415" algn="l" defTabSz="685766" rtl="0" eaLnBrk="1" latinLnBrk="0" hangingPunct="1">
        <a:defRPr sz="1400" kern="1200">
          <a:solidFill>
            <a:schemeClr val="tx1"/>
          </a:solidFill>
          <a:latin typeface="+mn-lt"/>
          <a:ea typeface="+mn-ea"/>
          <a:cs typeface="+mn-cs"/>
        </a:defRPr>
      </a:lvl6pPr>
      <a:lvl7pPr marL="2057297" algn="l" defTabSz="685766" rtl="0" eaLnBrk="1" latinLnBrk="0" hangingPunct="1">
        <a:defRPr sz="1400" kern="1200">
          <a:solidFill>
            <a:schemeClr val="tx1"/>
          </a:solidFill>
          <a:latin typeface="+mn-lt"/>
          <a:ea typeface="+mn-ea"/>
          <a:cs typeface="+mn-cs"/>
        </a:defRPr>
      </a:lvl7pPr>
      <a:lvl8pPr marL="2400180" algn="l" defTabSz="685766" rtl="0" eaLnBrk="1" latinLnBrk="0" hangingPunct="1">
        <a:defRPr sz="1400" kern="1200">
          <a:solidFill>
            <a:schemeClr val="tx1"/>
          </a:solidFill>
          <a:latin typeface="+mn-lt"/>
          <a:ea typeface="+mn-ea"/>
          <a:cs typeface="+mn-cs"/>
        </a:defRPr>
      </a:lvl8pPr>
      <a:lvl9pPr marL="2743064" algn="l" defTabSz="685766"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dailytech.com/Nearly+Half+of+Americans+Pirate+Casually+But+Pirates+Purchase+More+Legal+Content/article29702.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edia1.razorplanet.com/share/510694-5121/resources/517801_TheHolmesRaheLifeStressInventory22814.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nytimes.com/video/us/100000002900707/youtube-video-retribution.html" TargetMode="External"/><Relationship Id="rId2" Type="http://schemas.openxmlformats.org/officeDocument/2006/relationships/hyperlink" Target="https://www.youtube.com/watch?v=I0xlTQiOzY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reddit.com/user/seattle4truth/" TargetMode="External"/><Relationship Id="rId2" Type="http://schemas.openxmlformats.org/officeDocument/2006/relationships/hyperlink" Target="https://www.youtube.com/user/seattle4truth/video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21A7F2-C87D-428E-8234-C5EC95E65780}"/>
              </a:ext>
            </a:extLst>
          </p:cNvPr>
          <p:cNvSpPr>
            <a:spLocks noGrp="1"/>
          </p:cNvSpPr>
          <p:nvPr>
            <p:ph type="ctrTitle"/>
          </p:nvPr>
        </p:nvSpPr>
        <p:spPr/>
        <p:txBody>
          <a:bodyPr/>
          <a:lstStyle/>
          <a:p>
            <a:r>
              <a:rPr lang="en-US" dirty="0"/>
              <a:t>Week 8 </a:t>
            </a:r>
          </a:p>
        </p:txBody>
      </p:sp>
      <p:sp>
        <p:nvSpPr>
          <p:cNvPr id="5" name="Subtitle 4">
            <a:extLst>
              <a:ext uri="{FF2B5EF4-FFF2-40B4-BE49-F238E27FC236}">
                <a16:creationId xmlns:a16="http://schemas.microsoft.com/office/drawing/2014/main" id="{AA8AB64F-51A4-466A-A63E-70164151E18E}"/>
              </a:ext>
            </a:extLst>
          </p:cNvPr>
          <p:cNvSpPr>
            <a:spLocks noGrp="1"/>
          </p:cNvSpPr>
          <p:nvPr>
            <p:ph type="subTitle" idx="1"/>
          </p:nvPr>
        </p:nvSpPr>
        <p:spPr/>
        <p:txBody>
          <a:bodyPr/>
          <a:lstStyle/>
          <a:p>
            <a:r>
              <a:rPr lang="en-US" dirty="0"/>
              <a:t>Criminological Theories of Computer Crime</a:t>
            </a:r>
          </a:p>
        </p:txBody>
      </p:sp>
    </p:spTree>
    <p:extLst>
      <p:ext uri="{BB962C8B-B14F-4D97-AF65-F5344CB8AC3E}">
        <p14:creationId xmlns:p14="http://schemas.microsoft.com/office/powerpoint/2010/main" val="979913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Suitable Target</a:t>
            </a:r>
          </a:p>
        </p:txBody>
      </p:sp>
      <p:sp>
        <p:nvSpPr>
          <p:cNvPr id="3" name="Content Placeholder 2"/>
          <p:cNvSpPr>
            <a:spLocks noGrp="1"/>
          </p:cNvSpPr>
          <p:nvPr>
            <p:ph idx="1"/>
          </p:nvPr>
        </p:nvSpPr>
        <p:spPr/>
        <p:txBody>
          <a:bodyPr/>
          <a:lstStyle/>
          <a:p>
            <a:r>
              <a:rPr lang="en-US" dirty="0"/>
              <a:t>A suitable target is a person or object that is (or is seen as) vulnerable or a particularly attractive target.</a:t>
            </a:r>
          </a:p>
          <a:p>
            <a:pPr lvl="1"/>
            <a:r>
              <a:rPr lang="en-US" dirty="0"/>
              <a:t>Present an opportune reward</a:t>
            </a:r>
          </a:p>
          <a:p>
            <a:pPr lvl="1"/>
            <a:r>
              <a:rPr lang="en-US" dirty="0"/>
              <a:t>Uniquely attractive target</a:t>
            </a:r>
          </a:p>
          <a:p>
            <a:pPr lvl="1"/>
            <a:r>
              <a:rPr lang="en-US" dirty="0"/>
              <a:t>Seen as “low-hanging fruit.”</a:t>
            </a:r>
          </a:p>
          <a:p>
            <a:pPr lvl="1"/>
            <a:r>
              <a:rPr lang="en-US" dirty="0"/>
              <a:t>Often taken advantage of in the form of a “honeypot” or impersonating a victim</a:t>
            </a:r>
          </a:p>
        </p:txBody>
      </p:sp>
    </p:spTree>
    <p:extLst>
      <p:ext uri="{BB962C8B-B14F-4D97-AF65-F5344CB8AC3E}">
        <p14:creationId xmlns:p14="http://schemas.microsoft.com/office/powerpoint/2010/main" val="3919579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Capable Guardian</a:t>
            </a:r>
          </a:p>
        </p:txBody>
      </p:sp>
      <p:sp>
        <p:nvSpPr>
          <p:cNvPr id="3" name="Content Placeholder 2"/>
          <p:cNvSpPr>
            <a:spLocks noGrp="1"/>
          </p:cNvSpPr>
          <p:nvPr>
            <p:ph idx="1"/>
          </p:nvPr>
        </p:nvSpPr>
        <p:spPr/>
        <p:txBody>
          <a:bodyPr/>
          <a:lstStyle/>
          <a:p>
            <a:r>
              <a:rPr lang="en-US" dirty="0"/>
              <a:t>A person or thing that has been put in place to deter motivated offenders from victimizing suitable targets. </a:t>
            </a:r>
          </a:p>
          <a:p>
            <a:pPr lvl="1"/>
            <a:r>
              <a:rPr lang="en-US" dirty="0"/>
              <a:t>On the Internet this takes the form of both law enforcement and digital right management technology.</a:t>
            </a:r>
          </a:p>
          <a:p>
            <a:pPr lvl="1"/>
            <a:r>
              <a:rPr lang="en-US" dirty="0"/>
              <a:t>More difficult on the Internet since a capable guardian cannot be everywhere at every time, no matter how much detection is automated</a:t>
            </a:r>
          </a:p>
        </p:txBody>
      </p:sp>
    </p:spTree>
    <p:extLst>
      <p:ext uri="{BB962C8B-B14F-4D97-AF65-F5344CB8AC3E}">
        <p14:creationId xmlns:p14="http://schemas.microsoft.com/office/powerpoint/2010/main" val="1996171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Routine Activities Example</a:t>
            </a:r>
          </a:p>
        </p:txBody>
      </p:sp>
      <p:sp>
        <p:nvSpPr>
          <p:cNvPr id="3" name="Content Placeholder 2"/>
          <p:cNvSpPr>
            <a:spLocks noGrp="1"/>
          </p:cNvSpPr>
          <p:nvPr>
            <p:ph idx="1"/>
          </p:nvPr>
        </p:nvSpPr>
        <p:spPr/>
        <p:txBody>
          <a:bodyPr>
            <a:normAutofit/>
          </a:bodyPr>
          <a:lstStyle/>
          <a:p>
            <a:r>
              <a:rPr lang="en-US" dirty="0"/>
              <a:t>Acme Unlimited has various high-level users with access to highly sensitive data. – A suitable target (users and company.)</a:t>
            </a:r>
          </a:p>
          <a:p>
            <a:r>
              <a:rPr lang="en-US" dirty="0"/>
              <a:t>A hacker working in a criminal organization seeks privileged access to a company for the purposes of exfiltration and encrypting data. – A motivated offender</a:t>
            </a:r>
          </a:p>
          <a:p>
            <a:r>
              <a:rPr lang="en-US" dirty="0"/>
              <a:t>The hacker sends phishing emails to every user on a purchased list. A user from Acme Unlimited responds. A scan on Acme for vulnerabilities finds lapses in security. – The absence of a capable guardian. </a:t>
            </a:r>
          </a:p>
        </p:txBody>
      </p:sp>
    </p:spTree>
    <p:extLst>
      <p:ext uri="{BB962C8B-B14F-4D97-AF65-F5344CB8AC3E}">
        <p14:creationId xmlns:p14="http://schemas.microsoft.com/office/powerpoint/2010/main" val="116933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cyber-attack kill chain</a:t>
            </a:r>
          </a:p>
        </p:txBody>
      </p:sp>
      <p:pic>
        <p:nvPicPr>
          <p:cNvPr id="1026" name="Picture 2" descr="Image result for cyber attack kill cha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22223" y="0"/>
            <a:ext cx="4429003" cy="5163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56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50BE3-ED90-492B-AAD2-E1E12ECDFDAD}"/>
              </a:ext>
            </a:extLst>
          </p:cNvPr>
          <p:cNvSpPr>
            <a:spLocks noGrp="1"/>
          </p:cNvSpPr>
          <p:nvPr>
            <p:ph type="title"/>
          </p:nvPr>
        </p:nvSpPr>
        <p:spPr/>
        <p:txBody>
          <a:bodyPr/>
          <a:lstStyle/>
          <a:p>
            <a:r>
              <a:rPr lang="en-US" dirty="0"/>
              <a:t>Target</a:t>
            </a:r>
          </a:p>
        </p:txBody>
      </p:sp>
      <p:sp>
        <p:nvSpPr>
          <p:cNvPr id="3" name="Content Placeholder 2">
            <a:extLst>
              <a:ext uri="{FF2B5EF4-FFF2-40B4-BE49-F238E27FC236}">
                <a16:creationId xmlns:a16="http://schemas.microsoft.com/office/drawing/2014/main" id="{DC6DDDC1-72E2-4987-A754-D9C81C35DA81}"/>
              </a:ext>
            </a:extLst>
          </p:cNvPr>
          <p:cNvSpPr>
            <a:spLocks noGrp="1"/>
          </p:cNvSpPr>
          <p:nvPr>
            <p:ph idx="1"/>
          </p:nvPr>
        </p:nvSpPr>
        <p:spPr>
          <a:xfrm>
            <a:off x="3838838" y="602391"/>
            <a:ext cx="4711405" cy="1283559"/>
          </a:xfrm>
        </p:spPr>
        <p:txBody>
          <a:bodyPr/>
          <a:lstStyle/>
          <a:p>
            <a:r>
              <a:rPr lang="en-US" dirty="0"/>
              <a:t>Look at Routine Activities and the attack kill-chain from the case study of the 2013 Target breach.</a:t>
            </a:r>
          </a:p>
        </p:txBody>
      </p:sp>
      <p:pic>
        <p:nvPicPr>
          <p:cNvPr id="1026" name="Picture 2" descr="Image result for Target breach">
            <a:extLst>
              <a:ext uri="{FF2B5EF4-FFF2-40B4-BE49-F238E27FC236}">
                <a16:creationId xmlns:a16="http://schemas.microsoft.com/office/drawing/2014/main" id="{448826A3-AC31-45CD-A680-FB984B31828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10420" y="1762444"/>
            <a:ext cx="496824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51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cyber-attack kill chain</a:t>
            </a:r>
          </a:p>
        </p:txBody>
      </p:sp>
      <p:sp>
        <p:nvSpPr>
          <p:cNvPr id="3" name="Content Placeholder 2">
            <a:extLst>
              <a:ext uri="{FF2B5EF4-FFF2-40B4-BE49-F238E27FC236}">
                <a16:creationId xmlns:a16="http://schemas.microsoft.com/office/drawing/2014/main" id="{A94E5988-835F-4985-8EE8-4902CCE5B6F5}"/>
              </a:ext>
            </a:extLst>
          </p:cNvPr>
          <p:cNvSpPr>
            <a:spLocks noGrp="1"/>
          </p:cNvSpPr>
          <p:nvPr>
            <p:ph idx="1"/>
          </p:nvPr>
        </p:nvSpPr>
        <p:spPr/>
        <p:txBody>
          <a:bodyPr/>
          <a:lstStyle/>
          <a:p>
            <a:r>
              <a:rPr lang="en-US" dirty="0"/>
              <a:t>Recon – Often using OSINT (Open Source Intelligence). White papers, indexes results, directories, vendors, etc.</a:t>
            </a:r>
          </a:p>
          <a:p>
            <a:pPr lvl="1"/>
            <a:r>
              <a:rPr lang="en-US" dirty="0"/>
              <a:t>Attackers discovered a white paper on the Internet published by Microsoft detailing Target’s Hyper-V infrastructure.</a:t>
            </a:r>
          </a:p>
          <a:p>
            <a:pPr lvl="1"/>
            <a:r>
              <a:rPr lang="en-US" dirty="0"/>
              <a:t>Attackers discover contractor portal on the public Internet.</a:t>
            </a:r>
          </a:p>
        </p:txBody>
      </p:sp>
    </p:spTree>
    <p:extLst>
      <p:ext uri="{BB962C8B-B14F-4D97-AF65-F5344CB8AC3E}">
        <p14:creationId xmlns:p14="http://schemas.microsoft.com/office/powerpoint/2010/main" val="3853292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cyber-attack kill chain</a:t>
            </a:r>
          </a:p>
        </p:txBody>
      </p:sp>
      <p:sp>
        <p:nvSpPr>
          <p:cNvPr id="3" name="Content Placeholder 2">
            <a:extLst>
              <a:ext uri="{FF2B5EF4-FFF2-40B4-BE49-F238E27FC236}">
                <a16:creationId xmlns:a16="http://schemas.microsoft.com/office/drawing/2014/main" id="{A94E5988-835F-4985-8EE8-4902CCE5B6F5}"/>
              </a:ext>
            </a:extLst>
          </p:cNvPr>
          <p:cNvSpPr>
            <a:spLocks noGrp="1"/>
          </p:cNvSpPr>
          <p:nvPr>
            <p:ph idx="1"/>
          </p:nvPr>
        </p:nvSpPr>
        <p:spPr/>
        <p:txBody>
          <a:bodyPr/>
          <a:lstStyle/>
          <a:p>
            <a:r>
              <a:rPr lang="en-US" dirty="0"/>
              <a:t>Weaponization – Once a vector as been identified, the decision on approach. Exploit + backdoor = payload.</a:t>
            </a:r>
          </a:p>
          <a:p>
            <a:pPr lvl="1"/>
            <a:r>
              <a:rPr lang="en-US" dirty="0"/>
              <a:t>Attackers identify Target HVAC vendor Fazio Mechanical Services.</a:t>
            </a:r>
          </a:p>
          <a:p>
            <a:pPr lvl="1"/>
            <a:r>
              <a:rPr lang="en-US" dirty="0"/>
              <a:t>Custom-crafted malware is written for Target’s POS machines, a variant of Zeus.</a:t>
            </a:r>
          </a:p>
          <a:p>
            <a:r>
              <a:rPr lang="en-US" dirty="0"/>
              <a:t>Delivery – Payload reaches target by chosen means (phish, drops, etc.)</a:t>
            </a:r>
          </a:p>
          <a:p>
            <a:pPr lvl="1"/>
            <a:r>
              <a:rPr lang="en-US" dirty="0"/>
              <a:t>Fazio is phished, given the attackers credentials to access the vendor portal. </a:t>
            </a:r>
          </a:p>
        </p:txBody>
      </p:sp>
    </p:spTree>
    <p:extLst>
      <p:ext uri="{BB962C8B-B14F-4D97-AF65-F5344CB8AC3E}">
        <p14:creationId xmlns:p14="http://schemas.microsoft.com/office/powerpoint/2010/main" val="3468534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cyber-attack kill chain</a:t>
            </a:r>
          </a:p>
        </p:txBody>
      </p:sp>
      <p:sp>
        <p:nvSpPr>
          <p:cNvPr id="3" name="Content Placeholder 2">
            <a:extLst>
              <a:ext uri="{FF2B5EF4-FFF2-40B4-BE49-F238E27FC236}">
                <a16:creationId xmlns:a16="http://schemas.microsoft.com/office/drawing/2014/main" id="{A94E5988-835F-4985-8EE8-4902CCE5B6F5}"/>
              </a:ext>
            </a:extLst>
          </p:cNvPr>
          <p:cNvSpPr>
            <a:spLocks noGrp="1"/>
          </p:cNvSpPr>
          <p:nvPr>
            <p:ph idx="1"/>
          </p:nvPr>
        </p:nvSpPr>
        <p:spPr/>
        <p:txBody>
          <a:bodyPr/>
          <a:lstStyle/>
          <a:p>
            <a:r>
              <a:rPr lang="en-US" dirty="0"/>
              <a:t>Exploitation – Payload execution, foothold gained. </a:t>
            </a:r>
          </a:p>
          <a:p>
            <a:pPr lvl="1"/>
            <a:r>
              <a:rPr lang="en-US" dirty="0"/>
              <a:t>Once access to the vendor portal is gained, attackers use previous intel to pivot through a vulnerable domain controller. The white paper indicates that only a few systems were shared among </a:t>
            </a:r>
            <a:r>
              <a:rPr lang="en-US" i="1" dirty="0"/>
              <a:t>all </a:t>
            </a:r>
            <a:r>
              <a:rPr lang="en-US" dirty="0"/>
              <a:t>Target stores – authentication and software distribution.</a:t>
            </a:r>
          </a:p>
          <a:p>
            <a:r>
              <a:rPr lang="en-US" dirty="0"/>
              <a:t>Installation – Attacker installs malware on the target.</a:t>
            </a:r>
          </a:p>
          <a:p>
            <a:pPr lvl="1"/>
            <a:r>
              <a:rPr lang="en-US" dirty="0"/>
              <a:t>Once ingress is achieved via domain controller exploit, attackers use SCCM to install malware on every point of sale machine.</a:t>
            </a:r>
          </a:p>
          <a:p>
            <a:pPr lvl="1"/>
            <a:endParaRPr lang="en-US" dirty="0"/>
          </a:p>
        </p:txBody>
      </p:sp>
    </p:spTree>
    <p:extLst>
      <p:ext uri="{BB962C8B-B14F-4D97-AF65-F5344CB8AC3E}">
        <p14:creationId xmlns:p14="http://schemas.microsoft.com/office/powerpoint/2010/main" val="1500237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cyber-attack kill chain</a:t>
            </a:r>
          </a:p>
        </p:txBody>
      </p:sp>
      <p:sp>
        <p:nvSpPr>
          <p:cNvPr id="3" name="Content Placeholder 2">
            <a:extLst>
              <a:ext uri="{FF2B5EF4-FFF2-40B4-BE49-F238E27FC236}">
                <a16:creationId xmlns:a16="http://schemas.microsoft.com/office/drawing/2014/main" id="{A94E5988-835F-4985-8EE8-4902CCE5B6F5}"/>
              </a:ext>
            </a:extLst>
          </p:cNvPr>
          <p:cNvSpPr>
            <a:spLocks noGrp="1"/>
          </p:cNvSpPr>
          <p:nvPr>
            <p:ph idx="1"/>
          </p:nvPr>
        </p:nvSpPr>
        <p:spPr/>
        <p:txBody>
          <a:bodyPr/>
          <a:lstStyle/>
          <a:p>
            <a:r>
              <a:rPr lang="en-US" dirty="0"/>
              <a:t>Command and Control – Attacker is in communication with the compromised target. </a:t>
            </a:r>
          </a:p>
          <a:p>
            <a:pPr lvl="1"/>
            <a:r>
              <a:rPr lang="en-US" dirty="0"/>
              <a:t>The malware scrapes data from primary memory and uses ping messages with custom text to inform attackers it’s working. </a:t>
            </a:r>
          </a:p>
          <a:p>
            <a:pPr lvl="1"/>
            <a:r>
              <a:rPr lang="en-US" dirty="0"/>
              <a:t>Data is stored in .</a:t>
            </a:r>
            <a:r>
              <a:rPr lang="en-US" dirty="0" err="1"/>
              <a:t>dll</a:t>
            </a:r>
            <a:r>
              <a:rPr lang="en-US" dirty="0"/>
              <a:t> files and held in temporary NetBIOS shares on an internal server running BMC.</a:t>
            </a:r>
          </a:p>
        </p:txBody>
      </p:sp>
    </p:spTree>
    <p:extLst>
      <p:ext uri="{BB962C8B-B14F-4D97-AF65-F5344CB8AC3E}">
        <p14:creationId xmlns:p14="http://schemas.microsoft.com/office/powerpoint/2010/main" val="2508386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cyber-attack kill chain</a:t>
            </a:r>
          </a:p>
        </p:txBody>
      </p:sp>
      <p:sp>
        <p:nvSpPr>
          <p:cNvPr id="3" name="Content Placeholder 2">
            <a:extLst>
              <a:ext uri="{FF2B5EF4-FFF2-40B4-BE49-F238E27FC236}">
                <a16:creationId xmlns:a16="http://schemas.microsoft.com/office/drawing/2014/main" id="{A94E5988-835F-4985-8EE8-4902CCE5B6F5}"/>
              </a:ext>
            </a:extLst>
          </p:cNvPr>
          <p:cNvSpPr>
            <a:spLocks noGrp="1"/>
          </p:cNvSpPr>
          <p:nvPr>
            <p:ph idx="1"/>
          </p:nvPr>
        </p:nvSpPr>
        <p:spPr/>
        <p:txBody>
          <a:bodyPr/>
          <a:lstStyle/>
          <a:p>
            <a:r>
              <a:rPr lang="en-US" dirty="0"/>
              <a:t>Actions on Objectives – All the pieces in place, the attacker does their work until complete or discovered. </a:t>
            </a:r>
          </a:p>
          <a:p>
            <a:pPr lvl="1"/>
            <a:r>
              <a:rPr lang="en-US" dirty="0"/>
              <a:t>Alerts from FireEye are ignored by Target. Exfiltration was noticed.</a:t>
            </a:r>
          </a:p>
          <a:p>
            <a:pPr lvl="1"/>
            <a:r>
              <a:rPr lang="en-US" dirty="0"/>
              <a:t>Attackers use default creds for BMC for Microsoft to grab data. </a:t>
            </a:r>
          </a:p>
          <a:p>
            <a:pPr lvl="1"/>
            <a:endParaRPr lang="en-US" dirty="0"/>
          </a:p>
        </p:txBody>
      </p:sp>
    </p:spTree>
    <p:extLst>
      <p:ext uri="{BB962C8B-B14F-4D97-AF65-F5344CB8AC3E}">
        <p14:creationId xmlns:p14="http://schemas.microsoft.com/office/powerpoint/2010/main" val="142327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criminological theory?</a:t>
            </a:r>
          </a:p>
        </p:txBody>
      </p:sp>
      <p:sp>
        <p:nvSpPr>
          <p:cNvPr id="3" name="Content Placeholder 2"/>
          <p:cNvSpPr>
            <a:spLocks noGrp="1"/>
          </p:cNvSpPr>
          <p:nvPr>
            <p:ph idx="1"/>
          </p:nvPr>
        </p:nvSpPr>
        <p:spPr>
          <a:xfrm>
            <a:off x="3838838" y="361951"/>
            <a:ext cx="4711405" cy="4343400"/>
          </a:xfrm>
        </p:spPr>
        <p:txBody>
          <a:bodyPr>
            <a:normAutofit/>
          </a:bodyPr>
          <a:lstStyle/>
          <a:p>
            <a:r>
              <a:rPr lang="en-US" dirty="0"/>
              <a:t>A branch of philosophy – Philosophy of Law.</a:t>
            </a:r>
          </a:p>
          <a:p>
            <a:pPr lvl="1"/>
            <a:r>
              <a:rPr lang="en-US" dirty="0"/>
              <a:t>Deviant or Criminal behavior</a:t>
            </a:r>
          </a:p>
          <a:p>
            <a:pPr lvl="1"/>
            <a:r>
              <a:rPr lang="en-US" dirty="0"/>
              <a:t>Retribution, punishment, rehabilitation</a:t>
            </a:r>
          </a:p>
          <a:p>
            <a:pPr lvl="1"/>
            <a:r>
              <a:rPr lang="en-US" dirty="0"/>
              <a:t>Impact on society, social control</a:t>
            </a:r>
          </a:p>
          <a:p>
            <a:pPr lvl="1"/>
            <a:r>
              <a:rPr lang="en-US" dirty="0"/>
              <a:t>Morality and conscience</a:t>
            </a:r>
          </a:p>
        </p:txBody>
      </p:sp>
    </p:spTree>
    <p:extLst>
      <p:ext uri="{BB962C8B-B14F-4D97-AF65-F5344CB8AC3E}">
        <p14:creationId xmlns:p14="http://schemas.microsoft.com/office/powerpoint/2010/main" val="3593554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Broken Windows Theory</a:t>
            </a:r>
          </a:p>
        </p:txBody>
      </p:sp>
      <p:sp>
        <p:nvSpPr>
          <p:cNvPr id="3" name="Content Placeholder 2"/>
          <p:cNvSpPr>
            <a:spLocks noGrp="1"/>
          </p:cNvSpPr>
          <p:nvPr>
            <p:ph idx="1"/>
          </p:nvPr>
        </p:nvSpPr>
        <p:spPr>
          <a:xfrm>
            <a:off x="3486142" y="328072"/>
            <a:ext cx="5370479" cy="4472531"/>
          </a:xfrm>
        </p:spPr>
        <p:txBody>
          <a:bodyPr/>
          <a:lstStyle/>
          <a:p>
            <a:r>
              <a:rPr lang="en-US" dirty="0"/>
              <a:t>A micro theory of crime that applies well to the Internet,  but especially to the so-called “victimless” crimes like piracy and online drug trafficking.</a:t>
            </a:r>
          </a:p>
          <a:p>
            <a:pPr lvl="1"/>
            <a:r>
              <a:rPr lang="en-US" dirty="0"/>
              <a:t>Proposed by James Wilson and George </a:t>
            </a:r>
            <a:r>
              <a:rPr lang="en-US" dirty="0" err="1"/>
              <a:t>Kelling</a:t>
            </a:r>
            <a:r>
              <a:rPr lang="en-US" dirty="0"/>
              <a:t> in the 1980s. </a:t>
            </a:r>
          </a:p>
          <a:p>
            <a:pPr lvl="1"/>
            <a:r>
              <a:rPr lang="en-US" dirty="0"/>
              <a:t>Also of the classical/neo-classical school</a:t>
            </a:r>
          </a:p>
          <a:p>
            <a:pPr lvl="1"/>
            <a:r>
              <a:rPr lang="en-US" dirty="0"/>
              <a:t>Works well with Routine Activities, which explains the HOW of crime while Broken Windows / Rational Choice explains the WHY</a:t>
            </a:r>
          </a:p>
        </p:txBody>
      </p:sp>
    </p:spTree>
    <p:extLst>
      <p:ext uri="{BB962C8B-B14F-4D97-AF65-F5344CB8AC3E}">
        <p14:creationId xmlns:p14="http://schemas.microsoft.com/office/powerpoint/2010/main" val="3886029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Broken Windows Theory</a:t>
            </a:r>
          </a:p>
        </p:txBody>
      </p:sp>
      <p:sp>
        <p:nvSpPr>
          <p:cNvPr id="3" name="Content Placeholder 2"/>
          <p:cNvSpPr>
            <a:spLocks noGrp="1"/>
          </p:cNvSpPr>
          <p:nvPr>
            <p:ph idx="1"/>
          </p:nvPr>
        </p:nvSpPr>
        <p:spPr>
          <a:xfrm>
            <a:off x="3525330" y="288882"/>
            <a:ext cx="5233319" cy="4276588"/>
          </a:xfrm>
        </p:spPr>
        <p:txBody>
          <a:bodyPr/>
          <a:lstStyle/>
          <a:p>
            <a:r>
              <a:rPr lang="en-US" dirty="0"/>
              <a:t>“A wrong gone unpunished encourages more wrongs.”</a:t>
            </a:r>
          </a:p>
        </p:txBody>
      </p:sp>
    </p:spTree>
    <p:extLst>
      <p:ext uri="{BB962C8B-B14F-4D97-AF65-F5344CB8AC3E}">
        <p14:creationId xmlns:p14="http://schemas.microsoft.com/office/powerpoint/2010/main" val="532226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Broken Windows Theory</a:t>
            </a:r>
          </a:p>
        </p:txBody>
      </p:sp>
      <p:sp>
        <p:nvSpPr>
          <p:cNvPr id="3" name="Content Placeholder 2"/>
          <p:cNvSpPr>
            <a:spLocks noGrp="1"/>
          </p:cNvSpPr>
          <p:nvPr>
            <p:ph idx="1"/>
          </p:nvPr>
        </p:nvSpPr>
        <p:spPr>
          <a:xfrm>
            <a:off x="3525330" y="288882"/>
            <a:ext cx="5233319" cy="4276588"/>
          </a:xfrm>
        </p:spPr>
        <p:txBody>
          <a:bodyPr/>
          <a:lstStyle/>
          <a:p>
            <a:r>
              <a:rPr lang="en-US" dirty="0"/>
              <a:t>The micro version of the theory has shown to be more valid:</a:t>
            </a:r>
          </a:p>
          <a:p>
            <a:pPr lvl="1"/>
            <a:r>
              <a:rPr lang="en-US" dirty="0"/>
              <a:t>A disorderly behavior, without apparent consequences, implicitly encourages that behavior by displaying the lack of capable guardian. </a:t>
            </a:r>
          </a:p>
          <a:p>
            <a:pPr lvl="1"/>
            <a:r>
              <a:rPr lang="en-US" dirty="0"/>
              <a:t>This also means there is no apparent victim to the crime – it is “harmless.” </a:t>
            </a:r>
          </a:p>
        </p:txBody>
      </p:sp>
    </p:spTree>
    <p:extLst>
      <p:ext uri="{BB962C8B-B14F-4D97-AF65-F5344CB8AC3E}">
        <p14:creationId xmlns:p14="http://schemas.microsoft.com/office/powerpoint/2010/main" val="98111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Broken Windows Example</a:t>
            </a:r>
          </a:p>
        </p:txBody>
      </p:sp>
      <p:sp>
        <p:nvSpPr>
          <p:cNvPr id="3" name="Content Placeholder 2"/>
          <p:cNvSpPr>
            <a:spLocks noGrp="1"/>
          </p:cNvSpPr>
          <p:nvPr>
            <p:ph idx="1"/>
          </p:nvPr>
        </p:nvSpPr>
        <p:spPr/>
        <p:txBody>
          <a:bodyPr/>
          <a:lstStyle/>
          <a:p>
            <a:r>
              <a:rPr lang="en-US" dirty="0"/>
              <a:t>Within your group of friends at school is a girl name Mary who often entertains guests in her dorm room. She always seems to have new newest Top 40 tracks in her playlist. She says she just downloads them on the internet. </a:t>
            </a:r>
          </a:p>
          <a:p>
            <a:r>
              <a:rPr lang="en-US" dirty="0"/>
              <a:t>Your skeptical at first because you know it’s illegal, but Mary never ends up getting caught and it’s not like it’s REALLY stealing… Then you find out your brother also pirates music, games, movies, etc. </a:t>
            </a:r>
          </a:p>
          <a:p>
            <a:r>
              <a:rPr lang="en-US" dirty="0"/>
              <a:t>Then you read in the news that </a:t>
            </a:r>
            <a:r>
              <a:rPr lang="en-US" dirty="0">
                <a:hlinkClick r:id="rId2"/>
              </a:rPr>
              <a:t>70% of people in your age group pirate all the time</a:t>
            </a:r>
            <a:r>
              <a:rPr lang="en-US" dirty="0"/>
              <a:t>. That’s a lot of broken windows. </a:t>
            </a:r>
          </a:p>
        </p:txBody>
      </p:sp>
    </p:spTree>
    <p:extLst>
      <p:ext uri="{BB962C8B-B14F-4D97-AF65-F5344CB8AC3E}">
        <p14:creationId xmlns:p14="http://schemas.microsoft.com/office/powerpoint/2010/main" val="2438159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Strain Theory</a:t>
            </a:r>
          </a:p>
        </p:txBody>
      </p:sp>
      <p:sp>
        <p:nvSpPr>
          <p:cNvPr id="3" name="Content Placeholder 2"/>
          <p:cNvSpPr>
            <a:spLocks noGrp="1"/>
          </p:cNvSpPr>
          <p:nvPr>
            <p:ph idx="1"/>
          </p:nvPr>
        </p:nvSpPr>
        <p:spPr/>
        <p:txBody>
          <a:bodyPr>
            <a:normAutofit/>
          </a:bodyPr>
          <a:lstStyle/>
          <a:p>
            <a:r>
              <a:rPr lang="en-US" dirty="0"/>
              <a:t>A theory that describes that human behavior is motivated by “strains” which we respond to – negative or positive.</a:t>
            </a:r>
          </a:p>
          <a:p>
            <a:pPr lvl="1"/>
            <a:r>
              <a:rPr lang="en-US" dirty="0"/>
              <a:t>Built off of a theory by Robert Merton, developed by Robert Agnew.</a:t>
            </a:r>
          </a:p>
          <a:p>
            <a:pPr lvl="1"/>
            <a:r>
              <a:rPr lang="en-US" dirty="0"/>
              <a:t>Described that there are four strains that likely lead to criminal behavior:</a:t>
            </a:r>
          </a:p>
          <a:p>
            <a:pPr lvl="2"/>
            <a:r>
              <a:rPr lang="en-US" dirty="0"/>
              <a:t>1) Strains seen as unjust.</a:t>
            </a:r>
          </a:p>
          <a:p>
            <a:pPr lvl="2"/>
            <a:r>
              <a:rPr lang="en-US" dirty="0"/>
              <a:t>2) </a:t>
            </a:r>
            <a:r>
              <a:rPr lang="en-US" dirty="0">
                <a:hlinkClick r:id="rId2"/>
              </a:rPr>
              <a:t>Strains are high in magnitude.</a:t>
            </a:r>
            <a:endParaRPr lang="en-US" dirty="0"/>
          </a:p>
          <a:p>
            <a:pPr lvl="2"/>
            <a:r>
              <a:rPr lang="en-US" dirty="0"/>
              <a:t>3) Strains associated with low social control.</a:t>
            </a:r>
          </a:p>
          <a:p>
            <a:pPr lvl="2"/>
            <a:r>
              <a:rPr lang="en-US" dirty="0"/>
              <a:t>4) Strains that create pressure or incentive to engage in criminal coping.</a:t>
            </a:r>
          </a:p>
        </p:txBody>
      </p:sp>
    </p:spTree>
    <p:extLst>
      <p:ext uri="{BB962C8B-B14F-4D97-AF65-F5344CB8AC3E}">
        <p14:creationId xmlns:p14="http://schemas.microsoft.com/office/powerpoint/2010/main" val="120246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Strain Theory</a:t>
            </a:r>
          </a:p>
        </p:txBody>
      </p:sp>
      <p:sp>
        <p:nvSpPr>
          <p:cNvPr id="3" name="Content Placeholder 2"/>
          <p:cNvSpPr>
            <a:spLocks noGrp="1"/>
          </p:cNvSpPr>
          <p:nvPr>
            <p:ph idx="1"/>
          </p:nvPr>
        </p:nvSpPr>
        <p:spPr/>
        <p:txBody>
          <a:bodyPr>
            <a:normAutofit/>
          </a:bodyPr>
          <a:lstStyle/>
          <a:p>
            <a:r>
              <a:rPr lang="en-US" dirty="0"/>
              <a:t>Those suffering from this may seek “criminal coping” </a:t>
            </a:r>
          </a:p>
          <a:p>
            <a:pPr lvl="1"/>
            <a:r>
              <a:rPr lang="en-US" dirty="0"/>
              <a:t>Seeking quick profit to “keep up” with the appearance of wealth. For example, theft.</a:t>
            </a:r>
          </a:p>
          <a:p>
            <a:pPr lvl="1"/>
            <a:r>
              <a:rPr lang="en-US" dirty="0"/>
              <a:t>Getting revenge on those they see as the causes of strain. For example, harassment/assault.</a:t>
            </a:r>
          </a:p>
          <a:p>
            <a:pPr lvl="1"/>
            <a:r>
              <a:rPr lang="en-US" dirty="0"/>
              <a:t>Taking their frustration out on others as a way of alleviating these bad feelings. For example, cyber-bullying. </a:t>
            </a:r>
          </a:p>
          <a:p>
            <a:r>
              <a:rPr lang="en-US" dirty="0"/>
              <a:t>Explains computer crimes that are motives of profit, retributions, or personal in nature…</a:t>
            </a:r>
          </a:p>
        </p:txBody>
      </p:sp>
    </p:spTree>
    <p:extLst>
      <p:ext uri="{BB962C8B-B14F-4D97-AF65-F5344CB8AC3E}">
        <p14:creationId xmlns:p14="http://schemas.microsoft.com/office/powerpoint/2010/main" val="138058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general strain theory"/>
          <p:cNvPicPr>
            <a:picLocks noGrp="1" noChangeAspect="1" noChangeArrowheads="1"/>
          </p:cNvPicPr>
          <p:nvPr>
            <p:ph idx="4294967295"/>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37" y="1266825"/>
            <a:ext cx="912812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Strain Theory</a:t>
            </a:r>
          </a:p>
        </p:txBody>
      </p:sp>
      <p:sp>
        <p:nvSpPr>
          <p:cNvPr id="3" name="Content Placeholder 2"/>
          <p:cNvSpPr>
            <a:spLocks noGrp="1"/>
          </p:cNvSpPr>
          <p:nvPr>
            <p:ph idx="1"/>
          </p:nvPr>
        </p:nvSpPr>
        <p:spPr/>
        <p:txBody>
          <a:bodyPr/>
          <a:lstStyle/>
          <a:p>
            <a:r>
              <a:rPr lang="en-US" dirty="0"/>
              <a:t>Strain: “Goal blockage” – The inability of individuals to achieve their goals.</a:t>
            </a:r>
          </a:p>
          <a:p>
            <a:pPr lvl="1"/>
            <a:r>
              <a:rPr lang="en-US" dirty="0"/>
              <a:t>A disjunction between aspirations and expectations: Wanting to be rich but never getting there.</a:t>
            </a:r>
          </a:p>
          <a:p>
            <a:pPr lvl="1"/>
            <a:r>
              <a:rPr lang="en-US" dirty="0"/>
              <a:t>A disjunction between aspirations and justice: Wanting to be rich but never being paid what you deserve (in your estimation.) </a:t>
            </a:r>
          </a:p>
          <a:p>
            <a:pPr lvl="2"/>
            <a:r>
              <a:rPr lang="en-US" dirty="0"/>
              <a:t>Stressors of disappointment, frustration, dissatisfaction.</a:t>
            </a:r>
          </a:p>
          <a:p>
            <a:pPr lvl="1"/>
            <a:endParaRPr lang="en-US" dirty="0"/>
          </a:p>
          <a:p>
            <a:r>
              <a:rPr lang="en-US" dirty="0"/>
              <a:t>See: </a:t>
            </a:r>
            <a:r>
              <a:rPr lang="en-US" dirty="0">
                <a:hlinkClick r:id="rId2"/>
              </a:rPr>
              <a:t>Elliot Rodger</a:t>
            </a:r>
            <a:endParaRPr lang="en-US" dirty="0"/>
          </a:p>
          <a:p>
            <a:pPr lvl="1"/>
            <a:r>
              <a:rPr lang="en-US" dirty="0">
                <a:hlinkClick r:id="rId3"/>
              </a:rPr>
              <a:t>Final Video</a:t>
            </a:r>
            <a:endParaRPr lang="en-US" dirty="0"/>
          </a:p>
        </p:txBody>
      </p:sp>
    </p:spTree>
    <p:extLst>
      <p:ext uri="{BB962C8B-B14F-4D97-AF65-F5344CB8AC3E}">
        <p14:creationId xmlns:p14="http://schemas.microsoft.com/office/powerpoint/2010/main" val="655609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Strain Theory</a:t>
            </a:r>
          </a:p>
        </p:txBody>
      </p:sp>
      <p:sp>
        <p:nvSpPr>
          <p:cNvPr id="3" name="Content Placeholder 2"/>
          <p:cNvSpPr>
            <a:spLocks noGrp="1"/>
          </p:cNvSpPr>
          <p:nvPr>
            <p:ph idx="1"/>
          </p:nvPr>
        </p:nvSpPr>
        <p:spPr/>
        <p:txBody>
          <a:bodyPr/>
          <a:lstStyle/>
          <a:p>
            <a:r>
              <a:rPr lang="en-US" dirty="0"/>
              <a:t>Strain: The presentation of noxious or negatively valued stimuli.</a:t>
            </a:r>
          </a:p>
          <a:p>
            <a:pPr lvl="1"/>
            <a:r>
              <a:rPr lang="en-US" dirty="0"/>
              <a:t>Disconnection: Bullying by peers, issues with parents/teachers, frequently victimized by criminals, seen as undesirable or an outlier in society.</a:t>
            </a:r>
          </a:p>
          <a:p>
            <a:pPr lvl="2"/>
            <a:r>
              <a:rPr lang="en-US" dirty="0"/>
              <a:t>Stressors of frustration, disconnection, dissatisfaction.</a:t>
            </a:r>
          </a:p>
          <a:p>
            <a:pPr lvl="1"/>
            <a:endParaRPr lang="en-US" dirty="0"/>
          </a:p>
          <a:p>
            <a:r>
              <a:rPr lang="en-US" dirty="0"/>
              <a:t>See: </a:t>
            </a:r>
            <a:r>
              <a:rPr lang="en-US" dirty="0">
                <a:hlinkClick r:id="rId2"/>
              </a:rPr>
              <a:t>Lane Davis</a:t>
            </a:r>
            <a:endParaRPr lang="en-US" dirty="0"/>
          </a:p>
          <a:p>
            <a:pPr lvl="1"/>
            <a:r>
              <a:rPr lang="en-US" dirty="0" err="1">
                <a:hlinkClick r:id="rId3"/>
              </a:rPr>
              <a:t>Reddit</a:t>
            </a:r>
            <a:r>
              <a:rPr lang="en-US" dirty="0">
                <a:hlinkClick r:id="rId3"/>
              </a:rPr>
              <a:t> history</a:t>
            </a:r>
            <a:endParaRPr lang="en-US" dirty="0"/>
          </a:p>
        </p:txBody>
      </p:sp>
    </p:spTree>
    <p:extLst>
      <p:ext uri="{BB962C8B-B14F-4D97-AF65-F5344CB8AC3E}">
        <p14:creationId xmlns:p14="http://schemas.microsoft.com/office/powerpoint/2010/main" val="290769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Strain Theory</a:t>
            </a:r>
          </a:p>
        </p:txBody>
      </p:sp>
      <p:sp>
        <p:nvSpPr>
          <p:cNvPr id="3" name="Content Placeholder 2"/>
          <p:cNvSpPr>
            <a:spLocks noGrp="1"/>
          </p:cNvSpPr>
          <p:nvPr>
            <p:ph idx="1"/>
          </p:nvPr>
        </p:nvSpPr>
        <p:spPr/>
        <p:txBody>
          <a:bodyPr/>
          <a:lstStyle/>
          <a:p>
            <a:r>
              <a:rPr lang="en-US" dirty="0"/>
              <a:t>Strain: The loss of a positively valued stimuli.</a:t>
            </a:r>
          </a:p>
          <a:p>
            <a:pPr lvl="1"/>
            <a:r>
              <a:rPr lang="en-US" dirty="0"/>
              <a:t>Personal loss: Something personal lost/stolen, a bad break-up, death of someone close. </a:t>
            </a:r>
          </a:p>
          <a:p>
            <a:pPr lvl="2"/>
            <a:r>
              <a:rPr lang="en-US" dirty="0"/>
              <a:t>Stressors of grief, anger, frustration, feelings of inadequacy, depression.</a:t>
            </a:r>
          </a:p>
          <a:p>
            <a:pPr lvl="2"/>
            <a:endParaRPr lang="en-US" dirty="0"/>
          </a:p>
          <a:p>
            <a:r>
              <a:rPr lang="en-US" dirty="0"/>
              <a:t>See: Breivik, Tarrant, </a:t>
            </a:r>
            <a:r>
              <a:rPr lang="en-US" dirty="0" err="1"/>
              <a:t>Crusius</a:t>
            </a:r>
            <a:r>
              <a:rPr lang="en-US" dirty="0"/>
              <a:t> (note eco-fascists generally do not suicide and do not immediately surrender to police)</a:t>
            </a:r>
          </a:p>
          <a:p>
            <a:pPr lvl="1"/>
            <a:endParaRPr lang="en-US" dirty="0"/>
          </a:p>
        </p:txBody>
      </p:sp>
    </p:spTree>
    <p:extLst>
      <p:ext uri="{BB962C8B-B14F-4D97-AF65-F5344CB8AC3E}">
        <p14:creationId xmlns:p14="http://schemas.microsoft.com/office/powerpoint/2010/main" val="296423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criminological theory?</a:t>
            </a:r>
          </a:p>
        </p:txBody>
      </p:sp>
      <p:sp>
        <p:nvSpPr>
          <p:cNvPr id="3" name="Content Placeholder 2"/>
          <p:cNvSpPr>
            <a:spLocks noGrp="1"/>
          </p:cNvSpPr>
          <p:nvPr>
            <p:ph idx="1"/>
          </p:nvPr>
        </p:nvSpPr>
        <p:spPr>
          <a:xfrm>
            <a:off x="3838838" y="361951"/>
            <a:ext cx="4711405" cy="4343400"/>
          </a:xfrm>
        </p:spPr>
        <p:txBody>
          <a:bodyPr>
            <a:normAutofit/>
          </a:bodyPr>
          <a:lstStyle/>
          <a:p>
            <a:r>
              <a:rPr lang="en-US" dirty="0"/>
              <a:t>Broken into different “schools” of thought:</a:t>
            </a:r>
          </a:p>
          <a:p>
            <a:pPr lvl="1"/>
            <a:r>
              <a:rPr lang="en-US" dirty="0"/>
              <a:t>Classical School “Punishment is a deterrent to crime.”</a:t>
            </a:r>
          </a:p>
          <a:p>
            <a:pPr lvl="1"/>
            <a:r>
              <a:rPr lang="en-US" dirty="0"/>
              <a:t>Positivist School – “Punishment should fit the criminal, not the crime.”</a:t>
            </a:r>
          </a:p>
          <a:p>
            <a:pPr lvl="1"/>
            <a:r>
              <a:rPr lang="en-US" dirty="0"/>
              <a:t>Social-Structural School – “Punishment should fit the interests of society.”</a:t>
            </a:r>
          </a:p>
          <a:p>
            <a:r>
              <a:rPr lang="en-US" dirty="0"/>
              <a:t>Keep in mind that there is no one unifying theory of crime. </a:t>
            </a:r>
          </a:p>
        </p:txBody>
      </p:sp>
    </p:spTree>
    <p:extLst>
      <p:ext uri="{BB962C8B-B14F-4D97-AF65-F5344CB8AC3E}">
        <p14:creationId xmlns:p14="http://schemas.microsoft.com/office/powerpoint/2010/main" val="152594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Learning Theory</a:t>
            </a:r>
          </a:p>
        </p:txBody>
      </p:sp>
      <p:sp>
        <p:nvSpPr>
          <p:cNvPr id="3" name="Content Placeholder 2"/>
          <p:cNvSpPr>
            <a:spLocks noGrp="1"/>
          </p:cNvSpPr>
          <p:nvPr>
            <p:ph idx="1"/>
          </p:nvPr>
        </p:nvSpPr>
        <p:spPr/>
        <p:txBody>
          <a:bodyPr>
            <a:normAutofit/>
          </a:bodyPr>
          <a:lstStyle/>
          <a:p>
            <a:r>
              <a:rPr lang="en-US" dirty="0"/>
              <a:t>Also known as Differential Association Theory. </a:t>
            </a:r>
          </a:p>
          <a:p>
            <a:r>
              <a:rPr lang="en-US" dirty="0"/>
              <a:t>No one is </a:t>
            </a:r>
            <a:r>
              <a:rPr lang="en-US" i="1" dirty="0"/>
              <a:t>born </a:t>
            </a:r>
            <a:r>
              <a:rPr lang="en-US" dirty="0"/>
              <a:t>a criminal. They may be born with a propensity for criminal / deviant behavior. At some point they must </a:t>
            </a:r>
            <a:r>
              <a:rPr lang="en-US" i="1" dirty="0"/>
              <a:t>learn </a:t>
            </a:r>
            <a:r>
              <a:rPr lang="en-US" dirty="0"/>
              <a:t>from someone how to be a criminal. </a:t>
            </a:r>
          </a:p>
          <a:p>
            <a:r>
              <a:rPr lang="en-US" dirty="0"/>
              <a:t>That is reductive in essence but makes more sense when you introduce the concept of “reciprocal determinism.”</a:t>
            </a:r>
          </a:p>
          <a:p>
            <a:endParaRPr lang="en-US" dirty="0"/>
          </a:p>
        </p:txBody>
      </p:sp>
    </p:spTree>
    <p:extLst>
      <p:ext uri="{BB962C8B-B14F-4D97-AF65-F5344CB8AC3E}">
        <p14:creationId xmlns:p14="http://schemas.microsoft.com/office/powerpoint/2010/main" val="76559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Association Theory</a:t>
            </a:r>
          </a:p>
        </p:txBody>
      </p:sp>
      <p:sp>
        <p:nvSpPr>
          <p:cNvPr id="3" name="Content Placeholder 2"/>
          <p:cNvSpPr>
            <a:spLocks noGrp="1"/>
          </p:cNvSpPr>
          <p:nvPr>
            <p:ph idx="1"/>
          </p:nvPr>
        </p:nvSpPr>
        <p:spPr/>
        <p:txBody>
          <a:bodyPr>
            <a:normAutofit/>
          </a:bodyPr>
          <a:lstStyle/>
          <a:p>
            <a:r>
              <a:rPr lang="en-US" dirty="0"/>
              <a:t>Criminal behavior is learned</a:t>
            </a:r>
          </a:p>
          <a:p>
            <a:r>
              <a:rPr lang="en-US" dirty="0"/>
              <a:t>It is learned in interaction with others</a:t>
            </a:r>
          </a:p>
          <a:p>
            <a:r>
              <a:rPr lang="en-US" dirty="0"/>
              <a:t>It is learned within intimate groups</a:t>
            </a:r>
          </a:p>
          <a:p>
            <a:r>
              <a:rPr lang="en-US" dirty="0"/>
              <a:t>When it is learned, it includes</a:t>
            </a:r>
          </a:p>
          <a:p>
            <a:pPr lvl="1"/>
            <a:r>
              <a:rPr lang="en-US" dirty="0"/>
              <a:t>Techniques for committing the crime</a:t>
            </a:r>
          </a:p>
          <a:p>
            <a:pPr lvl="1"/>
            <a:r>
              <a:rPr lang="en-US" dirty="0"/>
              <a:t>Rationalizations, attitudes, motives</a:t>
            </a:r>
          </a:p>
          <a:p>
            <a:r>
              <a:rPr lang="en-US" dirty="0"/>
              <a:t>A learned person expresses deviant behavior due to learned favorability to violation of the law</a:t>
            </a:r>
          </a:p>
          <a:p>
            <a:r>
              <a:rPr lang="en-US" dirty="0"/>
              <a:t>Associations may vary in frequency and intensity</a:t>
            </a:r>
          </a:p>
        </p:txBody>
      </p:sp>
    </p:spTree>
    <p:extLst>
      <p:ext uri="{BB962C8B-B14F-4D97-AF65-F5344CB8AC3E}">
        <p14:creationId xmlns:p14="http://schemas.microsoft.com/office/powerpoint/2010/main" val="2122659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Association Theory</a:t>
            </a:r>
          </a:p>
        </p:txBody>
      </p:sp>
      <p:sp>
        <p:nvSpPr>
          <p:cNvPr id="3" name="Content Placeholder 2"/>
          <p:cNvSpPr>
            <a:spLocks noGrp="1"/>
          </p:cNvSpPr>
          <p:nvPr>
            <p:ph idx="1"/>
          </p:nvPr>
        </p:nvSpPr>
        <p:spPr/>
        <p:txBody>
          <a:bodyPr>
            <a:normAutofit/>
          </a:bodyPr>
          <a:lstStyle/>
          <a:p>
            <a:r>
              <a:rPr lang="en-US" dirty="0"/>
              <a:t>Applying this to computer crime – the associations you keep online either provide favorable or unfavorable attitudes on the law, and contain all of the requisite information to commit the offense. This is also a theory in child exploitation cases, known as the Cycle of Violence.</a:t>
            </a:r>
          </a:p>
        </p:txBody>
      </p:sp>
    </p:spTree>
    <p:extLst>
      <p:ext uri="{BB962C8B-B14F-4D97-AF65-F5344CB8AC3E}">
        <p14:creationId xmlns:p14="http://schemas.microsoft.com/office/powerpoint/2010/main" val="2335384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Differential Associations Example</a:t>
            </a:r>
          </a:p>
        </p:txBody>
      </p:sp>
      <p:sp>
        <p:nvSpPr>
          <p:cNvPr id="3" name="Content Placeholder 2"/>
          <p:cNvSpPr>
            <a:spLocks noGrp="1"/>
          </p:cNvSpPr>
          <p:nvPr>
            <p:ph idx="1"/>
          </p:nvPr>
        </p:nvSpPr>
        <p:spPr/>
        <p:txBody>
          <a:bodyPr/>
          <a:lstStyle/>
          <a:p>
            <a:r>
              <a:rPr lang="en-US" dirty="0"/>
              <a:t>You are an avid movie lover. You have a collection of hundreds of DVDs. So many that you couldn’t possibly take them all with you as you go off to college. You have a great idea – convert them to digital!</a:t>
            </a:r>
          </a:p>
          <a:p>
            <a:r>
              <a:rPr lang="en-US" dirty="0"/>
              <a:t>You’re not sure how to do that, so you start looking online and find a forum where people are talking about defeating DRM. They are also talking about how right of ownership.</a:t>
            </a:r>
          </a:p>
          <a:p>
            <a:r>
              <a:rPr lang="en-US" dirty="0"/>
              <a:t>Next thing you know, you found a post that describes all the steps in detail, and before long you are ripping DVDs with DRM.</a:t>
            </a:r>
          </a:p>
        </p:txBody>
      </p:sp>
    </p:spTree>
    <p:extLst>
      <p:ext uri="{BB962C8B-B14F-4D97-AF65-F5344CB8AC3E}">
        <p14:creationId xmlns:p14="http://schemas.microsoft.com/office/powerpoint/2010/main" val="1276354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F943-DCFF-4F76-B4E0-FB09117A9732}"/>
              </a:ext>
            </a:extLst>
          </p:cNvPr>
          <p:cNvSpPr>
            <a:spLocks noGrp="1"/>
          </p:cNvSpPr>
          <p:nvPr>
            <p:ph type="title"/>
          </p:nvPr>
        </p:nvSpPr>
        <p:spPr/>
        <p:txBody>
          <a:bodyPr/>
          <a:lstStyle/>
          <a:p>
            <a:r>
              <a:rPr lang="en-US" dirty="0"/>
              <a:t>Reciprocal Determinism</a:t>
            </a:r>
          </a:p>
        </p:txBody>
      </p:sp>
      <p:sp>
        <p:nvSpPr>
          <p:cNvPr id="3" name="Content Placeholder 2">
            <a:extLst>
              <a:ext uri="{FF2B5EF4-FFF2-40B4-BE49-F238E27FC236}">
                <a16:creationId xmlns:a16="http://schemas.microsoft.com/office/drawing/2014/main" id="{6A80240B-AAD6-4060-AA4E-6631288828A3}"/>
              </a:ext>
            </a:extLst>
          </p:cNvPr>
          <p:cNvSpPr>
            <a:spLocks noGrp="1"/>
          </p:cNvSpPr>
          <p:nvPr>
            <p:ph idx="1"/>
          </p:nvPr>
        </p:nvSpPr>
        <p:spPr/>
        <p:txBody>
          <a:bodyPr/>
          <a:lstStyle/>
          <a:p>
            <a:r>
              <a:rPr lang="en-US" dirty="0"/>
              <a:t>Reciprocal determinism is a model composed of three factors that influence behavior: </a:t>
            </a:r>
          </a:p>
          <a:p>
            <a:pPr lvl="1"/>
            <a:r>
              <a:rPr lang="en-US" dirty="0"/>
              <a:t>the environment</a:t>
            </a:r>
          </a:p>
          <a:p>
            <a:pPr lvl="1"/>
            <a:r>
              <a:rPr lang="en-US" dirty="0"/>
              <a:t>the individual</a:t>
            </a:r>
          </a:p>
          <a:p>
            <a:pPr lvl="1"/>
            <a:r>
              <a:rPr lang="en-US" dirty="0"/>
              <a:t>the behavior itself </a:t>
            </a:r>
          </a:p>
          <a:p>
            <a:r>
              <a:rPr lang="en-US" dirty="0"/>
              <a:t>This model suggests that these three components are continually interacting with one another. </a:t>
            </a:r>
          </a:p>
          <a:p>
            <a:pPr lvl="1"/>
            <a:r>
              <a:rPr lang="en-US" dirty="0"/>
              <a:t>Just as the environment exerts an influence on individual behavior, a person's actions also play a part in influencing the environment.</a:t>
            </a:r>
          </a:p>
        </p:txBody>
      </p:sp>
    </p:spTree>
    <p:extLst>
      <p:ext uri="{BB962C8B-B14F-4D97-AF65-F5344CB8AC3E}">
        <p14:creationId xmlns:p14="http://schemas.microsoft.com/office/powerpoint/2010/main" val="2166142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F943-DCFF-4F76-B4E0-FB09117A9732}"/>
              </a:ext>
            </a:extLst>
          </p:cNvPr>
          <p:cNvSpPr>
            <a:spLocks noGrp="1"/>
          </p:cNvSpPr>
          <p:nvPr>
            <p:ph type="title"/>
          </p:nvPr>
        </p:nvSpPr>
        <p:spPr/>
        <p:txBody>
          <a:bodyPr/>
          <a:lstStyle/>
          <a:p>
            <a:r>
              <a:rPr lang="en-US" dirty="0"/>
              <a:t>Reciprocal Determinism - Behavior</a:t>
            </a:r>
          </a:p>
        </p:txBody>
      </p:sp>
      <p:sp>
        <p:nvSpPr>
          <p:cNvPr id="3" name="Content Placeholder 2">
            <a:extLst>
              <a:ext uri="{FF2B5EF4-FFF2-40B4-BE49-F238E27FC236}">
                <a16:creationId xmlns:a16="http://schemas.microsoft.com/office/drawing/2014/main" id="{6A80240B-AAD6-4060-AA4E-6631288828A3}"/>
              </a:ext>
            </a:extLst>
          </p:cNvPr>
          <p:cNvSpPr>
            <a:spLocks noGrp="1"/>
          </p:cNvSpPr>
          <p:nvPr>
            <p:ph idx="1"/>
          </p:nvPr>
        </p:nvSpPr>
        <p:spPr/>
        <p:txBody>
          <a:bodyPr>
            <a:normAutofit/>
          </a:bodyPr>
          <a:lstStyle/>
          <a:p>
            <a:r>
              <a:rPr lang="en-US" dirty="0"/>
              <a:t>Behavior influences environment.</a:t>
            </a:r>
          </a:p>
          <a:p>
            <a:pPr lvl="1"/>
            <a:r>
              <a:rPr lang="en-US" dirty="0"/>
              <a:t>For Example: A child who doesn't like school may act out in class, resulting in negative attention from classmates and teachers. The teachers are forced to alter the school environment for this child (and theoretically others like him).</a:t>
            </a:r>
          </a:p>
        </p:txBody>
      </p:sp>
    </p:spTree>
    <p:extLst>
      <p:ext uri="{BB962C8B-B14F-4D97-AF65-F5344CB8AC3E}">
        <p14:creationId xmlns:p14="http://schemas.microsoft.com/office/powerpoint/2010/main" val="360904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F943-DCFF-4F76-B4E0-FB09117A9732}"/>
              </a:ext>
            </a:extLst>
          </p:cNvPr>
          <p:cNvSpPr>
            <a:spLocks noGrp="1"/>
          </p:cNvSpPr>
          <p:nvPr>
            <p:ph type="title"/>
          </p:nvPr>
        </p:nvSpPr>
        <p:spPr/>
        <p:txBody>
          <a:bodyPr/>
          <a:lstStyle/>
          <a:p>
            <a:r>
              <a:rPr lang="en-US" dirty="0"/>
              <a:t>Reciprocal Determinism - Environment</a:t>
            </a:r>
          </a:p>
        </p:txBody>
      </p:sp>
      <p:sp>
        <p:nvSpPr>
          <p:cNvPr id="3" name="Content Placeholder 2">
            <a:extLst>
              <a:ext uri="{FF2B5EF4-FFF2-40B4-BE49-F238E27FC236}">
                <a16:creationId xmlns:a16="http://schemas.microsoft.com/office/drawing/2014/main" id="{6A80240B-AAD6-4060-AA4E-6631288828A3}"/>
              </a:ext>
            </a:extLst>
          </p:cNvPr>
          <p:cNvSpPr>
            <a:spLocks noGrp="1"/>
          </p:cNvSpPr>
          <p:nvPr>
            <p:ph idx="1"/>
          </p:nvPr>
        </p:nvSpPr>
        <p:spPr/>
        <p:txBody>
          <a:bodyPr>
            <a:normAutofit/>
          </a:bodyPr>
          <a:lstStyle/>
          <a:p>
            <a:r>
              <a:rPr lang="en-US" dirty="0"/>
              <a:t>The environment influences the intensity and frequency of the behavior.</a:t>
            </a:r>
          </a:p>
          <a:p>
            <a:pPr lvl="1"/>
            <a:r>
              <a:rPr lang="en-US" dirty="0"/>
              <a:t>For Example: So if our student gets yelled at by a teacher for talking in class, it not only has an effect on him but on the classroom environment for the rest of the students, not to mention the teacher.</a:t>
            </a:r>
          </a:p>
        </p:txBody>
      </p:sp>
    </p:spTree>
    <p:extLst>
      <p:ext uri="{BB962C8B-B14F-4D97-AF65-F5344CB8AC3E}">
        <p14:creationId xmlns:p14="http://schemas.microsoft.com/office/powerpoint/2010/main" val="3108880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F943-DCFF-4F76-B4E0-FB09117A9732}"/>
              </a:ext>
            </a:extLst>
          </p:cNvPr>
          <p:cNvSpPr>
            <a:spLocks noGrp="1"/>
          </p:cNvSpPr>
          <p:nvPr>
            <p:ph type="title"/>
          </p:nvPr>
        </p:nvSpPr>
        <p:spPr/>
        <p:txBody>
          <a:bodyPr/>
          <a:lstStyle/>
          <a:p>
            <a:r>
              <a:rPr lang="en-US" dirty="0"/>
              <a:t>Reciprocal Determinism - Individual</a:t>
            </a:r>
          </a:p>
        </p:txBody>
      </p:sp>
      <p:sp>
        <p:nvSpPr>
          <p:cNvPr id="3" name="Content Placeholder 2">
            <a:extLst>
              <a:ext uri="{FF2B5EF4-FFF2-40B4-BE49-F238E27FC236}">
                <a16:creationId xmlns:a16="http://schemas.microsoft.com/office/drawing/2014/main" id="{6A80240B-AAD6-4060-AA4E-6631288828A3}"/>
              </a:ext>
            </a:extLst>
          </p:cNvPr>
          <p:cNvSpPr>
            <a:spLocks noGrp="1"/>
          </p:cNvSpPr>
          <p:nvPr>
            <p:ph idx="1"/>
          </p:nvPr>
        </p:nvSpPr>
        <p:spPr/>
        <p:txBody>
          <a:bodyPr>
            <a:normAutofit/>
          </a:bodyPr>
          <a:lstStyle/>
          <a:p>
            <a:r>
              <a:rPr lang="en-US" dirty="0"/>
              <a:t>Personality and cognitive factors play an important part in how a person behaves, including all of the individual's expectations, beliefs, and unique personality characteristics. </a:t>
            </a:r>
          </a:p>
          <a:p>
            <a:pPr lvl="1"/>
            <a:r>
              <a:rPr lang="en-US" dirty="0"/>
              <a:t>For Example: So all the factors in our troubled student example affect each other: the child doesn't like school, he acts out, his teachers and classmates react to his behavior, reinforcing his dislike of school and creating a hostile environment.</a:t>
            </a:r>
          </a:p>
        </p:txBody>
      </p:sp>
    </p:spTree>
    <p:extLst>
      <p:ext uri="{BB962C8B-B14F-4D97-AF65-F5344CB8AC3E}">
        <p14:creationId xmlns:p14="http://schemas.microsoft.com/office/powerpoint/2010/main" val="2187813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99F4-75FC-4A1B-8E51-72B7EAF90B28}"/>
              </a:ext>
            </a:extLst>
          </p:cNvPr>
          <p:cNvSpPr>
            <a:spLocks noGrp="1"/>
          </p:cNvSpPr>
          <p:nvPr>
            <p:ph type="title"/>
          </p:nvPr>
        </p:nvSpPr>
        <p:spPr/>
        <p:txBody>
          <a:bodyPr>
            <a:normAutofit fontScale="90000"/>
          </a:bodyPr>
          <a:lstStyle/>
          <a:p>
            <a:r>
              <a:rPr lang="en-US" dirty="0"/>
              <a:t>Reciprocal Determinism – Negative Association</a:t>
            </a:r>
          </a:p>
        </p:txBody>
      </p:sp>
      <p:sp>
        <p:nvSpPr>
          <p:cNvPr id="3" name="Content Placeholder 2">
            <a:extLst>
              <a:ext uri="{FF2B5EF4-FFF2-40B4-BE49-F238E27FC236}">
                <a16:creationId xmlns:a16="http://schemas.microsoft.com/office/drawing/2014/main" id="{F9DA7578-B1D8-4D98-BDB2-CFDAEFEB47E9}"/>
              </a:ext>
            </a:extLst>
          </p:cNvPr>
          <p:cNvSpPr>
            <a:spLocks noGrp="1"/>
          </p:cNvSpPr>
          <p:nvPr>
            <p:ph idx="1"/>
          </p:nvPr>
        </p:nvSpPr>
        <p:spPr/>
        <p:txBody>
          <a:bodyPr>
            <a:normAutofit/>
          </a:bodyPr>
          <a:lstStyle/>
          <a:p>
            <a:r>
              <a:rPr lang="en-US" dirty="0"/>
              <a:t>If our student is a shy girl who usually keeps to herself (the individual/cognitive component), and enters a room on the first day of class to find that all of the other students are already present (the environment), she might try to slip into the back of the class to avoid becoming the center of attention (the behavioral component).</a:t>
            </a:r>
          </a:p>
          <a:p>
            <a:r>
              <a:rPr lang="en-US" dirty="0"/>
              <a:t>She feels and acts as an outsider. This impacts the behavior of her peers, who treat her as such (based upon their own components.) Over time, this leads to falling in with a crowd that accepts her, which leads to drug use (Labelling Theory), which leads to other crime.</a:t>
            </a:r>
          </a:p>
        </p:txBody>
      </p:sp>
    </p:spTree>
    <p:extLst>
      <p:ext uri="{BB962C8B-B14F-4D97-AF65-F5344CB8AC3E}">
        <p14:creationId xmlns:p14="http://schemas.microsoft.com/office/powerpoint/2010/main" val="741148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99F4-75FC-4A1B-8E51-72B7EAF90B28}"/>
              </a:ext>
            </a:extLst>
          </p:cNvPr>
          <p:cNvSpPr>
            <a:spLocks noGrp="1"/>
          </p:cNvSpPr>
          <p:nvPr>
            <p:ph type="title"/>
          </p:nvPr>
        </p:nvSpPr>
        <p:spPr/>
        <p:txBody>
          <a:bodyPr>
            <a:normAutofit fontScale="90000"/>
          </a:bodyPr>
          <a:lstStyle/>
          <a:p>
            <a:r>
              <a:rPr lang="en-US" dirty="0"/>
              <a:t>Reciprocal Determinism – Positive Association</a:t>
            </a:r>
          </a:p>
        </p:txBody>
      </p:sp>
      <p:sp>
        <p:nvSpPr>
          <p:cNvPr id="3" name="Content Placeholder 2">
            <a:extLst>
              <a:ext uri="{FF2B5EF4-FFF2-40B4-BE49-F238E27FC236}">
                <a16:creationId xmlns:a16="http://schemas.microsoft.com/office/drawing/2014/main" id="{F9DA7578-B1D8-4D98-BDB2-CFDAEFEB47E9}"/>
              </a:ext>
            </a:extLst>
          </p:cNvPr>
          <p:cNvSpPr>
            <a:spLocks noGrp="1"/>
          </p:cNvSpPr>
          <p:nvPr>
            <p:ph idx="1"/>
          </p:nvPr>
        </p:nvSpPr>
        <p:spPr/>
        <p:txBody>
          <a:bodyPr>
            <a:normAutofit/>
          </a:bodyPr>
          <a:lstStyle/>
          <a:p>
            <a:r>
              <a:rPr lang="en-US" dirty="0"/>
              <a:t>Of course, the situation doesn't have to be a negative one. If our student is a shy girl who usually keeps to herself (the individual/cognitive component), and enters a room on the first day of class to find that all of the other students are already present (the environment), she might try to slip into the back of the class to avoid becoming the center of attention (the behavioral component).</a:t>
            </a:r>
          </a:p>
          <a:p>
            <a:r>
              <a:rPr lang="en-US" dirty="0"/>
              <a:t>But if another student at the front of the room boisterously greets our shy girl and invites her to sit down in an adjacent seat, the environment has introduced a new reinforcing stimulus (the friendly student) that could lead to a change in our shy girl's normal routine and a change in her behavior.</a:t>
            </a:r>
          </a:p>
        </p:txBody>
      </p:sp>
    </p:spTree>
    <p:extLst>
      <p:ext uri="{BB962C8B-B14F-4D97-AF65-F5344CB8AC3E}">
        <p14:creationId xmlns:p14="http://schemas.microsoft.com/office/powerpoint/2010/main" val="2471746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Theories of Crime</a:t>
            </a:r>
          </a:p>
        </p:txBody>
      </p:sp>
      <p:sp>
        <p:nvSpPr>
          <p:cNvPr id="3" name="Content Placeholder 2"/>
          <p:cNvSpPr>
            <a:spLocks noGrp="1"/>
          </p:cNvSpPr>
          <p:nvPr>
            <p:ph idx="1"/>
          </p:nvPr>
        </p:nvSpPr>
        <p:spPr>
          <a:xfrm>
            <a:off x="3838838" y="361951"/>
            <a:ext cx="4711405" cy="4419600"/>
          </a:xfrm>
        </p:spPr>
        <p:txBody>
          <a:bodyPr>
            <a:normAutofit/>
          </a:bodyPr>
          <a:lstStyle/>
          <a:p>
            <a:r>
              <a:rPr lang="en-US" dirty="0"/>
              <a:t>Individuals can be unpredictable, erratic, possibly dangerous. However, the farther you get away from an individual, the more predictable humans become. </a:t>
            </a:r>
          </a:p>
          <a:p>
            <a:pPr lvl="1"/>
            <a:r>
              <a:rPr lang="en-US" dirty="0"/>
              <a:t>A theory does not attempt to explain ALL crime – some are more applicable to some offenses (or offenders) than others. </a:t>
            </a:r>
          </a:p>
        </p:txBody>
      </p:sp>
    </p:spTree>
    <p:extLst>
      <p:ext uri="{BB962C8B-B14F-4D97-AF65-F5344CB8AC3E}">
        <p14:creationId xmlns:p14="http://schemas.microsoft.com/office/powerpoint/2010/main" val="35266472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Transition Theory</a:t>
            </a:r>
          </a:p>
        </p:txBody>
      </p:sp>
      <p:sp>
        <p:nvSpPr>
          <p:cNvPr id="3" name="Content Placeholder 2"/>
          <p:cNvSpPr>
            <a:spLocks noGrp="1"/>
          </p:cNvSpPr>
          <p:nvPr>
            <p:ph idx="1"/>
          </p:nvPr>
        </p:nvSpPr>
        <p:spPr/>
        <p:txBody>
          <a:bodyPr>
            <a:normAutofit/>
          </a:bodyPr>
          <a:lstStyle/>
          <a:p>
            <a:r>
              <a:rPr lang="en-US" dirty="0"/>
              <a:t>Social norms are conditions of the social contract. Violation of that contract is reinforced by stigma. Criminal violations are punished by law. </a:t>
            </a:r>
          </a:p>
          <a:p>
            <a:r>
              <a:rPr lang="en-US" dirty="0"/>
              <a:t>Virtual environments do not make that reinforcement as direct.</a:t>
            </a:r>
          </a:p>
          <a:p>
            <a:pPr lvl="1"/>
            <a:r>
              <a:rPr lang="en-US" dirty="0"/>
              <a:t>Identity flexibility / relative anonymity</a:t>
            </a:r>
          </a:p>
          <a:p>
            <a:pPr lvl="1"/>
            <a:r>
              <a:rPr lang="en-US" dirty="0"/>
              <a:t>Lack of deterrence / oversight</a:t>
            </a:r>
          </a:p>
        </p:txBody>
      </p:sp>
    </p:spTree>
    <p:extLst>
      <p:ext uri="{BB962C8B-B14F-4D97-AF65-F5344CB8AC3E}">
        <p14:creationId xmlns:p14="http://schemas.microsoft.com/office/powerpoint/2010/main" val="30102954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Transition Theory</a:t>
            </a:r>
          </a:p>
        </p:txBody>
      </p:sp>
      <p:sp>
        <p:nvSpPr>
          <p:cNvPr id="3" name="Content Placeholder 2"/>
          <p:cNvSpPr>
            <a:spLocks noGrp="1"/>
          </p:cNvSpPr>
          <p:nvPr>
            <p:ph idx="1"/>
          </p:nvPr>
        </p:nvSpPr>
        <p:spPr/>
        <p:txBody>
          <a:bodyPr>
            <a:normAutofit/>
          </a:bodyPr>
          <a:lstStyle/>
          <a:p>
            <a:r>
              <a:rPr lang="en-US" dirty="0"/>
              <a:t>Persons with repressed criminal behavior have a propensity to commit crime in cyberspace which they would not otherwise commit.</a:t>
            </a:r>
          </a:p>
          <a:p>
            <a:pPr lvl="1"/>
            <a:r>
              <a:rPr lang="en-US" dirty="0"/>
              <a:t>Persons from a closed society are more likely to engage in criminal behavior online.</a:t>
            </a:r>
          </a:p>
          <a:p>
            <a:r>
              <a:rPr lang="en-US" dirty="0"/>
              <a:t>A conflict of norms between what is considered deviant in real life verses what is considered deviant online may lead to crimes.</a:t>
            </a:r>
          </a:p>
        </p:txBody>
      </p:sp>
    </p:spTree>
    <p:extLst>
      <p:ext uri="{BB962C8B-B14F-4D97-AF65-F5344CB8AC3E}">
        <p14:creationId xmlns:p14="http://schemas.microsoft.com/office/powerpoint/2010/main" val="66475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 Transition Theory</a:t>
            </a:r>
          </a:p>
        </p:txBody>
      </p:sp>
      <p:sp>
        <p:nvSpPr>
          <p:cNvPr id="3" name="Content Placeholder 2"/>
          <p:cNvSpPr>
            <a:spLocks noGrp="1"/>
          </p:cNvSpPr>
          <p:nvPr>
            <p:ph idx="1"/>
          </p:nvPr>
        </p:nvSpPr>
        <p:spPr/>
        <p:txBody>
          <a:bodyPr>
            <a:normAutofit/>
          </a:bodyPr>
          <a:lstStyle/>
          <a:p>
            <a:r>
              <a:rPr lang="en-US" dirty="0"/>
              <a:t>Offenders are likely to engage in intermittent ventures – strangers will band together for a common criminal enterprise.</a:t>
            </a:r>
          </a:p>
          <a:p>
            <a:pPr lvl="1"/>
            <a:r>
              <a:rPr lang="en-US" dirty="0"/>
              <a:t>Hacker collectives</a:t>
            </a:r>
          </a:p>
          <a:p>
            <a:pPr lvl="1"/>
            <a:r>
              <a:rPr lang="en-US" dirty="0"/>
              <a:t>Many state-actors are freelancers or unofficially affiliated</a:t>
            </a:r>
          </a:p>
        </p:txBody>
      </p:sp>
    </p:spTree>
    <p:extLst>
      <p:ext uri="{BB962C8B-B14F-4D97-AF65-F5344CB8AC3E}">
        <p14:creationId xmlns:p14="http://schemas.microsoft.com/office/powerpoint/2010/main" val="2429674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Note on Theories</a:t>
            </a:r>
          </a:p>
        </p:txBody>
      </p:sp>
      <p:sp>
        <p:nvSpPr>
          <p:cNvPr id="3" name="Content Placeholder 2"/>
          <p:cNvSpPr>
            <a:spLocks noGrp="1"/>
          </p:cNvSpPr>
          <p:nvPr>
            <p:ph idx="1"/>
          </p:nvPr>
        </p:nvSpPr>
        <p:spPr/>
        <p:txBody>
          <a:bodyPr/>
          <a:lstStyle/>
          <a:p>
            <a:r>
              <a:rPr lang="en-US" dirty="0"/>
              <a:t>You should understand that there is no one “correct” theory, and often multiple theories apply .</a:t>
            </a:r>
          </a:p>
          <a:p>
            <a:pPr lvl="1"/>
            <a:r>
              <a:rPr lang="en-US" dirty="0"/>
              <a:t>A person, under strain (GST), in a family that commonly engages in deviant/criminal behavior (SLT), who frequently sees such deviant/criminal behavior go unpunished (BWT), and already suffers from anger/depression (B-ST), is FAR more likely to engage in deviant/criminal behavior if the opportunity to do so </a:t>
            </a:r>
            <a:r>
              <a:rPr lang="en-US"/>
              <a:t>presents itself (RAT.)</a:t>
            </a:r>
            <a:endParaRPr lang="en-US" dirty="0"/>
          </a:p>
        </p:txBody>
      </p:sp>
    </p:spTree>
    <p:extLst>
      <p:ext uri="{BB962C8B-B14F-4D97-AF65-F5344CB8AC3E}">
        <p14:creationId xmlns:p14="http://schemas.microsoft.com/office/powerpoint/2010/main" val="161225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Theories of Crime</a:t>
            </a:r>
          </a:p>
        </p:txBody>
      </p:sp>
      <p:sp>
        <p:nvSpPr>
          <p:cNvPr id="3" name="Content Placeholder 2"/>
          <p:cNvSpPr>
            <a:spLocks noGrp="1"/>
          </p:cNvSpPr>
          <p:nvPr>
            <p:ph idx="1"/>
          </p:nvPr>
        </p:nvSpPr>
        <p:spPr>
          <a:xfrm>
            <a:off x="3838838" y="361951"/>
            <a:ext cx="4711405" cy="4419600"/>
          </a:xfrm>
        </p:spPr>
        <p:txBody>
          <a:bodyPr>
            <a:normAutofit/>
          </a:bodyPr>
          <a:lstStyle/>
          <a:p>
            <a:r>
              <a:rPr lang="en-US" dirty="0"/>
              <a:t>Among theories there are MACRO and MICRO theories.</a:t>
            </a:r>
          </a:p>
          <a:p>
            <a:pPr lvl="1"/>
            <a:r>
              <a:rPr lang="en-US" dirty="0"/>
              <a:t>Different types of crime tend to have similarities, and so there are theories that can be applied to generalize OFFENSES.</a:t>
            </a:r>
          </a:p>
          <a:p>
            <a:pPr lvl="1"/>
            <a:r>
              <a:rPr lang="en-US" dirty="0"/>
              <a:t>At the same time, there may be many different reasons a person might commit a crime. Think theft – for survival, for infamy, for material gain. In these cases, theories are sometimes better applied to OFFENDER rather than offense. </a:t>
            </a:r>
          </a:p>
          <a:p>
            <a:pPr lvl="1"/>
            <a:endParaRPr lang="en-US" dirty="0"/>
          </a:p>
        </p:txBody>
      </p:sp>
    </p:spTree>
    <p:extLst>
      <p:ext uri="{BB962C8B-B14F-4D97-AF65-F5344CB8AC3E}">
        <p14:creationId xmlns:p14="http://schemas.microsoft.com/office/powerpoint/2010/main" val="1649112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Theories</a:t>
            </a:r>
          </a:p>
        </p:txBody>
      </p:sp>
      <p:sp>
        <p:nvSpPr>
          <p:cNvPr id="3" name="Content Placeholder 2"/>
          <p:cNvSpPr>
            <a:spLocks noGrp="1"/>
          </p:cNvSpPr>
          <p:nvPr>
            <p:ph idx="1"/>
          </p:nvPr>
        </p:nvSpPr>
        <p:spPr/>
        <p:txBody>
          <a:bodyPr/>
          <a:lstStyle/>
          <a:p>
            <a:pPr marL="170815" indent="-170815"/>
            <a:r>
              <a:rPr lang="en-US" dirty="0"/>
              <a:t>There are theories we will cover in class that best describe various common computer crimes:</a:t>
            </a:r>
          </a:p>
          <a:p>
            <a:pPr marL="513715" lvl="1" indent="-170815"/>
            <a:r>
              <a:rPr lang="en-US" dirty="0"/>
              <a:t>Routine activities theory</a:t>
            </a:r>
          </a:p>
          <a:p>
            <a:pPr marL="513715" lvl="1" indent="-170815"/>
            <a:r>
              <a:rPr lang="en-US" dirty="0"/>
              <a:t>General strain theory</a:t>
            </a:r>
          </a:p>
          <a:p>
            <a:pPr marL="513715" lvl="1" indent="-170815"/>
            <a:r>
              <a:rPr lang="en-US" dirty="0"/>
              <a:t>Broken windows theory</a:t>
            </a:r>
          </a:p>
          <a:p>
            <a:pPr marL="513715" lvl="1" indent="-170815"/>
            <a:r>
              <a:rPr lang="en-US" dirty="0"/>
              <a:t>Social learning theory</a:t>
            </a:r>
          </a:p>
          <a:p>
            <a:pPr marL="513715" lvl="1" indent="-170815"/>
            <a:r>
              <a:rPr lang="en-US" dirty="0"/>
              <a:t>Space-Transition Theory</a:t>
            </a:r>
          </a:p>
          <a:p>
            <a:pPr marL="170815" indent="-170815"/>
            <a:r>
              <a:rPr lang="en-US" dirty="0"/>
              <a:t>When talking about theories keep in mind the unique environment of the Internet, separate from traditional society:</a:t>
            </a:r>
          </a:p>
          <a:p>
            <a:pPr marL="513715" lvl="1" indent="-170815"/>
            <a:r>
              <a:rPr lang="en-US" dirty="0"/>
              <a:t>Anonymity</a:t>
            </a:r>
          </a:p>
          <a:p>
            <a:pPr marL="513715" lvl="1" indent="-170815"/>
            <a:r>
              <a:rPr lang="en-US" dirty="0"/>
              <a:t>Constant connectivity</a:t>
            </a:r>
          </a:p>
          <a:p>
            <a:pPr marL="513715" lvl="1" indent="-170815"/>
            <a:r>
              <a:rPr lang="en-US" dirty="0"/>
              <a:t>Permanence</a:t>
            </a:r>
          </a:p>
          <a:p>
            <a:pPr marL="513715" lvl="1" indent="-170815"/>
            <a:r>
              <a:rPr lang="en-US" dirty="0"/>
              <a:t>Depersonalization</a:t>
            </a:r>
          </a:p>
        </p:txBody>
      </p:sp>
    </p:spTree>
    <p:extLst>
      <p:ext uri="{BB962C8B-B14F-4D97-AF65-F5344CB8AC3E}">
        <p14:creationId xmlns:p14="http://schemas.microsoft.com/office/powerpoint/2010/main" val="99515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Routine Activities Theory</a:t>
            </a:r>
          </a:p>
        </p:txBody>
      </p:sp>
      <p:sp>
        <p:nvSpPr>
          <p:cNvPr id="3" name="Content Placeholder 2"/>
          <p:cNvSpPr>
            <a:spLocks noGrp="1"/>
          </p:cNvSpPr>
          <p:nvPr>
            <p:ph idx="1"/>
          </p:nvPr>
        </p:nvSpPr>
        <p:spPr>
          <a:xfrm>
            <a:off x="3574312" y="742950"/>
            <a:ext cx="5233320" cy="3657600"/>
          </a:xfrm>
        </p:spPr>
        <p:txBody>
          <a:bodyPr/>
          <a:lstStyle/>
          <a:p>
            <a:r>
              <a:rPr lang="en-US" dirty="0"/>
              <a:t>Developed by Marcus Felson and Lawrence Cohen post-WWII </a:t>
            </a:r>
          </a:p>
          <a:p>
            <a:r>
              <a:rPr lang="en-US" dirty="0"/>
              <a:t>Does not include any social causes for crime – poverty, inequity, systemic social ills are not part of the process.</a:t>
            </a:r>
          </a:p>
        </p:txBody>
      </p:sp>
    </p:spTree>
    <p:extLst>
      <p:ext uri="{BB962C8B-B14F-4D97-AF65-F5344CB8AC3E}">
        <p14:creationId xmlns:p14="http://schemas.microsoft.com/office/powerpoint/2010/main" val="428868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Routine Activities Theory</a:t>
            </a:r>
          </a:p>
        </p:txBody>
      </p:sp>
      <p:sp>
        <p:nvSpPr>
          <p:cNvPr id="3" name="Content Placeholder 2"/>
          <p:cNvSpPr>
            <a:spLocks noGrp="1"/>
          </p:cNvSpPr>
          <p:nvPr>
            <p:ph idx="1"/>
          </p:nvPr>
        </p:nvSpPr>
        <p:spPr/>
        <p:txBody>
          <a:bodyPr/>
          <a:lstStyle/>
          <a:p>
            <a:r>
              <a:rPr lang="en-US" dirty="0"/>
              <a:t>These things must coincide in time and space to present an opportunity for criminal activity to take place.</a:t>
            </a:r>
          </a:p>
          <a:p>
            <a:pPr lvl="1"/>
            <a:r>
              <a:rPr lang="en-US" dirty="0"/>
              <a:t>A motivated offender.</a:t>
            </a:r>
          </a:p>
          <a:p>
            <a:pPr lvl="1"/>
            <a:r>
              <a:rPr lang="en-US" dirty="0"/>
              <a:t>A suitable target.</a:t>
            </a:r>
          </a:p>
          <a:p>
            <a:pPr lvl="1"/>
            <a:r>
              <a:rPr lang="en-US" dirty="0"/>
              <a:t>The absence of a capable guardian.</a:t>
            </a:r>
          </a:p>
        </p:txBody>
      </p:sp>
    </p:spTree>
    <p:extLst>
      <p:ext uri="{BB962C8B-B14F-4D97-AF65-F5344CB8AC3E}">
        <p14:creationId xmlns:p14="http://schemas.microsoft.com/office/powerpoint/2010/main" val="373659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Motivated Offender</a:t>
            </a:r>
          </a:p>
        </p:txBody>
      </p:sp>
      <p:sp>
        <p:nvSpPr>
          <p:cNvPr id="3" name="Content Placeholder 2"/>
          <p:cNvSpPr>
            <a:spLocks noGrp="1"/>
          </p:cNvSpPr>
          <p:nvPr>
            <p:ph idx="1"/>
          </p:nvPr>
        </p:nvSpPr>
        <p:spPr/>
        <p:txBody>
          <a:bodyPr/>
          <a:lstStyle/>
          <a:p>
            <a:r>
              <a:rPr lang="en-US" dirty="0"/>
              <a:t>A motivated offender is someone that is not only capable of committing a crime, but willing to do so. </a:t>
            </a:r>
          </a:p>
          <a:p>
            <a:pPr lvl="1"/>
            <a:r>
              <a:rPr lang="en-US" dirty="0"/>
              <a:t>They have the technical capability</a:t>
            </a:r>
          </a:p>
          <a:p>
            <a:pPr lvl="1"/>
            <a:r>
              <a:rPr lang="en-US" dirty="0"/>
              <a:t>They may not be actively seeking a victim, but are willing to take advantage of an opportunity to victimize</a:t>
            </a:r>
          </a:p>
          <a:p>
            <a:pPr lvl="1"/>
            <a:r>
              <a:rPr lang="en-US" dirty="0"/>
              <a:t>Likely have offended before, in some way</a:t>
            </a:r>
          </a:p>
          <a:p>
            <a:r>
              <a:rPr lang="en-US" dirty="0"/>
              <a:t>Computer crimes have the additional factors:</a:t>
            </a:r>
          </a:p>
          <a:p>
            <a:pPr lvl="1"/>
            <a:r>
              <a:rPr lang="en-US" dirty="0"/>
              <a:t>Automation</a:t>
            </a:r>
          </a:p>
          <a:p>
            <a:pPr lvl="1"/>
            <a:r>
              <a:rPr lang="en-US" dirty="0"/>
              <a:t>Low transaction cost for crime</a:t>
            </a:r>
          </a:p>
          <a:p>
            <a:pPr lvl="1"/>
            <a:r>
              <a:rPr lang="en-US" dirty="0"/>
              <a:t>Relative anonymity</a:t>
            </a:r>
          </a:p>
        </p:txBody>
      </p:sp>
    </p:spTree>
    <p:extLst>
      <p:ext uri="{BB962C8B-B14F-4D97-AF65-F5344CB8AC3E}">
        <p14:creationId xmlns:p14="http://schemas.microsoft.com/office/powerpoint/2010/main" val="835479828"/>
      </p:ext>
    </p:extLst>
  </p:cSld>
  <p:clrMapOvr>
    <a:masterClrMapping/>
  </p:clrMapOvr>
</p:sld>
</file>

<file path=ppt/theme/theme1.xml><?xml version="1.0" encoding="utf-8"?>
<a:theme xmlns:a="http://schemas.openxmlformats.org/drawingml/2006/main" name="Atla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1710</TotalTime>
  <Words>2639</Words>
  <Application>Microsoft Office PowerPoint</Application>
  <PresentationFormat>On-screen Show (16:9)</PresentationFormat>
  <Paragraphs>197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 Light</vt:lpstr>
      <vt:lpstr>Rockwell</vt:lpstr>
      <vt:lpstr>Wingdings</vt:lpstr>
      <vt:lpstr>Atlas</vt:lpstr>
      <vt:lpstr>Week 8 </vt:lpstr>
      <vt:lpstr>What is a criminological theory?</vt:lpstr>
      <vt:lpstr>What is a criminological theory?</vt:lpstr>
      <vt:lpstr>Theories of Crime</vt:lpstr>
      <vt:lpstr>Theories of Crime</vt:lpstr>
      <vt:lpstr>Theories</vt:lpstr>
      <vt:lpstr>Routine Activities Theory</vt:lpstr>
      <vt:lpstr>Routine Activities Theory</vt:lpstr>
      <vt:lpstr>A Motivated Offender</vt:lpstr>
      <vt:lpstr>A Suitable Target</vt:lpstr>
      <vt:lpstr>A Capable Guardian</vt:lpstr>
      <vt:lpstr>Routine Activities Example</vt:lpstr>
      <vt:lpstr>The cyber-attack kill chain</vt:lpstr>
      <vt:lpstr>Target</vt:lpstr>
      <vt:lpstr>The cyber-attack kill chain</vt:lpstr>
      <vt:lpstr>The cyber-attack kill chain</vt:lpstr>
      <vt:lpstr>The cyber-attack kill chain</vt:lpstr>
      <vt:lpstr>The cyber-attack kill chain</vt:lpstr>
      <vt:lpstr>The cyber-attack kill chain</vt:lpstr>
      <vt:lpstr>Broken Windows Theory</vt:lpstr>
      <vt:lpstr>Broken Windows Theory</vt:lpstr>
      <vt:lpstr>Broken Windows Theory</vt:lpstr>
      <vt:lpstr>Broken Windows Example</vt:lpstr>
      <vt:lpstr>General Strain Theory</vt:lpstr>
      <vt:lpstr>General Strain Theory</vt:lpstr>
      <vt:lpstr>PowerPoint Presentation</vt:lpstr>
      <vt:lpstr>General Strain Theory</vt:lpstr>
      <vt:lpstr>General Strain Theory</vt:lpstr>
      <vt:lpstr>General Strain Theory</vt:lpstr>
      <vt:lpstr>Social Learning Theory</vt:lpstr>
      <vt:lpstr>Differential Association Theory</vt:lpstr>
      <vt:lpstr>Differential Association Theory</vt:lpstr>
      <vt:lpstr>Differential Associations Example</vt:lpstr>
      <vt:lpstr>Reciprocal Determinism</vt:lpstr>
      <vt:lpstr>Reciprocal Determinism - Behavior</vt:lpstr>
      <vt:lpstr>Reciprocal Determinism - Environment</vt:lpstr>
      <vt:lpstr>Reciprocal Determinism - Individual</vt:lpstr>
      <vt:lpstr>Reciprocal Determinism – Negative Association</vt:lpstr>
      <vt:lpstr>Reciprocal Determinism – Positive Association</vt:lpstr>
      <vt:lpstr>Space Transition Theory</vt:lpstr>
      <vt:lpstr>Space Transition Theory</vt:lpstr>
      <vt:lpstr>Space Transition Theory</vt:lpstr>
      <vt:lpstr>Final Note on Theories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Theories of Crime</dc:title>
  <dc:creator>adm</dc:creator>
  <cp:lastModifiedBy>Johnson, Chad</cp:lastModifiedBy>
  <cp:revision>19</cp:revision>
  <dcterms:created xsi:type="dcterms:W3CDTF">2006-08-16T00:00:00Z</dcterms:created>
  <dcterms:modified xsi:type="dcterms:W3CDTF">2019-10-21T18:08:25Z</dcterms:modified>
</cp:coreProperties>
</file>