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47"/>
  </p:notesMasterIdLst>
  <p:sldIdLst>
    <p:sldId id="256" r:id="rId2"/>
    <p:sldId id="264" r:id="rId3"/>
    <p:sldId id="260" r:id="rId4"/>
    <p:sldId id="262" r:id="rId5"/>
    <p:sldId id="261" r:id="rId6"/>
    <p:sldId id="265" r:id="rId7"/>
    <p:sldId id="266" r:id="rId8"/>
    <p:sldId id="267" r:id="rId9"/>
    <p:sldId id="268" r:id="rId10"/>
    <p:sldId id="263" r:id="rId11"/>
    <p:sldId id="286" r:id="rId12"/>
    <p:sldId id="287" r:id="rId13"/>
    <p:sldId id="290" r:id="rId14"/>
    <p:sldId id="257" r:id="rId15"/>
    <p:sldId id="258" r:id="rId16"/>
    <p:sldId id="259" r:id="rId17"/>
    <p:sldId id="269" r:id="rId18"/>
    <p:sldId id="270" r:id="rId19"/>
    <p:sldId id="271" r:id="rId20"/>
    <p:sldId id="272" r:id="rId21"/>
    <p:sldId id="273" r:id="rId22"/>
    <p:sldId id="274" r:id="rId23"/>
    <p:sldId id="278" r:id="rId24"/>
    <p:sldId id="277" r:id="rId25"/>
    <p:sldId id="275" r:id="rId26"/>
    <p:sldId id="279" r:id="rId27"/>
    <p:sldId id="280" r:id="rId28"/>
    <p:sldId id="281" r:id="rId29"/>
    <p:sldId id="282" r:id="rId30"/>
    <p:sldId id="283" r:id="rId31"/>
    <p:sldId id="284" r:id="rId32"/>
    <p:sldId id="345" r:id="rId33"/>
    <p:sldId id="300" r:id="rId34"/>
    <p:sldId id="285" r:id="rId35"/>
    <p:sldId id="288" r:id="rId36"/>
    <p:sldId id="289" r:id="rId37"/>
    <p:sldId id="292" r:id="rId38"/>
    <p:sldId id="291" r:id="rId39"/>
    <p:sldId id="293" r:id="rId40"/>
    <p:sldId id="294" r:id="rId41"/>
    <p:sldId id="295" r:id="rId42"/>
    <p:sldId id="296" r:id="rId43"/>
    <p:sldId id="297" r:id="rId44"/>
    <p:sldId id="298" r:id="rId45"/>
    <p:sldId id="29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0306C6-6373-4D6A-97CC-4160E23420CF}" v="14" dt="2022-11-16T19:47:57.7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56" autoAdjust="0"/>
    <p:restoredTop sz="88132" autoAdjust="0"/>
  </p:normalViewPr>
  <p:slideViewPr>
    <p:cSldViewPr snapToGrid="0">
      <p:cViewPr varScale="1">
        <p:scale>
          <a:sx n="64" d="100"/>
          <a:sy n="64" d="100"/>
        </p:scale>
        <p:origin x="90" y="30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CA0306C6-6373-4D6A-97CC-4160E23420CF}"/>
    <pc:docChg chg="undo custSel addSld delSld modSld sldOrd modMainMaster">
      <pc:chgData name="Johnson, Chad" userId="29e26967-ee32-4210-a1e6-19e5305e9c5f" providerId="ADAL" clId="{CA0306C6-6373-4D6A-97CC-4160E23420CF}" dt="2022-11-16T19:47:57.726" v="2654"/>
      <pc:docMkLst>
        <pc:docMk/>
      </pc:docMkLst>
      <pc:sldChg chg="modSp mod">
        <pc:chgData name="Johnson, Chad" userId="29e26967-ee32-4210-a1e6-19e5305e9c5f" providerId="ADAL" clId="{CA0306C6-6373-4D6A-97CC-4160E23420CF}" dt="2022-11-14T16:21:17.401" v="748" actId="20577"/>
        <pc:sldMkLst>
          <pc:docMk/>
          <pc:sldMk cId="2051058274" sldId="256"/>
        </pc:sldMkLst>
        <pc:spChg chg="mod">
          <ac:chgData name="Johnson, Chad" userId="29e26967-ee32-4210-a1e6-19e5305e9c5f" providerId="ADAL" clId="{CA0306C6-6373-4D6A-97CC-4160E23420CF}" dt="2022-11-14T16:21:17.401" v="748" actId="20577"/>
          <ac:spMkLst>
            <pc:docMk/>
            <pc:sldMk cId="2051058274" sldId="256"/>
            <ac:spMk id="2" creationId="{BE6A06DF-F722-4988-BC89-851B8C82FDE0}"/>
          </ac:spMkLst>
        </pc:spChg>
      </pc:sldChg>
      <pc:sldChg chg="modSp">
        <pc:chgData name="Johnson, Chad" userId="29e26967-ee32-4210-a1e6-19e5305e9c5f" providerId="ADAL" clId="{CA0306C6-6373-4D6A-97CC-4160E23420CF}" dt="2022-11-16T19:47:57.726" v="2654"/>
        <pc:sldMkLst>
          <pc:docMk/>
          <pc:sldMk cId="928206459" sldId="257"/>
        </pc:sldMkLst>
        <pc:spChg chg="mod">
          <ac:chgData name="Johnson, Chad" userId="29e26967-ee32-4210-a1e6-19e5305e9c5f" providerId="ADAL" clId="{CA0306C6-6373-4D6A-97CC-4160E23420CF}" dt="2022-11-16T19:47:57.726" v="2654"/>
          <ac:spMkLst>
            <pc:docMk/>
            <pc:sldMk cId="928206459" sldId="257"/>
            <ac:spMk id="5" creationId="{72F1DFF8-D51B-94D7-F0FC-B421695311D9}"/>
          </ac:spMkLst>
        </pc:spChg>
      </pc:sldChg>
      <pc:sldChg chg="modSp">
        <pc:chgData name="Johnson, Chad" userId="29e26967-ee32-4210-a1e6-19e5305e9c5f" providerId="ADAL" clId="{CA0306C6-6373-4D6A-97CC-4160E23420CF}" dt="2022-11-16T19:47:57.726" v="2654"/>
        <pc:sldMkLst>
          <pc:docMk/>
          <pc:sldMk cId="863249935" sldId="258"/>
        </pc:sldMkLst>
        <pc:spChg chg="mod">
          <ac:chgData name="Johnson, Chad" userId="29e26967-ee32-4210-a1e6-19e5305e9c5f" providerId="ADAL" clId="{CA0306C6-6373-4D6A-97CC-4160E23420CF}" dt="2022-11-16T19:47:57.726" v="2654"/>
          <ac:spMkLst>
            <pc:docMk/>
            <pc:sldMk cId="863249935" sldId="258"/>
            <ac:spMk id="5" creationId="{574D0522-DFD2-E826-9108-B023DA6F93D0}"/>
          </ac:spMkLst>
        </pc:spChg>
      </pc:sldChg>
      <pc:sldChg chg="modSp">
        <pc:chgData name="Johnson, Chad" userId="29e26967-ee32-4210-a1e6-19e5305e9c5f" providerId="ADAL" clId="{CA0306C6-6373-4D6A-97CC-4160E23420CF}" dt="2022-11-16T19:47:57.726" v="2654"/>
        <pc:sldMkLst>
          <pc:docMk/>
          <pc:sldMk cId="3076573366" sldId="259"/>
        </pc:sldMkLst>
        <pc:spChg chg="mod">
          <ac:chgData name="Johnson, Chad" userId="29e26967-ee32-4210-a1e6-19e5305e9c5f" providerId="ADAL" clId="{CA0306C6-6373-4D6A-97CC-4160E23420CF}" dt="2022-11-16T19:47:57.726" v="2654"/>
          <ac:spMkLst>
            <pc:docMk/>
            <pc:sldMk cId="3076573366" sldId="259"/>
            <ac:spMk id="5" creationId="{CBF71075-3693-C47D-A89C-DA48DB418649}"/>
          </ac:spMkLst>
        </pc:spChg>
      </pc:sldChg>
      <pc:sldChg chg="modSp">
        <pc:chgData name="Johnson, Chad" userId="29e26967-ee32-4210-a1e6-19e5305e9c5f" providerId="ADAL" clId="{CA0306C6-6373-4D6A-97CC-4160E23420CF}" dt="2022-11-16T19:47:57.726" v="2654"/>
        <pc:sldMkLst>
          <pc:docMk/>
          <pc:sldMk cId="3603357803" sldId="260"/>
        </pc:sldMkLst>
        <pc:spChg chg="mod">
          <ac:chgData name="Johnson, Chad" userId="29e26967-ee32-4210-a1e6-19e5305e9c5f" providerId="ADAL" clId="{CA0306C6-6373-4D6A-97CC-4160E23420CF}" dt="2022-11-16T19:47:57.726" v="2654"/>
          <ac:spMkLst>
            <pc:docMk/>
            <pc:sldMk cId="3603357803" sldId="260"/>
            <ac:spMk id="5" creationId="{27CEDF7D-2527-64F5-9FEE-D9DDEADB85D0}"/>
          </ac:spMkLst>
        </pc:spChg>
      </pc:sldChg>
      <pc:sldChg chg="modSp">
        <pc:chgData name="Johnson, Chad" userId="29e26967-ee32-4210-a1e6-19e5305e9c5f" providerId="ADAL" clId="{CA0306C6-6373-4D6A-97CC-4160E23420CF}" dt="2022-11-16T19:47:57.726" v="2654"/>
        <pc:sldMkLst>
          <pc:docMk/>
          <pc:sldMk cId="3036214631" sldId="261"/>
        </pc:sldMkLst>
        <pc:spChg chg="mod">
          <ac:chgData name="Johnson, Chad" userId="29e26967-ee32-4210-a1e6-19e5305e9c5f" providerId="ADAL" clId="{CA0306C6-6373-4D6A-97CC-4160E23420CF}" dt="2022-11-16T19:47:57.726" v="2654"/>
          <ac:spMkLst>
            <pc:docMk/>
            <pc:sldMk cId="3036214631" sldId="261"/>
            <ac:spMk id="5" creationId="{94110F03-DC15-5A72-3C92-FC9CA3C2413C}"/>
          </ac:spMkLst>
        </pc:spChg>
      </pc:sldChg>
      <pc:sldChg chg="modSp">
        <pc:chgData name="Johnson, Chad" userId="29e26967-ee32-4210-a1e6-19e5305e9c5f" providerId="ADAL" clId="{CA0306C6-6373-4D6A-97CC-4160E23420CF}" dt="2022-11-16T19:47:57.726" v="2654"/>
        <pc:sldMkLst>
          <pc:docMk/>
          <pc:sldMk cId="3222735976" sldId="262"/>
        </pc:sldMkLst>
        <pc:spChg chg="mod">
          <ac:chgData name="Johnson, Chad" userId="29e26967-ee32-4210-a1e6-19e5305e9c5f" providerId="ADAL" clId="{CA0306C6-6373-4D6A-97CC-4160E23420CF}" dt="2022-11-16T19:47:57.726" v="2654"/>
          <ac:spMkLst>
            <pc:docMk/>
            <pc:sldMk cId="3222735976" sldId="262"/>
            <ac:spMk id="5" creationId="{6D3BF7F2-58AA-240A-A2E2-C104B0D197E9}"/>
          </ac:spMkLst>
        </pc:spChg>
      </pc:sldChg>
      <pc:sldChg chg="modSp mod">
        <pc:chgData name="Johnson, Chad" userId="29e26967-ee32-4210-a1e6-19e5305e9c5f" providerId="ADAL" clId="{CA0306C6-6373-4D6A-97CC-4160E23420CF}" dt="2022-11-16T19:47:57.726" v="2654"/>
        <pc:sldMkLst>
          <pc:docMk/>
          <pc:sldMk cId="461535594" sldId="263"/>
        </pc:sldMkLst>
        <pc:spChg chg="mod">
          <ac:chgData name="Johnson, Chad" userId="29e26967-ee32-4210-a1e6-19e5305e9c5f" providerId="ADAL" clId="{CA0306C6-6373-4D6A-97CC-4160E23420CF}" dt="2022-11-16T18:05:41.933" v="1225" actId="27636"/>
          <ac:spMkLst>
            <pc:docMk/>
            <pc:sldMk cId="461535594" sldId="263"/>
            <ac:spMk id="3" creationId="{0030CAA7-4D35-70AA-01CE-E5E4D727F601}"/>
          </ac:spMkLst>
        </pc:spChg>
        <pc:spChg chg="mod">
          <ac:chgData name="Johnson, Chad" userId="29e26967-ee32-4210-a1e6-19e5305e9c5f" providerId="ADAL" clId="{CA0306C6-6373-4D6A-97CC-4160E23420CF}" dt="2022-11-16T19:47:57.726" v="2654"/>
          <ac:spMkLst>
            <pc:docMk/>
            <pc:sldMk cId="461535594" sldId="263"/>
            <ac:spMk id="5" creationId="{7EE1D4A9-D4A8-12E3-D6F4-09ECB3EB3FB7}"/>
          </ac:spMkLst>
        </pc:spChg>
      </pc:sldChg>
      <pc:sldChg chg="modSp">
        <pc:chgData name="Johnson, Chad" userId="29e26967-ee32-4210-a1e6-19e5305e9c5f" providerId="ADAL" clId="{CA0306C6-6373-4D6A-97CC-4160E23420CF}" dt="2022-11-16T19:47:57.726" v="2654"/>
        <pc:sldMkLst>
          <pc:docMk/>
          <pc:sldMk cId="466762962" sldId="264"/>
        </pc:sldMkLst>
        <pc:spChg chg="mod">
          <ac:chgData name="Johnson, Chad" userId="29e26967-ee32-4210-a1e6-19e5305e9c5f" providerId="ADAL" clId="{CA0306C6-6373-4D6A-97CC-4160E23420CF}" dt="2022-11-16T19:47:57.726" v="2654"/>
          <ac:spMkLst>
            <pc:docMk/>
            <pc:sldMk cId="466762962" sldId="264"/>
            <ac:spMk id="5" creationId="{8083A86D-1D28-CB2C-9CB3-BAE34093B419}"/>
          </ac:spMkLst>
        </pc:spChg>
      </pc:sldChg>
      <pc:sldChg chg="modSp">
        <pc:chgData name="Johnson, Chad" userId="29e26967-ee32-4210-a1e6-19e5305e9c5f" providerId="ADAL" clId="{CA0306C6-6373-4D6A-97CC-4160E23420CF}" dt="2022-11-16T19:47:57.726" v="2654"/>
        <pc:sldMkLst>
          <pc:docMk/>
          <pc:sldMk cId="1598489962" sldId="265"/>
        </pc:sldMkLst>
        <pc:spChg chg="mod">
          <ac:chgData name="Johnson, Chad" userId="29e26967-ee32-4210-a1e6-19e5305e9c5f" providerId="ADAL" clId="{CA0306C6-6373-4D6A-97CC-4160E23420CF}" dt="2022-11-16T19:47:57.726" v="2654"/>
          <ac:spMkLst>
            <pc:docMk/>
            <pc:sldMk cId="1598489962" sldId="265"/>
            <ac:spMk id="5" creationId="{1E047B1B-A456-FF5E-1571-30365973EC15}"/>
          </ac:spMkLst>
        </pc:spChg>
      </pc:sldChg>
      <pc:sldChg chg="modSp">
        <pc:chgData name="Johnson, Chad" userId="29e26967-ee32-4210-a1e6-19e5305e9c5f" providerId="ADAL" clId="{CA0306C6-6373-4D6A-97CC-4160E23420CF}" dt="2022-11-16T19:47:57.726" v="2654"/>
        <pc:sldMkLst>
          <pc:docMk/>
          <pc:sldMk cId="3720323817" sldId="266"/>
        </pc:sldMkLst>
        <pc:spChg chg="mod">
          <ac:chgData name="Johnson, Chad" userId="29e26967-ee32-4210-a1e6-19e5305e9c5f" providerId="ADAL" clId="{CA0306C6-6373-4D6A-97CC-4160E23420CF}" dt="2022-11-16T19:47:57.726" v="2654"/>
          <ac:spMkLst>
            <pc:docMk/>
            <pc:sldMk cId="3720323817" sldId="266"/>
            <ac:spMk id="3" creationId="{F91060F1-12F9-32E1-00B7-0C81A833DADE}"/>
          </ac:spMkLst>
        </pc:spChg>
      </pc:sldChg>
      <pc:sldChg chg="modSp">
        <pc:chgData name="Johnson, Chad" userId="29e26967-ee32-4210-a1e6-19e5305e9c5f" providerId="ADAL" clId="{CA0306C6-6373-4D6A-97CC-4160E23420CF}" dt="2022-11-16T19:47:57.726" v="2654"/>
        <pc:sldMkLst>
          <pc:docMk/>
          <pc:sldMk cId="1088365718" sldId="267"/>
        </pc:sldMkLst>
        <pc:spChg chg="mod">
          <ac:chgData name="Johnson, Chad" userId="29e26967-ee32-4210-a1e6-19e5305e9c5f" providerId="ADAL" clId="{CA0306C6-6373-4D6A-97CC-4160E23420CF}" dt="2022-11-16T19:47:57.726" v="2654"/>
          <ac:spMkLst>
            <pc:docMk/>
            <pc:sldMk cId="1088365718" sldId="267"/>
            <ac:spMk id="3" creationId="{09131FC8-C3F7-4B46-470E-0BA9214742BD}"/>
          </ac:spMkLst>
        </pc:spChg>
      </pc:sldChg>
      <pc:sldChg chg="modSp">
        <pc:chgData name="Johnson, Chad" userId="29e26967-ee32-4210-a1e6-19e5305e9c5f" providerId="ADAL" clId="{CA0306C6-6373-4D6A-97CC-4160E23420CF}" dt="2022-11-16T19:47:57.726" v="2654"/>
        <pc:sldMkLst>
          <pc:docMk/>
          <pc:sldMk cId="2414421842" sldId="268"/>
        </pc:sldMkLst>
        <pc:spChg chg="mod">
          <ac:chgData name="Johnson, Chad" userId="29e26967-ee32-4210-a1e6-19e5305e9c5f" providerId="ADAL" clId="{CA0306C6-6373-4D6A-97CC-4160E23420CF}" dt="2022-11-16T19:47:57.726" v="2654"/>
          <ac:spMkLst>
            <pc:docMk/>
            <pc:sldMk cId="2414421842" sldId="268"/>
            <ac:spMk id="3" creationId="{FD0D2EB1-326A-1410-34C5-FCEFDED35B2A}"/>
          </ac:spMkLst>
        </pc:spChg>
      </pc:sldChg>
      <pc:sldChg chg="modSp mod">
        <pc:chgData name="Johnson, Chad" userId="29e26967-ee32-4210-a1e6-19e5305e9c5f" providerId="ADAL" clId="{CA0306C6-6373-4D6A-97CC-4160E23420CF}" dt="2022-11-16T19:47:57.726" v="2654"/>
        <pc:sldMkLst>
          <pc:docMk/>
          <pc:sldMk cId="3782499436" sldId="269"/>
        </pc:sldMkLst>
        <pc:spChg chg="mod">
          <ac:chgData name="Johnson, Chad" userId="29e26967-ee32-4210-a1e6-19e5305e9c5f" providerId="ADAL" clId="{CA0306C6-6373-4D6A-97CC-4160E23420CF}" dt="2022-11-14T15:58:37.902" v="11" actId="20577"/>
          <ac:spMkLst>
            <pc:docMk/>
            <pc:sldMk cId="3782499436" sldId="269"/>
            <ac:spMk id="2" creationId="{9FC01918-847A-F1A5-7EB4-A4A2C77B8127}"/>
          </ac:spMkLst>
        </pc:spChg>
        <pc:spChg chg="mod">
          <ac:chgData name="Johnson, Chad" userId="29e26967-ee32-4210-a1e6-19e5305e9c5f" providerId="ADAL" clId="{CA0306C6-6373-4D6A-97CC-4160E23420CF}" dt="2022-11-16T18:41:46.510" v="1539" actId="20577"/>
          <ac:spMkLst>
            <pc:docMk/>
            <pc:sldMk cId="3782499436" sldId="269"/>
            <ac:spMk id="3" creationId="{951BF978-6EAB-8134-6DE5-76C08EB27BBE}"/>
          </ac:spMkLst>
        </pc:spChg>
        <pc:spChg chg="mod">
          <ac:chgData name="Johnson, Chad" userId="29e26967-ee32-4210-a1e6-19e5305e9c5f" providerId="ADAL" clId="{CA0306C6-6373-4D6A-97CC-4160E23420CF}" dt="2022-11-16T19:47:57.726" v="2654"/>
          <ac:spMkLst>
            <pc:docMk/>
            <pc:sldMk cId="3782499436" sldId="269"/>
            <ac:spMk id="5" creationId="{50493D05-D93E-5D8B-1ADB-6B1591792240}"/>
          </ac:spMkLst>
        </pc:spChg>
      </pc:sldChg>
      <pc:sldChg chg="modSp new mod">
        <pc:chgData name="Johnson, Chad" userId="29e26967-ee32-4210-a1e6-19e5305e9c5f" providerId="ADAL" clId="{CA0306C6-6373-4D6A-97CC-4160E23420CF}" dt="2022-11-16T19:47:57.726" v="2654"/>
        <pc:sldMkLst>
          <pc:docMk/>
          <pc:sldMk cId="3812452291" sldId="270"/>
        </pc:sldMkLst>
        <pc:spChg chg="mod">
          <ac:chgData name="Johnson, Chad" userId="29e26967-ee32-4210-a1e6-19e5305e9c5f" providerId="ADAL" clId="{CA0306C6-6373-4D6A-97CC-4160E23420CF}" dt="2022-11-14T16:06:20.493" v="455" actId="20577"/>
          <ac:spMkLst>
            <pc:docMk/>
            <pc:sldMk cId="3812452291" sldId="270"/>
            <ac:spMk id="2" creationId="{1DD91AC3-E251-D423-6C78-6CA7E912533C}"/>
          </ac:spMkLst>
        </pc:spChg>
        <pc:spChg chg="mod">
          <ac:chgData name="Johnson, Chad" userId="29e26967-ee32-4210-a1e6-19e5305e9c5f" providerId="ADAL" clId="{CA0306C6-6373-4D6A-97CC-4160E23420CF}" dt="2022-11-14T16:15:34.264" v="722" actId="20577"/>
          <ac:spMkLst>
            <pc:docMk/>
            <pc:sldMk cId="3812452291" sldId="270"/>
            <ac:spMk id="3" creationId="{F182F32C-27BF-A4DD-C958-1EBBC590FCEC}"/>
          </ac:spMkLst>
        </pc:spChg>
        <pc:spChg chg="mod">
          <ac:chgData name="Johnson, Chad" userId="29e26967-ee32-4210-a1e6-19e5305e9c5f" providerId="ADAL" clId="{CA0306C6-6373-4D6A-97CC-4160E23420CF}" dt="2022-11-16T19:47:57.726" v="2654"/>
          <ac:spMkLst>
            <pc:docMk/>
            <pc:sldMk cId="3812452291" sldId="270"/>
            <ac:spMk id="5" creationId="{7A35E34A-5E10-A650-7450-2A62663DBDC3}"/>
          </ac:spMkLst>
        </pc:spChg>
      </pc:sldChg>
      <pc:sldChg chg="modSp new mod">
        <pc:chgData name="Johnson, Chad" userId="29e26967-ee32-4210-a1e6-19e5305e9c5f" providerId="ADAL" clId="{CA0306C6-6373-4D6A-97CC-4160E23420CF}" dt="2022-11-16T19:47:57.726" v="2654"/>
        <pc:sldMkLst>
          <pc:docMk/>
          <pc:sldMk cId="3489524005" sldId="271"/>
        </pc:sldMkLst>
        <pc:spChg chg="mod">
          <ac:chgData name="Johnson, Chad" userId="29e26967-ee32-4210-a1e6-19e5305e9c5f" providerId="ADAL" clId="{CA0306C6-6373-4D6A-97CC-4160E23420CF}" dt="2022-11-16T17:21:19.418" v="779" actId="20577"/>
          <ac:spMkLst>
            <pc:docMk/>
            <pc:sldMk cId="3489524005" sldId="271"/>
            <ac:spMk id="2" creationId="{E70408EE-3D6A-7962-3C7F-16CFA1BFB11A}"/>
          </ac:spMkLst>
        </pc:spChg>
        <pc:spChg chg="mod">
          <ac:chgData name="Johnson, Chad" userId="29e26967-ee32-4210-a1e6-19e5305e9c5f" providerId="ADAL" clId="{CA0306C6-6373-4D6A-97CC-4160E23420CF}" dt="2022-11-16T17:28:21.090" v="791" actId="27636"/>
          <ac:spMkLst>
            <pc:docMk/>
            <pc:sldMk cId="3489524005" sldId="271"/>
            <ac:spMk id="3" creationId="{9383C768-A1EE-AF35-EE54-1291346A7BBF}"/>
          </ac:spMkLst>
        </pc:spChg>
        <pc:spChg chg="mod">
          <ac:chgData name="Johnson, Chad" userId="29e26967-ee32-4210-a1e6-19e5305e9c5f" providerId="ADAL" clId="{CA0306C6-6373-4D6A-97CC-4160E23420CF}" dt="2022-11-16T19:47:57.726" v="2654"/>
          <ac:spMkLst>
            <pc:docMk/>
            <pc:sldMk cId="3489524005" sldId="271"/>
            <ac:spMk id="5" creationId="{B0C0689D-1612-9F4C-57B1-EB754105517B}"/>
          </ac:spMkLst>
        </pc:spChg>
      </pc:sldChg>
      <pc:sldChg chg="modSp new mod">
        <pc:chgData name="Johnson, Chad" userId="29e26967-ee32-4210-a1e6-19e5305e9c5f" providerId="ADAL" clId="{CA0306C6-6373-4D6A-97CC-4160E23420CF}" dt="2022-11-16T19:47:57.726" v="2654"/>
        <pc:sldMkLst>
          <pc:docMk/>
          <pc:sldMk cId="507311969" sldId="272"/>
        </pc:sldMkLst>
        <pc:spChg chg="mod">
          <ac:chgData name="Johnson, Chad" userId="29e26967-ee32-4210-a1e6-19e5305e9c5f" providerId="ADAL" clId="{CA0306C6-6373-4D6A-97CC-4160E23420CF}" dt="2022-11-16T17:28:30.725" v="806" actId="20577"/>
          <ac:spMkLst>
            <pc:docMk/>
            <pc:sldMk cId="507311969" sldId="272"/>
            <ac:spMk id="2" creationId="{603CBEC2-771A-DE0E-E4CF-4861E367254E}"/>
          </ac:spMkLst>
        </pc:spChg>
        <pc:spChg chg="mod">
          <ac:chgData name="Johnson, Chad" userId="29e26967-ee32-4210-a1e6-19e5305e9c5f" providerId="ADAL" clId="{CA0306C6-6373-4D6A-97CC-4160E23420CF}" dt="2022-11-16T17:37:28.093" v="906" actId="27636"/>
          <ac:spMkLst>
            <pc:docMk/>
            <pc:sldMk cId="507311969" sldId="272"/>
            <ac:spMk id="3" creationId="{EEEE5C7E-CFB3-83DE-F34E-284810A42F5A}"/>
          </ac:spMkLst>
        </pc:spChg>
        <pc:spChg chg="mod">
          <ac:chgData name="Johnson, Chad" userId="29e26967-ee32-4210-a1e6-19e5305e9c5f" providerId="ADAL" clId="{CA0306C6-6373-4D6A-97CC-4160E23420CF}" dt="2022-11-16T19:47:57.726" v="2654"/>
          <ac:spMkLst>
            <pc:docMk/>
            <pc:sldMk cId="507311969" sldId="272"/>
            <ac:spMk id="5" creationId="{A5F59E00-56FF-F138-D6E3-8988796526B1}"/>
          </ac:spMkLst>
        </pc:spChg>
      </pc:sldChg>
      <pc:sldChg chg="modSp new mod">
        <pc:chgData name="Johnson, Chad" userId="29e26967-ee32-4210-a1e6-19e5305e9c5f" providerId="ADAL" clId="{CA0306C6-6373-4D6A-97CC-4160E23420CF}" dt="2022-11-16T19:47:57.726" v="2654"/>
        <pc:sldMkLst>
          <pc:docMk/>
          <pc:sldMk cId="1866333259" sldId="273"/>
        </pc:sldMkLst>
        <pc:spChg chg="mod">
          <ac:chgData name="Johnson, Chad" userId="29e26967-ee32-4210-a1e6-19e5305e9c5f" providerId="ADAL" clId="{CA0306C6-6373-4D6A-97CC-4160E23420CF}" dt="2022-11-16T17:40:59.887" v="926" actId="20577"/>
          <ac:spMkLst>
            <pc:docMk/>
            <pc:sldMk cId="1866333259" sldId="273"/>
            <ac:spMk id="2" creationId="{A63CD1CC-3562-12B8-5BB5-5680747748EA}"/>
          </ac:spMkLst>
        </pc:spChg>
        <pc:spChg chg="mod">
          <ac:chgData name="Johnson, Chad" userId="29e26967-ee32-4210-a1e6-19e5305e9c5f" providerId="ADAL" clId="{CA0306C6-6373-4D6A-97CC-4160E23420CF}" dt="2022-11-16T17:43:30.533" v="1072" actId="6549"/>
          <ac:spMkLst>
            <pc:docMk/>
            <pc:sldMk cId="1866333259" sldId="273"/>
            <ac:spMk id="3" creationId="{0CB09FF9-4DE5-D53D-5250-2CD0B3A00F0B}"/>
          </ac:spMkLst>
        </pc:spChg>
        <pc:spChg chg="mod">
          <ac:chgData name="Johnson, Chad" userId="29e26967-ee32-4210-a1e6-19e5305e9c5f" providerId="ADAL" clId="{CA0306C6-6373-4D6A-97CC-4160E23420CF}" dt="2022-11-16T19:47:57.726" v="2654"/>
          <ac:spMkLst>
            <pc:docMk/>
            <pc:sldMk cId="1866333259" sldId="273"/>
            <ac:spMk id="5" creationId="{A844A284-15DB-FEE2-E8E9-118FE21C37F3}"/>
          </ac:spMkLst>
        </pc:spChg>
      </pc:sldChg>
      <pc:sldChg chg="modSp new mod">
        <pc:chgData name="Johnson, Chad" userId="29e26967-ee32-4210-a1e6-19e5305e9c5f" providerId="ADAL" clId="{CA0306C6-6373-4D6A-97CC-4160E23420CF}" dt="2022-11-16T19:47:57.726" v="2654"/>
        <pc:sldMkLst>
          <pc:docMk/>
          <pc:sldMk cId="653034450" sldId="274"/>
        </pc:sldMkLst>
        <pc:spChg chg="mod">
          <ac:chgData name="Johnson, Chad" userId="29e26967-ee32-4210-a1e6-19e5305e9c5f" providerId="ADAL" clId="{CA0306C6-6373-4D6A-97CC-4160E23420CF}" dt="2022-11-16T17:59:06.794" v="1103" actId="20577"/>
          <ac:spMkLst>
            <pc:docMk/>
            <pc:sldMk cId="653034450" sldId="274"/>
            <ac:spMk id="2" creationId="{6ACD6BEB-3FC1-C158-1169-F6F5C54AD969}"/>
          </ac:spMkLst>
        </pc:spChg>
        <pc:spChg chg="mod">
          <ac:chgData name="Johnson, Chad" userId="29e26967-ee32-4210-a1e6-19e5305e9c5f" providerId="ADAL" clId="{CA0306C6-6373-4D6A-97CC-4160E23420CF}" dt="2022-11-16T18:00:56.725" v="1200" actId="20577"/>
          <ac:spMkLst>
            <pc:docMk/>
            <pc:sldMk cId="653034450" sldId="274"/>
            <ac:spMk id="3" creationId="{FD49513F-ACE4-6AD2-5479-F4440E5C5216}"/>
          </ac:spMkLst>
        </pc:spChg>
        <pc:spChg chg="mod">
          <ac:chgData name="Johnson, Chad" userId="29e26967-ee32-4210-a1e6-19e5305e9c5f" providerId="ADAL" clId="{CA0306C6-6373-4D6A-97CC-4160E23420CF}" dt="2022-11-16T19:47:57.726" v="2654"/>
          <ac:spMkLst>
            <pc:docMk/>
            <pc:sldMk cId="653034450" sldId="274"/>
            <ac:spMk id="5" creationId="{CDDAD09C-4844-3186-7FB6-D91EBC8BB1CB}"/>
          </ac:spMkLst>
        </pc:spChg>
      </pc:sldChg>
      <pc:sldChg chg="addSp delSp modSp new mod modClrScheme chgLayout">
        <pc:chgData name="Johnson, Chad" userId="29e26967-ee32-4210-a1e6-19e5305e9c5f" providerId="ADAL" clId="{CA0306C6-6373-4D6A-97CC-4160E23420CF}" dt="2022-11-16T19:47:57.726" v="2654"/>
        <pc:sldMkLst>
          <pc:docMk/>
          <pc:sldMk cId="2505294387" sldId="275"/>
        </pc:sldMkLst>
        <pc:spChg chg="del">
          <ac:chgData name="Johnson, Chad" userId="29e26967-ee32-4210-a1e6-19e5305e9c5f" providerId="ADAL" clId="{CA0306C6-6373-4D6A-97CC-4160E23420CF}" dt="2022-11-16T18:02:17.156" v="1202" actId="700"/>
          <ac:spMkLst>
            <pc:docMk/>
            <pc:sldMk cId="2505294387" sldId="275"/>
            <ac:spMk id="2" creationId="{F30C06D9-1750-3F63-6DC0-7B1D6EB96572}"/>
          </ac:spMkLst>
        </pc:spChg>
        <pc:spChg chg="del">
          <ac:chgData name="Johnson, Chad" userId="29e26967-ee32-4210-a1e6-19e5305e9c5f" providerId="ADAL" clId="{CA0306C6-6373-4D6A-97CC-4160E23420CF}" dt="2022-11-16T18:02:17.156" v="1202" actId="700"/>
          <ac:spMkLst>
            <pc:docMk/>
            <pc:sldMk cId="2505294387" sldId="275"/>
            <ac:spMk id="3" creationId="{7B541206-D9AE-7564-F48D-0218C086BF9F}"/>
          </ac:spMkLst>
        </pc:spChg>
        <pc:spChg chg="mod ord">
          <ac:chgData name="Johnson, Chad" userId="29e26967-ee32-4210-a1e6-19e5305e9c5f" providerId="ADAL" clId="{CA0306C6-6373-4D6A-97CC-4160E23420CF}" dt="2022-11-16T18:02:17.156" v="1202" actId="700"/>
          <ac:spMkLst>
            <pc:docMk/>
            <pc:sldMk cId="2505294387" sldId="275"/>
            <ac:spMk id="4" creationId="{A66E2F77-2E58-C2C5-95AC-268BFB10E4B6}"/>
          </ac:spMkLst>
        </pc:spChg>
        <pc:spChg chg="mod ord">
          <ac:chgData name="Johnson, Chad" userId="29e26967-ee32-4210-a1e6-19e5305e9c5f" providerId="ADAL" clId="{CA0306C6-6373-4D6A-97CC-4160E23420CF}" dt="2022-11-16T19:47:57.726" v="2654"/>
          <ac:spMkLst>
            <pc:docMk/>
            <pc:sldMk cId="2505294387" sldId="275"/>
            <ac:spMk id="5" creationId="{C553CD4F-0E29-6298-8770-5727AAC62D48}"/>
          </ac:spMkLst>
        </pc:spChg>
        <pc:spChg chg="mod ord">
          <ac:chgData name="Johnson, Chad" userId="29e26967-ee32-4210-a1e6-19e5305e9c5f" providerId="ADAL" clId="{CA0306C6-6373-4D6A-97CC-4160E23420CF}" dt="2022-11-16T18:02:17.156" v="1202" actId="700"/>
          <ac:spMkLst>
            <pc:docMk/>
            <pc:sldMk cId="2505294387" sldId="275"/>
            <ac:spMk id="6" creationId="{7D8D32A3-13A0-E6C8-D174-FCBA6034F9F6}"/>
          </ac:spMkLst>
        </pc:spChg>
        <pc:picChg chg="add del mod">
          <ac:chgData name="Johnson, Chad" userId="29e26967-ee32-4210-a1e6-19e5305e9c5f" providerId="ADAL" clId="{CA0306C6-6373-4D6A-97CC-4160E23420CF}" dt="2022-11-16T18:05:34.108" v="1221" actId="21"/>
          <ac:picMkLst>
            <pc:docMk/>
            <pc:sldMk cId="2505294387" sldId="275"/>
            <ac:picMk id="8" creationId="{45E70580-A1D3-94B7-5585-C968A2785CAB}"/>
          </ac:picMkLst>
        </pc:picChg>
        <pc:picChg chg="add mod">
          <ac:chgData name="Johnson, Chad" userId="29e26967-ee32-4210-a1e6-19e5305e9c5f" providerId="ADAL" clId="{CA0306C6-6373-4D6A-97CC-4160E23420CF}" dt="2022-11-16T18:05:55.199" v="1227" actId="1076"/>
          <ac:picMkLst>
            <pc:docMk/>
            <pc:sldMk cId="2505294387" sldId="275"/>
            <ac:picMk id="10" creationId="{BF93DF8E-1A5D-D233-D3F7-CC5CF5E64C2A}"/>
          </ac:picMkLst>
        </pc:picChg>
        <pc:picChg chg="add mod">
          <ac:chgData name="Johnson, Chad" userId="29e26967-ee32-4210-a1e6-19e5305e9c5f" providerId="ADAL" clId="{CA0306C6-6373-4D6A-97CC-4160E23420CF}" dt="2022-11-16T18:05:58.614" v="1228" actId="1076"/>
          <ac:picMkLst>
            <pc:docMk/>
            <pc:sldMk cId="2505294387" sldId="275"/>
            <ac:picMk id="12" creationId="{2F5D5096-C197-A69D-3348-7FF2D7B2A057}"/>
          </ac:picMkLst>
        </pc:picChg>
        <pc:picChg chg="add mod">
          <ac:chgData name="Johnson, Chad" userId="29e26967-ee32-4210-a1e6-19e5305e9c5f" providerId="ADAL" clId="{CA0306C6-6373-4D6A-97CC-4160E23420CF}" dt="2022-11-16T18:06:08.019" v="1230" actId="14100"/>
          <ac:picMkLst>
            <pc:docMk/>
            <pc:sldMk cId="2505294387" sldId="275"/>
            <ac:picMk id="13" creationId="{F80E158C-38A1-3CC4-0691-FED0D43908CF}"/>
          </ac:picMkLst>
        </pc:picChg>
      </pc:sldChg>
      <pc:sldChg chg="addSp delSp modSp new del mod">
        <pc:chgData name="Johnson, Chad" userId="29e26967-ee32-4210-a1e6-19e5305e9c5f" providerId="ADAL" clId="{CA0306C6-6373-4D6A-97CC-4160E23420CF}" dt="2022-11-16T18:06:14.940" v="1231" actId="2696"/>
        <pc:sldMkLst>
          <pc:docMk/>
          <pc:sldMk cId="2449032420" sldId="276"/>
        </pc:sldMkLst>
        <pc:picChg chg="add del mod">
          <ac:chgData name="Johnson, Chad" userId="29e26967-ee32-4210-a1e6-19e5305e9c5f" providerId="ADAL" clId="{CA0306C6-6373-4D6A-97CC-4160E23420CF}" dt="2022-11-16T18:05:39.043" v="1223" actId="478"/>
          <ac:picMkLst>
            <pc:docMk/>
            <pc:sldMk cId="2449032420" sldId="276"/>
            <ac:picMk id="6" creationId="{4E3861FB-2FF6-A0ED-D35A-FEE04751B549}"/>
          </ac:picMkLst>
        </pc:picChg>
      </pc:sldChg>
      <pc:sldChg chg="addSp modSp new mod ord">
        <pc:chgData name="Johnson, Chad" userId="29e26967-ee32-4210-a1e6-19e5305e9c5f" providerId="ADAL" clId="{CA0306C6-6373-4D6A-97CC-4160E23420CF}" dt="2022-11-16T19:47:57.726" v="2654"/>
        <pc:sldMkLst>
          <pc:docMk/>
          <pc:sldMk cId="154815692" sldId="277"/>
        </pc:sldMkLst>
        <pc:spChg chg="mod">
          <ac:chgData name="Johnson, Chad" userId="29e26967-ee32-4210-a1e6-19e5305e9c5f" providerId="ADAL" clId="{CA0306C6-6373-4D6A-97CC-4160E23420CF}" dt="2022-11-16T19:47:57.726" v="2654"/>
          <ac:spMkLst>
            <pc:docMk/>
            <pc:sldMk cId="154815692" sldId="277"/>
            <ac:spMk id="3" creationId="{6E3EC985-7D52-20CA-F297-364B0FEF3AA4}"/>
          </ac:spMkLst>
        </pc:spChg>
        <pc:picChg chg="add mod">
          <ac:chgData name="Johnson, Chad" userId="29e26967-ee32-4210-a1e6-19e5305e9c5f" providerId="ADAL" clId="{CA0306C6-6373-4D6A-97CC-4160E23420CF}" dt="2022-11-16T18:05:01.725" v="1218" actId="1076"/>
          <ac:picMkLst>
            <pc:docMk/>
            <pc:sldMk cId="154815692" sldId="277"/>
            <ac:picMk id="6" creationId="{39D921AA-CF76-22AF-BECF-66E620A35087}"/>
          </ac:picMkLst>
        </pc:picChg>
        <pc:picChg chg="add mod">
          <ac:chgData name="Johnson, Chad" userId="29e26967-ee32-4210-a1e6-19e5305e9c5f" providerId="ADAL" clId="{CA0306C6-6373-4D6A-97CC-4160E23420CF}" dt="2022-11-16T18:05:19.271" v="1220" actId="1076"/>
          <ac:picMkLst>
            <pc:docMk/>
            <pc:sldMk cId="154815692" sldId="277"/>
            <ac:picMk id="8" creationId="{F43182C5-36A4-2354-1ECD-EE27CF27FC13}"/>
          </ac:picMkLst>
        </pc:picChg>
      </pc:sldChg>
      <pc:sldChg chg="addSp modSp new mod ord modNotesTx">
        <pc:chgData name="Johnson, Chad" userId="29e26967-ee32-4210-a1e6-19e5305e9c5f" providerId="ADAL" clId="{CA0306C6-6373-4D6A-97CC-4160E23420CF}" dt="2022-11-16T19:47:57.726" v="2654"/>
        <pc:sldMkLst>
          <pc:docMk/>
          <pc:sldMk cId="1320893566" sldId="278"/>
        </pc:sldMkLst>
        <pc:spChg chg="mod">
          <ac:chgData name="Johnson, Chad" userId="29e26967-ee32-4210-a1e6-19e5305e9c5f" providerId="ADAL" clId="{CA0306C6-6373-4D6A-97CC-4160E23420CF}" dt="2022-11-16T19:47:57.726" v="2654"/>
          <ac:spMkLst>
            <pc:docMk/>
            <pc:sldMk cId="1320893566" sldId="278"/>
            <ac:spMk id="3" creationId="{A0A3B756-8875-57E4-03F6-BA30FA08FAF6}"/>
          </ac:spMkLst>
        </pc:spChg>
        <pc:picChg chg="add mod">
          <ac:chgData name="Johnson, Chad" userId="29e26967-ee32-4210-a1e6-19e5305e9c5f" providerId="ADAL" clId="{CA0306C6-6373-4D6A-97CC-4160E23420CF}" dt="2022-11-16T18:10:50.694" v="1237" actId="1076"/>
          <ac:picMkLst>
            <pc:docMk/>
            <pc:sldMk cId="1320893566" sldId="278"/>
            <ac:picMk id="6" creationId="{7CEFAB6B-E627-CCF9-EF97-CAD8F857FEE4}"/>
          </ac:picMkLst>
        </pc:picChg>
      </pc:sldChg>
      <pc:sldChg chg="addSp modSp new mod modClrScheme chgLayout">
        <pc:chgData name="Johnson, Chad" userId="29e26967-ee32-4210-a1e6-19e5305e9c5f" providerId="ADAL" clId="{CA0306C6-6373-4D6A-97CC-4160E23420CF}" dt="2022-11-16T19:47:57.726" v="2654"/>
        <pc:sldMkLst>
          <pc:docMk/>
          <pc:sldMk cId="2815095819" sldId="279"/>
        </pc:sldMkLst>
        <pc:spChg chg="mod ord">
          <ac:chgData name="Johnson, Chad" userId="29e26967-ee32-4210-a1e6-19e5305e9c5f" providerId="ADAL" clId="{CA0306C6-6373-4D6A-97CC-4160E23420CF}" dt="2022-11-16T18:18:07.993" v="1240" actId="700"/>
          <ac:spMkLst>
            <pc:docMk/>
            <pc:sldMk cId="2815095819" sldId="279"/>
            <ac:spMk id="2" creationId="{D81D1976-2BAF-D5B7-1727-DDCA3641EFAB}"/>
          </ac:spMkLst>
        </pc:spChg>
        <pc:spChg chg="mod ord">
          <ac:chgData name="Johnson, Chad" userId="29e26967-ee32-4210-a1e6-19e5305e9c5f" providerId="ADAL" clId="{CA0306C6-6373-4D6A-97CC-4160E23420CF}" dt="2022-11-16T19:47:57.726" v="2654"/>
          <ac:spMkLst>
            <pc:docMk/>
            <pc:sldMk cId="2815095819" sldId="279"/>
            <ac:spMk id="3" creationId="{10F0599B-A195-8623-5709-31E62C29B653}"/>
          </ac:spMkLst>
        </pc:spChg>
        <pc:spChg chg="mod ord">
          <ac:chgData name="Johnson, Chad" userId="29e26967-ee32-4210-a1e6-19e5305e9c5f" providerId="ADAL" clId="{CA0306C6-6373-4D6A-97CC-4160E23420CF}" dt="2022-11-16T18:18:07.993" v="1240" actId="700"/>
          <ac:spMkLst>
            <pc:docMk/>
            <pc:sldMk cId="2815095819" sldId="279"/>
            <ac:spMk id="4" creationId="{E90C7C89-51FE-520F-DD10-CCB6366BC8D1}"/>
          </ac:spMkLst>
        </pc:spChg>
        <pc:spChg chg="add mod ord">
          <ac:chgData name="Johnson, Chad" userId="29e26967-ee32-4210-a1e6-19e5305e9c5f" providerId="ADAL" clId="{CA0306C6-6373-4D6A-97CC-4160E23420CF}" dt="2022-11-16T18:18:15.198" v="1274" actId="20577"/>
          <ac:spMkLst>
            <pc:docMk/>
            <pc:sldMk cId="2815095819" sldId="279"/>
            <ac:spMk id="5" creationId="{01E13033-64A7-6D95-D030-E0F4307B5EBC}"/>
          </ac:spMkLst>
        </pc:spChg>
        <pc:spChg chg="add mod ord">
          <ac:chgData name="Johnson, Chad" userId="29e26967-ee32-4210-a1e6-19e5305e9c5f" providerId="ADAL" clId="{CA0306C6-6373-4D6A-97CC-4160E23420CF}" dt="2022-11-16T18:18:41.247" v="1277" actId="20577"/>
          <ac:spMkLst>
            <pc:docMk/>
            <pc:sldMk cId="2815095819" sldId="279"/>
            <ac:spMk id="6" creationId="{DE9754AE-F565-9B97-0BD8-CC60E638E444}"/>
          </ac:spMkLst>
        </pc:spChg>
      </pc:sldChg>
      <pc:sldChg chg="modSp new mod">
        <pc:chgData name="Johnson, Chad" userId="29e26967-ee32-4210-a1e6-19e5305e9c5f" providerId="ADAL" clId="{CA0306C6-6373-4D6A-97CC-4160E23420CF}" dt="2022-11-16T19:47:57.726" v="2654"/>
        <pc:sldMkLst>
          <pc:docMk/>
          <pc:sldMk cId="3565780275" sldId="280"/>
        </pc:sldMkLst>
        <pc:spChg chg="mod">
          <ac:chgData name="Johnson, Chad" userId="29e26967-ee32-4210-a1e6-19e5305e9c5f" providerId="ADAL" clId="{CA0306C6-6373-4D6A-97CC-4160E23420CF}" dt="2022-11-16T18:21:36.161" v="1315" actId="20577"/>
          <ac:spMkLst>
            <pc:docMk/>
            <pc:sldMk cId="3565780275" sldId="280"/>
            <ac:spMk id="2" creationId="{2C87DC8A-0C11-EEFA-B310-E4E81DB42B4C}"/>
          </ac:spMkLst>
        </pc:spChg>
        <pc:spChg chg="mod">
          <ac:chgData name="Johnson, Chad" userId="29e26967-ee32-4210-a1e6-19e5305e9c5f" providerId="ADAL" clId="{CA0306C6-6373-4D6A-97CC-4160E23420CF}" dt="2022-11-16T18:21:49.281" v="1350" actId="20577"/>
          <ac:spMkLst>
            <pc:docMk/>
            <pc:sldMk cId="3565780275" sldId="280"/>
            <ac:spMk id="3" creationId="{95E736DF-D169-F9D4-E138-1DEF5349C317}"/>
          </ac:spMkLst>
        </pc:spChg>
        <pc:spChg chg="mod">
          <ac:chgData name="Johnson, Chad" userId="29e26967-ee32-4210-a1e6-19e5305e9c5f" providerId="ADAL" clId="{CA0306C6-6373-4D6A-97CC-4160E23420CF}" dt="2022-11-16T19:47:57.726" v="2654"/>
          <ac:spMkLst>
            <pc:docMk/>
            <pc:sldMk cId="3565780275" sldId="280"/>
            <ac:spMk id="5" creationId="{E4F97B4C-55D4-ECC4-AF8A-C3EC6E05E0FB}"/>
          </ac:spMkLst>
        </pc:spChg>
      </pc:sldChg>
      <pc:sldChg chg="modSp new mod">
        <pc:chgData name="Johnson, Chad" userId="29e26967-ee32-4210-a1e6-19e5305e9c5f" providerId="ADAL" clId="{CA0306C6-6373-4D6A-97CC-4160E23420CF}" dt="2022-11-16T19:47:57.726" v="2654"/>
        <pc:sldMkLst>
          <pc:docMk/>
          <pc:sldMk cId="2196360635" sldId="281"/>
        </pc:sldMkLst>
        <pc:spChg chg="mod">
          <ac:chgData name="Johnson, Chad" userId="29e26967-ee32-4210-a1e6-19e5305e9c5f" providerId="ADAL" clId="{CA0306C6-6373-4D6A-97CC-4160E23420CF}" dt="2022-11-16T18:29:30.820" v="1378" actId="20577"/>
          <ac:spMkLst>
            <pc:docMk/>
            <pc:sldMk cId="2196360635" sldId="281"/>
            <ac:spMk id="2" creationId="{62417AD3-389A-3E72-D85A-DC721D36DE9A}"/>
          </ac:spMkLst>
        </pc:spChg>
        <pc:spChg chg="mod">
          <ac:chgData name="Johnson, Chad" userId="29e26967-ee32-4210-a1e6-19e5305e9c5f" providerId="ADAL" clId="{CA0306C6-6373-4D6A-97CC-4160E23420CF}" dt="2022-11-16T18:29:47.253" v="1395" actId="20577"/>
          <ac:spMkLst>
            <pc:docMk/>
            <pc:sldMk cId="2196360635" sldId="281"/>
            <ac:spMk id="3" creationId="{1521DD23-243B-1417-DAB0-A5D419B75F4F}"/>
          </ac:spMkLst>
        </pc:spChg>
        <pc:spChg chg="mod">
          <ac:chgData name="Johnson, Chad" userId="29e26967-ee32-4210-a1e6-19e5305e9c5f" providerId="ADAL" clId="{CA0306C6-6373-4D6A-97CC-4160E23420CF}" dt="2022-11-16T19:47:57.726" v="2654"/>
          <ac:spMkLst>
            <pc:docMk/>
            <pc:sldMk cId="2196360635" sldId="281"/>
            <ac:spMk id="5" creationId="{BBF26A62-08EA-8E3C-8FD6-AA008A2C4F6C}"/>
          </ac:spMkLst>
        </pc:spChg>
      </pc:sldChg>
      <pc:sldChg chg="modSp add mod">
        <pc:chgData name="Johnson, Chad" userId="29e26967-ee32-4210-a1e6-19e5305e9c5f" providerId="ADAL" clId="{CA0306C6-6373-4D6A-97CC-4160E23420CF}" dt="2022-11-16T19:47:57.726" v="2654"/>
        <pc:sldMkLst>
          <pc:docMk/>
          <pc:sldMk cId="2390721808" sldId="282"/>
        </pc:sldMkLst>
        <pc:spChg chg="mod">
          <ac:chgData name="Johnson, Chad" userId="29e26967-ee32-4210-a1e6-19e5305e9c5f" providerId="ADAL" clId="{CA0306C6-6373-4D6A-97CC-4160E23420CF}" dt="2022-11-16T18:30:42.638" v="1418"/>
          <ac:spMkLst>
            <pc:docMk/>
            <pc:sldMk cId="2390721808" sldId="282"/>
            <ac:spMk id="2" creationId="{62417AD3-389A-3E72-D85A-DC721D36DE9A}"/>
          </ac:spMkLst>
        </pc:spChg>
        <pc:spChg chg="mod">
          <ac:chgData name="Johnson, Chad" userId="29e26967-ee32-4210-a1e6-19e5305e9c5f" providerId="ADAL" clId="{CA0306C6-6373-4D6A-97CC-4160E23420CF}" dt="2022-11-16T18:31:58.018" v="1428" actId="255"/>
          <ac:spMkLst>
            <pc:docMk/>
            <pc:sldMk cId="2390721808" sldId="282"/>
            <ac:spMk id="3" creationId="{1521DD23-243B-1417-DAB0-A5D419B75F4F}"/>
          </ac:spMkLst>
        </pc:spChg>
        <pc:spChg chg="mod">
          <ac:chgData name="Johnson, Chad" userId="29e26967-ee32-4210-a1e6-19e5305e9c5f" providerId="ADAL" clId="{CA0306C6-6373-4D6A-97CC-4160E23420CF}" dt="2022-11-16T19:47:57.726" v="2654"/>
          <ac:spMkLst>
            <pc:docMk/>
            <pc:sldMk cId="2390721808" sldId="282"/>
            <ac:spMk id="5" creationId="{BBF26A62-08EA-8E3C-8FD6-AA008A2C4F6C}"/>
          </ac:spMkLst>
        </pc:spChg>
      </pc:sldChg>
      <pc:sldChg chg="modSp add mod">
        <pc:chgData name="Johnson, Chad" userId="29e26967-ee32-4210-a1e6-19e5305e9c5f" providerId="ADAL" clId="{CA0306C6-6373-4D6A-97CC-4160E23420CF}" dt="2022-11-16T19:47:57.726" v="2654"/>
        <pc:sldMkLst>
          <pc:docMk/>
          <pc:sldMk cId="1585582090" sldId="283"/>
        </pc:sldMkLst>
        <pc:spChg chg="mod">
          <ac:chgData name="Johnson, Chad" userId="29e26967-ee32-4210-a1e6-19e5305e9c5f" providerId="ADAL" clId="{CA0306C6-6373-4D6A-97CC-4160E23420CF}" dt="2022-11-16T18:32:50.696" v="1450" actId="20577"/>
          <ac:spMkLst>
            <pc:docMk/>
            <pc:sldMk cId="1585582090" sldId="283"/>
            <ac:spMk id="2" creationId="{62417AD3-389A-3E72-D85A-DC721D36DE9A}"/>
          </ac:spMkLst>
        </pc:spChg>
        <pc:spChg chg="mod">
          <ac:chgData name="Johnson, Chad" userId="29e26967-ee32-4210-a1e6-19e5305e9c5f" providerId="ADAL" clId="{CA0306C6-6373-4D6A-97CC-4160E23420CF}" dt="2022-11-16T18:33:13.739" v="1469" actId="15"/>
          <ac:spMkLst>
            <pc:docMk/>
            <pc:sldMk cId="1585582090" sldId="283"/>
            <ac:spMk id="3" creationId="{1521DD23-243B-1417-DAB0-A5D419B75F4F}"/>
          </ac:spMkLst>
        </pc:spChg>
        <pc:spChg chg="mod">
          <ac:chgData name="Johnson, Chad" userId="29e26967-ee32-4210-a1e6-19e5305e9c5f" providerId="ADAL" clId="{CA0306C6-6373-4D6A-97CC-4160E23420CF}" dt="2022-11-16T19:47:57.726" v="2654"/>
          <ac:spMkLst>
            <pc:docMk/>
            <pc:sldMk cId="1585582090" sldId="283"/>
            <ac:spMk id="5" creationId="{BBF26A62-08EA-8E3C-8FD6-AA008A2C4F6C}"/>
          </ac:spMkLst>
        </pc:spChg>
      </pc:sldChg>
      <pc:sldChg chg="modSp new mod">
        <pc:chgData name="Johnson, Chad" userId="29e26967-ee32-4210-a1e6-19e5305e9c5f" providerId="ADAL" clId="{CA0306C6-6373-4D6A-97CC-4160E23420CF}" dt="2022-11-16T19:47:57.726" v="2654"/>
        <pc:sldMkLst>
          <pc:docMk/>
          <pc:sldMk cId="2679452506" sldId="284"/>
        </pc:sldMkLst>
        <pc:spChg chg="mod">
          <ac:chgData name="Johnson, Chad" userId="29e26967-ee32-4210-a1e6-19e5305e9c5f" providerId="ADAL" clId="{CA0306C6-6373-4D6A-97CC-4160E23420CF}" dt="2022-11-16T18:34:29.379" v="1481" actId="20577"/>
          <ac:spMkLst>
            <pc:docMk/>
            <pc:sldMk cId="2679452506" sldId="284"/>
            <ac:spMk id="2" creationId="{95BE917F-CD02-234B-3B1F-E8F88FB848FA}"/>
          </ac:spMkLst>
        </pc:spChg>
        <pc:spChg chg="mod">
          <ac:chgData name="Johnson, Chad" userId="29e26967-ee32-4210-a1e6-19e5305e9c5f" providerId="ADAL" clId="{CA0306C6-6373-4D6A-97CC-4160E23420CF}" dt="2022-11-16T18:34:44.923" v="1498" actId="15"/>
          <ac:spMkLst>
            <pc:docMk/>
            <pc:sldMk cId="2679452506" sldId="284"/>
            <ac:spMk id="3" creationId="{36B8EA96-4F9E-CC1B-F913-1D5AFB45C256}"/>
          </ac:spMkLst>
        </pc:spChg>
        <pc:spChg chg="mod">
          <ac:chgData name="Johnson, Chad" userId="29e26967-ee32-4210-a1e6-19e5305e9c5f" providerId="ADAL" clId="{CA0306C6-6373-4D6A-97CC-4160E23420CF}" dt="2022-11-16T19:47:57.726" v="2654"/>
          <ac:spMkLst>
            <pc:docMk/>
            <pc:sldMk cId="2679452506" sldId="284"/>
            <ac:spMk id="5" creationId="{A0A29559-1CCB-2673-9120-795468980939}"/>
          </ac:spMkLst>
        </pc:spChg>
      </pc:sldChg>
      <pc:sldChg chg="modSp new mod">
        <pc:chgData name="Johnson, Chad" userId="29e26967-ee32-4210-a1e6-19e5305e9c5f" providerId="ADAL" clId="{CA0306C6-6373-4D6A-97CC-4160E23420CF}" dt="2022-11-16T19:47:57.726" v="2654"/>
        <pc:sldMkLst>
          <pc:docMk/>
          <pc:sldMk cId="3570859407" sldId="285"/>
        </pc:sldMkLst>
        <pc:spChg chg="mod">
          <ac:chgData name="Johnson, Chad" userId="29e26967-ee32-4210-a1e6-19e5305e9c5f" providerId="ADAL" clId="{CA0306C6-6373-4D6A-97CC-4160E23420CF}" dt="2022-11-16T18:35:18.653" v="1515" actId="20577"/>
          <ac:spMkLst>
            <pc:docMk/>
            <pc:sldMk cId="3570859407" sldId="285"/>
            <ac:spMk id="2" creationId="{703695E7-40A5-C7B3-1D2C-F2F5D87A3DEA}"/>
          </ac:spMkLst>
        </pc:spChg>
        <pc:spChg chg="mod">
          <ac:chgData name="Johnson, Chad" userId="29e26967-ee32-4210-a1e6-19e5305e9c5f" providerId="ADAL" clId="{CA0306C6-6373-4D6A-97CC-4160E23420CF}" dt="2022-11-16T18:35:43.278" v="1538" actId="6549"/>
          <ac:spMkLst>
            <pc:docMk/>
            <pc:sldMk cId="3570859407" sldId="285"/>
            <ac:spMk id="3" creationId="{63D8086E-C596-EB13-38E3-030BFE5CB048}"/>
          </ac:spMkLst>
        </pc:spChg>
        <pc:spChg chg="mod">
          <ac:chgData name="Johnson, Chad" userId="29e26967-ee32-4210-a1e6-19e5305e9c5f" providerId="ADAL" clId="{CA0306C6-6373-4D6A-97CC-4160E23420CF}" dt="2022-11-16T19:47:57.726" v="2654"/>
          <ac:spMkLst>
            <pc:docMk/>
            <pc:sldMk cId="3570859407" sldId="285"/>
            <ac:spMk id="5" creationId="{3416B54A-9D2A-24DD-7464-876B6C613902}"/>
          </ac:spMkLst>
        </pc:spChg>
      </pc:sldChg>
      <pc:sldChg chg="modSp new mod">
        <pc:chgData name="Johnson, Chad" userId="29e26967-ee32-4210-a1e6-19e5305e9c5f" providerId="ADAL" clId="{CA0306C6-6373-4D6A-97CC-4160E23420CF}" dt="2022-11-16T19:47:57.726" v="2654"/>
        <pc:sldMkLst>
          <pc:docMk/>
          <pc:sldMk cId="2056786226" sldId="286"/>
        </pc:sldMkLst>
        <pc:spChg chg="mod">
          <ac:chgData name="Johnson, Chad" userId="29e26967-ee32-4210-a1e6-19e5305e9c5f" providerId="ADAL" clId="{CA0306C6-6373-4D6A-97CC-4160E23420CF}" dt="2022-11-16T18:43:49.359" v="1559" actId="20577"/>
          <ac:spMkLst>
            <pc:docMk/>
            <pc:sldMk cId="2056786226" sldId="286"/>
            <ac:spMk id="2" creationId="{D082F529-49E2-389D-744E-36D173D67D60}"/>
          </ac:spMkLst>
        </pc:spChg>
        <pc:spChg chg="mod">
          <ac:chgData name="Johnson, Chad" userId="29e26967-ee32-4210-a1e6-19e5305e9c5f" providerId="ADAL" clId="{CA0306C6-6373-4D6A-97CC-4160E23420CF}" dt="2022-11-16T18:44:11.937" v="1562" actId="20577"/>
          <ac:spMkLst>
            <pc:docMk/>
            <pc:sldMk cId="2056786226" sldId="286"/>
            <ac:spMk id="3" creationId="{17B9EC6F-4DC5-1C82-8293-D8B122BC9D8B}"/>
          </ac:spMkLst>
        </pc:spChg>
        <pc:spChg chg="mod">
          <ac:chgData name="Johnson, Chad" userId="29e26967-ee32-4210-a1e6-19e5305e9c5f" providerId="ADAL" clId="{CA0306C6-6373-4D6A-97CC-4160E23420CF}" dt="2022-11-16T19:47:57.726" v="2654"/>
          <ac:spMkLst>
            <pc:docMk/>
            <pc:sldMk cId="2056786226" sldId="286"/>
            <ac:spMk id="5" creationId="{D1185C76-C732-12CA-198F-9FA212A46F77}"/>
          </ac:spMkLst>
        </pc:spChg>
      </pc:sldChg>
      <pc:sldChg chg="modSp add mod">
        <pc:chgData name="Johnson, Chad" userId="29e26967-ee32-4210-a1e6-19e5305e9c5f" providerId="ADAL" clId="{CA0306C6-6373-4D6A-97CC-4160E23420CF}" dt="2022-11-16T19:47:57.726" v="2654"/>
        <pc:sldMkLst>
          <pc:docMk/>
          <pc:sldMk cId="20110849" sldId="287"/>
        </pc:sldMkLst>
        <pc:spChg chg="mod">
          <ac:chgData name="Johnson, Chad" userId="29e26967-ee32-4210-a1e6-19e5305e9c5f" providerId="ADAL" clId="{CA0306C6-6373-4D6A-97CC-4160E23420CF}" dt="2022-11-16T18:45:59.716" v="1583" actId="20577"/>
          <ac:spMkLst>
            <pc:docMk/>
            <pc:sldMk cId="20110849" sldId="287"/>
            <ac:spMk id="3" creationId="{17B9EC6F-4DC5-1C82-8293-D8B122BC9D8B}"/>
          </ac:spMkLst>
        </pc:spChg>
        <pc:spChg chg="mod">
          <ac:chgData name="Johnson, Chad" userId="29e26967-ee32-4210-a1e6-19e5305e9c5f" providerId="ADAL" clId="{CA0306C6-6373-4D6A-97CC-4160E23420CF}" dt="2022-11-16T19:47:57.726" v="2654"/>
          <ac:spMkLst>
            <pc:docMk/>
            <pc:sldMk cId="20110849" sldId="287"/>
            <ac:spMk id="5" creationId="{D1185C76-C732-12CA-198F-9FA212A46F77}"/>
          </ac:spMkLst>
        </pc:spChg>
      </pc:sldChg>
      <pc:sldChg chg="modSp new mod">
        <pc:chgData name="Johnson, Chad" userId="29e26967-ee32-4210-a1e6-19e5305e9c5f" providerId="ADAL" clId="{CA0306C6-6373-4D6A-97CC-4160E23420CF}" dt="2022-11-16T19:47:57.726" v="2654"/>
        <pc:sldMkLst>
          <pc:docMk/>
          <pc:sldMk cId="453825998" sldId="288"/>
        </pc:sldMkLst>
        <pc:spChg chg="mod">
          <ac:chgData name="Johnson, Chad" userId="29e26967-ee32-4210-a1e6-19e5305e9c5f" providerId="ADAL" clId="{CA0306C6-6373-4D6A-97CC-4160E23420CF}" dt="2022-11-16T18:48:56.710" v="1663" actId="20577"/>
          <ac:spMkLst>
            <pc:docMk/>
            <pc:sldMk cId="453825998" sldId="288"/>
            <ac:spMk id="2" creationId="{992CD40C-5661-8354-C2E4-D2FD3C648834}"/>
          </ac:spMkLst>
        </pc:spChg>
        <pc:spChg chg="mod">
          <ac:chgData name="Johnson, Chad" userId="29e26967-ee32-4210-a1e6-19e5305e9c5f" providerId="ADAL" clId="{CA0306C6-6373-4D6A-97CC-4160E23420CF}" dt="2022-11-16T18:48:48.279" v="1647" actId="6549"/>
          <ac:spMkLst>
            <pc:docMk/>
            <pc:sldMk cId="453825998" sldId="288"/>
            <ac:spMk id="3" creationId="{21675A54-0228-8936-9682-B792488B6D72}"/>
          </ac:spMkLst>
        </pc:spChg>
        <pc:spChg chg="mod">
          <ac:chgData name="Johnson, Chad" userId="29e26967-ee32-4210-a1e6-19e5305e9c5f" providerId="ADAL" clId="{CA0306C6-6373-4D6A-97CC-4160E23420CF}" dt="2022-11-16T19:47:57.726" v="2654"/>
          <ac:spMkLst>
            <pc:docMk/>
            <pc:sldMk cId="453825998" sldId="288"/>
            <ac:spMk id="5" creationId="{815EDE03-9E66-164F-66C0-319BB27AE4A8}"/>
          </ac:spMkLst>
        </pc:spChg>
      </pc:sldChg>
      <pc:sldChg chg="modSp add mod">
        <pc:chgData name="Johnson, Chad" userId="29e26967-ee32-4210-a1e6-19e5305e9c5f" providerId="ADAL" clId="{CA0306C6-6373-4D6A-97CC-4160E23420CF}" dt="2022-11-16T19:47:57.726" v="2654"/>
        <pc:sldMkLst>
          <pc:docMk/>
          <pc:sldMk cId="4236932909" sldId="289"/>
        </pc:sldMkLst>
        <pc:spChg chg="mod">
          <ac:chgData name="Johnson, Chad" userId="29e26967-ee32-4210-a1e6-19e5305e9c5f" providerId="ADAL" clId="{CA0306C6-6373-4D6A-97CC-4160E23420CF}" dt="2022-11-16T18:49:09.399" v="1681" actId="20577"/>
          <ac:spMkLst>
            <pc:docMk/>
            <pc:sldMk cId="4236932909" sldId="289"/>
            <ac:spMk id="2" creationId="{992CD40C-5661-8354-C2E4-D2FD3C648834}"/>
          </ac:spMkLst>
        </pc:spChg>
        <pc:spChg chg="mod">
          <ac:chgData name="Johnson, Chad" userId="29e26967-ee32-4210-a1e6-19e5305e9c5f" providerId="ADAL" clId="{CA0306C6-6373-4D6A-97CC-4160E23420CF}" dt="2022-11-16T18:49:39.861" v="1704" actId="114"/>
          <ac:spMkLst>
            <pc:docMk/>
            <pc:sldMk cId="4236932909" sldId="289"/>
            <ac:spMk id="3" creationId="{21675A54-0228-8936-9682-B792488B6D72}"/>
          </ac:spMkLst>
        </pc:spChg>
        <pc:spChg chg="mod">
          <ac:chgData name="Johnson, Chad" userId="29e26967-ee32-4210-a1e6-19e5305e9c5f" providerId="ADAL" clId="{CA0306C6-6373-4D6A-97CC-4160E23420CF}" dt="2022-11-16T19:47:57.726" v="2654"/>
          <ac:spMkLst>
            <pc:docMk/>
            <pc:sldMk cId="4236932909" sldId="289"/>
            <ac:spMk id="5" creationId="{815EDE03-9E66-164F-66C0-319BB27AE4A8}"/>
          </ac:spMkLst>
        </pc:spChg>
      </pc:sldChg>
      <pc:sldChg chg="addSp delSp modSp new mod modClrScheme chgLayout">
        <pc:chgData name="Johnson, Chad" userId="29e26967-ee32-4210-a1e6-19e5305e9c5f" providerId="ADAL" clId="{CA0306C6-6373-4D6A-97CC-4160E23420CF}" dt="2022-11-16T19:47:57.726" v="2654"/>
        <pc:sldMkLst>
          <pc:docMk/>
          <pc:sldMk cId="961548377" sldId="290"/>
        </pc:sldMkLst>
        <pc:spChg chg="del">
          <ac:chgData name="Johnson, Chad" userId="29e26967-ee32-4210-a1e6-19e5305e9c5f" providerId="ADAL" clId="{CA0306C6-6373-4D6A-97CC-4160E23420CF}" dt="2022-11-16T18:58:00.690" v="1706" actId="700"/>
          <ac:spMkLst>
            <pc:docMk/>
            <pc:sldMk cId="961548377" sldId="290"/>
            <ac:spMk id="2" creationId="{19589170-3EDF-FCE1-0C0C-84BB549D884D}"/>
          </ac:spMkLst>
        </pc:spChg>
        <pc:spChg chg="del">
          <ac:chgData name="Johnson, Chad" userId="29e26967-ee32-4210-a1e6-19e5305e9c5f" providerId="ADAL" clId="{CA0306C6-6373-4D6A-97CC-4160E23420CF}" dt="2022-11-16T18:58:00.690" v="1706" actId="700"/>
          <ac:spMkLst>
            <pc:docMk/>
            <pc:sldMk cId="961548377" sldId="290"/>
            <ac:spMk id="3" creationId="{23F14386-8246-C8D1-2545-0EC7FF861E71}"/>
          </ac:spMkLst>
        </pc:spChg>
        <pc:spChg chg="mod ord">
          <ac:chgData name="Johnson, Chad" userId="29e26967-ee32-4210-a1e6-19e5305e9c5f" providerId="ADAL" clId="{CA0306C6-6373-4D6A-97CC-4160E23420CF}" dt="2022-11-16T18:58:00.690" v="1706" actId="700"/>
          <ac:spMkLst>
            <pc:docMk/>
            <pc:sldMk cId="961548377" sldId="290"/>
            <ac:spMk id="4" creationId="{8568749B-DF04-FCB3-E7FF-298A119BAE34}"/>
          </ac:spMkLst>
        </pc:spChg>
        <pc:spChg chg="mod ord">
          <ac:chgData name="Johnson, Chad" userId="29e26967-ee32-4210-a1e6-19e5305e9c5f" providerId="ADAL" clId="{CA0306C6-6373-4D6A-97CC-4160E23420CF}" dt="2022-11-16T19:47:57.726" v="2654"/>
          <ac:spMkLst>
            <pc:docMk/>
            <pc:sldMk cId="961548377" sldId="290"/>
            <ac:spMk id="5" creationId="{6BB50FC0-CD1A-7A6A-B86D-262E3894BCD8}"/>
          </ac:spMkLst>
        </pc:spChg>
        <pc:spChg chg="mod ord">
          <ac:chgData name="Johnson, Chad" userId="29e26967-ee32-4210-a1e6-19e5305e9c5f" providerId="ADAL" clId="{CA0306C6-6373-4D6A-97CC-4160E23420CF}" dt="2022-11-16T18:58:00.690" v="1706" actId="700"/>
          <ac:spMkLst>
            <pc:docMk/>
            <pc:sldMk cId="961548377" sldId="290"/>
            <ac:spMk id="6" creationId="{C5AA9625-48B9-64B2-744C-42B1546F83CD}"/>
          </ac:spMkLst>
        </pc:spChg>
        <pc:picChg chg="add mod">
          <ac:chgData name="Johnson, Chad" userId="29e26967-ee32-4210-a1e6-19e5305e9c5f" providerId="ADAL" clId="{CA0306C6-6373-4D6A-97CC-4160E23420CF}" dt="2022-11-16T18:58:08.491" v="1709" actId="1076"/>
          <ac:picMkLst>
            <pc:docMk/>
            <pc:sldMk cId="961548377" sldId="290"/>
            <ac:picMk id="1026" creationId="{DA1E3ACC-932B-F80E-92E8-3F84D63BE408}"/>
          </ac:picMkLst>
        </pc:picChg>
      </pc:sldChg>
      <pc:sldChg chg="modSp add mod">
        <pc:chgData name="Johnson, Chad" userId="29e26967-ee32-4210-a1e6-19e5305e9c5f" providerId="ADAL" clId="{CA0306C6-6373-4D6A-97CC-4160E23420CF}" dt="2022-11-16T19:47:57.726" v="2654"/>
        <pc:sldMkLst>
          <pc:docMk/>
          <pc:sldMk cId="3330480455" sldId="291"/>
        </pc:sldMkLst>
        <pc:spChg chg="mod">
          <ac:chgData name="Johnson, Chad" userId="29e26967-ee32-4210-a1e6-19e5305e9c5f" providerId="ADAL" clId="{CA0306C6-6373-4D6A-97CC-4160E23420CF}" dt="2022-11-16T19:30:17.263" v="2446" actId="20577"/>
          <ac:spMkLst>
            <pc:docMk/>
            <pc:sldMk cId="3330480455" sldId="291"/>
            <ac:spMk id="3" creationId="{21675A54-0228-8936-9682-B792488B6D72}"/>
          </ac:spMkLst>
        </pc:spChg>
        <pc:spChg chg="mod">
          <ac:chgData name="Johnson, Chad" userId="29e26967-ee32-4210-a1e6-19e5305e9c5f" providerId="ADAL" clId="{CA0306C6-6373-4D6A-97CC-4160E23420CF}" dt="2022-11-16T19:47:57.726" v="2654"/>
          <ac:spMkLst>
            <pc:docMk/>
            <pc:sldMk cId="3330480455" sldId="291"/>
            <ac:spMk id="5" creationId="{815EDE03-9E66-164F-66C0-319BB27AE4A8}"/>
          </ac:spMkLst>
        </pc:spChg>
      </pc:sldChg>
      <pc:sldChg chg="modSp new mod ord">
        <pc:chgData name="Johnson, Chad" userId="29e26967-ee32-4210-a1e6-19e5305e9c5f" providerId="ADAL" clId="{CA0306C6-6373-4D6A-97CC-4160E23420CF}" dt="2022-11-16T19:47:57.726" v="2654"/>
        <pc:sldMkLst>
          <pc:docMk/>
          <pc:sldMk cId="3045449736" sldId="292"/>
        </pc:sldMkLst>
        <pc:spChg chg="mod">
          <ac:chgData name="Johnson, Chad" userId="29e26967-ee32-4210-a1e6-19e5305e9c5f" providerId="ADAL" clId="{CA0306C6-6373-4D6A-97CC-4160E23420CF}" dt="2022-11-16T19:11:52.421" v="1907" actId="20577"/>
          <ac:spMkLst>
            <pc:docMk/>
            <pc:sldMk cId="3045449736" sldId="292"/>
            <ac:spMk id="2" creationId="{B74EBA12-C788-5CA8-7188-2CB50BAA1B23}"/>
          </ac:spMkLst>
        </pc:spChg>
        <pc:spChg chg="mod">
          <ac:chgData name="Johnson, Chad" userId="29e26967-ee32-4210-a1e6-19e5305e9c5f" providerId="ADAL" clId="{CA0306C6-6373-4D6A-97CC-4160E23420CF}" dt="2022-11-16T19:15:43.626" v="2146" actId="20577"/>
          <ac:spMkLst>
            <pc:docMk/>
            <pc:sldMk cId="3045449736" sldId="292"/>
            <ac:spMk id="3" creationId="{14CE1A7D-C0F2-44D3-F4F4-D28706BAC47B}"/>
          </ac:spMkLst>
        </pc:spChg>
        <pc:spChg chg="mod">
          <ac:chgData name="Johnson, Chad" userId="29e26967-ee32-4210-a1e6-19e5305e9c5f" providerId="ADAL" clId="{CA0306C6-6373-4D6A-97CC-4160E23420CF}" dt="2022-11-16T19:47:57.726" v="2654"/>
          <ac:spMkLst>
            <pc:docMk/>
            <pc:sldMk cId="3045449736" sldId="292"/>
            <ac:spMk id="5" creationId="{E13347C4-868C-E151-E7C7-1574E436BBBA}"/>
          </ac:spMkLst>
        </pc:spChg>
      </pc:sldChg>
      <pc:sldChg chg="addSp modSp new mod">
        <pc:chgData name="Johnson, Chad" userId="29e26967-ee32-4210-a1e6-19e5305e9c5f" providerId="ADAL" clId="{CA0306C6-6373-4D6A-97CC-4160E23420CF}" dt="2022-11-16T19:47:57.726" v="2654"/>
        <pc:sldMkLst>
          <pc:docMk/>
          <pc:sldMk cId="387104708" sldId="293"/>
        </pc:sldMkLst>
        <pc:spChg chg="mod">
          <ac:chgData name="Johnson, Chad" userId="29e26967-ee32-4210-a1e6-19e5305e9c5f" providerId="ADAL" clId="{CA0306C6-6373-4D6A-97CC-4160E23420CF}" dt="2022-11-16T19:20:59.240" v="2161" actId="20577"/>
          <ac:spMkLst>
            <pc:docMk/>
            <pc:sldMk cId="387104708" sldId="293"/>
            <ac:spMk id="2" creationId="{6FA5BDD2-BD95-8CFA-FB15-84DEF2B5ABA4}"/>
          </ac:spMkLst>
        </pc:spChg>
        <pc:spChg chg="mod">
          <ac:chgData name="Johnson, Chad" userId="29e26967-ee32-4210-a1e6-19e5305e9c5f" providerId="ADAL" clId="{CA0306C6-6373-4D6A-97CC-4160E23420CF}" dt="2022-11-16T19:25:38.759" v="2394" actId="14100"/>
          <ac:spMkLst>
            <pc:docMk/>
            <pc:sldMk cId="387104708" sldId="293"/>
            <ac:spMk id="3" creationId="{FD3CE1E2-9F6C-DD07-C42F-92EF069A9827}"/>
          </ac:spMkLst>
        </pc:spChg>
        <pc:spChg chg="mod">
          <ac:chgData name="Johnson, Chad" userId="29e26967-ee32-4210-a1e6-19e5305e9c5f" providerId="ADAL" clId="{CA0306C6-6373-4D6A-97CC-4160E23420CF}" dt="2022-11-16T19:47:57.726" v="2654"/>
          <ac:spMkLst>
            <pc:docMk/>
            <pc:sldMk cId="387104708" sldId="293"/>
            <ac:spMk id="5" creationId="{959210B9-CFE3-9083-4525-44D8345E4165}"/>
          </ac:spMkLst>
        </pc:spChg>
        <pc:picChg chg="add mod">
          <ac:chgData name="Johnson, Chad" userId="29e26967-ee32-4210-a1e6-19e5305e9c5f" providerId="ADAL" clId="{CA0306C6-6373-4D6A-97CC-4160E23420CF}" dt="2022-11-16T19:25:35.446" v="2393" actId="1076"/>
          <ac:picMkLst>
            <pc:docMk/>
            <pc:sldMk cId="387104708" sldId="293"/>
            <ac:picMk id="2050" creationId="{3F66555E-EE25-9A19-0298-A0DAAD42106D}"/>
          </ac:picMkLst>
        </pc:picChg>
      </pc:sldChg>
      <pc:sldChg chg="modSp new mod">
        <pc:chgData name="Johnson, Chad" userId="29e26967-ee32-4210-a1e6-19e5305e9c5f" providerId="ADAL" clId="{CA0306C6-6373-4D6A-97CC-4160E23420CF}" dt="2022-11-16T19:47:57.726" v="2654"/>
        <pc:sldMkLst>
          <pc:docMk/>
          <pc:sldMk cId="487205246" sldId="294"/>
        </pc:sldMkLst>
        <pc:spChg chg="mod">
          <ac:chgData name="Johnson, Chad" userId="29e26967-ee32-4210-a1e6-19e5305e9c5f" providerId="ADAL" clId="{CA0306C6-6373-4D6A-97CC-4160E23420CF}" dt="2022-11-16T19:26:56.505" v="2419" actId="20577"/>
          <ac:spMkLst>
            <pc:docMk/>
            <pc:sldMk cId="487205246" sldId="294"/>
            <ac:spMk id="2" creationId="{0C6C896D-F066-4F45-150B-8236D08A1428}"/>
          </ac:spMkLst>
        </pc:spChg>
        <pc:spChg chg="mod">
          <ac:chgData name="Johnson, Chad" userId="29e26967-ee32-4210-a1e6-19e5305e9c5f" providerId="ADAL" clId="{CA0306C6-6373-4D6A-97CC-4160E23420CF}" dt="2022-11-16T19:26:51.308" v="2405" actId="27636"/>
          <ac:spMkLst>
            <pc:docMk/>
            <pc:sldMk cId="487205246" sldId="294"/>
            <ac:spMk id="3" creationId="{D86A07AC-BCB3-CCC7-E023-36DA06569CA7}"/>
          </ac:spMkLst>
        </pc:spChg>
        <pc:spChg chg="mod">
          <ac:chgData name="Johnson, Chad" userId="29e26967-ee32-4210-a1e6-19e5305e9c5f" providerId="ADAL" clId="{CA0306C6-6373-4D6A-97CC-4160E23420CF}" dt="2022-11-16T19:47:57.726" v="2654"/>
          <ac:spMkLst>
            <pc:docMk/>
            <pc:sldMk cId="487205246" sldId="294"/>
            <ac:spMk id="5" creationId="{F26CD7D2-FE98-2B6D-BC94-B63181030211}"/>
          </ac:spMkLst>
        </pc:spChg>
      </pc:sldChg>
      <pc:sldChg chg="modSp new mod">
        <pc:chgData name="Johnson, Chad" userId="29e26967-ee32-4210-a1e6-19e5305e9c5f" providerId="ADAL" clId="{CA0306C6-6373-4D6A-97CC-4160E23420CF}" dt="2022-11-16T19:47:57.726" v="2654"/>
        <pc:sldMkLst>
          <pc:docMk/>
          <pc:sldMk cId="3502573692" sldId="295"/>
        </pc:sldMkLst>
        <pc:spChg chg="mod">
          <ac:chgData name="Johnson, Chad" userId="29e26967-ee32-4210-a1e6-19e5305e9c5f" providerId="ADAL" clId="{CA0306C6-6373-4D6A-97CC-4160E23420CF}" dt="2022-11-16T19:30:54.637" v="2456" actId="20577"/>
          <ac:spMkLst>
            <pc:docMk/>
            <pc:sldMk cId="3502573692" sldId="295"/>
            <ac:spMk id="2" creationId="{066451F0-33B6-BAEE-53A7-DBE754AA5B90}"/>
          </ac:spMkLst>
        </pc:spChg>
        <pc:spChg chg="mod">
          <ac:chgData name="Johnson, Chad" userId="29e26967-ee32-4210-a1e6-19e5305e9c5f" providerId="ADAL" clId="{CA0306C6-6373-4D6A-97CC-4160E23420CF}" dt="2022-11-16T19:31:25.869" v="2462" actId="313"/>
          <ac:spMkLst>
            <pc:docMk/>
            <pc:sldMk cId="3502573692" sldId="295"/>
            <ac:spMk id="3" creationId="{F8D02BA1-7B46-3C50-CACD-C23F657986CF}"/>
          </ac:spMkLst>
        </pc:spChg>
        <pc:spChg chg="mod">
          <ac:chgData name="Johnson, Chad" userId="29e26967-ee32-4210-a1e6-19e5305e9c5f" providerId="ADAL" clId="{CA0306C6-6373-4D6A-97CC-4160E23420CF}" dt="2022-11-16T19:47:57.726" v="2654"/>
          <ac:spMkLst>
            <pc:docMk/>
            <pc:sldMk cId="3502573692" sldId="295"/>
            <ac:spMk id="5" creationId="{6EF95544-503C-9193-36D1-36F2606532CC}"/>
          </ac:spMkLst>
        </pc:spChg>
      </pc:sldChg>
      <pc:sldChg chg="modSp new mod">
        <pc:chgData name="Johnson, Chad" userId="29e26967-ee32-4210-a1e6-19e5305e9c5f" providerId="ADAL" clId="{CA0306C6-6373-4D6A-97CC-4160E23420CF}" dt="2022-11-16T19:47:57.726" v="2654"/>
        <pc:sldMkLst>
          <pc:docMk/>
          <pc:sldMk cId="2513296034" sldId="296"/>
        </pc:sldMkLst>
        <pc:spChg chg="mod">
          <ac:chgData name="Johnson, Chad" userId="29e26967-ee32-4210-a1e6-19e5305e9c5f" providerId="ADAL" clId="{CA0306C6-6373-4D6A-97CC-4160E23420CF}" dt="2022-11-16T19:33:44.895" v="2468" actId="20577"/>
          <ac:spMkLst>
            <pc:docMk/>
            <pc:sldMk cId="2513296034" sldId="296"/>
            <ac:spMk id="2" creationId="{8014E5DA-ECB7-4BF9-39D4-2B32ECFA22F7}"/>
          </ac:spMkLst>
        </pc:spChg>
        <pc:spChg chg="mod">
          <ac:chgData name="Johnson, Chad" userId="29e26967-ee32-4210-a1e6-19e5305e9c5f" providerId="ADAL" clId="{CA0306C6-6373-4D6A-97CC-4160E23420CF}" dt="2022-11-16T19:34:09.755" v="2475" actId="20577"/>
          <ac:spMkLst>
            <pc:docMk/>
            <pc:sldMk cId="2513296034" sldId="296"/>
            <ac:spMk id="3" creationId="{E0CD1D4E-2A91-5B04-BB28-0BEF8905754D}"/>
          </ac:spMkLst>
        </pc:spChg>
        <pc:spChg chg="mod">
          <ac:chgData name="Johnson, Chad" userId="29e26967-ee32-4210-a1e6-19e5305e9c5f" providerId="ADAL" clId="{CA0306C6-6373-4D6A-97CC-4160E23420CF}" dt="2022-11-16T19:47:57.726" v="2654"/>
          <ac:spMkLst>
            <pc:docMk/>
            <pc:sldMk cId="2513296034" sldId="296"/>
            <ac:spMk id="5" creationId="{7343E2AD-D21F-1077-423E-F082DE53969C}"/>
          </ac:spMkLst>
        </pc:spChg>
      </pc:sldChg>
      <pc:sldChg chg="modSp new mod">
        <pc:chgData name="Johnson, Chad" userId="29e26967-ee32-4210-a1e6-19e5305e9c5f" providerId="ADAL" clId="{CA0306C6-6373-4D6A-97CC-4160E23420CF}" dt="2022-11-16T19:47:57.726" v="2654"/>
        <pc:sldMkLst>
          <pc:docMk/>
          <pc:sldMk cId="2868948228" sldId="297"/>
        </pc:sldMkLst>
        <pc:spChg chg="mod">
          <ac:chgData name="Johnson, Chad" userId="29e26967-ee32-4210-a1e6-19e5305e9c5f" providerId="ADAL" clId="{CA0306C6-6373-4D6A-97CC-4160E23420CF}" dt="2022-11-16T19:34:27.638" v="2485" actId="20577"/>
          <ac:spMkLst>
            <pc:docMk/>
            <pc:sldMk cId="2868948228" sldId="297"/>
            <ac:spMk id="2" creationId="{6E4D2A3A-FEEC-4461-FEA5-467BBF3B6935}"/>
          </ac:spMkLst>
        </pc:spChg>
        <pc:spChg chg="mod">
          <ac:chgData name="Johnson, Chad" userId="29e26967-ee32-4210-a1e6-19e5305e9c5f" providerId="ADAL" clId="{CA0306C6-6373-4D6A-97CC-4160E23420CF}" dt="2022-11-16T19:34:29.651" v="2487" actId="27636"/>
          <ac:spMkLst>
            <pc:docMk/>
            <pc:sldMk cId="2868948228" sldId="297"/>
            <ac:spMk id="3" creationId="{BCC0139A-A797-C4A9-404F-DA941EBCC843}"/>
          </ac:spMkLst>
        </pc:spChg>
        <pc:spChg chg="mod">
          <ac:chgData name="Johnson, Chad" userId="29e26967-ee32-4210-a1e6-19e5305e9c5f" providerId="ADAL" clId="{CA0306C6-6373-4D6A-97CC-4160E23420CF}" dt="2022-11-16T19:47:57.726" v="2654"/>
          <ac:spMkLst>
            <pc:docMk/>
            <pc:sldMk cId="2868948228" sldId="297"/>
            <ac:spMk id="5" creationId="{06E6A9DA-04C0-032B-CF82-B6D64E91B62D}"/>
          </ac:spMkLst>
        </pc:spChg>
      </pc:sldChg>
      <pc:sldChg chg="modSp new mod">
        <pc:chgData name="Johnson, Chad" userId="29e26967-ee32-4210-a1e6-19e5305e9c5f" providerId="ADAL" clId="{CA0306C6-6373-4D6A-97CC-4160E23420CF}" dt="2022-11-16T19:47:57.726" v="2654"/>
        <pc:sldMkLst>
          <pc:docMk/>
          <pc:sldMk cId="410414633" sldId="298"/>
        </pc:sldMkLst>
        <pc:spChg chg="mod">
          <ac:chgData name="Johnson, Chad" userId="29e26967-ee32-4210-a1e6-19e5305e9c5f" providerId="ADAL" clId="{CA0306C6-6373-4D6A-97CC-4160E23420CF}" dt="2022-11-16T19:36:13.036" v="2514" actId="20577"/>
          <ac:spMkLst>
            <pc:docMk/>
            <pc:sldMk cId="410414633" sldId="298"/>
            <ac:spMk id="2" creationId="{9ACA72CB-A129-80D7-5DAE-7BF0A47D9D09}"/>
          </ac:spMkLst>
        </pc:spChg>
        <pc:spChg chg="mod">
          <ac:chgData name="Johnson, Chad" userId="29e26967-ee32-4210-a1e6-19e5305e9c5f" providerId="ADAL" clId="{CA0306C6-6373-4D6A-97CC-4160E23420CF}" dt="2022-11-16T19:35:58.840" v="2493" actId="27636"/>
          <ac:spMkLst>
            <pc:docMk/>
            <pc:sldMk cId="410414633" sldId="298"/>
            <ac:spMk id="3" creationId="{AB8DD65F-C7C7-8991-BB5B-6AB2857398A0}"/>
          </ac:spMkLst>
        </pc:spChg>
        <pc:spChg chg="mod">
          <ac:chgData name="Johnson, Chad" userId="29e26967-ee32-4210-a1e6-19e5305e9c5f" providerId="ADAL" clId="{CA0306C6-6373-4D6A-97CC-4160E23420CF}" dt="2022-11-16T19:47:57.726" v="2654"/>
          <ac:spMkLst>
            <pc:docMk/>
            <pc:sldMk cId="410414633" sldId="298"/>
            <ac:spMk id="5" creationId="{D6A53437-E132-2CEB-A5C3-474441F42734}"/>
          </ac:spMkLst>
        </pc:spChg>
      </pc:sldChg>
      <pc:sldChg chg="modSp new mod">
        <pc:chgData name="Johnson, Chad" userId="29e26967-ee32-4210-a1e6-19e5305e9c5f" providerId="ADAL" clId="{CA0306C6-6373-4D6A-97CC-4160E23420CF}" dt="2022-11-16T19:47:57.726" v="2654"/>
        <pc:sldMkLst>
          <pc:docMk/>
          <pc:sldMk cId="898202863" sldId="299"/>
        </pc:sldMkLst>
        <pc:spChg chg="mod">
          <ac:chgData name="Johnson, Chad" userId="29e26967-ee32-4210-a1e6-19e5305e9c5f" providerId="ADAL" clId="{CA0306C6-6373-4D6A-97CC-4160E23420CF}" dt="2022-11-16T19:40:33.022" v="2546"/>
          <ac:spMkLst>
            <pc:docMk/>
            <pc:sldMk cId="898202863" sldId="299"/>
            <ac:spMk id="2" creationId="{4E173E45-A2A0-2092-8006-5B6CE78B8A2E}"/>
          </ac:spMkLst>
        </pc:spChg>
        <pc:spChg chg="mod">
          <ac:chgData name="Johnson, Chad" userId="29e26967-ee32-4210-a1e6-19e5305e9c5f" providerId="ADAL" clId="{CA0306C6-6373-4D6A-97CC-4160E23420CF}" dt="2022-11-16T19:40:22.931" v="2545" actId="20577"/>
          <ac:spMkLst>
            <pc:docMk/>
            <pc:sldMk cId="898202863" sldId="299"/>
            <ac:spMk id="3" creationId="{F0842E9D-A008-2736-EFD2-2A9B122914E2}"/>
          </ac:spMkLst>
        </pc:spChg>
        <pc:spChg chg="mod">
          <ac:chgData name="Johnson, Chad" userId="29e26967-ee32-4210-a1e6-19e5305e9c5f" providerId="ADAL" clId="{CA0306C6-6373-4D6A-97CC-4160E23420CF}" dt="2022-11-16T19:47:57.726" v="2654"/>
          <ac:spMkLst>
            <pc:docMk/>
            <pc:sldMk cId="898202863" sldId="299"/>
            <ac:spMk id="5" creationId="{34601105-3EA9-0517-85DB-EFDDF8DE1487}"/>
          </ac:spMkLst>
        </pc:spChg>
      </pc:sldChg>
      <pc:sldChg chg="modSp new mod">
        <pc:chgData name="Johnson, Chad" userId="29e26967-ee32-4210-a1e6-19e5305e9c5f" providerId="ADAL" clId="{CA0306C6-6373-4D6A-97CC-4160E23420CF}" dt="2022-11-16T19:47:57.726" v="2654"/>
        <pc:sldMkLst>
          <pc:docMk/>
          <pc:sldMk cId="4126669935" sldId="300"/>
        </pc:sldMkLst>
        <pc:spChg chg="mod">
          <ac:chgData name="Johnson, Chad" userId="29e26967-ee32-4210-a1e6-19e5305e9c5f" providerId="ADAL" clId="{CA0306C6-6373-4D6A-97CC-4160E23420CF}" dt="2022-11-16T19:43:22.880" v="2557" actId="20577"/>
          <ac:spMkLst>
            <pc:docMk/>
            <pc:sldMk cId="4126669935" sldId="300"/>
            <ac:spMk id="2" creationId="{12D467BA-9E19-EE05-BD6F-7F28CD2BAAD2}"/>
          </ac:spMkLst>
        </pc:spChg>
        <pc:spChg chg="mod">
          <ac:chgData name="Johnson, Chad" userId="29e26967-ee32-4210-a1e6-19e5305e9c5f" providerId="ADAL" clId="{CA0306C6-6373-4D6A-97CC-4160E23420CF}" dt="2022-11-16T19:45:38.726" v="2653" actId="27636"/>
          <ac:spMkLst>
            <pc:docMk/>
            <pc:sldMk cId="4126669935" sldId="300"/>
            <ac:spMk id="3" creationId="{2B4B3D88-3894-1B1B-2F21-F23929AD9B1F}"/>
          </ac:spMkLst>
        </pc:spChg>
        <pc:spChg chg="mod">
          <ac:chgData name="Johnson, Chad" userId="29e26967-ee32-4210-a1e6-19e5305e9c5f" providerId="ADAL" clId="{CA0306C6-6373-4D6A-97CC-4160E23420CF}" dt="2022-11-16T19:47:57.726" v="2654"/>
          <ac:spMkLst>
            <pc:docMk/>
            <pc:sldMk cId="4126669935" sldId="300"/>
            <ac:spMk id="5" creationId="{E86BBA07-D9BD-8C4A-5284-04880113F3F7}"/>
          </ac:spMkLst>
        </pc:spChg>
      </pc:sldChg>
      <pc:sldMasterChg chg="modSp modSldLayout">
        <pc:chgData name="Johnson, Chad" userId="29e26967-ee32-4210-a1e6-19e5305e9c5f" providerId="ADAL" clId="{CA0306C6-6373-4D6A-97CC-4160E23420CF}" dt="2022-11-16T19:47:57.726" v="2654"/>
        <pc:sldMasterMkLst>
          <pc:docMk/>
          <pc:sldMasterMk cId="2189478433" sldId="2147483778"/>
        </pc:sldMasterMkLst>
        <pc:spChg chg="mod">
          <ac:chgData name="Johnson, Chad" userId="29e26967-ee32-4210-a1e6-19e5305e9c5f" providerId="ADAL" clId="{CA0306C6-6373-4D6A-97CC-4160E23420CF}" dt="2022-11-16T19:47:57.726" v="2654"/>
          <ac:spMkLst>
            <pc:docMk/>
            <pc:sldMasterMk cId="2189478433" sldId="2147483778"/>
            <ac:spMk id="5" creationId="{00000000-0000-0000-0000-000000000000}"/>
          </ac:spMkLst>
        </pc:spChg>
        <pc:sldLayoutChg chg="modSp">
          <pc:chgData name="Johnson, Chad" userId="29e26967-ee32-4210-a1e6-19e5305e9c5f" providerId="ADAL" clId="{CA0306C6-6373-4D6A-97CC-4160E23420CF}" dt="2022-11-16T19:47:57.726" v="2654"/>
          <pc:sldLayoutMkLst>
            <pc:docMk/>
            <pc:sldMasterMk cId="2189478433" sldId="2147483778"/>
            <pc:sldLayoutMk cId="1903739871" sldId="2147483779"/>
          </pc:sldLayoutMkLst>
          <pc:spChg chg="mod">
            <ac:chgData name="Johnson, Chad" userId="29e26967-ee32-4210-a1e6-19e5305e9c5f" providerId="ADAL" clId="{CA0306C6-6373-4D6A-97CC-4160E23420CF}" dt="2022-11-16T19:47:57.726" v="2654"/>
            <ac:spMkLst>
              <pc:docMk/>
              <pc:sldMasterMk cId="2189478433" sldId="2147483778"/>
              <pc:sldLayoutMk cId="1903739871" sldId="2147483779"/>
              <ac:spMk id="5" creationId="{00000000-0000-0000-0000-000000000000}"/>
            </ac:spMkLst>
          </pc:spChg>
        </pc:sldLayoutChg>
        <pc:sldLayoutChg chg="modSp">
          <pc:chgData name="Johnson, Chad" userId="29e26967-ee32-4210-a1e6-19e5305e9c5f" providerId="ADAL" clId="{CA0306C6-6373-4D6A-97CC-4160E23420CF}" dt="2022-11-16T19:47:57.726" v="2654"/>
          <pc:sldLayoutMkLst>
            <pc:docMk/>
            <pc:sldMasterMk cId="2189478433" sldId="2147483778"/>
            <pc:sldLayoutMk cId="3595718306" sldId="2147483780"/>
          </pc:sldLayoutMkLst>
          <pc:spChg chg="mod">
            <ac:chgData name="Johnson, Chad" userId="29e26967-ee32-4210-a1e6-19e5305e9c5f" providerId="ADAL" clId="{CA0306C6-6373-4D6A-97CC-4160E23420CF}" dt="2022-11-16T19:47:57.726" v="2654"/>
            <ac:spMkLst>
              <pc:docMk/>
              <pc:sldMasterMk cId="2189478433" sldId="2147483778"/>
              <pc:sldLayoutMk cId="3595718306" sldId="2147483780"/>
              <ac:spMk id="5" creationId="{00000000-0000-0000-0000-000000000000}"/>
            </ac:spMkLst>
          </pc:spChg>
        </pc:sldLayoutChg>
        <pc:sldLayoutChg chg="modSp">
          <pc:chgData name="Johnson, Chad" userId="29e26967-ee32-4210-a1e6-19e5305e9c5f" providerId="ADAL" clId="{CA0306C6-6373-4D6A-97CC-4160E23420CF}" dt="2022-11-16T19:47:57.726" v="2654"/>
          <pc:sldLayoutMkLst>
            <pc:docMk/>
            <pc:sldMasterMk cId="2189478433" sldId="2147483778"/>
            <pc:sldLayoutMk cId="3721726314" sldId="2147483781"/>
          </pc:sldLayoutMkLst>
          <pc:spChg chg="mod">
            <ac:chgData name="Johnson, Chad" userId="29e26967-ee32-4210-a1e6-19e5305e9c5f" providerId="ADAL" clId="{CA0306C6-6373-4D6A-97CC-4160E23420CF}" dt="2022-11-16T19:47:57.726" v="2654"/>
            <ac:spMkLst>
              <pc:docMk/>
              <pc:sldMasterMk cId="2189478433" sldId="2147483778"/>
              <pc:sldLayoutMk cId="3721726314" sldId="2147483781"/>
              <ac:spMk id="5" creationId="{00000000-0000-0000-0000-000000000000}"/>
            </ac:spMkLst>
          </pc:spChg>
        </pc:sldLayoutChg>
        <pc:sldLayoutChg chg="modSp">
          <pc:chgData name="Johnson, Chad" userId="29e26967-ee32-4210-a1e6-19e5305e9c5f" providerId="ADAL" clId="{CA0306C6-6373-4D6A-97CC-4160E23420CF}" dt="2022-11-16T19:47:57.726" v="2654"/>
          <pc:sldLayoutMkLst>
            <pc:docMk/>
            <pc:sldMasterMk cId="2189478433" sldId="2147483778"/>
            <pc:sldLayoutMk cId="1188821215" sldId="2147483782"/>
          </pc:sldLayoutMkLst>
          <pc:spChg chg="mod">
            <ac:chgData name="Johnson, Chad" userId="29e26967-ee32-4210-a1e6-19e5305e9c5f" providerId="ADAL" clId="{CA0306C6-6373-4D6A-97CC-4160E23420CF}" dt="2022-11-16T19:47:57.726" v="2654"/>
            <ac:spMkLst>
              <pc:docMk/>
              <pc:sldMasterMk cId="2189478433" sldId="2147483778"/>
              <pc:sldLayoutMk cId="1188821215" sldId="2147483782"/>
              <ac:spMk id="6" creationId="{00000000-0000-0000-0000-000000000000}"/>
            </ac:spMkLst>
          </pc:spChg>
        </pc:sldLayoutChg>
        <pc:sldLayoutChg chg="modSp">
          <pc:chgData name="Johnson, Chad" userId="29e26967-ee32-4210-a1e6-19e5305e9c5f" providerId="ADAL" clId="{CA0306C6-6373-4D6A-97CC-4160E23420CF}" dt="2022-11-16T19:47:57.726" v="2654"/>
          <pc:sldLayoutMkLst>
            <pc:docMk/>
            <pc:sldMasterMk cId="2189478433" sldId="2147483778"/>
            <pc:sldLayoutMk cId="1570681087" sldId="2147483783"/>
          </pc:sldLayoutMkLst>
          <pc:spChg chg="mod">
            <ac:chgData name="Johnson, Chad" userId="29e26967-ee32-4210-a1e6-19e5305e9c5f" providerId="ADAL" clId="{CA0306C6-6373-4D6A-97CC-4160E23420CF}" dt="2022-11-16T19:47:57.726" v="2654"/>
            <ac:spMkLst>
              <pc:docMk/>
              <pc:sldMasterMk cId="2189478433" sldId="2147483778"/>
              <pc:sldLayoutMk cId="1570681087" sldId="2147483783"/>
              <ac:spMk id="8" creationId="{00000000-0000-0000-0000-000000000000}"/>
            </ac:spMkLst>
          </pc:spChg>
        </pc:sldLayoutChg>
        <pc:sldLayoutChg chg="modSp">
          <pc:chgData name="Johnson, Chad" userId="29e26967-ee32-4210-a1e6-19e5305e9c5f" providerId="ADAL" clId="{CA0306C6-6373-4D6A-97CC-4160E23420CF}" dt="2022-11-16T19:47:57.726" v="2654"/>
          <pc:sldLayoutMkLst>
            <pc:docMk/>
            <pc:sldMasterMk cId="2189478433" sldId="2147483778"/>
            <pc:sldLayoutMk cId="141445901" sldId="2147483784"/>
          </pc:sldLayoutMkLst>
          <pc:spChg chg="mod">
            <ac:chgData name="Johnson, Chad" userId="29e26967-ee32-4210-a1e6-19e5305e9c5f" providerId="ADAL" clId="{CA0306C6-6373-4D6A-97CC-4160E23420CF}" dt="2022-11-16T19:47:57.726" v="2654"/>
            <ac:spMkLst>
              <pc:docMk/>
              <pc:sldMasterMk cId="2189478433" sldId="2147483778"/>
              <pc:sldLayoutMk cId="141445901" sldId="2147483784"/>
              <ac:spMk id="4" creationId="{00000000-0000-0000-0000-000000000000}"/>
            </ac:spMkLst>
          </pc:spChg>
        </pc:sldLayoutChg>
        <pc:sldLayoutChg chg="modSp">
          <pc:chgData name="Johnson, Chad" userId="29e26967-ee32-4210-a1e6-19e5305e9c5f" providerId="ADAL" clId="{CA0306C6-6373-4D6A-97CC-4160E23420CF}" dt="2022-11-16T19:47:57.726" v="2654"/>
          <pc:sldLayoutMkLst>
            <pc:docMk/>
            <pc:sldMasterMk cId="2189478433" sldId="2147483778"/>
            <pc:sldLayoutMk cId="425126239" sldId="2147483785"/>
          </pc:sldLayoutMkLst>
          <pc:spChg chg="mod">
            <ac:chgData name="Johnson, Chad" userId="29e26967-ee32-4210-a1e6-19e5305e9c5f" providerId="ADAL" clId="{CA0306C6-6373-4D6A-97CC-4160E23420CF}" dt="2022-11-16T19:47:57.726" v="2654"/>
            <ac:spMkLst>
              <pc:docMk/>
              <pc:sldMasterMk cId="2189478433" sldId="2147483778"/>
              <pc:sldLayoutMk cId="425126239" sldId="2147483785"/>
              <ac:spMk id="3" creationId="{00000000-0000-0000-0000-000000000000}"/>
            </ac:spMkLst>
          </pc:spChg>
        </pc:sldLayoutChg>
        <pc:sldLayoutChg chg="modSp">
          <pc:chgData name="Johnson, Chad" userId="29e26967-ee32-4210-a1e6-19e5305e9c5f" providerId="ADAL" clId="{CA0306C6-6373-4D6A-97CC-4160E23420CF}" dt="2022-11-16T19:47:57.726" v="2654"/>
          <pc:sldLayoutMkLst>
            <pc:docMk/>
            <pc:sldMasterMk cId="2189478433" sldId="2147483778"/>
            <pc:sldLayoutMk cId="2739488700" sldId="2147483786"/>
          </pc:sldLayoutMkLst>
          <pc:spChg chg="mod">
            <ac:chgData name="Johnson, Chad" userId="29e26967-ee32-4210-a1e6-19e5305e9c5f" providerId="ADAL" clId="{CA0306C6-6373-4D6A-97CC-4160E23420CF}" dt="2022-11-16T19:47:57.726" v="2654"/>
            <ac:spMkLst>
              <pc:docMk/>
              <pc:sldMasterMk cId="2189478433" sldId="2147483778"/>
              <pc:sldLayoutMk cId="2739488700" sldId="2147483786"/>
              <ac:spMk id="6" creationId="{00000000-0000-0000-0000-000000000000}"/>
            </ac:spMkLst>
          </pc:spChg>
        </pc:sldLayoutChg>
        <pc:sldLayoutChg chg="modSp">
          <pc:chgData name="Johnson, Chad" userId="29e26967-ee32-4210-a1e6-19e5305e9c5f" providerId="ADAL" clId="{CA0306C6-6373-4D6A-97CC-4160E23420CF}" dt="2022-11-16T19:47:57.726" v="2654"/>
          <pc:sldLayoutMkLst>
            <pc:docMk/>
            <pc:sldMasterMk cId="2189478433" sldId="2147483778"/>
            <pc:sldLayoutMk cId="3293905734" sldId="2147483787"/>
          </pc:sldLayoutMkLst>
          <pc:spChg chg="mod">
            <ac:chgData name="Johnson, Chad" userId="29e26967-ee32-4210-a1e6-19e5305e9c5f" providerId="ADAL" clId="{CA0306C6-6373-4D6A-97CC-4160E23420CF}" dt="2022-11-16T19:47:57.726" v="2654"/>
            <ac:spMkLst>
              <pc:docMk/>
              <pc:sldMasterMk cId="2189478433" sldId="2147483778"/>
              <pc:sldLayoutMk cId="3293905734" sldId="2147483787"/>
              <ac:spMk id="6" creationId="{00000000-0000-0000-0000-000000000000}"/>
            </ac:spMkLst>
          </pc:spChg>
        </pc:sldLayoutChg>
        <pc:sldLayoutChg chg="modSp">
          <pc:chgData name="Johnson, Chad" userId="29e26967-ee32-4210-a1e6-19e5305e9c5f" providerId="ADAL" clId="{CA0306C6-6373-4D6A-97CC-4160E23420CF}" dt="2022-11-16T19:47:57.726" v="2654"/>
          <pc:sldLayoutMkLst>
            <pc:docMk/>
            <pc:sldMasterMk cId="2189478433" sldId="2147483778"/>
            <pc:sldLayoutMk cId="3587303604" sldId="2147483788"/>
          </pc:sldLayoutMkLst>
          <pc:spChg chg="mod">
            <ac:chgData name="Johnson, Chad" userId="29e26967-ee32-4210-a1e6-19e5305e9c5f" providerId="ADAL" clId="{CA0306C6-6373-4D6A-97CC-4160E23420CF}" dt="2022-11-16T19:47:57.726" v="2654"/>
            <ac:spMkLst>
              <pc:docMk/>
              <pc:sldMasterMk cId="2189478433" sldId="2147483778"/>
              <pc:sldLayoutMk cId="3587303604" sldId="2147483788"/>
              <ac:spMk id="6" creationId="{00000000-0000-0000-0000-000000000000}"/>
            </ac:spMkLst>
          </pc:spChg>
        </pc:sldLayoutChg>
        <pc:sldLayoutChg chg="modSp">
          <pc:chgData name="Johnson, Chad" userId="29e26967-ee32-4210-a1e6-19e5305e9c5f" providerId="ADAL" clId="{CA0306C6-6373-4D6A-97CC-4160E23420CF}" dt="2022-11-16T19:47:57.726" v="2654"/>
          <pc:sldLayoutMkLst>
            <pc:docMk/>
            <pc:sldMasterMk cId="2189478433" sldId="2147483778"/>
            <pc:sldLayoutMk cId="1963160979" sldId="2147483789"/>
          </pc:sldLayoutMkLst>
          <pc:spChg chg="mod">
            <ac:chgData name="Johnson, Chad" userId="29e26967-ee32-4210-a1e6-19e5305e9c5f" providerId="ADAL" clId="{CA0306C6-6373-4D6A-97CC-4160E23420CF}" dt="2022-11-16T19:47:57.726" v="2654"/>
            <ac:spMkLst>
              <pc:docMk/>
              <pc:sldMasterMk cId="2189478433" sldId="2147483778"/>
              <pc:sldLayoutMk cId="1963160979" sldId="2147483789"/>
              <ac:spMk id="6" creationId="{00000000-0000-0000-0000-000000000000}"/>
            </ac:spMkLst>
          </pc:spChg>
        </pc:sldLayoutChg>
        <pc:sldLayoutChg chg="modSp">
          <pc:chgData name="Johnson, Chad" userId="29e26967-ee32-4210-a1e6-19e5305e9c5f" providerId="ADAL" clId="{CA0306C6-6373-4D6A-97CC-4160E23420CF}" dt="2022-11-16T19:47:57.726" v="2654"/>
          <pc:sldLayoutMkLst>
            <pc:docMk/>
            <pc:sldMasterMk cId="2189478433" sldId="2147483778"/>
            <pc:sldLayoutMk cId="1508092167" sldId="2147483790"/>
          </pc:sldLayoutMkLst>
          <pc:spChg chg="mod">
            <ac:chgData name="Johnson, Chad" userId="29e26967-ee32-4210-a1e6-19e5305e9c5f" providerId="ADAL" clId="{CA0306C6-6373-4D6A-97CC-4160E23420CF}" dt="2022-11-16T19:47:57.726" v="2654"/>
            <ac:spMkLst>
              <pc:docMk/>
              <pc:sldMasterMk cId="2189478433" sldId="2147483778"/>
              <pc:sldLayoutMk cId="1508092167" sldId="2147483790"/>
              <ac:spMk id="6" creationId="{00000000-0000-0000-0000-000000000000}"/>
            </ac:spMkLst>
          </pc:spChg>
        </pc:sldLayoutChg>
        <pc:sldLayoutChg chg="modSp">
          <pc:chgData name="Johnson, Chad" userId="29e26967-ee32-4210-a1e6-19e5305e9c5f" providerId="ADAL" clId="{CA0306C6-6373-4D6A-97CC-4160E23420CF}" dt="2022-11-16T19:47:57.726" v="2654"/>
          <pc:sldLayoutMkLst>
            <pc:docMk/>
            <pc:sldMasterMk cId="2189478433" sldId="2147483778"/>
            <pc:sldLayoutMk cId="3832813350" sldId="2147483791"/>
          </pc:sldLayoutMkLst>
          <pc:spChg chg="mod">
            <ac:chgData name="Johnson, Chad" userId="29e26967-ee32-4210-a1e6-19e5305e9c5f" providerId="ADAL" clId="{CA0306C6-6373-4D6A-97CC-4160E23420CF}" dt="2022-11-16T19:47:57.726" v="2654"/>
            <ac:spMkLst>
              <pc:docMk/>
              <pc:sldMasterMk cId="2189478433" sldId="2147483778"/>
              <pc:sldLayoutMk cId="3832813350" sldId="2147483791"/>
              <ac:spMk id="6" creationId="{00000000-0000-0000-0000-000000000000}"/>
            </ac:spMkLst>
          </pc:spChg>
        </pc:sldLayoutChg>
        <pc:sldLayoutChg chg="modSp">
          <pc:chgData name="Johnson, Chad" userId="29e26967-ee32-4210-a1e6-19e5305e9c5f" providerId="ADAL" clId="{CA0306C6-6373-4D6A-97CC-4160E23420CF}" dt="2022-11-16T19:47:57.726" v="2654"/>
          <pc:sldLayoutMkLst>
            <pc:docMk/>
            <pc:sldMasterMk cId="2189478433" sldId="2147483778"/>
            <pc:sldLayoutMk cId="3181637835" sldId="2147483792"/>
          </pc:sldLayoutMkLst>
          <pc:spChg chg="mod">
            <ac:chgData name="Johnson, Chad" userId="29e26967-ee32-4210-a1e6-19e5305e9c5f" providerId="ADAL" clId="{CA0306C6-6373-4D6A-97CC-4160E23420CF}" dt="2022-11-16T19:47:57.726" v="2654"/>
            <ac:spMkLst>
              <pc:docMk/>
              <pc:sldMasterMk cId="2189478433" sldId="2147483778"/>
              <pc:sldLayoutMk cId="3181637835" sldId="2147483792"/>
              <ac:spMk id="4" creationId="{00000000-0000-0000-0000-000000000000}"/>
            </ac:spMkLst>
          </pc:spChg>
        </pc:sldLayoutChg>
        <pc:sldLayoutChg chg="modSp">
          <pc:chgData name="Johnson, Chad" userId="29e26967-ee32-4210-a1e6-19e5305e9c5f" providerId="ADAL" clId="{CA0306C6-6373-4D6A-97CC-4160E23420CF}" dt="2022-11-16T19:47:57.726" v="2654"/>
          <pc:sldLayoutMkLst>
            <pc:docMk/>
            <pc:sldMasterMk cId="2189478433" sldId="2147483778"/>
            <pc:sldLayoutMk cId="2555368725" sldId="2147483793"/>
          </pc:sldLayoutMkLst>
          <pc:spChg chg="mod">
            <ac:chgData name="Johnson, Chad" userId="29e26967-ee32-4210-a1e6-19e5305e9c5f" providerId="ADAL" clId="{CA0306C6-6373-4D6A-97CC-4160E23420CF}" dt="2022-11-16T19:47:57.726" v="2654"/>
            <ac:spMkLst>
              <pc:docMk/>
              <pc:sldMasterMk cId="2189478433" sldId="2147483778"/>
              <pc:sldLayoutMk cId="2555368725" sldId="2147483793"/>
              <ac:spMk id="4" creationId="{00000000-0000-0000-0000-000000000000}"/>
            </ac:spMkLst>
          </pc:spChg>
        </pc:sldLayoutChg>
        <pc:sldLayoutChg chg="modSp">
          <pc:chgData name="Johnson, Chad" userId="29e26967-ee32-4210-a1e6-19e5305e9c5f" providerId="ADAL" clId="{CA0306C6-6373-4D6A-97CC-4160E23420CF}" dt="2022-11-16T19:47:57.726" v="2654"/>
          <pc:sldLayoutMkLst>
            <pc:docMk/>
            <pc:sldMasterMk cId="2189478433" sldId="2147483778"/>
            <pc:sldLayoutMk cId="3432743070" sldId="2147483794"/>
          </pc:sldLayoutMkLst>
          <pc:spChg chg="mod">
            <ac:chgData name="Johnson, Chad" userId="29e26967-ee32-4210-a1e6-19e5305e9c5f" providerId="ADAL" clId="{CA0306C6-6373-4D6A-97CC-4160E23420CF}" dt="2022-11-16T19:47:57.726" v="2654"/>
            <ac:spMkLst>
              <pc:docMk/>
              <pc:sldMasterMk cId="2189478433" sldId="2147483778"/>
              <pc:sldLayoutMk cId="3432743070" sldId="2147483794"/>
              <ac:spMk id="5" creationId="{00000000-0000-0000-0000-000000000000}"/>
            </ac:spMkLst>
          </pc:spChg>
        </pc:sldLayoutChg>
        <pc:sldLayoutChg chg="modSp">
          <pc:chgData name="Johnson, Chad" userId="29e26967-ee32-4210-a1e6-19e5305e9c5f" providerId="ADAL" clId="{CA0306C6-6373-4D6A-97CC-4160E23420CF}" dt="2022-11-16T19:47:57.726" v="2654"/>
          <pc:sldLayoutMkLst>
            <pc:docMk/>
            <pc:sldMasterMk cId="2189478433" sldId="2147483778"/>
            <pc:sldLayoutMk cId="1211432609" sldId="2147483795"/>
          </pc:sldLayoutMkLst>
          <pc:spChg chg="mod">
            <ac:chgData name="Johnson, Chad" userId="29e26967-ee32-4210-a1e6-19e5305e9c5f" providerId="ADAL" clId="{CA0306C6-6373-4D6A-97CC-4160E23420CF}" dt="2022-11-16T19:47:57.726" v="2654"/>
            <ac:spMkLst>
              <pc:docMk/>
              <pc:sldMasterMk cId="2189478433" sldId="2147483778"/>
              <pc:sldLayoutMk cId="1211432609" sldId="2147483795"/>
              <ac:spMk id="5" creationId="{00000000-0000-0000-0000-000000000000}"/>
            </ac:spMkLst>
          </pc:spChg>
        </pc:sldLayoutChg>
      </pc:sldMasterChg>
    </pc:docChg>
  </pc:docChgLst>
  <pc:docChgLst>
    <pc:chgData name="Johnson, Chad" userId="29e26967-ee32-4210-a1e6-19e5305e9c5f" providerId="ADAL" clId="{E39E8B40-259E-40F0-8409-FF49A16BBE89}"/>
    <pc:docChg chg="custSel modSld">
      <pc:chgData name="Johnson, Chad" userId="29e26967-ee32-4210-a1e6-19e5305e9c5f" providerId="ADAL" clId="{E39E8B40-259E-40F0-8409-FF49A16BBE89}" dt="2021-04-21T14:36:38.246" v="1" actId="27636"/>
      <pc:docMkLst>
        <pc:docMk/>
      </pc:docMkLst>
      <pc:sldChg chg="modSp">
        <pc:chgData name="Johnson, Chad" userId="29e26967-ee32-4210-a1e6-19e5305e9c5f" providerId="ADAL" clId="{E39E8B40-259E-40F0-8409-FF49A16BBE89}" dt="2021-04-21T14:36:37.873" v="0"/>
        <pc:sldMkLst>
          <pc:docMk/>
          <pc:sldMk cId="2051058274" sldId="256"/>
        </pc:sldMkLst>
        <pc:spChg chg="mod">
          <ac:chgData name="Johnson, Chad" userId="29e26967-ee32-4210-a1e6-19e5305e9c5f" providerId="ADAL" clId="{E39E8B40-259E-40F0-8409-FF49A16BBE89}" dt="2021-04-21T14:36:37.873" v="0"/>
          <ac:spMkLst>
            <pc:docMk/>
            <pc:sldMk cId="2051058274" sldId="256"/>
            <ac:spMk id="3" creationId="{82E07F94-A1B7-4386-B249-3F37A1222475}"/>
          </ac:spMkLst>
        </pc:spChg>
      </pc:sldChg>
      <pc:sldChg chg="modSp">
        <pc:chgData name="Johnson, Chad" userId="29e26967-ee32-4210-a1e6-19e5305e9c5f" providerId="ADAL" clId="{E39E8B40-259E-40F0-8409-FF49A16BBE89}" dt="2021-04-21T14:36:37.873" v="0"/>
        <pc:sldMkLst>
          <pc:docMk/>
          <pc:sldMk cId="1918646479" sldId="342"/>
        </pc:sldMkLst>
        <pc:spChg chg="mod">
          <ac:chgData name="Johnson, Chad" userId="29e26967-ee32-4210-a1e6-19e5305e9c5f" providerId="ADAL" clId="{E39E8B40-259E-40F0-8409-FF49A16BBE89}" dt="2021-04-21T14:36:37.873" v="0"/>
          <ac:spMkLst>
            <pc:docMk/>
            <pc:sldMk cId="1918646479" sldId="342"/>
            <ac:spMk id="4" creationId="{0FD51CB3-90A7-4247-A185-6C4E8DA18CC2}"/>
          </ac:spMkLst>
        </pc:spChg>
      </pc:sldChg>
      <pc:sldChg chg="modSp">
        <pc:chgData name="Johnson, Chad" userId="29e26967-ee32-4210-a1e6-19e5305e9c5f" providerId="ADAL" clId="{E39E8B40-259E-40F0-8409-FF49A16BBE89}" dt="2021-04-21T14:36:37.873" v="0"/>
        <pc:sldMkLst>
          <pc:docMk/>
          <pc:sldMk cId="3721152858" sldId="343"/>
        </pc:sldMkLst>
        <pc:spChg chg="mod">
          <ac:chgData name="Johnson, Chad" userId="29e26967-ee32-4210-a1e6-19e5305e9c5f" providerId="ADAL" clId="{E39E8B40-259E-40F0-8409-FF49A16BBE89}" dt="2021-04-21T14:36:37.873" v="0"/>
          <ac:spMkLst>
            <pc:docMk/>
            <pc:sldMk cId="3721152858" sldId="343"/>
            <ac:spMk id="4" creationId="{0FD51CB3-90A7-4247-A185-6C4E8DA18CC2}"/>
          </ac:spMkLst>
        </pc:spChg>
      </pc:sldChg>
      <pc:sldChg chg="modSp">
        <pc:chgData name="Johnson, Chad" userId="29e26967-ee32-4210-a1e6-19e5305e9c5f" providerId="ADAL" clId="{E39E8B40-259E-40F0-8409-FF49A16BBE89}" dt="2021-04-21T14:36:37.873" v="0"/>
        <pc:sldMkLst>
          <pc:docMk/>
          <pc:sldMk cId="3690372064" sldId="344"/>
        </pc:sldMkLst>
        <pc:spChg chg="mod">
          <ac:chgData name="Johnson, Chad" userId="29e26967-ee32-4210-a1e6-19e5305e9c5f" providerId="ADAL" clId="{E39E8B40-259E-40F0-8409-FF49A16BBE89}" dt="2021-04-21T14:36:37.873" v="0"/>
          <ac:spMkLst>
            <pc:docMk/>
            <pc:sldMk cId="3690372064" sldId="344"/>
            <ac:spMk id="4" creationId="{0FD51CB3-90A7-4247-A185-6C4E8DA18CC2}"/>
          </ac:spMkLst>
        </pc:spChg>
      </pc:sldChg>
      <pc:sldChg chg="modSp">
        <pc:chgData name="Johnson, Chad" userId="29e26967-ee32-4210-a1e6-19e5305e9c5f" providerId="ADAL" clId="{E39E8B40-259E-40F0-8409-FF49A16BBE89}" dt="2021-04-21T14:36:37.873" v="0"/>
        <pc:sldMkLst>
          <pc:docMk/>
          <pc:sldMk cId="3850484096" sldId="345"/>
        </pc:sldMkLst>
        <pc:spChg chg="mod">
          <ac:chgData name="Johnson, Chad" userId="29e26967-ee32-4210-a1e6-19e5305e9c5f" providerId="ADAL" clId="{E39E8B40-259E-40F0-8409-FF49A16BBE89}" dt="2021-04-21T14:36:37.873" v="0"/>
          <ac:spMkLst>
            <pc:docMk/>
            <pc:sldMk cId="3850484096" sldId="345"/>
            <ac:spMk id="4" creationId="{0FD51CB3-90A7-4247-A185-6C4E8DA18CC2}"/>
          </ac:spMkLst>
        </pc:spChg>
      </pc:sldChg>
      <pc:sldChg chg="modSp">
        <pc:chgData name="Johnson, Chad" userId="29e26967-ee32-4210-a1e6-19e5305e9c5f" providerId="ADAL" clId="{E39E8B40-259E-40F0-8409-FF49A16BBE89}" dt="2021-04-21T14:36:37.873" v="0"/>
        <pc:sldMkLst>
          <pc:docMk/>
          <pc:sldMk cId="1742784375" sldId="346"/>
        </pc:sldMkLst>
        <pc:spChg chg="mod">
          <ac:chgData name="Johnson, Chad" userId="29e26967-ee32-4210-a1e6-19e5305e9c5f" providerId="ADAL" clId="{E39E8B40-259E-40F0-8409-FF49A16BBE89}" dt="2021-04-21T14:36:37.873" v="0"/>
          <ac:spMkLst>
            <pc:docMk/>
            <pc:sldMk cId="1742784375" sldId="346"/>
            <ac:spMk id="4" creationId="{0FD51CB3-90A7-4247-A185-6C4E8DA18CC2}"/>
          </ac:spMkLst>
        </pc:spChg>
      </pc:sldChg>
      <pc:sldChg chg="modSp">
        <pc:chgData name="Johnson, Chad" userId="29e26967-ee32-4210-a1e6-19e5305e9c5f" providerId="ADAL" clId="{E39E8B40-259E-40F0-8409-FF49A16BBE89}" dt="2021-04-21T14:36:37.873" v="0"/>
        <pc:sldMkLst>
          <pc:docMk/>
          <pc:sldMk cId="2216531834" sldId="347"/>
        </pc:sldMkLst>
        <pc:spChg chg="mod">
          <ac:chgData name="Johnson, Chad" userId="29e26967-ee32-4210-a1e6-19e5305e9c5f" providerId="ADAL" clId="{E39E8B40-259E-40F0-8409-FF49A16BBE89}" dt="2021-04-21T14:36:37.873" v="0"/>
          <ac:spMkLst>
            <pc:docMk/>
            <pc:sldMk cId="2216531834" sldId="347"/>
            <ac:spMk id="4" creationId="{0FD51CB3-90A7-4247-A185-6C4E8DA18CC2}"/>
          </ac:spMkLst>
        </pc:spChg>
      </pc:sldChg>
      <pc:sldChg chg="modSp">
        <pc:chgData name="Johnson, Chad" userId="29e26967-ee32-4210-a1e6-19e5305e9c5f" providerId="ADAL" clId="{E39E8B40-259E-40F0-8409-FF49A16BBE89}" dt="2021-04-21T14:36:37.873" v="0"/>
        <pc:sldMkLst>
          <pc:docMk/>
          <pc:sldMk cId="829317063" sldId="348"/>
        </pc:sldMkLst>
        <pc:spChg chg="mod">
          <ac:chgData name="Johnson, Chad" userId="29e26967-ee32-4210-a1e6-19e5305e9c5f" providerId="ADAL" clId="{E39E8B40-259E-40F0-8409-FF49A16BBE89}" dt="2021-04-21T14:36:37.873" v="0"/>
          <ac:spMkLst>
            <pc:docMk/>
            <pc:sldMk cId="829317063" sldId="348"/>
            <ac:spMk id="4" creationId="{0FD51CB3-90A7-4247-A185-6C4E8DA18CC2}"/>
          </ac:spMkLst>
        </pc:spChg>
      </pc:sldChg>
      <pc:sldChg chg="modSp">
        <pc:chgData name="Johnson, Chad" userId="29e26967-ee32-4210-a1e6-19e5305e9c5f" providerId="ADAL" clId="{E39E8B40-259E-40F0-8409-FF49A16BBE89}" dt="2021-04-21T14:36:37.873" v="0"/>
        <pc:sldMkLst>
          <pc:docMk/>
          <pc:sldMk cId="3575911557" sldId="351"/>
        </pc:sldMkLst>
        <pc:spChg chg="mod">
          <ac:chgData name="Johnson, Chad" userId="29e26967-ee32-4210-a1e6-19e5305e9c5f" providerId="ADAL" clId="{E39E8B40-259E-40F0-8409-FF49A16BBE89}" dt="2021-04-21T14:36:37.873" v="0"/>
          <ac:spMkLst>
            <pc:docMk/>
            <pc:sldMk cId="3575911557" sldId="351"/>
            <ac:spMk id="4" creationId="{0FD51CB3-90A7-4247-A185-6C4E8DA18CC2}"/>
          </ac:spMkLst>
        </pc:spChg>
      </pc:sldChg>
      <pc:sldChg chg="modSp mod">
        <pc:chgData name="Johnson, Chad" userId="29e26967-ee32-4210-a1e6-19e5305e9c5f" providerId="ADAL" clId="{E39E8B40-259E-40F0-8409-FF49A16BBE89}" dt="2021-04-21T14:36:38.246" v="1" actId="27636"/>
        <pc:sldMkLst>
          <pc:docMk/>
          <pc:sldMk cId="2711283451" sldId="353"/>
        </pc:sldMkLst>
        <pc:spChg chg="mod">
          <ac:chgData name="Johnson, Chad" userId="29e26967-ee32-4210-a1e6-19e5305e9c5f" providerId="ADAL" clId="{E39E8B40-259E-40F0-8409-FF49A16BBE89}" dt="2021-04-21T14:36:38.246" v="1" actId="27636"/>
          <ac:spMkLst>
            <pc:docMk/>
            <pc:sldMk cId="2711283451" sldId="353"/>
            <ac:spMk id="3" creationId="{DA4C86B5-3EE7-483D-9DE5-4E5B688AE55C}"/>
          </ac:spMkLst>
        </pc:spChg>
        <pc:spChg chg="mod">
          <ac:chgData name="Johnson, Chad" userId="29e26967-ee32-4210-a1e6-19e5305e9c5f" providerId="ADAL" clId="{E39E8B40-259E-40F0-8409-FF49A16BBE89}" dt="2021-04-21T14:36:37.873" v="0"/>
          <ac:spMkLst>
            <pc:docMk/>
            <pc:sldMk cId="2711283451" sldId="353"/>
            <ac:spMk id="4" creationId="{0FD51CB3-90A7-4247-A185-6C4E8DA18CC2}"/>
          </ac:spMkLst>
        </pc:spChg>
      </pc:sldChg>
      <pc:sldChg chg="modSp">
        <pc:chgData name="Johnson, Chad" userId="29e26967-ee32-4210-a1e6-19e5305e9c5f" providerId="ADAL" clId="{E39E8B40-259E-40F0-8409-FF49A16BBE89}" dt="2021-04-21T14:36:37.873" v="0"/>
        <pc:sldMkLst>
          <pc:docMk/>
          <pc:sldMk cId="3060803647" sldId="354"/>
        </pc:sldMkLst>
        <pc:spChg chg="mod">
          <ac:chgData name="Johnson, Chad" userId="29e26967-ee32-4210-a1e6-19e5305e9c5f" providerId="ADAL" clId="{E39E8B40-259E-40F0-8409-FF49A16BBE89}" dt="2021-04-21T14:36:37.873" v="0"/>
          <ac:spMkLst>
            <pc:docMk/>
            <pc:sldMk cId="3060803647" sldId="354"/>
            <ac:spMk id="13" creationId="{81B74BBB-89F1-4AEF-BCCD-4F0DD6ADA8F9}"/>
          </ac:spMkLst>
        </pc:spChg>
      </pc:sldChg>
      <pc:sldChg chg="modSp">
        <pc:chgData name="Johnson, Chad" userId="29e26967-ee32-4210-a1e6-19e5305e9c5f" providerId="ADAL" clId="{E39E8B40-259E-40F0-8409-FF49A16BBE89}" dt="2021-04-21T14:36:37.873" v="0"/>
        <pc:sldMkLst>
          <pc:docMk/>
          <pc:sldMk cId="3146948179" sldId="355"/>
        </pc:sldMkLst>
        <pc:spChg chg="mod">
          <ac:chgData name="Johnson, Chad" userId="29e26967-ee32-4210-a1e6-19e5305e9c5f" providerId="ADAL" clId="{E39E8B40-259E-40F0-8409-FF49A16BBE89}" dt="2021-04-21T14:36:37.873" v="0"/>
          <ac:spMkLst>
            <pc:docMk/>
            <pc:sldMk cId="3146948179" sldId="355"/>
            <ac:spMk id="6" creationId="{4C205D6B-67DB-4B0A-A6DC-A03D4C0B7E12}"/>
          </ac:spMkLst>
        </pc:spChg>
      </pc:sldChg>
      <pc:sldChg chg="modSp">
        <pc:chgData name="Johnson, Chad" userId="29e26967-ee32-4210-a1e6-19e5305e9c5f" providerId="ADAL" clId="{E39E8B40-259E-40F0-8409-FF49A16BBE89}" dt="2021-04-21T14:36:37.873" v="0"/>
        <pc:sldMkLst>
          <pc:docMk/>
          <pc:sldMk cId="3303488782" sldId="356"/>
        </pc:sldMkLst>
        <pc:spChg chg="mod">
          <ac:chgData name="Johnson, Chad" userId="29e26967-ee32-4210-a1e6-19e5305e9c5f" providerId="ADAL" clId="{E39E8B40-259E-40F0-8409-FF49A16BBE89}" dt="2021-04-21T14:36:37.873" v="0"/>
          <ac:spMkLst>
            <pc:docMk/>
            <pc:sldMk cId="3303488782" sldId="356"/>
            <ac:spMk id="8" creationId="{4C8B9726-3DA4-45B0-818D-560523140E1D}"/>
          </ac:spMkLst>
        </pc:spChg>
      </pc:sldChg>
      <pc:sldChg chg="modSp">
        <pc:chgData name="Johnson, Chad" userId="29e26967-ee32-4210-a1e6-19e5305e9c5f" providerId="ADAL" clId="{E39E8B40-259E-40F0-8409-FF49A16BBE89}" dt="2021-04-21T14:36:37.873" v="0"/>
        <pc:sldMkLst>
          <pc:docMk/>
          <pc:sldMk cId="3344352658" sldId="357"/>
        </pc:sldMkLst>
        <pc:spChg chg="mod">
          <ac:chgData name="Johnson, Chad" userId="29e26967-ee32-4210-a1e6-19e5305e9c5f" providerId="ADAL" clId="{E39E8B40-259E-40F0-8409-FF49A16BBE89}" dt="2021-04-21T14:36:37.873" v="0"/>
          <ac:spMkLst>
            <pc:docMk/>
            <pc:sldMk cId="3344352658" sldId="357"/>
            <ac:spMk id="5" creationId="{357F5396-04CE-4BB5-A8C6-ECF04324754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DBB383-AB55-422E-9796-FC6EAF2E9C77}"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5D2BA459-DF22-48A7-ADE2-5BAEA46E4F89}">
      <dgm:prSet phldrT="[Text]" custT="1"/>
      <dgm:spPr/>
      <dgm:t>
        <a:bodyPr/>
        <a:lstStyle/>
        <a:p>
          <a:r>
            <a:rPr lang="en-US" sz="1400" dirty="0"/>
            <a:t>Discrimination</a:t>
          </a:r>
        </a:p>
      </dgm:t>
    </dgm:pt>
    <dgm:pt modelId="{260C8EDD-21E2-4F1A-8703-7B76006D1017}" type="parTrans" cxnId="{E8C1F417-D978-4800-932A-F9DCF4FC2265}">
      <dgm:prSet/>
      <dgm:spPr/>
      <dgm:t>
        <a:bodyPr/>
        <a:lstStyle/>
        <a:p>
          <a:endParaRPr lang="en-US"/>
        </a:p>
      </dgm:t>
    </dgm:pt>
    <dgm:pt modelId="{90D29992-07A3-4449-8C1A-C0B45D37B922}" type="sibTrans" cxnId="{E8C1F417-D978-4800-932A-F9DCF4FC2265}">
      <dgm:prSet/>
      <dgm:spPr/>
      <dgm:t>
        <a:bodyPr/>
        <a:lstStyle/>
        <a:p>
          <a:endParaRPr lang="en-US"/>
        </a:p>
      </dgm:t>
    </dgm:pt>
    <dgm:pt modelId="{A972D32A-A90B-4F6A-9CFF-B53CFBF190B9}">
      <dgm:prSet phldrT="[Text]" custT="1"/>
      <dgm:spPr/>
      <dgm:t>
        <a:bodyPr/>
        <a:lstStyle/>
        <a:p>
          <a:r>
            <a:rPr lang="en-US" sz="1400" dirty="0"/>
            <a:t>Predictive analytics, or breach of confidentiality used to defame or demean individuals.</a:t>
          </a:r>
        </a:p>
      </dgm:t>
    </dgm:pt>
    <dgm:pt modelId="{7A7D4531-C69D-45D5-A015-97602DDA34B7}" type="parTrans" cxnId="{A706A13E-BC34-4AAF-8617-FD3096760EC9}">
      <dgm:prSet/>
      <dgm:spPr/>
      <dgm:t>
        <a:bodyPr/>
        <a:lstStyle/>
        <a:p>
          <a:endParaRPr lang="en-US"/>
        </a:p>
      </dgm:t>
    </dgm:pt>
    <dgm:pt modelId="{CE6E0C8A-29EE-4268-8B6C-593AC9A8B72C}" type="sibTrans" cxnId="{A706A13E-BC34-4AAF-8617-FD3096760EC9}">
      <dgm:prSet/>
      <dgm:spPr/>
      <dgm:t>
        <a:bodyPr/>
        <a:lstStyle/>
        <a:p>
          <a:endParaRPr lang="en-US"/>
        </a:p>
      </dgm:t>
    </dgm:pt>
    <dgm:pt modelId="{D35C7E05-755D-43B8-BD6F-44C3796F20F4}">
      <dgm:prSet phldrT="[Text]" custT="1"/>
      <dgm:spPr/>
      <dgm:t>
        <a:bodyPr/>
        <a:lstStyle/>
        <a:p>
          <a:r>
            <a:rPr lang="en-US" sz="1400" dirty="0"/>
            <a:t>Identity Theft</a:t>
          </a:r>
        </a:p>
      </dgm:t>
    </dgm:pt>
    <dgm:pt modelId="{75D2455D-78B5-472D-A928-0C82CE488179}" type="parTrans" cxnId="{C89A9A7D-1AF8-4805-8A78-1E294AEAEE38}">
      <dgm:prSet/>
      <dgm:spPr/>
      <dgm:t>
        <a:bodyPr/>
        <a:lstStyle/>
        <a:p>
          <a:endParaRPr lang="en-US"/>
        </a:p>
      </dgm:t>
    </dgm:pt>
    <dgm:pt modelId="{AF07C499-6707-4636-836A-A13C7E586CCE}" type="sibTrans" cxnId="{C89A9A7D-1AF8-4805-8A78-1E294AEAEE38}">
      <dgm:prSet/>
      <dgm:spPr/>
      <dgm:t>
        <a:bodyPr/>
        <a:lstStyle/>
        <a:p>
          <a:endParaRPr lang="en-US"/>
        </a:p>
      </dgm:t>
    </dgm:pt>
    <dgm:pt modelId="{A001D19D-794A-42D7-AC31-C0A76BC03314}">
      <dgm:prSet phldrT="[Text]" custT="1"/>
      <dgm:spPr/>
      <dgm:t>
        <a:bodyPr/>
        <a:lstStyle/>
        <a:p>
          <a:r>
            <a:rPr lang="en-US" sz="1400" dirty="0"/>
            <a:t>Exposure of personal information leading to financial losses or loss of public trust.</a:t>
          </a:r>
        </a:p>
      </dgm:t>
    </dgm:pt>
    <dgm:pt modelId="{DDB97726-EDED-411B-A5FE-FF9224BB4137}" type="parTrans" cxnId="{DFA9A096-5E43-4AEE-97B7-0FC40B4141DD}">
      <dgm:prSet/>
      <dgm:spPr/>
      <dgm:t>
        <a:bodyPr/>
        <a:lstStyle/>
        <a:p>
          <a:endParaRPr lang="en-US"/>
        </a:p>
      </dgm:t>
    </dgm:pt>
    <dgm:pt modelId="{BA9B13A8-72E7-4904-9093-93DE7E40BD10}" type="sibTrans" cxnId="{DFA9A096-5E43-4AEE-97B7-0FC40B4141DD}">
      <dgm:prSet/>
      <dgm:spPr/>
      <dgm:t>
        <a:bodyPr/>
        <a:lstStyle/>
        <a:p>
          <a:endParaRPr lang="en-US"/>
        </a:p>
      </dgm:t>
    </dgm:pt>
    <dgm:pt modelId="{E57557E3-5335-4A2E-ACF2-EBE9D47F59E6}">
      <dgm:prSet phldrT="[Text]" custT="1"/>
      <dgm:spPr/>
      <dgm:t>
        <a:bodyPr/>
        <a:lstStyle/>
        <a:p>
          <a:r>
            <a:rPr lang="en-US" sz="1400" dirty="0"/>
            <a:t>Loss of Anonymity</a:t>
          </a:r>
        </a:p>
      </dgm:t>
    </dgm:pt>
    <dgm:pt modelId="{EEE8C520-933A-4D69-9E93-463343425AE4}" type="parTrans" cxnId="{57745959-9766-4B99-9F88-DC6F163538E8}">
      <dgm:prSet/>
      <dgm:spPr/>
      <dgm:t>
        <a:bodyPr/>
        <a:lstStyle/>
        <a:p>
          <a:endParaRPr lang="en-US"/>
        </a:p>
      </dgm:t>
    </dgm:pt>
    <dgm:pt modelId="{03FDA2B8-E1AC-45A0-8A78-E3960CD5AE01}" type="sibTrans" cxnId="{57745959-9766-4B99-9F88-DC6F163538E8}">
      <dgm:prSet/>
      <dgm:spPr/>
      <dgm:t>
        <a:bodyPr/>
        <a:lstStyle/>
        <a:p>
          <a:endParaRPr lang="en-US"/>
        </a:p>
      </dgm:t>
    </dgm:pt>
    <dgm:pt modelId="{21557D6E-A1F7-4C1A-B935-B82F1616F185}">
      <dgm:prSet phldrT="[Text]" custT="1"/>
      <dgm:spPr/>
      <dgm:t>
        <a:bodyPr/>
        <a:lstStyle/>
        <a:p>
          <a:r>
            <a:rPr lang="en-US" sz="1400" dirty="0"/>
            <a:t>Exposure of data leads to re-identification or provided the basis for disambiguation.</a:t>
          </a:r>
        </a:p>
      </dgm:t>
    </dgm:pt>
    <dgm:pt modelId="{D950659A-CEDD-443F-B4BD-0D9680553742}" type="parTrans" cxnId="{4A3B0DA1-40E0-4894-B019-BAD4BBE0D59B}">
      <dgm:prSet/>
      <dgm:spPr/>
      <dgm:t>
        <a:bodyPr/>
        <a:lstStyle/>
        <a:p>
          <a:endParaRPr lang="en-US"/>
        </a:p>
      </dgm:t>
    </dgm:pt>
    <dgm:pt modelId="{5B74EDB1-2DEA-4220-9F5D-5280B8DEE79C}" type="sibTrans" cxnId="{4A3B0DA1-40E0-4894-B019-BAD4BBE0D59B}">
      <dgm:prSet/>
      <dgm:spPr/>
      <dgm:t>
        <a:bodyPr/>
        <a:lstStyle/>
        <a:p>
          <a:endParaRPr lang="en-US"/>
        </a:p>
      </dgm:t>
    </dgm:pt>
    <dgm:pt modelId="{A1C807FE-E289-43DA-929B-A1737A236B48}">
      <dgm:prSet phldrT="[Text]" custT="1"/>
      <dgm:spPr/>
      <dgm:t>
        <a:bodyPr/>
        <a:lstStyle/>
        <a:p>
          <a:r>
            <a:rPr lang="en-US" sz="1400" dirty="0"/>
            <a:t>Sovereign Exemptions</a:t>
          </a:r>
        </a:p>
      </dgm:t>
    </dgm:pt>
    <dgm:pt modelId="{FD97D6EC-11ED-4D49-AE7C-A7F04221E2A3}" type="parTrans" cxnId="{91A352A8-0374-48BF-B118-80E3FECA53F8}">
      <dgm:prSet/>
      <dgm:spPr/>
      <dgm:t>
        <a:bodyPr/>
        <a:lstStyle/>
        <a:p>
          <a:endParaRPr lang="en-US"/>
        </a:p>
      </dgm:t>
    </dgm:pt>
    <dgm:pt modelId="{338A57D5-B9F7-47E4-B430-F263E8C7B7E6}" type="sibTrans" cxnId="{91A352A8-0374-48BF-B118-80E3FECA53F8}">
      <dgm:prSet/>
      <dgm:spPr/>
      <dgm:t>
        <a:bodyPr/>
        <a:lstStyle/>
        <a:p>
          <a:endParaRPr lang="en-US"/>
        </a:p>
      </dgm:t>
    </dgm:pt>
    <dgm:pt modelId="{55B5BC1B-4179-4564-ACCD-7923F0C3DECB}">
      <dgm:prSet phldrT="[Text]" custT="1"/>
      <dgm:spPr/>
      <dgm:t>
        <a:bodyPr/>
        <a:lstStyle/>
        <a:p>
          <a:r>
            <a:rPr lang="en-US" sz="1400" dirty="0"/>
            <a:t>Government agencies collecting data with impunity, without governing law or public knowledge.</a:t>
          </a:r>
        </a:p>
      </dgm:t>
    </dgm:pt>
    <dgm:pt modelId="{BC3FFC71-8132-41BD-9457-36B8F941FCBA}" type="sibTrans" cxnId="{A12AAA37-ECB3-43D5-AE90-B0E54AA7570F}">
      <dgm:prSet/>
      <dgm:spPr/>
      <dgm:t>
        <a:bodyPr/>
        <a:lstStyle/>
        <a:p>
          <a:endParaRPr lang="en-US"/>
        </a:p>
      </dgm:t>
    </dgm:pt>
    <dgm:pt modelId="{93C2FB6F-E54F-44CC-BE50-658913ABC06F}" type="parTrans" cxnId="{A12AAA37-ECB3-43D5-AE90-B0E54AA7570F}">
      <dgm:prSet/>
      <dgm:spPr/>
      <dgm:t>
        <a:bodyPr/>
        <a:lstStyle/>
        <a:p>
          <a:endParaRPr lang="en-US"/>
        </a:p>
      </dgm:t>
    </dgm:pt>
    <dgm:pt modelId="{39FB8E64-9C09-46FA-B8C2-75EC88831A26}">
      <dgm:prSet phldrT="[Text]" custT="1"/>
      <dgm:spPr/>
      <dgm:t>
        <a:bodyPr/>
        <a:lstStyle/>
        <a:p>
          <a:r>
            <a:rPr lang="en-US" sz="1400" dirty="0"/>
            <a:t>Data Brokerage</a:t>
          </a:r>
        </a:p>
      </dgm:t>
    </dgm:pt>
    <dgm:pt modelId="{45FAA2B2-BFFE-429F-857D-D6C4EF1A388D}" type="parTrans" cxnId="{6B8CACB0-466F-419E-9E4F-E88A2610F18C}">
      <dgm:prSet/>
      <dgm:spPr/>
      <dgm:t>
        <a:bodyPr/>
        <a:lstStyle/>
        <a:p>
          <a:endParaRPr lang="en-US"/>
        </a:p>
      </dgm:t>
    </dgm:pt>
    <dgm:pt modelId="{247D3F9B-DE15-4D17-8C2E-0252273DB310}" type="sibTrans" cxnId="{6B8CACB0-466F-419E-9E4F-E88A2610F18C}">
      <dgm:prSet/>
      <dgm:spPr/>
      <dgm:t>
        <a:bodyPr/>
        <a:lstStyle/>
        <a:p>
          <a:endParaRPr lang="en-US"/>
        </a:p>
      </dgm:t>
    </dgm:pt>
    <dgm:pt modelId="{ADC88C6D-30C6-47B2-945B-28074B86D115}">
      <dgm:prSet phldrT="[Text]" custT="1"/>
      <dgm:spPr/>
      <dgm:t>
        <a:bodyPr/>
        <a:lstStyle/>
        <a:p>
          <a:r>
            <a:rPr lang="en-US" sz="1400" dirty="0"/>
            <a:t>Big data markets engaged in selling data that is outdated, inaccurate, and/or unprotected.</a:t>
          </a:r>
        </a:p>
      </dgm:t>
    </dgm:pt>
    <dgm:pt modelId="{CD194ECE-D2CA-4C71-96B5-8253A8A98FDA}" type="parTrans" cxnId="{4158A486-C16B-4F19-9B63-C2797163A16E}">
      <dgm:prSet/>
      <dgm:spPr/>
      <dgm:t>
        <a:bodyPr/>
        <a:lstStyle/>
        <a:p>
          <a:endParaRPr lang="en-US"/>
        </a:p>
      </dgm:t>
    </dgm:pt>
    <dgm:pt modelId="{35159607-1CAD-4AD7-88F3-A02839CC36CE}" type="sibTrans" cxnId="{4158A486-C16B-4F19-9B63-C2797163A16E}">
      <dgm:prSet/>
      <dgm:spPr/>
      <dgm:t>
        <a:bodyPr/>
        <a:lstStyle/>
        <a:p>
          <a:endParaRPr lang="en-US"/>
        </a:p>
      </dgm:t>
    </dgm:pt>
    <dgm:pt modelId="{54181C09-6C31-4585-B68D-E3C187A2CB1B}">
      <dgm:prSet phldrT="[Text]" custT="1"/>
      <dgm:spPr/>
      <dgm:t>
        <a:bodyPr/>
        <a:lstStyle/>
        <a:p>
          <a:r>
            <a:rPr lang="en-US" sz="1400" dirty="0"/>
            <a:t>Misinterpretation</a:t>
          </a:r>
        </a:p>
      </dgm:t>
    </dgm:pt>
    <dgm:pt modelId="{57E5746A-00A4-4FE7-988B-F9C791C101BB}" type="parTrans" cxnId="{668BAA1D-9115-4AB0-99EA-C78D81E4FAB0}">
      <dgm:prSet/>
      <dgm:spPr/>
      <dgm:t>
        <a:bodyPr/>
        <a:lstStyle/>
        <a:p>
          <a:endParaRPr lang="en-US"/>
        </a:p>
      </dgm:t>
    </dgm:pt>
    <dgm:pt modelId="{E60267E9-2F31-4D95-B086-9C17FB5CCF52}" type="sibTrans" cxnId="{668BAA1D-9115-4AB0-99EA-C78D81E4FAB0}">
      <dgm:prSet/>
      <dgm:spPr/>
      <dgm:t>
        <a:bodyPr/>
        <a:lstStyle/>
        <a:p>
          <a:endParaRPr lang="en-US"/>
        </a:p>
      </dgm:t>
    </dgm:pt>
    <dgm:pt modelId="{58D27CAC-1ED6-4134-BFD8-F630C3219435}">
      <dgm:prSet phldrT="[Text]" custT="1"/>
      <dgm:spPr/>
      <dgm:t>
        <a:bodyPr/>
        <a:lstStyle/>
        <a:p>
          <a:r>
            <a:rPr lang="en-US" sz="1400" dirty="0"/>
            <a:t>Utilizing data with faulty methodologies or where the integrity has not been preserved. Collecting MORE data instead of high-quality data.</a:t>
          </a:r>
        </a:p>
      </dgm:t>
    </dgm:pt>
    <dgm:pt modelId="{3491A4B7-3323-41B5-981A-8A22E4492A61}" type="parTrans" cxnId="{14593DF2-23C5-48E9-A1B4-6885E0ABB78F}">
      <dgm:prSet/>
      <dgm:spPr/>
      <dgm:t>
        <a:bodyPr/>
        <a:lstStyle/>
        <a:p>
          <a:endParaRPr lang="en-US"/>
        </a:p>
      </dgm:t>
    </dgm:pt>
    <dgm:pt modelId="{A5D817D9-FAD9-4E9F-AA80-B297B0A9F5DB}" type="sibTrans" cxnId="{14593DF2-23C5-48E9-A1B4-6885E0ABB78F}">
      <dgm:prSet/>
      <dgm:spPr/>
      <dgm:t>
        <a:bodyPr/>
        <a:lstStyle/>
        <a:p>
          <a:endParaRPr lang="en-US"/>
        </a:p>
      </dgm:t>
    </dgm:pt>
    <dgm:pt modelId="{22185576-5554-41E0-8F3A-5C7129AEA283}" type="pres">
      <dgm:prSet presAssocID="{51DBB383-AB55-422E-9796-FC6EAF2E9C77}" presName="cycle" presStyleCnt="0">
        <dgm:presLayoutVars>
          <dgm:dir/>
          <dgm:resizeHandles val="exact"/>
        </dgm:presLayoutVars>
      </dgm:prSet>
      <dgm:spPr/>
    </dgm:pt>
    <dgm:pt modelId="{ECC50425-D41C-4B37-818E-B01EDA2C77FF}" type="pres">
      <dgm:prSet presAssocID="{5D2BA459-DF22-48A7-ADE2-5BAEA46E4F89}" presName="dummy" presStyleCnt="0"/>
      <dgm:spPr/>
    </dgm:pt>
    <dgm:pt modelId="{5222D710-3089-4348-98AC-054728FAD995}" type="pres">
      <dgm:prSet presAssocID="{5D2BA459-DF22-48A7-ADE2-5BAEA46E4F89}" presName="node" presStyleLbl="revTx" presStyleIdx="0" presStyleCnt="6" custScaleX="156329" custRadScaleRad="94161" custRadScaleInc="11864">
        <dgm:presLayoutVars>
          <dgm:bulletEnabled val="1"/>
        </dgm:presLayoutVars>
      </dgm:prSet>
      <dgm:spPr/>
    </dgm:pt>
    <dgm:pt modelId="{C0A5FDBC-941E-43FF-A654-2408C28F6C2A}" type="pres">
      <dgm:prSet presAssocID="{90D29992-07A3-4449-8C1A-C0B45D37B922}" presName="sibTrans" presStyleLbl="node1" presStyleIdx="0" presStyleCnt="6"/>
      <dgm:spPr/>
    </dgm:pt>
    <dgm:pt modelId="{A90E8B73-9F89-410B-9A26-411B802D4DA5}" type="pres">
      <dgm:prSet presAssocID="{D35C7E05-755D-43B8-BD6F-44C3796F20F4}" presName="dummy" presStyleCnt="0"/>
      <dgm:spPr/>
    </dgm:pt>
    <dgm:pt modelId="{F20F1B37-39F2-4487-B7D3-5CEB7A65E260}" type="pres">
      <dgm:prSet presAssocID="{D35C7E05-755D-43B8-BD6F-44C3796F20F4}" presName="node" presStyleLbl="revTx" presStyleIdx="1" presStyleCnt="6" custScaleX="148588">
        <dgm:presLayoutVars>
          <dgm:bulletEnabled val="1"/>
        </dgm:presLayoutVars>
      </dgm:prSet>
      <dgm:spPr/>
    </dgm:pt>
    <dgm:pt modelId="{6A66D701-7B35-49E2-B539-7F0513714AB5}" type="pres">
      <dgm:prSet presAssocID="{AF07C499-6707-4636-836A-A13C7E586CCE}" presName="sibTrans" presStyleLbl="node1" presStyleIdx="1" presStyleCnt="6"/>
      <dgm:spPr/>
    </dgm:pt>
    <dgm:pt modelId="{B7F42DE0-6F7A-416C-8C36-BB6107C0C410}" type="pres">
      <dgm:prSet presAssocID="{E57557E3-5335-4A2E-ACF2-EBE9D47F59E6}" presName="dummy" presStyleCnt="0"/>
      <dgm:spPr/>
    </dgm:pt>
    <dgm:pt modelId="{39B359F7-4DCC-420A-B6F3-396EFAFA7E79}" type="pres">
      <dgm:prSet presAssocID="{E57557E3-5335-4A2E-ACF2-EBE9D47F59E6}" presName="node" presStyleLbl="revTx" presStyleIdx="2" presStyleCnt="6" custScaleX="155986" custRadScaleRad="100419" custRadScaleInc="-2057">
        <dgm:presLayoutVars>
          <dgm:bulletEnabled val="1"/>
        </dgm:presLayoutVars>
      </dgm:prSet>
      <dgm:spPr/>
    </dgm:pt>
    <dgm:pt modelId="{51A7D0DC-3568-4E3F-982C-7A85E81EEA3D}" type="pres">
      <dgm:prSet presAssocID="{03FDA2B8-E1AC-45A0-8A78-E3960CD5AE01}" presName="sibTrans" presStyleLbl="node1" presStyleIdx="2" presStyleCnt="6"/>
      <dgm:spPr/>
    </dgm:pt>
    <dgm:pt modelId="{DE89BA94-C1E0-4D56-9052-B115ABE3BC54}" type="pres">
      <dgm:prSet presAssocID="{A1C807FE-E289-43DA-929B-A1737A236B48}" presName="dummy" presStyleCnt="0"/>
      <dgm:spPr/>
    </dgm:pt>
    <dgm:pt modelId="{EF389934-5581-48CA-90BD-39BB2D363462}" type="pres">
      <dgm:prSet presAssocID="{A1C807FE-E289-43DA-929B-A1737A236B48}" presName="node" presStyleLbl="revTx" presStyleIdx="3" presStyleCnt="6" custScaleX="137129" custRadScaleRad="98562" custRadScaleInc="2420">
        <dgm:presLayoutVars>
          <dgm:bulletEnabled val="1"/>
        </dgm:presLayoutVars>
      </dgm:prSet>
      <dgm:spPr/>
    </dgm:pt>
    <dgm:pt modelId="{F77E4800-D19D-4CB0-92D5-9809A0EB3EE1}" type="pres">
      <dgm:prSet presAssocID="{338A57D5-B9F7-47E4-B430-F263E8C7B7E6}" presName="sibTrans" presStyleLbl="node1" presStyleIdx="3" presStyleCnt="6"/>
      <dgm:spPr/>
    </dgm:pt>
    <dgm:pt modelId="{E66C52BC-338A-4AB2-818A-5E9ADB8C8908}" type="pres">
      <dgm:prSet presAssocID="{39FB8E64-9C09-46FA-B8C2-75EC88831A26}" presName="dummy" presStyleCnt="0"/>
      <dgm:spPr/>
    </dgm:pt>
    <dgm:pt modelId="{D510E7EB-4792-47D9-BCC2-B425EDBAA438}" type="pres">
      <dgm:prSet presAssocID="{39FB8E64-9C09-46FA-B8C2-75EC88831A26}" presName="node" presStyleLbl="revTx" presStyleIdx="4" presStyleCnt="6" custScaleX="149897" custRadScaleRad="98751">
        <dgm:presLayoutVars>
          <dgm:bulletEnabled val="1"/>
        </dgm:presLayoutVars>
      </dgm:prSet>
      <dgm:spPr/>
    </dgm:pt>
    <dgm:pt modelId="{419473D6-DBB8-410C-925B-FA81FB7D6E82}" type="pres">
      <dgm:prSet presAssocID="{247D3F9B-DE15-4D17-8C2E-0252273DB310}" presName="sibTrans" presStyleLbl="node1" presStyleIdx="4" presStyleCnt="6"/>
      <dgm:spPr/>
    </dgm:pt>
    <dgm:pt modelId="{85F9219D-B60A-4D10-B28D-C080B22BC232}" type="pres">
      <dgm:prSet presAssocID="{54181C09-6C31-4585-B68D-E3C187A2CB1B}" presName="dummy" presStyleCnt="0"/>
      <dgm:spPr/>
    </dgm:pt>
    <dgm:pt modelId="{4E40342C-037F-4003-8852-F342A6BF125D}" type="pres">
      <dgm:prSet presAssocID="{54181C09-6C31-4585-B68D-E3C187A2CB1B}" presName="node" presStyleLbl="revTx" presStyleIdx="5" presStyleCnt="6" custScaleX="148240" custRadScaleRad="94562" custRadScaleInc="-6643">
        <dgm:presLayoutVars>
          <dgm:bulletEnabled val="1"/>
        </dgm:presLayoutVars>
      </dgm:prSet>
      <dgm:spPr/>
    </dgm:pt>
    <dgm:pt modelId="{F47ED5C1-28BD-4E3F-9190-736348984CFD}" type="pres">
      <dgm:prSet presAssocID="{E60267E9-2F31-4D95-B086-9C17FB5CCF52}" presName="sibTrans" presStyleLbl="node1" presStyleIdx="5" presStyleCnt="6"/>
      <dgm:spPr/>
    </dgm:pt>
  </dgm:ptLst>
  <dgm:cxnLst>
    <dgm:cxn modelId="{A84C8908-8B4F-4CD1-A1EF-DD942749AE03}" type="presOf" srcId="{51DBB383-AB55-422E-9796-FC6EAF2E9C77}" destId="{22185576-5554-41E0-8F3A-5C7129AEA283}" srcOrd="0" destOrd="0" presId="urn:microsoft.com/office/officeart/2005/8/layout/cycle1"/>
    <dgm:cxn modelId="{E8C1F417-D978-4800-932A-F9DCF4FC2265}" srcId="{51DBB383-AB55-422E-9796-FC6EAF2E9C77}" destId="{5D2BA459-DF22-48A7-ADE2-5BAEA46E4F89}" srcOrd="0" destOrd="0" parTransId="{260C8EDD-21E2-4F1A-8703-7B76006D1017}" sibTransId="{90D29992-07A3-4449-8C1A-C0B45D37B922}"/>
    <dgm:cxn modelId="{668BAA1D-9115-4AB0-99EA-C78D81E4FAB0}" srcId="{51DBB383-AB55-422E-9796-FC6EAF2E9C77}" destId="{54181C09-6C31-4585-B68D-E3C187A2CB1B}" srcOrd="5" destOrd="0" parTransId="{57E5746A-00A4-4FE7-988B-F9C791C101BB}" sibTransId="{E60267E9-2F31-4D95-B086-9C17FB5CCF52}"/>
    <dgm:cxn modelId="{389AC023-30DD-4C01-895B-F2D328BC644C}" type="presOf" srcId="{5D2BA459-DF22-48A7-ADE2-5BAEA46E4F89}" destId="{5222D710-3089-4348-98AC-054728FAD995}" srcOrd="0" destOrd="0" presId="urn:microsoft.com/office/officeart/2005/8/layout/cycle1"/>
    <dgm:cxn modelId="{A12AAA37-ECB3-43D5-AE90-B0E54AA7570F}" srcId="{A1C807FE-E289-43DA-929B-A1737A236B48}" destId="{55B5BC1B-4179-4564-ACCD-7923F0C3DECB}" srcOrd="0" destOrd="0" parTransId="{93C2FB6F-E54F-44CC-BE50-658913ABC06F}" sibTransId="{BC3FFC71-8132-41BD-9457-36B8F941FCBA}"/>
    <dgm:cxn modelId="{A706A13E-BC34-4AAF-8617-FD3096760EC9}" srcId="{5D2BA459-DF22-48A7-ADE2-5BAEA46E4F89}" destId="{A972D32A-A90B-4F6A-9CFF-B53CFBF190B9}" srcOrd="0" destOrd="0" parTransId="{7A7D4531-C69D-45D5-A015-97602DDA34B7}" sibTransId="{CE6E0C8A-29EE-4268-8B6C-593AC9A8B72C}"/>
    <dgm:cxn modelId="{80FDDE3E-A1FB-4B21-9B89-8F7E775E6CF9}" type="presOf" srcId="{247D3F9B-DE15-4D17-8C2E-0252273DB310}" destId="{419473D6-DBB8-410C-925B-FA81FB7D6E82}" srcOrd="0" destOrd="0" presId="urn:microsoft.com/office/officeart/2005/8/layout/cycle1"/>
    <dgm:cxn modelId="{B28C275F-B34F-4F0E-AF7D-AB1EC4A53407}" type="presOf" srcId="{E57557E3-5335-4A2E-ACF2-EBE9D47F59E6}" destId="{39B359F7-4DCC-420A-B6F3-396EFAFA7E79}" srcOrd="0" destOrd="0" presId="urn:microsoft.com/office/officeart/2005/8/layout/cycle1"/>
    <dgm:cxn modelId="{31852242-2A9C-4E90-8FD9-DAA0C6F351AE}" type="presOf" srcId="{A001D19D-794A-42D7-AC31-C0A76BC03314}" destId="{F20F1B37-39F2-4487-B7D3-5CEB7A65E260}" srcOrd="0" destOrd="1" presId="urn:microsoft.com/office/officeart/2005/8/layout/cycle1"/>
    <dgm:cxn modelId="{1FE96964-7AE8-4224-BBD0-7767B0E666DF}" type="presOf" srcId="{AF07C499-6707-4636-836A-A13C7E586CCE}" destId="{6A66D701-7B35-49E2-B539-7F0513714AB5}" srcOrd="0" destOrd="0" presId="urn:microsoft.com/office/officeart/2005/8/layout/cycle1"/>
    <dgm:cxn modelId="{50404A73-C862-4C6E-89A6-2E80A8E983B8}" type="presOf" srcId="{39FB8E64-9C09-46FA-B8C2-75EC88831A26}" destId="{D510E7EB-4792-47D9-BCC2-B425EDBAA438}" srcOrd="0" destOrd="0" presId="urn:microsoft.com/office/officeart/2005/8/layout/cycle1"/>
    <dgm:cxn modelId="{57745959-9766-4B99-9F88-DC6F163538E8}" srcId="{51DBB383-AB55-422E-9796-FC6EAF2E9C77}" destId="{E57557E3-5335-4A2E-ACF2-EBE9D47F59E6}" srcOrd="2" destOrd="0" parTransId="{EEE8C520-933A-4D69-9E93-463343425AE4}" sibTransId="{03FDA2B8-E1AC-45A0-8A78-E3960CD5AE01}"/>
    <dgm:cxn modelId="{C89A9A7D-1AF8-4805-8A78-1E294AEAEE38}" srcId="{51DBB383-AB55-422E-9796-FC6EAF2E9C77}" destId="{D35C7E05-755D-43B8-BD6F-44C3796F20F4}" srcOrd="1" destOrd="0" parTransId="{75D2455D-78B5-472D-A928-0C82CE488179}" sibTransId="{AF07C499-6707-4636-836A-A13C7E586CCE}"/>
    <dgm:cxn modelId="{E56EC385-4B9A-4908-8DE6-9374F6F34108}" type="presOf" srcId="{55B5BC1B-4179-4564-ACCD-7923F0C3DECB}" destId="{EF389934-5581-48CA-90BD-39BB2D363462}" srcOrd="0" destOrd="1" presId="urn:microsoft.com/office/officeart/2005/8/layout/cycle1"/>
    <dgm:cxn modelId="{4158A486-C16B-4F19-9B63-C2797163A16E}" srcId="{39FB8E64-9C09-46FA-B8C2-75EC88831A26}" destId="{ADC88C6D-30C6-47B2-945B-28074B86D115}" srcOrd="0" destOrd="0" parTransId="{CD194ECE-D2CA-4C71-96B5-8253A8A98FDA}" sibTransId="{35159607-1CAD-4AD7-88F3-A02839CC36CE}"/>
    <dgm:cxn modelId="{EC6D6893-96ED-4B66-AE3A-17B127F52782}" type="presOf" srcId="{21557D6E-A1F7-4C1A-B935-B82F1616F185}" destId="{39B359F7-4DCC-420A-B6F3-396EFAFA7E79}" srcOrd="0" destOrd="1" presId="urn:microsoft.com/office/officeart/2005/8/layout/cycle1"/>
    <dgm:cxn modelId="{DFA9A096-5E43-4AEE-97B7-0FC40B4141DD}" srcId="{D35C7E05-755D-43B8-BD6F-44C3796F20F4}" destId="{A001D19D-794A-42D7-AC31-C0A76BC03314}" srcOrd="0" destOrd="0" parTransId="{DDB97726-EDED-411B-A5FE-FF9224BB4137}" sibTransId="{BA9B13A8-72E7-4904-9093-93DE7E40BD10}"/>
    <dgm:cxn modelId="{F535049E-6A4F-4629-AEC3-807289D0CB3A}" type="presOf" srcId="{03FDA2B8-E1AC-45A0-8A78-E3960CD5AE01}" destId="{51A7D0DC-3568-4E3F-982C-7A85E81EEA3D}" srcOrd="0" destOrd="0" presId="urn:microsoft.com/office/officeart/2005/8/layout/cycle1"/>
    <dgm:cxn modelId="{4921B0A0-2251-4FF0-A973-590ABDF47B3D}" type="presOf" srcId="{D35C7E05-755D-43B8-BD6F-44C3796F20F4}" destId="{F20F1B37-39F2-4487-B7D3-5CEB7A65E260}" srcOrd="0" destOrd="0" presId="urn:microsoft.com/office/officeart/2005/8/layout/cycle1"/>
    <dgm:cxn modelId="{4A3B0DA1-40E0-4894-B019-BAD4BBE0D59B}" srcId="{E57557E3-5335-4A2E-ACF2-EBE9D47F59E6}" destId="{21557D6E-A1F7-4C1A-B935-B82F1616F185}" srcOrd="0" destOrd="0" parTransId="{D950659A-CEDD-443F-B4BD-0D9680553742}" sibTransId="{5B74EDB1-2DEA-4220-9F5D-5280B8DEE79C}"/>
    <dgm:cxn modelId="{0A1A87A7-D02C-4E0F-8BAC-5A7F223D500F}" type="presOf" srcId="{338A57D5-B9F7-47E4-B430-F263E8C7B7E6}" destId="{F77E4800-D19D-4CB0-92D5-9809A0EB3EE1}" srcOrd="0" destOrd="0" presId="urn:microsoft.com/office/officeart/2005/8/layout/cycle1"/>
    <dgm:cxn modelId="{91A352A8-0374-48BF-B118-80E3FECA53F8}" srcId="{51DBB383-AB55-422E-9796-FC6EAF2E9C77}" destId="{A1C807FE-E289-43DA-929B-A1737A236B48}" srcOrd="3" destOrd="0" parTransId="{FD97D6EC-11ED-4D49-AE7C-A7F04221E2A3}" sibTransId="{338A57D5-B9F7-47E4-B430-F263E8C7B7E6}"/>
    <dgm:cxn modelId="{DC63B3A9-E1B3-474E-BB9B-23179EEEFD37}" type="presOf" srcId="{58D27CAC-1ED6-4134-BFD8-F630C3219435}" destId="{4E40342C-037F-4003-8852-F342A6BF125D}" srcOrd="0" destOrd="1" presId="urn:microsoft.com/office/officeart/2005/8/layout/cycle1"/>
    <dgm:cxn modelId="{FCEA50AE-89FF-4E04-98F4-E10B190B4847}" type="presOf" srcId="{54181C09-6C31-4585-B68D-E3C187A2CB1B}" destId="{4E40342C-037F-4003-8852-F342A6BF125D}" srcOrd="0" destOrd="0" presId="urn:microsoft.com/office/officeart/2005/8/layout/cycle1"/>
    <dgm:cxn modelId="{6B8CACB0-466F-419E-9E4F-E88A2610F18C}" srcId="{51DBB383-AB55-422E-9796-FC6EAF2E9C77}" destId="{39FB8E64-9C09-46FA-B8C2-75EC88831A26}" srcOrd="4" destOrd="0" parTransId="{45FAA2B2-BFFE-429F-857D-D6C4EF1A388D}" sibTransId="{247D3F9B-DE15-4D17-8C2E-0252273DB310}"/>
    <dgm:cxn modelId="{71343BD0-0915-48A7-99FA-14C6224A1FEA}" type="presOf" srcId="{A972D32A-A90B-4F6A-9CFF-B53CFBF190B9}" destId="{5222D710-3089-4348-98AC-054728FAD995}" srcOrd="0" destOrd="1" presId="urn:microsoft.com/office/officeart/2005/8/layout/cycle1"/>
    <dgm:cxn modelId="{7686E5E2-1F86-4539-A93C-39811E9657E5}" type="presOf" srcId="{90D29992-07A3-4449-8C1A-C0B45D37B922}" destId="{C0A5FDBC-941E-43FF-A654-2408C28F6C2A}" srcOrd="0" destOrd="0" presId="urn:microsoft.com/office/officeart/2005/8/layout/cycle1"/>
    <dgm:cxn modelId="{8B55B1E3-9C46-4A7B-B3A9-7D6C46AF8CF5}" type="presOf" srcId="{ADC88C6D-30C6-47B2-945B-28074B86D115}" destId="{D510E7EB-4792-47D9-BCC2-B425EDBAA438}" srcOrd="0" destOrd="1" presId="urn:microsoft.com/office/officeart/2005/8/layout/cycle1"/>
    <dgm:cxn modelId="{22C71CE9-C46F-44DB-8546-2F11C4E0DFC1}" type="presOf" srcId="{E60267E9-2F31-4D95-B086-9C17FB5CCF52}" destId="{F47ED5C1-28BD-4E3F-9190-736348984CFD}" srcOrd="0" destOrd="0" presId="urn:microsoft.com/office/officeart/2005/8/layout/cycle1"/>
    <dgm:cxn modelId="{89BDA8EA-5184-4565-921E-7C28B337D045}" type="presOf" srcId="{A1C807FE-E289-43DA-929B-A1737A236B48}" destId="{EF389934-5581-48CA-90BD-39BB2D363462}" srcOrd="0" destOrd="0" presId="urn:microsoft.com/office/officeart/2005/8/layout/cycle1"/>
    <dgm:cxn modelId="{14593DF2-23C5-48E9-A1B4-6885E0ABB78F}" srcId="{54181C09-6C31-4585-B68D-E3C187A2CB1B}" destId="{58D27CAC-1ED6-4134-BFD8-F630C3219435}" srcOrd="0" destOrd="0" parTransId="{3491A4B7-3323-41B5-981A-8A22E4492A61}" sibTransId="{A5D817D9-FAD9-4E9F-AA80-B297B0A9F5DB}"/>
    <dgm:cxn modelId="{9051B70C-355F-40C4-9BB5-35A01B6E12BF}" type="presParOf" srcId="{22185576-5554-41E0-8F3A-5C7129AEA283}" destId="{ECC50425-D41C-4B37-818E-B01EDA2C77FF}" srcOrd="0" destOrd="0" presId="urn:microsoft.com/office/officeart/2005/8/layout/cycle1"/>
    <dgm:cxn modelId="{F5651098-9CFD-4B7A-913F-4E7374C8CA1C}" type="presParOf" srcId="{22185576-5554-41E0-8F3A-5C7129AEA283}" destId="{5222D710-3089-4348-98AC-054728FAD995}" srcOrd="1" destOrd="0" presId="urn:microsoft.com/office/officeart/2005/8/layout/cycle1"/>
    <dgm:cxn modelId="{97599E5A-6117-4910-8141-761B04C7FD47}" type="presParOf" srcId="{22185576-5554-41E0-8F3A-5C7129AEA283}" destId="{C0A5FDBC-941E-43FF-A654-2408C28F6C2A}" srcOrd="2" destOrd="0" presId="urn:microsoft.com/office/officeart/2005/8/layout/cycle1"/>
    <dgm:cxn modelId="{1FABEBB9-7991-4A95-8B58-2D89354772A3}" type="presParOf" srcId="{22185576-5554-41E0-8F3A-5C7129AEA283}" destId="{A90E8B73-9F89-410B-9A26-411B802D4DA5}" srcOrd="3" destOrd="0" presId="urn:microsoft.com/office/officeart/2005/8/layout/cycle1"/>
    <dgm:cxn modelId="{5DA5B269-F36A-4462-8555-1402C0F64EFE}" type="presParOf" srcId="{22185576-5554-41E0-8F3A-5C7129AEA283}" destId="{F20F1B37-39F2-4487-B7D3-5CEB7A65E260}" srcOrd="4" destOrd="0" presId="urn:microsoft.com/office/officeart/2005/8/layout/cycle1"/>
    <dgm:cxn modelId="{55DC9E7D-48A0-4ECF-AB2E-7EC6DE7C3D0A}" type="presParOf" srcId="{22185576-5554-41E0-8F3A-5C7129AEA283}" destId="{6A66D701-7B35-49E2-B539-7F0513714AB5}" srcOrd="5" destOrd="0" presId="urn:microsoft.com/office/officeart/2005/8/layout/cycle1"/>
    <dgm:cxn modelId="{31ABA38B-9DAF-4262-824E-4B1F70ED5C48}" type="presParOf" srcId="{22185576-5554-41E0-8F3A-5C7129AEA283}" destId="{B7F42DE0-6F7A-416C-8C36-BB6107C0C410}" srcOrd="6" destOrd="0" presId="urn:microsoft.com/office/officeart/2005/8/layout/cycle1"/>
    <dgm:cxn modelId="{5132E1CD-6B73-4547-A073-74545E4A1214}" type="presParOf" srcId="{22185576-5554-41E0-8F3A-5C7129AEA283}" destId="{39B359F7-4DCC-420A-B6F3-396EFAFA7E79}" srcOrd="7" destOrd="0" presId="urn:microsoft.com/office/officeart/2005/8/layout/cycle1"/>
    <dgm:cxn modelId="{21F73252-6297-4545-966E-64859397C0E5}" type="presParOf" srcId="{22185576-5554-41E0-8F3A-5C7129AEA283}" destId="{51A7D0DC-3568-4E3F-982C-7A85E81EEA3D}" srcOrd="8" destOrd="0" presId="urn:microsoft.com/office/officeart/2005/8/layout/cycle1"/>
    <dgm:cxn modelId="{0E96A4CF-17E1-458E-9BBA-9CA6FD0382A5}" type="presParOf" srcId="{22185576-5554-41E0-8F3A-5C7129AEA283}" destId="{DE89BA94-C1E0-4D56-9052-B115ABE3BC54}" srcOrd="9" destOrd="0" presId="urn:microsoft.com/office/officeart/2005/8/layout/cycle1"/>
    <dgm:cxn modelId="{CA2D4D8D-7D51-446B-BD39-FFA9BC41E2BB}" type="presParOf" srcId="{22185576-5554-41E0-8F3A-5C7129AEA283}" destId="{EF389934-5581-48CA-90BD-39BB2D363462}" srcOrd="10" destOrd="0" presId="urn:microsoft.com/office/officeart/2005/8/layout/cycle1"/>
    <dgm:cxn modelId="{05C6CD36-1257-4C5B-A4DE-7F50F28B3426}" type="presParOf" srcId="{22185576-5554-41E0-8F3A-5C7129AEA283}" destId="{F77E4800-D19D-4CB0-92D5-9809A0EB3EE1}" srcOrd="11" destOrd="0" presId="urn:microsoft.com/office/officeart/2005/8/layout/cycle1"/>
    <dgm:cxn modelId="{FC82150B-9DC8-43A6-96C2-7E9064D91315}" type="presParOf" srcId="{22185576-5554-41E0-8F3A-5C7129AEA283}" destId="{E66C52BC-338A-4AB2-818A-5E9ADB8C8908}" srcOrd="12" destOrd="0" presId="urn:microsoft.com/office/officeart/2005/8/layout/cycle1"/>
    <dgm:cxn modelId="{4C87CBCA-05EF-4ADF-8042-C2CAE5EAF8A3}" type="presParOf" srcId="{22185576-5554-41E0-8F3A-5C7129AEA283}" destId="{D510E7EB-4792-47D9-BCC2-B425EDBAA438}" srcOrd="13" destOrd="0" presId="urn:microsoft.com/office/officeart/2005/8/layout/cycle1"/>
    <dgm:cxn modelId="{36372733-F0F9-4C70-999A-DE82BD2883A9}" type="presParOf" srcId="{22185576-5554-41E0-8F3A-5C7129AEA283}" destId="{419473D6-DBB8-410C-925B-FA81FB7D6E82}" srcOrd="14" destOrd="0" presId="urn:microsoft.com/office/officeart/2005/8/layout/cycle1"/>
    <dgm:cxn modelId="{2396626D-9B70-4E33-9327-7460F7EABD43}" type="presParOf" srcId="{22185576-5554-41E0-8F3A-5C7129AEA283}" destId="{85F9219D-B60A-4D10-B28D-C080B22BC232}" srcOrd="15" destOrd="0" presId="urn:microsoft.com/office/officeart/2005/8/layout/cycle1"/>
    <dgm:cxn modelId="{24CE9F76-E412-424F-9213-96AA4F211027}" type="presParOf" srcId="{22185576-5554-41E0-8F3A-5C7129AEA283}" destId="{4E40342C-037F-4003-8852-F342A6BF125D}" srcOrd="16" destOrd="0" presId="urn:microsoft.com/office/officeart/2005/8/layout/cycle1"/>
    <dgm:cxn modelId="{ED823949-08C7-4156-A171-C9A4AB57E222}" type="presParOf" srcId="{22185576-5554-41E0-8F3A-5C7129AEA283}" destId="{F47ED5C1-28BD-4E3F-9190-736348984CFD}" srcOrd="17"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2D710-3089-4348-98AC-054728FAD995}">
      <dsp:nvSpPr>
        <dsp:cNvPr id="0" name=""/>
        <dsp:cNvSpPr/>
      </dsp:nvSpPr>
      <dsp:spPr>
        <a:xfrm>
          <a:off x="6456074" y="230060"/>
          <a:ext cx="2136879" cy="1366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35000"/>
            </a:spcAft>
            <a:buNone/>
          </a:pPr>
          <a:r>
            <a:rPr lang="en-US" sz="1400" kern="1200" dirty="0"/>
            <a:t>Discrimination</a:t>
          </a:r>
        </a:p>
        <a:p>
          <a:pPr marL="114300" lvl="1" indent="-114300" algn="l" defTabSz="622300">
            <a:lnSpc>
              <a:spcPct val="90000"/>
            </a:lnSpc>
            <a:spcBef>
              <a:spcPct val="0"/>
            </a:spcBef>
            <a:spcAft>
              <a:spcPct val="15000"/>
            </a:spcAft>
            <a:buChar char="•"/>
          </a:pPr>
          <a:r>
            <a:rPr lang="en-US" sz="1400" kern="1200" dirty="0"/>
            <a:t>Predictive analytics, or breach of confidentiality used to defame or demean individuals.</a:t>
          </a:r>
        </a:p>
      </dsp:txBody>
      <dsp:txXfrm>
        <a:off x="6456074" y="230060"/>
        <a:ext cx="2136879" cy="1366911"/>
      </dsp:txXfrm>
    </dsp:sp>
    <dsp:sp modelId="{C0A5FDBC-941E-43FF-A654-2408C28F6C2A}">
      <dsp:nvSpPr>
        <dsp:cNvPr id="0" name=""/>
        <dsp:cNvSpPr/>
      </dsp:nvSpPr>
      <dsp:spPr>
        <a:xfrm>
          <a:off x="2773284" y="415322"/>
          <a:ext cx="6680083" cy="6680083"/>
        </a:xfrm>
        <a:prstGeom prst="circularArrow">
          <a:avLst>
            <a:gd name="adj1" fmla="val 3990"/>
            <a:gd name="adj2" fmla="val 250312"/>
            <a:gd name="adj3" fmla="val 20083363"/>
            <a:gd name="adj4" fmla="val 18898708"/>
            <a:gd name="adj5" fmla="val 465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0F1B37-39F2-4487-B7D3-5CEB7A65E260}">
      <dsp:nvSpPr>
        <dsp:cNvPr id="0" name=""/>
        <dsp:cNvSpPr/>
      </dsp:nvSpPr>
      <dsp:spPr>
        <a:xfrm>
          <a:off x="8021921" y="2656644"/>
          <a:ext cx="2031067" cy="1366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35000"/>
            </a:spcAft>
            <a:buNone/>
          </a:pPr>
          <a:r>
            <a:rPr lang="en-US" sz="1400" kern="1200" dirty="0"/>
            <a:t>Identity Theft</a:t>
          </a:r>
        </a:p>
        <a:p>
          <a:pPr marL="114300" lvl="1" indent="-114300" algn="l" defTabSz="622300">
            <a:lnSpc>
              <a:spcPct val="90000"/>
            </a:lnSpc>
            <a:spcBef>
              <a:spcPct val="0"/>
            </a:spcBef>
            <a:spcAft>
              <a:spcPct val="15000"/>
            </a:spcAft>
            <a:buChar char="•"/>
          </a:pPr>
          <a:r>
            <a:rPr lang="en-US" sz="1400" kern="1200" dirty="0"/>
            <a:t>Exposure of personal information leading to financial losses or loss of public trust.</a:t>
          </a:r>
        </a:p>
      </dsp:txBody>
      <dsp:txXfrm>
        <a:off x="8021921" y="2656644"/>
        <a:ext cx="2031067" cy="1366911"/>
      </dsp:txXfrm>
    </dsp:sp>
    <dsp:sp modelId="{6A66D701-7B35-49E2-B539-7F0513714AB5}">
      <dsp:nvSpPr>
        <dsp:cNvPr id="0" name=""/>
        <dsp:cNvSpPr/>
      </dsp:nvSpPr>
      <dsp:spPr>
        <a:xfrm>
          <a:off x="2639914" y="27693"/>
          <a:ext cx="6680083" cy="6680083"/>
        </a:xfrm>
        <a:prstGeom prst="circularArrow">
          <a:avLst>
            <a:gd name="adj1" fmla="val 3990"/>
            <a:gd name="adj2" fmla="val 250312"/>
            <a:gd name="adj3" fmla="val 2105906"/>
            <a:gd name="adj4" fmla="val 744695"/>
            <a:gd name="adj5" fmla="val 465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B359F7-4DCC-420A-B6F3-396EFAFA7E79}">
      <dsp:nvSpPr>
        <dsp:cNvPr id="0" name=""/>
        <dsp:cNvSpPr/>
      </dsp:nvSpPr>
      <dsp:spPr>
        <a:xfrm>
          <a:off x="6471124" y="5299134"/>
          <a:ext cx="2132191" cy="1366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35000"/>
            </a:spcAft>
            <a:buNone/>
          </a:pPr>
          <a:r>
            <a:rPr lang="en-US" sz="1400" kern="1200" dirty="0"/>
            <a:t>Loss of Anonymity</a:t>
          </a:r>
        </a:p>
        <a:p>
          <a:pPr marL="114300" lvl="1" indent="-114300" algn="l" defTabSz="622300">
            <a:lnSpc>
              <a:spcPct val="90000"/>
            </a:lnSpc>
            <a:spcBef>
              <a:spcPct val="0"/>
            </a:spcBef>
            <a:spcAft>
              <a:spcPct val="15000"/>
            </a:spcAft>
            <a:buChar char="•"/>
          </a:pPr>
          <a:r>
            <a:rPr lang="en-US" sz="1400" kern="1200" dirty="0"/>
            <a:t>Exposure of data leads to re-identification or provided the basis for disambiguation.</a:t>
          </a:r>
        </a:p>
      </dsp:txBody>
      <dsp:txXfrm>
        <a:off x="6471124" y="5299134"/>
        <a:ext cx="2132191" cy="1366911"/>
      </dsp:txXfrm>
    </dsp:sp>
    <dsp:sp modelId="{51A7D0DC-3568-4E3F-982C-7A85E81EEA3D}">
      <dsp:nvSpPr>
        <dsp:cNvPr id="0" name=""/>
        <dsp:cNvSpPr/>
      </dsp:nvSpPr>
      <dsp:spPr>
        <a:xfrm>
          <a:off x="2806991" y="-8516"/>
          <a:ext cx="6680083" cy="6680083"/>
        </a:xfrm>
        <a:prstGeom prst="circularArrow">
          <a:avLst>
            <a:gd name="adj1" fmla="val 3990"/>
            <a:gd name="adj2" fmla="val 250312"/>
            <a:gd name="adj3" fmla="val 6002608"/>
            <a:gd name="adj4" fmla="val 5034171"/>
            <a:gd name="adj5" fmla="val 465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389934-5581-48CA-90BD-39BB2D363462}">
      <dsp:nvSpPr>
        <dsp:cNvPr id="0" name=""/>
        <dsp:cNvSpPr/>
      </dsp:nvSpPr>
      <dsp:spPr>
        <a:xfrm>
          <a:off x="3523307" y="5248337"/>
          <a:ext cx="1874432" cy="1366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35000"/>
            </a:spcAft>
            <a:buNone/>
          </a:pPr>
          <a:r>
            <a:rPr lang="en-US" sz="1400" kern="1200" dirty="0"/>
            <a:t>Sovereign Exemptions</a:t>
          </a:r>
        </a:p>
        <a:p>
          <a:pPr marL="114300" lvl="1" indent="-114300" algn="l" defTabSz="622300">
            <a:lnSpc>
              <a:spcPct val="90000"/>
            </a:lnSpc>
            <a:spcBef>
              <a:spcPct val="0"/>
            </a:spcBef>
            <a:spcAft>
              <a:spcPct val="15000"/>
            </a:spcAft>
            <a:buChar char="•"/>
          </a:pPr>
          <a:r>
            <a:rPr lang="en-US" sz="1400" kern="1200" dirty="0"/>
            <a:t>Government agencies collecting data with impunity, without governing law or public knowledge.</a:t>
          </a:r>
        </a:p>
      </dsp:txBody>
      <dsp:txXfrm>
        <a:off x="3523307" y="5248337"/>
        <a:ext cx="1874432" cy="1366911"/>
      </dsp:txXfrm>
    </dsp:sp>
    <dsp:sp modelId="{F77E4800-D19D-4CB0-92D5-9809A0EB3EE1}">
      <dsp:nvSpPr>
        <dsp:cNvPr id="0" name=""/>
        <dsp:cNvSpPr/>
      </dsp:nvSpPr>
      <dsp:spPr>
        <a:xfrm>
          <a:off x="2678162" y="-30073"/>
          <a:ext cx="6680083" cy="6680083"/>
        </a:xfrm>
        <a:prstGeom prst="circularArrow">
          <a:avLst>
            <a:gd name="adj1" fmla="val 3990"/>
            <a:gd name="adj2" fmla="val 250312"/>
            <a:gd name="adj3" fmla="val 9738205"/>
            <a:gd name="adj4" fmla="val 8433627"/>
            <a:gd name="adj5" fmla="val 465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10E7EB-4792-47D9-BCC2-B425EDBAA438}">
      <dsp:nvSpPr>
        <dsp:cNvPr id="0" name=""/>
        <dsp:cNvSpPr/>
      </dsp:nvSpPr>
      <dsp:spPr>
        <a:xfrm>
          <a:off x="1948521" y="2656644"/>
          <a:ext cx="2048959" cy="1366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35000"/>
            </a:spcAft>
            <a:buNone/>
          </a:pPr>
          <a:r>
            <a:rPr lang="en-US" sz="1400" kern="1200" dirty="0"/>
            <a:t>Data Brokerage</a:t>
          </a:r>
        </a:p>
        <a:p>
          <a:pPr marL="114300" lvl="1" indent="-114300" algn="l" defTabSz="622300">
            <a:lnSpc>
              <a:spcPct val="90000"/>
            </a:lnSpc>
            <a:spcBef>
              <a:spcPct val="0"/>
            </a:spcBef>
            <a:spcAft>
              <a:spcPct val="15000"/>
            </a:spcAft>
            <a:buChar char="•"/>
          </a:pPr>
          <a:r>
            <a:rPr lang="en-US" sz="1400" kern="1200" dirty="0"/>
            <a:t>Big data markets engaged in selling data that is outdated, inaccurate, and/or unprotected.</a:t>
          </a:r>
        </a:p>
      </dsp:txBody>
      <dsp:txXfrm>
        <a:off x="1948521" y="2656644"/>
        <a:ext cx="2048959" cy="1366911"/>
      </dsp:txXfrm>
    </dsp:sp>
    <dsp:sp modelId="{419473D6-DBB8-410C-925B-FA81FB7D6E82}">
      <dsp:nvSpPr>
        <dsp:cNvPr id="0" name=""/>
        <dsp:cNvSpPr/>
      </dsp:nvSpPr>
      <dsp:spPr>
        <a:xfrm>
          <a:off x="2595561" y="312837"/>
          <a:ext cx="6680083" cy="6680083"/>
        </a:xfrm>
        <a:prstGeom prst="circularArrow">
          <a:avLst>
            <a:gd name="adj1" fmla="val 3990"/>
            <a:gd name="adj2" fmla="val 250312"/>
            <a:gd name="adj3" fmla="val 13149802"/>
            <a:gd name="adj4" fmla="val 11943378"/>
            <a:gd name="adj5" fmla="val 465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40342C-037F-4003-8852-F342A6BF125D}">
      <dsp:nvSpPr>
        <dsp:cNvPr id="0" name=""/>
        <dsp:cNvSpPr/>
      </dsp:nvSpPr>
      <dsp:spPr>
        <a:xfrm>
          <a:off x="3472791" y="191977"/>
          <a:ext cx="2026310" cy="1366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35000"/>
            </a:spcAft>
            <a:buNone/>
          </a:pPr>
          <a:r>
            <a:rPr lang="en-US" sz="1400" kern="1200" dirty="0"/>
            <a:t>Misinterpretation</a:t>
          </a:r>
        </a:p>
        <a:p>
          <a:pPr marL="114300" lvl="1" indent="-114300" algn="l" defTabSz="622300">
            <a:lnSpc>
              <a:spcPct val="90000"/>
            </a:lnSpc>
            <a:spcBef>
              <a:spcPct val="0"/>
            </a:spcBef>
            <a:spcAft>
              <a:spcPct val="15000"/>
            </a:spcAft>
            <a:buChar char="•"/>
          </a:pPr>
          <a:r>
            <a:rPr lang="en-US" sz="1400" kern="1200" dirty="0"/>
            <a:t>Utilizing data with faulty methodologies or where the integrity has not been preserved. Collecting MORE data instead of high-quality data.</a:t>
          </a:r>
        </a:p>
      </dsp:txBody>
      <dsp:txXfrm>
        <a:off x="3472791" y="191977"/>
        <a:ext cx="2026310" cy="1366911"/>
      </dsp:txXfrm>
    </dsp:sp>
    <dsp:sp modelId="{F47ED5C1-28BD-4E3F-9190-736348984CFD}">
      <dsp:nvSpPr>
        <dsp:cNvPr id="0" name=""/>
        <dsp:cNvSpPr/>
      </dsp:nvSpPr>
      <dsp:spPr>
        <a:xfrm>
          <a:off x="2607586" y="174248"/>
          <a:ext cx="6680083" cy="6680083"/>
        </a:xfrm>
        <a:prstGeom prst="circularArrow">
          <a:avLst>
            <a:gd name="adj1" fmla="val 3990"/>
            <a:gd name="adj2" fmla="val 250312"/>
            <a:gd name="adj3" fmla="val 16525218"/>
            <a:gd name="adj4" fmla="val 15692827"/>
            <a:gd name="adj5" fmla="val 465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D496F-D893-4058-91B5-5014731C8F28}"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A81BE-A578-4659-A80B-DD978A2E3023}" type="slidenum">
              <a:rPr lang="en-US" smtClean="0"/>
              <a:t>‹#›</a:t>
            </a:fld>
            <a:endParaRPr lang="en-US"/>
          </a:p>
        </p:txBody>
      </p:sp>
    </p:spTree>
    <p:extLst>
      <p:ext uri="{BB962C8B-B14F-4D97-AF65-F5344CB8AC3E}">
        <p14:creationId xmlns:p14="http://schemas.microsoft.com/office/powerpoint/2010/main" val="261437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Variability (i.e., the change in other characteristics). </a:t>
            </a:r>
          </a:p>
          <a:p>
            <a:endParaRPr lang="en-US" dirty="0"/>
          </a:p>
          <a:p>
            <a:r>
              <a:rPr lang="en-US" dirty="0"/>
              <a:t>Value - The worth in information that can be achieved by the processing and analysis of large datasets. Value also can be measured by an assessment of the other qualities of big data.[39] Value may also represent the profitability of information that is retrieved from the analysis of big data</a:t>
            </a:r>
          </a:p>
        </p:txBody>
      </p:sp>
      <p:sp>
        <p:nvSpPr>
          <p:cNvPr id="4" name="Slide Number Placeholder 3"/>
          <p:cNvSpPr>
            <a:spLocks noGrp="1"/>
          </p:cNvSpPr>
          <p:nvPr>
            <p:ph type="sldNum" sz="quarter" idx="5"/>
          </p:nvPr>
        </p:nvSpPr>
        <p:spPr/>
        <p:txBody>
          <a:bodyPr/>
          <a:lstStyle/>
          <a:p>
            <a:fld id="{7C5A81BE-A578-4659-A80B-DD978A2E3023}" type="slidenum">
              <a:rPr lang="en-US" smtClean="0"/>
              <a:t>5</a:t>
            </a:fld>
            <a:endParaRPr lang="en-US"/>
          </a:p>
        </p:txBody>
      </p:sp>
    </p:spTree>
    <p:extLst>
      <p:ext uri="{BB962C8B-B14F-4D97-AF65-F5344CB8AC3E}">
        <p14:creationId xmlns:p14="http://schemas.microsoft.com/office/powerpoint/2010/main" val="1633299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F2741"/>
                </a:solidFill>
                <a:effectLst/>
                <a:latin typeface="Open Sans" panose="020B0606030504020204" pitchFamily="34" charset="0"/>
              </a:rPr>
              <a:t>Share of Gen Z vs. total internet users who access music through copyright infringement or stream ripping worldwide as of May 2019</a:t>
            </a:r>
            <a:endParaRPr lang="en-US" dirty="0"/>
          </a:p>
        </p:txBody>
      </p:sp>
      <p:sp>
        <p:nvSpPr>
          <p:cNvPr id="4" name="Slide Number Placeholder 3"/>
          <p:cNvSpPr>
            <a:spLocks noGrp="1"/>
          </p:cNvSpPr>
          <p:nvPr>
            <p:ph type="sldNum" sz="quarter" idx="5"/>
          </p:nvPr>
        </p:nvSpPr>
        <p:spPr/>
        <p:txBody>
          <a:bodyPr/>
          <a:lstStyle/>
          <a:p>
            <a:fld id="{7C5A81BE-A578-4659-A80B-DD978A2E3023}" type="slidenum">
              <a:rPr lang="en-US" smtClean="0"/>
              <a:t>23</a:t>
            </a:fld>
            <a:endParaRPr lang="en-US"/>
          </a:p>
        </p:txBody>
      </p:sp>
    </p:spTree>
    <p:extLst>
      <p:ext uri="{BB962C8B-B14F-4D97-AF65-F5344CB8AC3E}">
        <p14:creationId xmlns:p14="http://schemas.microsoft.com/office/powerpoint/2010/main" val="3152882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89FAE78-7CC8-4044-9439-7DDCDB82DE6C}" type="datetime1">
              <a:rPr lang="en-US" smtClean="0"/>
              <a:t>11/14/2022</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dirty="0"/>
              <a:t>Cybersecurity and Society</a:t>
            </a:r>
          </a:p>
        </p:txBody>
      </p:sp>
      <p:sp>
        <p:nvSpPr>
          <p:cNvPr id="6" name="Slide Number Placeholder 5"/>
          <p:cNvSpPr>
            <a:spLocks noGrp="1"/>
          </p:cNvSpPr>
          <p:nvPr>
            <p:ph type="sldNum" sz="quarter" idx="12"/>
          </p:nvPr>
        </p:nvSpPr>
        <p:spPr>
          <a:xfrm>
            <a:off x="9896911" y="5410199"/>
            <a:ext cx="771089" cy="365125"/>
          </a:xfrm>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0373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11/14/2022</a:t>
            </a:fld>
            <a:endParaRPr lang="en-US" dirty="0"/>
          </a:p>
        </p:txBody>
      </p:sp>
      <p:sp>
        <p:nvSpPr>
          <p:cNvPr id="6" name="Footer Placeholder 5"/>
          <p:cNvSpPr>
            <a:spLocks noGrp="1"/>
          </p:cNvSpPr>
          <p:nvPr>
            <p:ph type="ftr" sz="quarter" idx="11"/>
          </p:nvPr>
        </p:nvSpPr>
        <p:spPr/>
        <p:txBody>
          <a:bodyPr/>
          <a:lstStyle/>
          <a:p>
            <a:pPr algn="ctr"/>
            <a:r>
              <a:rPr lang="en-US" dirty="0"/>
              <a:t>Cybersecurity and Society</a:t>
            </a:r>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58730360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11/14/2022</a:t>
            </a:fld>
            <a:endParaRPr lang="en-US" dirty="0"/>
          </a:p>
        </p:txBody>
      </p:sp>
      <p:sp>
        <p:nvSpPr>
          <p:cNvPr id="6" name="Footer Placeholder 5"/>
          <p:cNvSpPr>
            <a:spLocks noGrp="1"/>
          </p:cNvSpPr>
          <p:nvPr>
            <p:ph type="ftr" sz="quarter" idx="11"/>
          </p:nvPr>
        </p:nvSpPr>
        <p:spPr/>
        <p:txBody>
          <a:bodyPr/>
          <a:lstStyle/>
          <a:p>
            <a:pPr algn="ctr"/>
            <a:r>
              <a:rPr lang="en-US" dirty="0"/>
              <a:t>Cybersecurity and Society</a:t>
            </a:r>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96316097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11/14/2022</a:t>
            </a:fld>
            <a:endParaRPr lang="en-US" dirty="0"/>
          </a:p>
        </p:txBody>
      </p:sp>
      <p:sp>
        <p:nvSpPr>
          <p:cNvPr id="6" name="Footer Placeholder 5"/>
          <p:cNvSpPr>
            <a:spLocks noGrp="1"/>
          </p:cNvSpPr>
          <p:nvPr>
            <p:ph type="ftr" sz="quarter" idx="11"/>
          </p:nvPr>
        </p:nvSpPr>
        <p:spPr/>
        <p:txBody>
          <a:bodyPr/>
          <a:lstStyle/>
          <a:p>
            <a:pPr algn="ctr"/>
            <a:r>
              <a:rPr lang="en-US" dirty="0"/>
              <a:t>Cybersecurity and Society</a:t>
            </a:r>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809216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11/14/2022</a:t>
            </a:fld>
            <a:endParaRPr lang="en-US" dirty="0"/>
          </a:p>
        </p:txBody>
      </p:sp>
      <p:sp>
        <p:nvSpPr>
          <p:cNvPr id="6" name="Footer Placeholder 5"/>
          <p:cNvSpPr>
            <a:spLocks noGrp="1"/>
          </p:cNvSpPr>
          <p:nvPr>
            <p:ph type="ftr" sz="quarter" idx="11"/>
          </p:nvPr>
        </p:nvSpPr>
        <p:spPr/>
        <p:txBody>
          <a:bodyPr/>
          <a:lstStyle/>
          <a:p>
            <a:pPr algn="ctr"/>
            <a:r>
              <a:rPr lang="en-US" dirty="0"/>
              <a:t>Cybersecurity and Society</a:t>
            </a:r>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83281335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838A6B-9637-4EB2-9216-A4FEE866094A}" type="datetime1">
              <a:rPr lang="en-US" smtClean="0"/>
              <a:pPr/>
              <a:t>11/14/2022</a:t>
            </a:fld>
            <a:endParaRPr lang="en-US" dirty="0"/>
          </a:p>
        </p:txBody>
      </p:sp>
      <p:sp>
        <p:nvSpPr>
          <p:cNvPr id="4" name="Footer Placeholder 3"/>
          <p:cNvSpPr>
            <a:spLocks noGrp="1"/>
          </p:cNvSpPr>
          <p:nvPr>
            <p:ph type="ftr" sz="quarter" idx="11"/>
          </p:nvPr>
        </p:nvSpPr>
        <p:spPr/>
        <p:txBody>
          <a:bodyPr/>
          <a:lstStyle/>
          <a:p>
            <a:pPr algn="ctr"/>
            <a:r>
              <a:rPr lang="en-US" dirty="0"/>
              <a:t>Cybersecurity and Society</a:t>
            </a:r>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18163783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838A6B-9637-4EB2-9216-A4FEE866094A}" type="datetime1">
              <a:rPr lang="en-US" smtClean="0"/>
              <a:pPr/>
              <a:t>11/14/2022</a:t>
            </a:fld>
            <a:endParaRPr lang="en-US" dirty="0"/>
          </a:p>
        </p:txBody>
      </p:sp>
      <p:sp>
        <p:nvSpPr>
          <p:cNvPr id="4" name="Footer Placeholder 3"/>
          <p:cNvSpPr>
            <a:spLocks noGrp="1"/>
          </p:cNvSpPr>
          <p:nvPr>
            <p:ph type="ftr" sz="quarter" idx="11"/>
          </p:nvPr>
        </p:nvSpPr>
        <p:spPr/>
        <p:txBody>
          <a:bodyPr/>
          <a:lstStyle/>
          <a:p>
            <a:pPr algn="ctr"/>
            <a:r>
              <a:rPr lang="en-US" dirty="0"/>
              <a:t>Cybersecurity and Society</a:t>
            </a:r>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55536872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22837-9CC1-4A61-BAFA-7493765ADC66}" type="datetime1">
              <a:rPr lang="en-US" smtClean="0"/>
              <a:t>11/14/2022</a:t>
            </a:fld>
            <a:endParaRPr lang="en-US"/>
          </a:p>
        </p:txBody>
      </p:sp>
      <p:sp>
        <p:nvSpPr>
          <p:cNvPr id="5" name="Footer Placeholder 4"/>
          <p:cNvSpPr>
            <a:spLocks noGrp="1"/>
          </p:cNvSpPr>
          <p:nvPr>
            <p:ph type="ftr" sz="quarter" idx="11"/>
          </p:nvPr>
        </p:nvSpPr>
        <p:spPr/>
        <p:txBody>
          <a:bodyPr/>
          <a:lstStyle/>
          <a:p>
            <a:r>
              <a:rPr lang="en-US" dirty="0"/>
              <a:t>Cybersecurity and Society</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32743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AD60CC-8A0F-4A7F-BD8B-BB4A7F711A2F}" type="datetime1">
              <a:rPr lang="en-US" smtClean="0"/>
              <a:t>11/14/2022</a:t>
            </a:fld>
            <a:endParaRPr lang="en-US"/>
          </a:p>
        </p:txBody>
      </p:sp>
      <p:sp>
        <p:nvSpPr>
          <p:cNvPr id="5" name="Footer Placeholder 4"/>
          <p:cNvSpPr>
            <a:spLocks noGrp="1"/>
          </p:cNvSpPr>
          <p:nvPr>
            <p:ph type="ftr" sz="quarter" idx="11"/>
          </p:nvPr>
        </p:nvSpPr>
        <p:spPr/>
        <p:txBody>
          <a:bodyPr/>
          <a:lstStyle/>
          <a:p>
            <a:r>
              <a:rPr lang="en-US" dirty="0"/>
              <a:t>Cybersecurity and Society</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1143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67A03-0D75-4281-ABBC-48F8F2265ADC}" type="datetime1">
              <a:rPr lang="en-US" smtClean="0"/>
              <a:t>11/14/2022</a:t>
            </a:fld>
            <a:endParaRPr lang="en-US"/>
          </a:p>
        </p:txBody>
      </p:sp>
      <p:sp>
        <p:nvSpPr>
          <p:cNvPr id="5" name="Footer Placeholder 4"/>
          <p:cNvSpPr>
            <a:spLocks noGrp="1"/>
          </p:cNvSpPr>
          <p:nvPr>
            <p:ph type="ftr" sz="quarter" idx="11"/>
          </p:nvPr>
        </p:nvSpPr>
        <p:spPr/>
        <p:txBody>
          <a:bodyPr/>
          <a:lstStyle/>
          <a:p>
            <a:r>
              <a:rPr lang="en-US" dirty="0"/>
              <a:t>Cybersecurity and Society</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9571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39F6C-298E-457E-893D-52BE1F95B65D}" type="datetime1">
              <a:rPr lang="en-US" smtClean="0"/>
              <a:t>11/14/2022</a:t>
            </a:fld>
            <a:endParaRPr lang="en-US"/>
          </a:p>
        </p:txBody>
      </p:sp>
      <p:sp>
        <p:nvSpPr>
          <p:cNvPr id="5" name="Footer Placeholder 4"/>
          <p:cNvSpPr>
            <a:spLocks noGrp="1"/>
          </p:cNvSpPr>
          <p:nvPr>
            <p:ph type="ftr" sz="quarter" idx="11"/>
          </p:nvPr>
        </p:nvSpPr>
        <p:spPr/>
        <p:txBody>
          <a:bodyPr/>
          <a:lstStyle/>
          <a:p>
            <a:r>
              <a:rPr lang="en-US" dirty="0"/>
              <a:t>Cybersecurity and Society</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2172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DA9AC1-3B9A-40CE-98D7-5F98568B867E}" type="datetime1">
              <a:rPr lang="en-US" smtClean="0"/>
              <a:t>11/14/2022</a:t>
            </a:fld>
            <a:endParaRPr lang="en-US"/>
          </a:p>
        </p:txBody>
      </p:sp>
      <p:sp>
        <p:nvSpPr>
          <p:cNvPr id="6" name="Footer Placeholder 5"/>
          <p:cNvSpPr>
            <a:spLocks noGrp="1"/>
          </p:cNvSpPr>
          <p:nvPr>
            <p:ph type="ftr" sz="quarter" idx="11"/>
          </p:nvPr>
        </p:nvSpPr>
        <p:spPr/>
        <p:txBody>
          <a:bodyPr/>
          <a:lstStyle/>
          <a:p>
            <a:r>
              <a:rPr lang="en-US" dirty="0"/>
              <a:t>Cybersecurity and Society</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8882121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3BF3CD-53C4-4A2E-B87C-39AC67A7CF8F}" type="datetime1">
              <a:rPr lang="en-US" smtClean="0"/>
              <a:t>11/14/2022</a:t>
            </a:fld>
            <a:endParaRPr lang="en-US"/>
          </a:p>
        </p:txBody>
      </p:sp>
      <p:sp>
        <p:nvSpPr>
          <p:cNvPr id="8" name="Footer Placeholder 7"/>
          <p:cNvSpPr>
            <a:spLocks noGrp="1"/>
          </p:cNvSpPr>
          <p:nvPr>
            <p:ph type="ftr" sz="quarter" idx="11"/>
          </p:nvPr>
        </p:nvSpPr>
        <p:spPr/>
        <p:txBody>
          <a:bodyPr/>
          <a:lstStyle/>
          <a:p>
            <a:r>
              <a:rPr lang="en-US" dirty="0"/>
              <a:t>Cybersecurity and Society</a:t>
            </a:r>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706810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5F49B0-F0A6-4806-8662-5FD789F4D2D3}" type="datetime1">
              <a:rPr lang="en-US" smtClean="0"/>
              <a:t>11/14/2022</a:t>
            </a:fld>
            <a:endParaRPr lang="en-US"/>
          </a:p>
        </p:txBody>
      </p:sp>
      <p:sp>
        <p:nvSpPr>
          <p:cNvPr id="4" name="Footer Placeholder 3"/>
          <p:cNvSpPr>
            <a:spLocks noGrp="1"/>
          </p:cNvSpPr>
          <p:nvPr>
            <p:ph type="ftr" sz="quarter" idx="11"/>
          </p:nvPr>
        </p:nvSpPr>
        <p:spPr/>
        <p:txBody>
          <a:bodyPr/>
          <a:lstStyle/>
          <a:p>
            <a:r>
              <a:rPr lang="en-US" dirty="0"/>
              <a:t>Cybersecurity and Society</a:t>
            </a:r>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144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30667-29C0-4853-A695-2D323707E37B}" type="datetime1">
              <a:rPr lang="en-US" smtClean="0"/>
              <a:t>11/14/2022</a:t>
            </a:fld>
            <a:endParaRPr lang="en-US"/>
          </a:p>
        </p:txBody>
      </p:sp>
      <p:sp>
        <p:nvSpPr>
          <p:cNvPr id="3" name="Footer Placeholder 2"/>
          <p:cNvSpPr>
            <a:spLocks noGrp="1"/>
          </p:cNvSpPr>
          <p:nvPr>
            <p:ph type="ftr" sz="quarter" idx="11"/>
          </p:nvPr>
        </p:nvSpPr>
        <p:spPr/>
        <p:txBody>
          <a:bodyPr/>
          <a:lstStyle/>
          <a:p>
            <a:r>
              <a:rPr lang="en-US" dirty="0"/>
              <a:t>Cybersecurity and Society</a:t>
            </a:r>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5126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A641C9-1611-470E-AFCE-FFA8E3B79975}" type="datetime1">
              <a:rPr lang="en-US" smtClean="0"/>
              <a:t>11/14/2022</a:t>
            </a:fld>
            <a:endParaRPr lang="en-US"/>
          </a:p>
        </p:txBody>
      </p:sp>
      <p:sp>
        <p:nvSpPr>
          <p:cNvPr id="6" name="Footer Placeholder 5"/>
          <p:cNvSpPr>
            <a:spLocks noGrp="1"/>
          </p:cNvSpPr>
          <p:nvPr>
            <p:ph type="ftr" sz="quarter" idx="11"/>
          </p:nvPr>
        </p:nvSpPr>
        <p:spPr/>
        <p:txBody>
          <a:bodyPr/>
          <a:lstStyle/>
          <a:p>
            <a:r>
              <a:rPr lang="en-US" dirty="0"/>
              <a:t>Cybersecurity and Society</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3948870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844A5B-7AFE-42E6-B054-6D007AD1C19F}" type="datetime1">
              <a:rPr lang="en-US" smtClean="0"/>
              <a:t>11/14/2022</a:t>
            </a:fld>
            <a:endParaRPr lang="en-US"/>
          </a:p>
        </p:txBody>
      </p:sp>
      <p:sp>
        <p:nvSpPr>
          <p:cNvPr id="6" name="Footer Placeholder 5"/>
          <p:cNvSpPr>
            <a:spLocks noGrp="1"/>
          </p:cNvSpPr>
          <p:nvPr>
            <p:ph type="ftr" sz="quarter" idx="11"/>
          </p:nvPr>
        </p:nvSpPr>
        <p:spPr/>
        <p:txBody>
          <a:bodyPr/>
          <a:lstStyle/>
          <a:p>
            <a:r>
              <a:rPr lang="en-US" dirty="0"/>
              <a:t>Cybersecurity and Society</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9390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838A6B-9637-4EB2-9216-A4FEE866094A}" type="datetime1">
              <a:rPr lang="en-US" smtClean="0"/>
              <a:pPr/>
              <a:t>11/14/2022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algn="ctr"/>
            <a:r>
              <a:rPr lang="en-US" dirty="0"/>
              <a:t>Cybersecurity and Society</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189478433"/>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Mass_surveillance_in_the_United_States#2013_mass_surveillance_disclosures" TargetMode="External"/><Relationship Id="rId2" Type="http://schemas.openxmlformats.org/officeDocument/2006/relationships/hyperlink" Target="https://www.youtube.com/watch?v=Q_qdnyEqCPk"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EE3014-63A5-4454-96EC-66167595DF5E}"/>
              </a:ext>
            </a:extLst>
          </p:cNvPr>
          <p:cNvPicPr>
            <a:picLocks noChangeAspect="1"/>
          </p:cNvPicPr>
          <p:nvPr/>
        </p:nvPicPr>
        <p:blipFill rotWithShape="1">
          <a:blip r:embed="rId2">
            <a:alphaModFix/>
          </a:blip>
          <a:srcRect t="9970" b="15030"/>
          <a:stretch/>
        </p:blipFill>
        <p:spPr>
          <a:xfrm>
            <a:off x="3048" y="10"/>
            <a:ext cx="12192001" cy="6857990"/>
          </a:xfrm>
          <a:prstGeom prst="rect">
            <a:avLst/>
          </a:prstGeom>
        </p:spPr>
      </p:pic>
      <p:sp>
        <p:nvSpPr>
          <p:cNvPr id="2" name="Title 1">
            <a:extLst>
              <a:ext uri="{FF2B5EF4-FFF2-40B4-BE49-F238E27FC236}">
                <a16:creationId xmlns:a16="http://schemas.microsoft.com/office/drawing/2014/main" id="{BE6A06DF-F722-4988-BC89-851B8C82FDE0}"/>
              </a:ext>
            </a:extLst>
          </p:cNvPr>
          <p:cNvSpPr>
            <a:spLocks noGrp="1"/>
          </p:cNvSpPr>
          <p:nvPr>
            <p:ph type="ctrTitle"/>
          </p:nvPr>
        </p:nvSpPr>
        <p:spPr>
          <a:xfrm>
            <a:off x="789708" y="4387970"/>
            <a:ext cx="10558405" cy="1378646"/>
          </a:xfrm>
        </p:spPr>
        <p:txBody>
          <a:bodyPr anchor="b">
            <a:normAutofit fontScale="90000"/>
          </a:bodyPr>
          <a:lstStyle/>
          <a:p>
            <a:r>
              <a:rPr lang="en-US" sz="5200" dirty="0">
                <a:ln>
                  <a:solidFill>
                    <a:schemeClr val="accent1"/>
                  </a:solidFill>
                </a:ln>
                <a:solidFill>
                  <a:srgbClr val="FFFFFF"/>
                </a:solidFill>
                <a:effectLst>
                  <a:outerShdw blurRad="50800" dist="38100" dir="10800000" algn="r" rotWithShape="0">
                    <a:prstClr val="black">
                      <a:alpha val="40000"/>
                    </a:prstClr>
                  </a:outerShdw>
                </a:effectLst>
                <a:latin typeface="Bahnschrift" panose="020B0502040204020203" pitchFamily="34" charset="0"/>
              </a:rPr>
              <a:t>Module ten: Big Data and information ethics</a:t>
            </a:r>
          </a:p>
        </p:txBody>
      </p:sp>
      <p:sp>
        <p:nvSpPr>
          <p:cNvPr id="3" name="Subtitle 2">
            <a:extLst>
              <a:ext uri="{FF2B5EF4-FFF2-40B4-BE49-F238E27FC236}">
                <a16:creationId xmlns:a16="http://schemas.microsoft.com/office/drawing/2014/main" id="{82E07F94-A1B7-4386-B249-3F37A1222475}"/>
              </a:ext>
            </a:extLst>
          </p:cNvPr>
          <p:cNvSpPr>
            <a:spLocks noGrp="1"/>
          </p:cNvSpPr>
          <p:nvPr>
            <p:ph type="subTitle" idx="1"/>
          </p:nvPr>
        </p:nvSpPr>
        <p:spPr>
          <a:xfrm>
            <a:off x="789708" y="5878187"/>
            <a:ext cx="10558405" cy="501108"/>
          </a:xfrm>
        </p:spPr>
        <p:txBody>
          <a:bodyPr anchor="t">
            <a:normAutofit/>
          </a:bodyPr>
          <a:lstStyle/>
          <a:p>
            <a:r>
              <a:rPr lang="en-US" dirty="0">
                <a:ln w="3175">
                  <a:solidFill>
                    <a:schemeClr val="accent1">
                      <a:alpha val="40000"/>
                    </a:schemeClr>
                  </a:solidFill>
                </a:ln>
                <a:solidFill>
                  <a:srgbClr val="FFFFFF"/>
                </a:solidFill>
                <a:effectLst>
                  <a:outerShdw blurRad="50800" dist="38100" dir="10800000" algn="r" rotWithShape="0">
                    <a:prstClr val="black">
                      <a:alpha val="40000"/>
                    </a:prstClr>
                  </a:outerShdw>
                </a:effectLst>
                <a:latin typeface="Bahnschrift" panose="020B0502040204020203" pitchFamily="34" charset="0"/>
              </a:rPr>
              <a:t>CIS 303 – Prof. C. R. Johnson</a:t>
            </a:r>
          </a:p>
        </p:txBody>
      </p:sp>
    </p:spTree>
    <p:extLst>
      <p:ext uri="{BB962C8B-B14F-4D97-AF65-F5344CB8AC3E}">
        <p14:creationId xmlns:p14="http://schemas.microsoft.com/office/powerpoint/2010/main" val="2051058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7CD56-489A-4A9C-E0A6-3BB68A83D979}"/>
              </a:ext>
            </a:extLst>
          </p:cNvPr>
          <p:cNvSpPr>
            <a:spLocks noGrp="1"/>
          </p:cNvSpPr>
          <p:nvPr>
            <p:ph type="title"/>
          </p:nvPr>
        </p:nvSpPr>
        <p:spPr/>
        <p:txBody>
          <a:bodyPr/>
          <a:lstStyle/>
          <a:p>
            <a:r>
              <a:rPr lang="en-US" dirty="0"/>
              <a:t>Another v: Vulnerability</a:t>
            </a:r>
          </a:p>
        </p:txBody>
      </p:sp>
      <p:sp>
        <p:nvSpPr>
          <p:cNvPr id="3" name="Content Placeholder 2">
            <a:extLst>
              <a:ext uri="{FF2B5EF4-FFF2-40B4-BE49-F238E27FC236}">
                <a16:creationId xmlns:a16="http://schemas.microsoft.com/office/drawing/2014/main" id="{0030CAA7-4D35-70AA-01CE-E5E4D727F601}"/>
              </a:ext>
            </a:extLst>
          </p:cNvPr>
          <p:cNvSpPr>
            <a:spLocks noGrp="1"/>
          </p:cNvSpPr>
          <p:nvPr>
            <p:ph idx="1"/>
          </p:nvPr>
        </p:nvSpPr>
        <p:spPr/>
        <p:txBody>
          <a:bodyPr>
            <a:normAutofit fontScale="70000" lnSpcReduction="20000"/>
          </a:bodyPr>
          <a:lstStyle/>
          <a:p>
            <a:r>
              <a:rPr lang="en-US" dirty="0"/>
              <a:t>Variety: Retargeting traditional relational database security to non-relational databases has been a challenge. An emergent phenomenon that has gained considerable importance is the ability to infer identity from anonymized datasets by correlating with apparently innocuous public databases.</a:t>
            </a:r>
          </a:p>
          <a:p>
            <a:r>
              <a:rPr lang="en-US" dirty="0"/>
              <a:t>Volume: The volume of Big Data has necessitated storage in multitiered storage media. The movement of data between tiers has led to a requirement of systematically analyzing the threat models and research and development of novel techniques.</a:t>
            </a:r>
          </a:p>
          <a:p>
            <a:r>
              <a:rPr lang="en-US" dirty="0"/>
              <a:t>Velocity: As with non-relational databases, distributed programming frameworks such as Hadoop were not developed with security as a primary objective.</a:t>
            </a:r>
          </a:p>
          <a:p>
            <a:r>
              <a:rPr lang="en-US" dirty="0"/>
              <a:t>Variability: Security and privacy requirements can shift according to the time-dependent nature of roles that collected, processed, aggregated, and stored it. Governance can shift as responsible organizations merge or even disappear </a:t>
            </a:r>
          </a:p>
        </p:txBody>
      </p:sp>
      <p:sp>
        <p:nvSpPr>
          <p:cNvPr id="4" name="Date Placeholder 3">
            <a:extLst>
              <a:ext uri="{FF2B5EF4-FFF2-40B4-BE49-F238E27FC236}">
                <a16:creationId xmlns:a16="http://schemas.microsoft.com/office/drawing/2014/main" id="{55AA64CB-30C8-B1A3-6D6B-6649911DE881}"/>
              </a:ext>
            </a:extLst>
          </p:cNvPr>
          <p:cNvSpPr>
            <a:spLocks noGrp="1"/>
          </p:cNvSpPr>
          <p:nvPr>
            <p:ph type="dt" sz="half" idx="10"/>
          </p:nvPr>
        </p:nvSpPr>
        <p:spPr/>
        <p:txBody>
          <a:bodyPr/>
          <a:lstStyle/>
          <a:p>
            <a:fld id="{B9867A03-0D75-4281-ABBC-48F8F2265ADC}" type="datetime1">
              <a:rPr lang="en-US" smtClean="0"/>
              <a:t>11/14/2022</a:t>
            </a:fld>
            <a:endParaRPr lang="en-US"/>
          </a:p>
        </p:txBody>
      </p:sp>
      <p:sp>
        <p:nvSpPr>
          <p:cNvPr id="5" name="Footer Placeholder 4">
            <a:extLst>
              <a:ext uri="{FF2B5EF4-FFF2-40B4-BE49-F238E27FC236}">
                <a16:creationId xmlns:a16="http://schemas.microsoft.com/office/drawing/2014/main" id="{7EE1D4A9-D4A8-12E3-D6F4-09ECB3EB3FB7}"/>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905C2C35-C0DF-0AF5-30A6-082A6779A9BC}"/>
              </a:ext>
            </a:extLst>
          </p:cNvPr>
          <p:cNvSpPr>
            <a:spLocks noGrp="1"/>
          </p:cNvSpPr>
          <p:nvPr>
            <p:ph type="sldNum" sz="quarter" idx="12"/>
          </p:nvPr>
        </p:nvSpPr>
        <p:spPr/>
        <p:txBody>
          <a:bodyPr/>
          <a:lstStyle/>
          <a:p>
            <a:fld id="{DFDF98CC-160E-494C-8C3C-8CDC5FA257DE}" type="slidenum">
              <a:rPr lang="en-US" smtClean="0"/>
              <a:t>10</a:t>
            </a:fld>
            <a:endParaRPr lang="en-US"/>
          </a:p>
        </p:txBody>
      </p:sp>
    </p:spTree>
    <p:extLst>
      <p:ext uri="{BB962C8B-B14F-4D97-AF65-F5344CB8AC3E}">
        <p14:creationId xmlns:p14="http://schemas.microsoft.com/office/powerpoint/2010/main" val="461535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2F529-49E2-389D-744E-36D173D67D60}"/>
              </a:ext>
            </a:extLst>
          </p:cNvPr>
          <p:cNvSpPr>
            <a:spLocks noGrp="1"/>
          </p:cNvSpPr>
          <p:nvPr>
            <p:ph type="title"/>
          </p:nvPr>
        </p:nvSpPr>
        <p:spPr/>
        <p:txBody>
          <a:bodyPr/>
          <a:lstStyle/>
          <a:p>
            <a:r>
              <a:rPr lang="en-US" dirty="0"/>
              <a:t>Players in big data</a:t>
            </a:r>
          </a:p>
        </p:txBody>
      </p:sp>
      <p:sp>
        <p:nvSpPr>
          <p:cNvPr id="3" name="Content Placeholder 2">
            <a:extLst>
              <a:ext uri="{FF2B5EF4-FFF2-40B4-BE49-F238E27FC236}">
                <a16:creationId xmlns:a16="http://schemas.microsoft.com/office/drawing/2014/main" id="{17B9EC6F-4DC5-1C82-8293-D8B122BC9D8B}"/>
              </a:ext>
            </a:extLst>
          </p:cNvPr>
          <p:cNvSpPr>
            <a:spLocks noGrp="1"/>
          </p:cNvSpPr>
          <p:nvPr>
            <p:ph idx="1"/>
          </p:nvPr>
        </p:nvSpPr>
        <p:spPr/>
        <p:txBody>
          <a:bodyPr/>
          <a:lstStyle/>
          <a:p>
            <a:r>
              <a:rPr lang="en-US" dirty="0"/>
              <a:t>The (US) Federal Trade Commission as "companies that collect information, including personal information about consumers, from a wide variety of sources for the purpose of reselling such information to their customers for various purposes, including verifying an individual’s identity, differentiating records, marketing products, and preventing financial fraud".</a:t>
            </a:r>
          </a:p>
        </p:txBody>
      </p:sp>
      <p:sp>
        <p:nvSpPr>
          <p:cNvPr id="4" name="Date Placeholder 3">
            <a:extLst>
              <a:ext uri="{FF2B5EF4-FFF2-40B4-BE49-F238E27FC236}">
                <a16:creationId xmlns:a16="http://schemas.microsoft.com/office/drawing/2014/main" id="{C95B443E-CE8E-D2DF-061C-A6B7ECA608BE}"/>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D1185C76-C732-12CA-198F-9FA212A46F77}"/>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32FFAC62-2615-FBCB-672E-A020BF908187}"/>
              </a:ext>
            </a:extLst>
          </p:cNvPr>
          <p:cNvSpPr>
            <a:spLocks noGrp="1"/>
          </p:cNvSpPr>
          <p:nvPr>
            <p:ph type="sldNum" sz="quarter" idx="12"/>
          </p:nvPr>
        </p:nvSpPr>
        <p:spPr/>
        <p:txBody>
          <a:bodyPr/>
          <a:lstStyle/>
          <a:p>
            <a:fld id="{DFDF98CC-160E-494C-8C3C-8CDC5FA257DE}" type="slidenum">
              <a:rPr lang="en-US" smtClean="0"/>
              <a:t>11</a:t>
            </a:fld>
            <a:endParaRPr lang="en-US"/>
          </a:p>
        </p:txBody>
      </p:sp>
    </p:spTree>
    <p:extLst>
      <p:ext uri="{BB962C8B-B14F-4D97-AF65-F5344CB8AC3E}">
        <p14:creationId xmlns:p14="http://schemas.microsoft.com/office/powerpoint/2010/main" val="2056786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2F529-49E2-389D-744E-36D173D67D60}"/>
              </a:ext>
            </a:extLst>
          </p:cNvPr>
          <p:cNvSpPr>
            <a:spLocks noGrp="1"/>
          </p:cNvSpPr>
          <p:nvPr>
            <p:ph type="title"/>
          </p:nvPr>
        </p:nvSpPr>
        <p:spPr/>
        <p:txBody>
          <a:bodyPr/>
          <a:lstStyle/>
          <a:p>
            <a:r>
              <a:rPr lang="en-US" dirty="0"/>
              <a:t>Players in big data</a:t>
            </a:r>
          </a:p>
        </p:txBody>
      </p:sp>
      <p:sp>
        <p:nvSpPr>
          <p:cNvPr id="3" name="Content Placeholder 2">
            <a:extLst>
              <a:ext uri="{FF2B5EF4-FFF2-40B4-BE49-F238E27FC236}">
                <a16:creationId xmlns:a16="http://schemas.microsoft.com/office/drawing/2014/main" id="{17B9EC6F-4DC5-1C82-8293-D8B122BC9D8B}"/>
              </a:ext>
            </a:extLst>
          </p:cNvPr>
          <p:cNvSpPr>
            <a:spLocks noGrp="1"/>
          </p:cNvSpPr>
          <p:nvPr>
            <p:ph idx="1"/>
          </p:nvPr>
        </p:nvSpPr>
        <p:spPr/>
        <p:txBody>
          <a:bodyPr/>
          <a:lstStyle/>
          <a:p>
            <a:r>
              <a:rPr lang="en-US" dirty="0"/>
              <a:t>Information broker is sometimes abbreviated to IB, and other terms used for information brokers include data brokers, independent information specialists, information or data agents, data providers, data suppliers, information resellers, data vendors, syndicated data brokers, or information product companies.</a:t>
            </a:r>
          </a:p>
          <a:p>
            <a:r>
              <a:rPr lang="en-US" dirty="0"/>
              <a:t>Information consultants, freelance librarians, and information specialists are also sometimes termed information brokers</a:t>
            </a:r>
          </a:p>
        </p:txBody>
      </p:sp>
      <p:sp>
        <p:nvSpPr>
          <p:cNvPr id="4" name="Date Placeholder 3">
            <a:extLst>
              <a:ext uri="{FF2B5EF4-FFF2-40B4-BE49-F238E27FC236}">
                <a16:creationId xmlns:a16="http://schemas.microsoft.com/office/drawing/2014/main" id="{C95B443E-CE8E-D2DF-061C-A6B7ECA608BE}"/>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D1185C76-C732-12CA-198F-9FA212A46F77}"/>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32FFAC62-2615-FBCB-672E-A020BF908187}"/>
              </a:ext>
            </a:extLst>
          </p:cNvPr>
          <p:cNvSpPr>
            <a:spLocks noGrp="1"/>
          </p:cNvSpPr>
          <p:nvPr>
            <p:ph type="sldNum" sz="quarter" idx="12"/>
          </p:nvPr>
        </p:nvSpPr>
        <p:spPr/>
        <p:txBody>
          <a:bodyPr/>
          <a:lstStyle/>
          <a:p>
            <a:fld id="{DFDF98CC-160E-494C-8C3C-8CDC5FA257DE}" type="slidenum">
              <a:rPr lang="en-US" smtClean="0"/>
              <a:t>12</a:t>
            </a:fld>
            <a:endParaRPr lang="en-US"/>
          </a:p>
        </p:txBody>
      </p:sp>
    </p:spTree>
    <p:extLst>
      <p:ext uri="{BB962C8B-B14F-4D97-AF65-F5344CB8AC3E}">
        <p14:creationId xmlns:p14="http://schemas.microsoft.com/office/powerpoint/2010/main" val="20110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68749B-DF04-FCB3-E7FF-298A119BAE34}"/>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6BB50FC0-CD1A-7A6A-B86D-262E3894BCD8}"/>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C5AA9625-48B9-64B2-744C-42B1546F83CD}"/>
              </a:ext>
            </a:extLst>
          </p:cNvPr>
          <p:cNvSpPr>
            <a:spLocks noGrp="1"/>
          </p:cNvSpPr>
          <p:nvPr>
            <p:ph type="sldNum" sz="quarter" idx="12"/>
          </p:nvPr>
        </p:nvSpPr>
        <p:spPr/>
        <p:txBody>
          <a:bodyPr/>
          <a:lstStyle/>
          <a:p>
            <a:fld id="{DFDF98CC-160E-494C-8C3C-8CDC5FA257DE}" type="slidenum">
              <a:rPr lang="en-US" smtClean="0"/>
              <a:t>13</a:t>
            </a:fld>
            <a:endParaRPr lang="en-US"/>
          </a:p>
        </p:txBody>
      </p:sp>
      <p:pic>
        <p:nvPicPr>
          <p:cNvPr id="1026" name="Picture 2" descr="big data use by industry">
            <a:extLst>
              <a:ext uri="{FF2B5EF4-FFF2-40B4-BE49-F238E27FC236}">
                <a16:creationId xmlns:a16="http://schemas.microsoft.com/office/drawing/2014/main" id="{DA1E3ACC-932B-F80E-92E8-3F84D63BE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060" y="269110"/>
            <a:ext cx="9081880" cy="5330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548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0776-2A7A-0C12-F31A-F290AC871066}"/>
              </a:ext>
            </a:extLst>
          </p:cNvPr>
          <p:cNvSpPr>
            <a:spLocks noGrp="1"/>
          </p:cNvSpPr>
          <p:nvPr>
            <p:ph type="title"/>
          </p:nvPr>
        </p:nvSpPr>
        <p:spPr/>
        <p:txBody>
          <a:bodyPr/>
          <a:lstStyle/>
          <a:p>
            <a:r>
              <a:rPr lang="en-US" dirty="0"/>
              <a:t>The promise of prediction:</a:t>
            </a:r>
          </a:p>
        </p:txBody>
      </p:sp>
      <p:sp>
        <p:nvSpPr>
          <p:cNvPr id="3" name="Content Placeholder 2">
            <a:extLst>
              <a:ext uri="{FF2B5EF4-FFF2-40B4-BE49-F238E27FC236}">
                <a16:creationId xmlns:a16="http://schemas.microsoft.com/office/drawing/2014/main" id="{41891FD8-E4DC-AA84-0D30-FD59AFEC4057}"/>
              </a:ext>
            </a:extLst>
          </p:cNvPr>
          <p:cNvSpPr>
            <a:spLocks noGrp="1"/>
          </p:cNvSpPr>
          <p:nvPr>
            <p:ph idx="1"/>
          </p:nvPr>
        </p:nvSpPr>
        <p:spPr/>
        <p:txBody>
          <a:bodyPr>
            <a:normAutofit/>
          </a:bodyPr>
          <a:lstStyle/>
          <a:p>
            <a:r>
              <a:rPr lang="en-US" dirty="0"/>
              <a:t>The availability of vast data resources carries the potential to answer questions previously out of reach, including the following:</a:t>
            </a:r>
          </a:p>
          <a:p>
            <a:pPr lvl="1"/>
            <a:r>
              <a:rPr lang="en-US" dirty="0"/>
              <a:t>How can a potential pandemic reliably be detected early enough to intervene?</a:t>
            </a:r>
          </a:p>
          <a:p>
            <a:pPr lvl="1"/>
            <a:r>
              <a:rPr lang="en-US" dirty="0"/>
              <a:t>Can new materials with advanced properties be predicted before these materials have ever been synthesized?</a:t>
            </a:r>
          </a:p>
          <a:p>
            <a:pPr lvl="1"/>
            <a:r>
              <a:rPr lang="en-US" dirty="0"/>
              <a:t>How can the current advantage of the attacker over the defender in guarding against cybersecurity threats be reversed? </a:t>
            </a:r>
          </a:p>
        </p:txBody>
      </p:sp>
      <p:sp>
        <p:nvSpPr>
          <p:cNvPr id="4" name="Date Placeholder 3">
            <a:extLst>
              <a:ext uri="{FF2B5EF4-FFF2-40B4-BE49-F238E27FC236}">
                <a16:creationId xmlns:a16="http://schemas.microsoft.com/office/drawing/2014/main" id="{2D5D3EF7-DF8C-7269-6E8E-E9081C72A0CF}"/>
              </a:ext>
            </a:extLst>
          </p:cNvPr>
          <p:cNvSpPr>
            <a:spLocks noGrp="1"/>
          </p:cNvSpPr>
          <p:nvPr>
            <p:ph type="dt" sz="half" idx="10"/>
          </p:nvPr>
        </p:nvSpPr>
        <p:spPr/>
        <p:txBody>
          <a:bodyPr/>
          <a:lstStyle/>
          <a:p>
            <a:fld id="{B9867A03-0D75-4281-ABBC-48F8F2265ADC}" type="datetime1">
              <a:rPr lang="en-US" smtClean="0"/>
              <a:t>11/14/2022</a:t>
            </a:fld>
            <a:endParaRPr lang="en-US"/>
          </a:p>
        </p:txBody>
      </p:sp>
      <p:sp>
        <p:nvSpPr>
          <p:cNvPr id="5" name="Footer Placeholder 4">
            <a:extLst>
              <a:ext uri="{FF2B5EF4-FFF2-40B4-BE49-F238E27FC236}">
                <a16:creationId xmlns:a16="http://schemas.microsoft.com/office/drawing/2014/main" id="{72F1DFF8-D51B-94D7-F0FC-B421695311D9}"/>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9203661B-3BBA-1491-0F12-72B63C85752B}"/>
              </a:ext>
            </a:extLst>
          </p:cNvPr>
          <p:cNvSpPr>
            <a:spLocks noGrp="1"/>
          </p:cNvSpPr>
          <p:nvPr>
            <p:ph type="sldNum" sz="quarter" idx="12"/>
          </p:nvPr>
        </p:nvSpPr>
        <p:spPr/>
        <p:txBody>
          <a:bodyPr/>
          <a:lstStyle/>
          <a:p>
            <a:fld id="{DFDF98CC-160E-494C-8C3C-8CDC5FA257DE}" type="slidenum">
              <a:rPr lang="en-US" smtClean="0"/>
              <a:t>14</a:t>
            </a:fld>
            <a:endParaRPr lang="en-US"/>
          </a:p>
        </p:txBody>
      </p:sp>
    </p:spTree>
    <p:extLst>
      <p:ext uri="{BB962C8B-B14F-4D97-AF65-F5344CB8AC3E}">
        <p14:creationId xmlns:p14="http://schemas.microsoft.com/office/powerpoint/2010/main" val="928206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0E73-0D62-1A01-8941-1CE1499EF7EA}"/>
              </a:ext>
            </a:extLst>
          </p:cNvPr>
          <p:cNvSpPr>
            <a:spLocks noGrp="1"/>
          </p:cNvSpPr>
          <p:nvPr>
            <p:ph type="title"/>
          </p:nvPr>
        </p:nvSpPr>
        <p:spPr/>
        <p:txBody>
          <a:bodyPr/>
          <a:lstStyle/>
          <a:p>
            <a:r>
              <a:rPr lang="en-US" dirty="0"/>
              <a:t>The promise of prediction:</a:t>
            </a:r>
          </a:p>
        </p:txBody>
      </p:sp>
      <p:sp>
        <p:nvSpPr>
          <p:cNvPr id="3" name="Content Placeholder 2">
            <a:extLst>
              <a:ext uri="{FF2B5EF4-FFF2-40B4-BE49-F238E27FC236}">
                <a16:creationId xmlns:a16="http://schemas.microsoft.com/office/drawing/2014/main" id="{7587AA1F-4AB2-EE50-B3D3-C1C3C4733E75}"/>
              </a:ext>
            </a:extLst>
          </p:cNvPr>
          <p:cNvSpPr>
            <a:spLocks noGrp="1"/>
          </p:cNvSpPr>
          <p:nvPr>
            <p:ph idx="1"/>
          </p:nvPr>
        </p:nvSpPr>
        <p:spPr/>
        <p:txBody>
          <a:bodyPr>
            <a:normAutofit fontScale="92500"/>
          </a:bodyPr>
          <a:lstStyle/>
          <a:p>
            <a:r>
              <a:rPr lang="en-US" dirty="0"/>
              <a:t>Despite widespread agreement on the inherent opportunities and current limitations of Big Data, a lack of consensus on some important fundamental questions continues to confuse potential users and stymie progress:</a:t>
            </a:r>
          </a:p>
          <a:p>
            <a:pPr lvl="1"/>
            <a:r>
              <a:rPr lang="en-US" dirty="0"/>
              <a:t>What attributes define Big Data solutions?</a:t>
            </a:r>
          </a:p>
          <a:p>
            <a:pPr lvl="1"/>
            <a:r>
              <a:rPr lang="en-US" dirty="0"/>
              <a:t>What are the essential characteristics of Big Data environments?</a:t>
            </a:r>
          </a:p>
          <a:p>
            <a:pPr lvl="1"/>
            <a:r>
              <a:rPr lang="en-US" dirty="0"/>
              <a:t>How do these environments integrate with currently deployed architectures?</a:t>
            </a:r>
          </a:p>
          <a:p>
            <a:pPr lvl="1"/>
            <a:r>
              <a:rPr lang="en-US" dirty="0"/>
              <a:t>What are the central scientific, technological, and standardization challenges that need to be addressed to accelerate the deployment of robust Big Data solutions?</a:t>
            </a:r>
          </a:p>
        </p:txBody>
      </p:sp>
      <p:sp>
        <p:nvSpPr>
          <p:cNvPr id="4" name="Date Placeholder 3">
            <a:extLst>
              <a:ext uri="{FF2B5EF4-FFF2-40B4-BE49-F238E27FC236}">
                <a16:creationId xmlns:a16="http://schemas.microsoft.com/office/drawing/2014/main" id="{F487C03C-8FCB-BB85-DD91-2AA8C474D030}"/>
              </a:ext>
            </a:extLst>
          </p:cNvPr>
          <p:cNvSpPr>
            <a:spLocks noGrp="1"/>
          </p:cNvSpPr>
          <p:nvPr>
            <p:ph type="dt" sz="half" idx="10"/>
          </p:nvPr>
        </p:nvSpPr>
        <p:spPr/>
        <p:txBody>
          <a:bodyPr/>
          <a:lstStyle/>
          <a:p>
            <a:fld id="{B9867A03-0D75-4281-ABBC-48F8F2265ADC}" type="datetime1">
              <a:rPr lang="en-US" smtClean="0"/>
              <a:t>11/14/2022</a:t>
            </a:fld>
            <a:endParaRPr lang="en-US"/>
          </a:p>
        </p:txBody>
      </p:sp>
      <p:sp>
        <p:nvSpPr>
          <p:cNvPr id="5" name="Footer Placeholder 4">
            <a:extLst>
              <a:ext uri="{FF2B5EF4-FFF2-40B4-BE49-F238E27FC236}">
                <a16:creationId xmlns:a16="http://schemas.microsoft.com/office/drawing/2014/main" id="{574D0522-DFD2-E826-9108-B023DA6F93D0}"/>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04060FE2-7C18-96B5-FE70-9CD9B3564C57}"/>
              </a:ext>
            </a:extLst>
          </p:cNvPr>
          <p:cNvSpPr>
            <a:spLocks noGrp="1"/>
          </p:cNvSpPr>
          <p:nvPr>
            <p:ph type="sldNum" sz="quarter" idx="12"/>
          </p:nvPr>
        </p:nvSpPr>
        <p:spPr/>
        <p:txBody>
          <a:bodyPr/>
          <a:lstStyle/>
          <a:p>
            <a:fld id="{DFDF98CC-160E-494C-8C3C-8CDC5FA257DE}" type="slidenum">
              <a:rPr lang="en-US" smtClean="0"/>
              <a:t>15</a:t>
            </a:fld>
            <a:endParaRPr lang="en-US"/>
          </a:p>
        </p:txBody>
      </p:sp>
    </p:spTree>
    <p:extLst>
      <p:ext uri="{BB962C8B-B14F-4D97-AF65-F5344CB8AC3E}">
        <p14:creationId xmlns:p14="http://schemas.microsoft.com/office/powerpoint/2010/main" val="863249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C32C-C08F-BFCB-6B97-F240CEE9A149}"/>
              </a:ext>
            </a:extLst>
          </p:cNvPr>
          <p:cNvSpPr>
            <a:spLocks noGrp="1"/>
          </p:cNvSpPr>
          <p:nvPr>
            <p:ph type="title"/>
          </p:nvPr>
        </p:nvSpPr>
        <p:spPr/>
        <p:txBody>
          <a:bodyPr/>
          <a:lstStyle/>
          <a:p>
            <a:r>
              <a:rPr lang="en-US" dirty="0"/>
              <a:t>the Big Data R&amp;D Initiative</a:t>
            </a:r>
          </a:p>
        </p:txBody>
      </p:sp>
      <p:sp>
        <p:nvSpPr>
          <p:cNvPr id="3" name="Content Placeholder 2">
            <a:extLst>
              <a:ext uri="{FF2B5EF4-FFF2-40B4-BE49-F238E27FC236}">
                <a16:creationId xmlns:a16="http://schemas.microsoft.com/office/drawing/2014/main" id="{0CE11D95-A9D4-C5A5-02C1-EB6F1A308A2A}"/>
              </a:ext>
            </a:extLst>
          </p:cNvPr>
          <p:cNvSpPr>
            <a:spLocks noGrp="1"/>
          </p:cNvSpPr>
          <p:nvPr>
            <p:ph idx="1"/>
          </p:nvPr>
        </p:nvSpPr>
        <p:spPr/>
        <p:txBody>
          <a:bodyPr>
            <a:normAutofit/>
          </a:bodyPr>
          <a:lstStyle/>
          <a:p>
            <a:r>
              <a:rPr lang="en-US" dirty="0"/>
              <a:t>Within this context, on March 29, 2012, the White House announced the Big Data Research and Development Initiative. The initiative’s goals include helping to accelerate the pace of discovery </a:t>
            </a:r>
            <a:r>
              <a:rPr lang="en-US" dirty="0" err="1"/>
              <a:t>inscience</a:t>
            </a:r>
            <a:r>
              <a:rPr lang="en-US" dirty="0"/>
              <a:t> and engineering, strengthening national security, and transforming teaching and learning by improving the ability to extract knowledge and insights from large and complex collections of digital data</a:t>
            </a:r>
          </a:p>
        </p:txBody>
      </p:sp>
      <p:sp>
        <p:nvSpPr>
          <p:cNvPr id="4" name="Date Placeholder 3">
            <a:extLst>
              <a:ext uri="{FF2B5EF4-FFF2-40B4-BE49-F238E27FC236}">
                <a16:creationId xmlns:a16="http://schemas.microsoft.com/office/drawing/2014/main" id="{AEF33A3A-D8E8-F41F-92C7-1A77D1B8E4C8}"/>
              </a:ext>
            </a:extLst>
          </p:cNvPr>
          <p:cNvSpPr>
            <a:spLocks noGrp="1"/>
          </p:cNvSpPr>
          <p:nvPr>
            <p:ph type="dt" sz="half" idx="10"/>
          </p:nvPr>
        </p:nvSpPr>
        <p:spPr/>
        <p:txBody>
          <a:bodyPr/>
          <a:lstStyle/>
          <a:p>
            <a:fld id="{B9867A03-0D75-4281-ABBC-48F8F2265ADC}" type="datetime1">
              <a:rPr lang="en-US" smtClean="0"/>
              <a:t>11/14/2022</a:t>
            </a:fld>
            <a:endParaRPr lang="en-US"/>
          </a:p>
        </p:txBody>
      </p:sp>
      <p:sp>
        <p:nvSpPr>
          <p:cNvPr id="5" name="Footer Placeholder 4">
            <a:extLst>
              <a:ext uri="{FF2B5EF4-FFF2-40B4-BE49-F238E27FC236}">
                <a16:creationId xmlns:a16="http://schemas.microsoft.com/office/drawing/2014/main" id="{CBF71075-3693-C47D-A89C-DA48DB418649}"/>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52F86EAD-7EEB-E1C2-A675-475293F517EC}"/>
              </a:ext>
            </a:extLst>
          </p:cNvPr>
          <p:cNvSpPr>
            <a:spLocks noGrp="1"/>
          </p:cNvSpPr>
          <p:nvPr>
            <p:ph type="sldNum" sz="quarter" idx="12"/>
          </p:nvPr>
        </p:nvSpPr>
        <p:spPr/>
        <p:txBody>
          <a:bodyPr/>
          <a:lstStyle/>
          <a:p>
            <a:fld id="{DFDF98CC-160E-494C-8C3C-8CDC5FA257DE}" type="slidenum">
              <a:rPr lang="en-US" smtClean="0"/>
              <a:t>16</a:t>
            </a:fld>
            <a:endParaRPr lang="en-US"/>
          </a:p>
        </p:txBody>
      </p:sp>
    </p:spTree>
    <p:extLst>
      <p:ext uri="{BB962C8B-B14F-4D97-AF65-F5344CB8AC3E}">
        <p14:creationId xmlns:p14="http://schemas.microsoft.com/office/powerpoint/2010/main" val="3076573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01918-847A-F1A5-7EB4-A4A2C77B8127}"/>
              </a:ext>
            </a:extLst>
          </p:cNvPr>
          <p:cNvSpPr>
            <a:spLocks noGrp="1"/>
          </p:cNvSpPr>
          <p:nvPr>
            <p:ph type="title"/>
          </p:nvPr>
        </p:nvSpPr>
        <p:spPr/>
        <p:txBody>
          <a:bodyPr/>
          <a:lstStyle/>
          <a:p>
            <a:r>
              <a:rPr lang="en-US" dirty="0"/>
              <a:t>The downside</a:t>
            </a:r>
          </a:p>
        </p:txBody>
      </p:sp>
      <p:sp>
        <p:nvSpPr>
          <p:cNvPr id="3" name="Content Placeholder 2">
            <a:extLst>
              <a:ext uri="{FF2B5EF4-FFF2-40B4-BE49-F238E27FC236}">
                <a16:creationId xmlns:a16="http://schemas.microsoft.com/office/drawing/2014/main" id="{951BF978-6EAB-8134-6DE5-76C08EB27BBE}"/>
              </a:ext>
            </a:extLst>
          </p:cNvPr>
          <p:cNvSpPr>
            <a:spLocks noGrp="1"/>
          </p:cNvSpPr>
          <p:nvPr>
            <p:ph idx="1"/>
          </p:nvPr>
        </p:nvSpPr>
        <p:spPr/>
        <p:txBody>
          <a:bodyPr>
            <a:normAutofit/>
          </a:bodyPr>
          <a:lstStyle/>
          <a:p>
            <a:r>
              <a:rPr lang="en-US" dirty="0"/>
              <a:t>This also means a re-opening of the technology disparity. </a:t>
            </a:r>
          </a:p>
          <a:p>
            <a:r>
              <a:rPr lang="en-US" dirty="0"/>
              <a:t>1990-2010 saw a lifting of many into the technical revolution, mobile devices and broadband Internet.</a:t>
            </a:r>
          </a:p>
          <a:p>
            <a:pPr lvl="1"/>
            <a:r>
              <a:rPr lang="en-US" sz="2400" dirty="0"/>
              <a:t>But this mean more unstructured data to harness.</a:t>
            </a:r>
          </a:p>
          <a:p>
            <a:pPr lvl="2"/>
            <a:r>
              <a:rPr lang="en-US" sz="2400" dirty="0"/>
              <a:t>Which means the potential this data represents is trapped behind those with the resources to field data warehouses and processing technologies. </a:t>
            </a:r>
          </a:p>
        </p:txBody>
      </p:sp>
      <p:sp>
        <p:nvSpPr>
          <p:cNvPr id="4" name="Date Placeholder 3">
            <a:extLst>
              <a:ext uri="{FF2B5EF4-FFF2-40B4-BE49-F238E27FC236}">
                <a16:creationId xmlns:a16="http://schemas.microsoft.com/office/drawing/2014/main" id="{CD5EA78E-D124-9A80-F9B6-3603FC955C79}"/>
              </a:ext>
            </a:extLst>
          </p:cNvPr>
          <p:cNvSpPr>
            <a:spLocks noGrp="1"/>
          </p:cNvSpPr>
          <p:nvPr>
            <p:ph type="dt" sz="half" idx="10"/>
          </p:nvPr>
        </p:nvSpPr>
        <p:spPr/>
        <p:txBody>
          <a:bodyPr/>
          <a:lstStyle/>
          <a:p>
            <a:fld id="{B9867A03-0D75-4281-ABBC-48F8F2265ADC}" type="datetime1">
              <a:rPr lang="en-US" smtClean="0"/>
              <a:t>11/14/2022</a:t>
            </a:fld>
            <a:endParaRPr lang="en-US"/>
          </a:p>
        </p:txBody>
      </p:sp>
      <p:sp>
        <p:nvSpPr>
          <p:cNvPr id="5" name="Footer Placeholder 4">
            <a:extLst>
              <a:ext uri="{FF2B5EF4-FFF2-40B4-BE49-F238E27FC236}">
                <a16:creationId xmlns:a16="http://schemas.microsoft.com/office/drawing/2014/main" id="{50493D05-D93E-5D8B-1ADB-6B1591792240}"/>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F8417140-B0FF-6CD6-D61F-6B3A4066F9A0}"/>
              </a:ext>
            </a:extLst>
          </p:cNvPr>
          <p:cNvSpPr>
            <a:spLocks noGrp="1"/>
          </p:cNvSpPr>
          <p:nvPr>
            <p:ph type="sldNum" sz="quarter" idx="12"/>
          </p:nvPr>
        </p:nvSpPr>
        <p:spPr/>
        <p:txBody>
          <a:bodyPr/>
          <a:lstStyle/>
          <a:p>
            <a:fld id="{DFDF98CC-160E-494C-8C3C-8CDC5FA257DE}" type="slidenum">
              <a:rPr lang="en-US" smtClean="0"/>
              <a:t>17</a:t>
            </a:fld>
            <a:endParaRPr lang="en-US"/>
          </a:p>
        </p:txBody>
      </p:sp>
    </p:spTree>
    <p:extLst>
      <p:ext uri="{BB962C8B-B14F-4D97-AF65-F5344CB8AC3E}">
        <p14:creationId xmlns:p14="http://schemas.microsoft.com/office/powerpoint/2010/main" val="3782499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1AC3-E251-D423-6C78-6CA7E912533C}"/>
              </a:ext>
            </a:extLst>
          </p:cNvPr>
          <p:cNvSpPr>
            <a:spLocks noGrp="1"/>
          </p:cNvSpPr>
          <p:nvPr>
            <p:ph type="title"/>
          </p:nvPr>
        </p:nvSpPr>
        <p:spPr/>
        <p:txBody>
          <a:bodyPr/>
          <a:lstStyle/>
          <a:p>
            <a:r>
              <a:rPr lang="en-US" dirty="0"/>
              <a:t>Information Ethics vs data ethics</a:t>
            </a:r>
          </a:p>
        </p:txBody>
      </p:sp>
      <p:sp>
        <p:nvSpPr>
          <p:cNvPr id="3" name="Content Placeholder 2">
            <a:extLst>
              <a:ext uri="{FF2B5EF4-FFF2-40B4-BE49-F238E27FC236}">
                <a16:creationId xmlns:a16="http://schemas.microsoft.com/office/drawing/2014/main" id="{F182F32C-27BF-A4DD-C958-1EBBC590FCEC}"/>
              </a:ext>
            </a:extLst>
          </p:cNvPr>
          <p:cNvSpPr>
            <a:spLocks noGrp="1"/>
          </p:cNvSpPr>
          <p:nvPr>
            <p:ph idx="1"/>
          </p:nvPr>
        </p:nvSpPr>
        <p:spPr/>
        <p:txBody>
          <a:bodyPr>
            <a:normAutofit/>
          </a:bodyPr>
          <a:lstStyle/>
          <a:p>
            <a:r>
              <a:rPr lang="en-US" dirty="0"/>
              <a:t>Information ethics, to this point, has been concerned primarily with intellectual property, information professional conduct, and access to technology.</a:t>
            </a:r>
          </a:p>
          <a:p>
            <a:r>
              <a:rPr lang="en-US" dirty="0"/>
              <a:t>Data ethics refers to systemizing, defending, and recommending concepts of right and wrong conduct in relation to data, in particular personal data. This pertains mostly to data brokers, corporations, and governments.</a:t>
            </a:r>
          </a:p>
        </p:txBody>
      </p:sp>
      <p:sp>
        <p:nvSpPr>
          <p:cNvPr id="4" name="Date Placeholder 3">
            <a:extLst>
              <a:ext uri="{FF2B5EF4-FFF2-40B4-BE49-F238E27FC236}">
                <a16:creationId xmlns:a16="http://schemas.microsoft.com/office/drawing/2014/main" id="{55E11D35-B30D-6036-C04C-3DF576199FF2}"/>
              </a:ext>
            </a:extLst>
          </p:cNvPr>
          <p:cNvSpPr>
            <a:spLocks noGrp="1"/>
          </p:cNvSpPr>
          <p:nvPr>
            <p:ph type="dt" sz="half" idx="10"/>
          </p:nvPr>
        </p:nvSpPr>
        <p:spPr/>
        <p:txBody>
          <a:bodyPr/>
          <a:lstStyle/>
          <a:p>
            <a:fld id="{B9867A03-0D75-4281-ABBC-48F8F2265ADC}" type="datetime1">
              <a:rPr lang="en-US" smtClean="0"/>
              <a:t>11/14/2022</a:t>
            </a:fld>
            <a:endParaRPr lang="en-US"/>
          </a:p>
        </p:txBody>
      </p:sp>
      <p:sp>
        <p:nvSpPr>
          <p:cNvPr id="5" name="Footer Placeholder 4">
            <a:extLst>
              <a:ext uri="{FF2B5EF4-FFF2-40B4-BE49-F238E27FC236}">
                <a16:creationId xmlns:a16="http://schemas.microsoft.com/office/drawing/2014/main" id="{7A35E34A-5E10-A650-7450-2A62663DBDC3}"/>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010C4261-4CED-EAAD-A12A-63A02AE2967F}"/>
              </a:ext>
            </a:extLst>
          </p:cNvPr>
          <p:cNvSpPr>
            <a:spLocks noGrp="1"/>
          </p:cNvSpPr>
          <p:nvPr>
            <p:ph type="sldNum" sz="quarter" idx="12"/>
          </p:nvPr>
        </p:nvSpPr>
        <p:spPr/>
        <p:txBody>
          <a:bodyPr/>
          <a:lstStyle/>
          <a:p>
            <a:fld id="{DFDF98CC-160E-494C-8C3C-8CDC5FA257DE}" type="slidenum">
              <a:rPr lang="en-US" smtClean="0"/>
              <a:t>18</a:t>
            </a:fld>
            <a:endParaRPr lang="en-US"/>
          </a:p>
        </p:txBody>
      </p:sp>
    </p:spTree>
    <p:extLst>
      <p:ext uri="{BB962C8B-B14F-4D97-AF65-F5344CB8AC3E}">
        <p14:creationId xmlns:p14="http://schemas.microsoft.com/office/powerpoint/2010/main" val="3812452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08EE-3D6A-7962-3C7F-16CFA1BFB11A}"/>
              </a:ext>
            </a:extLst>
          </p:cNvPr>
          <p:cNvSpPr>
            <a:spLocks noGrp="1"/>
          </p:cNvSpPr>
          <p:nvPr>
            <p:ph type="title"/>
          </p:nvPr>
        </p:nvSpPr>
        <p:spPr/>
        <p:txBody>
          <a:bodyPr/>
          <a:lstStyle/>
          <a:p>
            <a:r>
              <a:rPr lang="en-US" dirty="0"/>
              <a:t>Information Ethics: Censorship</a:t>
            </a:r>
          </a:p>
        </p:txBody>
      </p:sp>
      <p:sp>
        <p:nvSpPr>
          <p:cNvPr id="3" name="Content Placeholder 2">
            <a:extLst>
              <a:ext uri="{FF2B5EF4-FFF2-40B4-BE49-F238E27FC236}">
                <a16:creationId xmlns:a16="http://schemas.microsoft.com/office/drawing/2014/main" id="{9383C768-A1EE-AF35-EE54-1291346A7BBF}"/>
              </a:ext>
            </a:extLst>
          </p:cNvPr>
          <p:cNvSpPr>
            <a:spLocks noGrp="1"/>
          </p:cNvSpPr>
          <p:nvPr>
            <p:ph idx="1"/>
          </p:nvPr>
        </p:nvSpPr>
        <p:spPr/>
        <p:txBody>
          <a:bodyPr>
            <a:normAutofit lnSpcReduction="10000"/>
          </a:bodyPr>
          <a:lstStyle/>
          <a:p>
            <a:r>
              <a:rPr lang="en-US" dirty="0"/>
              <a:t>Censorship is an issue commonly involved in the discussion of information ethics because it describes the inability to access or express opinions or information based on the belief it is bad for others to view this opinion or information. Sources that are commonly censored include books, articles, speeches, art work, data, music and photos.</a:t>
            </a:r>
          </a:p>
          <a:p>
            <a:r>
              <a:rPr lang="en-US" dirty="0"/>
              <a:t>Censorship can be perceived both as ethical and non-ethical in the field of information ethics.</a:t>
            </a:r>
          </a:p>
        </p:txBody>
      </p:sp>
      <p:sp>
        <p:nvSpPr>
          <p:cNvPr id="4" name="Date Placeholder 3">
            <a:extLst>
              <a:ext uri="{FF2B5EF4-FFF2-40B4-BE49-F238E27FC236}">
                <a16:creationId xmlns:a16="http://schemas.microsoft.com/office/drawing/2014/main" id="{E37FB054-4A74-9C93-3468-AAE5C9E48B17}"/>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B0C0689D-1612-9F4C-57B1-EB754105517B}"/>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D22F0F48-56BC-228B-A90E-8CB1C51DFC59}"/>
              </a:ext>
            </a:extLst>
          </p:cNvPr>
          <p:cNvSpPr>
            <a:spLocks noGrp="1"/>
          </p:cNvSpPr>
          <p:nvPr>
            <p:ph type="sldNum" sz="quarter" idx="12"/>
          </p:nvPr>
        </p:nvSpPr>
        <p:spPr/>
        <p:txBody>
          <a:bodyPr/>
          <a:lstStyle/>
          <a:p>
            <a:fld id="{DFDF98CC-160E-494C-8C3C-8CDC5FA257DE}" type="slidenum">
              <a:rPr lang="en-US" smtClean="0"/>
              <a:t>19</a:t>
            </a:fld>
            <a:endParaRPr lang="en-US"/>
          </a:p>
        </p:txBody>
      </p:sp>
    </p:spTree>
    <p:extLst>
      <p:ext uri="{BB962C8B-B14F-4D97-AF65-F5344CB8AC3E}">
        <p14:creationId xmlns:p14="http://schemas.microsoft.com/office/powerpoint/2010/main" val="3489524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CFCFCF4-5BCA-7D33-C009-2EFAB543F31F}"/>
              </a:ext>
            </a:extLst>
          </p:cNvPr>
          <p:cNvSpPr>
            <a:spLocks noGrp="1"/>
          </p:cNvSpPr>
          <p:nvPr>
            <p:ph type="dt" sz="half" idx="10"/>
          </p:nvPr>
        </p:nvSpPr>
        <p:spPr/>
        <p:txBody>
          <a:bodyPr/>
          <a:lstStyle/>
          <a:p>
            <a:fld id="{B9867A03-0D75-4281-ABBC-48F8F2265ADC}" type="datetime1">
              <a:rPr lang="en-US" smtClean="0"/>
              <a:t>11/14/2022</a:t>
            </a:fld>
            <a:endParaRPr lang="en-US"/>
          </a:p>
        </p:txBody>
      </p:sp>
      <p:sp>
        <p:nvSpPr>
          <p:cNvPr id="5" name="Footer Placeholder 4">
            <a:extLst>
              <a:ext uri="{FF2B5EF4-FFF2-40B4-BE49-F238E27FC236}">
                <a16:creationId xmlns:a16="http://schemas.microsoft.com/office/drawing/2014/main" id="{8083A86D-1D28-CB2C-9CB3-BAE34093B419}"/>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F1B9CCAF-2E59-BBFD-83F0-FE87327EF8DD}"/>
              </a:ext>
            </a:extLst>
          </p:cNvPr>
          <p:cNvSpPr>
            <a:spLocks noGrp="1"/>
          </p:cNvSpPr>
          <p:nvPr>
            <p:ph type="sldNum" sz="quarter" idx="12"/>
          </p:nvPr>
        </p:nvSpPr>
        <p:spPr/>
        <p:txBody>
          <a:bodyPr/>
          <a:lstStyle/>
          <a:p>
            <a:fld id="{DFDF98CC-160E-494C-8C3C-8CDC5FA257DE}" type="slidenum">
              <a:rPr lang="en-US" smtClean="0"/>
              <a:t>2</a:t>
            </a:fld>
            <a:endParaRPr lang="en-US"/>
          </a:p>
        </p:txBody>
      </p:sp>
      <p:pic>
        <p:nvPicPr>
          <p:cNvPr id="1026" name="Picture 2">
            <a:extLst>
              <a:ext uri="{FF2B5EF4-FFF2-40B4-BE49-F238E27FC236}">
                <a16:creationId xmlns:a16="http://schemas.microsoft.com/office/drawing/2014/main" id="{B3725538-1D3E-0D09-51A1-C5A8828A7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762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BEC2-771A-DE0E-E4CF-4861E367254E}"/>
              </a:ext>
            </a:extLst>
          </p:cNvPr>
          <p:cNvSpPr>
            <a:spLocks noGrp="1"/>
          </p:cNvSpPr>
          <p:nvPr>
            <p:ph type="title"/>
          </p:nvPr>
        </p:nvSpPr>
        <p:spPr/>
        <p:txBody>
          <a:bodyPr/>
          <a:lstStyle/>
          <a:p>
            <a:r>
              <a:rPr lang="en-US" dirty="0"/>
              <a:t>For Censorship</a:t>
            </a:r>
          </a:p>
        </p:txBody>
      </p:sp>
      <p:sp>
        <p:nvSpPr>
          <p:cNvPr id="3" name="Content Placeholder 2">
            <a:extLst>
              <a:ext uri="{FF2B5EF4-FFF2-40B4-BE49-F238E27FC236}">
                <a16:creationId xmlns:a16="http://schemas.microsoft.com/office/drawing/2014/main" id="{EEEE5C7E-CFB3-83DE-F34E-284810A42F5A}"/>
              </a:ext>
            </a:extLst>
          </p:cNvPr>
          <p:cNvSpPr>
            <a:spLocks noGrp="1"/>
          </p:cNvSpPr>
          <p:nvPr>
            <p:ph idx="1"/>
          </p:nvPr>
        </p:nvSpPr>
        <p:spPr/>
        <p:txBody>
          <a:bodyPr>
            <a:normAutofit fontScale="85000" lnSpcReduction="20000"/>
          </a:bodyPr>
          <a:lstStyle/>
          <a:p>
            <a:r>
              <a:rPr lang="en-US" dirty="0"/>
              <a:t>Those who believe censorship is ethical say the practice prevents readers from being exposed to offensive and objectionable material. Topics such as sexism, racism, homophobia, and </a:t>
            </a:r>
            <a:r>
              <a:rPr lang="en-US" dirty="0" err="1"/>
              <a:t>anti-semitism</a:t>
            </a:r>
            <a:r>
              <a:rPr lang="en-US" dirty="0"/>
              <a:t> are present in public works and are widely seen as unethical. There is concern regarding the exposure of these topics to the world, especially the young generation.</a:t>
            </a:r>
          </a:p>
          <a:p>
            <a:r>
              <a:rPr lang="en-US" dirty="0"/>
              <a:t>The idea is that the act of censorship is an ethical way to provide information to the public that is considered morally sound, allowing positive ethics instead of negative ethics to be dispersed. Society has an "ethical duty" to protect minds, particularly young people, to prevent the others from adopting the unethical ideas and behaviors.</a:t>
            </a:r>
          </a:p>
        </p:txBody>
      </p:sp>
      <p:sp>
        <p:nvSpPr>
          <p:cNvPr id="4" name="Date Placeholder 3">
            <a:extLst>
              <a:ext uri="{FF2B5EF4-FFF2-40B4-BE49-F238E27FC236}">
                <a16:creationId xmlns:a16="http://schemas.microsoft.com/office/drawing/2014/main" id="{79CAD8A1-5C34-7EAB-76C4-3F7DA96931B0}"/>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A5F59E00-56FF-F138-D6E3-8988796526B1}"/>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7498DE1E-5720-6F1C-A45A-C27540D39779}"/>
              </a:ext>
            </a:extLst>
          </p:cNvPr>
          <p:cNvSpPr>
            <a:spLocks noGrp="1"/>
          </p:cNvSpPr>
          <p:nvPr>
            <p:ph type="sldNum" sz="quarter" idx="12"/>
          </p:nvPr>
        </p:nvSpPr>
        <p:spPr/>
        <p:txBody>
          <a:bodyPr/>
          <a:lstStyle/>
          <a:p>
            <a:fld id="{DFDF98CC-160E-494C-8C3C-8CDC5FA257DE}" type="slidenum">
              <a:rPr lang="en-US" smtClean="0"/>
              <a:t>20</a:t>
            </a:fld>
            <a:endParaRPr lang="en-US"/>
          </a:p>
        </p:txBody>
      </p:sp>
    </p:spTree>
    <p:extLst>
      <p:ext uri="{BB962C8B-B14F-4D97-AF65-F5344CB8AC3E}">
        <p14:creationId xmlns:p14="http://schemas.microsoft.com/office/powerpoint/2010/main" val="507311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CD1CC-3562-12B8-5BB5-5680747748EA}"/>
              </a:ext>
            </a:extLst>
          </p:cNvPr>
          <p:cNvSpPr>
            <a:spLocks noGrp="1"/>
          </p:cNvSpPr>
          <p:nvPr>
            <p:ph type="title"/>
          </p:nvPr>
        </p:nvSpPr>
        <p:spPr/>
        <p:txBody>
          <a:bodyPr/>
          <a:lstStyle/>
          <a:p>
            <a:r>
              <a:rPr lang="en-US" dirty="0"/>
              <a:t>Against Censorship</a:t>
            </a:r>
          </a:p>
        </p:txBody>
      </p:sp>
      <p:sp>
        <p:nvSpPr>
          <p:cNvPr id="3" name="Content Placeholder 2">
            <a:extLst>
              <a:ext uri="{FF2B5EF4-FFF2-40B4-BE49-F238E27FC236}">
                <a16:creationId xmlns:a16="http://schemas.microsoft.com/office/drawing/2014/main" id="{0CB09FF9-4DE5-D53D-5250-2CD0B3A00F0B}"/>
              </a:ext>
            </a:extLst>
          </p:cNvPr>
          <p:cNvSpPr>
            <a:spLocks noGrp="1"/>
          </p:cNvSpPr>
          <p:nvPr>
            <p:ph idx="1"/>
          </p:nvPr>
        </p:nvSpPr>
        <p:spPr/>
        <p:txBody>
          <a:bodyPr>
            <a:normAutofit fontScale="70000" lnSpcReduction="20000"/>
          </a:bodyPr>
          <a:lstStyle/>
          <a:p>
            <a:r>
              <a:rPr lang="en-US" dirty="0"/>
              <a:t>John Stuart Mill argued censorship is unethical because it goes directly against the moral concept of utilitarianism. </a:t>
            </a:r>
          </a:p>
          <a:p>
            <a:r>
              <a:rPr lang="en-US" dirty="0"/>
              <a:t>Humans are unable to have true beliefs when information is withheld from the population via censorship and acquiring true beliefs without censorship leads to greater happiness. According to this argument, true beliefs and happiness (of which both concepts are considered ethical) cannot be obtained through the practice of censorship. Censorship harms students and is morally wrong because they are unable to know the full extent of knowledge available to the world. </a:t>
            </a:r>
          </a:p>
          <a:p>
            <a:r>
              <a:rPr lang="en-US" dirty="0"/>
              <a:t>Censorship is also inherently abusive, infantilizing people and regulates morality. See: Schools removed information about evolution from libraries and curriculums due to the topic conflicting with religious beliefs. In this case, advocates against ethics in censorship argue it is more ethical to include multiple sources information on a subject, such as creation, to allow the reader to learn and decipher their beliefs.</a:t>
            </a:r>
          </a:p>
        </p:txBody>
      </p:sp>
      <p:sp>
        <p:nvSpPr>
          <p:cNvPr id="4" name="Date Placeholder 3">
            <a:extLst>
              <a:ext uri="{FF2B5EF4-FFF2-40B4-BE49-F238E27FC236}">
                <a16:creationId xmlns:a16="http://schemas.microsoft.com/office/drawing/2014/main" id="{67C57098-3D72-AAE0-AA43-92904E95BB8C}"/>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A844A284-15DB-FEE2-E8E9-118FE21C37F3}"/>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96B1EFD9-A0B8-C103-A86E-FF590168AC2E}"/>
              </a:ext>
            </a:extLst>
          </p:cNvPr>
          <p:cNvSpPr>
            <a:spLocks noGrp="1"/>
          </p:cNvSpPr>
          <p:nvPr>
            <p:ph type="sldNum" sz="quarter" idx="12"/>
          </p:nvPr>
        </p:nvSpPr>
        <p:spPr/>
        <p:txBody>
          <a:bodyPr/>
          <a:lstStyle/>
          <a:p>
            <a:fld id="{DFDF98CC-160E-494C-8C3C-8CDC5FA257DE}" type="slidenum">
              <a:rPr lang="en-US" smtClean="0"/>
              <a:t>21</a:t>
            </a:fld>
            <a:endParaRPr lang="en-US"/>
          </a:p>
        </p:txBody>
      </p:sp>
    </p:spTree>
    <p:extLst>
      <p:ext uri="{BB962C8B-B14F-4D97-AF65-F5344CB8AC3E}">
        <p14:creationId xmlns:p14="http://schemas.microsoft.com/office/powerpoint/2010/main" val="1866333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6BEB-3FC1-C158-1169-F6F5C54AD969}"/>
              </a:ext>
            </a:extLst>
          </p:cNvPr>
          <p:cNvSpPr>
            <a:spLocks noGrp="1"/>
          </p:cNvSpPr>
          <p:nvPr>
            <p:ph type="title"/>
          </p:nvPr>
        </p:nvSpPr>
        <p:spPr/>
        <p:txBody>
          <a:bodyPr/>
          <a:lstStyle/>
          <a:p>
            <a:r>
              <a:rPr lang="en-US" dirty="0"/>
              <a:t>Information ethics: piracy</a:t>
            </a:r>
          </a:p>
        </p:txBody>
      </p:sp>
      <p:sp>
        <p:nvSpPr>
          <p:cNvPr id="3" name="Content Placeholder 2">
            <a:extLst>
              <a:ext uri="{FF2B5EF4-FFF2-40B4-BE49-F238E27FC236}">
                <a16:creationId xmlns:a16="http://schemas.microsoft.com/office/drawing/2014/main" id="{FD49513F-ACE4-6AD2-5479-F4440E5C5216}"/>
              </a:ext>
            </a:extLst>
          </p:cNvPr>
          <p:cNvSpPr>
            <a:spLocks noGrp="1"/>
          </p:cNvSpPr>
          <p:nvPr>
            <p:ph idx="1"/>
          </p:nvPr>
        </p:nvSpPr>
        <p:spPr/>
        <p:txBody>
          <a:bodyPr>
            <a:normAutofit fontScale="70000" lnSpcReduction="20000"/>
          </a:bodyPr>
          <a:lstStyle/>
          <a:p>
            <a:r>
              <a:rPr lang="en-US" dirty="0"/>
              <a:t>Illegal downloading has also caused some ethical concerns and raised the question whether digital piracy is equivalent to stealing or not. When asked the question "Is it ethical to download copyrighted music for free?" in a survey, 44 percent of a group of primarily college-aged students responded "Yes."</a:t>
            </a:r>
          </a:p>
          <a:p>
            <a:r>
              <a:rPr lang="en-US" dirty="0"/>
              <a:t>Illegal downloading as equivalent to common theft is problematic, because clear and morally relevant differences can be shown between stealing someone’s handbag and illegally downloading a television series. However, even the hard liners for open information agree consumers should try to respect intellectual property unless doing so imposes unreasonable cost on them.</a:t>
            </a:r>
          </a:p>
          <a:p>
            <a:r>
              <a:rPr lang="en-US" dirty="0"/>
              <a:t>In an article titled "Download This Essay: A </a:t>
            </a:r>
            <a:r>
              <a:rPr lang="en-US" dirty="0" err="1"/>
              <a:t>Defence</a:t>
            </a:r>
            <a:r>
              <a:rPr lang="en-US" dirty="0"/>
              <a:t> of Stealing </a:t>
            </a:r>
            <a:r>
              <a:rPr lang="en-US" dirty="0" err="1"/>
              <a:t>Ebooks</a:t>
            </a:r>
            <a:r>
              <a:rPr lang="en-US" dirty="0"/>
              <a:t>", Andrew </a:t>
            </a:r>
            <a:r>
              <a:rPr lang="en-US" dirty="0" err="1"/>
              <a:t>Forcehimes</a:t>
            </a:r>
            <a:r>
              <a:rPr lang="en-US" dirty="0"/>
              <a:t> argues that the way we think about copyrights is inconsistent, because every argument for (physical) public libraries is also an argument for illegally downloading </a:t>
            </a:r>
            <a:r>
              <a:rPr lang="en-US" dirty="0" err="1"/>
              <a:t>ebooks</a:t>
            </a:r>
            <a:r>
              <a:rPr lang="en-US" dirty="0"/>
              <a:t> and every argument against downloading </a:t>
            </a:r>
            <a:r>
              <a:rPr lang="en-US" dirty="0" err="1"/>
              <a:t>ebooks</a:t>
            </a:r>
            <a:r>
              <a:rPr lang="en-US" dirty="0"/>
              <a:t> would also be an argument against libraries.</a:t>
            </a:r>
          </a:p>
        </p:txBody>
      </p:sp>
      <p:sp>
        <p:nvSpPr>
          <p:cNvPr id="4" name="Date Placeholder 3">
            <a:extLst>
              <a:ext uri="{FF2B5EF4-FFF2-40B4-BE49-F238E27FC236}">
                <a16:creationId xmlns:a16="http://schemas.microsoft.com/office/drawing/2014/main" id="{CDA9F767-9BFA-42E0-E2B2-C56C2375FCCF}"/>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CDDAD09C-4844-3186-7FB6-D91EBC8BB1CB}"/>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9F3BEEB5-A047-D928-0901-2E16E97BB4F7}"/>
              </a:ext>
            </a:extLst>
          </p:cNvPr>
          <p:cNvSpPr>
            <a:spLocks noGrp="1"/>
          </p:cNvSpPr>
          <p:nvPr>
            <p:ph type="sldNum" sz="quarter" idx="12"/>
          </p:nvPr>
        </p:nvSpPr>
        <p:spPr/>
        <p:txBody>
          <a:bodyPr/>
          <a:lstStyle/>
          <a:p>
            <a:fld id="{DFDF98CC-160E-494C-8C3C-8CDC5FA257DE}" type="slidenum">
              <a:rPr lang="en-US" smtClean="0"/>
              <a:t>22</a:t>
            </a:fld>
            <a:endParaRPr lang="en-US"/>
          </a:p>
        </p:txBody>
      </p:sp>
    </p:spTree>
    <p:extLst>
      <p:ext uri="{BB962C8B-B14F-4D97-AF65-F5344CB8AC3E}">
        <p14:creationId xmlns:p14="http://schemas.microsoft.com/office/powerpoint/2010/main" val="653034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DA52B5-7DF0-6080-BD8E-1F9873DCDD94}"/>
              </a:ext>
            </a:extLst>
          </p:cNvPr>
          <p:cNvSpPr>
            <a:spLocks noGrp="1"/>
          </p:cNvSpPr>
          <p:nvPr>
            <p:ph type="dt" sz="half" idx="10"/>
          </p:nvPr>
        </p:nvSpPr>
        <p:spPr/>
        <p:txBody>
          <a:bodyPr/>
          <a:lstStyle/>
          <a:p>
            <a:fld id="{D2C30667-29C0-4853-A695-2D323707E37B}" type="datetime1">
              <a:rPr lang="en-US" smtClean="0"/>
              <a:t>11/16/2022</a:t>
            </a:fld>
            <a:endParaRPr lang="en-US"/>
          </a:p>
        </p:txBody>
      </p:sp>
      <p:sp>
        <p:nvSpPr>
          <p:cNvPr id="3" name="Footer Placeholder 2">
            <a:extLst>
              <a:ext uri="{FF2B5EF4-FFF2-40B4-BE49-F238E27FC236}">
                <a16:creationId xmlns:a16="http://schemas.microsoft.com/office/drawing/2014/main" id="{A0A3B756-8875-57E4-03F6-BA30FA08FAF6}"/>
              </a:ext>
            </a:extLst>
          </p:cNvPr>
          <p:cNvSpPr>
            <a:spLocks noGrp="1"/>
          </p:cNvSpPr>
          <p:nvPr>
            <p:ph type="ftr" sz="quarter" idx="11"/>
          </p:nvPr>
        </p:nvSpPr>
        <p:spPr/>
        <p:txBody>
          <a:bodyPr/>
          <a:lstStyle/>
          <a:p>
            <a:r>
              <a:rPr lang="en-US" dirty="0"/>
              <a:t>Cybersecurity and Society</a:t>
            </a:r>
          </a:p>
        </p:txBody>
      </p:sp>
      <p:sp>
        <p:nvSpPr>
          <p:cNvPr id="4" name="Slide Number Placeholder 3">
            <a:extLst>
              <a:ext uri="{FF2B5EF4-FFF2-40B4-BE49-F238E27FC236}">
                <a16:creationId xmlns:a16="http://schemas.microsoft.com/office/drawing/2014/main" id="{94C39C6D-03CF-C9AF-59B2-648D9196547B}"/>
              </a:ext>
            </a:extLst>
          </p:cNvPr>
          <p:cNvSpPr>
            <a:spLocks noGrp="1"/>
          </p:cNvSpPr>
          <p:nvPr>
            <p:ph type="sldNum" sz="quarter" idx="12"/>
          </p:nvPr>
        </p:nvSpPr>
        <p:spPr/>
        <p:txBody>
          <a:bodyPr/>
          <a:lstStyle/>
          <a:p>
            <a:fld id="{DFDF98CC-160E-494C-8C3C-8CDC5FA257DE}" type="slidenum">
              <a:rPr lang="en-US" smtClean="0"/>
              <a:t>23</a:t>
            </a:fld>
            <a:endParaRPr lang="en-US"/>
          </a:p>
        </p:txBody>
      </p:sp>
      <p:pic>
        <p:nvPicPr>
          <p:cNvPr id="6" name="Picture 5">
            <a:extLst>
              <a:ext uri="{FF2B5EF4-FFF2-40B4-BE49-F238E27FC236}">
                <a16:creationId xmlns:a16="http://schemas.microsoft.com/office/drawing/2014/main" id="{7CEFAB6B-E627-CCF9-EF97-CAD8F857FEE4}"/>
              </a:ext>
            </a:extLst>
          </p:cNvPr>
          <p:cNvPicPr>
            <a:picLocks noChangeAspect="1"/>
          </p:cNvPicPr>
          <p:nvPr/>
        </p:nvPicPr>
        <p:blipFill>
          <a:blip r:embed="rId3"/>
          <a:stretch>
            <a:fillRect/>
          </a:stretch>
        </p:blipFill>
        <p:spPr>
          <a:xfrm>
            <a:off x="1883207" y="376210"/>
            <a:ext cx="8316914" cy="5324710"/>
          </a:xfrm>
          <a:prstGeom prst="rect">
            <a:avLst/>
          </a:prstGeom>
        </p:spPr>
      </p:pic>
    </p:spTree>
    <p:extLst>
      <p:ext uri="{BB962C8B-B14F-4D97-AF65-F5344CB8AC3E}">
        <p14:creationId xmlns:p14="http://schemas.microsoft.com/office/powerpoint/2010/main" val="1320893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6E4F58-4BFD-574C-14D7-11C933F29A98}"/>
              </a:ext>
            </a:extLst>
          </p:cNvPr>
          <p:cNvSpPr>
            <a:spLocks noGrp="1"/>
          </p:cNvSpPr>
          <p:nvPr>
            <p:ph type="dt" sz="half" idx="10"/>
          </p:nvPr>
        </p:nvSpPr>
        <p:spPr/>
        <p:txBody>
          <a:bodyPr/>
          <a:lstStyle/>
          <a:p>
            <a:fld id="{D2C30667-29C0-4853-A695-2D323707E37B}" type="datetime1">
              <a:rPr lang="en-US" smtClean="0"/>
              <a:t>11/16/2022</a:t>
            </a:fld>
            <a:endParaRPr lang="en-US"/>
          </a:p>
        </p:txBody>
      </p:sp>
      <p:sp>
        <p:nvSpPr>
          <p:cNvPr id="3" name="Footer Placeholder 2">
            <a:extLst>
              <a:ext uri="{FF2B5EF4-FFF2-40B4-BE49-F238E27FC236}">
                <a16:creationId xmlns:a16="http://schemas.microsoft.com/office/drawing/2014/main" id="{6E3EC985-7D52-20CA-F297-364B0FEF3AA4}"/>
              </a:ext>
            </a:extLst>
          </p:cNvPr>
          <p:cNvSpPr>
            <a:spLocks noGrp="1"/>
          </p:cNvSpPr>
          <p:nvPr>
            <p:ph type="ftr" sz="quarter" idx="11"/>
          </p:nvPr>
        </p:nvSpPr>
        <p:spPr/>
        <p:txBody>
          <a:bodyPr/>
          <a:lstStyle/>
          <a:p>
            <a:r>
              <a:rPr lang="en-US" dirty="0"/>
              <a:t>Cybersecurity and Society</a:t>
            </a:r>
          </a:p>
        </p:txBody>
      </p:sp>
      <p:sp>
        <p:nvSpPr>
          <p:cNvPr id="4" name="Slide Number Placeholder 3">
            <a:extLst>
              <a:ext uri="{FF2B5EF4-FFF2-40B4-BE49-F238E27FC236}">
                <a16:creationId xmlns:a16="http://schemas.microsoft.com/office/drawing/2014/main" id="{413D5D54-B69F-2EFD-E15D-1401C04B7364}"/>
              </a:ext>
            </a:extLst>
          </p:cNvPr>
          <p:cNvSpPr>
            <a:spLocks noGrp="1"/>
          </p:cNvSpPr>
          <p:nvPr>
            <p:ph type="sldNum" sz="quarter" idx="12"/>
          </p:nvPr>
        </p:nvSpPr>
        <p:spPr/>
        <p:txBody>
          <a:bodyPr/>
          <a:lstStyle/>
          <a:p>
            <a:fld id="{DFDF98CC-160E-494C-8C3C-8CDC5FA257DE}" type="slidenum">
              <a:rPr lang="en-US" smtClean="0"/>
              <a:t>24</a:t>
            </a:fld>
            <a:endParaRPr lang="en-US"/>
          </a:p>
        </p:txBody>
      </p:sp>
      <p:pic>
        <p:nvPicPr>
          <p:cNvPr id="6" name="Picture 5">
            <a:extLst>
              <a:ext uri="{FF2B5EF4-FFF2-40B4-BE49-F238E27FC236}">
                <a16:creationId xmlns:a16="http://schemas.microsoft.com/office/drawing/2014/main" id="{39D921AA-CF76-22AF-BECF-66E620A35087}"/>
              </a:ext>
            </a:extLst>
          </p:cNvPr>
          <p:cNvPicPr>
            <a:picLocks noChangeAspect="1"/>
          </p:cNvPicPr>
          <p:nvPr/>
        </p:nvPicPr>
        <p:blipFill>
          <a:blip r:embed="rId2"/>
          <a:stretch>
            <a:fillRect/>
          </a:stretch>
        </p:blipFill>
        <p:spPr>
          <a:xfrm>
            <a:off x="727508" y="498266"/>
            <a:ext cx="5400675" cy="5676900"/>
          </a:xfrm>
          <a:prstGeom prst="rect">
            <a:avLst/>
          </a:prstGeom>
        </p:spPr>
      </p:pic>
      <p:pic>
        <p:nvPicPr>
          <p:cNvPr id="8" name="Picture 7">
            <a:extLst>
              <a:ext uri="{FF2B5EF4-FFF2-40B4-BE49-F238E27FC236}">
                <a16:creationId xmlns:a16="http://schemas.microsoft.com/office/drawing/2014/main" id="{F43182C5-36A4-2354-1ECD-EE27CF27FC13}"/>
              </a:ext>
            </a:extLst>
          </p:cNvPr>
          <p:cNvPicPr>
            <a:picLocks noChangeAspect="1"/>
          </p:cNvPicPr>
          <p:nvPr/>
        </p:nvPicPr>
        <p:blipFill>
          <a:blip r:embed="rId3"/>
          <a:stretch>
            <a:fillRect/>
          </a:stretch>
        </p:blipFill>
        <p:spPr>
          <a:xfrm>
            <a:off x="6128183" y="1452562"/>
            <a:ext cx="5429250" cy="3952875"/>
          </a:xfrm>
          <a:prstGeom prst="rect">
            <a:avLst/>
          </a:prstGeom>
        </p:spPr>
      </p:pic>
    </p:spTree>
    <p:extLst>
      <p:ext uri="{BB962C8B-B14F-4D97-AF65-F5344CB8AC3E}">
        <p14:creationId xmlns:p14="http://schemas.microsoft.com/office/powerpoint/2010/main" val="154815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66E2F77-2E58-C2C5-95AC-268BFB10E4B6}"/>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C553CD4F-0E29-6298-8770-5727AAC62D48}"/>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7D8D32A3-13A0-E6C8-D174-FCBA6034F9F6}"/>
              </a:ext>
            </a:extLst>
          </p:cNvPr>
          <p:cNvSpPr>
            <a:spLocks noGrp="1"/>
          </p:cNvSpPr>
          <p:nvPr>
            <p:ph type="sldNum" sz="quarter" idx="12"/>
          </p:nvPr>
        </p:nvSpPr>
        <p:spPr/>
        <p:txBody>
          <a:bodyPr/>
          <a:lstStyle/>
          <a:p>
            <a:fld id="{DFDF98CC-160E-494C-8C3C-8CDC5FA257DE}" type="slidenum">
              <a:rPr lang="en-US" smtClean="0"/>
              <a:t>25</a:t>
            </a:fld>
            <a:endParaRPr lang="en-US"/>
          </a:p>
        </p:txBody>
      </p:sp>
      <p:pic>
        <p:nvPicPr>
          <p:cNvPr id="10" name="Picture 9">
            <a:extLst>
              <a:ext uri="{FF2B5EF4-FFF2-40B4-BE49-F238E27FC236}">
                <a16:creationId xmlns:a16="http://schemas.microsoft.com/office/drawing/2014/main" id="{BF93DF8E-1A5D-D233-D3F7-CC5CF5E64C2A}"/>
              </a:ext>
            </a:extLst>
          </p:cNvPr>
          <p:cNvPicPr>
            <a:picLocks noChangeAspect="1"/>
          </p:cNvPicPr>
          <p:nvPr/>
        </p:nvPicPr>
        <p:blipFill>
          <a:blip r:embed="rId2"/>
          <a:stretch>
            <a:fillRect/>
          </a:stretch>
        </p:blipFill>
        <p:spPr>
          <a:xfrm>
            <a:off x="0" y="792812"/>
            <a:ext cx="4238625" cy="5010150"/>
          </a:xfrm>
          <a:prstGeom prst="rect">
            <a:avLst/>
          </a:prstGeom>
        </p:spPr>
      </p:pic>
      <p:pic>
        <p:nvPicPr>
          <p:cNvPr id="12" name="Picture 11">
            <a:extLst>
              <a:ext uri="{FF2B5EF4-FFF2-40B4-BE49-F238E27FC236}">
                <a16:creationId xmlns:a16="http://schemas.microsoft.com/office/drawing/2014/main" id="{2F5D5096-C197-A69D-3348-7FF2D7B2A057}"/>
              </a:ext>
            </a:extLst>
          </p:cNvPr>
          <p:cNvPicPr>
            <a:picLocks noChangeAspect="1"/>
          </p:cNvPicPr>
          <p:nvPr/>
        </p:nvPicPr>
        <p:blipFill>
          <a:blip r:embed="rId3"/>
          <a:stretch>
            <a:fillRect/>
          </a:stretch>
        </p:blipFill>
        <p:spPr>
          <a:xfrm>
            <a:off x="8237971" y="573737"/>
            <a:ext cx="4000500" cy="5448300"/>
          </a:xfrm>
          <a:prstGeom prst="rect">
            <a:avLst/>
          </a:prstGeom>
        </p:spPr>
      </p:pic>
      <p:pic>
        <p:nvPicPr>
          <p:cNvPr id="13" name="Picture 12">
            <a:extLst>
              <a:ext uri="{FF2B5EF4-FFF2-40B4-BE49-F238E27FC236}">
                <a16:creationId xmlns:a16="http://schemas.microsoft.com/office/drawing/2014/main" id="{F80E158C-38A1-3CC4-0691-FED0D43908CF}"/>
              </a:ext>
            </a:extLst>
          </p:cNvPr>
          <p:cNvPicPr>
            <a:picLocks noChangeAspect="1"/>
          </p:cNvPicPr>
          <p:nvPr/>
        </p:nvPicPr>
        <p:blipFill>
          <a:blip r:embed="rId4"/>
          <a:stretch>
            <a:fillRect/>
          </a:stretch>
        </p:blipFill>
        <p:spPr>
          <a:xfrm>
            <a:off x="4043227" y="1618938"/>
            <a:ext cx="4271432" cy="4037973"/>
          </a:xfrm>
          <a:prstGeom prst="rect">
            <a:avLst/>
          </a:prstGeom>
        </p:spPr>
      </p:pic>
    </p:spTree>
    <p:extLst>
      <p:ext uri="{BB962C8B-B14F-4D97-AF65-F5344CB8AC3E}">
        <p14:creationId xmlns:p14="http://schemas.microsoft.com/office/powerpoint/2010/main" val="2505294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E13033-64A7-6D95-D030-E0F4307B5EBC}"/>
              </a:ext>
            </a:extLst>
          </p:cNvPr>
          <p:cNvSpPr>
            <a:spLocks noGrp="1"/>
          </p:cNvSpPr>
          <p:nvPr>
            <p:ph type="title"/>
          </p:nvPr>
        </p:nvSpPr>
        <p:spPr/>
        <p:txBody>
          <a:bodyPr/>
          <a:lstStyle/>
          <a:p>
            <a:r>
              <a:rPr lang="en-US" dirty="0"/>
              <a:t>Information Ethics: Digital divide</a:t>
            </a:r>
          </a:p>
        </p:txBody>
      </p:sp>
      <p:sp>
        <p:nvSpPr>
          <p:cNvPr id="6" name="Content Placeholder 5">
            <a:extLst>
              <a:ext uri="{FF2B5EF4-FFF2-40B4-BE49-F238E27FC236}">
                <a16:creationId xmlns:a16="http://schemas.microsoft.com/office/drawing/2014/main" id="{DE9754AE-F565-9B97-0BD8-CC60E638E444}"/>
              </a:ext>
            </a:extLst>
          </p:cNvPr>
          <p:cNvSpPr>
            <a:spLocks noGrp="1"/>
          </p:cNvSpPr>
          <p:nvPr>
            <p:ph idx="1"/>
          </p:nvPr>
        </p:nvSpPr>
        <p:spPr/>
        <p:txBody>
          <a:bodyPr/>
          <a:lstStyle/>
          <a:p>
            <a:r>
              <a:rPr lang="en-US" dirty="0"/>
              <a:t>An issue specific to the ethical issues of the freedom of information is what is known as the digital divide. This refers to the unequal socio-economic divide between those who had access to digital and information technology, and those who have had limited or no access at all. </a:t>
            </a:r>
          </a:p>
          <a:p>
            <a:r>
              <a:rPr lang="en-US" dirty="0"/>
              <a:t>This gap of access between countries or regions of the world is called the global digital divide.</a:t>
            </a:r>
          </a:p>
        </p:txBody>
      </p:sp>
      <p:sp>
        <p:nvSpPr>
          <p:cNvPr id="2" name="Date Placeholder 1">
            <a:extLst>
              <a:ext uri="{FF2B5EF4-FFF2-40B4-BE49-F238E27FC236}">
                <a16:creationId xmlns:a16="http://schemas.microsoft.com/office/drawing/2014/main" id="{D81D1976-2BAF-D5B7-1727-DDCA3641EFAB}"/>
              </a:ext>
            </a:extLst>
          </p:cNvPr>
          <p:cNvSpPr>
            <a:spLocks noGrp="1"/>
          </p:cNvSpPr>
          <p:nvPr>
            <p:ph type="dt" sz="half" idx="10"/>
          </p:nvPr>
        </p:nvSpPr>
        <p:spPr/>
        <p:txBody>
          <a:bodyPr/>
          <a:lstStyle/>
          <a:p>
            <a:fld id="{D2C30667-29C0-4853-A695-2D323707E37B}" type="datetime1">
              <a:rPr lang="en-US" smtClean="0"/>
              <a:t>11/16/2022</a:t>
            </a:fld>
            <a:endParaRPr lang="en-US"/>
          </a:p>
        </p:txBody>
      </p:sp>
      <p:sp>
        <p:nvSpPr>
          <p:cNvPr id="3" name="Footer Placeholder 2">
            <a:extLst>
              <a:ext uri="{FF2B5EF4-FFF2-40B4-BE49-F238E27FC236}">
                <a16:creationId xmlns:a16="http://schemas.microsoft.com/office/drawing/2014/main" id="{10F0599B-A195-8623-5709-31E62C29B653}"/>
              </a:ext>
            </a:extLst>
          </p:cNvPr>
          <p:cNvSpPr>
            <a:spLocks noGrp="1"/>
          </p:cNvSpPr>
          <p:nvPr>
            <p:ph type="ftr" sz="quarter" idx="11"/>
          </p:nvPr>
        </p:nvSpPr>
        <p:spPr/>
        <p:txBody>
          <a:bodyPr/>
          <a:lstStyle/>
          <a:p>
            <a:r>
              <a:rPr lang="en-US" dirty="0"/>
              <a:t>Cybersecurity and Society</a:t>
            </a:r>
          </a:p>
        </p:txBody>
      </p:sp>
      <p:sp>
        <p:nvSpPr>
          <p:cNvPr id="4" name="Slide Number Placeholder 3">
            <a:extLst>
              <a:ext uri="{FF2B5EF4-FFF2-40B4-BE49-F238E27FC236}">
                <a16:creationId xmlns:a16="http://schemas.microsoft.com/office/drawing/2014/main" id="{E90C7C89-51FE-520F-DD10-CCB6366BC8D1}"/>
              </a:ext>
            </a:extLst>
          </p:cNvPr>
          <p:cNvSpPr>
            <a:spLocks noGrp="1"/>
          </p:cNvSpPr>
          <p:nvPr>
            <p:ph type="sldNum" sz="quarter" idx="12"/>
          </p:nvPr>
        </p:nvSpPr>
        <p:spPr/>
        <p:txBody>
          <a:bodyPr/>
          <a:lstStyle/>
          <a:p>
            <a:fld id="{DFDF98CC-160E-494C-8C3C-8CDC5FA257DE}" type="slidenum">
              <a:rPr lang="en-US" smtClean="0"/>
              <a:t>26</a:t>
            </a:fld>
            <a:endParaRPr lang="en-US"/>
          </a:p>
        </p:txBody>
      </p:sp>
    </p:spTree>
    <p:extLst>
      <p:ext uri="{BB962C8B-B14F-4D97-AF65-F5344CB8AC3E}">
        <p14:creationId xmlns:p14="http://schemas.microsoft.com/office/powerpoint/2010/main" val="2815095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DC8A-0C11-EEFA-B310-E4E81DB42B4C}"/>
              </a:ext>
            </a:extLst>
          </p:cNvPr>
          <p:cNvSpPr>
            <a:spLocks noGrp="1"/>
          </p:cNvSpPr>
          <p:nvPr>
            <p:ph type="title"/>
          </p:nvPr>
        </p:nvSpPr>
        <p:spPr/>
        <p:txBody>
          <a:bodyPr/>
          <a:lstStyle/>
          <a:p>
            <a:r>
              <a:rPr lang="en-US" dirty="0"/>
              <a:t>Information Ethics: Regulated content</a:t>
            </a:r>
          </a:p>
        </p:txBody>
      </p:sp>
      <p:sp>
        <p:nvSpPr>
          <p:cNvPr id="3" name="Content Placeholder 2">
            <a:extLst>
              <a:ext uri="{FF2B5EF4-FFF2-40B4-BE49-F238E27FC236}">
                <a16:creationId xmlns:a16="http://schemas.microsoft.com/office/drawing/2014/main" id="{95E736DF-D169-F9D4-E138-1DEF5349C317}"/>
              </a:ext>
            </a:extLst>
          </p:cNvPr>
          <p:cNvSpPr>
            <a:spLocks noGrp="1"/>
          </p:cNvSpPr>
          <p:nvPr>
            <p:ph idx="1"/>
          </p:nvPr>
        </p:nvSpPr>
        <p:spPr/>
        <p:txBody>
          <a:bodyPr/>
          <a:lstStyle/>
          <a:p>
            <a:r>
              <a:rPr lang="en-US" dirty="0"/>
              <a:t>Sexuality / Pornography</a:t>
            </a:r>
          </a:p>
          <a:p>
            <a:r>
              <a:rPr lang="en-US" dirty="0"/>
              <a:t>Gambling</a:t>
            </a:r>
          </a:p>
          <a:p>
            <a:endParaRPr lang="en-US" dirty="0"/>
          </a:p>
        </p:txBody>
      </p:sp>
      <p:sp>
        <p:nvSpPr>
          <p:cNvPr id="4" name="Date Placeholder 3">
            <a:extLst>
              <a:ext uri="{FF2B5EF4-FFF2-40B4-BE49-F238E27FC236}">
                <a16:creationId xmlns:a16="http://schemas.microsoft.com/office/drawing/2014/main" id="{F295DFFA-B111-B26A-0B5B-8E721BF8C7F1}"/>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E4F97B4C-55D4-ECC4-AF8A-C3EC6E05E0FB}"/>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6C12EAC4-BA15-FDA7-9FF3-7573B2F163F2}"/>
              </a:ext>
            </a:extLst>
          </p:cNvPr>
          <p:cNvSpPr>
            <a:spLocks noGrp="1"/>
          </p:cNvSpPr>
          <p:nvPr>
            <p:ph type="sldNum" sz="quarter" idx="12"/>
          </p:nvPr>
        </p:nvSpPr>
        <p:spPr/>
        <p:txBody>
          <a:bodyPr/>
          <a:lstStyle/>
          <a:p>
            <a:fld id="{DFDF98CC-160E-494C-8C3C-8CDC5FA257DE}" type="slidenum">
              <a:rPr lang="en-US" smtClean="0"/>
              <a:t>27</a:t>
            </a:fld>
            <a:endParaRPr lang="en-US"/>
          </a:p>
        </p:txBody>
      </p:sp>
    </p:spTree>
    <p:extLst>
      <p:ext uri="{BB962C8B-B14F-4D97-AF65-F5344CB8AC3E}">
        <p14:creationId xmlns:p14="http://schemas.microsoft.com/office/powerpoint/2010/main" val="3565780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7AD3-389A-3E72-D85A-DC721D36DE9A}"/>
              </a:ext>
            </a:extLst>
          </p:cNvPr>
          <p:cNvSpPr>
            <a:spLocks noGrp="1"/>
          </p:cNvSpPr>
          <p:nvPr>
            <p:ph type="title"/>
          </p:nvPr>
        </p:nvSpPr>
        <p:spPr/>
        <p:txBody>
          <a:bodyPr/>
          <a:lstStyle/>
          <a:p>
            <a:r>
              <a:rPr lang="en-US" dirty="0"/>
              <a:t>Codes of Ethics: RFC 1087</a:t>
            </a:r>
          </a:p>
        </p:txBody>
      </p:sp>
      <p:sp>
        <p:nvSpPr>
          <p:cNvPr id="3" name="Content Placeholder 2">
            <a:extLst>
              <a:ext uri="{FF2B5EF4-FFF2-40B4-BE49-F238E27FC236}">
                <a16:creationId xmlns:a16="http://schemas.microsoft.com/office/drawing/2014/main" id="{1521DD23-243B-1417-DAB0-A5D419B75F4F}"/>
              </a:ext>
            </a:extLst>
          </p:cNvPr>
          <p:cNvSpPr>
            <a:spLocks noGrp="1"/>
          </p:cNvSpPr>
          <p:nvPr>
            <p:ph idx="1"/>
          </p:nvPr>
        </p:nvSpPr>
        <p:spPr/>
        <p:txBody>
          <a:bodyPr>
            <a:normAutofit/>
          </a:bodyPr>
          <a:lstStyle/>
          <a:p>
            <a:r>
              <a:rPr lang="en-US" dirty="0"/>
              <a:t>In January 1989, the Internet Architecture Board (IAB) in RFC 1087, titled "Ethics and the Internet," defines an activity as unethical and unacceptable if it:</a:t>
            </a:r>
          </a:p>
          <a:p>
            <a:pPr lvl="1"/>
            <a:r>
              <a:rPr lang="en-US" dirty="0"/>
              <a:t>Seeks to gain unauthorized access to the resources of the Internet.</a:t>
            </a:r>
          </a:p>
          <a:p>
            <a:pPr lvl="1"/>
            <a:r>
              <a:rPr lang="en-US" dirty="0"/>
              <a:t>Disrupts the intended use of the internet.</a:t>
            </a:r>
          </a:p>
          <a:p>
            <a:pPr lvl="1"/>
            <a:r>
              <a:rPr lang="en-US" dirty="0"/>
              <a:t>Wastes resources (people, capacity, computer) through such actions.</a:t>
            </a:r>
          </a:p>
          <a:p>
            <a:pPr lvl="1"/>
            <a:r>
              <a:rPr lang="en-US" dirty="0"/>
              <a:t>Destroys the integrity of computer-based information, or</a:t>
            </a:r>
          </a:p>
          <a:p>
            <a:pPr lvl="1"/>
            <a:r>
              <a:rPr lang="en-US" dirty="0"/>
              <a:t>Compromises the privacy of users.</a:t>
            </a:r>
          </a:p>
        </p:txBody>
      </p:sp>
      <p:sp>
        <p:nvSpPr>
          <p:cNvPr id="4" name="Date Placeholder 3">
            <a:extLst>
              <a:ext uri="{FF2B5EF4-FFF2-40B4-BE49-F238E27FC236}">
                <a16:creationId xmlns:a16="http://schemas.microsoft.com/office/drawing/2014/main" id="{9588B4C4-9075-F610-F999-7A9541FE0233}"/>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BBF26A62-08EA-8E3C-8FD6-AA008A2C4F6C}"/>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E735CAA7-EDB0-B231-AF5B-93A6EFB288C5}"/>
              </a:ext>
            </a:extLst>
          </p:cNvPr>
          <p:cNvSpPr>
            <a:spLocks noGrp="1"/>
          </p:cNvSpPr>
          <p:nvPr>
            <p:ph type="sldNum" sz="quarter" idx="12"/>
          </p:nvPr>
        </p:nvSpPr>
        <p:spPr/>
        <p:txBody>
          <a:bodyPr/>
          <a:lstStyle/>
          <a:p>
            <a:fld id="{DFDF98CC-160E-494C-8C3C-8CDC5FA257DE}" type="slidenum">
              <a:rPr lang="en-US" smtClean="0"/>
              <a:t>28</a:t>
            </a:fld>
            <a:endParaRPr lang="en-US"/>
          </a:p>
        </p:txBody>
      </p:sp>
    </p:spTree>
    <p:extLst>
      <p:ext uri="{BB962C8B-B14F-4D97-AF65-F5344CB8AC3E}">
        <p14:creationId xmlns:p14="http://schemas.microsoft.com/office/powerpoint/2010/main" val="2196360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7AD3-389A-3E72-D85A-DC721D36DE9A}"/>
              </a:ext>
            </a:extLst>
          </p:cNvPr>
          <p:cNvSpPr>
            <a:spLocks noGrp="1"/>
          </p:cNvSpPr>
          <p:nvPr>
            <p:ph type="title"/>
          </p:nvPr>
        </p:nvSpPr>
        <p:spPr/>
        <p:txBody>
          <a:bodyPr/>
          <a:lstStyle/>
          <a:p>
            <a:r>
              <a:rPr lang="en-US" dirty="0"/>
              <a:t>Codes of Ethics: The Code of Fair Information Practices</a:t>
            </a:r>
          </a:p>
        </p:txBody>
      </p:sp>
      <p:sp>
        <p:nvSpPr>
          <p:cNvPr id="3" name="Content Placeholder 2">
            <a:extLst>
              <a:ext uri="{FF2B5EF4-FFF2-40B4-BE49-F238E27FC236}">
                <a16:creationId xmlns:a16="http://schemas.microsoft.com/office/drawing/2014/main" id="{1521DD23-243B-1417-DAB0-A5D419B75F4F}"/>
              </a:ext>
            </a:extLst>
          </p:cNvPr>
          <p:cNvSpPr>
            <a:spLocks noGrp="1"/>
          </p:cNvSpPr>
          <p:nvPr>
            <p:ph idx="1"/>
          </p:nvPr>
        </p:nvSpPr>
        <p:spPr/>
        <p:txBody>
          <a:bodyPr>
            <a:normAutofit fontScale="70000" lnSpcReduction="20000"/>
          </a:bodyPr>
          <a:lstStyle/>
          <a:p>
            <a:r>
              <a:rPr lang="en-US" sz="2900" dirty="0"/>
              <a:t>Based on five principles outlining the requirements for records keeping systems. This requirement was implemented in 1973 by the U.S. Department of Health, Education and Welfare</a:t>
            </a:r>
            <a:r>
              <a:rPr lang="en-US" dirty="0"/>
              <a:t>.</a:t>
            </a:r>
          </a:p>
          <a:p>
            <a:pPr lvl="1"/>
            <a:r>
              <a:rPr lang="en-US" sz="2100" dirty="0"/>
              <a:t>There must be no personal data record-keeping systems whose very existence is secret.</a:t>
            </a:r>
          </a:p>
          <a:p>
            <a:pPr lvl="1"/>
            <a:r>
              <a:rPr lang="en-US" sz="2100" dirty="0"/>
              <a:t>There must be a way for a person to find out what information about the person is in a record and how it is used.</a:t>
            </a:r>
          </a:p>
          <a:p>
            <a:pPr lvl="1"/>
            <a:r>
              <a:rPr lang="en-US" sz="2100" dirty="0"/>
              <a:t>There must be a way for a person to prevent information about the person that was obtained for one purpose from being used or made available for other purposes without the person's consent.</a:t>
            </a:r>
          </a:p>
          <a:p>
            <a:pPr lvl="1"/>
            <a:r>
              <a:rPr lang="en-US" sz="2100" dirty="0"/>
              <a:t>There must be a way for a person to correct or amend a record of identifiable information about the person.</a:t>
            </a:r>
          </a:p>
          <a:p>
            <a:pPr lvl="1"/>
            <a:r>
              <a:rPr lang="en-US" sz="2100" dirty="0"/>
              <a:t>Any organization creating, maintaining, using, or disseminating records of identifiable personal data must assure the reliability of the data for their intended use and must take precautions to prevent misuses of the data.</a:t>
            </a:r>
          </a:p>
        </p:txBody>
      </p:sp>
      <p:sp>
        <p:nvSpPr>
          <p:cNvPr id="4" name="Date Placeholder 3">
            <a:extLst>
              <a:ext uri="{FF2B5EF4-FFF2-40B4-BE49-F238E27FC236}">
                <a16:creationId xmlns:a16="http://schemas.microsoft.com/office/drawing/2014/main" id="{9588B4C4-9075-F610-F999-7A9541FE0233}"/>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BBF26A62-08EA-8E3C-8FD6-AA008A2C4F6C}"/>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E735CAA7-EDB0-B231-AF5B-93A6EFB288C5}"/>
              </a:ext>
            </a:extLst>
          </p:cNvPr>
          <p:cNvSpPr>
            <a:spLocks noGrp="1"/>
          </p:cNvSpPr>
          <p:nvPr>
            <p:ph type="sldNum" sz="quarter" idx="12"/>
          </p:nvPr>
        </p:nvSpPr>
        <p:spPr/>
        <p:txBody>
          <a:bodyPr/>
          <a:lstStyle/>
          <a:p>
            <a:fld id="{DFDF98CC-160E-494C-8C3C-8CDC5FA257DE}" type="slidenum">
              <a:rPr lang="en-US" smtClean="0"/>
              <a:t>29</a:t>
            </a:fld>
            <a:endParaRPr lang="en-US"/>
          </a:p>
        </p:txBody>
      </p:sp>
    </p:spTree>
    <p:extLst>
      <p:ext uri="{BB962C8B-B14F-4D97-AF65-F5344CB8AC3E}">
        <p14:creationId xmlns:p14="http://schemas.microsoft.com/office/powerpoint/2010/main" val="239072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42E7E-BD4D-0C08-8D15-97E38C8FC4F9}"/>
              </a:ext>
            </a:extLst>
          </p:cNvPr>
          <p:cNvSpPr>
            <a:spLocks noGrp="1"/>
          </p:cNvSpPr>
          <p:nvPr>
            <p:ph type="title"/>
          </p:nvPr>
        </p:nvSpPr>
        <p:spPr/>
        <p:txBody>
          <a:bodyPr/>
          <a:lstStyle/>
          <a:p>
            <a:r>
              <a:rPr lang="en-US" dirty="0"/>
              <a:t>What is big data?</a:t>
            </a:r>
          </a:p>
        </p:txBody>
      </p:sp>
      <p:sp>
        <p:nvSpPr>
          <p:cNvPr id="3" name="Content Placeholder 2">
            <a:extLst>
              <a:ext uri="{FF2B5EF4-FFF2-40B4-BE49-F238E27FC236}">
                <a16:creationId xmlns:a16="http://schemas.microsoft.com/office/drawing/2014/main" id="{D030D84D-E61B-3B53-5E0A-C1C7A7F9A136}"/>
              </a:ext>
            </a:extLst>
          </p:cNvPr>
          <p:cNvSpPr>
            <a:spLocks noGrp="1"/>
          </p:cNvSpPr>
          <p:nvPr>
            <p:ph idx="1"/>
          </p:nvPr>
        </p:nvSpPr>
        <p:spPr/>
        <p:txBody>
          <a:bodyPr>
            <a:normAutofit fontScale="92500" lnSpcReduction="20000"/>
          </a:bodyPr>
          <a:lstStyle/>
          <a:p>
            <a:r>
              <a:rPr lang="en-US" dirty="0"/>
              <a:t>The term “Big Data” does not necessarily refer to the amount of data we’re talking about – although it is a LOT of data.</a:t>
            </a:r>
          </a:p>
          <a:p>
            <a:r>
              <a:rPr lang="en-US" dirty="0"/>
              <a:t>It refers to a fundamental shift in the way that data is processed.</a:t>
            </a:r>
          </a:p>
          <a:p>
            <a:r>
              <a:rPr lang="en-US" dirty="0"/>
              <a:t>Historically, structured data has typically been the focus of most enterprise analytics, and has been handled through the use of the relational data model. Recently, the quantity of unstructured data, such as micro-texts, web pages, relationship data, images and videos, has exploded, and the trend indicates an increase in the incorporation of unstructured data to generate value.</a:t>
            </a:r>
          </a:p>
        </p:txBody>
      </p:sp>
      <p:sp>
        <p:nvSpPr>
          <p:cNvPr id="4" name="Date Placeholder 3">
            <a:extLst>
              <a:ext uri="{FF2B5EF4-FFF2-40B4-BE49-F238E27FC236}">
                <a16:creationId xmlns:a16="http://schemas.microsoft.com/office/drawing/2014/main" id="{644A6CE9-6BB3-0826-C63B-8A5D5093D36A}"/>
              </a:ext>
            </a:extLst>
          </p:cNvPr>
          <p:cNvSpPr>
            <a:spLocks noGrp="1"/>
          </p:cNvSpPr>
          <p:nvPr>
            <p:ph type="dt" sz="half" idx="10"/>
          </p:nvPr>
        </p:nvSpPr>
        <p:spPr/>
        <p:txBody>
          <a:bodyPr/>
          <a:lstStyle/>
          <a:p>
            <a:fld id="{B9867A03-0D75-4281-ABBC-48F8F2265ADC}" type="datetime1">
              <a:rPr lang="en-US" smtClean="0"/>
              <a:t>11/14/2022</a:t>
            </a:fld>
            <a:endParaRPr lang="en-US"/>
          </a:p>
        </p:txBody>
      </p:sp>
      <p:sp>
        <p:nvSpPr>
          <p:cNvPr id="5" name="Footer Placeholder 4">
            <a:extLst>
              <a:ext uri="{FF2B5EF4-FFF2-40B4-BE49-F238E27FC236}">
                <a16:creationId xmlns:a16="http://schemas.microsoft.com/office/drawing/2014/main" id="{27CEDF7D-2527-64F5-9FEE-D9DDEADB85D0}"/>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B57A1A96-5488-53AD-C302-1E68FA72D982}"/>
              </a:ext>
            </a:extLst>
          </p:cNvPr>
          <p:cNvSpPr>
            <a:spLocks noGrp="1"/>
          </p:cNvSpPr>
          <p:nvPr>
            <p:ph type="sldNum" sz="quarter" idx="12"/>
          </p:nvPr>
        </p:nvSpPr>
        <p:spPr/>
        <p:txBody>
          <a:bodyPr/>
          <a:lstStyle/>
          <a:p>
            <a:fld id="{DFDF98CC-160E-494C-8C3C-8CDC5FA257DE}" type="slidenum">
              <a:rPr lang="en-US" smtClean="0"/>
              <a:t>3</a:t>
            </a:fld>
            <a:endParaRPr lang="en-US"/>
          </a:p>
        </p:txBody>
      </p:sp>
    </p:spTree>
    <p:extLst>
      <p:ext uri="{BB962C8B-B14F-4D97-AF65-F5344CB8AC3E}">
        <p14:creationId xmlns:p14="http://schemas.microsoft.com/office/powerpoint/2010/main" val="3603357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7AD3-389A-3E72-D85A-DC721D36DE9A}"/>
              </a:ext>
            </a:extLst>
          </p:cNvPr>
          <p:cNvSpPr>
            <a:spLocks noGrp="1"/>
          </p:cNvSpPr>
          <p:nvPr>
            <p:ph type="title"/>
          </p:nvPr>
        </p:nvSpPr>
        <p:spPr/>
        <p:txBody>
          <a:bodyPr/>
          <a:lstStyle/>
          <a:p>
            <a:r>
              <a:rPr lang="en-US" dirty="0"/>
              <a:t>Codes of Ethics: (ISC)2 Code of Ethics</a:t>
            </a:r>
          </a:p>
        </p:txBody>
      </p:sp>
      <p:sp>
        <p:nvSpPr>
          <p:cNvPr id="3" name="Content Placeholder 2">
            <a:extLst>
              <a:ext uri="{FF2B5EF4-FFF2-40B4-BE49-F238E27FC236}">
                <a16:creationId xmlns:a16="http://schemas.microsoft.com/office/drawing/2014/main" id="{1521DD23-243B-1417-DAB0-A5D419B75F4F}"/>
              </a:ext>
            </a:extLst>
          </p:cNvPr>
          <p:cNvSpPr>
            <a:spLocks noGrp="1"/>
          </p:cNvSpPr>
          <p:nvPr>
            <p:ph idx="1"/>
          </p:nvPr>
        </p:nvSpPr>
        <p:spPr/>
        <p:txBody>
          <a:bodyPr>
            <a:normAutofit fontScale="62500" lnSpcReduction="20000"/>
          </a:bodyPr>
          <a:lstStyle/>
          <a:p>
            <a:r>
              <a:rPr lang="en-US" sz="2900" dirty="0"/>
              <a:t>Code of Ethics Preamble:</a:t>
            </a:r>
          </a:p>
          <a:p>
            <a:pPr lvl="1"/>
            <a:r>
              <a:rPr lang="en-US" sz="2500" dirty="0"/>
              <a:t>The safety and welfare of society and the common good, duty to our principles, and to each other, requires that we adhere, and be seen to adhere, to the highest ethical standards of behavior. Therefore, strict adherence to this Code is a condition of certification.</a:t>
            </a:r>
          </a:p>
          <a:p>
            <a:r>
              <a:rPr lang="en-US" sz="2900" dirty="0"/>
              <a:t>Code of Ethics Canons:</a:t>
            </a:r>
          </a:p>
          <a:p>
            <a:pPr lvl="1"/>
            <a:r>
              <a:rPr lang="en-US" sz="2500" dirty="0"/>
              <a:t>Canon One: Protect society, the common good, necessary public trust and confidence, and the infrastructure.</a:t>
            </a:r>
          </a:p>
          <a:p>
            <a:pPr lvl="1"/>
            <a:r>
              <a:rPr lang="en-US" sz="2500" dirty="0"/>
              <a:t>Canon Two: Act honorably, honestly, justly, responsibly, and legally.</a:t>
            </a:r>
          </a:p>
          <a:p>
            <a:pPr lvl="1"/>
            <a:r>
              <a:rPr lang="en-US" sz="2500" dirty="0"/>
              <a:t>Canon Three: Provide diligent and competent service to principles.</a:t>
            </a:r>
          </a:p>
          <a:p>
            <a:pPr lvl="1"/>
            <a:r>
              <a:rPr lang="en-US" sz="2500" dirty="0"/>
              <a:t>Canon Four: Advance and protect the profession</a:t>
            </a:r>
            <a:endParaRPr lang="en-US" sz="1700" dirty="0"/>
          </a:p>
        </p:txBody>
      </p:sp>
      <p:sp>
        <p:nvSpPr>
          <p:cNvPr id="4" name="Date Placeholder 3">
            <a:extLst>
              <a:ext uri="{FF2B5EF4-FFF2-40B4-BE49-F238E27FC236}">
                <a16:creationId xmlns:a16="http://schemas.microsoft.com/office/drawing/2014/main" id="{9588B4C4-9075-F610-F999-7A9541FE0233}"/>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BBF26A62-08EA-8E3C-8FD6-AA008A2C4F6C}"/>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E735CAA7-EDB0-B231-AF5B-93A6EFB288C5}"/>
              </a:ext>
            </a:extLst>
          </p:cNvPr>
          <p:cNvSpPr>
            <a:spLocks noGrp="1"/>
          </p:cNvSpPr>
          <p:nvPr>
            <p:ph type="sldNum" sz="quarter" idx="12"/>
          </p:nvPr>
        </p:nvSpPr>
        <p:spPr/>
        <p:txBody>
          <a:bodyPr/>
          <a:lstStyle/>
          <a:p>
            <a:fld id="{DFDF98CC-160E-494C-8C3C-8CDC5FA257DE}" type="slidenum">
              <a:rPr lang="en-US" smtClean="0"/>
              <a:t>30</a:t>
            </a:fld>
            <a:endParaRPr lang="en-US"/>
          </a:p>
        </p:txBody>
      </p:sp>
    </p:spTree>
    <p:extLst>
      <p:ext uri="{BB962C8B-B14F-4D97-AF65-F5344CB8AC3E}">
        <p14:creationId xmlns:p14="http://schemas.microsoft.com/office/powerpoint/2010/main" val="1585582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E917F-CD02-234B-3B1F-E8F88FB848FA}"/>
              </a:ext>
            </a:extLst>
          </p:cNvPr>
          <p:cNvSpPr>
            <a:spLocks noGrp="1"/>
          </p:cNvSpPr>
          <p:nvPr>
            <p:ph type="title"/>
          </p:nvPr>
        </p:nvSpPr>
        <p:spPr/>
        <p:txBody>
          <a:bodyPr/>
          <a:lstStyle/>
          <a:p>
            <a:r>
              <a:rPr lang="en-US" dirty="0"/>
              <a:t>Data Ethics</a:t>
            </a:r>
          </a:p>
        </p:txBody>
      </p:sp>
      <p:sp>
        <p:nvSpPr>
          <p:cNvPr id="3" name="Content Placeholder 2">
            <a:extLst>
              <a:ext uri="{FF2B5EF4-FFF2-40B4-BE49-F238E27FC236}">
                <a16:creationId xmlns:a16="http://schemas.microsoft.com/office/drawing/2014/main" id="{36B8EA96-4F9E-CC1B-F913-1D5AFB45C256}"/>
              </a:ext>
            </a:extLst>
          </p:cNvPr>
          <p:cNvSpPr>
            <a:spLocks noGrp="1"/>
          </p:cNvSpPr>
          <p:nvPr>
            <p:ph idx="1"/>
          </p:nvPr>
        </p:nvSpPr>
        <p:spPr/>
        <p:txBody>
          <a:bodyPr>
            <a:normAutofit fontScale="85000" lnSpcReduction="20000"/>
          </a:bodyPr>
          <a:lstStyle/>
          <a:p>
            <a:r>
              <a:rPr lang="en-US" dirty="0"/>
              <a:t>Data ethics is concerned with the following principles:</a:t>
            </a:r>
          </a:p>
          <a:p>
            <a:pPr lvl="1"/>
            <a:r>
              <a:rPr lang="en-US" dirty="0"/>
              <a:t>Ownership - Individuals own their own data</a:t>
            </a:r>
          </a:p>
          <a:p>
            <a:pPr lvl="1"/>
            <a:r>
              <a:rPr lang="en-US" dirty="0"/>
              <a:t>Transaction transparency - If an individual's personal data is used, they should have transparent access to the algorithm design used to generate aggregate data sets</a:t>
            </a:r>
          </a:p>
          <a:p>
            <a:pPr lvl="1"/>
            <a:r>
              <a:rPr lang="en-US" dirty="0"/>
              <a:t>Consent - If an individual or legal entity would like to use personal data, one needs informed and explicitly expressed consent of what personal data moves to whom, when, and for what purpose from the owner of the data</a:t>
            </a:r>
          </a:p>
          <a:p>
            <a:pPr lvl="1"/>
            <a:r>
              <a:rPr lang="en-US" dirty="0"/>
              <a:t>Privacy - If data transactions occur all reasonable effort needs to be made to preserve privacy</a:t>
            </a:r>
          </a:p>
          <a:p>
            <a:pPr lvl="1"/>
            <a:r>
              <a:rPr lang="en-US" dirty="0"/>
              <a:t>Currency - Individuals should be aware of financial transactions resulting from the use of their personal data and the scale of these transactions</a:t>
            </a:r>
          </a:p>
          <a:p>
            <a:pPr lvl="1"/>
            <a:r>
              <a:rPr lang="en-US" dirty="0"/>
              <a:t>Openness - Aggregate data sets should be freely available</a:t>
            </a:r>
          </a:p>
        </p:txBody>
      </p:sp>
      <p:sp>
        <p:nvSpPr>
          <p:cNvPr id="4" name="Date Placeholder 3">
            <a:extLst>
              <a:ext uri="{FF2B5EF4-FFF2-40B4-BE49-F238E27FC236}">
                <a16:creationId xmlns:a16="http://schemas.microsoft.com/office/drawing/2014/main" id="{A5217816-708F-792C-949E-5C6FBF92A0A7}"/>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A0A29559-1CCB-2673-9120-795468980939}"/>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C07D34EA-301D-8927-D381-6D9E3DA88B9D}"/>
              </a:ext>
            </a:extLst>
          </p:cNvPr>
          <p:cNvSpPr>
            <a:spLocks noGrp="1"/>
          </p:cNvSpPr>
          <p:nvPr>
            <p:ph type="sldNum" sz="quarter" idx="12"/>
          </p:nvPr>
        </p:nvSpPr>
        <p:spPr/>
        <p:txBody>
          <a:bodyPr/>
          <a:lstStyle/>
          <a:p>
            <a:fld id="{DFDF98CC-160E-494C-8C3C-8CDC5FA257DE}" type="slidenum">
              <a:rPr lang="en-US" smtClean="0"/>
              <a:t>31</a:t>
            </a:fld>
            <a:endParaRPr lang="en-US"/>
          </a:p>
        </p:txBody>
      </p:sp>
    </p:spTree>
    <p:extLst>
      <p:ext uri="{BB962C8B-B14F-4D97-AF65-F5344CB8AC3E}">
        <p14:creationId xmlns:p14="http://schemas.microsoft.com/office/powerpoint/2010/main" val="2679452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2A5A824E-4E89-4E8C-8B3B-18C2300E68E2}"/>
              </a:ext>
            </a:extLst>
          </p:cNvPr>
          <p:cNvGraphicFramePr/>
          <p:nvPr/>
        </p:nvGraphicFramePr>
        <p:xfrm>
          <a:off x="114300" y="88900"/>
          <a:ext cx="11963400" cy="668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itle 9">
            <a:extLst>
              <a:ext uri="{FF2B5EF4-FFF2-40B4-BE49-F238E27FC236}">
                <a16:creationId xmlns:a16="http://schemas.microsoft.com/office/drawing/2014/main" id="{D561073E-44F1-475F-B495-7EABAB38526B}"/>
              </a:ext>
            </a:extLst>
          </p:cNvPr>
          <p:cNvSpPr>
            <a:spLocks noGrp="1"/>
          </p:cNvSpPr>
          <p:nvPr>
            <p:ph type="title"/>
          </p:nvPr>
        </p:nvSpPr>
        <p:spPr>
          <a:xfrm>
            <a:off x="0" y="0"/>
            <a:ext cx="12192000" cy="6858000"/>
          </a:xfrm>
        </p:spPr>
        <p:txBody>
          <a:bodyPr/>
          <a:lstStyle/>
          <a:p>
            <a:pPr algn="ctr"/>
            <a:r>
              <a:rPr lang="en-US" dirty="0"/>
              <a:t>Data abuse</a:t>
            </a:r>
          </a:p>
        </p:txBody>
      </p:sp>
    </p:spTree>
    <p:extLst>
      <p:ext uri="{BB962C8B-B14F-4D97-AF65-F5344CB8AC3E}">
        <p14:creationId xmlns:p14="http://schemas.microsoft.com/office/powerpoint/2010/main" val="941347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67BA-9E19-EE05-BD6F-7F28CD2BAAD2}"/>
              </a:ext>
            </a:extLst>
          </p:cNvPr>
          <p:cNvSpPr>
            <a:spLocks noGrp="1"/>
          </p:cNvSpPr>
          <p:nvPr>
            <p:ph type="title"/>
          </p:nvPr>
        </p:nvSpPr>
        <p:spPr/>
        <p:txBody>
          <a:bodyPr/>
          <a:lstStyle/>
          <a:p>
            <a:r>
              <a:rPr lang="en-US" dirty="0"/>
              <a:t>Data abuse</a:t>
            </a:r>
          </a:p>
        </p:txBody>
      </p:sp>
      <p:sp>
        <p:nvSpPr>
          <p:cNvPr id="3" name="Content Placeholder 2">
            <a:extLst>
              <a:ext uri="{FF2B5EF4-FFF2-40B4-BE49-F238E27FC236}">
                <a16:creationId xmlns:a16="http://schemas.microsoft.com/office/drawing/2014/main" id="{2B4B3D88-3894-1B1B-2F21-F23929AD9B1F}"/>
              </a:ext>
            </a:extLst>
          </p:cNvPr>
          <p:cNvSpPr>
            <a:spLocks noGrp="1"/>
          </p:cNvSpPr>
          <p:nvPr>
            <p:ph idx="1"/>
          </p:nvPr>
        </p:nvSpPr>
        <p:spPr/>
        <p:txBody>
          <a:bodyPr>
            <a:normAutofit fontScale="85000" lnSpcReduction="10000"/>
          </a:bodyPr>
          <a:lstStyle/>
          <a:p>
            <a:r>
              <a:rPr lang="en-US" dirty="0"/>
              <a:t>Dating Apps: </a:t>
            </a:r>
            <a:r>
              <a:rPr lang="en-US" dirty="0" err="1"/>
              <a:t>OKCupid</a:t>
            </a:r>
            <a:r>
              <a:rPr lang="en-US" dirty="0"/>
              <a:t> was sharing users’ location and information about their sexual desires, alcohol use, political views, and ethnicity with third parties, while Tinder was sharing users’ location, age, gender, and partner preference. Grindr was sharing its users’ HIV status and personally identifying information.</a:t>
            </a:r>
          </a:p>
          <a:p>
            <a:r>
              <a:rPr lang="en-US" dirty="0"/>
              <a:t>Menstrual Trackers: </a:t>
            </a:r>
            <a:r>
              <a:rPr lang="en-US" dirty="0" err="1"/>
              <a:t>MyDays</a:t>
            </a:r>
            <a:r>
              <a:rPr lang="en-US" dirty="0"/>
              <a:t> cycle tracking app are continually having their location tracked. Their location and personal information is then shared with a company that markets users’ personal life details like “User has arrived at a clinic” or “User might be unfit to drive due to sleep deprivation” to insurance companies.</a:t>
            </a:r>
          </a:p>
        </p:txBody>
      </p:sp>
      <p:sp>
        <p:nvSpPr>
          <p:cNvPr id="4" name="Date Placeholder 3">
            <a:extLst>
              <a:ext uri="{FF2B5EF4-FFF2-40B4-BE49-F238E27FC236}">
                <a16:creationId xmlns:a16="http://schemas.microsoft.com/office/drawing/2014/main" id="{E205E718-9043-2A6C-74E7-18B81C4E14C7}"/>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E86BBA07-D9BD-8C4A-5284-04880113F3F7}"/>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8AC4F768-E715-3C2B-2704-CD45E2027006}"/>
              </a:ext>
            </a:extLst>
          </p:cNvPr>
          <p:cNvSpPr>
            <a:spLocks noGrp="1"/>
          </p:cNvSpPr>
          <p:nvPr>
            <p:ph type="sldNum" sz="quarter" idx="12"/>
          </p:nvPr>
        </p:nvSpPr>
        <p:spPr/>
        <p:txBody>
          <a:bodyPr/>
          <a:lstStyle/>
          <a:p>
            <a:fld id="{DFDF98CC-160E-494C-8C3C-8CDC5FA257DE}" type="slidenum">
              <a:rPr lang="en-US" smtClean="0"/>
              <a:t>33</a:t>
            </a:fld>
            <a:endParaRPr lang="en-US"/>
          </a:p>
        </p:txBody>
      </p:sp>
    </p:spTree>
    <p:extLst>
      <p:ext uri="{BB962C8B-B14F-4D97-AF65-F5344CB8AC3E}">
        <p14:creationId xmlns:p14="http://schemas.microsoft.com/office/powerpoint/2010/main" val="4126669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95E7-40A5-C7B3-1D2C-F2F5D87A3DEA}"/>
              </a:ext>
            </a:extLst>
          </p:cNvPr>
          <p:cNvSpPr>
            <a:spLocks noGrp="1"/>
          </p:cNvSpPr>
          <p:nvPr>
            <p:ph type="title"/>
          </p:nvPr>
        </p:nvSpPr>
        <p:spPr/>
        <p:txBody>
          <a:bodyPr/>
          <a:lstStyle/>
          <a:p>
            <a:r>
              <a:rPr lang="en-US" dirty="0"/>
              <a:t>Data sovereignty</a:t>
            </a:r>
          </a:p>
        </p:txBody>
      </p:sp>
      <p:sp>
        <p:nvSpPr>
          <p:cNvPr id="3" name="Content Placeholder 2">
            <a:extLst>
              <a:ext uri="{FF2B5EF4-FFF2-40B4-BE49-F238E27FC236}">
                <a16:creationId xmlns:a16="http://schemas.microsoft.com/office/drawing/2014/main" id="{63D8086E-C596-EB13-38E3-030BFE5CB048}"/>
              </a:ext>
            </a:extLst>
          </p:cNvPr>
          <p:cNvSpPr>
            <a:spLocks noGrp="1"/>
          </p:cNvSpPr>
          <p:nvPr>
            <p:ph idx="1"/>
          </p:nvPr>
        </p:nvSpPr>
        <p:spPr/>
        <p:txBody>
          <a:bodyPr>
            <a:normAutofit fontScale="85000" lnSpcReduction="20000"/>
          </a:bodyPr>
          <a:lstStyle/>
          <a:p>
            <a:r>
              <a:rPr lang="en-US" dirty="0"/>
              <a:t>Data sovereignty refers to a government's control over the data that is generated and collected within a country. The issue of data sovereignty was heightened when Edward Snowden leaked US government information about a number of governments and individuals whom the US government was spying on. This prompted many governments to reconsider their approach to data sovereignty and the security of their citizens' data.</a:t>
            </a:r>
          </a:p>
          <a:p>
            <a:r>
              <a:rPr lang="en-US" dirty="0"/>
              <a:t>The restriction of data flow can hinder scientific discovery, to the disadvantage of many but particularly, developing countries. This is of considerable concern to big data ethics because of the tension between the two important issues of cybersecurity and global development.</a:t>
            </a:r>
          </a:p>
        </p:txBody>
      </p:sp>
      <p:sp>
        <p:nvSpPr>
          <p:cNvPr id="4" name="Date Placeholder 3">
            <a:extLst>
              <a:ext uri="{FF2B5EF4-FFF2-40B4-BE49-F238E27FC236}">
                <a16:creationId xmlns:a16="http://schemas.microsoft.com/office/drawing/2014/main" id="{56C03B4A-1930-2B39-B55E-D829B2886A39}"/>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3416B54A-9D2A-24DD-7464-876B6C613902}"/>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933D30E1-B9E7-8DAE-7474-897212BD80C0}"/>
              </a:ext>
            </a:extLst>
          </p:cNvPr>
          <p:cNvSpPr>
            <a:spLocks noGrp="1"/>
          </p:cNvSpPr>
          <p:nvPr>
            <p:ph type="sldNum" sz="quarter" idx="12"/>
          </p:nvPr>
        </p:nvSpPr>
        <p:spPr/>
        <p:txBody>
          <a:bodyPr/>
          <a:lstStyle/>
          <a:p>
            <a:fld id="{DFDF98CC-160E-494C-8C3C-8CDC5FA257DE}" type="slidenum">
              <a:rPr lang="en-US" smtClean="0"/>
              <a:t>34</a:t>
            </a:fld>
            <a:endParaRPr lang="en-US"/>
          </a:p>
        </p:txBody>
      </p:sp>
    </p:spTree>
    <p:extLst>
      <p:ext uri="{BB962C8B-B14F-4D97-AF65-F5344CB8AC3E}">
        <p14:creationId xmlns:p14="http://schemas.microsoft.com/office/powerpoint/2010/main" val="3570859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D40C-5661-8354-C2E4-D2FD3C648834}"/>
              </a:ext>
            </a:extLst>
          </p:cNvPr>
          <p:cNvSpPr>
            <a:spLocks noGrp="1"/>
          </p:cNvSpPr>
          <p:nvPr>
            <p:ph type="title"/>
          </p:nvPr>
        </p:nvSpPr>
        <p:spPr/>
        <p:txBody>
          <a:bodyPr/>
          <a:lstStyle/>
          <a:p>
            <a:r>
              <a:rPr lang="en-US" dirty="0"/>
              <a:t>Notable concerns</a:t>
            </a:r>
          </a:p>
        </p:txBody>
      </p:sp>
      <p:sp>
        <p:nvSpPr>
          <p:cNvPr id="3" name="Content Placeholder 2">
            <a:extLst>
              <a:ext uri="{FF2B5EF4-FFF2-40B4-BE49-F238E27FC236}">
                <a16:creationId xmlns:a16="http://schemas.microsoft.com/office/drawing/2014/main" id="{21675A54-0228-8936-9682-B792488B6D72}"/>
              </a:ext>
            </a:extLst>
          </p:cNvPr>
          <p:cNvSpPr>
            <a:spLocks noGrp="1"/>
          </p:cNvSpPr>
          <p:nvPr>
            <p:ph idx="1"/>
          </p:nvPr>
        </p:nvSpPr>
        <p:spPr/>
        <p:txBody>
          <a:bodyPr>
            <a:normAutofit fontScale="77500" lnSpcReduction="20000"/>
          </a:bodyPr>
          <a:lstStyle/>
          <a:p>
            <a:r>
              <a:rPr lang="en-US" dirty="0"/>
              <a:t>Data brokers in the United States include Acxiom, Experian, Epsilon, CoreLogic, </a:t>
            </a:r>
            <a:r>
              <a:rPr lang="en-US" dirty="0" err="1"/>
              <a:t>Datalogix</a:t>
            </a:r>
            <a:r>
              <a:rPr lang="en-US" dirty="0"/>
              <a:t>, </a:t>
            </a:r>
            <a:r>
              <a:rPr lang="en-US" dirty="0" err="1"/>
              <a:t>Intelius</a:t>
            </a:r>
            <a:r>
              <a:rPr lang="en-US" dirty="0"/>
              <a:t>, </a:t>
            </a:r>
            <a:r>
              <a:rPr lang="en-US" dirty="0" err="1"/>
              <a:t>PeekYou</a:t>
            </a:r>
            <a:r>
              <a:rPr lang="en-US" dirty="0"/>
              <a:t>, </a:t>
            </a:r>
            <a:r>
              <a:rPr lang="en-US" dirty="0" err="1"/>
              <a:t>Exactis</a:t>
            </a:r>
            <a:r>
              <a:rPr lang="en-US" dirty="0"/>
              <a:t>, and Recorded Future. </a:t>
            </a:r>
          </a:p>
          <a:p>
            <a:r>
              <a:rPr lang="en-US" dirty="0"/>
              <a:t>Acxiom claims to have files on 2.5 billion people, with about 11,000 data points per consumer. The company Oracle has publicly noted it has connections with 80 data broker companies. </a:t>
            </a:r>
          </a:p>
          <a:p>
            <a:r>
              <a:rPr lang="en-US" dirty="0"/>
              <a:t>The US Department of Homeland Security has purchased cell phone location data and home utility data from data brokers to facilitate deportations. The Federal Bureau of Investigation (FBI) has purchased personal data from the company </a:t>
            </a:r>
            <a:r>
              <a:rPr lang="en-US" dirty="0" err="1"/>
              <a:t>Venntel</a:t>
            </a:r>
            <a:r>
              <a:rPr lang="en-US" dirty="0"/>
              <a:t>. Under both of these circumstances, a warrant is not required to acquire this data, due to the fact that it is "open source" or "commercially obtained". Use of the data also has implications in background checks (used in rent/housing and job applications).</a:t>
            </a:r>
          </a:p>
        </p:txBody>
      </p:sp>
      <p:sp>
        <p:nvSpPr>
          <p:cNvPr id="4" name="Date Placeholder 3">
            <a:extLst>
              <a:ext uri="{FF2B5EF4-FFF2-40B4-BE49-F238E27FC236}">
                <a16:creationId xmlns:a16="http://schemas.microsoft.com/office/drawing/2014/main" id="{D0E7386F-B008-6D2A-FF5C-46A16BCA7CA0}"/>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815EDE03-9E66-164F-66C0-319BB27AE4A8}"/>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1D2B7362-B99F-79E1-4EFF-45A2F7B8D451}"/>
              </a:ext>
            </a:extLst>
          </p:cNvPr>
          <p:cNvSpPr>
            <a:spLocks noGrp="1"/>
          </p:cNvSpPr>
          <p:nvPr>
            <p:ph type="sldNum" sz="quarter" idx="12"/>
          </p:nvPr>
        </p:nvSpPr>
        <p:spPr/>
        <p:txBody>
          <a:bodyPr/>
          <a:lstStyle/>
          <a:p>
            <a:fld id="{DFDF98CC-160E-494C-8C3C-8CDC5FA257DE}" type="slidenum">
              <a:rPr lang="en-US" smtClean="0"/>
              <a:t>35</a:t>
            </a:fld>
            <a:endParaRPr lang="en-US"/>
          </a:p>
        </p:txBody>
      </p:sp>
    </p:spTree>
    <p:extLst>
      <p:ext uri="{BB962C8B-B14F-4D97-AF65-F5344CB8AC3E}">
        <p14:creationId xmlns:p14="http://schemas.microsoft.com/office/powerpoint/2010/main" val="453825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D40C-5661-8354-C2E4-D2FD3C648834}"/>
              </a:ext>
            </a:extLst>
          </p:cNvPr>
          <p:cNvSpPr>
            <a:spLocks noGrp="1"/>
          </p:cNvSpPr>
          <p:nvPr>
            <p:ph type="title"/>
          </p:nvPr>
        </p:nvSpPr>
        <p:spPr/>
        <p:txBody>
          <a:bodyPr/>
          <a:lstStyle/>
          <a:p>
            <a:r>
              <a:rPr lang="en-US" dirty="0"/>
              <a:t>Notable Concerns</a:t>
            </a:r>
          </a:p>
        </p:txBody>
      </p:sp>
      <p:sp>
        <p:nvSpPr>
          <p:cNvPr id="3" name="Content Placeholder 2">
            <a:extLst>
              <a:ext uri="{FF2B5EF4-FFF2-40B4-BE49-F238E27FC236}">
                <a16:creationId xmlns:a16="http://schemas.microsoft.com/office/drawing/2014/main" id="{21675A54-0228-8936-9682-B792488B6D72}"/>
              </a:ext>
            </a:extLst>
          </p:cNvPr>
          <p:cNvSpPr>
            <a:spLocks noGrp="1"/>
          </p:cNvSpPr>
          <p:nvPr>
            <p:ph idx="1"/>
          </p:nvPr>
        </p:nvSpPr>
        <p:spPr/>
        <p:txBody>
          <a:bodyPr>
            <a:normAutofit fontScale="85000" lnSpcReduction="20000"/>
          </a:bodyPr>
          <a:lstStyle/>
          <a:p>
            <a:r>
              <a:rPr lang="en-US" dirty="0"/>
              <a:t>In 2017, Cambridge Analytica claimed that it has psychological profiles of 220 million United States citizens, based on 5,000 separate data sets, with another source reporting 230 million. A scandal emerged after it was found that after 270,000 Facebook users consented to sharing their data, data was scraped from about 50 million profiles on the social media platform. This was seen as breach of trust by Facebook.</a:t>
            </a:r>
          </a:p>
          <a:p>
            <a:r>
              <a:rPr lang="en-US" dirty="0"/>
              <a:t>In 2018, American companies spent $19 billion acquiring and analyzing consumer data, according to the Interactive Advertising Bureau.</a:t>
            </a:r>
          </a:p>
          <a:p>
            <a:r>
              <a:rPr lang="en-US" dirty="0"/>
              <a:t>In 2021, </a:t>
            </a:r>
            <a:r>
              <a:rPr lang="en-US" i="1" dirty="0"/>
              <a:t>The Pillar </a:t>
            </a:r>
            <a:r>
              <a:rPr lang="en-US" dirty="0"/>
              <a:t>outed a Catholic priest by purchasing data from a data broker including data usage from Grindr.</a:t>
            </a:r>
          </a:p>
        </p:txBody>
      </p:sp>
      <p:sp>
        <p:nvSpPr>
          <p:cNvPr id="4" name="Date Placeholder 3">
            <a:extLst>
              <a:ext uri="{FF2B5EF4-FFF2-40B4-BE49-F238E27FC236}">
                <a16:creationId xmlns:a16="http://schemas.microsoft.com/office/drawing/2014/main" id="{D0E7386F-B008-6D2A-FF5C-46A16BCA7CA0}"/>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815EDE03-9E66-164F-66C0-319BB27AE4A8}"/>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1D2B7362-B99F-79E1-4EFF-45A2F7B8D451}"/>
              </a:ext>
            </a:extLst>
          </p:cNvPr>
          <p:cNvSpPr>
            <a:spLocks noGrp="1"/>
          </p:cNvSpPr>
          <p:nvPr>
            <p:ph type="sldNum" sz="quarter" idx="12"/>
          </p:nvPr>
        </p:nvSpPr>
        <p:spPr/>
        <p:txBody>
          <a:bodyPr/>
          <a:lstStyle/>
          <a:p>
            <a:fld id="{DFDF98CC-160E-494C-8C3C-8CDC5FA257DE}" type="slidenum">
              <a:rPr lang="en-US" smtClean="0"/>
              <a:t>36</a:t>
            </a:fld>
            <a:endParaRPr lang="en-US"/>
          </a:p>
        </p:txBody>
      </p:sp>
    </p:spTree>
    <p:extLst>
      <p:ext uri="{BB962C8B-B14F-4D97-AF65-F5344CB8AC3E}">
        <p14:creationId xmlns:p14="http://schemas.microsoft.com/office/powerpoint/2010/main" val="4236932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BA12-C788-5CA8-7188-2CB50BAA1B23}"/>
              </a:ext>
            </a:extLst>
          </p:cNvPr>
          <p:cNvSpPr>
            <a:spLocks noGrp="1"/>
          </p:cNvSpPr>
          <p:nvPr>
            <p:ph type="title"/>
          </p:nvPr>
        </p:nvSpPr>
        <p:spPr/>
        <p:txBody>
          <a:bodyPr/>
          <a:lstStyle/>
          <a:p>
            <a:r>
              <a:rPr lang="en-US" dirty="0"/>
              <a:t>Notable Concerns</a:t>
            </a:r>
          </a:p>
        </p:txBody>
      </p:sp>
      <p:sp>
        <p:nvSpPr>
          <p:cNvPr id="3" name="Content Placeholder 2">
            <a:extLst>
              <a:ext uri="{FF2B5EF4-FFF2-40B4-BE49-F238E27FC236}">
                <a16:creationId xmlns:a16="http://schemas.microsoft.com/office/drawing/2014/main" id="{14CE1A7D-C0F2-44D3-F4F4-D28706BAC47B}"/>
              </a:ext>
            </a:extLst>
          </p:cNvPr>
          <p:cNvSpPr>
            <a:spLocks noGrp="1"/>
          </p:cNvSpPr>
          <p:nvPr>
            <p:ph idx="1"/>
          </p:nvPr>
        </p:nvSpPr>
        <p:spPr/>
        <p:txBody>
          <a:bodyPr>
            <a:normAutofit fontScale="92500" lnSpcReduction="20000"/>
          </a:bodyPr>
          <a:lstStyle/>
          <a:p>
            <a:r>
              <a:rPr lang="en-US" dirty="0"/>
              <a:t>In fact, governments in general seem to be the actual consumers of most big data. </a:t>
            </a:r>
          </a:p>
          <a:p>
            <a:r>
              <a:rPr lang="en-US" dirty="0"/>
              <a:t>The Integrated Joint Operations Platform (IJOP, </a:t>
            </a:r>
            <a:r>
              <a:rPr lang="ja-JP" altLang="en-US" dirty="0"/>
              <a:t>一体化联合作战平台</a:t>
            </a:r>
            <a:r>
              <a:rPr lang="en-US" altLang="ja-JP" dirty="0"/>
              <a:t>) </a:t>
            </a:r>
            <a:r>
              <a:rPr lang="en-US" dirty="0"/>
              <a:t>is used by the government to monitor the population, particularly Uyghurs. Biometrics, including DNA samples, are gathered through a program of free physicals.</a:t>
            </a:r>
          </a:p>
          <a:p>
            <a:r>
              <a:rPr lang="en-US" dirty="0"/>
              <a:t>China has recent publicly revealed its social credit system, base don large dataset on citizens. The Social Credit System, now being piloted in a number of Chinese cities.</a:t>
            </a:r>
          </a:p>
        </p:txBody>
      </p:sp>
      <p:sp>
        <p:nvSpPr>
          <p:cNvPr id="4" name="Date Placeholder 3">
            <a:extLst>
              <a:ext uri="{FF2B5EF4-FFF2-40B4-BE49-F238E27FC236}">
                <a16:creationId xmlns:a16="http://schemas.microsoft.com/office/drawing/2014/main" id="{78089D81-E606-939A-146D-2C0CDF82FDFF}"/>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E13347C4-868C-E151-E7C7-1574E436BBBA}"/>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1E4A28D6-BE4B-E004-5CDA-8F32FAA8F09D}"/>
              </a:ext>
            </a:extLst>
          </p:cNvPr>
          <p:cNvSpPr>
            <a:spLocks noGrp="1"/>
          </p:cNvSpPr>
          <p:nvPr>
            <p:ph type="sldNum" sz="quarter" idx="12"/>
          </p:nvPr>
        </p:nvSpPr>
        <p:spPr/>
        <p:txBody>
          <a:bodyPr/>
          <a:lstStyle/>
          <a:p>
            <a:fld id="{DFDF98CC-160E-494C-8C3C-8CDC5FA257DE}" type="slidenum">
              <a:rPr lang="en-US" smtClean="0"/>
              <a:t>37</a:t>
            </a:fld>
            <a:endParaRPr lang="en-US"/>
          </a:p>
        </p:txBody>
      </p:sp>
    </p:spTree>
    <p:extLst>
      <p:ext uri="{BB962C8B-B14F-4D97-AF65-F5344CB8AC3E}">
        <p14:creationId xmlns:p14="http://schemas.microsoft.com/office/powerpoint/2010/main" val="30454497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D40C-5661-8354-C2E4-D2FD3C648834}"/>
              </a:ext>
            </a:extLst>
          </p:cNvPr>
          <p:cNvSpPr>
            <a:spLocks noGrp="1"/>
          </p:cNvSpPr>
          <p:nvPr>
            <p:ph type="title"/>
          </p:nvPr>
        </p:nvSpPr>
        <p:spPr/>
        <p:txBody>
          <a:bodyPr/>
          <a:lstStyle/>
          <a:p>
            <a:r>
              <a:rPr lang="en-US" dirty="0"/>
              <a:t>Notable Concerns</a:t>
            </a:r>
          </a:p>
        </p:txBody>
      </p:sp>
      <p:sp>
        <p:nvSpPr>
          <p:cNvPr id="3" name="Content Placeholder 2">
            <a:extLst>
              <a:ext uri="{FF2B5EF4-FFF2-40B4-BE49-F238E27FC236}">
                <a16:creationId xmlns:a16="http://schemas.microsoft.com/office/drawing/2014/main" id="{21675A54-0228-8936-9682-B792488B6D72}"/>
              </a:ext>
            </a:extLst>
          </p:cNvPr>
          <p:cNvSpPr>
            <a:spLocks noGrp="1"/>
          </p:cNvSpPr>
          <p:nvPr>
            <p:ph idx="1"/>
          </p:nvPr>
        </p:nvSpPr>
        <p:spPr/>
        <p:txBody>
          <a:bodyPr>
            <a:normAutofit/>
          </a:bodyPr>
          <a:lstStyle/>
          <a:p>
            <a:r>
              <a:rPr lang="en-US" dirty="0"/>
              <a:t>The biggest consumer of big data in the USA is likely the US Government, which we did not actually notice until the </a:t>
            </a:r>
            <a:r>
              <a:rPr lang="en-US" dirty="0">
                <a:hlinkClick r:id="rId2"/>
              </a:rPr>
              <a:t>Snowden</a:t>
            </a:r>
            <a:r>
              <a:rPr lang="en-US" dirty="0"/>
              <a:t> leak. Now we know the National Security Administration (NSA), which monitors the activities of the Internet constantly in search for potential patterns of suspicious or illegal activities their system may pick up.</a:t>
            </a:r>
          </a:p>
          <a:p>
            <a:r>
              <a:rPr lang="en-US" dirty="0">
                <a:hlinkClick r:id="rId3"/>
              </a:rPr>
              <a:t>2013 mass surveillance leak</a:t>
            </a:r>
            <a:endParaRPr lang="en-US" dirty="0"/>
          </a:p>
        </p:txBody>
      </p:sp>
      <p:sp>
        <p:nvSpPr>
          <p:cNvPr id="4" name="Date Placeholder 3">
            <a:extLst>
              <a:ext uri="{FF2B5EF4-FFF2-40B4-BE49-F238E27FC236}">
                <a16:creationId xmlns:a16="http://schemas.microsoft.com/office/drawing/2014/main" id="{D0E7386F-B008-6D2A-FF5C-46A16BCA7CA0}"/>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815EDE03-9E66-164F-66C0-319BB27AE4A8}"/>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1D2B7362-B99F-79E1-4EFF-45A2F7B8D451}"/>
              </a:ext>
            </a:extLst>
          </p:cNvPr>
          <p:cNvSpPr>
            <a:spLocks noGrp="1"/>
          </p:cNvSpPr>
          <p:nvPr>
            <p:ph type="sldNum" sz="quarter" idx="12"/>
          </p:nvPr>
        </p:nvSpPr>
        <p:spPr/>
        <p:txBody>
          <a:bodyPr/>
          <a:lstStyle/>
          <a:p>
            <a:fld id="{DFDF98CC-160E-494C-8C3C-8CDC5FA257DE}" type="slidenum">
              <a:rPr lang="en-US" smtClean="0"/>
              <a:t>38</a:t>
            </a:fld>
            <a:endParaRPr lang="en-US"/>
          </a:p>
        </p:txBody>
      </p:sp>
    </p:spTree>
    <p:extLst>
      <p:ext uri="{BB962C8B-B14F-4D97-AF65-F5344CB8AC3E}">
        <p14:creationId xmlns:p14="http://schemas.microsoft.com/office/powerpoint/2010/main" val="3330480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5BDD2-BD95-8CFA-FB15-84DEF2B5ABA4}"/>
              </a:ext>
            </a:extLst>
          </p:cNvPr>
          <p:cNvSpPr>
            <a:spLocks noGrp="1"/>
          </p:cNvSpPr>
          <p:nvPr>
            <p:ph type="title"/>
          </p:nvPr>
        </p:nvSpPr>
        <p:spPr/>
        <p:txBody>
          <a:bodyPr/>
          <a:lstStyle/>
          <a:p>
            <a:r>
              <a:rPr lang="en-US" dirty="0"/>
              <a:t>Snowden effect</a:t>
            </a:r>
          </a:p>
        </p:txBody>
      </p:sp>
      <p:sp>
        <p:nvSpPr>
          <p:cNvPr id="3" name="Content Placeholder 2">
            <a:extLst>
              <a:ext uri="{FF2B5EF4-FFF2-40B4-BE49-F238E27FC236}">
                <a16:creationId xmlns:a16="http://schemas.microsoft.com/office/drawing/2014/main" id="{FD3CE1E2-9F6C-DD07-C42F-92EF069A9827}"/>
              </a:ext>
            </a:extLst>
          </p:cNvPr>
          <p:cNvSpPr>
            <a:spLocks noGrp="1"/>
          </p:cNvSpPr>
          <p:nvPr>
            <p:ph idx="1"/>
          </p:nvPr>
        </p:nvSpPr>
        <p:spPr>
          <a:xfrm>
            <a:off x="1141412" y="2249487"/>
            <a:ext cx="6538713" cy="3541714"/>
          </a:xfrm>
        </p:spPr>
        <p:txBody>
          <a:bodyPr/>
          <a:lstStyle/>
          <a:p>
            <a:r>
              <a:rPr lang="en-US" dirty="0"/>
              <a:t>“If you give up your privacy, you give up your power.” – Thor Benson.</a:t>
            </a:r>
          </a:p>
          <a:p>
            <a:endParaRPr lang="en-US" dirty="0"/>
          </a:p>
          <a:p>
            <a:r>
              <a:rPr lang="en-US" dirty="0"/>
              <a:t>Even if you’re not familiar with the leaks specifically, you have no doubt felt the effects. Or at least seen memes like these: </a:t>
            </a:r>
          </a:p>
        </p:txBody>
      </p:sp>
      <p:sp>
        <p:nvSpPr>
          <p:cNvPr id="4" name="Date Placeholder 3">
            <a:extLst>
              <a:ext uri="{FF2B5EF4-FFF2-40B4-BE49-F238E27FC236}">
                <a16:creationId xmlns:a16="http://schemas.microsoft.com/office/drawing/2014/main" id="{40A4DC65-580E-1595-B23A-83D7BA4DD4A2}"/>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959210B9-CFE3-9083-4525-44D8345E4165}"/>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0D16F558-86DC-0470-B241-A158A57B6C5E}"/>
              </a:ext>
            </a:extLst>
          </p:cNvPr>
          <p:cNvSpPr>
            <a:spLocks noGrp="1"/>
          </p:cNvSpPr>
          <p:nvPr>
            <p:ph type="sldNum" sz="quarter" idx="12"/>
          </p:nvPr>
        </p:nvSpPr>
        <p:spPr/>
        <p:txBody>
          <a:bodyPr/>
          <a:lstStyle/>
          <a:p>
            <a:fld id="{DFDF98CC-160E-494C-8C3C-8CDC5FA257DE}" type="slidenum">
              <a:rPr lang="en-US" smtClean="0"/>
              <a:t>39</a:t>
            </a:fld>
            <a:endParaRPr lang="en-US"/>
          </a:p>
        </p:txBody>
      </p:sp>
      <p:pic>
        <p:nvPicPr>
          <p:cNvPr id="2050" name="Picture 2" descr="23 Hilarious FBI Agent Memes You Can't Risk To Pass Up - SayingImages.com">
            <a:extLst>
              <a:ext uri="{FF2B5EF4-FFF2-40B4-BE49-F238E27FC236}">
                <a16:creationId xmlns:a16="http://schemas.microsoft.com/office/drawing/2014/main" id="{3F66555E-EE25-9A19-0298-A0DAAD421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125" y="1461052"/>
            <a:ext cx="3935896" cy="3935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0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8FAC-0672-B212-B659-3DA5B8C9D250}"/>
              </a:ext>
            </a:extLst>
          </p:cNvPr>
          <p:cNvSpPr>
            <a:spLocks noGrp="1"/>
          </p:cNvSpPr>
          <p:nvPr>
            <p:ph type="title"/>
          </p:nvPr>
        </p:nvSpPr>
        <p:spPr/>
        <p:txBody>
          <a:bodyPr/>
          <a:lstStyle/>
          <a:p>
            <a:r>
              <a:rPr lang="en-US" dirty="0"/>
              <a:t>Scaling up, or scaling across</a:t>
            </a:r>
          </a:p>
        </p:txBody>
      </p:sp>
      <p:sp>
        <p:nvSpPr>
          <p:cNvPr id="3" name="Content Placeholder 2">
            <a:extLst>
              <a:ext uri="{FF2B5EF4-FFF2-40B4-BE49-F238E27FC236}">
                <a16:creationId xmlns:a16="http://schemas.microsoft.com/office/drawing/2014/main" id="{9F73840B-BFF0-78C8-52FD-48C0B40D123B}"/>
              </a:ext>
            </a:extLst>
          </p:cNvPr>
          <p:cNvSpPr>
            <a:spLocks noGrp="1"/>
          </p:cNvSpPr>
          <p:nvPr>
            <p:ph idx="1"/>
          </p:nvPr>
        </p:nvSpPr>
        <p:spPr/>
        <p:txBody>
          <a:bodyPr>
            <a:normAutofit fontScale="92500"/>
          </a:bodyPr>
          <a:lstStyle/>
          <a:p>
            <a:r>
              <a:rPr lang="en-US" dirty="0"/>
              <a:t>Vertical scaling implies increasing the system parameters of processing speed, storage, and memory for greater performance. This approach is limited by physical capabilities whose improvements have been described by Moore’s Law, requiring ever more sophisticated elements (e.g., hardware, software) that add time and expense to the implementation.</a:t>
            </a:r>
          </a:p>
          <a:p>
            <a:r>
              <a:rPr lang="en-US" dirty="0"/>
              <a:t>The alternate method is to use horizontal scaling, to make use of distributed individual resources integrated to act as a single system. It is this horizontal scaling that is at the heart of the Big Data revolution. </a:t>
            </a:r>
          </a:p>
        </p:txBody>
      </p:sp>
      <p:sp>
        <p:nvSpPr>
          <p:cNvPr id="4" name="Date Placeholder 3">
            <a:extLst>
              <a:ext uri="{FF2B5EF4-FFF2-40B4-BE49-F238E27FC236}">
                <a16:creationId xmlns:a16="http://schemas.microsoft.com/office/drawing/2014/main" id="{29B2D3F8-189D-39DD-A579-3DFA201B442E}"/>
              </a:ext>
            </a:extLst>
          </p:cNvPr>
          <p:cNvSpPr>
            <a:spLocks noGrp="1"/>
          </p:cNvSpPr>
          <p:nvPr>
            <p:ph type="dt" sz="half" idx="10"/>
          </p:nvPr>
        </p:nvSpPr>
        <p:spPr/>
        <p:txBody>
          <a:bodyPr/>
          <a:lstStyle/>
          <a:p>
            <a:fld id="{B9867A03-0D75-4281-ABBC-48F8F2265ADC}" type="datetime1">
              <a:rPr lang="en-US" smtClean="0"/>
              <a:t>11/14/2022</a:t>
            </a:fld>
            <a:endParaRPr lang="en-US"/>
          </a:p>
        </p:txBody>
      </p:sp>
      <p:sp>
        <p:nvSpPr>
          <p:cNvPr id="5" name="Footer Placeholder 4">
            <a:extLst>
              <a:ext uri="{FF2B5EF4-FFF2-40B4-BE49-F238E27FC236}">
                <a16:creationId xmlns:a16="http://schemas.microsoft.com/office/drawing/2014/main" id="{6D3BF7F2-58AA-240A-A2E2-C104B0D197E9}"/>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F9B97AF8-E77E-9CA2-0719-2DAA8E4A0647}"/>
              </a:ext>
            </a:extLst>
          </p:cNvPr>
          <p:cNvSpPr>
            <a:spLocks noGrp="1"/>
          </p:cNvSpPr>
          <p:nvPr>
            <p:ph type="sldNum" sz="quarter" idx="12"/>
          </p:nvPr>
        </p:nvSpPr>
        <p:spPr/>
        <p:txBody>
          <a:bodyPr/>
          <a:lstStyle/>
          <a:p>
            <a:fld id="{DFDF98CC-160E-494C-8C3C-8CDC5FA257DE}" type="slidenum">
              <a:rPr lang="en-US" smtClean="0"/>
              <a:t>4</a:t>
            </a:fld>
            <a:endParaRPr lang="en-US"/>
          </a:p>
        </p:txBody>
      </p:sp>
    </p:spTree>
    <p:extLst>
      <p:ext uri="{BB962C8B-B14F-4D97-AF65-F5344CB8AC3E}">
        <p14:creationId xmlns:p14="http://schemas.microsoft.com/office/powerpoint/2010/main" val="32227359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C896D-F066-4F45-150B-8236D08A1428}"/>
              </a:ext>
            </a:extLst>
          </p:cNvPr>
          <p:cNvSpPr>
            <a:spLocks noGrp="1"/>
          </p:cNvSpPr>
          <p:nvPr>
            <p:ph type="title"/>
          </p:nvPr>
        </p:nvSpPr>
        <p:spPr/>
        <p:txBody>
          <a:bodyPr/>
          <a:lstStyle/>
          <a:p>
            <a:r>
              <a:rPr lang="en-US" dirty="0"/>
              <a:t>Snowden effect</a:t>
            </a:r>
          </a:p>
        </p:txBody>
      </p:sp>
      <p:sp>
        <p:nvSpPr>
          <p:cNvPr id="3" name="Content Placeholder 2">
            <a:extLst>
              <a:ext uri="{FF2B5EF4-FFF2-40B4-BE49-F238E27FC236}">
                <a16:creationId xmlns:a16="http://schemas.microsoft.com/office/drawing/2014/main" id="{D86A07AC-BCB3-CCC7-E023-36DA06569CA7}"/>
              </a:ext>
            </a:extLst>
          </p:cNvPr>
          <p:cNvSpPr>
            <a:spLocks noGrp="1"/>
          </p:cNvSpPr>
          <p:nvPr>
            <p:ph idx="1"/>
          </p:nvPr>
        </p:nvSpPr>
        <p:spPr/>
        <p:txBody>
          <a:bodyPr>
            <a:normAutofit/>
          </a:bodyPr>
          <a:lstStyle/>
          <a:p>
            <a:r>
              <a:rPr lang="en-US" dirty="0"/>
              <a:t>Snowden revealed that the GCHQ had a whole list of Smurf tools, each with its own use and purpose. Here are some examples:</a:t>
            </a:r>
          </a:p>
          <a:p>
            <a:pPr lvl="1"/>
            <a:r>
              <a:rPr lang="en-US" dirty="0"/>
              <a:t>Dreamy Smurf – Has the ability to turn phones on or off remotely</a:t>
            </a:r>
          </a:p>
          <a:p>
            <a:pPr lvl="1"/>
            <a:r>
              <a:rPr lang="en-US" dirty="0"/>
              <a:t>Nosey Smurf – Has the ability to make use of the phone’s microphone to listen to conversations and noise in the local area.</a:t>
            </a:r>
          </a:p>
          <a:p>
            <a:pPr lvl="1"/>
            <a:r>
              <a:rPr lang="en-US" dirty="0"/>
              <a:t>Tracker Smurf – Has the ability to track your position precisely</a:t>
            </a:r>
          </a:p>
          <a:p>
            <a:pPr lvl="1"/>
            <a:r>
              <a:rPr lang="en-US" dirty="0"/>
              <a:t>Paranoid Smurf – Works to hide the activities of the other Smurfs to prevent detection</a:t>
            </a:r>
          </a:p>
        </p:txBody>
      </p:sp>
      <p:sp>
        <p:nvSpPr>
          <p:cNvPr id="4" name="Date Placeholder 3">
            <a:extLst>
              <a:ext uri="{FF2B5EF4-FFF2-40B4-BE49-F238E27FC236}">
                <a16:creationId xmlns:a16="http://schemas.microsoft.com/office/drawing/2014/main" id="{00D03750-6381-7EA0-252D-E89AA357B3E5}"/>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F26CD7D2-FE98-2B6D-BC94-B63181030211}"/>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F56D41AF-2E60-A67D-62CC-74C8FC141883}"/>
              </a:ext>
            </a:extLst>
          </p:cNvPr>
          <p:cNvSpPr>
            <a:spLocks noGrp="1"/>
          </p:cNvSpPr>
          <p:nvPr>
            <p:ph type="sldNum" sz="quarter" idx="12"/>
          </p:nvPr>
        </p:nvSpPr>
        <p:spPr/>
        <p:txBody>
          <a:bodyPr/>
          <a:lstStyle/>
          <a:p>
            <a:fld id="{DFDF98CC-160E-494C-8C3C-8CDC5FA257DE}" type="slidenum">
              <a:rPr lang="en-US" smtClean="0"/>
              <a:t>40</a:t>
            </a:fld>
            <a:endParaRPr lang="en-US"/>
          </a:p>
        </p:txBody>
      </p:sp>
    </p:spTree>
    <p:extLst>
      <p:ext uri="{BB962C8B-B14F-4D97-AF65-F5344CB8AC3E}">
        <p14:creationId xmlns:p14="http://schemas.microsoft.com/office/powerpoint/2010/main" val="487205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451F0-33B6-BAEE-53A7-DBE754AA5B90}"/>
              </a:ext>
            </a:extLst>
          </p:cNvPr>
          <p:cNvSpPr>
            <a:spLocks noGrp="1"/>
          </p:cNvSpPr>
          <p:nvPr>
            <p:ph type="title"/>
          </p:nvPr>
        </p:nvSpPr>
        <p:spPr/>
        <p:txBody>
          <a:bodyPr/>
          <a:lstStyle/>
          <a:p>
            <a:r>
              <a:rPr lang="en-US" dirty="0" err="1"/>
              <a:t>XKeyScore</a:t>
            </a:r>
            <a:endParaRPr lang="en-US" dirty="0"/>
          </a:p>
        </p:txBody>
      </p:sp>
      <p:sp>
        <p:nvSpPr>
          <p:cNvPr id="3" name="Content Placeholder 2">
            <a:extLst>
              <a:ext uri="{FF2B5EF4-FFF2-40B4-BE49-F238E27FC236}">
                <a16:creationId xmlns:a16="http://schemas.microsoft.com/office/drawing/2014/main" id="{F8D02BA1-7B46-3C50-CACD-C23F657986CF}"/>
              </a:ext>
            </a:extLst>
          </p:cNvPr>
          <p:cNvSpPr>
            <a:spLocks noGrp="1"/>
          </p:cNvSpPr>
          <p:nvPr>
            <p:ph idx="1"/>
          </p:nvPr>
        </p:nvSpPr>
        <p:spPr/>
        <p:txBody>
          <a:bodyPr>
            <a:normAutofit fontScale="85000" lnSpcReduction="10000"/>
          </a:bodyPr>
          <a:lstStyle/>
          <a:p>
            <a:r>
              <a:rPr lang="en-US" dirty="0"/>
              <a:t>“You could read anyone's email in the world, anybody you've got an email address for. Any website: You can watch traffic to and from it. Any computer that an individual sits at: You can watch it. Any laptop that you're tracking: you can follow it as it moves from place to place throughout the world. It's a one-stop-shop for access to the NSA's information. ... You can tag individuals ... Let's say you work at a major German corporation and I want access to that network, I can track your username on a website on a forum somewhere, I can track your real name, I can track associations with your friends and I can build what's called a fingerprint, which is network activity unique to you, which means anywhere you go in the world, anywhere you try to sort of hide your online presence, your identity.”</a:t>
            </a:r>
          </a:p>
        </p:txBody>
      </p:sp>
      <p:sp>
        <p:nvSpPr>
          <p:cNvPr id="4" name="Date Placeholder 3">
            <a:extLst>
              <a:ext uri="{FF2B5EF4-FFF2-40B4-BE49-F238E27FC236}">
                <a16:creationId xmlns:a16="http://schemas.microsoft.com/office/drawing/2014/main" id="{91F5B486-155A-5BEF-FBA4-1FA85D034663}"/>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6EF95544-503C-9193-36D1-36F2606532CC}"/>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B7000CD9-EAEF-28C1-DDC3-549C3F2D6E8C}"/>
              </a:ext>
            </a:extLst>
          </p:cNvPr>
          <p:cNvSpPr>
            <a:spLocks noGrp="1"/>
          </p:cNvSpPr>
          <p:nvPr>
            <p:ph type="sldNum" sz="quarter" idx="12"/>
          </p:nvPr>
        </p:nvSpPr>
        <p:spPr/>
        <p:txBody>
          <a:bodyPr/>
          <a:lstStyle/>
          <a:p>
            <a:fld id="{DFDF98CC-160E-494C-8C3C-8CDC5FA257DE}" type="slidenum">
              <a:rPr lang="en-US" smtClean="0"/>
              <a:t>41</a:t>
            </a:fld>
            <a:endParaRPr lang="en-US"/>
          </a:p>
        </p:txBody>
      </p:sp>
    </p:spTree>
    <p:extLst>
      <p:ext uri="{BB962C8B-B14F-4D97-AF65-F5344CB8AC3E}">
        <p14:creationId xmlns:p14="http://schemas.microsoft.com/office/powerpoint/2010/main" val="3502573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4E5DA-ECB7-4BF9-39D4-2B32ECFA22F7}"/>
              </a:ext>
            </a:extLst>
          </p:cNvPr>
          <p:cNvSpPr>
            <a:spLocks noGrp="1"/>
          </p:cNvSpPr>
          <p:nvPr>
            <p:ph type="title"/>
          </p:nvPr>
        </p:nvSpPr>
        <p:spPr/>
        <p:txBody>
          <a:bodyPr/>
          <a:lstStyle/>
          <a:p>
            <a:r>
              <a:rPr lang="en-US" dirty="0"/>
              <a:t>PRISM</a:t>
            </a:r>
          </a:p>
        </p:txBody>
      </p:sp>
      <p:sp>
        <p:nvSpPr>
          <p:cNvPr id="3" name="Content Placeholder 2">
            <a:extLst>
              <a:ext uri="{FF2B5EF4-FFF2-40B4-BE49-F238E27FC236}">
                <a16:creationId xmlns:a16="http://schemas.microsoft.com/office/drawing/2014/main" id="{E0CD1D4E-2A91-5B04-BB28-0BEF8905754D}"/>
              </a:ext>
            </a:extLst>
          </p:cNvPr>
          <p:cNvSpPr>
            <a:spLocks noGrp="1"/>
          </p:cNvSpPr>
          <p:nvPr>
            <p:ph idx="1"/>
          </p:nvPr>
        </p:nvSpPr>
        <p:spPr/>
        <p:txBody>
          <a:bodyPr>
            <a:normAutofit lnSpcReduction="10000"/>
          </a:bodyPr>
          <a:lstStyle/>
          <a:p>
            <a:r>
              <a:rPr lang="en-US" dirty="0"/>
              <a:t>PRISM was the code name given to an NSA program in which the agency could effectively demand data from major tech and internet companies like Google, Facebook, and Apple.</a:t>
            </a:r>
          </a:p>
          <a:p>
            <a:r>
              <a:rPr lang="en-US" dirty="0"/>
              <a:t>The sorts of content the NSA could collect included search histories, downloads, emails, and more. The focus of the program was to track potential terrorism suspects, but the system effectively allows for the data of almost any internet user to be taken, making it a huge threat to people’s privacy.</a:t>
            </a:r>
          </a:p>
        </p:txBody>
      </p:sp>
      <p:sp>
        <p:nvSpPr>
          <p:cNvPr id="4" name="Date Placeholder 3">
            <a:extLst>
              <a:ext uri="{FF2B5EF4-FFF2-40B4-BE49-F238E27FC236}">
                <a16:creationId xmlns:a16="http://schemas.microsoft.com/office/drawing/2014/main" id="{FB483383-9490-F453-8BD6-610BA2B97866}"/>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7343E2AD-D21F-1077-423E-F082DE53969C}"/>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6981D282-DA27-74AC-2FDE-F8FE4583481F}"/>
              </a:ext>
            </a:extLst>
          </p:cNvPr>
          <p:cNvSpPr>
            <a:spLocks noGrp="1"/>
          </p:cNvSpPr>
          <p:nvPr>
            <p:ph type="sldNum" sz="quarter" idx="12"/>
          </p:nvPr>
        </p:nvSpPr>
        <p:spPr/>
        <p:txBody>
          <a:bodyPr/>
          <a:lstStyle/>
          <a:p>
            <a:fld id="{DFDF98CC-160E-494C-8C3C-8CDC5FA257DE}" type="slidenum">
              <a:rPr lang="en-US" smtClean="0"/>
              <a:t>42</a:t>
            </a:fld>
            <a:endParaRPr lang="en-US"/>
          </a:p>
        </p:txBody>
      </p:sp>
    </p:spTree>
    <p:extLst>
      <p:ext uri="{BB962C8B-B14F-4D97-AF65-F5344CB8AC3E}">
        <p14:creationId xmlns:p14="http://schemas.microsoft.com/office/powerpoint/2010/main" val="25132960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D2A3A-FEEC-4461-FEA5-467BBF3B6935}"/>
              </a:ext>
            </a:extLst>
          </p:cNvPr>
          <p:cNvSpPr>
            <a:spLocks noGrp="1"/>
          </p:cNvSpPr>
          <p:nvPr>
            <p:ph type="title"/>
          </p:nvPr>
        </p:nvSpPr>
        <p:spPr/>
        <p:txBody>
          <a:bodyPr/>
          <a:lstStyle/>
          <a:p>
            <a:r>
              <a:rPr lang="en-US" dirty="0"/>
              <a:t>ANT Tools</a:t>
            </a:r>
          </a:p>
        </p:txBody>
      </p:sp>
      <p:sp>
        <p:nvSpPr>
          <p:cNvPr id="3" name="Content Placeholder 2">
            <a:extLst>
              <a:ext uri="{FF2B5EF4-FFF2-40B4-BE49-F238E27FC236}">
                <a16:creationId xmlns:a16="http://schemas.microsoft.com/office/drawing/2014/main" id="{BCC0139A-A797-C4A9-404F-DA941EBCC843}"/>
              </a:ext>
            </a:extLst>
          </p:cNvPr>
          <p:cNvSpPr>
            <a:spLocks noGrp="1"/>
          </p:cNvSpPr>
          <p:nvPr>
            <p:ph idx="1"/>
          </p:nvPr>
        </p:nvSpPr>
        <p:spPr/>
        <p:txBody>
          <a:bodyPr>
            <a:normAutofit fontScale="77500" lnSpcReduction="20000"/>
          </a:bodyPr>
          <a:lstStyle/>
          <a:p>
            <a:r>
              <a:rPr lang="en-US" dirty="0"/>
              <a:t>SURLYSPAWN – Able to log keystrokes on a computer and transmit them wirelessly, even when the computer isn’t connected to the internet</a:t>
            </a:r>
          </a:p>
          <a:p>
            <a:r>
              <a:rPr lang="en-US" dirty="0"/>
              <a:t>CANDYGRAM – Able to imitate a GSM cell phone tower to monitor cell communications</a:t>
            </a:r>
          </a:p>
          <a:p>
            <a:r>
              <a:rPr lang="en-US" dirty="0"/>
              <a:t>FIREWALK – Designed to look just like a regular RJ45 internet socket, this tool can inject and monitor device data via radio waves</a:t>
            </a:r>
          </a:p>
          <a:p>
            <a:r>
              <a:rPr lang="en-US" dirty="0"/>
              <a:t>MONKEYCALENDAR – Able to transmit a cell phone’s geolocation via a secret text message</a:t>
            </a:r>
          </a:p>
          <a:p>
            <a:r>
              <a:rPr lang="en-US" dirty="0"/>
              <a:t>COTTONMOUTH – Designed to look like USB and Ethernet connectors, these tools can hack into computers and provide remote access</a:t>
            </a:r>
          </a:p>
        </p:txBody>
      </p:sp>
      <p:sp>
        <p:nvSpPr>
          <p:cNvPr id="4" name="Date Placeholder 3">
            <a:extLst>
              <a:ext uri="{FF2B5EF4-FFF2-40B4-BE49-F238E27FC236}">
                <a16:creationId xmlns:a16="http://schemas.microsoft.com/office/drawing/2014/main" id="{AFAD9A4E-A56C-50B4-5275-6610879484C9}"/>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06E6A9DA-04C0-032B-CF82-B6D64E91B62D}"/>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20507078-7F3B-8324-E6F7-16BDBF01E5DE}"/>
              </a:ext>
            </a:extLst>
          </p:cNvPr>
          <p:cNvSpPr>
            <a:spLocks noGrp="1"/>
          </p:cNvSpPr>
          <p:nvPr>
            <p:ph type="sldNum" sz="quarter" idx="12"/>
          </p:nvPr>
        </p:nvSpPr>
        <p:spPr/>
        <p:txBody>
          <a:bodyPr/>
          <a:lstStyle/>
          <a:p>
            <a:fld id="{DFDF98CC-160E-494C-8C3C-8CDC5FA257DE}" type="slidenum">
              <a:rPr lang="en-US" smtClean="0"/>
              <a:t>43</a:t>
            </a:fld>
            <a:endParaRPr lang="en-US"/>
          </a:p>
        </p:txBody>
      </p:sp>
    </p:spTree>
    <p:extLst>
      <p:ext uri="{BB962C8B-B14F-4D97-AF65-F5344CB8AC3E}">
        <p14:creationId xmlns:p14="http://schemas.microsoft.com/office/powerpoint/2010/main" val="28689482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A72CB-A129-80D7-5DAE-7BF0A47D9D09}"/>
              </a:ext>
            </a:extLst>
          </p:cNvPr>
          <p:cNvSpPr>
            <a:spLocks noGrp="1"/>
          </p:cNvSpPr>
          <p:nvPr>
            <p:ph type="title"/>
          </p:nvPr>
        </p:nvSpPr>
        <p:spPr/>
        <p:txBody>
          <a:bodyPr/>
          <a:lstStyle/>
          <a:p>
            <a:r>
              <a:rPr lang="en-US" dirty="0"/>
              <a:t>Big Data Tool</a:t>
            </a:r>
          </a:p>
        </p:txBody>
      </p:sp>
      <p:sp>
        <p:nvSpPr>
          <p:cNvPr id="3" name="Content Placeholder 2">
            <a:extLst>
              <a:ext uri="{FF2B5EF4-FFF2-40B4-BE49-F238E27FC236}">
                <a16:creationId xmlns:a16="http://schemas.microsoft.com/office/drawing/2014/main" id="{AB8DD65F-C7C7-8991-BB5B-6AB2857398A0}"/>
              </a:ext>
            </a:extLst>
          </p:cNvPr>
          <p:cNvSpPr>
            <a:spLocks noGrp="1"/>
          </p:cNvSpPr>
          <p:nvPr>
            <p:ph idx="1"/>
          </p:nvPr>
        </p:nvSpPr>
        <p:spPr/>
        <p:txBody>
          <a:bodyPr>
            <a:normAutofit fontScale="85000" lnSpcReduction="10000"/>
          </a:bodyPr>
          <a:lstStyle/>
          <a:p>
            <a:r>
              <a:rPr lang="en-US" dirty="0"/>
              <a:t>Boundless Informant (or BOUNDLESSINFORMANT) is the code name given to a big data analysis tool used by the NSA. This tool basically tracks all of the metadata collected by the NSA around the world and makes a kind of ‘heatmap’ of that data to show where it came from and which countries are targeted most frequently.</a:t>
            </a:r>
          </a:p>
          <a:p>
            <a:r>
              <a:rPr lang="en-US" dirty="0"/>
              <a:t>The tool showed that billions of pieces of information were being collected every single month, and it also showed that several billion pieces were being taken from citizens of the United States. This was despite the fact that the NSA had specifically stated to Congress that it did not gather data on millions of American citizens and didn’t even have the capacity to do so.</a:t>
            </a:r>
          </a:p>
        </p:txBody>
      </p:sp>
      <p:sp>
        <p:nvSpPr>
          <p:cNvPr id="4" name="Date Placeholder 3">
            <a:extLst>
              <a:ext uri="{FF2B5EF4-FFF2-40B4-BE49-F238E27FC236}">
                <a16:creationId xmlns:a16="http://schemas.microsoft.com/office/drawing/2014/main" id="{174EC2C9-16C8-8EAF-A1FC-78475AD9EE83}"/>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D6A53437-E132-2CEB-A5C3-474441F42734}"/>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93573515-CD17-AAB9-5258-A74AA1B8F2AD}"/>
              </a:ext>
            </a:extLst>
          </p:cNvPr>
          <p:cNvSpPr>
            <a:spLocks noGrp="1"/>
          </p:cNvSpPr>
          <p:nvPr>
            <p:ph type="sldNum" sz="quarter" idx="12"/>
          </p:nvPr>
        </p:nvSpPr>
        <p:spPr/>
        <p:txBody>
          <a:bodyPr/>
          <a:lstStyle/>
          <a:p>
            <a:fld id="{DFDF98CC-160E-494C-8C3C-8CDC5FA257DE}" type="slidenum">
              <a:rPr lang="en-US" smtClean="0"/>
              <a:t>44</a:t>
            </a:fld>
            <a:endParaRPr lang="en-US"/>
          </a:p>
        </p:txBody>
      </p:sp>
    </p:spTree>
    <p:extLst>
      <p:ext uri="{BB962C8B-B14F-4D97-AF65-F5344CB8AC3E}">
        <p14:creationId xmlns:p14="http://schemas.microsoft.com/office/powerpoint/2010/main" val="410414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3E45-A2A0-2092-8006-5B6CE78B8A2E}"/>
              </a:ext>
            </a:extLst>
          </p:cNvPr>
          <p:cNvSpPr>
            <a:spLocks noGrp="1"/>
          </p:cNvSpPr>
          <p:nvPr>
            <p:ph type="title"/>
          </p:nvPr>
        </p:nvSpPr>
        <p:spPr/>
        <p:txBody>
          <a:bodyPr/>
          <a:lstStyle/>
          <a:p>
            <a:r>
              <a:rPr lang="en-US" dirty="0"/>
              <a:t>United States v. </a:t>
            </a:r>
            <a:r>
              <a:rPr lang="en-US" dirty="0" err="1"/>
              <a:t>Moalin</a:t>
            </a:r>
            <a:endParaRPr lang="en-US" dirty="0"/>
          </a:p>
        </p:txBody>
      </p:sp>
      <p:sp>
        <p:nvSpPr>
          <p:cNvPr id="3" name="Content Placeholder 2">
            <a:extLst>
              <a:ext uri="{FF2B5EF4-FFF2-40B4-BE49-F238E27FC236}">
                <a16:creationId xmlns:a16="http://schemas.microsoft.com/office/drawing/2014/main" id="{F0842E9D-A008-2736-EFD2-2A9B122914E2}"/>
              </a:ext>
            </a:extLst>
          </p:cNvPr>
          <p:cNvSpPr>
            <a:spLocks noGrp="1"/>
          </p:cNvSpPr>
          <p:nvPr>
            <p:ph idx="1"/>
          </p:nvPr>
        </p:nvSpPr>
        <p:spPr/>
        <p:txBody>
          <a:bodyPr>
            <a:normAutofit fontScale="70000" lnSpcReduction="20000"/>
          </a:bodyPr>
          <a:lstStyle/>
          <a:p>
            <a:r>
              <a:rPr lang="en-US" dirty="0"/>
              <a:t>An appeal by four Somali individuals who had been convicted based on data obtained through bulk telephone data collection by the National Security Agency. The appeals court upheld their convictions, but also ruled that bulk telephone data collection by the National Security Agency, the details of which were leaked by Edward Snowden, were illegal.</a:t>
            </a:r>
          </a:p>
          <a:p>
            <a:r>
              <a:rPr lang="en-US" dirty="0"/>
              <a:t>The case proceeded slowly because of classified data, taking seven years.</a:t>
            </a:r>
          </a:p>
          <a:p>
            <a:r>
              <a:rPr lang="en-US" dirty="0"/>
              <a:t>On September 2, 2020, a unanimous decision by the three-judge panel was published. They ruled that bulk collection of telephone data was illegal because it violated the Foreign Intelligence Surveillance Act. They also ruled that it was possibly unconstitutional.</a:t>
            </a:r>
          </a:p>
          <a:p>
            <a:r>
              <a:rPr lang="en-US" dirty="0"/>
              <a:t>However, this decision may not have had a major effect, because the bulk telephone data collection program involved in the case ended in 2015, and the program that replaced it was also shut down.</a:t>
            </a:r>
          </a:p>
        </p:txBody>
      </p:sp>
      <p:sp>
        <p:nvSpPr>
          <p:cNvPr id="4" name="Date Placeholder 3">
            <a:extLst>
              <a:ext uri="{FF2B5EF4-FFF2-40B4-BE49-F238E27FC236}">
                <a16:creationId xmlns:a16="http://schemas.microsoft.com/office/drawing/2014/main" id="{126833FD-39F7-2478-CCF4-B5AE5CD1127E}"/>
              </a:ext>
            </a:extLst>
          </p:cNvPr>
          <p:cNvSpPr>
            <a:spLocks noGrp="1"/>
          </p:cNvSpPr>
          <p:nvPr>
            <p:ph type="dt" sz="half" idx="10"/>
          </p:nvPr>
        </p:nvSpPr>
        <p:spPr/>
        <p:txBody>
          <a:bodyPr/>
          <a:lstStyle/>
          <a:p>
            <a:fld id="{B9867A03-0D75-4281-ABBC-48F8F2265ADC}" type="datetime1">
              <a:rPr lang="en-US" smtClean="0"/>
              <a:t>11/16/2022</a:t>
            </a:fld>
            <a:endParaRPr lang="en-US"/>
          </a:p>
        </p:txBody>
      </p:sp>
      <p:sp>
        <p:nvSpPr>
          <p:cNvPr id="5" name="Footer Placeholder 4">
            <a:extLst>
              <a:ext uri="{FF2B5EF4-FFF2-40B4-BE49-F238E27FC236}">
                <a16:creationId xmlns:a16="http://schemas.microsoft.com/office/drawing/2014/main" id="{34601105-3EA9-0517-85DB-EFDDF8DE1487}"/>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F87247C8-9692-8FC0-E102-DAA25070521D}"/>
              </a:ext>
            </a:extLst>
          </p:cNvPr>
          <p:cNvSpPr>
            <a:spLocks noGrp="1"/>
          </p:cNvSpPr>
          <p:nvPr>
            <p:ph type="sldNum" sz="quarter" idx="12"/>
          </p:nvPr>
        </p:nvSpPr>
        <p:spPr/>
        <p:txBody>
          <a:bodyPr/>
          <a:lstStyle/>
          <a:p>
            <a:fld id="{DFDF98CC-160E-494C-8C3C-8CDC5FA257DE}" type="slidenum">
              <a:rPr lang="en-US" smtClean="0"/>
              <a:t>45</a:t>
            </a:fld>
            <a:endParaRPr lang="en-US"/>
          </a:p>
        </p:txBody>
      </p:sp>
    </p:spTree>
    <p:extLst>
      <p:ext uri="{BB962C8B-B14F-4D97-AF65-F5344CB8AC3E}">
        <p14:creationId xmlns:p14="http://schemas.microsoft.com/office/powerpoint/2010/main" val="89820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F8C4-8D49-8A3A-E732-2EBA0FCF0298}"/>
              </a:ext>
            </a:extLst>
          </p:cNvPr>
          <p:cNvSpPr>
            <a:spLocks noGrp="1"/>
          </p:cNvSpPr>
          <p:nvPr>
            <p:ph type="title"/>
          </p:nvPr>
        </p:nvSpPr>
        <p:spPr/>
        <p:txBody>
          <a:bodyPr/>
          <a:lstStyle/>
          <a:p>
            <a:r>
              <a:rPr lang="en-US" dirty="0"/>
              <a:t>3 v… No, 4… Wait… 5… 6?</a:t>
            </a:r>
          </a:p>
        </p:txBody>
      </p:sp>
      <p:sp>
        <p:nvSpPr>
          <p:cNvPr id="3" name="Content Placeholder 2">
            <a:extLst>
              <a:ext uri="{FF2B5EF4-FFF2-40B4-BE49-F238E27FC236}">
                <a16:creationId xmlns:a16="http://schemas.microsoft.com/office/drawing/2014/main" id="{18FC9F2A-6DAE-1BE8-6C69-78704B91E9F7}"/>
              </a:ext>
            </a:extLst>
          </p:cNvPr>
          <p:cNvSpPr>
            <a:spLocks noGrp="1"/>
          </p:cNvSpPr>
          <p:nvPr>
            <p:ph idx="1"/>
          </p:nvPr>
        </p:nvSpPr>
        <p:spPr/>
        <p:txBody>
          <a:bodyPr>
            <a:normAutofit/>
          </a:bodyPr>
          <a:lstStyle/>
          <a:p>
            <a:r>
              <a:rPr lang="en-US" dirty="0"/>
              <a:t>Big Data refers to the inability of traditional data architectures to efficiently handle the new datasets. Characteristics of Big Data that force new architectures are:</a:t>
            </a:r>
          </a:p>
          <a:p>
            <a:pPr lvl="1"/>
            <a:r>
              <a:rPr lang="en-US" dirty="0"/>
              <a:t>Volume (i.e., the size of the dataset);</a:t>
            </a:r>
          </a:p>
          <a:p>
            <a:pPr lvl="1"/>
            <a:r>
              <a:rPr lang="en-US" dirty="0"/>
              <a:t>Variety (i.e., data from multiple repositories, domains, or types);</a:t>
            </a:r>
          </a:p>
          <a:p>
            <a:pPr lvl="1"/>
            <a:r>
              <a:rPr lang="en-US" dirty="0"/>
              <a:t>Velocity (i.e., rate of flow); and</a:t>
            </a:r>
          </a:p>
          <a:p>
            <a:pPr lvl="1"/>
            <a:r>
              <a:rPr lang="en-US" dirty="0"/>
              <a:t>Veracity (i.e. reliability of the data)</a:t>
            </a:r>
          </a:p>
        </p:txBody>
      </p:sp>
      <p:sp>
        <p:nvSpPr>
          <p:cNvPr id="4" name="Date Placeholder 3">
            <a:extLst>
              <a:ext uri="{FF2B5EF4-FFF2-40B4-BE49-F238E27FC236}">
                <a16:creationId xmlns:a16="http://schemas.microsoft.com/office/drawing/2014/main" id="{2F8324AC-8198-C189-C8E4-BCA97CC69989}"/>
              </a:ext>
            </a:extLst>
          </p:cNvPr>
          <p:cNvSpPr>
            <a:spLocks noGrp="1"/>
          </p:cNvSpPr>
          <p:nvPr>
            <p:ph type="dt" sz="half" idx="10"/>
          </p:nvPr>
        </p:nvSpPr>
        <p:spPr/>
        <p:txBody>
          <a:bodyPr/>
          <a:lstStyle/>
          <a:p>
            <a:fld id="{B9867A03-0D75-4281-ABBC-48F8F2265ADC}" type="datetime1">
              <a:rPr lang="en-US" smtClean="0"/>
              <a:t>11/14/2022</a:t>
            </a:fld>
            <a:endParaRPr lang="en-US"/>
          </a:p>
        </p:txBody>
      </p:sp>
      <p:sp>
        <p:nvSpPr>
          <p:cNvPr id="5" name="Footer Placeholder 4">
            <a:extLst>
              <a:ext uri="{FF2B5EF4-FFF2-40B4-BE49-F238E27FC236}">
                <a16:creationId xmlns:a16="http://schemas.microsoft.com/office/drawing/2014/main" id="{94110F03-DC15-5A72-3C92-FC9CA3C2413C}"/>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31FE03FF-F9ED-09FF-2743-C48B75FE06C2}"/>
              </a:ext>
            </a:extLst>
          </p:cNvPr>
          <p:cNvSpPr>
            <a:spLocks noGrp="1"/>
          </p:cNvSpPr>
          <p:nvPr>
            <p:ph type="sldNum" sz="quarter" idx="12"/>
          </p:nvPr>
        </p:nvSpPr>
        <p:spPr/>
        <p:txBody>
          <a:bodyPr/>
          <a:lstStyle/>
          <a:p>
            <a:fld id="{DFDF98CC-160E-494C-8C3C-8CDC5FA257DE}" type="slidenum">
              <a:rPr lang="en-US" smtClean="0"/>
              <a:t>5</a:t>
            </a:fld>
            <a:endParaRPr lang="en-US"/>
          </a:p>
        </p:txBody>
      </p:sp>
    </p:spTree>
    <p:extLst>
      <p:ext uri="{BB962C8B-B14F-4D97-AF65-F5344CB8AC3E}">
        <p14:creationId xmlns:p14="http://schemas.microsoft.com/office/powerpoint/2010/main" val="3036214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8D6D22-8CD5-B0F7-FC62-E870A64EFDD1}"/>
              </a:ext>
            </a:extLst>
          </p:cNvPr>
          <p:cNvSpPr>
            <a:spLocks noGrp="1"/>
          </p:cNvSpPr>
          <p:nvPr>
            <p:ph type="dt" sz="half" idx="10"/>
          </p:nvPr>
        </p:nvSpPr>
        <p:spPr/>
        <p:txBody>
          <a:bodyPr/>
          <a:lstStyle/>
          <a:p>
            <a:fld id="{B9867A03-0D75-4281-ABBC-48F8F2265ADC}" type="datetime1">
              <a:rPr lang="en-US" smtClean="0"/>
              <a:t>11/14/2022</a:t>
            </a:fld>
            <a:endParaRPr lang="en-US"/>
          </a:p>
        </p:txBody>
      </p:sp>
      <p:sp>
        <p:nvSpPr>
          <p:cNvPr id="5" name="Footer Placeholder 4">
            <a:extLst>
              <a:ext uri="{FF2B5EF4-FFF2-40B4-BE49-F238E27FC236}">
                <a16:creationId xmlns:a16="http://schemas.microsoft.com/office/drawing/2014/main" id="{1E047B1B-A456-FF5E-1571-30365973EC15}"/>
              </a:ext>
            </a:extLst>
          </p:cNvPr>
          <p:cNvSpPr>
            <a:spLocks noGrp="1"/>
          </p:cNvSpPr>
          <p:nvPr>
            <p:ph type="ftr" sz="quarter" idx="11"/>
          </p:nvPr>
        </p:nvSpPr>
        <p:spPr/>
        <p:txBody>
          <a:bodyPr/>
          <a:lstStyle/>
          <a:p>
            <a:r>
              <a:rPr lang="en-US" dirty="0"/>
              <a:t>Cybersecurity and Society</a:t>
            </a:r>
          </a:p>
        </p:txBody>
      </p:sp>
      <p:sp>
        <p:nvSpPr>
          <p:cNvPr id="6" name="Slide Number Placeholder 5">
            <a:extLst>
              <a:ext uri="{FF2B5EF4-FFF2-40B4-BE49-F238E27FC236}">
                <a16:creationId xmlns:a16="http://schemas.microsoft.com/office/drawing/2014/main" id="{43FA6BD2-2B45-B306-3E0F-7E1AC0508358}"/>
              </a:ext>
            </a:extLst>
          </p:cNvPr>
          <p:cNvSpPr>
            <a:spLocks noGrp="1"/>
          </p:cNvSpPr>
          <p:nvPr>
            <p:ph type="sldNum" sz="quarter" idx="12"/>
          </p:nvPr>
        </p:nvSpPr>
        <p:spPr/>
        <p:txBody>
          <a:bodyPr/>
          <a:lstStyle/>
          <a:p>
            <a:fld id="{DFDF98CC-160E-494C-8C3C-8CDC5FA257DE}" type="slidenum">
              <a:rPr lang="en-US" smtClean="0"/>
              <a:t>6</a:t>
            </a:fld>
            <a:endParaRPr lang="en-US"/>
          </a:p>
        </p:txBody>
      </p:sp>
      <p:pic>
        <p:nvPicPr>
          <p:cNvPr id="8" name="Picture 7">
            <a:extLst>
              <a:ext uri="{FF2B5EF4-FFF2-40B4-BE49-F238E27FC236}">
                <a16:creationId xmlns:a16="http://schemas.microsoft.com/office/drawing/2014/main" id="{9D06333E-6B8A-FC0F-71F4-E5117867B99C}"/>
              </a:ext>
            </a:extLst>
          </p:cNvPr>
          <p:cNvPicPr>
            <a:picLocks noChangeAspect="1"/>
          </p:cNvPicPr>
          <p:nvPr/>
        </p:nvPicPr>
        <p:blipFill>
          <a:blip r:embed="rId2"/>
          <a:stretch>
            <a:fillRect/>
          </a:stretch>
        </p:blipFill>
        <p:spPr>
          <a:xfrm>
            <a:off x="1333722" y="0"/>
            <a:ext cx="9524556" cy="6858000"/>
          </a:xfrm>
          <a:prstGeom prst="rect">
            <a:avLst/>
          </a:prstGeom>
        </p:spPr>
      </p:pic>
    </p:spTree>
    <p:extLst>
      <p:ext uri="{BB962C8B-B14F-4D97-AF65-F5344CB8AC3E}">
        <p14:creationId xmlns:p14="http://schemas.microsoft.com/office/powerpoint/2010/main" val="1598489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286E02-891E-70FE-74F2-3BF2CBCEB6CC}"/>
              </a:ext>
            </a:extLst>
          </p:cNvPr>
          <p:cNvSpPr>
            <a:spLocks noGrp="1"/>
          </p:cNvSpPr>
          <p:nvPr>
            <p:ph type="dt" sz="half" idx="10"/>
          </p:nvPr>
        </p:nvSpPr>
        <p:spPr/>
        <p:txBody>
          <a:bodyPr/>
          <a:lstStyle/>
          <a:p>
            <a:fld id="{D2C30667-29C0-4853-A695-2D323707E37B}" type="datetime1">
              <a:rPr lang="en-US" smtClean="0"/>
              <a:t>11/14/2022</a:t>
            </a:fld>
            <a:endParaRPr lang="en-US"/>
          </a:p>
        </p:txBody>
      </p:sp>
      <p:sp>
        <p:nvSpPr>
          <p:cNvPr id="3" name="Footer Placeholder 2">
            <a:extLst>
              <a:ext uri="{FF2B5EF4-FFF2-40B4-BE49-F238E27FC236}">
                <a16:creationId xmlns:a16="http://schemas.microsoft.com/office/drawing/2014/main" id="{F91060F1-12F9-32E1-00B7-0C81A833DADE}"/>
              </a:ext>
            </a:extLst>
          </p:cNvPr>
          <p:cNvSpPr>
            <a:spLocks noGrp="1"/>
          </p:cNvSpPr>
          <p:nvPr>
            <p:ph type="ftr" sz="quarter" idx="11"/>
          </p:nvPr>
        </p:nvSpPr>
        <p:spPr/>
        <p:txBody>
          <a:bodyPr/>
          <a:lstStyle/>
          <a:p>
            <a:r>
              <a:rPr lang="en-US" dirty="0"/>
              <a:t>Cybersecurity and Society</a:t>
            </a:r>
          </a:p>
        </p:txBody>
      </p:sp>
      <p:sp>
        <p:nvSpPr>
          <p:cNvPr id="4" name="Slide Number Placeholder 3">
            <a:extLst>
              <a:ext uri="{FF2B5EF4-FFF2-40B4-BE49-F238E27FC236}">
                <a16:creationId xmlns:a16="http://schemas.microsoft.com/office/drawing/2014/main" id="{89836244-54AB-D881-9E6D-FE14EF4AE8E1}"/>
              </a:ext>
            </a:extLst>
          </p:cNvPr>
          <p:cNvSpPr>
            <a:spLocks noGrp="1"/>
          </p:cNvSpPr>
          <p:nvPr>
            <p:ph type="sldNum" sz="quarter" idx="12"/>
          </p:nvPr>
        </p:nvSpPr>
        <p:spPr/>
        <p:txBody>
          <a:bodyPr/>
          <a:lstStyle/>
          <a:p>
            <a:fld id="{DFDF98CC-160E-494C-8C3C-8CDC5FA257DE}" type="slidenum">
              <a:rPr lang="en-US" smtClean="0"/>
              <a:t>7</a:t>
            </a:fld>
            <a:endParaRPr lang="en-US"/>
          </a:p>
        </p:txBody>
      </p:sp>
      <p:pic>
        <p:nvPicPr>
          <p:cNvPr id="6" name="Picture 5">
            <a:extLst>
              <a:ext uri="{FF2B5EF4-FFF2-40B4-BE49-F238E27FC236}">
                <a16:creationId xmlns:a16="http://schemas.microsoft.com/office/drawing/2014/main" id="{99E8CED4-1351-5D13-F9EF-E66D8AE0FF3D}"/>
              </a:ext>
            </a:extLst>
          </p:cNvPr>
          <p:cNvPicPr>
            <a:picLocks noChangeAspect="1"/>
          </p:cNvPicPr>
          <p:nvPr/>
        </p:nvPicPr>
        <p:blipFill>
          <a:blip r:embed="rId2"/>
          <a:stretch>
            <a:fillRect/>
          </a:stretch>
        </p:blipFill>
        <p:spPr>
          <a:xfrm>
            <a:off x="1162274" y="0"/>
            <a:ext cx="9867452" cy="6858000"/>
          </a:xfrm>
          <a:prstGeom prst="rect">
            <a:avLst/>
          </a:prstGeom>
        </p:spPr>
      </p:pic>
    </p:spTree>
    <p:extLst>
      <p:ext uri="{BB962C8B-B14F-4D97-AF65-F5344CB8AC3E}">
        <p14:creationId xmlns:p14="http://schemas.microsoft.com/office/powerpoint/2010/main" val="3720323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CEB6D7-065B-A651-CE4E-1E178F770230}"/>
              </a:ext>
            </a:extLst>
          </p:cNvPr>
          <p:cNvSpPr>
            <a:spLocks noGrp="1"/>
          </p:cNvSpPr>
          <p:nvPr>
            <p:ph type="dt" sz="half" idx="10"/>
          </p:nvPr>
        </p:nvSpPr>
        <p:spPr/>
        <p:txBody>
          <a:bodyPr/>
          <a:lstStyle/>
          <a:p>
            <a:fld id="{D2C30667-29C0-4853-A695-2D323707E37B}" type="datetime1">
              <a:rPr lang="en-US" smtClean="0"/>
              <a:t>11/14/2022</a:t>
            </a:fld>
            <a:endParaRPr lang="en-US"/>
          </a:p>
        </p:txBody>
      </p:sp>
      <p:sp>
        <p:nvSpPr>
          <p:cNvPr id="3" name="Footer Placeholder 2">
            <a:extLst>
              <a:ext uri="{FF2B5EF4-FFF2-40B4-BE49-F238E27FC236}">
                <a16:creationId xmlns:a16="http://schemas.microsoft.com/office/drawing/2014/main" id="{09131FC8-C3F7-4B46-470E-0BA9214742BD}"/>
              </a:ext>
            </a:extLst>
          </p:cNvPr>
          <p:cNvSpPr>
            <a:spLocks noGrp="1"/>
          </p:cNvSpPr>
          <p:nvPr>
            <p:ph type="ftr" sz="quarter" idx="11"/>
          </p:nvPr>
        </p:nvSpPr>
        <p:spPr/>
        <p:txBody>
          <a:bodyPr/>
          <a:lstStyle/>
          <a:p>
            <a:r>
              <a:rPr lang="en-US" dirty="0"/>
              <a:t>Cybersecurity and Society</a:t>
            </a:r>
          </a:p>
        </p:txBody>
      </p:sp>
      <p:sp>
        <p:nvSpPr>
          <p:cNvPr id="4" name="Slide Number Placeholder 3">
            <a:extLst>
              <a:ext uri="{FF2B5EF4-FFF2-40B4-BE49-F238E27FC236}">
                <a16:creationId xmlns:a16="http://schemas.microsoft.com/office/drawing/2014/main" id="{A1017218-668A-528B-63B5-06C0A4A6A020}"/>
              </a:ext>
            </a:extLst>
          </p:cNvPr>
          <p:cNvSpPr>
            <a:spLocks noGrp="1"/>
          </p:cNvSpPr>
          <p:nvPr>
            <p:ph type="sldNum" sz="quarter" idx="12"/>
          </p:nvPr>
        </p:nvSpPr>
        <p:spPr/>
        <p:txBody>
          <a:bodyPr/>
          <a:lstStyle/>
          <a:p>
            <a:fld id="{DFDF98CC-160E-494C-8C3C-8CDC5FA257DE}" type="slidenum">
              <a:rPr lang="en-US" smtClean="0"/>
              <a:t>8</a:t>
            </a:fld>
            <a:endParaRPr lang="en-US"/>
          </a:p>
        </p:txBody>
      </p:sp>
      <p:pic>
        <p:nvPicPr>
          <p:cNvPr id="6" name="Picture 5">
            <a:extLst>
              <a:ext uri="{FF2B5EF4-FFF2-40B4-BE49-F238E27FC236}">
                <a16:creationId xmlns:a16="http://schemas.microsoft.com/office/drawing/2014/main" id="{DEEF4756-2513-CE25-6CFB-FE4610E18424}"/>
              </a:ext>
            </a:extLst>
          </p:cNvPr>
          <p:cNvPicPr>
            <a:picLocks noChangeAspect="1"/>
          </p:cNvPicPr>
          <p:nvPr/>
        </p:nvPicPr>
        <p:blipFill>
          <a:blip r:embed="rId2"/>
          <a:stretch>
            <a:fillRect/>
          </a:stretch>
        </p:blipFill>
        <p:spPr>
          <a:xfrm>
            <a:off x="1206804" y="0"/>
            <a:ext cx="9778392" cy="6858000"/>
          </a:xfrm>
          <a:prstGeom prst="rect">
            <a:avLst/>
          </a:prstGeom>
        </p:spPr>
      </p:pic>
    </p:spTree>
    <p:extLst>
      <p:ext uri="{BB962C8B-B14F-4D97-AF65-F5344CB8AC3E}">
        <p14:creationId xmlns:p14="http://schemas.microsoft.com/office/powerpoint/2010/main" val="108836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078C67-7AFC-BD46-E0A6-DB3DB8A9FE8B}"/>
              </a:ext>
            </a:extLst>
          </p:cNvPr>
          <p:cNvSpPr>
            <a:spLocks noGrp="1"/>
          </p:cNvSpPr>
          <p:nvPr>
            <p:ph type="dt" sz="half" idx="10"/>
          </p:nvPr>
        </p:nvSpPr>
        <p:spPr/>
        <p:txBody>
          <a:bodyPr/>
          <a:lstStyle/>
          <a:p>
            <a:fld id="{D2C30667-29C0-4853-A695-2D323707E37B}" type="datetime1">
              <a:rPr lang="en-US" smtClean="0"/>
              <a:t>11/14/2022</a:t>
            </a:fld>
            <a:endParaRPr lang="en-US"/>
          </a:p>
        </p:txBody>
      </p:sp>
      <p:sp>
        <p:nvSpPr>
          <p:cNvPr id="3" name="Footer Placeholder 2">
            <a:extLst>
              <a:ext uri="{FF2B5EF4-FFF2-40B4-BE49-F238E27FC236}">
                <a16:creationId xmlns:a16="http://schemas.microsoft.com/office/drawing/2014/main" id="{FD0D2EB1-326A-1410-34C5-FCEFDED35B2A}"/>
              </a:ext>
            </a:extLst>
          </p:cNvPr>
          <p:cNvSpPr>
            <a:spLocks noGrp="1"/>
          </p:cNvSpPr>
          <p:nvPr>
            <p:ph type="ftr" sz="quarter" idx="11"/>
          </p:nvPr>
        </p:nvSpPr>
        <p:spPr/>
        <p:txBody>
          <a:bodyPr/>
          <a:lstStyle/>
          <a:p>
            <a:r>
              <a:rPr lang="en-US" dirty="0"/>
              <a:t>Cybersecurity and Society</a:t>
            </a:r>
          </a:p>
        </p:txBody>
      </p:sp>
      <p:sp>
        <p:nvSpPr>
          <p:cNvPr id="4" name="Slide Number Placeholder 3">
            <a:extLst>
              <a:ext uri="{FF2B5EF4-FFF2-40B4-BE49-F238E27FC236}">
                <a16:creationId xmlns:a16="http://schemas.microsoft.com/office/drawing/2014/main" id="{D65BF2BB-73FF-9DF3-735B-79E8F6F3018D}"/>
              </a:ext>
            </a:extLst>
          </p:cNvPr>
          <p:cNvSpPr>
            <a:spLocks noGrp="1"/>
          </p:cNvSpPr>
          <p:nvPr>
            <p:ph type="sldNum" sz="quarter" idx="12"/>
          </p:nvPr>
        </p:nvSpPr>
        <p:spPr/>
        <p:txBody>
          <a:bodyPr/>
          <a:lstStyle/>
          <a:p>
            <a:fld id="{DFDF98CC-160E-494C-8C3C-8CDC5FA257DE}" type="slidenum">
              <a:rPr lang="en-US" smtClean="0"/>
              <a:t>9</a:t>
            </a:fld>
            <a:endParaRPr lang="en-US"/>
          </a:p>
        </p:txBody>
      </p:sp>
      <p:pic>
        <p:nvPicPr>
          <p:cNvPr id="6" name="Picture 5">
            <a:extLst>
              <a:ext uri="{FF2B5EF4-FFF2-40B4-BE49-F238E27FC236}">
                <a16:creationId xmlns:a16="http://schemas.microsoft.com/office/drawing/2014/main" id="{1B80175C-4F59-9E11-EF2D-F640482687B4}"/>
              </a:ext>
            </a:extLst>
          </p:cNvPr>
          <p:cNvPicPr>
            <a:picLocks noChangeAspect="1"/>
          </p:cNvPicPr>
          <p:nvPr/>
        </p:nvPicPr>
        <p:blipFill>
          <a:blip r:embed="rId2"/>
          <a:stretch>
            <a:fillRect/>
          </a:stretch>
        </p:blipFill>
        <p:spPr>
          <a:xfrm>
            <a:off x="1360902" y="0"/>
            <a:ext cx="9470196" cy="6858000"/>
          </a:xfrm>
          <a:prstGeom prst="rect">
            <a:avLst/>
          </a:prstGeom>
        </p:spPr>
      </p:pic>
    </p:spTree>
    <p:extLst>
      <p:ext uri="{BB962C8B-B14F-4D97-AF65-F5344CB8AC3E}">
        <p14:creationId xmlns:p14="http://schemas.microsoft.com/office/powerpoint/2010/main" val="2414421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0">
      <a:dk1>
        <a:sysClr val="windowText" lastClr="000000"/>
      </a:dk1>
      <a:lt1>
        <a:sysClr val="window" lastClr="FFFFFF"/>
      </a:lt1>
      <a:dk2>
        <a:srgbClr val="632E62"/>
      </a:dk2>
      <a:lt2>
        <a:srgbClr val="19141A"/>
      </a:lt2>
      <a:accent1>
        <a:srgbClr val="762EB1"/>
      </a:accent1>
      <a:accent2>
        <a:srgbClr val="762EB1"/>
      </a:accent2>
      <a:accent3>
        <a:srgbClr val="755DD9"/>
      </a:accent3>
      <a:accent4>
        <a:srgbClr val="665EB8"/>
      </a:accent4>
      <a:accent5>
        <a:srgbClr val="45A5ED"/>
      </a:accent5>
      <a:accent6>
        <a:srgbClr val="5982DB"/>
      </a:accent6>
      <a:hlink>
        <a:srgbClr val="E7CDE7"/>
      </a:hlink>
      <a:folHlink>
        <a:srgbClr val="D09BCF"/>
      </a:folHlink>
    </a:clrScheme>
    <a:fontScheme name="Custom 3">
      <a:majorFont>
        <a:latin typeface="Bahnschrift"/>
        <a:ea typeface=""/>
        <a:cs typeface=""/>
      </a:majorFont>
      <a:minorFont>
        <a:latin typeface="HelvLight"/>
        <a:ea typeface=""/>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8711</TotalTime>
  <Words>3974</Words>
  <Application>Microsoft Office PowerPoint</Application>
  <PresentationFormat>Widescreen</PresentationFormat>
  <Paragraphs>294</Paragraphs>
  <Slides>45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Bahnschrift</vt:lpstr>
      <vt:lpstr>Calibri</vt:lpstr>
      <vt:lpstr>HelvLight</vt:lpstr>
      <vt:lpstr>Open Sans</vt:lpstr>
      <vt:lpstr>Circuit</vt:lpstr>
      <vt:lpstr>Module ten: Big Data and information ethics</vt:lpstr>
      <vt:lpstr>PowerPoint Presentation</vt:lpstr>
      <vt:lpstr>What is big data?</vt:lpstr>
      <vt:lpstr>Scaling up, or scaling across</vt:lpstr>
      <vt:lpstr>3 v… No, 4… Wait… 5… 6?</vt:lpstr>
      <vt:lpstr>PowerPoint Presentation</vt:lpstr>
      <vt:lpstr>PowerPoint Presentation</vt:lpstr>
      <vt:lpstr>PowerPoint Presentation</vt:lpstr>
      <vt:lpstr>PowerPoint Presentation</vt:lpstr>
      <vt:lpstr>Another v: Vulnerability</vt:lpstr>
      <vt:lpstr>Players in big data</vt:lpstr>
      <vt:lpstr>Players in big data</vt:lpstr>
      <vt:lpstr>PowerPoint Presentation</vt:lpstr>
      <vt:lpstr>The promise of prediction:</vt:lpstr>
      <vt:lpstr>The promise of prediction:</vt:lpstr>
      <vt:lpstr>the Big Data R&amp;D Initiative</vt:lpstr>
      <vt:lpstr>The downside</vt:lpstr>
      <vt:lpstr>Information Ethics vs data ethics</vt:lpstr>
      <vt:lpstr>Information Ethics: Censorship</vt:lpstr>
      <vt:lpstr>For Censorship</vt:lpstr>
      <vt:lpstr>Against Censorship</vt:lpstr>
      <vt:lpstr>Information ethics: piracy</vt:lpstr>
      <vt:lpstr>PowerPoint Presentation</vt:lpstr>
      <vt:lpstr>PowerPoint Presentation</vt:lpstr>
      <vt:lpstr>PowerPoint Presentation</vt:lpstr>
      <vt:lpstr>Information Ethics: Digital divide</vt:lpstr>
      <vt:lpstr>Information Ethics: Regulated content</vt:lpstr>
      <vt:lpstr>Codes of Ethics: RFC 1087</vt:lpstr>
      <vt:lpstr>Codes of Ethics: The Code of Fair Information Practices</vt:lpstr>
      <vt:lpstr>Codes of Ethics: (ISC)2 Code of Ethics</vt:lpstr>
      <vt:lpstr>Data Ethics</vt:lpstr>
      <vt:lpstr>Data abuse</vt:lpstr>
      <vt:lpstr>Data abuse</vt:lpstr>
      <vt:lpstr>Data sovereignty</vt:lpstr>
      <vt:lpstr>Notable concerns</vt:lpstr>
      <vt:lpstr>Notable Concerns</vt:lpstr>
      <vt:lpstr>Notable Concerns</vt:lpstr>
      <vt:lpstr>Notable Concerns</vt:lpstr>
      <vt:lpstr>Snowden effect</vt:lpstr>
      <vt:lpstr>Snowden effect</vt:lpstr>
      <vt:lpstr>XKeyScore</vt:lpstr>
      <vt:lpstr>PRISM</vt:lpstr>
      <vt:lpstr>ANT Tools</vt:lpstr>
      <vt:lpstr>Big Data Tool</vt:lpstr>
      <vt:lpstr>United States v. Moalin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Seven: Civil Transgressions in a Digital Medium</dc:title>
  <dc:creator>Chad Johnson</dc:creator>
  <cp:lastModifiedBy>Johnson, Chad</cp:lastModifiedBy>
  <cp:revision>25</cp:revision>
  <dcterms:created xsi:type="dcterms:W3CDTF">2020-06-29T15:05:52Z</dcterms:created>
  <dcterms:modified xsi:type="dcterms:W3CDTF">2022-11-16T19:47:59Z</dcterms:modified>
</cp:coreProperties>
</file>