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5"/>
  </p:notesMasterIdLst>
  <p:sldIdLst>
    <p:sldId id="256" r:id="rId2"/>
    <p:sldId id="342" r:id="rId3"/>
    <p:sldId id="343" r:id="rId4"/>
    <p:sldId id="344" r:id="rId5"/>
    <p:sldId id="345" r:id="rId6"/>
    <p:sldId id="346" r:id="rId7"/>
    <p:sldId id="347" r:id="rId8"/>
    <p:sldId id="348" r:id="rId9"/>
    <p:sldId id="349" r:id="rId10"/>
    <p:sldId id="350" r:id="rId11"/>
    <p:sldId id="351" r:id="rId12"/>
    <p:sldId id="352" r:id="rId13"/>
    <p:sldId id="35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56" autoAdjust="0"/>
    <p:restoredTop sz="88132" autoAdjust="0"/>
  </p:normalViewPr>
  <p:slideViewPr>
    <p:cSldViewPr snapToGrid="0">
      <p:cViewPr varScale="1">
        <p:scale>
          <a:sx n="57" d="100"/>
          <a:sy n="57" d="100"/>
        </p:scale>
        <p:origin x="108" y="3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3223DAE8-C973-46B8-9176-AD32B57ECD7D}"/>
    <pc:docChg chg="custSel addSld delSld modSld">
      <pc:chgData name="Johnson, Chad" userId="29e26967-ee32-4210-a1e6-19e5305e9c5f" providerId="ADAL" clId="{3223DAE8-C973-46B8-9176-AD32B57ECD7D}" dt="2022-12-07T19:32:58.226" v="516" actId="20577"/>
      <pc:docMkLst>
        <pc:docMk/>
      </pc:docMkLst>
      <pc:sldChg chg="modSp new mod">
        <pc:chgData name="Johnson, Chad" userId="29e26967-ee32-4210-a1e6-19e5305e9c5f" providerId="ADAL" clId="{3223DAE8-C973-46B8-9176-AD32B57ECD7D}" dt="2022-12-07T19:02:22.806" v="209" actId="20577"/>
        <pc:sldMkLst>
          <pc:docMk/>
          <pc:sldMk cId="615011899" sldId="346"/>
        </pc:sldMkLst>
        <pc:spChg chg="mod">
          <ac:chgData name="Johnson, Chad" userId="29e26967-ee32-4210-a1e6-19e5305e9c5f" providerId="ADAL" clId="{3223DAE8-C973-46B8-9176-AD32B57ECD7D}" dt="2022-12-07T19:00:42.507" v="29" actId="20577"/>
          <ac:spMkLst>
            <pc:docMk/>
            <pc:sldMk cId="615011899" sldId="346"/>
            <ac:spMk id="2" creationId="{09921FC6-7DCD-8448-C898-E1D41751CAE8}"/>
          </ac:spMkLst>
        </pc:spChg>
        <pc:spChg chg="mod">
          <ac:chgData name="Johnson, Chad" userId="29e26967-ee32-4210-a1e6-19e5305e9c5f" providerId="ADAL" clId="{3223DAE8-C973-46B8-9176-AD32B57ECD7D}" dt="2022-12-07T19:02:22.806" v="209" actId="20577"/>
          <ac:spMkLst>
            <pc:docMk/>
            <pc:sldMk cId="615011899" sldId="346"/>
            <ac:spMk id="3" creationId="{2723BB30-A02E-3602-9DB7-44DFECEEBBDE}"/>
          </ac:spMkLst>
        </pc:spChg>
      </pc:sldChg>
      <pc:sldChg chg="del">
        <pc:chgData name="Johnson, Chad" userId="29e26967-ee32-4210-a1e6-19e5305e9c5f" providerId="ADAL" clId="{3223DAE8-C973-46B8-9176-AD32B57ECD7D}" dt="2022-12-07T18:56:03.801" v="1" actId="47"/>
        <pc:sldMkLst>
          <pc:docMk/>
          <pc:sldMk cId="3121094220" sldId="346"/>
        </pc:sldMkLst>
      </pc:sldChg>
      <pc:sldChg chg="modSp new mod">
        <pc:chgData name="Johnson, Chad" userId="29e26967-ee32-4210-a1e6-19e5305e9c5f" providerId="ADAL" clId="{3223DAE8-C973-46B8-9176-AD32B57ECD7D}" dt="2022-12-07T19:08:02.798" v="212"/>
        <pc:sldMkLst>
          <pc:docMk/>
          <pc:sldMk cId="741780796" sldId="347"/>
        </pc:sldMkLst>
        <pc:spChg chg="mod">
          <ac:chgData name="Johnson, Chad" userId="29e26967-ee32-4210-a1e6-19e5305e9c5f" providerId="ADAL" clId="{3223DAE8-C973-46B8-9176-AD32B57ECD7D}" dt="2022-12-07T19:07:30.563" v="211"/>
          <ac:spMkLst>
            <pc:docMk/>
            <pc:sldMk cId="741780796" sldId="347"/>
            <ac:spMk id="2" creationId="{FE4FDD0A-7B07-7BBE-0385-802425779E40}"/>
          </ac:spMkLst>
        </pc:spChg>
        <pc:spChg chg="mod">
          <ac:chgData name="Johnson, Chad" userId="29e26967-ee32-4210-a1e6-19e5305e9c5f" providerId="ADAL" clId="{3223DAE8-C973-46B8-9176-AD32B57ECD7D}" dt="2022-12-07T19:08:02.798" v="212"/>
          <ac:spMkLst>
            <pc:docMk/>
            <pc:sldMk cId="741780796" sldId="347"/>
            <ac:spMk id="3" creationId="{CFC897B2-993C-3E28-D93B-20FBF9AF035B}"/>
          </ac:spMkLst>
        </pc:spChg>
      </pc:sldChg>
      <pc:sldChg chg="del">
        <pc:chgData name="Johnson, Chad" userId="29e26967-ee32-4210-a1e6-19e5305e9c5f" providerId="ADAL" clId="{3223DAE8-C973-46B8-9176-AD32B57ECD7D}" dt="2022-12-07T18:55:11.510" v="0" actId="47"/>
        <pc:sldMkLst>
          <pc:docMk/>
          <pc:sldMk cId="956942619" sldId="347"/>
        </pc:sldMkLst>
      </pc:sldChg>
      <pc:sldChg chg="modSp new mod">
        <pc:chgData name="Johnson, Chad" userId="29e26967-ee32-4210-a1e6-19e5305e9c5f" providerId="ADAL" clId="{3223DAE8-C973-46B8-9176-AD32B57ECD7D}" dt="2022-12-07T19:08:53.747" v="215"/>
        <pc:sldMkLst>
          <pc:docMk/>
          <pc:sldMk cId="997602677" sldId="348"/>
        </pc:sldMkLst>
        <pc:spChg chg="mod">
          <ac:chgData name="Johnson, Chad" userId="29e26967-ee32-4210-a1e6-19e5305e9c5f" providerId="ADAL" clId="{3223DAE8-C973-46B8-9176-AD32B57ECD7D}" dt="2022-12-07T19:08:45.486" v="214"/>
          <ac:spMkLst>
            <pc:docMk/>
            <pc:sldMk cId="997602677" sldId="348"/>
            <ac:spMk id="2" creationId="{A8E6131A-4E85-5CEE-4F18-1BFEB266E972}"/>
          </ac:spMkLst>
        </pc:spChg>
        <pc:spChg chg="mod">
          <ac:chgData name="Johnson, Chad" userId="29e26967-ee32-4210-a1e6-19e5305e9c5f" providerId="ADAL" clId="{3223DAE8-C973-46B8-9176-AD32B57ECD7D}" dt="2022-12-07T19:08:53.747" v="215"/>
          <ac:spMkLst>
            <pc:docMk/>
            <pc:sldMk cId="997602677" sldId="348"/>
            <ac:spMk id="3" creationId="{19F89D04-5C79-8AE4-0FE7-6D35092634E8}"/>
          </ac:spMkLst>
        </pc:spChg>
      </pc:sldChg>
      <pc:sldChg chg="del">
        <pc:chgData name="Johnson, Chad" userId="29e26967-ee32-4210-a1e6-19e5305e9c5f" providerId="ADAL" clId="{3223DAE8-C973-46B8-9176-AD32B57ECD7D}" dt="2022-12-07T18:55:11.510" v="0" actId="47"/>
        <pc:sldMkLst>
          <pc:docMk/>
          <pc:sldMk cId="4180189041" sldId="348"/>
        </pc:sldMkLst>
      </pc:sldChg>
      <pc:sldChg chg="del">
        <pc:chgData name="Johnson, Chad" userId="29e26967-ee32-4210-a1e6-19e5305e9c5f" providerId="ADAL" clId="{3223DAE8-C973-46B8-9176-AD32B57ECD7D}" dt="2022-12-07T18:55:11.510" v="0" actId="47"/>
        <pc:sldMkLst>
          <pc:docMk/>
          <pc:sldMk cId="1397992382" sldId="349"/>
        </pc:sldMkLst>
      </pc:sldChg>
      <pc:sldChg chg="modSp new mod">
        <pc:chgData name="Johnson, Chad" userId="29e26967-ee32-4210-a1e6-19e5305e9c5f" providerId="ADAL" clId="{3223DAE8-C973-46B8-9176-AD32B57ECD7D}" dt="2022-12-07T19:09:24.654" v="218"/>
        <pc:sldMkLst>
          <pc:docMk/>
          <pc:sldMk cId="2393984212" sldId="349"/>
        </pc:sldMkLst>
        <pc:spChg chg="mod">
          <ac:chgData name="Johnson, Chad" userId="29e26967-ee32-4210-a1e6-19e5305e9c5f" providerId="ADAL" clId="{3223DAE8-C973-46B8-9176-AD32B57ECD7D}" dt="2022-12-07T19:09:08.640" v="217"/>
          <ac:spMkLst>
            <pc:docMk/>
            <pc:sldMk cId="2393984212" sldId="349"/>
            <ac:spMk id="2" creationId="{24AA98B6-B481-4738-0092-93C557B59C1E}"/>
          </ac:spMkLst>
        </pc:spChg>
        <pc:spChg chg="mod">
          <ac:chgData name="Johnson, Chad" userId="29e26967-ee32-4210-a1e6-19e5305e9c5f" providerId="ADAL" clId="{3223DAE8-C973-46B8-9176-AD32B57ECD7D}" dt="2022-12-07T19:09:24.654" v="218"/>
          <ac:spMkLst>
            <pc:docMk/>
            <pc:sldMk cId="2393984212" sldId="349"/>
            <ac:spMk id="3" creationId="{C8196838-BB9D-8A43-E531-19B8B825A0A5}"/>
          </ac:spMkLst>
        </pc:spChg>
      </pc:sldChg>
      <pc:sldChg chg="del">
        <pc:chgData name="Johnson, Chad" userId="29e26967-ee32-4210-a1e6-19e5305e9c5f" providerId="ADAL" clId="{3223DAE8-C973-46B8-9176-AD32B57ECD7D}" dt="2022-12-07T18:55:11.510" v="0" actId="47"/>
        <pc:sldMkLst>
          <pc:docMk/>
          <pc:sldMk cId="2732514997" sldId="350"/>
        </pc:sldMkLst>
      </pc:sldChg>
      <pc:sldChg chg="modSp new mod">
        <pc:chgData name="Johnson, Chad" userId="29e26967-ee32-4210-a1e6-19e5305e9c5f" providerId="ADAL" clId="{3223DAE8-C973-46B8-9176-AD32B57ECD7D}" dt="2022-12-07T19:11:33.244" v="221"/>
        <pc:sldMkLst>
          <pc:docMk/>
          <pc:sldMk cId="3634032790" sldId="350"/>
        </pc:sldMkLst>
        <pc:spChg chg="mod">
          <ac:chgData name="Johnson, Chad" userId="29e26967-ee32-4210-a1e6-19e5305e9c5f" providerId="ADAL" clId="{3223DAE8-C973-46B8-9176-AD32B57ECD7D}" dt="2022-12-07T19:10:27.381" v="220"/>
          <ac:spMkLst>
            <pc:docMk/>
            <pc:sldMk cId="3634032790" sldId="350"/>
            <ac:spMk id="2" creationId="{0813B832-14F7-8D61-86C5-9030BA1537DD}"/>
          </ac:spMkLst>
        </pc:spChg>
        <pc:spChg chg="mod">
          <ac:chgData name="Johnson, Chad" userId="29e26967-ee32-4210-a1e6-19e5305e9c5f" providerId="ADAL" clId="{3223DAE8-C973-46B8-9176-AD32B57ECD7D}" dt="2022-12-07T19:11:33.244" v="221"/>
          <ac:spMkLst>
            <pc:docMk/>
            <pc:sldMk cId="3634032790" sldId="350"/>
            <ac:spMk id="3" creationId="{3D51298B-C5F5-34F2-5032-3F0BA30ED30E}"/>
          </ac:spMkLst>
        </pc:spChg>
      </pc:sldChg>
      <pc:sldChg chg="modSp new mod">
        <pc:chgData name="Johnson, Chad" userId="29e26967-ee32-4210-a1e6-19e5305e9c5f" providerId="ADAL" clId="{3223DAE8-C973-46B8-9176-AD32B57ECD7D}" dt="2022-12-07T19:12:23.105" v="276" actId="27636"/>
        <pc:sldMkLst>
          <pc:docMk/>
          <pc:sldMk cId="337040753" sldId="351"/>
        </pc:sldMkLst>
        <pc:spChg chg="mod">
          <ac:chgData name="Johnson, Chad" userId="29e26967-ee32-4210-a1e6-19e5305e9c5f" providerId="ADAL" clId="{3223DAE8-C973-46B8-9176-AD32B57ECD7D}" dt="2022-12-07T19:11:50.930" v="223"/>
          <ac:spMkLst>
            <pc:docMk/>
            <pc:sldMk cId="337040753" sldId="351"/>
            <ac:spMk id="2" creationId="{86FC17AA-9447-46D4-8126-8EED41A12AA8}"/>
          </ac:spMkLst>
        </pc:spChg>
        <pc:spChg chg="mod">
          <ac:chgData name="Johnson, Chad" userId="29e26967-ee32-4210-a1e6-19e5305e9c5f" providerId="ADAL" clId="{3223DAE8-C973-46B8-9176-AD32B57ECD7D}" dt="2022-12-07T19:12:23.105" v="276" actId="27636"/>
          <ac:spMkLst>
            <pc:docMk/>
            <pc:sldMk cId="337040753" sldId="351"/>
            <ac:spMk id="3" creationId="{8936EB78-D197-3E34-24C0-3A6F7F0892DF}"/>
          </ac:spMkLst>
        </pc:spChg>
      </pc:sldChg>
      <pc:sldChg chg="del">
        <pc:chgData name="Johnson, Chad" userId="29e26967-ee32-4210-a1e6-19e5305e9c5f" providerId="ADAL" clId="{3223DAE8-C973-46B8-9176-AD32B57ECD7D}" dt="2022-12-07T18:55:11.510" v="0" actId="47"/>
        <pc:sldMkLst>
          <pc:docMk/>
          <pc:sldMk cId="2924029875" sldId="351"/>
        </pc:sldMkLst>
      </pc:sldChg>
      <pc:sldChg chg="modSp new mod">
        <pc:chgData name="Johnson, Chad" userId="29e26967-ee32-4210-a1e6-19e5305e9c5f" providerId="ADAL" clId="{3223DAE8-C973-46B8-9176-AD32B57ECD7D}" dt="2022-12-07T19:13:02.722" v="282" actId="27636"/>
        <pc:sldMkLst>
          <pc:docMk/>
          <pc:sldMk cId="3026356714" sldId="352"/>
        </pc:sldMkLst>
        <pc:spChg chg="mod">
          <ac:chgData name="Johnson, Chad" userId="29e26967-ee32-4210-a1e6-19e5305e9c5f" providerId="ADAL" clId="{3223DAE8-C973-46B8-9176-AD32B57ECD7D}" dt="2022-12-07T19:12:39.829" v="278"/>
          <ac:spMkLst>
            <pc:docMk/>
            <pc:sldMk cId="3026356714" sldId="352"/>
            <ac:spMk id="2" creationId="{CDD7B452-5DCB-AE9E-D44C-06311AAE2480}"/>
          </ac:spMkLst>
        </pc:spChg>
        <pc:spChg chg="mod">
          <ac:chgData name="Johnson, Chad" userId="29e26967-ee32-4210-a1e6-19e5305e9c5f" providerId="ADAL" clId="{3223DAE8-C973-46B8-9176-AD32B57ECD7D}" dt="2022-12-07T19:13:02.722" v="282" actId="27636"/>
          <ac:spMkLst>
            <pc:docMk/>
            <pc:sldMk cId="3026356714" sldId="352"/>
            <ac:spMk id="3" creationId="{FDA0F630-177D-21C8-4D83-230D0F0FC1EB}"/>
          </ac:spMkLst>
        </pc:spChg>
      </pc:sldChg>
      <pc:sldChg chg="modSp new mod">
        <pc:chgData name="Johnson, Chad" userId="29e26967-ee32-4210-a1e6-19e5305e9c5f" providerId="ADAL" clId="{3223DAE8-C973-46B8-9176-AD32B57ECD7D}" dt="2022-12-07T19:32:58.226" v="516" actId="20577"/>
        <pc:sldMkLst>
          <pc:docMk/>
          <pc:sldMk cId="4188856326" sldId="353"/>
        </pc:sldMkLst>
        <pc:spChg chg="mod">
          <ac:chgData name="Johnson, Chad" userId="29e26967-ee32-4210-a1e6-19e5305e9c5f" providerId="ADAL" clId="{3223DAE8-C973-46B8-9176-AD32B57ECD7D}" dt="2022-12-07T19:14:20.601" v="304" actId="20577"/>
          <ac:spMkLst>
            <pc:docMk/>
            <pc:sldMk cId="4188856326" sldId="353"/>
            <ac:spMk id="2" creationId="{399988C8-395D-2C52-2B9D-61764CD4442F}"/>
          </ac:spMkLst>
        </pc:spChg>
        <pc:spChg chg="mod">
          <ac:chgData name="Johnson, Chad" userId="29e26967-ee32-4210-a1e6-19e5305e9c5f" providerId="ADAL" clId="{3223DAE8-C973-46B8-9176-AD32B57ECD7D}" dt="2022-12-07T19:32:58.226" v="516" actId="20577"/>
          <ac:spMkLst>
            <pc:docMk/>
            <pc:sldMk cId="4188856326" sldId="353"/>
            <ac:spMk id="3" creationId="{56423ED0-9800-7849-FCFC-F6F6B650B919}"/>
          </ac:spMkLst>
        </pc:spChg>
      </pc:sldChg>
    </pc:docChg>
  </pc:docChgLst>
  <pc:docChgLst>
    <pc:chgData name="Johnson, Chad" userId="29e26967-ee32-4210-a1e6-19e5305e9c5f" providerId="ADAL" clId="{B3BC46A6-E3DF-486F-BEA7-CBAE77728EF9}"/>
    <pc:docChg chg="addSld modSld">
      <pc:chgData name="Johnson, Chad" userId="29e26967-ee32-4210-a1e6-19e5305e9c5f" providerId="ADAL" clId="{B3BC46A6-E3DF-486F-BEA7-CBAE77728EF9}" dt="2021-04-27T17:48:38.908" v="21"/>
      <pc:docMkLst>
        <pc:docMk/>
      </pc:docMkLst>
      <pc:sldChg chg="modSp mod">
        <pc:chgData name="Johnson, Chad" userId="29e26967-ee32-4210-a1e6-19e5305e9c5f" providerId="ADAL" clId="{B3BC46A6-E3DF-486F-BEA7-CBAE77728EF9}" dt="2021-04-27T17:48:38.908" v="21"/>
        <pc:sldMkLst>
          <pc:docMk/>
          <pc:sldMk cId="2051058274" sldId="256"/>
        </pc:sldMkLst>
        <pc:spChg chg="mod">
          <ac:chgData name="Johnson, Chad" userId="29e26967-ee32-4210-a1e6-19e5305e9c5f" providerId="ADAL" clId="{B3BC46A6-E3DF-486F-BEA7-CBAE77728EF9}" dt="2021-04-27T17:48:31.226" v="20" actId="20577"/>
          <ac:spMkLst>
            <pc:docMk/>
            <pc:sldMk cId="2051058274" sldId="256"/>
            <ac:spMk id="2" creationId="{BE6A06DF-F722-4988-BC89-851B8C82FDE0}"/>
          </ac:spMkLst>
        </pc:spChg>
        <pc:spChg chg="mod">
          <ac:chgData name="Johnson, Chad" userId="29e26967-ee32-4210-a1e6-19e5305e9c5f" providerId="ADAL" clId="{B3BC46A6-E3DF-486F-BEA7-CBAE77728EF9}" dt="2021-04-27T17:48:38.908" v="21"/>
          <ac:spMkLst>
            <pc:docMk/>
            <pc:sldMk cId="2051058274" sldId="256"/>
            <ac:spMk id="3" creationId="{82E07F94-A1B7-4386-B249-3F37A1222475}"/>
          </ac:spMkLst>
        </pc:spChg>
      </pc:sldChg>
      <pc:sldChg chg="modSp">
        <pc:chgData name="Johnson, Chad" userId="29e26967-ee32-4210-a1e6-19e5305e9c5f" providerId="ADAL" clId="{B3BC46A6-E3DF-486F-BEA7-CBAE77728EF9}" dt="2021-04-27T17:48:38.908" v="21"/>
        <pc:sldMkLst>
          <pc:docMk/>
          <pc:sldMk cId="1918646479" sldId="342"/>
        </pc:sldMkLst>
        <pc:spChg chg="mod">
          <ac:chgData name="Johnson, Chad" userId="29e26967-ee32-4210-a1e6-19e5305e9c5f" providerId="ADAL" clId="{B3BC46A6-E3DF-486F-BEA7-CBAE77728EF9}" dt="2021-04-27T17:48:38.908" v="21"/>
          <ac:spMkLst>
            <pc:docMk/>
            <pc:sldMk cId="1918646479" sldId="342"/>
            <ac:spMk id="4" creationId="{0FD51CB3-90A7-4247-A185-6C4E8DA18CC2}"/>
          </ac:spMkLst>
        </pc:spChg>
      </pc:sldChg>
      <pc:sldChg chg="modSp">
        <pc:chgData name="Johnson, Chad" userId="29e26967-ee32-4210-a1e6-19e5305e9c5f" providerId="ADAL" clId="{B3BC46A6-E3DF-486F-BEA7-CBAE77728EF9}" dt="2021-04-27T17:48:38.908" v="21"/>
        <pc:sldMkLst>
          <pc:docMk/>
          <pc:sldMk cId="563995299" sldId="343"/>
        </pc:sldMkLst>
        <pc:spChg chg="mod">
          <ac:chgData name="Johnson, Chad" userId="29e26967-ee32-4210-a1e6-19e5305e9c5f" providerId="ADAL" clId="{B3BC46A6-E3DF-486F-BEA7-CBAE77728EF9}" dt="2021-04-27T17:48:38.908" v="21"/>
          <ac:spMkLst>
            <pc:docMk/>
            <pc:sldMk cId="563995299" sldId="343"/>
            <ac:spMk id="4" creationId="{0FD51CB3-90A7-4247-A185-6C4E8DA18CC2}"/>
          </ac:spMkLst>
        </pc:spChg>
      </pc:sldChg>
      <pc:sldChg chg="modSp">
        <pc:chgData name="Johnson, Chad" userId="29e26967-ee32-4210-a1e6-19e5305e9c5f" providerId="ADAL" clId="{B3BC46A6-E3DF-486F-BEA7-CBAE77728EF9}" dt="2021-04-27T17:48:38.908" v="21"/>
        <pc:sldMkLst>
          <pc:docMk/>
          <pc:sldMk cId="2228000088" sldId="344"/>
        </pc:sldMkLst>
        <pc:spChg chg="mod">
          <ac:chgData name="Johnson, Chad" userId="29e26967-ee32-4210-a1e6-19e5305e9c5f" providerId="ADAL" clId="{B3BC46A6-E3DF-486F-BEA7-CBAE77728EF9}" dt="2021-04-27T17:48:38.908" v="21"/>
          <ac:spMkLst>
            <pc:docMk/>
            <pc:sldMk cId="2228000088" sldId="344"/>
            <ac:spMk id="4" creationId="{0FD51CB3-90A7-4247-A185-6C4E8DA18CC2}"/>
          </ac:spMkLst>
        </pc:spChg>
      </pc:sldChg>
      <pc:sldChg chg="modSp">
        <pc:chgData name="Johnson, Chad" userId="29e26967-ee32-4210-a1e6-19e5305e9c5f" providerId="ADAL" clId="{B3BC46A6-E3DF-486F-BEA7-CBAE77728EF9}" dt="2021-04-27T17:48:38.908" v="21"/>
        <pc:sldMkLst>
          <pc:docMk/>
          <pc:sldMk cId="1705519978" sldId="345"/>
        </pc:sldMkLst>
        <pc:spChg chg="mod">
          <ac:chgData name="Johnson, Chad" userId="29e26967-ee32-4210-a1e6-19e5305e9c5f" providerId="ADAL" clId="{B3BC46A6-E3DF-486F-BEA7-CBAE77728EF9}" dt="2021-04-27T17:48:38.908" v="21"/>
          <ac:spMkLst>
            <pc:docMk/>
            <pc:sldMk cId="1705519978" sldId="345"/>
            <ac:spMk id="4" creationId="{0FD51CB3-90A7-4247-A185-6C4E8DA18CC2}"/>
          </ac:spMkLst>
        </pc:spChg>
      </pc:sldChg>
      <pc:sldChg chg="modSp">
        <pc:chgData name="Johnson, Chad" userId="29e26967-ee32-4210-a1e6-19e5305e9c5f" providerId="ADAL" clId="{B3BC46A6-E3DF-486F-BEA7-CBAE77728EF9}" dt="2021-04-27T17:48:38.908" v="21"/>
        <pc:sldMkLst>
          <pc:docMk/>
          <pc:sldMk cId="3121094220" sldId="346"/>
        </pc:sldMkLst>
        <pc:spChg chg="mod">
          <ac:chgData name="Johnson, Chad" userId="29e26967-ee32-4210-a1e6-19e5305e9c5f" providerId="ADAL" clId="{B3BC46A6-E3DF-486F-BEA7-CBAE77728EF9}" dt="2021-04-27T17:48:38.908" v="21"/>
          <ac:spMkLst>
            <pc:docMk/>
            <pc:sldMk cId="3121094220" sldId="346"/>
            <ac:spMk id="4" creationId="{0FD51CB3-90A7-4247-A185-6C4E8DA18CC2}"/>
          </ac:spMkLst>
        </pc:spChg>
      </pc:sldChg>
      <pc:sldChg chg="modSp add">
        <pc:chgData name="Johnson, Chad" userId="29e26967-ee32-4210-a1e6-19e5305e9c5f" providerId="ADAL" clId="{B3BC46A6-E3DF-486F-BEA7-CBAE77728EF9}" dt="2021-04-27T17:48:38.908" v="21"/>
        <pc:sldMkLst>
          <pc:docMk/>
          <pc:sldMk cId="956942619" sldId="347"/>
        </pc:sldMkLst>
        <pc:spChg chg="mod">
          <ac:chgData name="Johnson, Chad" userId="29e26967-ee32-4210-a1e6-19e5305e9c5f" providerId="ADAL" clId="{B3BC46A6-E3DF-486F-BEA7-CBAE77728EF9}" dt="2021-04-27T17:48:38.908" v="21"/>
          <ac:spMkLst>
            <pc:docMk/>
            <pc:sldMk cId="956942619" sldId="347"/>
            <ac:spMk id="5" creationId="{24037DD3-1418-4333-89E9-A2708173D8CA}"/>
          </ac:spMkLst>
        </pc:spChg>
      </pc:sldChg>
      <pc:sldChg chg="modSp add">
        <pc:chgData name="Johnson, Chad" userId="29e26967-ee32-4210-a1e6-19e5305e9c5f" providerId="ADAL" clId="{B3BC46A6-E3DF-486F-BEA7-CBAE77728EF9}" dt="2021-04-27T17:48:38.908" v="21"/>
        <pc:sldMkLst>
          <pc:docMk/>
          <pc:sldMk cId="4180189041" sldId="348"/>
        </pc:sldMkLst>
        <pc:spChg chg="mod">
          <ac:chgData name="Johnson, Chad" userId="29e26967-ee32-4210-a1e6-19e5305e9c5f" providerId="ADAL" clId="{B3BC46A6-E3DF-486F-BEA7-CBAE77728EF9}" dt="2021-04-27T17:48:38.908" v="21"/>
          <ac:spMkLst>
            <pc:docMk/>
            <pc:sldMk cId="4180189041" sldId="348"/>
            <ac:spMk id="4" creationId="{0FD51CB3-90A7-4247-A185-6C4E8DA18CC2}"/>
          </ac:spMkLst>
        </pc:spChg>
      </pc:sldChg>
      <pc:sldChg chg="modSp add">
        <pc:chgData name="Johnson, Chad" userId="29e26967-ee32-4210-a1e6-19e5305e9c5f" providerId="ADAL" clId="{B3BC46A6-E3DF-486F-BEA7-CBAE77728EF9}" dt="2021-04-27T17:48:38.908" v="21"/>
        <pc:sldMkLst>
          <pc:docMk/>
          <pc:sldMk cId="1397992382" sldId="349"/>
        </pc:sldMkLst>
        <pc:spChg chg="mod">
          <ac:chgData name="Johnson, Chad" userId="29e26967-ee32-4210-a1e6-19e5305e9c5f" providerId="ADAL" clId="{B3BC46A6-E3DF-486F-BEA7-CBAE77728EF9}" dt="2021-04-27T17:48:38.908" v="21"/>
          <ac:spMkLst>
            <pc:docMk/>
            <pc:sldMk cId="1397992382" sldId="349"/>
            <ac:spMk id="4" creationId="{0FD51CB3-90A7-4247-A185-6C4E8DA18CC2}"/>
          </ac:spMkLst>
        </pc:spChg>
      </pc:sldChg>
      <pc:sldChg chg="modSp add">
        <pc:chgData name="Johnson, Chad" userId="29e26967-ee32-4210-a1e6-19e5305e9c5f" providerId="ADAL" clId="{B3BC46A6-E3DF-486F-BEA7-CBAE77728EF9}" dt="2021-04-27T17:48:38.908" v="21"/>
        <pc:sldMkLst>
          <pc:docMk/>
          <pc:sldMk cId="2732514997" sldId="350"/>
        </pc:sldMkLst>
        <pc:spChg chg="mod">
          <ac:chgData name="Johnson, Chad" userId="29e26967-ee32-4210-a1e6-19e5305e9c5f" providerId="ADAL" clId="{B3BC46A6-E3DF-486F-BEA7-CBAE77728EF9}" dt="2021-04-27T17:48:38.908" v="21"/>
          <ac:spMkLst>
            <pc:docMk/>
            <pc:sldMk cId="2732514997" sldId="350"/>
            <ac:spMk id="5" creationId="{2721C811-FCE3-4E6C-9879-E19114F23861}"/>
          </ac:spMkLst>
        </pc:spChg>
      </pc:sldChg>
      <pc:sldChg chg="modSp add">
        <pc:chgData name="Johnson, Chad" userId="29e26967-ee32-4210-a1e6-19e5305e9c5f" providerId="ADAL" clId="{B3BC46A6-E3DF-486F-BEA7-CBAE77728EF9}" dt="2021-04-27T17:48:38.908" v="21"/>
        <pc:sldMkLst>
          <pc:docMk/>
          <pc:sldMk cId="2924029875" sldId="351"/>
        </pc:sldMkLst>
        <pc:spChg chg="mod">
          <ac:chgData name="Johnson, Chad" userId="29e26967-ee32-4210-a1e6-19e5305e9c5f" providerId="ADAL" clId="{B3BC46A6-E3DF-486F-BEA7-CBAE77728EF9}" dt="2021-04-27T17:48:38.908" v="21"/>
          <ac:spMkLst>
            <pc:docMk/>
            <pc:sldMk cId="2924029875" sldId="351"/>
            <ac:spMk id="5" creationId="{EE7E193A-CCB3-4583-ABFC-AF39D4CBEC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D496F-D893-4058-91B5-5014731C8F28}"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A81BE-A578-4659-A80B-DD978A2E3023}" type="slidenum">
              <a:rPr lang="en-US" smtClean="0"/>
              <a:t>‹#›</a:t>
            </a:fld>
            <a:endParaRPr lang="en-US"/>
          </a:p>
        </p:txBody>
      </p:sp>
    </p:spTree>
    <p:extLst>
      <p:ext uri="{BB962C8B-B14F-4D97-AF65-F5344CB8AC3E}">
        <p14:creationId xmlns:p14="http://schemas.microsoft.com/office/powerpoint/2010/main" val="26143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9FAE78-7CC8-4044-9439-7DDCDB82DE6C}" type="datetime1">
              <a:rPr lang="en-US" smtClean="0"/>
              <a:t>12/7/2022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0373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12/7/2022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73036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12/7/2022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6316097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12/7/2022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80921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12/7/2022</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281335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12/7/2022</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8163783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12/7/2022</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5536872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22837-9CC1-4A61-BAFA-7493765ADC66}" type="datetime1">
              <a:rPr lang="en-US" smtClean="0"/>
              <a:t>12/7/2022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74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D60CC-8A0F-4A7F-BD8B-BB4A7F711A2F}" type="datetime1">
              <a:rPr lang="en-US" smtClean="0"/>
              <a:t>12/7/2022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143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9571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39F6C-298E-457E-893D-52BE1F95B65D}" type="datetime1">
              <a:rPr lang="en-US" smtClean="0"/>
              <a:t>12/7/2022</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17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A9AC1-3B9A-40CE-98D7-5F98568B867E}" type="datetime1">
              <a:rPr lang="en-US" smtClean="0"/>
              <a:t>12/7/2022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888212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BF3CD-53C4-4A2E-B87C-39AC67A7CF8F}" type="datetime1">
              <a:rPr lang="en-US" smtClean="0"/>
              <a:t>12/7/2022</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06810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5F49B0-F0A6-4806-8662-5FD789F4D2D3}" type="datetime1">
              <a:rPr lang="en-US" smtClean="0"/>
              <a:t>12/7/2022</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44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30667-29C0-4853-A695-2D323707E37B}" type="datetime1">
              <a:rPr lang="en-US" smtClean="0"/>
              <a:t>12/7/2022</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51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A641C9-1611-470E-AFCE-FFA8E3B79975}" type="datetime1">
              <a:rPr lang="en-US" smtClean="0"/>
              <a:t>12/7/2022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394887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844A5B-7AFE-42E6-B054-6D007AD1C19F}" type="datetime1">
              <a:rPr lang="en-US" smtClean="0"/>
              <a:t>12/7/2022</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939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838A6B-9637-4EB2-9216-A4FEE866094A}" type="datetime1">
              <a:rPr lang="en-US" smtClean="0"/>
              <a:pPr/>
              <a:t>12/7/2022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algn="ctr"/>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189478433"/>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E3014-63A5-4454-96EC-66167595DF5E}"/>
              </a:ext>
            </a:extLst>
          </p:cNvPr>
          <p:cNvPicPr>
            <a:picLocks noChangeAspect="1"/>
          </p:cNvPicPr>
          <p:nvPr/>
        </p:nvPicPr>
        <p:blipFill rotWithShape="1">
          <a:blip r:embed="rId2">
            <a:alphaModFix/>
          </a:blip>
          <a:srcRect t="9970" b="15030"/>
          <a:stretch/>
        </p:blipFill>
        <p:spPr>
          <a:xfrm>
            <a:off x="3048" y="10"/>
            <a:ext cx="12192001" cy="6857990"/>
          </a:xfrm>
          <a:prstGeom prst="rect">
            <a:avLst/>
          </a:prstGeom>
        </p:spPr>
      </p:pic>
      <p:sp>
        <p:nvSpPr>
          <p:cNvPr id="2" name="Title 1">
            <a:extLst>
              <a:ext uri="{FF2B5EF4-FFF2-40B4-BE49-F238E27FC236}">
                <a16:creationId xmlns:a16="http://schemas.microsoft.com/office/drawing/2014/main" id="{BE6A06DF-F722-4988-BC89-851B8C82FDE0}"/>
              </a:ext>
            </a:extLst>
          </p:cNvPr>
          <p:cNvSpPr>
            <a:spLocks noGrp="1"/>
          </p:cNvSpPr>
          <p:nvPr>
            <p:ph type="ctrTitle"/>
          </p:nvPr>
        </p:nvSpPr>
        <p:spPr>
          <a:xfrm>
            <a:off x="789708" y="4387970"/>
            <a:ext cx="10558405" cy="1378646"/>
          </a:xfrm>
        </p:spPr>
        <p:txBody>
          <a:bodyPr anchor="b">
            <a:normAutofit fontScale="90000"/>
          </a:bodyPr>
          <a:lstStyle/>
          <a:p>
            <a:r>
              <a:rPr lang="en-US" sz="5200" dirty="0">
                <a:ln>
                  <a:solidFill>
                    <a:schemeClr val="accent1"/>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Week 13: Compliance / The Future of Cybersecurity</a:t>
            </a:r>
          </a:p>
        </p:txBody>
      </p:sp>
      <p:sp>
        <p:nvSpPr>
          <p:cNvPr id="3" name="Subtitle 2">
            <a:extLst>
              <a:ext uri="{FF2B5EF4-FFF2-40B4-BE49-F238E27FC236}">
                <a16:creationId xmlns:a16="http://schemas.microsoft.com/office/drawing/2014/main" id="{82E07F94-A1B7-4386-B249-3F37A1222475}"/>
              </a:ext>
            </a:extLst>
          </p:cNvPr>
          <p:cNvSpPr>
            <a:spLocks noGrp="1"/>
          </p:cNvSpPr>
          <p:nvPr>
            <p:ph type="subTitle" idx="1"/>
          </p:nvPr>
        </p:nvSpPr>
        <p:spPr>
          <a:xfrm>
            <a:off x="789708" y="5878187"/>
            <a:ext cx="10558405" cy="501108"/>
          </a:xfrm>
        </p:spPr>
        <p:txBody>
          <a:bodyPr anchor="t">
            <a:normAutofit/>
          </a:bodyPr>
          <a:lstStyle/>
          <a:p>
            <a:r>
              <a:rPr lang="en-US" dirty="0">
                <a:ln w="3175">
                  <a:solidFill>
                    <a:schemeClr val="accent1">
                      <a:alpha val="40000"/>
                    </a:schemeClr>
                  </a:solidFill>
                </a:ln>
                <a:solidFill>
                  <a:srgbClr val="FFFFFF"/>
                </a:solidFill>
                <a:effectLst>
                  <a:outerShdw blurRad="50800" dist="38100" dir="10800000" algn="r" rotWithShape="0">
                    <a:prstClr val="black">
                      <a:alpha val="40000"/>
                    </a:prstClr>
                  </a:outerShdw>
                </a:effectLst>
                <a:latin typeface="Bahnschrift" panose="020B0502040204020203" pitchFamily="34" charset="0"/>
              </a:rPr>
              <a:t>CIS 303 – Prof. C. R. Johnson</a:t>
            </a:r>
          </a:p>
        </p:txBody>
      </p:sp>
    </p:spTree>
    <p:extLst>
      <p:ext uri="{BB962C8B-B14F-4D97-AF65-F5344CB8AC3E}">
        <p14:creationId xmlns:p14="http://schemas.microsoft.com/office/powerpoint/2010/main" val="205105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B832-14F7-8D61-86C5-9030BA1537DD}"/>
              </a:ext>
            </a:extLst>
          </p:cNvPr>
          <p:cNvSpPr>
            <a:spLocks noGrp="1"/>
          </p:cNvSpPr>
          <p:nvPr>
            <p:ph type="title"/>
          </p:nvPr>
        </p:nvSpPr>
        <p:spPr/>
        <p:txBody>
          <a:bodyPr/>
          <a:lstStyle/>
          <a:p>
            <a:r>
              <a:rPr lang="en-US" dirty="0"/>
              <a:t>Third-party risks and threats</a:t>
            </a:r>
          </a:p>
        </p:txBody>
      </p:sp>
      <p:sp>
        <p:nvSpPr>
          <p:cNvPr id="3" name="Content Placeholder 2">
            <a:extLst>
              <a:ext uri="{FF2B5EF4-FFF2-40B4-BE49-F238E27FC236}">
                <a16:creationId xmlns:a16="http://schemas.microsoft.com/office/drawing/2014/main" id="{3D51298B-C5F5-34F2-5032-3F0BA30ED30E}"/>
              </a:ext>
            </a:extLst>
          </p:cNvPr>
          <p:cNvSpPr>
            <a:spLocks noGrp="1"/>
          </p:cNvSpPr>
          <p:nvPr>
            <p:ph idx="1"/>
          </p:nvPr>
        </p:nvSpPr>
        <p:spPr/>
        <p:txBody>
          <a:bodyPr/>
          <a:lstStyle/>
          <a:p>
            <a:r>
              <a:rPr lang="en-US" dirty="0"/>
              <a:t>As companies continue to ramp up their efforts and adopt digital technologies, many turn to third parties, outsourcing some IT and security support needs. As we’ve discussed before, reliance on third parties increases cyber security risks, especially for companies that do not have a strategy in place for managing these risks. </a:t>
            </a:r>
          </a:p>
        </p:txBody>
      </p:sp>
      <p:sp>
        <p:nvSpPr>
          <p:cNvPr id="4" name="Date Placeholder 3">
            <a:extLst>
              <a:ext uri="{FF2B5EF4-FFF2-40B4-BE49-F238E27FC236}">
                <a16:creationId xmlns:a16="http://schemas.microsoft.com/office/drawing/2014/main" id="{D471A930-32F9-7D65-5E42-EA78D2871A4F}"/>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E99D00AF-D4FE-79D3-213F-C670A4EDE9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6DABFA-2865-4AC8-CCB4-A2688799CA03}"/>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363403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17AA-9447-46D4-8126-8EED41A12AA8}"/>
              </a:ext>
            </a:extLst>
          </p:cNvPr>
          <p:cNvSpPr>
            <a:spLocks noGrp="1"/>
          </p:cNvSpPr>
          <p:nvPr>
            <p:ph type="title"/>
          </p:nvPr>
        </p:nvSpPr>
        <p:spPr/>
        <p:txBody>
          <a:bodyPr/>
          <a:lstStyle/>
          <a:p>
            <a:r>
              <a:rPr lang="en-US" dirty="0"/>
              <a:t>The human element</a:t>
            </a:r>
          </a:p>
        </p:txBody>
      </p:sp>
      <p:sp>
        <p:nvSpPr>
          <p:cNvPr id="3" name="Content Placeholder 2">
            <a:extLst>
              <a:ext uri="{FF2B5EF4-FFF2-40B4-BE49-F238E27FC236}">
                <a16:creationId xmlns:a16="http://schemas.microsoft.com/office/drawing/2014/main" id="{8936EB78-D197-3E34-24C0-3A6F7F0892DF}"/>
              </a:ext>
            </a:extLst>
          </p:cNvPr>
          <p:cNvSpPr>
            <a:spLocks noGrp="1"/>
          </p:cNvSpPr>
          <p:nvPr>
            <p:ph idx="1"/>
          </p:nvPr>
        </p:nvSpPr>
        <p:spPr/>
        <p:txBody>
          <a:bodyPr>
            <a:normAutofit lnSpcReduction="10000"/>
          </a:bodyPr>
          <a:lstStyle/>
          <a:p>
            <a:r>
              <a:rPr lang="en-US" dirty="0"/>
              <a:t>Not a new threat, but not going anywhere either.</a:t>
            </a:r>
          </a:p>
          <a:p>
            <a:r>
              <a:rPr lang="en-US" dirty="0"/>
              <a:t>In five years, internet communications will likely become more secure — especially with the potential rise of quantum networks which will make network-based threats less relevant. </a:t>
            </a:r>
          </a:p>
          <a:p>
            <a:r>
              <a:rPr lang="en-US" dirty="0"/>
              <a:t>One ongoing challenge is that of human error. Intentionally or not, employees will still enable data loss and attackers will still rely on social engineering tricks such as phishing and business email compromise. </a:t>
            </a:r>
          </a:p>
        </p:txBody>
      </p:sp>
      <p:sp>
        <p:nvSpPr>
          <p:cNvPr id="4" name="Date Placeholder 3">
            <a:extLst>
              <a:ext uri="{FF2B5EF4-FFF2-40B4-BE49-F238E27FC236}">
                <a16:creationId xmlns:a16="http://schemas.microsoft.com/office/drawing/2014/main" id="{8A31E5CF-B98C-5793-F532-C6CB419BD2FA}"/>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E89C63CD-6DBB-B533-A81A-179903FEF11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EC2BAD7-CB8B-DF23-04F9-C36B427BDDCF}"/>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3370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B452-5DCB-AE9E-D44C-06311AAE2480}"/>
              </a:ext>
            </a:extLst>
          </p:cNvPr>
          <p:cNvSpPr>
            <a:spLocks noGrp="1"/>
          </p:cNvSpPr>
          <p:nvPr>
            <p:ph type="title"/>
          </p:nvPr>
        </p:nvSpPr>
        <p:spPr/>
        <p:txBody>
          <a:bodyPr/>
          <a:lstStyle/>
          <a:p>
            <a:r>
              <a:rPr lang="en-US" dirty="0"/>
              <a:t>The changing shape of financial fraud</a:t>
            </a:r>
          </a:p>
        </p:txBody>
      </p:sp>
      <p:sp>
        <p:nvSpPr>
          <p:cNvPr id="3" name="Content Placeholder 2">
            <a:extLst>
              <a:ext uri="{FF2B5EF4-FFF2-40B4-BE49-F238E27FC236}">
                <a16:creationId xmlns:a16="http://schemas.microsoft.com/office/drawing/2014/main" id="{FDA0F630-177D-21C8-4D83-230D0F0FC1EB}"/>
              </a:ext>
            </a:extLst>
          </p:cNvPr>
          <p:cNvSpPr>
            <a:spLocks noGrp="1"/>
          </p:cNvSpPr>
          <p:nvPr>
            <p:ph idx="1"/>
          </p:nvPr>
        </p:nvSpPr>
        <p:spPr/>
        <p:txBody>
          <a:bodyPr>
            <a:normAutofit lnSpcReduction="10000"/>
          </a:bodyPr>
          <a:lstStyle/>
          <a:p>
            <a:r>
              <a:rPr lang="en-US" dirty="0"/>
              <a:t>Payment modernization means that financial transactions may become almost entirely digital, requiring support from various platforms and methods. </a:t>
            </a:r>
          </a:p>
          <a:p>
            <a:r>
              <a:rPr lang="en-US" dirty="0"/>
              <a:t>These platforms will likely be less centralized, and regulations will take time to catch up. This will expand the threat surface for financial institutions and tools, resulting in more fraud-oriented security solutions focused on digital currencies, the blockchain, and real-time payment security.</a:t>
            </a:r>
          </a:p>
        </p:txBody>
      </p:sp>
      <p:sp>
        <p:nvSpPr>
          <p:cNvPr id="4" name="Date Placeholder 3">
            <a:extLst>
              <a:ext uri="{FF2B5EF4-FFF2-40B4-BE49-F238E27FC236}">
                <a16:creationId xmlns:a16="http://schemas.microsoft.com/office/drawing/2014/main" id="{BF488009-47AA-06CE-AD8F-EA2EC9211B09}"/>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7B11FD05-3C21-E139-28D5-350A367183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305411F-C212-DCD4-31D6-96F569DB0DA2}"/>
              </a:ext>
            </a:extLst>
          </p:cNvPr>
          <p:cNvSpPr>
            <a:spLocks noGrp="1"/>
          </p:cNvSpPr>
          <p:nvPr>
            <p:ph type="sldNum" sz="quarter" idx="12"/>
          </p:nvPr>
        </p:nvSpPr>
        <p:spPr/>
        <p:txBody>
          <a:bodyPr/>
          <a:lstStyle/>
          <a:p>
            <a:fld id="{DFDF98CC-160E-494C-8C3C-8CDC5FA257DE}" type="slidenum">
              <a:rPr lang="en-US" smtClean="0"/>
              <a:t>12</a:t>
            </a:fld>
            <a:endParaRPr lang="en-US"/>
          </a:p>
        </p:txBody>
      </p:sp>
    </p:spTree>
    <p:extLst>
      <p:ext uri="{BB962C8B-B14F-4D97-AF65-F5344CB8AC3E}">
        <p14:creationId xmlns:p14="http://schemas.microsoft.com/office/powerpoint/2010/main" val="302635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88C8-395D-2C52-2B9D-61764CD4442F}"/>
              </a:ext>
            </a:extLst>
          </p:cNvPr>
          <p:cNvSpPr>
            <a:spLocks noGrp="1"/>
          </p:cNvSpPr>
          <p:nvPr>
            <p:ph type="title"/>
          </p:nvPr>
        </p:nvSpPr>
        <p:spPr/>
        <p:txBody>
          <a:bodyPr/>
          <a:lstStyle/>
          <a:p>
            <a:r>
              <a:rPr lang="en-US" dirty="0"/>
              <a:t>Changing Technologies</a:t>
            </a:r>
          </a:p>
        </p:txBody>
      </p:sp>
      <p:sp>
        <p:nvSpPr>
          <p:cNvPr id="3" name="Content Placeholder 2">
            <a:extLst>
              <a:ext uri="{FF2B5EF4-FFF2-40B4-BE49-F238E27FC236}">
                <a16:creationId xmlns:a16="http://schemas.microsoft.com/office/drawing/2014/main" id="{56423ED0-9800-7849-FCFC-F6F6B650B919}"/>
              </a:ext>
            </a:extLst>
          </p:cNvPr>
          <p:cNvSpPr>
            <a:spLocks noGrp="1"/>
          </p:cNvSpPr>
          <p:nvPr>
            <p:ph idx="1"/>
          </p:nvPr>
        </p:nvSpPr>
        <p:spPr/>
        <p:txBody>
          <a:bodyPr/>
          <a:lstStyle/>
          <a:p>
            <a:r>
              <a:rPr lang="en-US" dirty="0"/>
              <a:t>More cloud</a:t>
            </a:r>
          </a:p>
          <a:p>
            <a:r>
              <a:rPr lang="en-US" dirty="0"/>
              <a:t>Less passwords</a:t>
            </a:r>
          </a:p>
          <a:p>
            <a:r>
              <a:rPr lang="en-US" dirty="0"/>
              <a:t>More advanced detection – but greater cybersecurity skills-gaps</a:t>
            </a:r>
          </a:p>
          <a:p>
            <a:pPr lvl="1"/>
            <a:r>
              <a:rPr lang="en-US" dirty="0"/>
              <a:t>Incident Response</a:t>
            </a:r>
          </a:p>
          <a:p>
            <a:pPr lvl="1"/>
            <a:r>
              <a:rPr lang="en-US" dirty="0"/>
              <a:t>Supply-Chain Security</a:t>
            </a:r>
          </a:p>
          <a:p>
            <a:pPr lvl="1"/>
            <a:r>
              <a:rPr lang="en-US" dirty="0"/>
              <a:t>Risk Analysis / Threat Intel</a:t>
            </a:r>
          </a:p>
          <a:p>
            <a:pPr lvl="1"/>
            <a:r>
              <a:rPr lang="en-US"/>
              <a:t>Security Architects </a:t>
            </a:r>
            <a:r>
              <a:rPr lang="en-US" dirty="0"/>
              <a:t>/ Engineers</a:t>
            </a:r>
          </a:p>
        </p:txBody>
      </p:sp>
      <p:sp>
        <p:nvSpPr>
          <p:cNvPr id="4" name="Date Placeholder 3">
            <a:extLst>
              <a:ext uri="{FF2B5EF4-FFF2-40B4-BE49-F238E27FC236}">
                <a16:creationId xmlns:a16="http://schemas.microsoft.com/office/drawing/2014/main" id="{6CFEDC57-9B51-0F50-2ED3-8A72FA778DC6}"/>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26739534-3028-6CA5-204F-FDD6CFEAB55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5C49E0C-924A-4EE9-0287-F90E40DAA112}"/>
              </a:ext>
            </a:extLst>
          </p:cNvPr>
          <p:cNvSpPr>
            <a:spLocks noGrp="1"/>
          </p:cNvSpPr>
          <p:nvPr>
            <p:ph type="sldNum" sz="quarter" idx="12"/>
          </p:nvPr>
        </p:nvSpPr>
        <p:spPr/>
        <p:txBody>
          <a:bodyPr/>
          <a:lstStyle/>
          <a:p>
            <a:fld id="{DFDF98CC-160E-494C-8C3C-8CDC5FA257DE}" type="slidenum">
              <a:rPr lang="en-US" smtClean="0"/>
              <a:t>13</a:t>
            </a:fld>
            <a:endParaRPr lang="en-US"/>
          </a:p>
        </p:txBody>
      </p:sp>
    </p:spTree>
    <p:extLst>
      <p:ext uri="{BB962C8B-B14F-4D97-AF65-F5344CB8AC3E}">
        <p14:creationId xmlns:p14="http://schemas.microsoft.com/office/powerpoint/2010/main" val="41888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96A4-1C07-4900-A10C-D1A4959C2393}"/>
              </a:ext>
            </a:extLst>
          </p:cNvPr>
          <p:cNvSpPr>
            <a:spLocks noGrp="1"/>
          </p:cNvSpPr>
          <p:nvPr>
            <p:ph type="title"/>
          </p:nvPr>
        </p:nvSpPr>
        <p:spPr/>
        <p:txBody>
          <a:bodyPr/>
          <a:lstStyle/>
          <a:p>
            <a:r>
              <a:rPr lang="en-US" dirty="0"/>
              <a:t>Heralds of change</a:t>
            </a:r>
          </a:p>
        </p:txBody>
      </p:sp>
      <p:sp>
        <p:nvSpPr>
          <p:cNvPr id="3" name="Content Placeholder 2">
            <a:extLst>
              <a:ext uri="{FF2B5EF4-FFF2-40B4-BE49-F238E27FC236}">
                <a16:creationId xmlns:a16="http://schemas.microsoft.com/office/drawing/2014/main" id="{DA4C86B5-3EE7-483D-9DE5-4E5B688AE55C}"/>
              </a:ext>
            </a:extLst>
          </p:cNvPr>
          <p:cNvSpPr>
            <a:spLocks noGrp="1"/>
          </p:cNvSpPr>
          <p:nvPr>
            <p:ph idx="1"/>
          </p:nvPr>
        </p:nvSpPr>
        <p:spPr/>
        <p:txBody>
          <a:bodyPr>
            <a:normAutofit/>
          </a:bodyPr>
          <a:lstStyle/>
          <a:p>
            <a:r>
              <a:rPr lang="en-US" dirty="0"/>
              <a:t>We have identified several loci of change in the current landscape of cybersecurity –</a:t>
            </a:r>
          </a:p>
          <a:p>
            <a:pPr lvl="1"/>
            <a:r>
              <a:rPr lang="en-US" dirty="0"/>
              <a:t>Privacy as an explicit right</a:t>
            </a:r>
          </a:p>
          <a:p>
            <a:pPr lvl="1"/>
            <a:r>
              <a:rPr lang="en-US" dirty="0"/>
              <a:t>Unprecedented advancements in analytics and learning</a:t>
            </a:r>
          </a:p>
          <a:p>
            <a:pPr lvl="1"/>
            <a:r>
              <a:rPr lang="en-US" dirty="0"/>
              <a:t>Integration of systems – even those nor traditionally integrated</a:t>
            </a:r>
          </a:p>
          <a:p>
            <a:pPr lvl="1"/>
            <a:r>
              <a:rPr lang="en-US" dirty="0"/>
              <a:t>Rise in need for cybersecurity professionals</a:t>
            </a:r>
          </a:p>
          <a:p>
            <a:pPr lvl="1"/>
            <a:r>
              <a:rPr lang="en-US" dirty="0"/>
              <a:t>Shift from supporting to supplementing technologies</a:t>
            </a:r>
          </a:p>
        </p:txBody>
      </p:sp>
      <p:sp>
        <p:nvSpPr>
          <p:cNvPr id="5" name="Date Placeholder 3">
            <a:extLst>
              <a:ext uri="{FF2B5EF4-FFF2-40B4-BE49-F238E27FC236}">
                <a16:creationId xmlns:a16="http://schemas.microsoft.com/office/drawing/2014/main" id="{2A1B0054-8AB8-4D60-A8BF-EE6F99B49540}"/>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B9867A03-0D75-4281-ABBC-48F8F2265ADC}" type="datetime1">
              <a:rPr lang="en-US" sz="1200" smtClean="0">
                <a:solidFill>
                  <a:srgbClr val="FFFFFF"/>
                </a:solidFill>
              </a:rPr>
              <a:pPr defTabSz="914400">
                <a:spcAft>
                  <a:spcPts val="600"/>
                </a:spcAft>
              </a:pPr>
              <a:t>12/7/2022</a:t>
            </a:fld>
            <a:endParaRPr lang="en-US" sz="1200">
              <a:solidFill>
                <a:srgbClr val="FFFFFF"/>
              </a:solidFill>
            </a:endParaRPr>
          </a:p>
        </p:txBody>
      </p:sp>
      <p:sp>
        <p:nvSpPr>
          <p:cNvPr id="4" name="Footer Placeholder 4">
            <a:extLst>
              <a:ext uri="{FF2B5EF4-FFF2-40B4-BE49-F238E27FC236}">
                <a16:creationId xmlns:a16="http://schemas.microsoft.com/office/drawing/2014/main" id="{0FD51CB3-90A7-4247-A185-6C4E8DA18CC2}"/>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sz="1200" kern="1200" dirty="0">
                <a:solidFill>
                  <a:srgbClr val="FFFFFF"/>
                </a:solidFill>
                <a:latin typeface="+mn-lt"/>
                <a:ea typeface="+mn-ea"/>
                <a:cs typeface="+mn-cs"/>
              </a:rPr>
              <a:t>CIS 303 – Prof. C. R. Johnson</a:t>
            </a:r>
          </a:p>
        </p:txBody>
      </p:sp>
      <p:sp>
        <p:nvSpPr>
          <p:cNvPr id="6" name="Slide Number Placeholder 5">
            <a:extLst>
              <a:ext uri="{FF2B5EF4-FFF2-40B4-BE49-F238E27FC236}">
                <a16:creationId xmlns:a16="http://schemas.microsoft.com/office/drawing/2014/main" id="{7EE92562-E007-4BD9-B63A-24E33192C674}"/>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DFDF98CC-160E-494C-8C3C-8CDC5FA257DE}" type="slidenum">
              <a:rPr lang="en-US" sz="1200" smtClean="0">
                <a:solidFill>
                  <a:srgbClr val="FFFFFF"/>
                </a:solidFill>
              </a:rPr>
              <a:pPr defTabSz="914400">
                <a:spcAft>
                  <a:spcPts val="600"/>
                </a:spcAft>
              </a:pPr>
              <a:t>2</a:t>
            </a:fld>
            <a:endParaRPr lang="en-US" sz="1200">
              <a:solidFill>
                <a:srgbClr val="FFFFFF"/>
              </a:solidFill>
            </a:endParaRPr>
          </a:p>
        </p:txBody>
      </p:sp>
    </p:spTree>
    <p:extLst>
      <p:ext uri="{BB962C8B-B14F-4D97-AF65-F5344CB8AC3E}">
        <p14:creationId xmlns:p14="http://schemas.microsoft.com/office/powerpoint/2010/main" val="191864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96A4-1C07-4900-A10C-D1A4959C2393}"/>
              </a:ext>
            </a:extLst>
          </p:cNvPr>
          <p:cNvSpPr>
            <a:spLocks noGrp="1"/>
          </p:cNvSpPr>
          <p:nvPr>
            <p:ph type="title"/>
          </p:nvPr>
        </p:nvSpPr>
        <p:spPr/>
        <p:txBody>
          <a:bodyPr/>
          <a:lstStyle/>
          <a:p>
            <a:r>
              <a:rPr lang="en-US" dirty="0"/>
              <a:t>But what of the future?</a:t>
            </a:r>
          </a:p>
        </p:txBody>
      </p:sp>
      <p:sp>
        <p:nvSpPr>
          <p:cNvPr id="3" name="Content Placeholder 2">
            <a:extLst>
              <a:ext uri="{FF2B5EF4-FFF2-40B4-BE49-F238E27FC236}">
                <a16:creationId xmlns:a16="http://schemas.microsoft.com/office/drawing/2014/main" id="{DA4C86B5-3EE7-483D-9DE5-4E5B688AE55C}"/>
              </a:ext>
            </a:extLst>
          </p:cNvPr>
          <p:cNvSpPr>
            <a:spLocks noGrp="1"/>
          </p:cNvSpPr>
          <p:nvPr>
            <p:ph idx="1"/>
          </p:nvPr>
        </p:nvSpPr>
        <p:spPr/>
        <p:txBody>
          <a:bodyPr>
            <a:normAutofit/>
          </a:bodyPr>
          <a:lstStyle/>
          <a:p>
            <a:r>
              <a:rPr lang="en-US" dirty="0"/>
              <a:t>Advancements in AI/machine learning/data analytics has and will reshape the way security tools operate. </a:t>
            </a:r>
          </a:p>
          <a:p>
            <a:pPr lvl="1"/>
            <a:r>
              <a:rPr lang="en-US" dirty="0"/>
              <a:t>Existing cybersecurity professionals will need to learn, new ones will need to know this. 3.5 </a:t>
            </a:r>
            <a:r>
              <a:rPr lang="en-US" i="1" dirty="0"/>
              <a:t>million </a:t>
            </a:r>
            <a:r>
              <a:rPr lang="en-US" dirty="0"/>
              <a:t>unfilled cybersecurity positions in 2021 (est.)</a:t>
            </a:r>
          </a:p>
          <a:p>
            <a:pPr lvl="1"/>
            <a:r>
              <a:rPr lang="en-US" dirty="0"/>
              <a:t>Better is still not bulletproof</a:t>
            </a:r>
          </a:p>
          <a:p>
            <a:pPr lvl="1"/>
            <a:r>
              <a:rPr lang="en-US" dirty="0"/>
              <a:t>Professionals need to get better at people, interpreting data, and risk management.</a:t>
            </a:r>
          </a:p>
          <a:p>
            <a:endParaRPr lang="en-US" dirty="0"/>
          </a:p>
          <a:p>
            <a:endParaRPr lang="en-US" dirty="0"/>
          </a:p>
        </p:txBody>
      </p:sp>
      <p:sp>
        <p:nvSpPr>
          <p:cNvPr id="5" name="Date Placeholder 3">
            <a:extLst>
              <a:ext uri="{FF2B5EF4-FFF2-40B4-BE49-F238E27FC236}">
                <a16:creationId xmlns:a16="http://schemas.microsoft.com/office/drawing/2014/main" id="{2A1B0054-8AB8-4D60-A8BF-EE6F99B49540}"/>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B9867A03-0D75-4281-ABBC-48F8F2265ADC}" type="datetime1">
              <a:rPr lang="en-US" sz="1200" smtClean="0">
                <a:solidFill>
                  <a:srgbClr val="FFFFFF"/>
                </a:solidFill>
              </a:rPr>
              <a:pPr defTabSz="914400">
                <a:spcAft>
                  <a:spcPts val="600"/>
                </a:spcAft>
              </a:pPr>
              <a:t>12/7/2022</a:t>
            </a:fld>
            <a:endParaRPr lang="en-US" sz="1200">
              <a:solidFill>
                <a:srgbClr val="FFFFFF"/>
              </a:solidFill>
            </a:endParaRPr>
          </a:p>
        </p:txBody>
      </p:sp>
      <p:sp>
        <p:nvSpPr>
          <p:cNvPr id="4" name="Footer Placeholder 4">
            <a:extLst>
              <a:ext uri="{FF2B5EF4-FFF2-40B4-BE49-F238E27FC236}">
                <a16:creationId xmlns:a16="http://schemas.microsoft.com/office/drawing/2014/main" id="{0FD51CB3-90A7-4247-A185-6C4E8DA18CC2}"/>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sz="1200" kern="1200" dirty="0">
                <a:solidFill>
                  <a:srgbClr val="FFFFFF"/>
                </a:solidFill>
                <a:latin typeface="+mn-lt"/>
                <a:ea typeface="+mn-ea"/>
                <a:cs typeface="+mn-cs"/>
              </a:rPr>
              <a:t>CIS 303 – Prof. C. R. Johnson</a:t>
            </a:r>
          </a:p>
        </p:txBody>
      </p:sp>
      <p:sp>
        <p:nvSpPr>
          <p:cNvPr id="6" name="Slide Number Placeholder 5">
            <a:extLst>
              <a:ext uri="{FF2B5EF4-FFF2-40B4-BE49-F238E27FC236}">
                <a16:creationId xmlns:a16="http://schemas.microsoft.com/office/drawing/2014/main" id="{7EE92562-E007-4BD9-B63A-24E33192C674}"/>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DFDF98CC-160E-494C-8C3C-8CDC5FA257DE}" type="slidenum">
              <a:rPr lang="en-US" sz="1200" smtClean="0">
                <a:solidFill>
                  <a:srgbClr val="FFFFFF"/>
                </a:solidFill>
              </a:rPr>
              <a:pPr defTabSz="914400">
                <a:spcAft>
                  <a:spcPts val="600"/>
                </a:spcAft>
              </a:pPr>
              <a:t>3</a:t>
            </a:fld>
            <a:endParaRPr lang="en-US" sz="1200">
              <a:solidFill>
                <a:srgbClr val="FFFFFF"/>
              </a:solidFill>
            </a:endParaRPr>
          </a:p>
        </p:txBody>
      </p:sp>
    </p:spTree>
    <p:extLst>
      <p:ext uri="{BB962C8B-B14F-4D97-AF65-F5344CB8AC3E}">
        <p14:creationId xmlns:p14="http://schemas.microsoft.com/office/powerpoint/2010/main" val="56399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96A4-1C07-4900-A10C-D1A4959C2393}"/>
              </a:ext>
            </a:extLst>
          </p:cNvPr>
          <p:cNvSpPr>
            <a:spLocks noGrp="1"/>
          </p:cNvSpPr>
          <p:nvPr>
            <p:ph type="title"/>
          </p:nvPr>
        </p:nvSpPr>
        <p:spPr/>
        <p:txBody>
          <a:bodyPr/>
          <a:lstStyle/>
          <a:p>
            <a:r>
              <a:rPr lang="en-US" dirty="0"/>
              <a:t>But what of the future?</a:t>
            </a:r>
          </a:p>
        </p:txBody>
      </p:sp>
      <p:sp>
        <p:nvSpPr>
          <p:cNvPr id="3" name="Content Placeholder 2">
            <a:extLst>
              <a:ext uri="{FF2B5EF4-FFF2-40B4-BE49-F238E27FC236}">
                <a16:creationId xmlns:a16="http://schemas.microsoft.com/office/drawing/2014/main" id="{DA4C86B5-3EE7-483D-9DE5-4E5B688AE55C}"/>
              </a:ext>
            </a:extLst>
          </p:cNvPr>
          <p:cNvSpPr>
            <a:spLocks noGrp="1"/>
          </p:cNvSpPr>
          <p:nvPr>
            <p:ph idx="1"/>
          </p:nvPr>
        </p:nvSpPr>
        <p:spPr/>
        <p:txBody>
          <a:bodyPr>
            <a:normAutofit/>
          </a:bodyPr>
          <a:lstStyle/>
          <a:p>
            <a:r>
              <a:rPr lang="en-US" dirty="0"/>
              <a:t>While data breaches continue to be an unfortunate and regular occurrence, we are poised to begin experiencing more severe compromises. Greater consequence, greater depth, greater scope.</a:t>
            </a:r>
          </a:p>
          <a:p>
            <a:r>
              <a:rPr lang="en-US" dirty="0"/>
              <a:t>Cyberwarfare rages on all day every day – a hidden war against unseen threats. It is only a matter of time before this comes to a head. </a:t>
            </a:r>
          </a:p>
          <a:p>
            <a:pPr lvl="1"/>
            <a:r>
              <a:rPr lang="en-US" dirty="0"/>
              <a:t>State actors working through back channels to invest is new devices/apps to gain footholds into millions of individual’s daily lives. </a:t>
            </a:r>
          </a:p>
          <a:p>
            <a:endParaRPr lang="en-US" dirty="0"/>
          </a:p>
          <a:p>
            <a:endParaRPr lang="en-US" dirty="0"/>
          </a:p>
        </p:txBody>
      </p:sp>
      <p:sp>
        <p:nvSpPr>
          <p:cNvPr id="5" name="Date Placeholder 3">
            <a:extLst>
              <a:ext uri="{FF2B5EF4-FFF2-40B4-BE49-F238E27FC236}">
                <a16:creationId xmlns:a16="http://schemas.microsoft.com/office/drawing/2014/main" id="{2A1B0054-8AB8-4D60-A8BF-EE6F99B49540}"/>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B9867A03-0D75-4281-ABBC-48F8F2265ADC}" type="datetime1">
              <a:rPr lang="en-US" sz="1200" smtClean="0">
                <a:solidFill>
                  <a:srgbClr val="FFFFFF"/>
                </a:solidFill>
              </a:rPr>
              <a:pPr defTabSz="914400">
                <a:spcAft>
                  <a:spcPts val="600"/>
                </a:spcAft>
              </a:pPr>
              <a:t>12/7/2022</a:t>
            </a:fld>
            <a:endParaRPr lang="en-US" sz="1200">
              <a:solidFill>
                <a:srgbClr val="FFFFFF"/>
              </a:solidFill>
            </a:endParaRPr>
          </a:p>
        </p:txBody>
      </p:sp>
      <p:sp>
        <p:nvSpPr>
          <p:cNvPr id="4" name="Footer Placeholder 4">
            <a:extLst>
              <a:ext uri="{FF2B5EF4-FFF2-40B4-BE49-F238E27FC236}">
                <a16:creationId xmlns:a16="http://schemas.microsoft.com/office/drawing/2014/main" id="{0FD51CB3-90A7-4247-A185-6C4E8DA18CC2}"/>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sz="1200" kern="1200" dirty="0">
                <a:solidFill>
                  <a:srgbClr val="FFFFFF"/>
                </a:solidFill>
                <a:latin typeface="+mn-lt"/>
                <a:ea typeface="+mn-ea"/>
                <a:cs typeface="+mn-cs"/>
              </a:rPr>
              <a:t>CIS 303 – Prof. C. R. Johnson</a:t>
            </a:r>
          </a:p>
        </p:txBody>
      </p:sp>
      <p:sp>
        <p:nvSpPr>
          <p:cNvPr id="6" name="Slide Number Placeholder 5">
            <a:extLst>
              <a:ext uri="{FF2B5EF4-FFF2-40B4-BE49-F238E27FC236}">
                <a16:creationId xmlns:a16="http://schemas.microsoft.com/office/drawing/2014/main" id="{7EE92562-E007-4BD9-B63A-24E33192C674}"/>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DFDF98CC-160E-494C-8C3C-8CDC5FA257DE}" type="slidenum">
              <a:rPr lang="en-US" sz="1200" smtClean="0">
                <a:solidFill>
                  <a:srgbClr val="FFFFFF"/>
                </a:solidFill>
              </a:rPr>
              <a:pPr defTabSz="914400">
                <a:spcAft>
                  <a:spcPts val="600"/>
                </a:spcAft>
              </a:pPr>
              <a:t>4</a:t>
            </a:fld>
            <a:endParaRPr lang="en-US" sz="1200">
              <a:solidFill>
                <a:srgbClr val="FFFFFF"/>
              </a:solidFill>
            </a:endParaRPr>
          </a:p>
        </p:txBody>
      </p:sp>
    </p:spTree>
    <p:extLst>
      <p:ext uri="{BB962C8B-B14F-4D97-AF65-F5344CB8AC3E}">
        <p14:creationId xmlns:p14="http://schemas.microsoft.com/office/powerpoint/2010/main" val="222800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96A4-1C07-4900-A10C-D1A4959C2393}"/>
              </a:ext>
            </a:extLst>
          </p:cNvPr>
          <p:cNvSpPr>
            <a:spLocks noGrp="1"/>
          </p:cNvSpPr>
          <p:nvPr>
            <p:ph type="title"/>
          </p:nvPr>
        </p:nvSpPr>
        <p:spPr/>
        <p:txBody>
          <a:bodyPr/>
          <a:lstStyle/>
          <a:p>
            <a:r>
              <a:rPr lang="en-US" dirty="0"/>
              <a:t>But what of the future?</a:t>
            </a:r>
          </a:p>
        </p:txBody>
      </p:sp>
      <p:sp>
        <p:nvSpPr>
          <p:cNvPr id="3" name="Content Placeholder 2">
            <a:extLst>
              <a:ext uri="{FF2B5EF4-FFF2-40B4-BE49-F238E27FC236}">
                <a16:creationId xmlns:a16="http://schemas.microsoft.com/office/drawing/2014/main" id="{DA4C86B5-3EE7-483D-9DE5-4E5B688AE55C}"/>
              </a:ext>
            </a:extLst>
          </p:cNvPr>
          <p:cNvSpPr>
            <a:spLocks noGrp="1"/>
          </p:cNvSpPr>
          <p:nvPr>
            <p:ph idx="1"/>
          </p:nvPr>
        </p:nvSpPr>
        <p:spPr/>
        <p:txBody>
          <a:bodyPr>
            <a:normAutofit/>
          </a:bodyPr>
          <a:lstStyle/>
          <a:p>
            <a:r>
              <a:rPr lang="en-US" dirty="0"/>
              <a:t>New devices, new markets, and new threats. Privacy is invaded by vulnerable devices or by the device features themselves.</a:t>
            </a:r>
          </a:p>
          <a:p>
            <a:r>
              <a:rPr lang="en-US" dirty="0"/>
              <a:t>State actors hoard zero-day vulnerabilities being discovered by unfriendly or unscrupulous actors.</a:t>
            </a:r>
          </a:p>
          <a:p>
            <a:r>
              <a:rPr lang="en-US" dirty="0"/>
              <a:t>Refinement of organized crime with cyber components.</a:t>
            </a:r>
          </a:p>
        </p:txBody>
      </p:sp>
      <p:sp>
        <p:nvSpPr>
          <p:cNvPr id="5" name="Date Placeholder 3">
            <a:extLst>
              <a:ext uri="{FF2B5EF4-FFF2-40B4-BE49-F238E27FC236}">
                <a16:creationId xmlns:a16="http://schemas.microsoft.com/office/drawing/2014/main" id="{2A1B0054-8AB8-4D60-A8BF-EE6F99B49540}"/>
              </a:ext>
            </a:extLst>
          </p:cNvPr>
          <p:cNvSpPr>
            <a:spLocks noGrp="1"/>
          </p:cNvSpPr>
          <p:nvPr>
            <p:ph type="dt" sz="half" idx="10"/>
          </p:nvPr>
        </p:nvSpPr>
        <p:spPr/>
        <p:txBody>
          <a:bodyPr vert="horz" lIns="91440" tIns="45720" rIns="91440" bIns="45720" rtlCol="0" anchor="ctr">
            <a:normAutofit/>
          </a:bodyPr>
          <a:lstStyle/>
          <a:p>
            <a:pPr defTabSz="914400">
              <a:spcAft>
                <a:spcPts val="600"/>
              </a:spcAft>
            </a:pPr>
            <a:fld id="{B9867A03-0D75-4281-ABBC-48F8F2265ADC}" type="datetime1">
              <a:rPr lang="en-US" sz="1200" smtClean="0">
                <a:solidFill>
                  <a:srgbClr val="FFFFFF"/>
                </a:solidFill>
              </a:rPr>
              <a:pPr defTabSz="914400">
                <a:spcAft>
                  <a:spcPts val="600"/>
                </a:spcAft>
              </a:pPr>
              <a:t>12/7/2022</a:t>
            </a:fld>
            <a:endParaRPr lang="en-US" sz="1200">
              <a:solidFill>
                <a:srgbClr val="FFFFFF"/>
              </a:solidFill>
            </a:endParaRPr>
          </a:p>
        </p:txBody>
      </p:sp>
      <p:sp>
        <p:nvSpPr>
          <p:cNvPr id="4" name="Footer Placeholder 4">
            <a:extLst>
              <a:ext uri="{FF2B5EF4-FFF2-40B4-BE49-F238E27FC236}">
                <a16:creationId xmlns:a16="http://schemas.microsoft.com/office/drawing/2014/main" id="{0FD51CB3-90A7-4247-A185-6C4E8DA18CC2}"/>
              </a:ext>
            </a:extLst>
          </p:cNvPr>
          <p:cNvSpPr>
            <a:spLocks noGrp="1"/>
          </p:cNvSpPr>
          <p:nvPr>
            <p:ph type="ftr" sz="quarter" idx="11"/>
          </p:nvPr>
        </p:nvSpPr>
        <p:spPr/>
        <p:txBody>
          <a:bodyPr vert="horz" lIns="91440" tIns="45720" rIns="91440" bIns="45720" rtlCol="0" anchor="ctr">
            <a:normAutofit/>
          </a:bodyPr>
          <a:lstStyle/>
          <a:p>
            <a:pPr defTabSz="914400">
              <a:spcAft>
                <a:spcPts val="600"/>
              </a:spcAft>
            </a:pPr>
            <a:r>
              <a:rPr lang="en-US" sz="1200" kern="1200" dirty="0">
                <a:solidFill>
                  <a:srgbClr val="FFFFFF"/>
                </a:solidFill>
                <a:latin typeface="+mn-lt"/>
                <a:ea typeface="+mn-ea"/>
                <a:cs typeface="+mn-cs"/>
              </a:rPr>
              <a:t>CIS 303 – Prof. C. R. Johnson</a:t>
            </a:r>
          </a:p>
        </p:txBody>
      </p:sp>
      <p:sp>
        <p:nvSpPr>
          <p:cNvPr id="6" name="Slide Number Placeholder 5">
            <a:extLst>
              <a:ext uri="{FF2B5EF4-FFF2-40B4-BE49-F238E27FC236}">
                <a16:creationId xmlns:a16="http://schemas.microsoft.com/office/drawing/2014/main" id="{7EE92562-E007-4BD9-B63A-24E33192C674}"/>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DFDF98CC-160E-494C-8C3C-8CDC5FA257DE}" type="slidenum">
              <a:rPr lang="en-US" sz="1200" smtClean="0">
                <a:solidFill>
                  <a:srgbClr val="FFFFFF"/>
                </a:solidFill>
              </a:rPr>
              <a:pPr defTabSz="914400">
                <a:spcAft>
                  <a:spcPts val="600"/>
                </a:spcAft>
              </a:pPr>
              <a:t>5</a:t>
            </a:fld>
            <a:endParaRPr lang="en-US" sz="1200">
              <a:solidFill>
                <a:srgbClr val="FFFFFF"/>
              </a:solidFill>
            </a:endParaRPr>
          </a:p>
        </p:txBody>
      </p:sp>
    </p:spTree>
    <p:extLst>
      <p:ext uri="{BB962C8B-B14F-4D97-AF65-F5344CB8AC3E}">
        <p14:creationId xmlns:p14="http://schemas.microsoft.com/office/powerpoint/2010/main" val="170551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1FC6-7DCD-8448-C898-E1D41751CAE8}"/>
              </a:ext>
            </a:extLst>
          </p:cNvPr>
          <p:cNvSpPr>
            <a:spLocks noGrp="1"/>
          </p:cNvSpPr>
          <p:nvPr>
            <p:ph type="title"/>
          </p:nvPr>
        </p:nvSpPr>
        <p:spPr/>
        <p:txBody>
          <a:bodyPr/>
          <a:lstStyle/>
          <a:p>
            <a:r>
              <a:rPr lang="en-US" dirty="0"/>
              <a:t>Cybersecurity trends - 2022</a:t>
            </a:r>
          </a:p>
        </p:txBody>
      </p:sp>
      <p:sp>
        <p:nvSpPr>
          <p:cNvPr id="3" name="Content Placeholder 2">
            <a:extLst>
              <a:ext uri="{FF2B5EF4-FFF2-40B4-BE49-F238E27FC236}">
                <a16:creationId xmlns:a16="http://schemas.microsoft.com/office/drawing/2014/main" id="{2723BB30-A02E-3602-9DB7-44DFECEEBBDE}"/>
              </a:ext>
            </a:extLst>
          </p:cNvPr>
          <p:cNvSpPr>
            <a:spLocks noGrp="1"/>
          </p:cNvSpPr>
          <p:nvPr>
            <p:ph idx="1"/>
          </p:nvPr>
        </p:nvSpPr>
        <p:spPr/>
        <p:txBody>
          <a:bodyPr/>
          <a:lstStyle/>
          <a:p>
            <a:r>
              <a:rPr lang="en-US" dirty="0"/>
              <a:t>Remote work is permanent.</a:t>
            </a:r>
          </a:p>
          <a:p>
            <a:pPr lvl="1"/>
            <a:r>
              <a:rPr lang="en-US" dirty="0"/>
              <a:t>Remote work security, but also leading a security team effectively remotely. </a:t>
            </a:r>
          </a:p>
          <a:p>
            <a:pPr lvl="1"/>
            <a:r>
              <a:rPr lang="en-US" dirty="0"/>
              <a:t>Zero-trust security</a:t>
            </a:r>
          </a:p>
          <a:p>
            <a:pPr lvl="1"/>
            <a:r>
              <a:rPr lang="en-US" dirty="0"/>
              <a:t>Remote response</a:t>
            </a:r>
          </a:p>
        </p:txBody>
      </p:sp>
      <p:sp>
        <p:nvSpPr>
          <p:cNvPr id="4" name="Date Placeholder 3">
            <a:extLst>
              <a:ext uri="{FF2B5EF4-FFF2-40B4-BE49-F238E27FC236}">
                <a16:creationId xmlns:a16="http://schemas.microsoft.com/office/drawing/2014/main" id="{D0381CAF-4A1D-3C80-4419-98F0E4D99459}"/>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421975EB-7EBD-7F0A-358A-6242F6ADB43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7A21876-3FE2-1495-21F7-501BE4C1FB25}"/>
              </a:ext>
            </a:extLst>
          </p:cNvPr>
          <p:cNvSpPr>
            <a:spLocks noGrp="1"/>
          </p:cNvSpPr>
          <p:nvPr>
            <p:ph type="sldNum" sz="quarter" idx="12"/>
          </p:nvPr>
        </p:nvSpPr>
        <p:spPr/>
        <p:txBody>
          <a:bodyPr/>
          <a:lstStyle/>
          <a:p>
            <a:fld id="{DFDF98CC-160E-494C-8C3C-8CDC5FA257DE}" type="slidenum">
              <a:rPr lang="en-US" smtClean="0"/>
              <a:t>6</a:t>
            </a:fld>
            <a:endParaRPr lang="en-US"/>
          </a:p>
        </p:txBody>
      </p:sp>
    </p:spTree>
    <p:extLst>
      <p:ext uri="{BB962C8B-B14F-4D97-AF65-F5344CB8AC3E}">
        <p14:creationId xmlns:p14="http://schemas.microsoft.com/office/powerpoint/2010/main" val="61501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DD0A-7B07-7BBE-0385-802425779E40}"/>
              </a:ext>
            </a:extLst>
          </p:cNvPr>
          <p:cNvSpPr>
            <a:spLocks noGrp="1"/>
          </p:cNvSpPr>
          <p:nvPr>
            <p:ph type="title"/>
          </p:nvPr>
        </p:nvSpPr>
        <p:spPr/>
        <p:txBody>
          <a:bodyPr/>
          <a:lstStyle/>
          <a:p>
            <a:r>
              <a:rPr lang="en-US" dirty="0"/>
              <a:t>Cyber crime-as-a-service (CaaS)</a:t>
            </a:r>
          </a:p>
        </p:txBody>
      </p:sp>
      <p:sp>
        <p:nvSpPr>
          <p:cNvPr id="3" name="Content Placeholder 2">
            <a:extLst>
              <a:ext uri="{FF2B5EF4-FFF2-40B4-BE49-F238E27FC236}">
                <a16:creationId xmlns:a16="http://schemas.microsoft.com/office/drawing/2014/main" id="{CFC897B2-993C-3E28-D93B-20FBF9AF035B}"/>
              </a:ext>
            </a:extLst>
          </p:cNvPr>
          <p:cNvSpPr>
            <a:spLocks noGrp="1"/>
          </p:cNvSpPr>
          <p:nvPr>
            <p:ph idx="1"/>
          </p:nvPr>
        </p:nvSpPr>
        <p:spPr/>
        <p:txBody>
          <a:bodyPr/>
          <a:lstStyle/>
          <a:p>
            <a:r>
              <a:rPr lang="en-US" dirty="0"/>
              <a:t>The cyber crime-as-a-service economy puts the accumulated knowledge and tools of thousands, if not millions, of hackers and cyber criminals at the fingertips of an individual attacker. This makes it easy for inexperienced hackers to rapidly stage complex attacks. CaaS marketplaces continue to operate despite several major takedowns by law enforcement agencies as malicious actors adapt their tactics and techniques to stay under the radar.</a:t>
            </a:r>
          </a:p>
        </p:txBody>
      </p:sp>
      <p:sp>
        <p:nvSpPr>
          <p:cNvPr id="4" name="Date Placeholder 3">
            <a:extLst>
              <a:ext uri="{FF2B5EF4-FFF2-40B4-BE49-F238E27FC236}">
                <a16:creationId xmlns:a16="http://schemas.microsoft.com/office/drawing/2014/main" id="{48A71D51-C572-5D1B-C3DF-2AA2EF253147}"/>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BA7A8548-8A2F-3188-DA23-4D56F8F0CE6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3EA52CE-B93C-D5BB-7AB4-DAE1CA41B477}"/>
              </a:ext>
            </a:extLst>
          </p:cNvPr>
          <p:cNvSpPr>
            <a:spLocks noGrp="1"/>
          </p:cNvSpPr>
          <p:nvPr>
            <p:ph type="sldNum" sz="quarter" idx="12"/>
          </p:nvPr>
        </p:nvSpPr>
        <p:spPr/>
        <p:txBody>
          <a:bodyPr/>
          <a:lstStyle/>
          <a:p>
            <a:fld id="{DFDF98CC-160E-494C-8C3C-8CDC5FA257DE}" type="slidenum">
              <a:rPr lang="en-US" smtClean="0"/>
              <a:t>7</a:t>
            </a:fld>
            <a:endParaRPr lang="en-US"/>
          </a:p>
        </p:txBody>
      </p:sp>
    </p:spTree>
    <p:extLst>
      <p:ext uri="{BB962C8B-B14F-4D97-AF65-F5344CB8AC3E}">
        <p14:creationId xmlns:p14="http://schemas.microsoft.com/office/powerpoint/2010/main" val="74178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131A-4E85-5CEE-4F18-1BFEB266E972}"/>
              </a:ext>
            </a:extLst>
          </p:cNvPr>
          <p:cNvSpPr>
            <a:spLocks noGrp="1"/>
          </p:cNvSpPr>
          <p:nvPr>
            <p:ph type="title"/>
          </p:nvPr>
        </p:nvSpPr>
        <p:spPr/>
        <p:txBody>
          <a:bodyPr/>
          <a:lstStyle/>
          <a:p>
            <a:r>
              <a:rPr lang="en-US" dirty="0"/>
              <a:t>Malware automation</a:t>
            </a:r>
          </a:p>
        </p:txBody>
      </p:sp>
      <p:sp>
        <p:nvSpPr>
          <p:cNvPr id="3" name="Content Placeholder 2">
            <a:extLst>
              <a:ext uri="{FF2B5EF4-FFF2-40B4-BE49-F238E27FC236}">
                <a16:creationId xmlns:a16="http://schemas.microsoft.com/office/drawing/2014/main" id="{19F89D04-5C79-8AE4-0FE7-6D35092634E8}"/>
              </a:ext>
            </a:extLst>
          </p:cNvPr>
          <p:cNvSpPr>
            <a:spLocks noGrp="1"/>
          </p:cNvSpPr>
          <p:nvPr>
            <p:ph idx="1"/>
          </p:nvPr>
        </p:nvSpPr>
        <p:spPr/>
        <p:txBody>
          <a:bodyPr/>
          <a:lstStyle/>
          <a:p>
            <a:r>
              <a:rPr lang="en-US" dirty="0"/>
              <a:t>Malware attacks are increasingly automated, continuing a recent trend that has forced the cyber security industry to catch up. Security experts are no longer dealing with lone hackers testing their skills with hard-to-execute attacks. Now, hackers can use a machine to automate cyber crime activities, letting them execute thousands of attacks a day. Ransomware is becoming so common that only the largest attacks seem to garner any media attention. </a:t>
            </a:r>
          </a:p>
        </p:txBody>
      </p:sp>
      <p:sp>
        <p:nvSpPr>
          <p:cNvPr id="4" name="Date Placeholder 3">
            <a:extLst>
              <a:ext uri="{FF2B5EF4-FFF2-40B4-BE49-F238E27FC236}">
                <a16:creationId xmlns:a16="http://schemas.microsoft.com/office/drawing/2014/main" id="{2A58D839-F7BC-17A2-7226-C69E26CF03A4}"/>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FE28F3A8-1F24-F839-95BA-3DDB71EFC9E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9AED343-1D94-50BF-6B44-1D451AEBD268}"/>
              </a:ext>
            </a:extLst>
          </p:cNvPr>
          <p:cNvSpPr>
            <a:spLocks noGrp="1"/>
          </p:cNvSpPr>
          <p:nvPr>
            <p:ph type="sldNum" sz="quarter" idx="12"/>
          </p:nvPr>
        </p:nvSpPr>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99760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98B6-B481-4738-0092-93C557B59C1E}"/>
              </a:ext>
            </a:extLst>
          </p:cNvPr>
          <p:cNvSpPr>
            <a:spLocks noGrp="1"/>
          </p:cNvSpPr>
          <p:nvPr>
            <p:ph type="title"/>
          </p:nvPr>
        </p:nvSpPr>
        <p:spPr/>
        <p:txBody>
          <a:bodyPr/>
          <a:lstStyle/>
          <a:p>
            <a:r>
              <a:rPr lang="en-US" dirty="0"/>
              <a:t>Polymorphic malware</a:t>
            </a:r>
          </a:p>
        </p:txBody>
      </p:sp>
      <p:sp>
        <p:nvSpPr>
          <p:cNvPr id="3" name="Content Placeholder 2">
            <a:extLst>
              <a:ext uri="{FF2B5EF4-FFF2-40B4-BE49-F238E27FC236}">
                <a16:creationId xmlns:a16="http://schemas.microsoft.com/office/drawing/2014/main" id="{C8196838-BB9D-8A43-E531-19B8B825A0A5}"/>
              </a:ext>
            </a:extLst>
          </p:cNvPr>
          <p:cNvSpPr>
            <a:spLocks noGrp="1"/>
          </p:cNvSpPr>
          <p:nvPr>
            <p:ph idx="1"/>
          </p:nvPr>
        </p:nvSpPr>
        <p:spPr/>
        <p:txBody>
          <a:bodyPr/>
          <a:lstStyle/>
          <a:p>
            <a:r>
              <a:rPr lang="en-US" dirty="0"/>
              <a:t>A greater number of malware variants now contain polymorphic characteristics, which means they constantly change their identifiable features to better hide from security teams and common detection techniques. Many CaaS offerings contain some element of code that can mutate so it can remain hidden</a:t>
            </a:r>
          </a:p>
        </p:txBody>
      </p:sp>
      <p:sp>
        <p:nvSpPr>
          <p:cNvPr id="4" name="Date Placeholder 3">
            <a:extLst>
              <a:ext uri="{FF2B5EF4-FFF2-40B4-BE49-F238E27FC236}">
                <a16:creationId xmlns:a16="http://schemas.microsoft.com/office/drawing/2014/main" id="{8486484F-D431-A967-182E-1352371EBD02}"/>
              </a:ext>
            </a:extLst>
          </p:cNvPr>
          <p:cNvSpPr>
            <a:spLocks noGrp="1"/>
          </p:cNvSpPr>
          <p:nvPr>
            <p:ph type="dt" sz="half" idx="10"/>
          </p:nvPr>
        </p:nvSpPr>
        <p:spPr/>
        <p:txBody>
          <a:bodyPr/>
          <a:lstStyle/>
          <a:p>
            <a:fld id="{B9867A03-0D75-4281-ABBC-48F8F2265ADC}" type="datetime1">
              <a:rPr lang="en-US" smtClean="0"/>
              <a:t>12/7/2022</a:t>
            </a:fld>
            <a:endParaRPr lang="en-US"/>
          </a:p>
        </p:txBody>
      </p:sp>
      <p:sp>
        <p:nvSpPr>
          <p:cNvPr id="5" name="Footer Placeholder 4">
            <a:extLst>
              <a:ext uri="{FF2B5EF4-FFF2-40B4-BE49-F238E27FC236}">
                <a16:creationId xmlns:a16="http://schemas.microsoft.com/office/drawing/2014/main" id="{83E41A7C-DB0D-4C0D-6514-806398B3EB4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79C3511-5D2C-0B8C-E2B3-1E4538A730D3}"/>
              </a:ext>
            </a:extLst>
          </p:cNvPr>
          <p:cNvSpPr>
            <a:spLocks noGrp="1"/>
          </p:cNvSpPr>
          <p:nvPr>
            <p:ph type="sldNum" sz="quarter" idx="12"/>
          </p:nvPr>
        </p:nvSpPr>
        <p:spPr/>
        <p:txBody>
          <a:bodyPr/>
          <a:lstStyle/>
          <a:p>
            <a:fld id="{DFDF98CC-160E-494C-8C3C-8CDC5FA257DE}" type="slidenum">
              <a:rPr lang="en-US" smtClean="0"/>
              <a:t>9</a:t>
            </a:fld>
            <a:endParaRPr lang="en-US"/>
          </a:p>
        </p:txBody>
      </p:sp>
    </p:spTree>
    <p:extLst>
      <p:ext uri="{BB962C8B-B14F-4D97-AF65-F5344CB8AC3E}">
        <p14:creationId xmlns:p14="http://schemas.microsoft.com/office/powerpoint/2010/main" val="2393984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0">
      <a:dk1>
        <a:sysClr val="windowText" lastClr="000000"/>
      </a:dk1>
      <a:lt1>
        <a:sysClr val="window" lastClr="FFFFFF"/>
      </a:lt1>
      <a:dk2>
        <a:srgbClr val="632E62"/>
      </a:dk2>
      <a:lt2>
        <a:srgbClr val="19141A"/>
      </a:lt2>
      <a:accent1>
        <a:srgbClr val="762EB1"/>
      </a:accent1>
      <a:accent2>
        <a:srgbClr val="762EB1"/>
      </a:accent2>
      <a:accent3>
        <a:srgbClr val="755DD9"/>
      </a:accent3>
      <a:accent4>
        <a:srgbClr val="665EB8"/>
      </a:accent4>
      <a:accent5>
        <a:srgbClr val="45A5ED"/>
      </a:accent5>
      <a:accent6>
        <a:srgbClr val="5982DB"/>
      </a:accent6>
      <a:hlink>
        <a:srgbClr val="E7CDE7"/>
      </a:hlink>
      <a:folHlink>
        <a:srgbClr val="D09BCF"/>
      </a:folHlink>
    </a:clrScheme>
    <a:fontScheme name="Custom 3">
      <a:majorFont>
        <a:latin typeface="Bahnschrift"/>
        <a:ea typeface=""/>
        <a:cs typeface=""/>
      </a:majorFont>
      <a:minorFont>
        <a:latin typeface="HelvLigh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10154</TotalTime>
  <Words>833</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Bahnschrift</vt:lpstr>
      <vt:lpstr>Calibri</vt:lpstr>
      <vt:lpstr>HelvLight</vt:lpstr>
      <vt:lpstr>Circuit</vt:lpstr>
      <vt:lpstr>Week 13: Compliance / The Future of Cybersecurity</vt:lpstr>
      <vt:lpstr>Heralds of change</vt:lpstr>
      <vt:lpstr>But what of the future?</vt:lpstr>
      <vt:lpstr>But what of the future?</vt:lpstr>
      <vt:lpstr>But what of the future?</vt:lpstr>
      <vt:lpstr>Cybersecurity trends - 2022</vt:lpstr>
      <vt:lpstr>Cyber crime-as-a-service (CaaS)</vt:lpstr>
      <vt:lpstr>Malware automation</vt:lpstr>
      <vt:lpstr>Polymorphic malware</vt:lpstr>
      <vt:lpstr>Third-party risks and threats</vt:lpstr>
      <vt:lpstr>The human element</vt:lpstr>
      <vt:lpstr>The changing shape of financial fraud</vt:lpstr>
      <vt:lpstr>Changing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Seven: Civil Transgressions in a Digital Medium</dc:title>
  <dc:creator>Chad Johnson</dc:creator>
  <cp:lastModifiedBy>Johnson, Chad</cp:lastModifiedBy>
  <cp:revision>23</cp:revision>
  <dcterms:created xsi:type="dcterms:W3CDTF">2020-06-29T15:05:52Z</dcterms:created>
  <dcterms:modified xsi:type="dcterms:W3CDTF">2022-12-07T19:33:02Z</dcterms:modified>
</cp:coreProperties>
</file>