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64"/>
  </p:notesMasterIdLst>
  <p:sldIdLst>
    <p:sldId id="256" r:id="rId2"/>
    <p:sldId id="365" r:id="rId3"/>
    <p:sldId id="320" r:id="rId4"/>
    <p:sldId id="281" r:id="rId5"/>
    <p:sldId id="318" r:id="rId6"/>
    <p:sldId id="283" r:id="rId7"/>
    <p:sldId id="319" r:id="rId8"/>
    <p:sldId id="364" r:id="rId9"/>
    <p:sldId id="282" r:id="rId10"/>
    <p:sldId id="295" r:id="rId11"/>
    <p:sldId id="506" r:id="rId12"/>
    <p:sldId id="507" r:id="rId13"/>
    <p:sldId id="275" r:id="rId14"/>
    <p:sldId id="352" r:id="rId15"/>
    <p:sldId id="510" r:id="rId16"/>
    <p:sldId id="349" r:id="rId17"/>
    <p:sldId id="508" r:id="rId18"/>
    <p:sldId id="351" r:id="rId19"/>
    <p:sldId id="511" r:id="rId20"/>
    <p:sldId id="266" r:id="rId21"/>
    <p:sldId id="375" r:id="rId22"/>
    <p:sldId id="267" r:id="rId23"/>
    <p:sldId id="366" r:id="rId24"/>
    <p:sldId id="321" r:id="rId25"/>
    <p:sldId id="269" r:id="rId26"/>
    <p:sldId id="270" r:id="rId27"/>
    <p:sldId id="322" r:id="rId28"/>
    <p:sldId id="271" r:id="rId29"/>
    <p:sldId id="323" r:id="rId30"/>
    <p:sldId id="374" r:id="rId31"/>
    <p:sldId id="284" r:id="rId32"/>
    <p:sldId id="324" r:id="rId33"/>
    <p:sldId id="363" r:id="rId34"/>
    <p:sldId id="373" r:id="rId35"/>
    <p:sldId id="367" r:id="rId36"/>
    <p:sldId id="325" r:id="rId37"/>
    <p:sldId id="287" r:id="rId38"/>
    <p:sldId id="368" r:id="rId39"/>
    <p:sldId id="327" r:id="rId40"/>
    <p:sldId id="289" r:id="rId41"/>
    <p:sldId id="290" r:id="rId42"/>
    <p:sldId id="291" r:id="rId43"/>
    <p:sldId id="292" r:id="rId44"/>
    <p:sldId id="328" r:id="rId45"/>
    <p:sldId id="293" r:id="rId46"/>
    <p:sldId id="294" r:id="rId47"/>
    <p:sldId id="329" r:id="rId48"/>
    <p:sldId id="369" r:id="rId49"/>
    <p:sldId id="370" r:id="rId50"/>
    <p:sldId id="331" r:id="rId51"/>
    <p:sldId id="298" r:id="rId52"/>
    <p:sldId id="330" r:id="rId53"/>
    <p:sldId id="299" r:id="rId54"/>
    <p:sldId id="300" r:id="rId55"/>
    <p:sldId id="371" r:id="rId56"/>
    <p:sldId id="317" r:id="rId57"/>
    <p:sldId id="308" r:id="rId58"/>
    <p:sldId id="309" r:id="rId59"/>
    <p:sldId id="302" r:id="rId60"/>
    <p:sldId id="372" r:id="rId61"/>
    <p:sldId id="311" r:id="rId62"/>
    <p:sldId id="362"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132" autoAdjust="0"/>
  </p:normalViewPr>
  <p:slideViewPr>
    <p:cSldViewPr snapToGrid="0">
      <p:cViewPr varScale="1">
        <p:scale>
          <a:sx n="75" d="100"/>
          <a:sy n="75" d="100"/>
        </p:scale>
        <p:origin x="78" y="2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C2C8AE85-355C-4A6D-AD82-C0D34F7A068D}"/>
    <pc:docChg chg="undo custSel modSld">
      <pc:chgData name="Johnson, Chad" userId="29e26967-ee32-4210-a1e6-19e5305e9c5f" providerId="ADAL" clId="{C2C8AE85-355C-4A6D-AD82-C0D34F7A068D}" dt="2022-10-10T18:04:27.077" v="14" actId="27636"/>
      <pc:docMkLst>
        <pc:docMk/>
      </pc:docMkLst>
      <pc:sldChg chg="modSp mod chgLayout">
        <pc:chgData name="Johnson, Chad" userId="29e26967-ee32-4210-a1e6-19e5305e9c5f" providerId="ADAL" clId="{C2C8AE85-355C-4A6D-AD82-C0D34F7A068D}" dt="2022-10-10T18:04:27.077" v="14" actId="27636"/>
        <pc:sldMkLst>
          <pc:docMk/>
          <pc:sldMk cId="8937040" sldId="294"/>
        </pc:sldMkLst>
        <pc:spChg chg="mod ord">
          <ac:chgData name="Johnson, Chad" userId="29e26967-ee32-4210-a1e6-19e5305e9c5f" providerId="ADAL" clId="{C2C8AE85-355C-4A6D-AD82-C0D34F7A068D}" dt="2022-10-10T18:04:27.064" v="13" actId="700"/>
          <ac:spMkLst>
            <pc:docMk/>
            <pc:sldMk cId="8937040" sldId="294"/>
            <ac:spMk id="2" creationId="{00000000-0000-0000-0000-000000000000}"/>
          </ac:spMkLst>
        </pc:spChg>
        <pc:spChg chg="mod ord">
          <ac:chgData name="Johnson, Chad" userId="29e26967-ee32-4210-a1e6-19e5305e9c5f" providerId="ADAL" clId="{C2C8AE85-355C-4A6D-AD82-C0D34F7A068D}" dt="2022-10-10T18:04:27.077" v="14" actId="27636"/>
          <ac:spMkLst>
            <pc:docMk/>
            <pc:sldMk cId="8937040" sldId="294"/>
            <ac:spMk id="3" creationId="{00000000-0000-0000-0000-000000000000}"/>
          </ac:spMkLst>
        </pc:spChg>
      </pc:sldChg>
      <pc:sldChg chg="modSp mod chgLayout">
        <pc:chgData name="Johnson, Chad" userId="29e26967-ee32-4210-a1e6-19e5305e9c5f" providerId="ADAL" clId="{C2C8AE85-355C-4A6D-AD82-C0D34F7A068D}" dt="2022-10-10T18:03:38.768" v="9" actId="27636"/>
        <pc:sldMkLst>
          <pc:docMk/>
          <pc:sldMk cId="3408807289" sldId="298"/>
        </pc:sldMkLst>
        <pc:spChg chg="mod ord">
          <ac:chgData name="Johnson, Chad" userId="29e26967-ee32-4210-a1e6-19e5305e9c5f" providerId="ADAL" clId="{C2C8AE85-355C-4A6D-AD82-C0D34F7A068D}" dt="2022-10-10T18:03:38.747" v="8" actId="700"/>
          <ac:spMkLst>
            <pc:docMk/>
            <pc:sldMk cId="3408807289" sldId="298"/>
            <ac:spMk id="2" creationId="{00000000-0000-0000-0000-000000000000}"/>
          </ac:spMkLst>
        </pc:spChg>
        <pc:spChg chg="mod ord">
          <ac:chgData name="Johnson, Chad" userId="29e26967-ee32-4210-a1e6-19e5305e9c5f" providerId="ADAL" clId="{C2C8AE85-355C-4A6D-AD82-C0D34F7A068D}" dt="2022-10-10T18:03:38.768" v="9" actId="27636"/>
          <ac:spMkLst>
            <pc:docMk/>
            <pc:sldMk cId="3408807289" sldId="298"/>
            <ac:spMk id="3" creationId="{00000000-0000-0000-0000-000000000000}"/>
          </ac:spMkLst>
        </pc:spChg>
      </pc:sldChg>
      <pc:sldChg chg="modSp mod chgLayout">
        <pc:chgData name="Johnson, Chad" userId="29e26967-ee32-4210-a1e6-19e5305e9c5f" providerId="ADAL" clId="{C2C8AE85-355C-4A6D-AD82-C0D34F7A068D}" dt="2022-10-10T18:02:37.542" v="1" actId="27636"/>
        <pc:sldMkLst>
          <pc:docMk/>
          <pc:sldMk cId="4210358830" sldId="317"/>
        </pc:sldMkLst>
        <pc:spChg chg="mod ord">
          <ac:chgData name="Johnson, Chad" userId="29e26967-ee32-4210-a1e6-19e5305e9c5f" providerId="ADAL" clId="{C2C8AE85-355C-4A6D-AD82-C0D34F7A068D}" dt="2022-10-10T18:02:37.510" v="0" actId="700"/>
          <ac:spMkLst>
            <pc:docMk/>
            <pc:sldMk cId="4210358830" sldId="317"/>
            <ac:spMk id="2" creationId="{00000000-0000-0000-0000-000000000000}"/>
          </ac:spMkLst>
        </pc:spChg>
        <pc:spChg chg="mod ord">
          <ac:chgData name="Johnson, Chad" userId="29e26967-ee32-4210-a1e6-19e5305e9c5f" providerId="ADAL" clId="{C2C8AE85-355C-4A6D-AD82-C0D34F7A068D}" dt="2022-10-10T18:02:37.542" v="1" actId="27636"/>
          <ac:spMkLst>
            <pc:docMk/>
            <pc:sldMk cId="4210358830" sldId="317"/>
            <ac:spMk id="3" creationId="{00000000-0000-0000-0000-000000000000}"/>
          </ac:spMkLst>
        </pc:spChg>
      </pc:sldChg>
      <pc:sldChg chg="modSp mod chgLayout">
        <pc:chgData name="Johnson, Chad" userId="29e26967-ee32-4210-a1e6-19e5305e9c5f" providerId="ADAL" clId="{C2C8AE85-355C-4A6D-AD82-C0D34F7A068D}" dt="2022-10-10T18:03:57.216" v="10" actId="700"/>
        <pc:sldMkLst>
          <pc:docMk/>
          <pc:sldMk cId="4284637379" sldId="329"/>
        </pc:sldMkLst>
        <pc:spChg chg="mod ord">
          <ac:chgData name="Johnson, Chad" userId="29e26967-ee32-4210-a1e6-19e5305e9c5f" providerId="ADAL" clId="{C2C8AE85-355C-4A6D-AD82-C0D34F7A068D}" dt="2022-10-10T18:03:57.216" v="10" actId="700"/>
          <ac:spMkLst>
            <pc:docMk/>
            <pc:sldMk cId="4284637379" sldId="329"/>
            <ac:spMk id="2" creationId="{00000000-0000-0000-0000-000000000000}"/>
          </ac:spMkLst>
        </pc:spChg>
        <pc:spChg chg="mod ord">
          <ac:chgData name="Johnson, Chad" userId="29e26967-ee32-4210-a1e6-19e5305e9c5f" providerId="ADAL" clId="{C2C8AE85-355C-4A6D-AD82-C0D34F7A068D}" dt="2022-10-10T18:03:57.216" v="10" actId="700"/>
          <ac:spMkLst>
            <pc:docMk/>
            <pc:sldMk cId="4284637379" sldId="329"/>
            <ac:spMk id="3" creationId="{00000000-0000-0000-0000-000000000000}"/>
          </ac:spMkLst>
        </pc:spChg>
      </pc:sldChg>
      <pc:sldChg chg="modSp mod chgLayout">
        <pc:chgData name="Johnson, Chad" userId="29e26967-ee32-4210-a1e6-19e5305e9c5f" providerId="ADAL" clId="{C2C8AE85-355C-4A6D-AD82-C0D34F7A068D}" dt="2022-10-10T18:03:05.359" v="4" actId="700"/>
        <pc:sldMkLst>
          <pc:docMk/>
          <pc:sldMk cId="556287836" sldId="330"/>
        </pc:sldMkLst>
        <pc:spChg chg="mod ord">
          <ac:chgData name="Johnson, Chad" userId="29e26967-ee32-4210-a1e6-19e5305e9c5f" providerId="ADAL" clId="{C2C8AE85-355C-4A6D-AD82-C0D34F7A068D}" dt="2022-10-10T18:03:05.359" v="4" actId="700"/>
          <ac:spMkLst>
            <pc:docMk/>
            <pc:sldMk cId="556287836" sldId="330"/>
            <ac:spMk id="2" creationId="{00000000-0000-0000-0000-000000000000}"/>
          </ac:spMkLst>
        </pc:spChg>
        <pc:spChg chg="mod ord">
          <ac:chgData name="Johnson, Chad" userId="29e26967-ee32-4210-a1e6-19e5305e9c5f" providerId="ADAL" clId="{C2C8AE85-355C-4A6D-AD82-C0D34F7A068D}" dt="2022-10-10T18:03:05.359" v="4" actId="700"/>
          <ac:spMkLst>
            <pc:docMk/>
            <pc:sldMk cId="556287836" sldId="330"/>
            <ac:spMk id="3" creationId="{00000000-0000-0000-0000-000000000000}"/>
          </ac:spMkLst>
        </pc:spChg>
      </pc:sldChg>
      <pc:sldChg chg="modSp mod chgLayout">
        <pc:chgData name="Johnson, Chad" userId="29e26967-ee32-4210-a1e6-19e5305e9c5f" providerId="ADAL" clId="{C2C8AE85-355C-4A6D-AD82-C0D34F7A068D}" dt="2022-10-10T18:02:49.654" v="3" actId="27636"/>
        <pc:sldMkLst>
          <pc:docMk/>
          <pc:sldMk cId="2722148025" sldId="371"/>
        </pc:sldMkLst>
        <pc:spChg chg="mod ord">
          <ac:chgData name="Johnson, Chad" userId="29e26967-ee32-4210-a1e6-19e5305e9c5f" providerId="ADAL" clId="{C2C8AE85-355C-4A6D-AD82-C0D34F7A068D}" dt="2022-10-10T18:02:49.631" v="2" actId="700"/>
          <ac:spMkLst>
            <pc:docMk/>
            <pc:sldMk cId="2722148025" sldId="371"/>
            <ac:spMk id="2" creationId="{00000000-0000-0000-0000-000000000000}"/>
          </ac:spMkLst>
        </pc:spChg>
        <pc:spChg chg="mod ord">
          <ac:chgData name="Johnson, Chad" userId="29e26967-ee32-4210-a1e6-19e5305e9c5f" providerId="ADAL" clId="{C2C8AE85-355C-4A6D-AD82-C0D34F7A068D}" dt="2022-10-10T18:02:49.654" v="3" actId="27636"/>
          <ac:spMkLst>
            <pc:docMk/>
            <pc:sldMk cId="2722148025" sldId="371"/>
            <ac:spMk id="3" creationId="{00000000-0000-0000-0000-000000000000}"/>
          </ac:spMkLst>
        </pc:spChg>
      </pc:sldChg>
    </pc:docChg>
  </pc:docChgLst>
  <pc:docChgLst>
    <pc:chgData name="Johnson, Chad" userId="29e26967-ee32-4210-a1e6-19e5305e9c5f" providerId="ADAL" clId="{92867BDC-BD2B-4C53-AC18-CED5A390E456}"/>
    <pc:docChg chg="custSel delSld modSld">
      <pc:chgData name="Johnson, Chad" userId="29e26967-ee32-4210-a1e6-19e5305e9c5f" providerId="ADAL" clId="{92867BDC-BD2B-4C53-AC18-CED5A390E456}" dt="2021-03-01T16:23:45.820" v="156" actId="47"/>
      <pc:docMkLst>
        <pc:docMk/>
      </pc:docMkLst>
      <pc:sldChg chg="delSp modSp mod">
        <pc:chgData name="Johnson, Chad" userId="29e26967-ee32-4210-a1e6-19e5305e9c5f" providerId="ADAL" clId="{92867BDC-BD2B-4C53-AC18-CED5A390E456}" dt="2021-03-01T15:48:02.393" v="36"/>
        <pc:sldMkLst>
          <pc:docMk/>
          <pc:sldMk cId="2051058274" sldId="256"/>
        </pc:sldMkLst>
        <pc:spChg chg="mod">
          <ac:chgData name="Johnson, Chad" userId="29e26967-ee32-4210-a1e6-19e5305e9c5f" providerId="ADAL" clId="{92867BDC-BD2B-4C53-AC18-CED5A390E456}" dt="2021-03-01T15:48:02.393" v="36"/>
          <ac:spMkLst>
            <pc:docMk/>
            <pc:sldMk cId="2051058274" sldId="256"/>
            <ac:spMk id="2" creationId="{BE6A06DF-F722-4988-BC89-851B8C82FDE0}"/>
          </ac:spMkLst>
        </pc:spChg>
        <pc:spChg chg="mod">
          <ac:chgData name="Johnson, Chad" userId="29e26967-ee32-4210-a1e6-19e5305e9c5f" providerId="ADAL" clId="{92867BDC-BD2B-4C53-AC18-CED5A390E456}" dt="2021-03-01T15:48:02.393" v="36"/>
          <ac:spMkLst>
            <pc:docMk/>
            <pc:sldMk cId="2051058274" sldId="256"/>
            <ac:spMk id="3" creationId="{82E07F94-A1B7-4386-B249-3F37A1222475}"/>
          </ac:spMkLst>
        </pc:spChg>
        <pc:graphicFrameChg chg="del">
          <ac:chgData name="Johnson, Chad" userId="29e26967-ee32-4210-a1e6-19e5305e9c5f" providerId="ADAL" clId="{92867BDC-BD2B-4C53-AC18-CED5A390E456}" dt="2021-03-01T15:47:00.263" v="0"/>
          <ac:graphicFrameMkLst>
            <pc:docMk/>
            <pc:sldMk cId="2051058274" sldId="256"/>
            <ac:graphicFrameMk id="5" creationId="{F2DBB060-CC3A-4682-BFDF-5E1EE986E4EA}"/>
          </ac:graphicFrameMkLst>
        </pc:graphicFrameChg>
      </pc:sldChg>
      <pc:sldChg chg="modSp del">
        <pc:chgData name="Johnson, Chad" userId="29e26967-ee32-4210-a1e6-19e5305e9c5f" providerId="ADAL" clId="{92867BDC-BD2B-4C53-AC18-CED5A390E456}" dt="2021-03-01T15:48:23.494" v="37" actId="47"/>
        <pc:sldMkLst>
          <pc:docMk/>
          <pc:sldMk cId="4132930610" sldId="257"/>
        </pc:sldMkLst>
        <pc:spChg chg="mod">
          <ac:chgData name="Johnson, Chad" userId="29e26967-ee32-4210-a1e6-19e5305e9c5f" providerId="ADAL" clId="{92867BDC-BD2B-4C53-AC18-CED5A390E456}" dt="2021-03-01T15:48:02.393" v="36"/>
          <ac:spMkLst>
            <pc:docMk/>
            <pc:sldMk cId="4132930610" sldId="257"/>
            <ac:spMk id="5" creationId="{AFE65FDA-82CA-4D56-B11E-F092F66AE6A4}"/>
          </ac:spMkLst>
        </pc:spChg>
      </pc:sldChg>
      <pc:sldChg chg="modSp del">
        <pc:chgData name="Johnson, Chad" userId="29e26967-ee32-4210-a1e6-19e5305e9c5f" providerId="ADAL" clId="{92867BDC-BD2B-4C53-AC18-CED5A390E456}" dt="2021-03-01T16:23:37.014" v="155" actId="47"/>
        <pc:sldMkLst>
          <pc:docMk/>
          <pc:sldMk cId="485159264" sldId="258"/>
        </pc:sldMkLst>
        <pc:spChg chg="mod">
          <ac:chgData name="Johnson, Chad" userId="29e26967-ee32-4210-a1e6-19e5305e9c5f" providerId="ADAL" clId="{92867BDC-BD2B-4C53-AC18-CED5A390E456}" dt="2021-03-01T15:48:02.393" v="36"/>
          <ac:spMkLst>
            <pc:docMk/>
            <pc:sldMk cId="485159264" sldId="258"/>
            <ac:spMk id="5" creationId="{410A0945-896E-47B8-A535-FACC25854BBA}"/>
          </ac:spMkLst>
        </pc:spChg>
      </pc:sldChg>
      <pc:sldChg chg="modSp del">
        <pc:chgData name="Johnson, Chad" userId="29e26967-ee32-4210-a1e6-19e5305e9c5f" providerId="ADAL" clId="{92867BDC-BD2B-4C53-AC18-CED5A390E456}" dt="2021-03-01T15:48:23.494" v="37" actId="47"/>
        <pc:sldMkLst>
          <pc:docMk/>
          <pc:sldMk cId="593599469" sldId="261"/>
        </pc:sldMkLst>
        <pc:spChg chg="mod">
          <ac:chgData name="Johnson, Chad" userId="29e26967-ee32-4210-a1e6-19e5305e9c5f" providerId="ADAL" clId="{92867BDC-BD2B-4C53-AC18-CED5A390E456}" dt="2021-03-01T15:48:02.393" v="36"/>
          <ac:spMkLst>
            <pc:docMk/>
            <pc:sldMk cId="593599469" sldId="261"/>
            <ac:spMk id="5" creationId="{D75BA438-378E-4E44-B11C-1FC858783133}"/>
          </ac:spMkLst>
        </pc:spChg>
      </pc:sldChg>
      <pc:sldChg chg="del">
        <pc:chgData name="Johnson, Chad" userId="29e26967-ee32-4210-a1e6-19e5305e9c5f" providerId="ADAL" clId="{92867BDC-BD2B-4C53-AC18-CED5A390E456}" dt="2021-03-01T16:23:45.820" v="156" actId="47"/>
        <pc:sldMkLst>
          <pc:docMk/>
          <pc:sldMk cId="1334267000" sldId="265"/>
        </pc:sldMkLst>
      </pc:sldChg>
      <pc:sldChg chg="modSp mod">
        <pc:chgData name="Johnson, Chad" userId="29e26967-ee32-4210-a1e6-19e5305e9c5f" providerId="ADAL" clId="{92867BDC-BD2B-4C53-AC18-CED5A390E456}" dt="2021-03-01T16:16:32.016" v="46" actId="27636"/>
        <pc:sldMkLst>
          <pc:docMk/>
          <pc:sldMk cId="1109172195" sldId="266"/>
        </pc:sldMkLst>
        <pc:spChg chg="mod">
          <ac:chgData name="Johnson, Chad" userId="29e26967-ee32-4210-a1e6-19e5305e9c5f" providerId="ADAL" clId="{92867BDC-BD2B-4C53-AC18-CED5A390E456}" dt="2021-03-01T16:16:32.016" v="46" actId="27636"/>
          <ac:spMkLst>
            <pc:docMk/>
            <pc:sldMk cId="1109172195" sldId="266"/>
            <ac:spMk id="3" creationId="{00000000-0000-0000-0000-000000000000}"/>
          </ac:spMkLst>
        </pc:spChg>
      </pc:sldChg>
      <pc:sldChg chg="modSp mod">
        <pc:chgData name="Johnson, Chad" userId="29e26967-ee32-4210-a1e6-19e5305e9c5f" providerId="ADAL" clId="{92867BDC-BD2B-4C53-AC18-CED5A390E456}" dt="2021-03-01T16:17:42.687" v="70" actId="27636"/>
        <pc:sldMkLst>
          <pc:docMk/>
          <pc:sldMk cId="1165646881" sldId="267"/>
        </pc:sldMkLst>
        <pc:spChg chg="mod">
          <ac:chgData name="Johnson, Chad" userId="29e26967-ee32-4210-a1e6-19e5305e9c5f" providerId="ADAL" clId="{92867BDC-BD2B-4C53-AC18-CED5A390E456}" dt="2021-03-01T16:17:42.687" v="70" actId="27636"/>
          <ac:spMkLst>
            <pc:docMk/>
            <pc:sldMk cId="1165646881" sldId="267"/>
            <ac:spMk id="3" creationId="{00000000-0000-0000-0000-000000000000}"/>
          </ac:spMkLst>
        </pc:spChg>
      </pc:sldChg>
      <pc:sldChg chg="modSp del">
        <pc:chgData name="Johnson, Chad" userId="29e26967-ee32-4210-a1e6-19e5305e9c5f" providerId="ADAL" clId="{92867BDC-BD2B-4C53-AC18-CED5A390E456}" dt="2021-03-01T16:23:37.014" v="155" actId="47"/>
        <pc:sldMkLst>
          <pc:docMk/>
          <pc:sldMk cId="1024646639" sldId="268"/>
        </pc:sldMkLst>
        <pc:spChg chg="mod">
          <ac:chgData name="Johnson, Chad" userId="29e26967-ee32-4210-a1e6-19e5305e9c5f" providerId="ADAL" clId="{92867BDC-BD2B-4C53-AC18-CED5A390E456}" dt="2021-03-01T15:48:02.393" v="36"/>
          <ac:spMkLst>
            <pc:docMk/>
            <pc:sldMk cId="1024646639" sldId="268"/>
            <ac:spMk id="5" creationId="{AF67ED51-7731-4E71-BD3F-6CA2228EC433}"/>
          </ac:spMkLst>
        </pc:spChg>
      </pc:sldChg>
      <pc:sldChg chg="modSp mod">
        <pc:chgData name="Johnson, Chad" userId="29e26967-ee32-4210-a1e6-19e5305e9c5f" providerId="ADAL" clId="{92867BDC-BD2B-4C53-AC18-CED5A390E456}" dt="2021-03-01T16:18:03.617" v="76" actId="27636"/>
        <pc:sldMkLst>
          <pc:docMk/>
          <pc:sldMk cId="3872271515" sldId="269"/>
        </pc:sldMkLst>
        <pc:spChg chg="mod">
          <ac:chgData name="Johnson, Chad" userId="29e26967-ee32-4210-a1e6-19e5305e9c5f" providerId="ADAL" clId="{92867BDC-BD2B-4C53-AC18-CED5A390E456}" dt="2021-03-01T16:18:03.617" v="76" actId="27636"/>
          <ac:spMkLst>
            <pc:docMk/>
            <pc:sldMk cId="3872271515" sldId="269"/>
            <ac:spMk id="3" creationId="{00000000-0000-0000-0000-000000000000}"/>
          </ac:spMkLst>
        </pc:spChg>
      </pc:sldChg>
      <pc:sldChg chg="modSp mod">
        <pc:chgData name="Johnson, Chad" userId="29e26967-ee32-4210-a1e6-19e5305e9c5f" providerId="ADAL" clId="{92867BDC-BD2B-4C53-AC18-CED5A390E456}" dt="2021-03-01T16:18:13.225" v="78" actId="14100"/>
        <pc:sldMkLst>
          <pc:docMk/>
          <pc:sldMk cId="2274979645" sldId="270"/>
        </pc:sldMkLst>
        <pc:spChg chg="mod">
          <ac:chgData name="Johnson, Chad" userId="29e26967-ee32-4210-a1e6-19e5305e9c5f" providerId="ADAL" clId="{92867BDC-BD2B-4C53-AC18-CED5A390E456}" dt="2021-03-01T16:18:13.225" v="78" actId="14100"/>
          <ac:spMkLst>
            <pc:docMk/>
            <pc:sldMk cId="2274979645" sldId="270"/>
            <ac:spMk id="3" creationId="{00000000-0000-0000-0000-000000000000}"/>
          </ac:spMkLst>
        </pc:spChg>
      </pc:sldChg>
      <pc:sldChg chg="modSp mod">
        <pc:chgData name="Johnson, Chad" userId="29e26967-ee32-4210-a1e6-19e5305e9c5f" providerId="ADAL" clId="{92867BDC-BD2B-4C53-AC18-CED5A390E456}" dt="2021-03-01T16:18:30.880" v="83" actId="14100"/>
        <pc:sldMkLst>
          <pc:docMk/>
          <pc:sldMk cId="2517854633" sldId="271"/>
        </pc:sldMkLst>
        <pc:spChg chg="mod">
          <ac:chgData name="Johnson, Chad" userId="29e26967-ee32-4210-a1e6-19e5305e9c5f" providerId="ADAL" clId="{92867BDC-BD2B-4C53-AC18-CED5A390E456}" dt="2021-03-01T16:18:30.880" v="83" actId="14100"/>
          <ac:spMkLst>
            <pc:docMk/>
            <pc:sldMk cId="2517854633" sldId="271"/>
            <ac:spMk id="3" creationId="{00000000-0000-0000-0000-000000000000}"/>
          </ac:spMkLst>
        </pc:spChg>
      </pc:sldChg>
      <pc:sldChg chg="modSp mod">
        <pc:chgData name="Johnson, Chad" userId="29e26967-ee32-4210-a1e6-19e5305e9c5f" providerId="ADAL" clId="{92867BDC-BD2B-4C53-AC18-CED5A390E456}" dt="2021-03-01T16:16:31.933" v="40" actId="27636"/>
        <pc:sldMkLst>
          <pc:docMk/>
          <pc:sldMk cId="3927206185" sldId="280"/>
        </pc:sldMkLst>
        <pc:spChg chg="mod">
          <ac:chgData name="Johnson, Chad" userId="29e26967-ee32-4210-a1e6-19e5305e9c5f" providerId="ADAL" clId="{92867BDC-BD2B-4C53-AC18-CED5A390E456}" dt="2021-03-01T16:16:31.933" v="40" actId="27636"/>
          <ac:spMkLst>
            <pc:docMk/>
            <pc:sldMk cId="3927206185" sldId="280"/>
            <ac:spMk id="3" creationId="{00000000-0000-0000-0000-000000000000}"/>
          </ac:spMkLst>
        </pc:spChg>
      </pc:sldChg>
      <pc:sldChg chg="modSp mod">
        <pc:chgData name="Johnson, Chad" userId="29e26967-ee32-4210-a1e6-19e5305e9c5f" providerId="ADAL" clId="{92867BDC-BD2B-4C53-AC18-CED5A390E456}" dt="2021-03-01T16:16:31.945" v="41" actId="27636"/>
        <pc:sldMkLst>
          <pc:docMk/>
          <pc:sldMk cId="3904214174" sldId="281"/>
        </pc:sldMkLst>
        <pc:spChg chg="mod">
          <ac:chgData name="Johnson, Chad" userId="29e26967-ee32-4210-a1e6-19e5305e9c5f" providerId="ADAL" clId="{92867BDC-BD2B-4C53-AC18-CED5A390E456}" dt="2021-03-01T16:16:31.945" v="41" actId="27636"/>
          <ac:spMkLst>
            <pc:docMk/>
            <pc:sldMk cId="3904214174" sldId="281"/>
            <ac:spMk id="3" creationId="{00000000-0000-0000-0000-000000000000}"/>
          </ac:spMkLst>
        </pc:spChg>
      </pc:sldChg>
      <pc:sldChg chg="modSp mod">
        <pc:chgData name="Johnson, Chad" userId="29e26967-ee32-4210-a1e6-19e5305e9c5f" providerId="ADAL" clId="{92867BDC-BD2B-4C53-AC18-CED5A390E456}" dt="2021-03-01T16:16:31.962" v="42" actId="27636"/>
        <pc:sldMkLst>
          <pc:docMk/>
          <pc:sldMk cId="2250040405" sldId="282"/>
        </pc:sldMkLst>
        <pc:spChg chg="mod">
          <ac:chgData name="Johnson, Chad" userId="29e26967-ee32-4210-a1e6-19e5305e9c5f" providerId="ADAL" clId="{92867BDC-BD2B-4C53-AC18-CED5A390E456}" dt="2021-03-01T16:16:31.962" v="42" actId="27636"/>
          <ac:spMkLst>
            <pc:docMk/>
            <pc:sldMk cId="2250040405" sldId="282"/>
            <ac:spMk id="3" creationId="{00000000-0000-0000-0000-000000000000}"/>
          </ac:spMkLst>
        </pc:spChg>
      </pc:sldChg>
      <pc:sldChg chg="modSp mod">
        <pc:chgData name="Johnson, Chad" userId="29e26967-ee32-4210-a1e6-19e5305e9c5f" providerId="ADAL" clId="{92867BDC-BD2B-4C53-AC18-CED5A390E456}" dt="2021-03-01T16:16:31.978" v="43" actId="27636"/>
        <pc:sldMkLst>
          <pc:docMk/>
          <pc:sldMk cId="4101264698" sldId="283"/>
        </pc:sldMkLst>
        <pc:spChg chg="mod">
          <ac:chgData name="Johnson, Chad" userId="29e26967-ee32-4210-a1e6-19e5305e9c5f" providerId="ADAL" clId="{92867BDC-BD2B-4C53-AC18-CED5A390E456}" dt="2021-03-01T16:16:31.978" v="43" actId="27636"/>
          <ac:spMkLst>
            <pc:docMk/>
            <pc:sldMk cId="4101264698" sldId="283"/>
            <ac:spMk id="3" creationId="{00000000-0000-0000-0000-000000000000}"/>
          </ac:spMkLst>
        </pc:spChg>
      </pc:sldChg>
      <pc:sldChg chg="del">
        <pc:chgData name="Johnson, Chad" userId="29e26967-ee32-4210-a1e6-19e5305e9c5f" providerId="ADAL" clId="{92867BDC-BD2B-4C53-AC18-CED5A390E456}" dt="2021-03-01T16:23:37.014" v="155" actId="47"/>
        <pc:sldMkLst>
          <pc:docMk/>
          <pc:sldMk cId="3804943426" sldId="285"/>
        </pc:sldMkLst>
      </pc:sldChg>
      <pc:sldChg chg="modSp del">
        <pc:chgData name="Johnson, Chad" userId="29e26967-ee32-4210-a1e6-19e5305e9c5f" providerId="ADAL" clId="{92867BDC-BD2B-4C53-AC18-CED5A390E456}" dt="2021-03-01T16:23:37.014" v="155" actId="47"/>
        <pc:sldMkLst>
          <pc:docMk/>
          <pc:sldMk cId="2536812058" sldId="286"/>
        </pc:sldMkLst>
        <pc:spChg chg="mod">
          <ac:chgData name="Johnson, Chad" userId="29e26967-ee32-4210-a1e6-19e5305e9c5f" providerId="ADAL" clId="{92867BDC-BD2B-4C53-AC18-CED5A390E456}" dt="2021-03-01T15:48:02.393" v="36"/>
          <ac:spMkLst>
            <pc:docMk/>
            <pc:sldMk cId="2536812058" sldId="286"/>
            <ac:spMk id="5" creationId="{F016F73D-CE08-443E-A391-BDE8A154F6DE}"/>
          </ac:spMkLst>
        </pc:spChg>
      </pc:sldChg>
      <pc:sldChg chg="modSp mod">
        <pc:chgData name="Johnson, Chad" userId="29e26967-ee32-4210-a1e6-19e5305e9c5f" providerId="ADAL" clId="{92867BDC-BD2B-4C53-AC18-CED5A390E456}" dt="2021-03-01T16:19:05.739" v="92" actId="14100"/>
        <pc:sldMkLst>
          <pc:docMk/>
          <pc:sldMk cId="113037398" sldId="287"/>
        </pc:sldMkLst>
        <pc:spChg chg="mod">
          <ac:chgData name="Johnson, Chad" userId="29e26967-ee32-4210-a1e6-19e5305e9c5f" providerId="ADAL" clId="{92867BDC-BD2B-4C53-AC18-CED5A390E456}" dt="2021-03-01T16:19:05.739" v="92" actId="14100"/>
          <ac:spMkLst>
            <pc:docMk/>
            <pc:sldMk cId="113037398" sldId="287"/>
            <ac:spMk id="3" creationId="{00000000-0000-0000-0000-000000000000}"/>
          </ac:spMkLst>
        </pc:spChg>
      </pc:sldChg>
      <pc:sldChg chg="modSp del">
        <pc:chgData name="Johnson, Chad" userId="29e26967-ee32-4210-a1e6-19e5305e9c5f" providerId="ADAL" clId="{92867BDC-BD2B-4C53-AC18-CED5A390E456}" dt="2021-03-01T16:23:37.014" v="155" actId="47"/>
        <pc:sldMkLst>
          <pc:docMk/>
          <pc:sldMk cId="2656663941" sldId="288"/>
        </pc:sldMkLst>
        <pc:spChg chg="mod">
          <ac:chgData name="Johnson, Chad" userId="29e26967-ee32-4210-a1e6-19e5305e9c5f" providerId="ADAL" clId="{92867BDC-BD2B-4C53-AC18-CED5A390E456}" dt="2021-03-01T15:48:02.393" v="36"/>
          <ac:spMkLst>
            <pc:docMk/>
            <pc:sldMk cId="2656663941" sldId="288"/>
            <ac:spMk id="110" creationId="{3E568554-001C-454E-86CE-9BA569F7EBA7}"/>
          </ac:spMkLst>
        </pc:spChg>
      </pc:sldChg>
      <pc:sldChg chg="modSp">
        <pc:chgData name="Johnson, Chad" userId="29e26967-ee32-4210-a1e6-19e5305e9c5f" providerId="ADAL" clId="{92867BDC-BD2B-4C53-AC18-CED5A390E456}" dt="2021-03-01T16:19:53.903" v="99" actId="1076"/>
        <pc:sldMkLst>
          <pc:docMk/>
          <pc:sldMk cId="129355206" sldId="289"/>
        </pc:sldMkLst>
        <pc:picChg chg="mod">
          <ac:chgData name="Johnson, Chad" userId="29e26967-ee32-4210-a1e6-19e5305e9c5f" providerId="ADAL" clId="{92867BDC-BD2B-4C53-AC18-CED5A390E456}" dt="2021-03-01T16:19:38.590" v="97" actId="1076"/>
          <ac:picMkLst>
            <pc:docMk/>
            <pc:sldMk cId="129355206" sldId="289"/>
            <ac:picMk id="2050" creationId="{00000000-0000-0000-0000-000000000000}"/>
          </ac:picMkLst>
        </pc:picChg>
        <pc:picChg chg="mod">
          <ac:chgData name="Johnson, Chad" userId="29e26967-ee32-4210-a1e6-19e5305e9c5f" providerId="ADAL" clId="{92867BDC-BD2B-4C53-AC18-CED5A390E456}" dt="2021-03-01T16:19:53.903" v="99" actId="1076"/>
          <ac:picMkLst>
            <pc:docMk/>
            <pc:sldMk cId="129355206" sldId="289"/>
            <ac:picMk id="2052" creationId="{00000000-0000-0000-0000-000000000000}"/>
          </ac:picMkLst>
        </pc:picChg>
        <pc:picChg chg="mod">
          <ac:chgData name="Johnson, Chad" userId="29e26967-ee32-4210-a1e6-19e5305e9c5f" providerId="ADAL" clId="{92867BDC-BD2B-4C53-AC18-CED5A390E456}" dt="2021-03-01T16:19:45.621" v="98" actId="1076"/>
          <ac:picMkLst>
            <pc:docMk/>
            <pc:sldMk cId="129355206" sldId="289"/>
            <ac:picMk id="2054" creationId="{00000000-0000-0000-0000-000000000000}"/>
          </ac:picMkLst>
        </pc:picChg>
      </pc:sldChg>
      <pc:sldChg chg="modSp mod">
        <pc:chgData name="Johnson, Chad" userId="29e26967-ee32-4210-a1e6-19e5305e9c5f" providerId="ADAL" clId="{92867BDC-BD2B-4C53-AC18-CED5A390E456}" dt="2021-03-01T16:20:10.910" v="103" actId="1076"/>
        <pc:sldMkLst>
          <pc:docMk/>
          <pc:sldMk cId="3484860344" sldId="290"/>
        </pc:sldMkLst>
        <pc:spChg chg="mod">
          <ac:chgData name="Johnson, Chad" userId="29e26967-ee32-4210-a1e6-19e5305e9c5f" providerId="ADAL" clId="{92867BDC-BD2B-4C53-AC18-CED5A390E456}" dt="2021-03-01T16:16:32.096" v="50" actId="27636"/>
          <ac:spMkLst>
            <pc:docMk/>
            <pc:sldMk cId="3484860344" sldId="290"/>
            <ac:spMk id="2" creationId="{00000000-0000-0000-0000-000000000000}"/>
          </ac:spMkLst>
        </pc:spChg>
        <pc:picChg chg="mod">
          <ac:chgData name="Johnson, Chad" userId="29e26967-ee32-4210-a1e6-19e5305e9c5f" providerId="ADAL" clId="{92867BDC-BD2B-4C53-AC18-CED5A390E456}" dt="2021-03-01T16:20:10.910" v="103" actId="1076"/>
          <ac:picMkLst>
            <pc:docMk/>
            <pc:sldMk cId="3484860344" sldId="290"/>
            <ac:picMk id="5122" creationId="{00000000-0000-0000-0000-000000000000}"/>
          </ac:picMkLst>
        </pc:picChg>
      </pc:sldChg>
      <pc:sldChg chg="modSp mod">
        <pc:chgData name="Johnson, Chad" userId="29e26967-ee32-4210-a1e6-19e5305e9c5f" providerId="ADAL" clId="{92867BDC-BD2B-4C53-AC18-CED5A390E456}" dt="2021-03-01T16:20:31.020" v="106" actId="14100"/>
        <pc:sldMkLst>
          <pc:docMk/>
          <pc:sldMk cId="2426802990" sldId="292"/>
        </pc:sldMkLst>
        <pc:spChg chg="mod">
          <ac:chgData name="Johnson, Chad" userId="29e26967-ee32-4210-a1e6-19e5305e9c5f" providerId="ADAL" clId="{92867BDC-BD2B-4C53-AC18-CED5A390E456}" dt="2021-03-01T16:20:31.020" v="106" actId="14100"/>
          <ac:spMkLst>
            <pc:docMk/>
            <pc:sldMk cId="2426802990" sldId="292"/>
            <ac:spMk id="3" creationId="{00000000-0000-0000-0000-000000000000}"/>
          </ac:spMkLst>
        </pc:spChg>
      </pc:sldChg>
      <pc:sldChg chg="modSp mod">
        <pc:chgData name="Johnson, Chad" userId="29e26967-ee32-4210-a1e6-19e5305e9c5f" providerId="ADAL" clId="{92867BDC-BD2B-4C53-AC18-CED5A390E456}" dt="2021-03-01T16:21:01.209" v="122" actId="27636"/>
        <pc:sldMkLst>
          <pc:docMk/>
          <pc:sldMk cId="3277901920" sldId="293"/>
        </pc:sldMkLst>
        <pc:spChg chg="mod">
          <ac:chgData name="Johnson, Chad" userId="29e26967-ee32-4210-a1e6-19e5305e9c5f" providerId="ADAL" clId="{92867BDC-BD2B-4C53-AC18-CED5A390E456}" dt="2021-03-01T16:21:01.209" v="122" actId="27636"/>
          <ac:spMkLst>
            <pc:docMk/>
            <pc:sldMk cId="3277901920" sldId="293"/>
            <ac:spMk id="3" creationId="{00000000-0000-0000-0000-000000000000}"/>
          </ac:spMkLst>
        </pc:spChg>
      </pc:sldChg>
      <pc:sldChg chg="modSp mod">
        <pc:chgData name="Johnson, Chad" userId="29e26967-ee32-4210-a1e6-19e5305e9c5f" providerId="ADAL" clId="{92867BDC-BD2B-4C53-AC18-CED5A390E456}" dt="2021-03-01T16:21:09.598" v="126" actId="27636"/>
        <pc:sldMkLst>
          <pc:docMk/>
          <pc:sldMk cId="8937040" sldId="294"/>
        </pc:sldMkLst>
        <pc:spChg chg="mod">
          <ac:chgData name="Johnson, Chad" userId="29e26967-ee32-4210-a1e6-19e5305e9c5f" providerId="ADAL" clId="{92867BDC-BD2B-4C53-AC18-CED5A390E456}" dt="2021-03-01T16:21:09.598" v="126" actId="27636"/>
          <ac:spMkLst>
            <pc:docMk/>
            <pc:sldMk cId="8937040" sldId="294"/>
            <ac:spMk id="3" creationId="{00000000-0000-0000-0000-000000000000}"/>
          </ac:spMkLst>
        </pc:spChg>
      </pc:sldChg>
      <pc:sldChg chg="modSp del">
        <pc:chgData name="Johnson, Chad" userId="29e26967-ee32-4210-a1e6-19e5305e9c5f" providerId="ADAL" clId="{92867BDC-BD2B-4C53-AC18-CED5A390E456}" dt="2021-03-01T16:23:37.014" v="155" actId="47"/>
        <pc:sldMkLst>
          <pc:docMk/>
          <pc:sldMk cId="3937618077" sldId="296"/>
        </pc:sldMkLst>
        <pc:spChg chg="mod">
          <ac:chgData name="Johnson, Chad" userId="29e26967-ee32-4210-a1e6-19e5305e9c5f" providerId="ADAL" clId="{92867BDC-BD2B-4C53-AC18-CED5A390E456}" dt="2021-03-01T15:48:02.393" v="36"/>
          <ac:spMkLst>
            <pc:docMk/>
            <pc:sldMk cId="3937618077" sldId="296"/>
            <ac:spMk id="5" creationId="{FC412BBF-F4CC-4C50-9227-469388BFFF34}"/>
          </ac:spMkLst>
        </pc:spChg>
      </pc:sldChg>
      <pc:sldChg chg="modSp del">
        <pc:chgData name="Johnson, Chad" userId="29e26967-ee32-4210-a1e6-19e5305e9c5f" providerId="ADAL" clId="{92867BDC-BD2B-4C53-AC18-CED5A390E456}" dt="2021-03-01T16:23:37.014" v="155" actId="47"/>
        <pc:sldMkLst>
          <pc:docMk/>
          <pc:sldMk cId="1964660209" sldId="297"/>
        </pc:sldMkLst>
        <pc:spChg chg="mod">
          <ac:chgData name="Johnson, Chad" userId="29e26967-ee32-4210-a1e6-19e5305e9c5f" providerId="ADAL" clId="{92867BDC-BD2B-4C53-AC18-CED5A390E456}" dt="2021-03-01T15:48:02.393" v="36"/>
          <ac:spMkLst>
            <pc:docMk/>
            <pc:sldMk cId="1964660209" sldId="297"/>
            <ac:spMk id="5" creationId="{40A059F2-51BE-4364-A136-A12FE05F1FDF}"/>
          </ac:spMkLst>
        </pc:spChg>
      </pc:sldChg>
      <pc:sldChg chg="modSp mod">
        <pc:chgData name="Johnson, Chad" userId="29e26967-ee32-4210-a1e6-19e5305e9c5f" providerId="ADAL" clId="{92867BDC-BD2B-4C53-AC18-CED5A390E456}" dt="2021-03-01T16:22:00.198" v="138" actId="14100"/>
        <pc:sldMkLst>
          <pc:docMk/>
          <pc:sldMk cId="3408807289" sldId="298"/>
        </pc:sldMkLst>
        <pc:spChg chg="mod">
          <ac:chgData name="Johnson, Chad" userId="29e26967-ee32-4210-a1e6-19e5305e9c5f" providerId="ADAL" clId="{92867BDC-BD2B-4C53-AC18-CED5A390E456}" dt="2021-03-01T16:22:00.198" v="138" actId="14100"/>
          <ac:spMkLst>
            <pc:docMk/>
            <pc:sldMk cId="3408807289" sldId="298"/>
            <ac:spMk id="3" creationId="{00000000-0000-0000-0000-000000000000}"/>
          </ac:spMkLst>
        </pc:spChg>
      </pc:sldChg>
      <pc:sldChg chg="modSp mod">
        <pc:chgData name="Johnson, Chad" userId="29e26967-ee32-4210-a1e6-19e5305e9c5f" providerId="ADAL" clId="{92867BDC-BD2B-4C53-AC18-CED5A390E456}" dt="2021-03-01T16:16:32.247" v="58" actId="27636"/>
        <pc:sldMkLst>
          <pc:docMk/>
          <pc:sldMk cId="2006357608" sldId="300"/>
        </pc:sldMkLst>
        <pc:spChg chg="mod">
          <ac:chgData name="Johnson, Chad" userId="29e26967-ee32-4210-a1e6-19e5305e9c5f" providerId="ADAL" clId="{92867BDC-BD2B-4C53-AC18-CED5A390E456}" dt="2021-03-01T16:16:32.247" v="58" actId="27636"/>
          <ac:spMkLst>
            <pc:docMk/>
            <pc:sldMk cId="2006357608" sldId="300"/>
            <ac:spMk id="3" creationId="{00000000-0000-0000-0000-000000000000}"/>
          </ac:spMkLst>
        </pc:spChg>
      </pc:sldChg>
      <pc:sldChg chg="modSp del">
        <pc:chgData name="Johnson, Chad" userId="29e26967-ee32-4210-a1e6-19e5305e9c5f" providerId="ADAL" clId="{92867BDC-BD2B-4C53-AC18-CED5A390E456}" dt="2021-03-01T16:23:37.014" v="155" actId="47"/>
        <pc:sldMkLst>
          <pc:docMk/>
          <pc:sldMk cId="3938595454" sldId="301"/>
        </pc:sldMkLst>
        <pc:spChg chg="mod">
          <ac:chgData name="Johnson, Chad" userId="29e26967-ee32-4210-a1e6-19e5305e9c5f" providerId="ADAL" clId="{92867BDC-BD2B-4C53-AC18-CED5A390E456}" dt="2021-03-01T15:48:02.393" v="36"/>
          <ac:spMkLst>
            <pc:docMk/>
            <pc:sldMk cId="3938595454" sldId="301"/>
            <ac:spMk id="5" creationId="{5DD378EA-69CE-41C4-8669-D9141F7ECE52}"/>
          </ac:spMkLst>
        </pc:spChg>
      </pc:sldChg>
      <pc:sldChg chg="modSp mod">
        <pc:chgData name="Johnson, Chad" userId="29e26967-ee32-4210-a1e6-19e5305e9c5f" providerId="ADAL" clId="{92867BDC-BD2B-4C53-AC18-CED5A390E456}" dt="2021-03-01T16:16:32.307" v="63" actId="27636"/>
        <pc:sldMkLst>
          <pc:docMk/>
          <pc:sldMk cId="1049803712" sldId="302"/>
        </pc:sldMkLst>
        <pc:spChg chg="mod">
          <ac:chgData name="Johnson, Chad" userId="29e26967-ee32-4210-a1e6-19e5305e9c5f" providerId="ADAL" clId="{92867BDC-BD2B-4C53-AC18-CED5A390E456}" dt="2021-03-01T16:16:32.307" v="63" actId="27636"/>
          <ac:spMkLst>
            <pc:docMk/>
            <pc:sldMk cId="1049803712" sldId="302"/>
            <ac:spMk id="3" creationId="{00000000-0000-0000-0000-000000000000}"/>
          </ac:spMkLst>
        </pc:spChg>
      </pc:sldChg>
      <pc:sldChg chg="modSp mod">
        <pc:chgData name="Johnson, Chad" userId="29e26967-ee32-4210-a1e6-19e5305e9c5f" providerId="ADAL" clId="{92867BDC-BD2B-4C53-AC18-CED5A390E456}" dt="2021-03-01T16:16:32.294" v="61" actId="27636"/>
        <pc:sldMkLst>
          <pc:docMk/>
          <pc:sldMk cId="241907045" sldId="308"/>
        </pc:sldMkLst>
        <pc:spChg chg="mod">
          <ac:chgData name="Johnson, Chad" userId="29e26967-ee32-4210-a1e6-19e5305e9c5f" providerId="ADAL" clId="{92867BDC-BD2B-4C53-AC18-CED5A390E456}" dt="2021-03-01T16:16:32.294" v="61" actId="27636"/>
          <ac:spMkLst>
            <pc:docMk/>
            <pc:sldMk cId="241907045" sldId="308"/>
            <ac:spMk id="3" creationId="{F5926663-B7F9-4E2E-9901-4B82DFB9DDE1}"/>
          </ac:spMkLst>
        </pc:spChg>
      </pc:sldChg>
      <pc:sldChg chg="modSp mod">
        <pc:chgData name="Johnson, Chad" userId="29e26967-ee32-4210-a1e6-19e5305e9c5f" providerId="ADAL" clId="{92867BDC-BD2B-4C53-AC18-CED5A390E456}" dt="2021-03-01T16:22:40.048" v="150" actId="14100"/>
        <pc:sldMkLst>
          <pc:docMk/>
          <pc:sldMk cId="2330777705" sldId="309"/>
        </pc:sldMkLst>
        <pc:spChg chg="mod">
          <ac:chgData name="Johnson, Chad" userId="29e26967-ee32-4210-a1e6-19e5305e9c5f" providerId="ADAL" clId="{92867BDC-BD2B-4C53-AC18-CED5A390E456}" dt="2021-03-01T16:22:40.048" v="150" actId="14100"/>
          <ac:spMkLst>
            <pc:docMk/>
            <pc:sldMk cId="2330777705" sldId="309"/>
            <ac:spMk id="3" creationId="{F5926663-B7F9-4E2E-9901-4B82DFB9DDE1}"/>
          </ac:spMkLst>
        </pc:spChg>
      </pc:sldChg>
      <pc:sldChg chg="modSp del">
        <pc:chgData name="Johnson, Chad" userId="29e26967-ee32-4210-a1e6-19e5305e9c5f" providerId="ADAL" clId="{92867BDC-BD2B-4C53-AC18-CED5A390E456}" dt="2021-03-01T16:23:37.014" v="155" actId="47"/>
        <pc:sldMkLst>
          <pc:docMk/>
          <pc:sldMk cId="3113266383" sldId="310"/>
        </pc:sldMkLst>
        <pc:spChg chg="mod">
          <ac:chgData name="Johnson, Chad" userId="29e26967-ee32-4210-a1e6-19e5305e9c5f" providerId="ADAL" clId="{92867BDC-BD2B-4C53-AC18-CED5A390E456}" dt="2021-03-01T15:48:02.393" v="36"/>
          <ac:spMkLst>
            <pc:docMk/>
            <pc:sldMk cId="3113266383" sldId="310"/>
            <ac:spMk id="35" creationId="{3F8C88B1-2D5C-4CEC-A7E4-DD7583C81F89}"/>
          </ac:spMkLst>
        </pc:spChg>
      </pc:sldChg>
      <pc:sldChg chg="modSp mod">
        <pc:chgData name="Johnson, Chad" userId="29e26967-ee32-4210-a1e6-19e5305e9c5f" providerId="ADAL" clId="{92867BDC-BD2B-4C53-AC18-CED5A390E456}" dt="2021-03-01T16:23:02.424" v="154" actId="1076"/>
        <pc:sldMkLst>
          <pc:docMk/>
          <pc:sldMk cId="1645725870" sldId="311"/>
        </pc:sldMkLst>
        <pc:spChg chg="mod">
          <ac:chgData name="Johnson, Chad" userId="29e26967-ee32-4210-a1e6-19e5305e9c5f" providerId="ADAL" clId="{92867BDC-BD2B-4C53-AC18-CED5A390E456}" dt="2021-03-01T16:23:02.424" v="154" actId="1076"/>
          <ac:spMkLst>
            <pc:docMk/>
            <pc:sldMk cId="1645725870" sldId="311"/>
            <ac:spMk id="6" creationId="{2A0B7574-EB32-47B7-B19B-C23E6CAAA00E}"/>
          </ac:spMkLst>
        </pc:spChg>
        <pc:picChg chg="mod">
          <ac:chgData name="Johnson, Chad" userId="29e26967-ee32-4210-a1e6-19e5305e9c5f" providerId="ADAL" clId="{92867BDC-BD2B-4C53-AC18-CED5A390E456}" dt="2021-03-01T16:22:50.290" v="151" actId="1076"/>
          <ac:picMkLst>
            <pc:docMk/>
            <pc:sldMk cId="1645725870" sldId="311"/>
            <ac:picMk id="2052" creationId="{3892BB55-0B16-4FC6-BF48-FC94F129C903}"/>
          </ac:picMkLst>
        </pc:picChg>
      </pc:sldChg>
      <pc:sldChg chg="modSp mod">
        <pc:chgData name="Johnson, Chad" userId="29e26967-ee32-4210-a1e6-19e5305e9c5f" providerId="ADAL" clId="{92867BDC-BD2B-4C53-AC18-CED5A390E456}" dt="2021-03-01T16:22:31.292" v="147" actId="14100"/>
        <pc:sldMkLst>
          <pc:docMk/>
          <pc:sldMk cId="4210358830" sldId="317"/>
        </pc:sldMkLst>
        <pc:spChg chg="mod">
          <ac:chgData name="Johnson, Chad" userId="29e26967-ee32-4210-a1e6-19e5305e9c5f" providerId="ADAL" clId="{92867BDC-BD2B-4C53-AC18-CED5A390E456}" dt="2021-03-01T16:22:31.292" v="147" actId="14100"/>
          <ac:spMkLst>
            <pc:docMk/>
            <pc:sldMk cId="4210358830" sldId="317"/>
            <ac:spMk id="3" creationId="{00000000-0000-0000-0000-000000000000}"/>
          </ac:spMkLst>
        </pc:spChg>
      </pc:sldChg>
      <pc:sldChg chg="modSp mod">
        <pc:chgData name="Johnson, Chad" userId="29e26967-ee32-4210-a1e6-19e5305e9c5f" providerId="ADAL" clId="{92867BDC-BD2B-4C53-AC18-CED5A390E456}" dt="2021-03-01T16:16:31.991" v="44" actId="27636"/>
        <pc:sldMkLst>
          <pc:docMk/>
          <pc:sldMk cId="1836188796" sldId="319"/>
        </pc:sldMkLst>
        <pc:spChg chg="mod">
          <ac:chgData name="Johnson, Chad" userId="29e26967-ee32-4210-a1e6-19e5305e9c5f" providerId="ADAL" clId="{92867BDC-BD2B-4C53-AC18-CED5A390E456}" dt="2021-03-01T16:16:31.991" v="44" actId="27636"/>
          <ac:spMkLst>
            <pc:docMk/>
            <pc:sldMk cId="1836188796" sldId="319"/>
            <ac:spMk id="3" creationId="{3123CFC8-F6AD-4EDE-9499-B6C68F7490EA}"/>
          </ac:spMkLst>
        </pc:spChg>
      </pc:sldChg>
      <pc:sldChg chg="modSp mod">
        <pc:chgData name="Johnson, Chad" userId="29e26967-ee32-4210-a1e6-19e5305e9c5f" providerId="ADAL" clId="{92867BDC-BD2B-4C53-AC18-CED5A390E456}" dt="2021-03-01T16:16:31.856" v="39" actId="27636"/>
        <pc:sldMkLst>
          <pc:docMk/>
          <pc:sldMk cId="1302001455" sldId="320"/>
        </pc:sldMkLst>
        <pc:spChg chg="mod">
          <ac:chgData name="Johnson, Chad" userId="29e26967-ee32-4210-a1e6-19e5305e9c5f" providerId="ADAL" clId="{92867BDC-BD2B-4C53-AC18-CED5A390E456}" dt="2021-03-01T16:16:31.856" v="39" actId="27636"/>
          <ac:spMkLst>
            <pc:docMk/>
            <pc:sldMk cId="1302001455" sldId="320"/>
            <ac:spMk id="3" creationId="{8F8C0001-DE98-4A42-B0C2-B6C2C8742E83}"/>
          </ac:spMkLst>
        </pc:spChg>
      </pc:sldChg>
      <pc:sldChg chg="modSp del">
        <pc:chgData name="Johnson, Chad" userId="29e26967-ee32-4210-a1e6-19e5305e9c5f" providerId="ADAL" clId="{92867BDC-BD2B-4C53-AC18-CED5A390E456}" dt="2021-03-01T15:48:23.494" v="37" actId="47"/>
        <pc:sldMkLst>
          <pc:docMk/>
          <pc:sldMk cId="2217065013" sldId="320"/>
        </pc:sldMkLst>
        <pc:spChg chg="mod">
          <ac:chgData name="Johnson, Chad" userId="29e26967-ee32-4210-a1e6-19e5305e9c5f" providerId="ADAL" clId="{92867BDC-BD2B-4C53-AC18-CED5A390E456}" dt="2021-03-01T15:48:02.393" v="36"/>
          <ac:spMkLst>
            <pc:docMk/>
            <pc:sldMk cId="2217065013" sldId="320"/>
            <ac:spMk id="5" creationId="{5224772D-174D-48AA-B9B1-E667723C61A1}"/>
          </ac:spMkLst>
        </pc:spChg>
      </pc:sldChg>
      <pc:sldChg chg="modSp del">
        <pc:chgData name="Johnson, Chad" userId="29e26967-ee32-4210-a1e6-19e5305e9c5f" providerId="ADAL" clId="{92867BDC-BD2B-4C53-AC18-CED5A390E456}" dt="2021-03-01T15:48:23.494" v="37" actId="47"/>
        <pc:sldMkLst>
          <pc:docMk/>
          <pc:sldMk cId="304651888" sldId="321"/>
        </pc:sldMkLst>
        <pc:spChg chg="mod">
          <ac:chgData name="Johnson, Chad" userId="29e26967-ee32-4210-a1e6-19e5305e9c5f" providerId="ADAL" clId="{92867BDC-BD2B-4C53-AC18-CED5A390E456}" dt="2021-03-01T15:48:02.393" v="36"/>
          <ac:spMkLst>
            <pc:docMk/>
            <pc:sldMk cId="304651888" sldId="321"/>
            <ac:spMk id="6" creationId="{9494CBC9-8F27-421D-BEB2-CA84DF505ACD}"/>
          </ac:spMkLst>
        </pc:spChg>
      </pc:sldChg>
      <pc:sldChg chg="modSp del">
        <pc:chgData name="Johnson, Chad" userId="29e26967-ee32-4210-a1e6-19e5305e9c5f" providerId="ADAL" clId="{92867BDC-BD2B-4C53-AC18-CED5A390E456}" dt="2021-03-01T15:48:23.494" v="37" actId="47"/>
        <pc:sldMkLst>
          <pc:docMk/>
          <pc:sldMk cId="1122556075" sldId="322"/>
        </pc:sldMkLst>
        <pc:spChg chg="mod">
          <ac:chgData name="Johnson, Chad" userId="29e26967-ee32-4210-a1e6-19e5305e9c5f" providerId="ADAL" clId="{92867BDC-BD2B-4C53-AC18-CED5A390E456}" dt="2021-03-01T15:48:02.393" v="36"/>
          <ac:spMkLst>
            <pc:docMk/>
            <pc:sldMk cId="1122556075" sldId="322"/>
            <ac:spMk id="5" creationId="{6C29C49C-2DD2-4081-B6B3-9F8BEB604A45}"/>
          </ac:spMkLst>
        </pc:spChg>
      </pc:sldChg>
      <pc:sldChg chg="modSp mod">
        <pc:chgData name="Johnson, Chad" userId="29e26967-ee32-4210-a1e6-19e5305e9c5f" providerId="ADAL" clId="{92867BDC-BD2B-4C53-AC18-CED5A390E456}" dt="2021-03-01T16:18:22.520" v="80" actId="14100"/>
        <pc:sldMkLst>
          <pc:docMk/>
          <pc:sldMk cId="2124279378" sldId="322"/>
        </pc:sldMkLst>
        <pc:spChg chg="mod">
          <ac:chgData name="Johnson, Chad" userId="29e26967-ee32-4210-a1e6-19e5305e9c5f" providerId="ADAL" clId="{92867BDC-BD2B-4C53-AC18-CED5A390E456}" dt="2021-03-01T16:18:22.520" v="80" actId="14100"/>
          <ac:spMkLst>
            <pc:docMk/>
            <pc:sldMk cId="2124279378" sldId="322"/>
            <ac:spMk id="3" creationId="{00000000-0000-0000-0000-000000000000}"/>
          </ac:spMkLst>
        </pc:spChg>
      </pc:sldChg>
      <pc:sldChg chg="modSp mod">
        <pc:chgData name="Johnson, Chad" userId="29e26967-ee32-4210-a1e6-19e5305e9c5f" providerId="ADAL" clId="{92867BDC-BD2B-4C53-AC18-CED5A390E456}" dt="2021-03-01T16:18:38.528" v="85" actId="14100"/>
        <pc:sldMkLst>
          <pc:docMk/>
          <pc:sldMk cId="2093675905" sldId="323"/>
        </pc:sldMkLst>
        <pc:spChg chg="mod">
          <ac:chgData name="Johnson, Chad" userId="29e26967-ee32-4210-a1e6-19e5305e9c5f" providerId="ADAL" clId="{92867BDC-BD2B-4C53-AC18-CED5A390E456}" dt="2021-03-01T16:18:38.528" v="85" actId="14100"/>
          <ac:spMkLst>
            <pc:docMk/>
            <pc:sldMk cId="2093675905" sldId="323"/>
            <ac:spMk id="3" creationId="{00000000-0000-0000-0000-000000000000}"/>
          </ac:spMkLst>
        </pc:spChg>
      </pc:sldChg>
      <pc:sldChg chg="modSp del">
        <pc:chgData name="Johnson, Chad" userId="29e26967-ee32-4210-a1e6-19e5305e9c5f" providerId="ADAL" clId="{92867BDC-BD2B-4C53-AC18-CED5A390E456}" dt="2021-03-01T15:48:23.494" v="37" actId="47"/>
        <pc:sldMkLst>
          <pc:docMk/>
          <pc:sldMk cId="1210505633" sldId="324"/>
        </pc:sldMkLst>
        <pc:spChg chg="mod">
          <ac:chgData name="Johnson, Chad" userId="29e26967-ee32-4210-a1e6-19e5305e9c5f" providerId="ADAL" clId="{92867BDC-BD2B-4C53-AC18-CED5A390E456}" dt="2021-03-01T15:48:02.393" v="36"/>
          <ac:spMkLst>
            <pc:docMk/>
            <pc:sldMk cId="1210505633" sldId="324"/>
            <ac:spMk id="5" creationId="{88274261-C0F5-4D08-A5E6-AE123323DBD5}"/>
          </ac:spMkLst>
        </pc:spChg>
      </pc:sldChg>
      <pc:sldChg chg="modSp mod">
        <pc:chgData name="Johnson, Chad" userId="29e26967-ee32-4210-a1e6-19e5305e9c5f" providerId="ADAL" clId="{92867BDC-BD2B-4C53-AC18-CED5A390E456}" dt="2021-03-01T16:18:54.306" v="89" actId="14100"/>
        <pc:sldMkLst>
          <pc:docMk/>
          <pc:sldMk cId="3664682090" sldId="325"/>
        </pc:sldMkLst>
        <pc:spChg chg="mod">
          <ac:chgData name="Johnson, Chad" userId="29e26967-ee32-4210-a1e6-19e5305e9c5f" providerId="ADAL" clId="{92867BDC-BD2B-4C53-AC18-CED5A390E456}" dt="2021-03-01T16:18:54.306" v="89" actId="14100"/>
          <ac:spMkLst>
            <pc:docMk/>
            <pc:sldMk cId="3664682090" sldId="325"/>
            <ac:spMk id="3" creationId="{00000000-0000-0000-0000-000000000000}"/>
          </ac:spMkLst>
        </pc:spChg>
      </pc:sldChg>
      <pc:sldChg chg="modSp del">
        <pc:chgData name="Johnson, Chad" userId="29e26967-ee32-4210-a1e6-19e5305e9c5f" providerId="ADAL" clId="{92867BDC-BD2B-4C53-AC18-CED5A390E456}" dt="2021-03-01T15:48:23.494" v="37" actId="47"/>
        <pc:sldMkLst>
          <pc:docMk/>
          <pc:sldMk cId="3947845037" sldId="325"/>
        </pc:sldMkLst>
        <pc:spChg chg="mod">
          <ac:chgData name="Johnson, Chad" userId="29e26967-ee32-4210-a1e6-19e5305e9c5f" providerId="ADAL" clId="{92867BDC-BD2B-4C53-AC18-CED5A390E456}" dt="2021-03-01T15:48:02.393" v="36"/>
          <ac:spMkLst>
            <pc:docMk/>
            <pc:sldMk cId="3947845037" sldId="325"/>
            <ac:spMk id="5" creationId="{6DFC5D56-32DD-4AB2-BBBE-BEE943ED7842}"/>
          </ac:spMkLst>
        </pc:spChg>
      </pc:sldChg>
      <pc:sldChg chg="modSp del">
        <pc:chgData name="Johnson, Chad" userId="29e26967-ee32-4210-a1e6-19e5305e9c5f" providerId="ADAL" clId="{92867BDC-BD2B-4C53-AC18-CED5A390E456}" dt="2021-03-01T16:23:37.014" v="155" actId="47"/>
        <pc:sldMkLst>
          <pc:docMk/>
          <pc:sldMk cId="3456700613" sldId="326"/>
        </pc:sldMkLst>
        <pc:spChg chg="mod">
          <ac:chgData name="Johnson, Chad" userId="29e26967-ee32-4210-a1e6-19e5305e9c5f" providerId="ADAL" clId="{92867BDC-BD2B-4C53-AC18-CED5A390E456}" dt="2021-03-01T15:48:02.393" v="36"/>
          <ac:spMkLst>
            <pc:docMk/>
            <pc:sldMk cId="3456700613" sldId="326"/>
            <ac:spMk id="5" creationId="{72DAB7EB-2029-4425-9C49-7E220ACD82C6}"/>
          </ac:spMkLst>
        </pc:spChg>
      </pc:sldChg>
      <pc:sldChg chg="modSp mod">
        <pc:chgData name="Johnson, Chad" userId="29e26967-ee32-4210-a1e6-19e5305e9c5f" providerId="ADAL" clId="{92867BDC-BD2B-4C53-AC18-CED5A390E456}" dt="2021-03-01T16:19:28.762" v="96" actId="14100"/>
        <pc:sldMkLst>
          <pc:docMk/>
          <pc:sldMk cId="4084610684" sldId="327"/>
        </pc:sldMkLst>
        <pc:spChg chg="mod">
          <ac:chgData name="Johnson, Chad" userId="29e26967-ee32-4210-a1e6-19e5305e9c5f" providerId="ADAL" clId="{92867BDC-BD2B-4C53-AC18-CED5A390E456}" dt="2021-03-01T16:19:28.762" v="96" actId="14100"/>
          <ac:spMkLst>
            <pc:docMk/>
            <pc:sldMk cId="4084610684" sldId="327"/>
            <ac:spMk id="3" creationId="{00000000-0000-0000-0000-000000000000}"/>
          </ac:spMkLst>
        </pc:spChg>
      </pc:sldChg>
      <pc:sldChg chg="modSp mod">
        <pc:chgData name="Johnson, Chad" userId="29e26967-ee32-4210-a1e6-19e5305e9c5f" providerId="ADAL" clId="{92867BDC-BD2B-4C53-AC18-CED5A390E456}" dt="2021-03-01T16:20:48.185" v="115" actId="27636"/>
        <pc:sldMkLst>
          <pc:docMk/>
          <pc:sldMk cId="1127953661" sldId="328"/>
        </pc:sldMkLst>
        <pc:spChg chg="mod">
          <ac:chgData name="Johnson, Chad" userId="29e26967-ee32-4210-a1e6-19e5305e9c5f" providerId="ADAL" clId="{92867BDC-BD2B-4C53-AC18-CED5A390E456}" dt="2021-03-01T16:20:48.185" v="115" actId="27636"/>
          <ac:spMkLst>
            <pc:docMk/>
            <pc:sldMk cId="1127953661" sldId="328"/>
            <ac:spMk id="3" creationId="{00000000-0000-0000-0000-000000000000}"/>
          </ac:spMkLst>
        </pc:spChg>
      </pc:sldChg>
      <pc:sldChg chg="modSp mod">
        <pc:chgData name="Johnson, Chad" userId="29e26967-ee32-4210-a1e6-19e5305e9c5f" providerId="ADAL" clId="{92867BDC-BD2B-4C53-AC18-CED5A390E456}" dt="2021-03-01T16:21:19.706" v="129" actId="14100"/>
        <pc:sldMkLst>
          <pc:docMk/>
          <pc:sldMk cId="4284637379" sldId="329"/>
        </pc:sldMkLst>
        <pc:spChg chg="mod">
          <ac:chgData name="Johnson, Chad" userId="29e26967-ee32-4210-a1e6-19e5305e9c5f" providerId="ADAL" clId="{92867BDC-BD2B-4C53-AC18-CED5A390E456}" dt="2021-03-01T16:21:19.706" v="129" actId="14100"/>
          <ac:spMkLst>
            <pc:docMk/>
            <pc:sldMk cId="4284637379" sldId="329"/>
            <ac:spMk id="3" creationId="{00000000-0000-0000-0000-000000000000}"/>
          </ac:spMkLst>
        </pc:spChg>
      </pc:sldChg>
      <pc:sldChg chg="modSp mod">
        <pc:chgData name="Johnson, Chad" userId="29e26967-ee32-4210-a1e6-19e5305e9c5f" providerId="ADAL" clId="{92867BDC-BD2B-4C53-AC18-CED5A390E456}" dt="2021-03-01T16:22:08.432" v="140" actId="14100"/>
        <pc:sldMkLst>
          <pc:docMk/>
          <pc:sldMk cId="556287836" sldId="330"/>
        </pc:sldMkLst>
        <pc:spChg chg="mod">
          <ac:chgData name="Johnson, Chad" userId="29e26967-ee32-4210-a1e6-19e5305e9c5f" providerId="ADAL" clId="{92867BDC-BD2B-4C53-AC18-CED5A390E456}" dt="2021-03-01T16:22:08.432" v="140" actId="14100"/>
          <ac:spMkLst>
            <pc:docMk/>
            <pc:sldMk cId="556287836" sldId="330"/>
            <ac:spMk id="3" creationId="{00000000-0000-0000-0000-000000000000}"/>
          </ac:spMkLst>
        </pc:spChg>
      </pc:sldChg>
      <pc:sldChg chg="modSp mod">
        <pc:chgData name="Johnson, Chad" userId="29e26967-ee32-4210-a1e6-19e5305e9c5f" providerId="ADAL" clId="{92867BDC-BD2B-4C53-AC18-CED5A390E456}" dt="2021-03-01T16:21:53.538" v="135" actId="1076"/>
        <pc:sldMkLst>
          <pc:docMk/>
          <pc:sldMk cId="3234243972" sldId="331"/>
        </pc:sldMkLst>
        <pc:spChg chg="mod">
          <ac:chgData name="Johnson, Chad" userId="29e26967-ee32-4210-a1e6-19e5305e9c5f" providerId="ADAL" clId="{92867BDC-BD2B-4C53-AC18-CED5A390E456}" dt="2021-03-01T16:16:32.212" v="56" actId="27636"/>
          <ac:spMkLst>
            <pc:docMk/>
            <pc:sldMk cId="3234243972" sldId="331"/>
            <ac:spMk id="2" creationId="{6D9272D6-0DB0-47DA-8DD7-B93257A622F2}"/>
          </ac:spMkLst>
        </pc:spChg>
        <pc:spChg chg="mod">
          <ac:chgData name="Johnson, Chad" userId="29e26967-ee32-4210-a1e6-19e5305e9c5f" providerId="ADAL" clId="{92867BDC-BD2B-4C53-AC18-CED5A390E456}" dt="2021-03-01T16:21:53.538" v="135" actId="1076"/>
          <ac:spMkLst>
            <pc:docMk/>
            <pc:sldMk cId="3234243972" sldId="331"/>
            <ac:spMk id="4" creationId="{B44E3786-42AF-4098-982D-573910EC6BD3}"/>
          </ac:spMkLst>
        </pc:spChg>
        <pc:spChg chg="mod">
          <ac:chgData name="Johnson, Chad" userId="29e26967-ee32-4210-a1e6-19e5305e9c5f" providerId="ADAL" clId="{92867BDC-BD2B-4C53-AC18-CED5A390E456}" dt="2021-03-01T16:21:40.198" v="132" actId="1076"/>
          <ac:spMkLst>
            <pc:docMk/>
            <pc:sldMk cId="3234243972" sldId="331"/>
            <ac:spMk id="7" creationId="{0236F0C2-4DAE-455F-92A2-B068EF276FE2}"/>
          </ac:spMkLst>
        </pc:spChg>
        <pc:picChg chg="mod">
          <ac:chgData name="Johnson, Chad" userId="29e26967-ee32-4210-a1e6-19e5305e9c5f" providerId="ADAL" clId="{92867BDC-BD2B-4C53-AC18-CED5A390E456}" dt="2021-03-01T16:21:49.214" v="134" actId="1076"/>
          <ac:picMkLst>
            <pc:docMk/>
            <pc:sldMk cId="3234243972" sldId="331"/>
            <ac:picMk id="1026" creationId="{71543A01-B33C-410B-A524-2C58CD962B54}"/>
          </ac:picMkLst>
        </pc:picChg>
        <pc:picChg chg="mod">
          <ac:chgData name="Johnson, Chad" userId="29e26967-ee32-4210-a1e6-19e5305e9c5f" providerId="ADAL" clId="{92867BDC-BD2B-4C53-AC18-CED5A390E456}" dt="2021-03-01T16:21:42.760" v="133" actId="1076"/>
          <ac:picMkLst>
            <pc:docMk/>
            <pc:sldMk cId="3234243972" sldId="331"/>
            <ac:picMk id="1028" creationId="{9CE3D484-C9F7-4C3E-B8AF-AD7DE6A2E51F}"/>
          </ac:picMkLst>
        </pc:picChg>
      </pc:sldChg>
      <pc:sldChg chg="modSp del">
        <pc:chgData name="Johnson, Chad" userId="29e26967-ee32-4210-a1e6-19e5305e9c5f" providerId="ADAL" clId="{92867BDC-BD2B-4C53-AC18-CED5A390E456}" dt="2021-03-01T15:48:23.494" v="37" actId="47"/>
        <pc:sldMkLst>
          <pc:docMk/>
          <pc:sldMk cId="1019347249" sldId="348"/>
        </pc:sldMkLst>
        <pc:spChg chg="mod">
          <ac:chgData name="Johnson, Chad" userId="29e26967-ee32-4210-a1e6-19e5305e9c5f" providerId="ADAL" clId="{92867BDC-BD2B-4C53-AC18-CED5A390E456}" dt="2021-03-01T15:48:02.393" v="36"/>
          <ac:spMkLst>
            <pc:docMk/>
            <pc:sldMk cId="1019347249" sldId="348"/>
            <ac:spMk id="5" creationId="{527899B9-966F-4B6D-A437-4D1982413F9F}"/>
          </ac:spMkLst>
        </pc:spChg>
      </pc:sldChg>
      <pc:sldChg chg="modSp del">
        <pc:chgData name="Johnson, Chad" userId="29e26967-ee32-4210-a1e6-19e5305e9c5f" providerId="ADAL" clId="{92867BDC-BD2B-4C53-AC18-CED5A390E456}" dt="2021-03-01T15:48:23.494" v="37" actId="47"/>
        <pc:sldMkLst>
          <pc:docMk/>
          <pc:sldMk cId="2410759408" sldId="357"/>
        </pc:sldMkLst>
        <pc:spChg chg="mod">
          <ac:chgData name="Johnson, Chad" userId="29e26967-ee32-4210-a1e6-19e5305e9c5f" providerId="ADAL" clId="{92867BDC-BD2B-4C53-AC18-CED5A390E456}" dt="2021-03-01T15:48:02.393" v="36"/>
          <ac:spMkLst>
            <pc:docMk/>
            <pc:sldMk cId="2410759408" sldId="357"/>
            <ac:spMk id="5" creationId="{DDC744B2-0353-4C12-B221-C834721093F6}"/>
          </ac:spMkLst>
        </pc:spChg>
      </pc:sldChg>
      <pc:sldChg chg="modSp del">
        <pc:chgData name="Johnson, Chad" userId="29e26967-ee32-4210-a1e6-19e5305e9c5f" providerId="ADAL" clId="{92867BDC-BD2B-4C53-AC18-CED5A390E456}" dt="2021-03-01T16:23:37.014" v="155" actId="47"/>
        <pc:sldMkLst>
          <pc:docMk/>
          <pc:sldMk cId="2051194250" sldId="359"/>
        </pc:sldMkLst>
        <pc:spChg chg="mod">
          <ac:chgData name="Johnson, Chad" userId="29e26967-ee32-4210-a1e6-19e5305e9c5f" providerId="ADAL" clId="{92867BDC-BD2B-4C53-AC18-CED5A390E456}" dt="2021-03-01T15:48:02.393" v="36"/>
          <ac:spMkLst>
            <pc:docMk/>
            <pc:sldMk cId="2051194250" sldId="359"/>
            <ac:spMk id="5" creationId="{8020F033-E1C2-4A2D-9F51-55C5053A1CFF}"/>
          </ac:spMkLst>
        </pc:spChg>
      </pc:sldChg>
      <pc:sldChg chg="del">
        <pc:chgData name="Johnson, Chad" userId="29e26967-ee32-4210-a1e6-19e5305e9c5f" providerId="ADAL" clId="{92867BDC-BD2B-4C53-AC18-CED5A390E456}" dt="2021-03-01T16:23:37.014" v="155" actId="47"/>
        <pc:sldMkLst>
          <pc:docMk/>
          <pc:sldMk cId="2660908176" sldId="360"/>
        </pc:sldMkLst>
      </pc:sldChg>
      <pc:sldChg chg="modSp del">
        <pc:chgData name="Johnson, Chad" userId="29e26967-ee32-4210-a1e6-19e5305e9c5f" providerId="ADAL" clId="{92867BDC-BD2B-4C53-AC18-CED5A390E456}" dt="2021-03-01T16:23:45.820" v="156" actId="47"/>
        <pc:sldMkLst>
          <pc:docMk/>
          <pc:sldMk cId="1738297906" sldId="361"/>
        </pc:sldMkLst>
        <pc:spChg chg="mod">
          <ac:chgData name="Johnson, Chad" userId="29e26967-ee32-4210-a1e6-19e5305e9c5f" providerId="ADAL" clId="{92867BDC-BD2B-4C53-AC18-CED5A390E456}" dt="2021-03-01T15:48:02.393" v="36"/>
          <ac:spMkLst>
            <pc:docMk/>
            <pc:sldMk cId="1738297906" sldId="361"/>
            <ac:spMk id="5" creationId="{5A33AEA9-E714-4C0D-B77C-D31D36DFC954}"/>
          </ac:spMkLst>
        </pc:spChg>
      </pc:sldChg>
      <pc:sldChg chg="modSp mod">
        <pc:chgData name="Johnson, Chad" userId="29e26967-ee32-4210-a1e6-19e5305e9c5f" providerId="ADAL" clId="{92867BDC-BD2B-4C53-AC18-CED5A390E456}" dt="2021-03-01T16:16:32" v="45" actId="27636"/>
        <pc:sldMkLst>
          <pc:docMk/>
          <pc:sldMk cId="1597866263" sldId="363"/>
        </pc:sldMkLst>
        <pc:spChg chg="mod">
          <ac:chgData name="Johnson, Chad" userId="29e26967-ee32-4210-a1e6-19e5305e9c5f" providerId="ADAL" clId="{92867BDC-BD2B-4C53-AC18-CED5A390E456}" dt="2021-03-01T16:16:32" v="45" actId="27636"/>
          <ac:spMkLst>
            <pc:docMk/>
            <pc:sldMk cId="1597866263" sldId="363"/>
            <ac:spMk id="3" creationId="{00000000-0000-0000-0000-000000000000}"/>
          </ac:spMkLst>
        </pc:spChg>
      </pc:sldChg>
      <pc:sldChg chg="modSp mod">
        <pc:chgData name="Johnson, Chad" userId="29e26967-ee32-4210-a1e6-19e5305e9c5f" providerId="ADAL" clId="{92867BDC-BD2B-4C53-AC18-CED5A390E456}" dt="2021-03-01T16:17:18.819" v="66" actId="1076"/>
        <pc:sldMkLst>
          <pc:docMk/>
          <pc:sldMk cId="907311008" sldId="365"/>
        </pc:sldMkLst>
        <pc:spChg chg="mod">
          <ac:chgData name="Johnson, Chad" userId="29e26967-ee32-4210-a1e6-19e5305e9c5f" providerId="ADAL" clId="{92867BDC-BD2B-4C53-AC18-CED5A390E456}" dt="2021-03-01T16:17:18.819" v="66" actId="1076"/>
          <ac:spMkLst>
            <pc:docMk/>
            <pc:sldMk cId="907311008" sldId="365"/>
            <ac:spMk id="4" creationId="{00000000-0000-0000-0000-000000000000}"/>
          </ac:spMkLst>
        </pc:spChg>
        <pc:picChg chg="mod">
          <ac:chgData name="Johnson, Chad" userId="29e26967-ee32-4210-a1e6-19e5305e9c5f" providerId="ADAL" clId="{92867BDC-BD2B-4C53-AC18-CED5A390E456}" dt="2021-03-01T16:17:12.164" v="65" actId="1076"/>
          <ac:picMkLst>
            <pc:docMk/>
            <pc:sldMk cId="907311008" sldId="365"/>
            <ac:picMk id="4098" creationId="{00000000-0000-0000-0000-000000000000}"/>
          </ac:picMkLst>
        </pc:picChg>
      </pc:sldChg>
      <pc:sldChg chg="modSp mod">
        <pc:chgData name="Johnson, Chad" userId="29e26967-ee32-4210-a1e6-19e5305e9c5f" providerId="ADAL" clId="{92867BDC-BD2B-4C53-AC18-CED5A390E456}" dt="2021-03-01T16:17:52.248" v="72" actId="14100"/>
        <pc:sldMkLst>
          <pc:docMk/>
          <pc:sldMk cId="61919764" sldId="366"/>
        </pc:sldMkLst>
        <pc:spChg chg="mod">
          <ac:chgData name="Johnson, Chad" userId="29e26967-ee32-4210-a1e6-19e5305e9c5f" providerId="ADAL" clId="{92867BDC-BD2B-4C53-AC18-CED5A390E456}" dt="2021-03-01T16:17:52.248" v="72" actId="14100"/>
          <ac:spMkLst>
            <pc:docMk/>
            <pc:sldMk cId="61919764" sldId="366"/>
            <ac:spMk id="3" creationId="{00000000-0000-0000-0000-000000000000}"/>
          </ac:spMkLst>
        </pc:spChg>
      </pc:sldChg>
      <pc:sldChg chg="modSp mod">
        <pc:chgData name="Johnson, Chad" userId="29e26967-ee32-4210-a1e6-19e5305e9c5f" providerId="ADAL" clId="{92867BDC-BD2B-4C53-AC18-CED5A390E456}" dt="2021-03-01T16:18:47.528" v="87" actId="14100"/>
        <pc:sldMkLst>
          <pc:docMk/>
          <pc:sldMk cId="88068558" sldId="367"/>
        </pc:sldMkLst>
        <pc:spChg chg="mod">
          <ac:chgData name="Johnson, Chad" userId="29e26967-ee32-4210-a1e6-19e5305e9c5f" providerId="ADAL" clId="{92867BDC-BD2B-4C53-AC18-CED5A390E456}" dt="2021-03-01T16:18:47.528" v="87" actId="14100"/>
          <ac:spMkLst>
            <pc:docMk/>
            <pc:sldMk cId="88068558" sldId="367"/>
            <ac:spMk id="3" creationId="{00000000-0000-0000-0000-000000000000}"/>
          </ac:spMkLst>
        </pc:spChg>
      </pc:sldChg>
      <pc:sldChg chg="modSp mod">
        <pc:chgData name="Johnson, Chad" userId="29e26967-ee32-4210-a1e6-19e5305e9c5f" providerId="ADAL" clId="{92867BDC-BD2B-4C53-AC18-CED5A390E456}" dt="2021-03-01T16:19:14.185" v="94" actId="14100"/>
        <pc:sldMkLst>
          <pc:docMk/>
          <pc:sldMk cId="3726447423" sldId="368"/>
        </pc:sldMkLst>
        <pc:spChg chg="mod">
          <ac:chgData name="Johnson, Chad" userId="29e26967-ee32-4210-a1e6-19e5305e9c5f" providerId="ADAL" clId="{92867BDC-BD2B-4C53-AC18-CED5A390E456}" dt="2021-03-01T16:19:14.185" v="94" actId="14100"/>
          <ac:spMkLst>
            <pc:docMk/>
            <pc:sldMk cId="3726447423" sldId="368"/>
            <ac:spMk id="3" creationId="{00000000-0000-0000-0000-000000000000}"/>
          </ac:spMkLst>
        </pc:spChg>
      </pc:sldChg>
      <pc:sldChg chg="modSp mod">
        <pc:chgData name="Johnson, Chad" userId="29e26967-ee32-4210-a1e6-19e5305e9c5f" providerId="ADAL" clId="{92867BDC-BD2B-4C53-AC18-CED5A390E456}" dt="2021-03-01T16:16:32.194" v="54" actId="27636"/>
        <pc:sldMkLst>
          <pc:docMk/>
          <pc:sldMk cId="6720596" sldId="369"/>
        </pc:sldMkLst>
        <pc:spChg chg="mod">
          <ac:chgData name="Johnson, Chad" userId="29e26967-ee32-4210-a1e6-19e5305e9c5f" providerId="ADAL" clId="{92867BDC-BD2B-4C53-AC18-CED5A390E456}" dt="2021-03-01T16:16:32.194" v="54" actId="27636"/>
          <ac:spMkLst>
            <pc:docMk/>
            <pc:sldMk cId="6720596" sldId="369"/>
            <ac:spMk id="3" creationId="{00000000-0000-0000-0000-000000000000}"/>
          </ac:spMkLst>
        </pc:spChg>
      </pc:sldChg>
      <pc:sldChg chg="modSp mod">
        <pc:chgData name="Johnson, Chad" userId="29e26967-ee32-4210-a1e6-19e5305e9c5f" providerId="ADAL" clId="{92867BDC-BD2B-4C53-AC18-CED5A390E456}" dt="2021-03-01T16:16:32.208" v="55" actId="27636"/>
        <pc:sldMkLst>
          <pc:docMk/>
          <pc:sldMk cId="2984447055" sldId="370"/>
        </pc:sldMkLst>
        <pc:spChg chg="mod">
          <ac:chgData name="Johnson, Chad" userId="29e26967-ee32-4210-a1e6-19e5305e9c5f" providerId="ADAL" clId="{92867BDC-BD2B-4C53-AC18-CED5A390E456}" dt="2021-03-01T16:16:32.208" v="55" actId="27636"/>
          <ac:spMkLst>
            <pc:docMk/>
            <pc:sldMk cId="2984447055" sldId="370"/>
            <ac:spMk id="3" creationId="{00000000-0000-0000-0000-000000000000}"/>
          </ac:spMkLst>
        </pc:spChg>
      </pc:sldChg>
      <pc:sldChg chg="modSp mod">
        <pc:chgData name="Johnson, Chad" userId="29e26967-ee32-4210-a1e6-19e5305e9c5f" providerId="ADAL" clId="{92867BDC-BD2B-4C53-AC18-CED5A390E456}" dt="2021-03-01T16:22:21.946" v="144" actId="27636"/>
        <pc:sldMkLst>
          <pc:docMk/>
          <pc:sldMk cId="2722148025" sldId="371"/>
        </pc:sldMkLst>
        <pc:spChg chg="mod">
          <ac:chgData name="Johnson, Chad" userId="29e26967-ee32-4210-a1e6-19e5305e9c5f" providerId="ADAL" clId="{92867BDC-BD2B-4C53-AC18-CED5A390E456}" dt="2021-03-01T16:22:21.946" v="144" actId="27636"/>
          <ac:spMkLst>
            <pc:docMk/>
            <pc:sldMk cId="2722148025" sldId="371"/>
            <ac:spMk id="3" creationId="{00000000-0000-0000-0000-000000000000}"/>
          </ac:spMkLst>
        </pc:spChg>
      </pc:sldChg>
      <pc:sldChg chg="modSp mod delDesignElem">
        <pc:chgData name="Johnson, Chad" userId="29e26967-ee32-4210-a1e6-19e5305e9c5f" providerId="ADAL" clId="{92867BDC-BD2B-4C53-AC18-CED5A390E456}" dt="2021-03-01T16:16:32.335" v="64" actId="27636"/>
        <pc:sldMkLst>
          <pc:docMk/>
          <pc:sldMk cId="1138354278" sldId="372"/>
        </pc:sldMkLst>
        <pc:spChg chg="mod">
          <ac:chgData name="Johnson, Chad" userId="29e26967-ee32-4210-a1e6-19e5305e9c5f" providerId="ADAL" clId="{92867BDC-BD2B-4C53-AC18-CED5A390E456}" dt="2021-03-01T16:16:32.335" v="64" actId="27636"/>
          <ac:spMkLst>
            <pc:docMk/>
            <pc:sldMk cId="1138354278" sldId="372"/>
            <ac:spMk id="3" creationId="{D41173A4-B11E-4138-B9C6-30D092B98C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D496F-D893-4058-91B5-5014731C8F28}"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A81BE-A578-4659-A80B-DD978A2E3023}" type="slidenum">
              <a:rPr lang="en-US" smtClean="0"/>
              <a:t>‹#›</a:t>
            </a:fld>
            <a:endParaRPr lang="en-US"/>
          </a:p>
        </p:txBody>
      </p:sp>
    </p:spTree>
    <p:extLst>
      <p:ext uri="{BB962C8B-B14F-4D97-AF65-F5344CB8AC3E}">
        <p14:creationId xmlns:p14="http://schemas.microsoft.com/office/powerpoint/2010/main" val="26143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0DB0C1-12FB-4EF7-B198-CB1DC2DB3971}" type="slidenum">
              <a:rPr lang="en-US" smtClean="0"/>
              <a:t>29</a:t>
            </a:fld>
            <a:endParaRPr lang="en-US"/>
          </a:p>
        </p:txBody>
      </p:sp>
    </p:spTree>
    <p:extLst>
      <p:ext uri="{BB962C8B-B14F-4D97-AF65-F5344CB8AC3E}">
        <p14:creationId xmlns:p14="http://schemas.microsoft.com/office/powerpoint/2010/main" val="1689985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9FAE78-7CC8-4044-9439-7DDCDB82DE6C}" type="datetime1">
              <a:rPr lang="en-US" smtClean="0"/>
              <a:t>10/10/2022</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373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10/10/2022</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873036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10/10/2022</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6316097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10/10/2022</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0921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10/10/2022</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3281335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10/10/2022</a:t>
            </a:fld>
            <a:endParaRPr lang="en-US" dirty="0"/>
          </a:p>
        </p:txBody>
      </p:sp>
      <p:sp>
        <p:nvSpPr>
          <p:cNvPr id="4" name="Footer Placeholder 3"/>
          <p:cNvSpPr>
            <a:spLocks noGrp="1"/>
          </p:cNvSpPr>
          <p:nvPr>
            <p:ph type="ftr" sz="quarter" idx="11"/>
          </p:nvPr>
        </p:nvSpPr>
        <p:spPr/>
        <p:txBody>
          <a:bodyPr/>
          <a:lstStyle/>
          <a:p>
            <a:pPr algn="ctr"/>
            <a:r>
              <a:rPr lang="en-US"/>
              <a:t>Sample Footer Text</a:t>
            </a:r>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8163783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10/10/2022</a:t>
            </a:fld>
            <a:endParaRPr lang="en-US" dirty="0"/>
          </a:p>
        </p:txBody>
      </p:sp>
      <p:sp>
        <p:nvSpPr>
          <p:cNvPr id="4" name="Footer Placeholder 3"/>
          <p:cNvSpPr>
            <a:spLocks noGrp="1"/>
          </p:cNvSpPr>
          <p:nvPr>
            <p:ph type="ftr" sz="quarter" idx="11"/>
          </p:nvPr>
        </p:nvSpPr>
        <p:spPr/>
        <p:txBody>
          <a:bodyPr/>
          <a:lstStyle/>
          <a:p>
            <a:pPr algn="ctr"/>
            <a:r>
              <a:rPr lang="en-US"/>
              <a:t>Sample Footer Text</a:t>
            </a:r>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553687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22837-9CC1-4A61-BAFA-7493765ADC66}" type="datetime1">
              <a:rPr lang="en-US" smtClean="0"/>
              <a:t>10/10/2022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274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D60CC-8A0F-4A7F-BD8B-BB4A7F711A2F}" type="datetime1">
              <a:rPr lang="en-US" smtClean="0"/>
              <a:t>10/10/2022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143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67A03-0D75-4281-ABBC-48F8F2265ADC}" type="datetime1">
              <a:rPr lang="en-US" smtClean="0"/>
              <a:t>10/10/2022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9571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39F6C-298E-457E-893D-52BE1F95B65D}" type="datetime1">
              <a:rPr lang="en-US" smtClean="0"/>
              <a:t>10/10/2022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2172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A9AC1-3B9A-40CE-98D7-5F98568B867E}" type="datetime1">
              <a:rPr lang="en-US" smtClean="0"/>
              <a:t>10/10/2022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88212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BF3CD-53C4-4A2E-B87C-39AC67A7CF8F}" type="datetime1">
              <a:rPr lang="en-US" smtClean="0"/>
              <a:t>10/10/2022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06810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5F49B0-F0A6-4806-8662-5FD789F4D2D3}" type="datetime1">
              <a:rPr lang="en-US" smtClean="0"/>
              <a:t>10/10/2022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4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30667-29C0-4853-A695-2D323707E37B}" type="datetime1">
              <a:rPr lang="en-US" smtClean="0"/>
              <a:t>10/10/2022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51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641C9-1611-470E-AFCE-FFA8E3B79975}" type="datetime1">
              <a:rPr lang="en-US" smtClean="0"/>
              <a:t>10/10/2022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394887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844A5B-7AFE-42E6-B054-6D007AD1C19F}" type="datetime1">
              <a:rPr lang="en-US" smtClean="0"/>
              <a:t>10/10/2022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39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838A6B-9637-4EB2-9216-A4FEE866094A}" type="datetime1">
              <a:rPr lang="en-US" smtClean="0"/>
              <a:pPr/>
              <a:t>10/10/2022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lgn="ctr"/>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89478433"/>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LTJvdGcb7Fs"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holar.google.com/scholar_case?case=15254119947371011856&amp;hl=en&amp;as_sdt=2&amp;as_vis=1&amp;oi=scholar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www.chicagotribune.com/news/nationworld/midwest/ct-university-of-wisconsin-protest-punishment-20171006-story.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hyperlink" Target="http://www.nydailynews.com/news/national/youtube-conspiracist-accused-killing-dad-calling-nazi-article-1.3589448"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3.xml.rels><?xml version="1.0" encoding="UTF-8" standalone="yes"?>
<Relationships xmlns="http://schemas.openxmlformats.org/package/2006/relationships"><Relationship Id="rId2" Type="http://schemas.openxmlformats.org/officeDocument/2006/relationships/hyperlink" Target="https://cyber.harvard.edu/ilaw/Speech/Baker2.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cyber.harvard.edu/ilaw/Speech/Baker2.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cbsnews.com/news/when-is-an-online-threat-illegal-and-when-is-it-free-speech/"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amazinginfographics.com/how-the-internet-work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pewinternet.org/2016/01/14/privacy-and-information-sharin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slate.com/blogs/future_tense/2017/08/18/the_new_iphone_update_will_help_prevent_cops_from_searching_your_locked.html" TargetMode="External"/><Relationship Id="rId2" Type="http://schemas.openxmlformats.org/officeDocument/2006/relationships/hyperlink" Target="https://assets.documentcloud.org/documents/4597748/Emergency-Writ.pd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wired.com/images_blogs/threatlevel/2012/01/decrypt.pdf"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scholar.smu.edu/cgi/viewcontent.cgi?article=1045&amp;context=smulr"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holar.google.com/scholar_case?case=15254119947371011856&amp;hl=en&amp;as_sdt=2&amp;as_vis=1&amp;oi=scholar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E3014-63A5-4454-96EC-66167595DF5E}"/>
              </a:ext>
            </a:extLst>
          </p:cNvPr>
          <p:cNvPicPr>
            <a:picLocks noChangeAspect="1"/>
          </p:cNvPicPr>
          <p:nvPr/>
        </p:nvPicPr>
        <p:blipFill rotWithShape="1">
          <a:blip r:embed="rId2">
            <a:alphaModFix/>
          </a:blip>
          <a:srcRect t="9970" b="15030"/>
          <a:stretch/>
        </p:blipFill>
        <p:spPr>
          <a:xfrm>
            <a:off x="3048" y="10"/>
            <a:ext cx="12192001" cy="6857990"/>
          </a:xfrm>
          <a:prstGeom prst="rect">
            <a:avLst/>
          </a:prstGeom>
        </p:spPr>
      </p:pic>
      <p:sp>
        <p:nvSpPr>
          <p:cNvPr id="2" name="Title 1">
            <a:extLst>
              <a:ext uri="{FF2B5EF4-FFF2-40B4-BE49-F238E27FC236}">
                <a16:creationId xmlns:a16="http://schemas.microsoft.com/office/drawing/2014/main" id="{BE6A06DF-F722-4988-BC89-851B8C82FDE0}"/>
              </a:ext>
            </a:extLst>
          </p:cNvPr>
          <p:cNvSpPr>
            <a:spLocks noGrp="1"/>
          </p:cNvSpPr>
          <p:nvPr>
            <p:ph type="ctrTitle"/>
          </p:nvPr>
        </p:nvSpPr>
        <p:spPr>
          <a:xfrm>
            <a:off x="789708" y="4387970"/>
            <a:ext cx="10558405" cy="1378646"/>
          </a:xfrm>
        </p:spPr>
        <p:txBody>
          <a:bodyPr anchor="b">
            <a:normAutofit fontScale="90000"/>
          </a:bodyPr>
          <a:lstStyle/>
          <a:p>
            <a:r>
              <a:rPr lang="en-US" sz="5200" dirty="0">
                <a:ln>
                  <a:solidFill>
                    <a:schemeClr val="accent1"/>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Module six: Constitutional Law and the Internet</a:t>
            </a:r>
          </a:p>
        </p:txBody>
      </p:sp>
      <p:sp>
        <p:nvSpPr>
          <p:cNvPr id="3" name="Subtitle 2">
            <a:extLst>
              <a:ext uri="{FF2B5EF4-FFF2-40B4-BE49-F238E27FC236}">
                <a16:creationId xmlns:a16="http://schemas.microsoft.com/office/drawing/2014/main" id="{82E07F94-A1B7-4386-B249-3F37A1222475}"/>
              </a:ext>
            </a:extLst>
          </p:cNvPr>
          <p:cNvSpPr>
            <a:spLocks noGrp="1"/>
          </p:cNvSpPr>
          <p:nvPr>
            <p:ph type="subTitle" idx="1"/>
          </p:nvPr>
        </p:nvSpPr>
        <p:spPr>
          <a:xfrm>
            <a:off x="789708" y="5878187"/>
            <a:ext cx="10558405" cy="501108"/>
          </a:xfrm>
        </p:spPr>
        <p:txBody>
          <a:bodyPr anchor="t">
            <a:normAutofit/>
          </a:bodyPr>
          <a:lstStyle/>
          <a:p>
            <a:r>
              <a:rPr lang="en-US" dirty="0">
                <a:ln w="3175">
                  <a:solidFill>
                    <a:schemeClr val="accent1">
                      <a:alpha val="40000"/>
                    </a:schemeClr>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CYB 303 – Prof. C. R. Johnson</a:t>
            </a:r>
          </a:p>
        </p:txBody>
      </p:sp>
    </p:spTree>
    <p:extLst>
      <p:ext uri="{BB962C8B-B14F-4D97-AF65-F5344CB8AC3E}">
        <p14:creationId xmlns:p14="http://schemas.microsoft.com/office/powerpoint/2010/main" val="205105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a:t>
            </a:r>
          </a:p>
        </p:txBody>
      </p:sp>
      <p:sp>
        <p:nvSpPr>
          <p:cNvPr id="3" name="Content Placeholder 2"/>
          <p:cNvSpPr>
            <a:spLocks noGrp="1"/>
          </p:cNvSpPr>
          <p:nvPr>
            <p:ph idx="1"/>
          </p:nvPr>
        </p:nvSpPr>
        <p:spPr/>
        <p:txBody>
          <a:bodyPr>
            <a:noAutofit/>
          </a:bodyPr>
          <a:lstStyle/>
          <a:p>
            <a:r>
              <a:rPr lang="en-US" sz="2000" dirty="0"/>
              <a:t>The Digital Millennium Copyright Act is passed in order to fulfill our own obligations under the WIPO World Copyright Act Treaty. There are, however, a few provisos, a few quid pro quos:</a:t>
            </a:r>
          </a:p>
          <a:p>
            <a:pPr lvl="1"/>
            <a:r>
              <a:rPr lang="en-US" sz="2000" dirty="0"/>
              <a:t>Fair use: Commentary, search engines, criticism, parody, news reporting, research, and scholarship.</a:t>
            </a:r>
          </a:p>
          <a:p>
            <a:pPr lvl="1"/>
            <a:r>
              <a:rPr lang="en-US" sz="2000" dirty="0"/>
              <a:t>Fair use does not protect someone from libel/slander/defamation – that’s a separate issue.</a:t>
            </a:r>
          </a:p>
        </p:txBody>
      </p:sp>
    </p:spTree>
    <p:extLst>
      <p:ext uri="{BB962C8B-B14F-4D97-AF65-F5344CB8AC3E}">
        <p14:creationId xmlns:p14="http://schemas.microsoft.com/office/powerpoint/2010/main" val="41727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a:t>
            </a:r>
          </a:p>
        </p:txBody>
      </p:sp>
      <p:sp>
        <p:nvSpPr>
          <p:cNvPr id="3" name="Content Placeholder 2"/>
          <p:cNvSpPr>
            <a:spLocks noGrp="1"/>
          </p:cNvSpPr>
          <p:nvPr>
            <p:ph idx="1"/>
          </p:nvPr>
        </p:nvSpPr>
        <p:spPr/>
        <p:txBody>
          <a:bodyPr>
            <a:noAutofit/>
          </a:bodyPr>
          <a:lstStyle/>
          <a:p>
            <a:r>
              <a:rPr lang="en-US" sz="2000" dirty="0"/>
              <a:t>Grey areas: Abandonware and orphan works.</a:t>
            </a:r>
          </a:p>
          <a:p>
            <a:pPr lvl="1"/>
            <a:r>
              <a:rPr lang="en-US" sz="2000" dirty="0"/>
              <a:t>Abandonware is copyright material, but the holders do not pursue copyright claims. Still infringement, but if it’s old software with no support and of niche interest, it’s not likely to be a problem.</a:t>
            </a:r>
          </a:p>
          <a:p>
            <a:pPr lvl="1"/>
            <a:r>
              <a:rPr lang="en-US" sz="2000" dirty="0"/>
              <a:t>Orphan works are those under copyright, but with no stakeholder listed. With no one on file to enforce the claim, it’s not likely to be a problem.</a:t>
            </a:r>
          </a:p>
        </p:txBody>
      </p:sp>
    </p:spTree>
    <p:extLst>
      <p:ext uri="{BB962C8B-B14F-4D97-AF65-F5344CB8AC3E}">
        <p14:creationId xmlns:p14="http://schemas.microsoft.com/office/powerpoint/2010/main" val="267040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DMCA</a:t>
            </a:r>
          </a:p>
        </p:txBody>
      </p:sp>
      <p:sp>
        <p:nvSpPr>
          <p:cNvPr id="3" name="Content Placeholder 2"/>
          <p:cNvSpPr>
            <a:spLocks noGrp="1"/>
          </p:cNvSpPr>
          <p:nvPr>
            <p:ph idx="1"/>
          </p:nvPr>
        </p:nvSpPr>
        <p:spPr/>
        <p:txBody>
          <a:bodyPr>
            <a:noAutofit/>
          </a:bodyPr>
          <a:lstStyle/>
          <a:p>
            <a:r>
              <a:rPr lang="en-US" sz="2000" dirty="0"/>
              <a:t>The DMCA doesn’t just cover pirating copyrighted works, but also the circumvention of “technological protection measures” that “effectively control access” to such works.</a:t>
            </a:r>
          </a:p>
          <a:p>
            <a:endParaRPr lang="en-US" sz="2000" dirty="0"/>
          </a:p>
          <a:p>
            <a:r>
              <a:rPr lang="en-US" sz="2000" dirty="0"/>
              <a:t>Infringement also includes trademark violations, such as cybersquatting, expanded by the Anti-cybersquatting Consumer Protection Act in 1999. Trademark disputes are actionable under the Lanham Act.</a:t>
            </a:r>
          </a:p>
        </p:txBody>
      </p:sp>
    </p:spTree>
    <p:extLst>
      <p:ext uri="{BB962C8B-B14F-4D97-AF65-F5344CB8AC3E}">
        <p14:creationId xmlns:p14="http://schemas.microsoft.com/office/powerpoint/2010/main" val="405011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port in a storm</a:t>
            </a:r>
          </a:p>
        </p:txBody>
      </p:sp>
      <p:sp>
        <p:nvSpPr>
          <p:cNvPr id="3" name="Content Placeholder 2"/>
          <p:cNvSpPr>
            <a:spLocks noGrp="1"/>
          </p:cNvSpPr>
          <p:nvPr>
            <p:ph idx="1"/>
          </p:nvPr>
        </p:nvSpPr>
        <p:spPr/>
        <p:txBody>
          <a:bodyPr>
            <a:noAutofit/>
          </a:bodyPr>
          <a:lstStyle/>
          <a:p>
            <a:r>
              <a:rPr lang="en-US" sz="2000" dirty="0"/>
              <a:t>It includes a provision for ISPs to act as a “safe harbor” (known as part of the DMCA called the Online Copyright Infringement Liability Limitation Act OCILLA) – It exempts ISPs from liability for infringement as long as they…</a:t>
            </a:r>
          </a:p>
          <a:p>
            <a:pPr lvl="1"/>
            <a:r>
              <a:rPr lang="en-US" sz="2000" dirty="0"/>
              <a:t>Do not interfere with technical measures copyright owners use to protect their works.</a:t>
            </a:r>
          </a:p>
          <a:p>
            <a:pPr lvl="1"/>
            <a:r>
              <a:rPr lang="en-US" sz="2000" dirty="0"/>
              <a:t>Comply and respond promptly to takedown notices.</a:t>
            </a:r>
          </a:p>
          <a:p>
            <a:pPr lvl="1"/>
            <a:r>
              <a:rPr lang="en-US" sz="2000" dirty="0"/>
              <a:t>Not be aware of any infringement prior to the issuance of a takedown notice.</a:t>
            </a:r>
          </a:p>
        </p:txBody>
      </p:sp>
    </p:spTree>
    <p:extLst>
      <p:ext uri="{BB962C8B-B14F-4D97-AF65-F5344CB8AC3E}">
        <p14:creationId xmlns:p14="http://schemas.microsoft.com/office/powerpoint/2010/main" val="3985968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A1B8-D2AF-4DD9-B169-493CC5DA98E1}"/>
              </a:ext>
            </a:extLst>
          </p:cNvPr>
          <p:cNvSpPr>
            <a:spLocks noGrp="1"/>
          </p:cNvSpPr>
          <p:nvPr>
            <p:ph type="title"/>
          </p:nvPr>
        </p:nvSpPr>
        <p:spPr/>
        <p:txBody>
          <a:bodyPr/>
          <a:lstStyle/>
          <a:p>
            <a:r>
              <a:rPr lang="en-US" dirty="0"/>
              <a:t>Run DMCA</a:t>
            </a:r>
          </a:p>
        </p:txBody>
      </p:sp>
      <p:sp>
        <p:nvSpPr>
          <p:cNvPr id="3" name="Content Placeholder 2">
            <a:extLst>
              <a:ext uri="{FF2B5EF4-FFF2-40B4-BE49-F238E27FC236}">
                <a16:creationId xmlns:a16="http://schemas.microsoft.com/office/drawing/2014/main" id="{E0DF66B8-93A5-4409-AFB6-D4ABDB155939}"/>
              </a:ext>
            </a:extLst>
          </p:cNvPr>
          <p:cNvSpPr>
            <a:spLocks noGrp="1"/>
          </p:cNvSpPr>
          <p:nvPr>
            <p:ph idx="1"/>
          </p:nvPr>
        </p:nvSpPr>
        <p:spPr/>
        <p:txBody>
          <a:bodyPr>
            <a:normAutofit/>
          </a:bodyPr>
          <a:lstStyle/>
          <a:p>
            <a:r>
              <a:rPr lang="en-US" sz="2000" dirty="0"/>
              <a:t>The broad immunity of the Digital Millennium Copyright Act’s Safe Harbor provision agrees with other provisions other regulations, like Section 230.</a:t>
            </a:r>
          </a:p>
          <a:p>
            <a:endParaRPr lang="en-US" sz="2000" dirty="0"/>
          </a:p>
          <a:p>
            <a:r>
              <a:rPr lang="en-US" sz="2000" dirty="0"/>
              <a:t>But that may not work for intellectual property rights, according to the US Copyright Office report on Section 512.</a:t>
            </a:r>
          </a:p>
          <a:p>
            <a:pPr lvl="1"/>
            <a:r>
              <a:rPr lang="en-US" sz="2000" dirty="0"/>
              <a:t>And certainly had problems with enforcement from nearly every perspective.</a:t>
            </a:r>
          </a:p>
        </p:txBody>
      </p:sp>
    </p:spTree>
    <p:extLst>
      <p:ext uri="{BB962C8B-B14F-4D97-AF65-F5344CB8AC3E}">
        <p14:creationId xmlns:p14="http://schemas.microsoft.com/office/powerpoint/2010/main" val="243144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6804-ADB0-48EB-BC20-A4A0B620D4DF}"/>
              </a:ext>
            </a:extLst>
          </p:cNvPr>
          <p:cNvSpPr>
            <a:spLocks noGrp="1"/>
          </p:cNvSpPr>
          <p:nvPr>
            <p:ph type="title"/>
          </p:nvPr>
        </p:nvSpPr>
        <p:spPr/>
        <p:txBody>
          <a:bodyPr/>
          <a:lstStyle/>
          <a:p>
            <a:r>
              <a:rPr lang="en-US" dirty="0"/>
              <a:t>Speaking of Section 230</a:t>
            </a:r>
          </a:p>
        </p:txBody>
      </p:sp>
      <p:sp>
        <p:nvSpPr>
          <p:cNvPr id="3" name="Content Placeholder 2">
            <a:extLst>
              <a:ext uri="{FF2B5EF4-FFF2-40B4-BE49-F238E27FC236}">
                <a16:creationId xmlns:a16="http://schemas.microsoft.com/office/drawing/2014/main" id="{2C3164C4-D502-4B94-BC11-6E9C8DBA20B1}"/>
              </a:ext>
            </a:extLst>
          </p:cNvPr>
          <p:cNvSpPr>
            <a:spLocks noGrp="1"/>
          </p:cNvSpPr>
          <p:nvPr>
            <p:ph idx="1"/>
          </p:nvPr>
        </p:nvSpPr>
        <p:spPr/>
        <p:txBody>
          <a:bodyPr>
            <a:normAutofit/>
          </a:bodyPr>
          <a:lstStyle/>
          <a:p>
            <a:r>
              <a:rPr lang="en-US" sz="2000" dirty="0"/>
              <a:t>With all of the content hosted online, there surely must be a complicated compliance requirement for web-hosted content, right?</a:t>
            </a:r>
          </a:p>
          <a:p>
            <a:pPr lvl="1"/>
            <a:endParaRPr lang="en-US" sz="2000" dirty="0"/>
          </a:p>
        </p:txBody>
      </p:sp>
      <p:pic>
        <p:nvPicPr>
          <p:cNvPr id="3074" name="Picture 2" descr="**easy | Tumblr">
            <a:extLst>
              <a:ext uri="{FF2B5EF4-FFF2-40B4-BE49-F238E27FC236}">
                <a16:creationId xmlns:a16="http://schemas.microsoft.com/office/drawing/2014/main" id="{950ABC43-6CD7-4A06-B68E-55B0DAE1F8F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59125" y="2142067"/>
            <a:ext cx="5873750" cy="432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92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2A01-35DD-4D39-B488-86B758352DD1}"/>
              </a:ext>
            </a:extLst>
          </p:cNvPr>
          <p:cNvSpPr>
            <a:spLocks noGrp="1"/>
          </p:cNvSpPr>
          <p:nvPr>
            <p:ph type="title"/>
          </p:nvPr>
        </p:nvSpPr>
        <p:spPr/>
        <p:txBody>
          <a:bodyPr>
            <a:normAutofit/>
          </a:bodyPr>
          <a:lstStyle/>
          <a:p>
            <a:r>
              <a:rPr lang="en-US" dirty="0"/>
              <a:t>Section 230? Story time</a:t>
            </a:r>
          </a:p>
        </p:txBody>
      </p:sp>
      <p:sp>
        <p:nvSpPr>
          <p:cNvPr id="3" name="Content Placeholder 2">
            <a:extLst>
              <a:ext uri="{FF2B5EF4-FFF2-40B4-BE49-F238E27FC236}">
                <a16:creationId xmlns:a16="http://schemas.microsoft.com/office/drawing/2014/main" id="{F60DD246-DD65-4AF7-ABFD-F60B6AAAD234}"/>
              </a:ext>
            </a:extLst>
          </p:cNvPr>
          <p:cNvSpPr>
            <a:spLocks noGrp="1"/>
          </p:cNvSpPr>
          <p:nvPr>
            <p:ph sz="half" idx="1"/>
          </p:nvPr>
        </p:nvSpPr>
        <p:spPr>
          <a:xfrm>
            <a:off x="685802" y="2142066"/>
            <a:ext cx="6896098" cy="3915833"/>
          </a:xfrm>
        </p:spPr>
        <p:txBody>
          <a:bodyPr>
            <a:normAutofit fontScale="92500" lnSpcReduction="10000"/>
          </a:bodyPr>
          <a:lstStyle/>
          <a:p>
            <a:r>
              <a:rPr lang="en-US" sz="2000" dirty="0"/>
              <a:t>Once upon a time…</a:t>
            </a:r>
          </a:p>
          <a:p>
            <a:pPr lvl="1"/>
            <a:r>
              <a:rPr lang="en-US" sz="2000" dirty="0"/>
              <a:t>Cubby, Inc. v. </a:t>
            </a:r>
            <a:r>
              <a:rPr lang="en-US" sz="2000" dirty="0" err="1"/>
              <a:t>Compuserve</a:t>
            </a:r>
            <a:endParaRPr lang="en-US" sz="2000" dirty="0"/>
          </a:p>
          <a:p>
            <a:pPr lvl="1"/>
            <a:r>
              <a:rPr lang="en-US" sz="2000" dirty="0"/>
              <a:t>Stratton Oakmont, Inc. v. Prodigy Services Co.</a:t>
            </a:r>
          </a:p>
          <a:p>
            <a:pPr lvl="1"/>
            <a:endParaRPr lang="en-US" sz="2000" dirty="0"/>
          </a:p>
          <a:p>
            <a:pPr marL="0" indent="0">
              <a:buNone/>
            </a:pPr>
            <a:r>
              <a:rPr lang="en-US" sz="2000" i="1" dirty="0"/>
              <a:t>“And then there was censorship. The forums were heavily moderated. Foul language and heated arguments weren’t allowed. But the censorship grew to not even being able to mention other users by name. In one infamous example, a discussion in a coin collecting forum got nuked because it used the phrase ‘Roosevelt dime.’ Prodigy happened to have a user named Roosevelt Dime.” </a:t>
            </a:r>
            <a:r>
              <a:rPr lang="en-US" sz="2000" dirty="0"/>
              <a:t>– David Farquhar</a:t>
            </a:r>
          </a:p>
        </p:txBody>
      </p:sp>
      <p:pic>
        <p:nvPicPr>
          <p:cNvPr id="1030" name="Picture 6" descr="Classic CompuServe – RIP">
            <a:extLst>
              <a:ext uri="{FF2B5EF4-FFF2-40B4-BE49-F238E27FC236}">
                <a16:creationId xmlns:a16="http://schemas.microsoft.com/office/drawing/2014/main" id="{A8FD624D-97E1-44EA-8DF4-5B51A5E563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9912" y="4226541"/>
            <a:ext cx="3494597" cy="121315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Where Are They Now? 25 Computer Products That Refuse to ...">
            <a:extLst>
              <a:ext uri="{FF2B5EF4-FFF2-40B4-BE49-F238E27FC236}">
                <a16:creationId xmlns:a16="http://schemas.microsoft.com/office/drawing/2014/main" id="{A8255C83-6E34-4075-9800-C86ABA39732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8097193" y="2372694"/>
            <a:ext cx="2720033" cy="1547019"/>
          </a:xfrm>
          <a:prstGeom prst="round2DiagRect">
            <a:avLst>
              <a:gd name="adj1" fmla="val 5608"/>
              <a:gd name="adj2" fmla="val 5309"/>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8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8709-1541-4731-929C-185C73A38FC5}"/>
              </a:ext>
            </a:extLst>
          </p:cNvPr>
          <p:cNvSpPr>
            <a:spLocks noGrp="1"/>
          </p:cNvSpPr>
          <p:nvPr>
            <p:ph type="title"/>
          </p:nvPr>
        </p:nvSpPr>
        <p:spPr/>
        <p:txBody>
          <a:bodyPr/>
          <a:lstStyle/>
          <a:p>
            <a:r>
              <a:rPr lang="en-US" dirty="0"/>
              <a:t>But wait… doesn’t that mean…?</a:t>
            </a:r>
          </a:p>
        </p:txBody>
      </p:sp>
      <p:sp>
        <p:nvSpPr>
          <p:cNvPr id="3" name="Content Placeholder 2">
            <a:extLst>
              <a:ext uri="{FF2B5EF4-FFF2-40B4-BE49-F238E27FC236}">
                <a16:creationId xmlns:a16="http://schemas.microsoft.com/office/drawing/2014/main" id="{DDA73EA8-AE8B-49B1-824F-488B526D7518}"/>
              </a:ext>
            </a:extLst>
          </p:cNvPr>
          <p:cNvSpPr>
            <a:spLocks noGrp="1"/>
          </p:cNvSpPr>
          <p:nvPr>
            <p:ph sz="half" idx="1"/>
          </p:nvPr>
        </p:nvSpPr>
        <p:spPr>
          <a:xfrm>
            <a:off x="685802" y="2142067"/>
            <a:ext cx="6042816" cy="3649134"/>
          </a:xfrm>
        </p:spPr>
        <p:txBody>
          <a:bodyPr>
            <a:normAutofit/>
          </a:bodyPr>
          <a:lstStyle/>
          <a:p>
            <a:r>
              <a:rPr lang="en-US" sz="2000" dirty="0"/>
              <a:t>Yep.</a:t>
            </a:r>
          </a:p>
          <a:p>
            <a:endParaRPr lang="en-US" sz="2000" dirty="0"/>
          </a:p>
          <a:p>
            <a:r>
              <a:rPr lang="en-US" sz="2000" i="1" dirty="0"/>
              <a:t>“It struck me that if that rule was going to take hold then the internet would become the Wild West and nobody would have any incentive to keep the internet civil.” </a:t>
            </a:r>
            <a:r>
              <a:rPr lang="en-US" sz="2000" dirty="0"/>
              <a:t>Christopher Cox (R-CA), 1996</a:t>
            </a:r>
          </a:p>
          <a:p>
            <a:pPr marL="0" indent="0">
              <a:buNone/>
            </a:pPr>
            <a:endParaRPr lang="en-US" sz="2000" dirty="0"/>
          </a:p>
        </p:txBody>
      </p:sp>
      <p:pic>
        <p:nvPicPr>
          <p:cNvPr id="2050" name="Picture 2" descr="Chris Cox">
            <a:extLst>
              <a:ext uri="{FF2B5EF4-FFF2-40B4-BE49-F238E27FC236}">
                <a16:creationId xmlns:a16="http://schemas.microsoft.com/office/drawing/2014/main" id="{757AC90F-C8B2-40DA-BF66-B70BB0FAA2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28618" y="2370931"/>
            <a:ext cx="2555081" cy="31171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on Wyden">
            <a:extLst>
              <a:ext uri="{FF2B5EF4-FFF2-40B4-BE49-F238E27FC236}">
                <a16:creationId xmlns:a16="http://schemas.microsoft.com/office/drawing/2014/main" id="{94C1FC3F-E869-47FC-ACAF-F9105CE23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9898" y="2370931"/>
            <a:ext cx="2555081" cy="311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84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B6BB-BF11-4ECB-8C3E-F35CC5F402E8}"/>
              </a:ext>
            </a:extLst>
          </p:cNvPr>
          <p:cNvSpPr>
            <a:spLocks noGrp="1"/>
          </p:cNvSpPr>
          <p:nvPr>
            <p:ph type="title"/>
          </p:nvPr>
        </p:nvSpPr>
        <p:spPr/>
        <p:txBody>
          <a:bodyPr/>
          <a:lstStyle/>
          <a:p>
            <a:r>
              <a:rPr lang="en-US" dirty="0"/>
              <a:t>The Communications Decency Act</a:t>
            </a:r>
          </a:p>
        </p:txBody>
      </p:sp>
      <p:sp>
        <p:nvSpPr>
          <p:cNvPr id="3" name="Content Placeholder 2">
            <a:extLst>
              <a:ext uri="{FF2B5EF4-FFF2-40B4-BE49-F238E27FC236}">
                <a16:creationId xmlns:a16="http://schemas.microsoft.com/office/drawing/2014/main" id="{1CF89E2C-0C59-4235-8D55-BF5263969814}"/>
              </a:ext>
            </a:extLst>
          </p:cNvPr>
          <p:cNvSpPr>
            <a:spLocks noGrp="1"/>
          </p:cNvSpPr>
          <p:nvPr>
            <p:ph idx="1"/>
          </p:nvPr>
        </p:nvSpPr>
        <p:spPr/>
        <p:txBody>
          <a:bodyPr>
            <a:normAutofit fontScale="85000" lnSpcReduction="10000"/>
          </a:bodyPr>
          <a:lstStyle/>
          <a:p>
            <a:r>
              <a:rPr lang="en-US" sz="2000" dirty="0"/>
              <a:t>Section 230 has often been called "The 26 words that made the Internet“</a:t>
            </a:r>
          </a:p>
          <a:p>
            <a:r>
              <a:rPr lang="en-US" sz="2000" dirty="0"/>
              <a:t>Protection for Good Samaritan blocking and screening of offensive material.</a:t>
            </a:r>
          </a:p>
          <a:p>
            <a:pPr lvl="1"/>
            <a:r>
              <a:rPr lang="en-US" sz="2000" i="1" dirty="0"/>
              <a:t>No provider or user of an interactive computer service shall be treated as the publisher or speaker of any information provided by another information content provider.</a:t>
            </a:r>
          </a:p>
          <a:p>
            <a:endParaRPr lang="en-US" sz="2000" dirty="0"/>
          </a:p>
          <a:p>
            <a:r>
              <a:rPr lang="en-US" sz="2000" dirty="0"/>
              <a:t>Publisher vs. distributor</a:t>
            </a:r>
          </a:p>
          <a:p>
            <a:pPr lvl="1"/>
            <a:r>
              <a:rPr lang="en-US" sz="2000" dirty="0"/>
              <a:t>Indemnity does not mean immunity from public opinion.</a:t>
            </a:r>
          </a:p>
          <a:p>
            <a:pPr lvl="1"/>
            <a:r>
              <a:rPr lang="en-US" sz="2000" dirty="0"/>
              <a:t>It also never provided immunity from not responding to illegal material and copyright infringement (hence, Safe Harbor.)</a:t>
            </a:r>
          </a:p>
        </p:txBody>
      </p:sp>
    </p:spTree>
    <p:extLst>
      <p:ext uri="{BB962C8B-B14F-4D97-AF65-F5344CB8AC3E}">
        <p14:creationId xmlns:p14="http://schemas.microsoft.com/office/powerpoint/2010/main" val="207995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FFF5-2406-4A8B-B21E-B56A2CD5629A}"/>
              </a:ext>
            </a:extLst>
          </p:cNvPr>
          <p:cNvSpPr>
            <a:spLocks noGrp="1"/>
          </p:cNvSpPr>
          <p:nvPr>
            <p:ph type="title"/>
          </p:nvPr>
        </p:nvSpPr>
        <p:spPr/>
        <p:txBody>
          <a:bodyPr/>
          <a:lstStyle/>
          <a:p>
            <a:r>
              <a:rPr lang="en-US" dirty="0"/>
              <a:t>Since 1996…</a:t>
            </a:r>
          </a:p>
        </p:txBody>
      </p:sp>
      <p:sp>
        <p:nvSpPr>
          <p:cNvPr id="3" name="Content Placeholder 2">
            <a:extLst>
              <a:ext uri="{FF2B5EF4-FFF2-40B4-BE49-F238E27FC236}">
                <a16:creationId xmlns:a16="http://schemas.microsoft.com/office/drawing/2014/main" id="{B54FEB3F-06B1-41AC-80A6-B22FC0C88EFF}"/>
              </a:ext>
            </a:extLst>
          </p:cNvPr>
          <p:cNvSpPr>
            <a:spLocks noGrp="1"/>
          </p:cNvSpPr>
          <p:nvPr>
            <p:ph idx="1"/>
          </p:nvPr>
        </p:nvSpPr>
        <p:spPr/>
        <p:txBody>
          <a:bodyPr>
            <a:noAutofit/>
          </a:bodyPr>
          <a:lstStyle/>
          <a:p>
            <a:r>
              <a:rPr lang="en-US" sz="2000" dirty="0"/>
              <a:t>There have been some developments providing restrictions on content.</a:t>
            </a:r>
          </a:p>
          <a:p>
            <a:pPr lvl="1"/>
            <a:r>
              <a:rPr lang="en-US" sz="2000" i="1" dirty="0"/>
              <a:t>Fair Housing Council of San Fernando Valley v. Roommates.com -</a:t>
            </a:r>
            <a:r>
              <a:rPr lang="en-US" sz="2000" dirty="0"/>
              <a:t> The site helped to match renters based on a mandatory questionnaire which included information about their race and preferred roommates' race. This created discrimination and violated the Fair Housing Act. Roommates.com was liable for this.</a:t>
            </a:r>
          </a:p>
          <a:p>
            <a:pPr lvl="1"/>
            <a:r>
              <a:rPr lang="en-US" sz="2000" dirty="0"/>
              <a:t>Why did Craigslist dump their online personals and “adult” services section? Or why Backpage.com went down? It wasn’t an attack of conscience. The FOSTA-SESTA bills (the Allow States and Victims to Fight Online Sex Trafficking Act (FOSTA) and the Stop Enabling Sex Traffickers Act (SESTA)) put limitations on section 230. </a:t>
            </a:r>
          </a:p>
        </p:txBody>
      </p:sp>
    </p:spTree>
    <p:extLst>
      <p:ext uri="{BB962C8B-B14F-4D97-AF65-F5344CB8AC3E}">
        <p14:creationId xmlns:p14="http://schemas.microsoft.com/office/powerpoint/2010/main" val="283008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Obscenity? On MY Internet??</a:t>
            </a:r>
          </a:p>
        </p:txBody>
      </p:sp>
      <p:pic>
        <p:nvPicPr>
          <p:cNvPr id="4098"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3048" y="1686650"/>
            <a:ext cx="7582728" cy="42493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62999" y="6049655"/>
            <a:ext cx="5462826" cy="379654"/>
          </a:xfrm>
          <a:prstGeom prst="rect">
            <a:avLst/>
          </a:prstGeom>
        </p:spPr>
        <p:txBody>
          <a:bodyPr wrap="none" lIns="91432" tIns="45719" rIns="91432" bIns="45719">
            <a:spAutoFit/>
          </a:bodyPr>
          <a:lstStyle/>
          <a:p>
            <a:pPr defTabSz="457143"/>
            <a:r>
              <a:rPr lang="en-US" sz="1867" dirty="0">
                <a:solidFill>
                  <a:prstClr val="black"/>
                </a:solidFill>
                <a:hlinkClick r:id="rId3"/>
              </a:rPr>
              <a:t>https://www.youtube.com/watch?v=LTJvdGcb7Fs</a:t>
            </a:r>
            <a:r>
              <a:rPr lang="en-US" sz="1867" dirty="0">
                <a:solidFill>
                  <a:prstClr val="black"/>
                </a:solidFill>
              </a:rPr>
              <a:t> </a:t>
            </a:r>
          </a:p>
        </p:txBody>
      </p:sp>
    </p:spTree>
    <p:extLst>
      <p:ext uri="{BB962C8B-B14F-4D97-AF65-F5344CB8AC3E}">
        <p14:creationId xmlns:p14="http://schemas.microsoft.com/office/powerpoint/2010/main" val="907311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Decency</a:t>
            </a:r>
          </a:p>
        </p:txBody>
      </p:sp>
      <p:sp>
        <p:nvSpPr>
          <p:cNvPr id="3" name="Content Placeholder 2"/>
          <p:cNvSpPr>
            <a:spLocks noGrp="1"/>
          </p:cNvSpPr>
          <p:nvPr>
            <p:ph idx="1"/>
          </p:nvPr>
        </p:nvSpPr>
        <p:spPr/>
        <p:txBody>
          <a:bodyPr>
            <a:normAutofit fontScale="92500" lnSpcReduction="20000"/>
          </a:bodyPr>
          <a:lstStyle/>
          <a:p>
            <a:r>
              <a:rPr lang="en-US" dirty="0"/>
              <a:t>1996 – The Communications Decency Act is passed. It did two things: First, attempts to regulate content that is accessible to children on the Internet. Second, establishes ISPs as distributors of content rather than publisher (officially – see </a:t>
            </a:r>
            <a:r>
              <a:rPr lang="en-US" i="1" dirty="0"/>
              <a:t>Cubby v. </a:t>
            </a:r>
            <a:r>
              <a:rPr lang="en-US" i="1" dirty="0" err="1"/>
              <a:t>Compuserve</a:t>
            </a:r>
            <a:r>
              <a:rPr lang="en-US" dirty="0"/>
              <a:t>.)</a:t>
            </a:r>
          </a:p>
          <a:p>
            <a:pPr lvl="1"/>
            <a:r>
              <a:rPr lang="en-US" dirty="0"/>
              <a:t>It’s successors – Child Online Protection Act (COPA) and Children’s Internet Protection Act (CIPA) of 2000</a:t>
            </a:r>
          </a:p>
          <a:p>
            <a:pPr lvl="1"/>
            <a:r>
              <a:rPr lang="en-US" dirty="0"/>
              <a:t>CIPA is very narrow – requiring K-12 schools to have internet content filters as a condition for federal funding.</a:t>
            </a:r>
          </a:p>
          <a:p>
            <a:pPr lvl="1"/>
            <a:r>
              <a:rPr lang="en-US" dirty="0"/>
              <a:t>The second part of the CDA is still very much in use, and has been stretched to cover ISPs immunity ever since. </a:t>
            </a:r>
          </a:p>
        </p:txBody>
      </p:sp>
    </p:spTree>
    <p:extLst>
      <p:ext uri="{BB962C8B-B14F-4D97-AF65-F5344CB8AC3E}">
        <p14:creationId xmlns:p14="http://schemas.microsoft.com/office/powerpoint/2010/main" val="110917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Law</a:t>
            </a:r>
          </a:p>
        </p:txBody>
      </p:sp>
      <p:sp>
        <p:nvSpPr>
          <p:cNvPr id="3" name="Content Placeholder 2"/>
          <p:cNvSpPr>
            <a:spLocks noGrp="1"/>
          </p:cNvSpPr>
          <p:nvPr>
            <p:ph idx="1"/>
          </p:nvPr>
        </p:nvSpPr>
        <p:spPr/>
        <p:txBody>
          <a:bodyPr>
            <a:normAutofit fontScale="77500" lnSpcReduction="20000"/>
          </a:bodyPr>
          <a:lstStyle/>
          <a:p>
            <a:r>
              <a:rPr lang="en-US" i="1" dirty="0"/>
              <a:t> </a:t>
            </a:r>
            <a:r>
              <a:rPr lang="en-US" i="1" dirty="0">
                <a:hlinkClick r:id="rId2"/>
              </a:rPr>
              <a:t>Kovacs v. Cooper</a:t>
            </a:r>
            <a:r>
              <a:rPr lang="en-US" dirty="0"/>
              <a:t> (1949) that “[t]he moving picture screen, the radio, the newspaper, the handbill, the sound truck and the street orator have differing natures, values, abuses and dangers. Each … is a law unto itself.”</a:t>
            </a:r>
          </a:p>
          <a:p>
            <a:r>
              <a:rPr lang="en-US" i="1" dirty="0"/>
              <a:t>Reno v. ACLU </a:t>
            </a:r>
            <a:r>
              <a:rPr lang="en-US" dirty="0"/>
              <a:t>(1997) – The first amendment was applied to the Internet. The Supreme court held that the Communications Decency Act (1996) placed unconstitutional restrictions regarding the “display” and “transmission” of “indecent communications.” New media are usually born in captivity, and the Court takes a great deal of time — usually decades — before recognizing that the First Amendment applies, much less that full protection is appropriate. Here, rather than presuming that the Internet should receive less protection, the Court held that full First Amendment protection applies unless the government can prove otherwise.</a:t>
            </a:r>
          </a:p>
        </p:txBody>
      </p:sp>
    </p:spTree>
    <p:extLst>
      <p:ext uri="{BB962C8B-B14F-4D97-AF65-F5344CB8AC3E}">
        <p14:creationId xmlns:p14="http://schemas.microsoft.com/office/powerpoint/2010/main" val="790768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Decency</a:t>
            </a:r>
          </a:p>
        </p:txBody>
      </p:sp>
      <p:sp>
        <p:nvSpPr>
          <p:cNvPr id="3" name="Content Placeholder 2"/>
          <p:cNvSpPr>
            <a:spLocks noGrp="1"/>
          </p:cNvSpPr>
          <p:nvPr>
            <p:ph idx="1"/>
          </p:nvPr>
        </p:nvSpPr>
        <p:spPr>
          <a:xfrm>
            <a:off x="1141413" y="1778000"/>
            <a:ext cx="10850291" cy="4766500"/>
          </a:xfrm>
        </p:spPr>
        <p:txBody>
          <a:bodyPr>
            <a:normAutofit fontScale="85000" lnSpcReduction="20000"/>
          </a:bodyPr>
          <a:lstStyle/>
          <a:p>
            <a:pPr marL="0" indent="0">
              <a:buNone/>
            </a:pPr>
            <a:r>
              <a:rPr lang="en-US" dirty="0"/>
              <a:t>There is a difference between DECENCY and OBSCENITY. Obscene materials are governed by a number of laws. </a:t>
            </a:r>
          </a:p>
          <a:p>
            <a:pPr marL="457119" lvl="1" indent="0">
              <a:buNone/>
            </a:pPr>
            <a:r>
              <a:rPr lang="en-US" dirty="0"/>
              <a:t>18 U.S.C. § 1460- Possession with intent to sell, and sale, of obscene matter on Federal property</a:t>
            </a:r>
            <a:br>
              <a:rPr lang="en-US" dirty="0"/>
            </a:br>
            <a:r>
              <a:rPr lang="en-US" dirty="0"/>
              <a:t>18 U.S.C. § 1461- Mailing obscene or crime-inciting matter</a:t>
            </a:r>
            <a:br>
              <a:rPr lang="en-US" dirty="0"/>
            </a:br>
            <a:r>
              <a:rPr lang="en-US" dirty="0"/>
              <a:t>18 U.S.C. § 1462- Importation or transportation of obscene matters</a:t>
            </a:r>
            <a:br>
              <a:rPr lang="en-US" dirty="0"/>
            </a:br>
            <a:r>
              <a:rPr lang="en-US" dirty="0"/>
              <a:t>18 U.S.C. § 1463- Mailing indecent matter on wrappers or envelopes</a:t>
            </a:r>
            <a:br>
              <a:rPr lang="en-US" dirty="0"/>
            </a:br>
            <a:r>
              <a:rPr lang="en-US" dirty="0"/>
              <a:t>18 U.S.C. § 1464- Broadcasting obscene language</a:t>
            </a:r>
            <a:br>
              <a:rPr lang="en-US" dirty="0"/>
            </a:br>
            <a:r>
              <a:rPr lang="en-US" dirty="0"/>
              <a:t>18 U.S.C. § 1465- Transportation of obscene matters for sale or distribution</a:t>
            </a:r>
            <a:br>
              <a:rPr lang="en-US" dirty="0"/>
            </a:br>
            <a:r>
              <a:rPr lang="en-US" dirty="0"/>
              <a:t>18 U.S.C. § 1466- Engaging in the business of selling or transferring obscene matter</a:t>
            </a:r>
            <a:br>
              <a:rPr lang="en-US" dirty="0"/>
            </a:br>
            <a:r>
              <a:rPr lang="en-US" dirty="0"/>
              <a:t>18 U.S.C. § 1466A- Obscene visual representations of the sexual abuse of children</a:t>
            </a:r>
            <a:br>
              <a:rPr lang="en-US" dirty="0"/>
            </a:br>
            <a:r>
              <a:rPr lang="en-US" dirty="0"/>
              <a:t>18 U.S.C. § 1467- Criminal forfeiture</a:t>
            </a:r>
            <a:br>
              <a:rPr lang="en-US" dirty="0"/>
            </a:br>
            <a:r>
              <a:rPr lang="en-US" dirty="0"/>
              <a:t>18 U.S.C. § 1468- Distributing obscene material by cable or subscription television</a:t>
            </a:r>
            <a:br>
              <a:rPr lang="en-US" dirty="0"/>
            </a:br>
            <a:r>
              <a:rPr lang="en-US" dirty="0"/>
              <a:t>18 U.S.C. § 1469- Presumptions</a:t>
            </a:r>
            <a:br>
              <a:rPr lang="en-US" dirty="0"/>
            </a:br>
            <a:r>
              <a:rPr lang="en-US" dirty="0"/>
              <a:t>18 U.S.C. § 1470- Transfer of obscene material to minors</a:t>
            </a:r>
            <a:br>
              <a:rPr lang="en-US" dirty="0"/>
            </a:br>
            <a:r>
              <a:rPr lang="en-US" dirty="0"/>
              <a:t>18 U.S.C. § 2252B Misleading domain names on the Internet</a:t>
            </a:r>
            <a:br>
              <a:rPr lang="en-US" dirty="0"/>
            </a:br>
            <a:r>
              <a:rPr lang="en-US" dirty="0"/>
              <a:t>18 U.S.C. § 2252C Misleading words or digital images on the Internet</a:t>
            </a:r>
          </a:p>
        </p:txBody>
      </p:sp>
    </p:spTree>
    <p:extLst>
      <p:ext uri="{BB962C8B-B14F-4D97-AF65-F5344CB8AC3E}">
        <p14:creationId xmlns:p14="http://schemas.microsoft.com/office/powerpoint/2010/main" val="1165646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Obscenity</a:t>
            </a:r>
          </a:p>
        </p:txBody>
      </p:sp>
      <p:sp>
        <p:nvSpPr>
          <p:cNvPr id="3" name="Content Placeholder 2"/>
          <p:cNvSpPr>
            <a:spLocks noGrp="1"/>
          </p:cNvSpPr>
          <p:nvPr>
            <p:ph idx="1"/>
          </p:nvPr>
        </p:nvSpPr>
        <p:spPr>
          <a:xfrm>
            <a:off x="1141413" y="2097088"/>
            <a:ext cx="10850291" cy="4447412"/>
          </a:xfrm>
        </p:spPr>
        <p:txBody>
          <a:bodyPr>
            <a:normAutofit/>
          </a:bodyPr>
          <a:lstStyle/>
          <a:p>
            <a:pPr marL="0" indent="0">
              <a:buNone/>
            </a:pPr>
            <a:r>
              <a:rPr lang="en-US" dirty="0"/>
              <a:t>Obscenity is established by three landmark cases, which resulted in the Miller test (From </a:t>
            </a:r>
            <a:r>
              <a:rPr lang="en-US" i="1" dirty="0"/>
              <a:t>Miller v. California</a:t>
            </a:r>
            <a:r>
              <a:rPr lang="en-US" dirty="0"/>
              <a:t>):</a:t>
            </a:r>
          </a:p>
          <a:p>
            <a:r>
              <a:rPr lang="en-US" dirty="0"/>
              <a:t>1) Whether the average person (contemporary adult standards) would find the matter, as a whole, appealing to prurient interests.</a:t>
            </a:r>
          </a:p>
          <a:p>
            <a:r>
              <a:rPr lang="en-US" dirty="0"/>
              <a:t>2) Whether the average person (contemporary adult standards) would find the matter, as a whole, patently offensive.</a:t>
            </a:r>
          </a:p>
          <a:p>
            <a:r>
              <a:rPr lang="en-US" dirty="0"/>
              <a:t>3) Whether a reasonable person finds the matter, as a whole, lacks any artistic, political, or scientific value. </a:t>
            </a:r>
          </a:p>
        </p:txBody>
      </p:sp>
    </p:spTree>
    <p:extLst>
      <p:ext uri="{BB962C8B-B14F-4D97-AF65-F5344CB8AC3E}">
        <p14:creationId xmlns:p14="http://schemas.microsoft.com/office/powerpoint/2010/main" val="61919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AAA3-0986-4470-AC84-C227BA324DFB}"/>
              </a:ext>
            </a:extLst>
          </p:cNvPr>
          <p:cNvSpPr>
            <a:spLocks noGrp="1"/>
          </p:cNvSpPr>
          <p:nvPr>
            <p:ph type="title"/>
          </p:nvPr>
        </p:nvSpPr>
        <p:spPr/>
        <p:txBody>
          <a:bodyPr/>
          <a:lstStyle/>
          <a:p>
            <a:r>
              <a:rPr lang="en-US" dirty="0"/>
              <a:t>“Shock Links”</a:t>
            </a:r>
          </a:p>
        </p:txBody>
      </p:sp>
      <p:sp>
        <p:nvSpPr>
          <p:cNvPr id="3" name="Content Placeholder 2">
            <a:extLst>
              <a:ext uri="{FF2B5EF4-FFF2-40B4-BE49-F238E27FC236}">
                <a16:creationId xmlns:a16="http://schemas.microsoft.com/office/drawing/2014/main" id="{F66187E4-F895-41AF-BE65-8F1DBDE5DE70}"/>
              </a:ext>
            </a:extLst>
          </p:cNvPr>
          <p:cNvSpPr>
            <a:spLocks noGrp="1"/>
          </p:cNvSpPr>
          <p:nvPr>
            <p:ph idx="1"/>
          </p:nvPr>
        </p:nvSpPr>
        <p:spPr/>
        <p:txBody>
          <a:bodyPr/>
          <a:lstStyle/>
          <a:p>
            <a:r>
              <a:rPr lang="en-US" dirty="0"/>
              <a:t>This covers: </a:t>
            </a:r>
            <a:r>
              <a:rPr lang="en-US" dirty="0" err="1"/>
              <a:t>Goatse</a:t>
            </a:r>
            <a:r>
              <a:rPr lang="en-US" dirty="0"/>
              <a:t>, </a:t>
            </a:r>
            <a:r>
              <a:rPr lang="en-US" dirty="0" err="1"/>
              <a:t>LemonParty</a:t>
            </a:r>
            <a:r>
              <a:rPr lang="en-US" dirty="0"/>
              <a:t>, 2girls1cup, </a:t>
            </a:r>
            <a:r>
              <a:rPr lang="en-US" dirty="0" err="1"/>
              <a:t>TubGirl</a:t>
            </a:r>
            <a:r>
              <a:rPr lang="en-US" dirty="0"/>
              <a:t>, and the like. Troll links like </a:t>
            </a:r>
            <a:r>
              <a:rPr lang="en-US" dirty="0" err="1"/>
              <a:t>RickRolling</a:t>
            </a:r>
            <a:r>
              <a:rPr lang="en-US" dirty="0"/>
              <a:t>, except linking to offensive material.</a:t>
            </a:r>
          </a:p>
          <a:p>
            <a:r>
              <a:rPr lang="en-US" dirty="0"/>
              <a:t>These are ILLEGAL</a:t>
            </a:r>
          </a:p>
        </p:txBody>
      </p:sp>
    </p:spTree>
    <p:extLst>
      <p:ext uri="{BB962C8B-B14F-4D97-AF65-F5344CB8AC3E}">
        <p14:creationId xmlns:p14="http://schemas.microsoft.com/office/powerpoint/2010/main" val="610773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Goatse</a:t>
            </a:r>
            <a:r>
              <a:rPr lang="en-US" dirty="0"/>
              <a:t> is Illegal</a:t>
            </a:r>
          </a:p>
        </p:txBody>
      </p:sp>
      <p:sp>
        <p:nvSpPr>
          <p:cNvPr id="3" name="Content Placeholder 2"/>
          <p:cNvSpPr>
            <a:spLocks noGrp="1"/>
          </p:cNvSpPr>
          <p:nvPr>
            <p:ph idx="1"/>
          </p:nvPr>
        </p:nvSpPr>
        <p:spPr>
          <a:xfrm>
            <a:off x="1141413" y="1778000"/>
            <a:ext cx="10850291" cy="4766500"/>
          </a:xfrm>
        </p:spPr>
        <p:txBody>
          <a:bodyPr>
            <a:normAutofit fontScale="92500" lnSpcReduction="20000"/>
          </a:bodyPr>
          <a:lstStyle/>
          <a:p>
            <a:pPr marL="0" indent="0">
              <a:buNone/>
            </a:pPr>
            <a:r>
              <a:rPr lang="en-US" dirty="0"/>
              <a:t>18 U.S.C. § 2252C Misleading words or digital images on the Internet</a:t>
            </a:r>
          </a:p>
          <a:p>
            <a:r>
              <a:rPr lang="en-US" b="1" dirty="0"/>
              <a:t>(a)</a:t>
            </a:r>
            <a:r>
              <a:rPr lang="en-US" b="1" cap="small" dirty="0"/>
              <a:t>In General.—</a:t>
            </a:r>
            <a:r>
              <a:rPr lang="en-US" dirty="0"/>
              <a:t>Whoever knowingly embeds words or digital images into the source code of a website with the intent to deceive a person into viewing material constituting obscenity shall be fined under this title and imprisoned for not more than 10 years.</a:t>
            </a:r>
          </a:p>
          <a:p>
            <a:r>
              <a:rPr lang="en-US" b="1" dirty="0"/>
              <a:t>(b)</a:t>
            </a:r>
            <a:r>
              <a:rPr lang="en-US" b="1" cap="small" dirty="0"/>
              <a:t>Minors.—</a:t>
            </a:r>
            <a:r>
              <a:rPr lang="en-US" dirty="0"/>
              <a:t>Whoever knowingly embeds words or digital images into the source code of a website with the intent to deceive a minor into viewing material harmful to minors on the Internet shall be fined under this title and imprisoned for not more than 20 years.</a:t>
            </a:r>
          </a:p>
          <a:p>
            <a:r>
              <a:rPr lang="en-US" b="1" dirty="0"/>
              <a:t>(c)</a:t>
            </a:r>
            <a:r>
              <a:rPr lang="en-US" b="1" cap="small" dirty="0"/>
              <a:t>Construction.—</a:t>
            </a:r>
            <a:r>
              <a:rPr lang="en-US" dirty="0"/>
              <a:t>For the purposes of this section, a word or digital image that clearly indicates the sexual content of the site, such as “sex” or “porn”, is not misleading.</a:t>
            </a:r>
          </a:p>
        </p:txBody>
      </p:sp>
    </p:spTree>
    <p:extLst>
      <p:ext uri="{BB962C8B-B14F-4D97-AF65-F5344CB8AC3E}">
        <p14:creationId xmlns:p14="http://schemas.microsoft.com/office/powerpoint/2010/main" val="3872271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Naughty Language (could be) Illegal</a:t>
            </a:r>
          </a:p>
        </p:txBody>
      </p:sp>
      <p:sp>
        <p:nvSpPr>
          <p:cNvPr id="3" name="Content Placeholder 2"/>
          <p:cNvSpPr>
            <a:spLocks noGrp="1"/>
          </p:cNvSpPr>
          <p:nvPr>
            <p:ph idx="1"/>
          </p:nvPr>
        </p:nvSpPr>
        <p:spPr/>
        <p:txBody>
          <a:bodyPr>
            <a:normAutofit/>
          </a:bodyPr>
          <a:lstStyle/>
          <a:p>
            <a:pPr marL="0" indent="0">
              <a:buNone/>
            </a:pPr>
            <a:r>
              <a:rPr lang="en-US" dirty="0"/>
              <a:t>18 U.S.C. § 1464- Broadcasting obscene language</a:t>
            </a:r>
          </a:p>
          <a:p>
            <a:pPr marL="457189" indent="-457189">
              <a:buAutoNum type="arabicParenBoth"/>
            </a:pPr>
            <a:r>
              <a:rPr lang="en-US" dirty="0"/>
              <a:t>Whoever utters any obscene, indecent, or profane language by means of radio communication shall be fined under this title or imprisoned not more than two years, or both.</a:t>
            </a:r>
          </a:p>
        </p:txBody>
      </p:sp>
    </p:spTree>
    <p:extLst>
      <p:ext uri="{BB962C8B-B14F-4D97-AF65-F5344CB8AC3E}">
        <p14:creationId xmlns:p14="http://schemas.microsoft.com/office/powerpoint/2010/main" val="227497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Naughty Language (could be) Illegal</a:t>
            </a:r>
          </a:p>
        </p:txBody>
      </p:sp>
      <p:sp>
        <p:nvSpPr>
          <p:cNvPr id="3" name="Content Placeholder 2"/>
          <p:cNvSpPr>
            <a:spLocks noGrp="1"/>
          </p:cNvSpPr>
          <p:nvPr>
            <p:ph idx="1"/>
          </p:nvPr>
        </p:nvSpPr>
        <p:spPr>
          <a:xfrm>
            <a:off x="1141413" y="1739900"/>
            <a:ext cx="10850291" cy="4804600"/>
          </a:xfrm>
        </p:spPr>
        <p:txBody>
          <a:bodyPr>
            <a:normAutofit/>
          </a:bodyPr>
          <a:lstStyle/>
          <a:p>
            <a:pPr marL="0" indent="0">
              <a:buNone/>
            </a:pPr>
            <a:r>
              <a:rPr lang="en-US" dirty="0"/>
              <a:t>Broadcasting does not need to meet the Miller test, since broadcasting has more limitations under the 1st am. So “decency” is regulated – it does not need to be “obscene.” This is “profane” speech.</a:t>
            </a:r>
          </a:p>
          <a:p>
            <a:pPr marL="457155" lvl="1" indent="0">
              <a:buNone/>
            </a:pPr>
            <a:r>
              <a:rPr lang="en-US" dirty="0"/>
              <a:t>“those personally reviling epithets naturally tending to provoke violent resentment or denoting language so grossly offensive to members of the public who actually hear it as to amount to a nuisance.”</a:t>
            </a:r>
          </a:p>
          <a:p>
            <a:pPr marL="0" indent="0">
              <a:buNone/>
            </a:pPr>
            <a:r>
              <a:rPr lang="en-US" dirty="0"/>
              <a:t>This has not been challenged on the Internet, but only because no one has dared to try. Still, a strong case could be made that Twitter, for example, is broadcasting. </a:t>
            </a:r>
          </a:p>
        </p:txBody>
      </p:sp>
    </p:spTree>
    <p:extLst>
      <p:ext uri="{BB962C8B-B14F-4D97-AF65-F5344CB8AC3E}">
        <p14:creationId xmlns:p14="http://schemas.microsoft.com/office/powerpoint/2010/main" val="2124279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Loli</a:t>
            </a:r>
            <a:r>
              <a:rPr lang="en-US" dirty="0"/>
              <a:t> / Shota is Illegal</a:t>
            </a:r>
          </a:p>
        </p:txBody>
      </p:sp>
      <p:sp>
        <p:nvSpPr>
          <p:cNvPr id="3" name="Content Placeholder 2"/>
          <p:cNvSpPr>
            <a:spLocks noGrp="1"/>
          </p:cNvSpPr>
          <p:nvPr>
            <p:ph idx="1"/>
          </p:nvPr>
        </p:nvSpPr>
        <p:spPr>
          <a:xfrm>
            <a:off x="1141413" y="1816100"/>
            <a:ext cx="10850291" cy="4728400"/>
          </a:xfrm>
        </p:spPr>
        <p:txBody>
          <a:bodyPr>
            <a:normAutofit/>
          </a:bodyPr>
          <a:lstStyle/>
          <a:p>
            <a:pPr marL="0" indent="0">
              <a:buNone/>
            </a:pPr>
            <a:r>
              <a:rPr lang="en-US" dirty="0"/>
              <a:t>18 U.S.C. § 1466A- Obscene visual representations of the sexual abuse of children</a:t>
            </a:r>
          </a:p>
          <a:p>
            <a:r>
              <a:rPr lang="en-US" b="1" dirty="0"/>
              <a:t>(a)</a:t>
            </a:r>
            <a:r>
              <a:rPr lang="en-US" b="1" cap="small" dirty="0"/>
              <a:t>In General.—</a:t>
            </a:r>
            <a:r>
              <a:rPr lang="en-US" dirty="0"/>
              <a:t>Any person who […] knowingly produces, distributes, receives, or possesses with intent to distribute, a visual depiction of any kind, including a drawing, cartoon, sculpture, or painting, that—</a:t>
            </a:r>
          </a:p>
          <a:p>
            <a:pPr lvl="1"/>
            <a:r>
              <a:rPr lang="en-US" b="1" dirty="0"/>
              <a:t>(1)(A) </a:t>
            </a:r>
            <a:r>
              <a:rPr lang="en-US" dirty="0"/>
              <a:t>depicts a minor engaging in sexually explicit conduct; and is obscene; or</a:t>
            </a:r>
          </a:p>
          <a:p>
            <a:pPr lvl="1"/>
            <a:r>
              <a:rPr lang="en-US" b="1" dirty="0"/>
              <a:t>(2)(A) </a:t>
            </a:r>
            <a:r>
              <a:rPr lang="en-US" dirty="0"/>
              <a:t>depicts an image that is, or appears to be, of a minor engaging in graphic bestiality, sadistic or masochistic abuse, or sexual intercourse, including genital-genital, oral-genital, anal-genital, or oral-anal, whether between persons of the same or opposite sex; and lacks serious literary, artistic, political, or scientific value; […]</a:t>
            </a:r>
          </a:p>
        </p:txBody>
      </p:sp>
    </p:spTree>
    <p:extLst>
      <p:ext uri="{BB962C8B-B14F-4D97-AF65-F5344CB8AC3E}">
        <p14:creationId xmlns:p14="http://schemas.microsoft.com/office/powerpoint/2010/main" val="2517854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people get away with it?</a:t>
            </a:r>
          </a:p>
        </p:txBody>
      </p:sp>
      <p:sp>
        <p:nvSpPr>
          <p:cNvPr id="3" name="Content Placeholder 2"/>
          <p:cNvSpPr>
            <a:spLocks noGrp="1"/>
          </p:cNvSpPr>
          <p:nvPr>
            <p:ph idx="1"/>
          </p:nvPr>
        </p:nvSpPr>
        <p:spPr/>
        <p:txBody>
          <a:bodyPr>
            <a:normAutofit/>
          </a:bodyPr>
          <a:lstStyle/>
          <a:p>
            <a:r>
              <a:rPr lang="en-US" dirty="0"/>
              <a:t>It’s difficult, nearly impossible, to prove that an image:</a:t>
            </a:r>
          </a:p>
          <a:p>
            <a:pPr lvl="1"/>
            <a:r>
              <a:rPr lang="en-US" i="1" dirty="0"/>
              <a:t>lacks serious literary, artistic, political, or scientific value;</a:t>
            </a:r>
          </a:p>
          <a:p>
            <a:r>
              <a:rPr lang="en-US" dirty="0"/>
              <a:t>You’d have to litigate every image to place it on a continuum of a </a:t>
            </a:r>
            <a:r>
              <a:rPr lang="en-US" i="1" dirty="0"/>
              <a:t>completely subjective</a:t>
            </a:r>
            <a:r>
              <a:rPr lang="en-US" dirty="0"/>
              <a:t> standard. </a:t>
            </a:r>
          </a:p>
          <a:p>
            <a:pPr lvl="1"/>
            <a:r>
              <a:rPr lang="en-US" dirty="0"/>
              <a:t>And there is much to lose if you fail, reducing our ability to fight pornography that is directly harmful to children.</a:t>
            </a:r>
          </a:p>
        </p:txBody>
      </p:sp>
    </p:spTree>
    <p:extLst>
      <p:ext uri="{BB962C8B-B14F-4D97-AF65-F5344CB8AC3E}">
        <p14:creationId xmlns:p14="http://schemas.microsoft.com/office/powerpoint/2010/main" val="209367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96B2-0A87-41C5-AA8F-83A88F8D39AF}"/>
              </a:ext>
            </a:extLst>
          </p:cNvPr>
          <p:cNvSpPr>
            <a:spLocks noGrp="1"/>
          </p:cNvSpPr>
          <p:nvPr>
            <p:ph type="title"/>
          </p:nvPr>
        </p:nvSpPr>
        <p:spPr/>
        <p:txBody>
          <a:bodyPr/>
          <a:lstStyle/>
          <a:p>
            <a:r>
              <a:rPr lang="en-US" dirty="0"/>
              <a:t>Everyone’s American</a:t>
            </a:r>
          </a:p>
        </p:txBody>
      </p:sp>
      <p:sp>
        <p:nvSpPr>
          <p:cNvPr id="3" name="Content Placeholder 2">
            <a:extLst>
              <a:ext uri="{FF2B5EF4-FFF2-40B4-BE49-F238E27FC236}">
                <a16:creationId xmlns:a16="http://schemas.microsoft.com/office/drawing/2014/main" id="{8F8C0001-DE98-4A42-B0C2-B6C2C8742E83}"/>
              </a:ext>
            </a:extLst>
          </p:cNvPr>
          <p:cNvSpPr>
            <a:spLocks noGrp="1"/>
          </p:cNvSpPr>
          <p:nvPr>
            <p:ph idx="1"/>
          </p:nvPr>
        </p:nvSpPr>
        <p:spPr/>
        <p:txBody>
          <a:bodyPr>
            <a:normAutofit fontScale="85000" lnSpcReduction="20000"/>
          </a:bodyPr>
          <a:lstStyle/>
          <a:p>
            <a:r>
              <a:rPr lang="en-US" dirty="0"/>
              <a:t>The Internet does not belong to the United States. The rights afforded to us as citizens does not extend to foreign nationals. </a:t>
            </a:r>
          </a:p>
          <a:p>
            <a:r>
              <a:rPr lang="en-US" dirty="0"/>
              <a:t>Still, we expect those rights to be honored regardless of where we are. For websites that reside in, or do business in, the United States, we expect those rights to be preserved. </a:t>
            </a:r>
          </a:p>
          <a:p>
            <a:r>
              <a:rPr lang="en-US" dirty="0"/>
              <a:t>We also cannot deny that this is the case – there have been </a:t>
            </a:r>
            <a:r>
              <a:rPr lang="en-US" i="1" dirty="0"/>
              <a:t>many </a:t>
            </a:r>
            <a:r>
              <a:rPr lang="en-US" dirty="0"/>
              <a:t>court cases in US jurisdictions that are decided on a Constitutional basis. </a:t>
            </a:r>
          </a:p>
          <a:p>
            <a:pPr lvl="1"/>
            <a:r>
              <a:rPr lang="en-US" dirty="0"/>
              <a:t>The way each nation relates to the Internet also </a:t>
            </a:r>
            <a:r>
              <a:rPr lang="en-US" i="1" dirty="0"/>
              <a:t>matters</a:t>
            </a:r>
            <a:r>
              <a:rPr lang="en-US" dirty="0"/>
              <a:t> and so the USA, being a big part of the Internet (though no longer the biggest) does have general influence over how the Internet operates, what’s acceptable, and what’s legal.</a:t>
            </a:r>
          </a:p>
        </p:txBody>
      </p:sp>
    </p:spTree>
    <p:extLst>
      <p:ext uri="{BB962C8B-B14F-4D97-AF65-F5344CB8AC3E}">
        <p14:creationId xmlns:p14="http://schemas.microsoft.com/office/powerpoint/2010/main" val="1302001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1DC0-5853-5C37-A9B7-AA2BB249E3CB}"/>
              </a:ext>
            </a:extLst>
          </p:cNvPr>
          <p:cNvSpPr>
            <a:spLocks noGrp="1"/>
          </p:cNvSpPr>
          <p:nvPr>
            <p:ph type="title"/>
          </p:nvPr>
        </p:nvSpPr>
        <p:spPr/>
        <p:txBody>
          <a:bodyPr/>
          <a:lstStyle/>
          <a:p>
            <a:r>
              <a:rPr lang="en-US" dirty="0"/>
              <a:t>US v. </a:t>
            </a:r>
            <a:r>
              <a:rPr lang="en-US" dirty="0" err="1"/>
              <a:t>Christjan</a:t>
            </a:r>
            <a:r>
              <a:rPr lang="en-US" dirty="0"/>
              <a:t> Bee</a:t>
            </a:r>
          </a:p>
        </p:txBody>
      </p:sp>
      <p:sp>
        <p:nvSpPr>
          <p:cNvPr id="3" name="Content Placeholder 2">
            <a:extLst>
              <a:ext uri="{FF2B5EF4-FFF2-40B4-BE49-F238E27FC236}">
                <a16:creationId xmlns:a16="http://schemas.microsoft.com/office/drawing/2014/main" id="{B9789B67-8214-D6E6-DD5D-2D86DBD09AA7}"/>
              </a:ext>
            </a:extLst>
          </p:cNvPr>
          <p:cNvSpPr>
            <a:spLocks noGrp="1"/>
          </p:cNvSpPr>
          <p:nvPr>
            <p:ph idx="1"/>
          </p:nvPr>
        </p:nvSpPr>
        <p:spPr/>
        <p:txBody>
          <a:bodyPr>
            <a:normAutofit fontScale="92500"/>
          </a:bodyPr>
          <a:lstStyle/>
          <a:p>
            <a:r>
              <a:rPr lang="en-US" dirty="0"/>
              <a:t>On August 8, 2011, Amber Bee contacted the Monett Police Department and reported that she had found files she believed to be child pornography on a computer used by her husband, the defendant, </a:t>
            </a:r>
            <a:r>
              <a:rPr lang="en-US" dirty="0" err="1"/>
              <a:t>Christjan</a:t>
            </a:r>
            <a:r>
              <a:rPr lang="en-US" dirty="0"/>
              <a:t> Bee. The defendant’s computer was seized by the investigators.</a:t>
            </a:r>
          </a:p>
          <a:p>
            <a:r>
              <a:rPr lang="en-US" dirty="0"/>
              <a:t>During the forensic examination of the defendant’s computer, a collection of electronic comics were discovered on the computer. These comics contained visual multiple depictions of minors engaging in graphic sexual intercourse with adults and other minors. </a:t>
            </a:r>
          </a:p>
        </p:txBody>
      </p:sp>
      <p:sp>
        <p:nvSpPr>
          <p:cNvPr id="4" name="Date Placeholder 3">
            <a:extLst>
              <a:ext uri="{FF2B5EF4-FFF2-40B4-BE49-F238E27FC236}">
                <a16:creationId xmlns:a16="http://schemas.microsoft.com/office/drawing/2014/main" id="{DE54AE3B-ECFA-C57F-2A80-A22D7ED594E0}"/>
              </a:ext>
            </a:extLst>
          </p:cNvPr>
          <p:cNvSpPr>
            <a:spLocks noGrp="1"/>
          </p:cNvSpPr>
          <p:nvPr>
            <p:ph type="dt" sz="half" idx="10"/>
          </p:nvPr>
        </p:nvSpPr>
        <p:spPr/>
        <p:txBody>
          <a:bodyPr/>
          <a:lstStyle/>
          <a:p>
            <a:fld id="{B9867A03-0D75-4281-ABBC-48F8F2265ADC}" type="datetime1">
              <a:rPr lang="en-US" smtClean="0"/>
              <a:t>10/10/2022</a:t>
            </a:fld>
            <a:endParaRPr lang="en-US"/>
          </a:p>
        </p:txBody>
      </p:sp>
      <p:sp>
        <p:nvSpPr>
          <p:cNvPr id="6" name="Slide Number Placeholder 5">
            <a:extLst>
              <a:ext uri="{FF2B5EF4-FFF2-40B4-BE49-F238E27FC236}">
                <a16:creationId xmlns:a16="http://schemas.microsoft.com/office/drawing/2014/main" id="{EED6E9CB-4656-6A4A-1951-EA199E00C43F}"/>
              </a:ext>
            </a:extLst>
          </p:cNvPr>
          <p:cNvSpPr>
            <a:spLocks noGrp="1"/>
          </p:cNvSpPr>
          <p:nvPr>
            <p:ph type="sldNum" sz="quarter" idx="12"/>
          </p:nvPr>
        </p:nvSpPr>
        <p:spPr/>
        <p:txBody>
          <a:bodyPr/>
          <a:lstStyle/>
          <a:p>
            <a:fld id="{DFDF98CC-160E-494C-8C3C-8CDC5FA257DE}" type="slidenum">
              <a:rPr lang="en-US" smtClean="0"/>
              <a:t>30</a:t>
            </a:fld>
            <a:endParaRPr lang="en-US"/>
          </a:p>
        </p:txBody>
      </p:sp>
    </p:spTree>
    <p:extLst>
      <p:ext uri="{BB962C8B-B14F-4D97-AF65-F5344CB8AC3E}">
        <p14:creationId xmlns:p14="http://schemas.microsoft.com/office/powerpoint/2010/main" val="1519581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Free Speech Today</a:t>
            </a:r>
          </a:p>
        </p:txBody>
      </p:sp>
      <p:sp>
        <p:nvSpPr>
          <p:cNvPr id="3" name="Content Placeholder 2"/>
          <p:cNvSpPr>
            <a:spLocks noGrp="1"/>
          </p:cNvSpPr>
          <p:nvPr>
            <p:ph idx="1"/>
          </p:nvPr>
        </p:nvSpPr>
        <p:spPr/>
        <p:txBody>
          <a:bodyPr>
            <a:normAutofit/>
          </a:bodyPr>
          <a:lstStyle/>
          <a:p>
            <a:r>
              <a:rPr lang="en-US" dirty="0"/>
              <a:t>After several attempts that have (thus far) been unsuccessful, one law did “stick.” CIPA – which requires schools and libraries that serve K-12 students to filter Internet content to receive federal funds. All others were found to violate the first amendment, due to being “void for vagueness” or “overbroad” (being found to restrict speech more than necessary to advance the public interest.)</a:t>
            </a:r>
          </a:p>
        </p:txBody>
      </p:sp>
    </p:spTree>
    <p:extLst>
      <p:ext uri="{BB962C8B-B14F-4D97-AF65-F5344CB8AC3E}">
        <p14:creationId xmlns:p14="http://schemas.microsoft.com/office/powerpoint/2010/main" val="2522785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Free Speech Today</a:t>
            </a:r>
          </a:p>
        </p:txBody>
      </p:sp>
      <p:sp>
        <p:nvSpPr>
          <p:cNvPr id="3" name="Content Placeholder 2"/>
          <p:cNvSpPr>
            <a:spLocks noGrp="1"/>
          </p:cNvSpPr>
          <p:nvPr>
            <p:ph idx="1"/>
          </p:nvPr>
        </p:nvSpPr>
        <p:spPr/>
        <p:txBody>
          <a:bodyPr>
            <a:normAutofit/>
          </a:bodyPr>
          <a:lstStyle/>
          <a:p>
            <a:r>
              <a:rPr lang="en-US" dirty="0"/>
              <a:t>However, free speech on the Internet is always a focus, with the argument renewed now as Net Neutrality. Instead of focusing on ELIMINATING “indecency” the focus is on placing paywalls behind speech. Telecoms do not create the content, but they control the infrastructure. It’s business and BUSINESS can be regulated a lot easier than SPEECH.</a:t>
            </a:r>
          </a:p>
        </p:txBody>
      </p:sp>
    </p:spTree>
    <p:extLst>
      <p:ext uri="{BB962C8B-B14F-4D97-AF65-F5344CB8AC3E}">
        <p14:creationId xmlns:p14="http://schemas.microsoft.com/office/powerpoint/2010/main" val="312790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Censorship</a:t>
            </a:r>
          </a:p>
        </p:txBody>
      </p:sp>
      <p:sp>
        <p:nvSpPr>
          <p:cNvPr id="3" name="Content Placeholder 2"/>
          <p:cNvSpPr>
            <a:spLocks noGrp="1"/>
          </p:cNvSpPr>
          <p:nvPr>
            <p:ph idx="1"/>
          </p:nvPr>
        </p:nvSpPr>
        <p:spPr/>
        <p:txBody>
          <a:bodyPr>
            <a:normAutofit lnSpcReduction="10000"/>
          </a:bodyPr>
          <a:lstStyle/>
          <a:p>
            <a:r>
              <a:rPr lang="en-US" dirty="0"/>
              <a:t>NOTE: The censorship of the Internet is not new. Throughout the 90s and 00s there have been multiple attempts to “sanitize” the Internet with various decency acts during various times of moral panic. </a:t>
            </a:r>
          </a:p>
          <a:p>
            <a:r>
              <a:rPr lang="en-US" dirty="0"/>
              <a:t>They have generally gotten no where thanks largely to the structure of the Internet in general (to censor the Internet is to censor thought.) </a:t>
            </a:r>
          </a:p>
          <a:p>
            <a:pPr lvl="1"/>
            <a:r>
              <a:rPr lang="en-US" dirty="0"/>
              <a:t>HOWEVER – the newest Net Neutrality arguments are gaining a lot more ground under the guise of Doing Business™ </a:t>
            </a:r>
          </a:p>
          <a:p>
            <a:pPr lvl="1"/>
            <a:r>
              <a:rPr lang="en-US" dirty="0"/>
              <a:t>It’s not “censorship” it’s “content filtering” or “content categorization”</a:t>
            </a:r>
          </a:p>
        </p:txBody>
      </p:sp>
    </p:spTree>
    <p:extLst>
      <p:ext uri="{BB962C8B-B14F-4D97-AF65-F5344CB8AC3E}">
        <p14:creationId xmlns:p14="http://schemas.microsoft.com/office/powerpoint/2010/main" val="1597866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et neutrality"/>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12580" t="4074" r="9991" b="4074"/>
          <a:stretch/>
        </p:blipFill>
        <p:spPr bwMode="auto">
          <a:xfrm>
            <a:off x="173567" y="0"/>
            <a:ext cx="1184486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084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Limits of Free Speech</a:t>
            </a:r>
          </a:p>
        </p:txBody>
      </p:sp>
      <p:sp>
        <p:nvSpPr>
          <p:cNvPr id="3" name="Content Placeholder 2"/>
          <p:cNvSpPr>
            <a:spLocks noGrp="1"/>
          </p:cNvSpPr>
          <p:nvPr>
            <p:ph idx="1"/>
          </p:nvPr>
        </p:nvSpPr>
        <p:spPr>
          <a:xfrm>
            <a:off x="1141414" y="1955800"/>
            <a:ext cx="10902548" cy="4758515"/>
          </a:xfrm>
        </p:spPr>
        <p:txBody>
          <a:bodyPr>
            <a:normAutofit/>
          </a:bodyPr>
          <a:lstStyle/>
          <a:p>
            <a:r>
              <a:rPr lang="en-US" dirty="0"/>
              <a:t>The first amendment does not provide each idiot an apple box to shout from, nor obligate anyone to listen to them. You are free to speak – others are free to ignore you. Or at least, </a:t>
            </a:r>
            <a:r>
              <a:rPr lang="en-US" dirty="0">
                <a:hlinkClick r:id="rId2"/>
              </a:rPr>
              <a:t>in most places, apparently</a:t>
            </a:r>
            <a:r>
              <a:rPr lang="en-US" dirty="0"/>
              <a:t>.</a:t>
            </a:r>
          </a:p>
          <a:p>
            <a:r>
              <a:rPr lang="en-US" dirty="0"/>
              <a:t>The first amendment does not give you the right to violate personal property. This is part of the net neutrality argument. If the Internet is business, then business are private and your civil rights to freedom of expression do no apply to private property.</a:t>
            </a:r>
          </a:p>
        </p:txBody>
      </p:sp>
    </p:spTree>
    <p:extLst>
      <p:ext uri="{BB962C8B-B14F-4D97-AF65-F5344CB8AC3E}">
        <p14:creationId xmlns:p14="http://schemas.microsoft.com/office/powerpoint/2010/main" val="88068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Limits of Free Speech</a:t>
            </a:r>
          </a:p>
        </p:txBody>
      </p:sp>
      <p:sp>
        <p:nvSpPr>
          <p:cNvPr id="3" name="Content Placeholder 2"/>
          <p:cNvSpPr>
            <a:spLocks noGrp="1"/>
          </p:cNvSpPr>
          <p:nvPr>
            <p:ph idx="1"/>
          </p:nvPr>
        </p:nvSpPr>
        <p:spPr>
          <a:xfrm>
            <a:off x="1141414" y="1676400"/>
            <a:ext cx="10902548" cy="5037915"/>
          </a:xfrm>
        </p:spPr>
        <p:txBody>
          <a:bodyPr>
            <a:normAutofit/>
          </a:bodyPr>
          <a:lstStyle/>
          <a:p>
            <a:r>
              <a:rPr lang="en-US" dirty="0"/>
              <a:t>A government may not force a person to endorse any symbol, slogan, or pledge.</a:t>
            </a:r>
          </a:p>
          <a:p>
            <a:r>
              <a:rPr lang="en-US" dirty="0"/>
              <a:t>Governmental restrictions on the "time, place, and manner" in which speech is permitted are constitutional if and only if:</a:t>
            </a:r>
          </a:p>
          <a:p>
            <a:pPr lvl="1"/>
            <a:r>
              <a:rPr lang="en-US" dirty="0"/>
              <a:t>they are "content neutral," both on their face and as applied;</a:t>
            </a:r>
          </a:p>
          <a:p>
            <a:pPr lvl="1"/>
            <a:r>
              <a:rPr lang="en-US" dirty="0"/>
              <a:t>they leave substantial other opportunities for speech to take place; and</a:t>
            </a:r>
          </a:p>
          <a:p>
            <a:pPr lvl="1"/>
            <a:r>
              <a:rPr lang="en-US" dirty="0"/>
              <a:t>they "narrowly serve a significant state interest."</a:t>
            </a:r>
          </a:p>
          <a:p>
            <a:r>
              <a:rPr lang="en-US" dirty="0"/>
              <a:t>On state-owned property that does not constitute a "public forum," government may restrict speech in any way that is reasonable in light of the nature and purpose of the property in question.</a:t>
            </a:r>
          </a:p>
        </p:txBody>
      </p:sp>
    </p:spTree>
    <p:extLst>
      <p:ext uri="{BB962C8B-B14F-4D97-AF65-F5344CB8AC3E}">
        <p14:creationId xmlns:p14="http://schemas.microsoft.com/office/powerpoint/2010/main" val="3664682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Limits of Free Speech</a:t>
            </a:r>
          </a:p>
        </p:txBody>
      </p:sp>
      <p:sp>
        <p:nvSpPr>
          <p:cNvPr id="3" name="Content Placeholder 2"/>
          <p:cNvSpPr>
            <a:spLocks noGrp="1"/>
          </p:cNvSpPr>
          <p:nvPr>
            <p:ph idx="1"/>
          </p:nvPr>
        </p:nvSpPr>
        <p:spPr/>
        <p:txBody>
          <a:bodyPr>
            <a:normAutofit/>
          </a:bodyPr>
          <a:lstStyle/>
          <a:p>
            <a:r>
              <a:rPr lang="en-US" dirty="0"/>
              <a:t>Content-based governmental restrictions on speech are unconstitutional unless they advance a "compelling state interest."  To this principle, there are six exceptions:</a:t>
            </a:r>
          </a:p>
        </p:txBody>
      </p:sp>
    </p:spTree>
    <p:extLst>
      <p:ext uri="{BB962C8B-B14F-4D97-AF65-F5344CB8AC3E}">
        <p14:creationId xmlns:p14="http://schemas.microsoft.com/office/powerpoint/2010/main" val="113037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Limits of Free Speech</a:t>
            </a:r>
          </a:p>
        </p:txBody>
      </p:sp>
      <p:sp>
        <p:nvSpPr>
          <p:cNvPr id="3" name="Content Placeholder 2"/>
          <p:cNvSpPr>
            <a:spLocks noGrp="1"/>
          </p:cNvSpPr>
          <p:nvPr>
            <p:ph idx="1"/>
          </p:nvPr>
        </p:nvSpPr>
        <p:spPr>
          <a:xfrm>
            <a:off x="1141414" y="1663700"/>
            <a:ext cx="10902548" cy="5050615"/>
          </a:xfrm>
        </p:spPr>
        <p:txBody>
          <a:bodyPr>
            <a:normAutofit/>
          </a:bodyPr>
          <a:lstStyle/>
          <a:p>
            <a:pPr marL="457189" indent="-457189">
              <a:buFont typeface="+mj-lt"/>
              <a:buAutoNum type="arabicPeriod"/>
            </a:pPr>
            <a:r>
              <a:rPr lang="en-US" dirty="0"/>
              <a:t>Speech that is likely to lead to imminent lawless action may be prohibited. </a:t>
            </a:r>
          </a:p>
          <a:p>
            <a:pPr marL="457189" indent="-457189">
              <a:buFont typeface="+mj-lt"/>
              <a:buAutoNum type="arabicPeriod"/>
            </a:pPr>
            <a:r>
              <a:rPr lang="en-US" dirty="0"/>
              <a:t>"Fighting words" -- i.e., words so insulting that people are likely to fight back -- may be prohibited. </a:t>
            </a:r>
          </a:p>
          <a:p>
            <a:pPr marL="457189" indent="-457189">
              <a:buFont typeface="+mj-lt"/>
              <a:buAutoNum type="arabicPeriod"/>
            </a:pPr>
            <a:r>
              <a:rPr lang="en-US" dirty="0"/>
              <a:t>Obscenity -- i.e., erotic expression, grossly or patently offensive to an average person, that lacks serious artistic or social value -- may be prohibited. </a:t>
            </a:r>
          </a:p>
          <a:p>
            <a:pPr marL="457189" indent="-457189">
              <a:buFont typeface="+mj-lt"/>
              <a:buAutoNum type="arabicPeriod"/>
            </a:pPr>
            <a:r>
              <a:rPr lang="en-US" dirty="0"/>
              <a:t>Child pornography may be banned whether or not it is legally obscene and whether or not it has serious artistic or social value, because it induces people to engage in lewd displays, and the creation of it threatens the welfare of children. </a:t>
            </a:r>
          </a:p>
        </p:txBody>
      </p:sp>
    </p:spTree>
    <p:extLst>
      <p:ext uri="{BB962C8B-B14F-4D97-AF65-F5344CB8AC3E}">
        <p14:creationId xmlns:p14="http://schemas.microsoft.com/office/powerpoint/2010/main" val="3726447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Limits of Free Speech</a:t>
            </a:r>
          </a:p>
        </p:txBody>
      </p:sp>
      <p:sp>
        <p:nvSpPr>
          <p:cNvPr id="3" name="Content Placeholder 2"/>
          <p:cNvSpPr>
            <a:spLocks noGrp="1"/>
          </p:cNvSpPr>
          <p:nvPr>
            <p:ph idx="1"/>
          </p:nvPr>
        </p:nvSpPr>
        <p:spPr/>
        <p:txBody>
          <a:bodyPr>
            <a:normAutofit lnSpcReduction="10000"/>
          </a:bodyPr>
          <a:lstStyle/>
          <a:p>
            <a:pPr marL="457189" indent="-457189">
              <a:buFont typeface="+mj-lt"/>
              <a:buAutoNum type="arabicPeriod" startAt="5"/>
            </a:pPr>
            <a:r>
              <a:rPr lang="en-US" dirty="0"/>
              <a:t>Defamatory statements may be prohibited.  (In other words, the making of such statements may constitutionally give rise to civil liability.)  However, if the target of the defamation is a "public figure," she must prove that the defendant acted with "malice."  </a:t>
            </a:r>
          </a:p>
          <a:p>
            <a:pPr marL="457189" indent="-457189">
              <a:buFont typeface="+mj-lt"/>
              <a:buAutoNum type="arabicPeriod" startAt="5"/>
            </a:pPr>
            <a:r>
              <a:rPr lang="en-US" dirty="0"/>
              <a:t>Commercial Speech may be banned only if it is misleading, pertains to illegal products, or directly advances a substantial state interest with a degree of suppression no greater than is reasonably necessary. </a:t>
            </a:r>
          </a:p>
        </p:txBody>
      </p:sp>
    </p:spTree>
    <p:extLst>
      <p:ext uri="{BB962C8B-B14F-4D97-AF65-F5344CB8AC3E}">
        <p14:creationId xmlns:p14="http://schemas.microsoft.com/office/powerpoint/2010/main" val="408461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a:t>
            </a:r>
            <a:r>
              <a:rPr lang="en-US" baseline="30000" dirty="0"/>
              <a:t>st</a:t>
            </a:r>
            <a:r>
              <a:rPr lang="en-US" dirty="0"/>
              <a:t> Amendment</a:t>
            </a:r>
          </a:p>
        </p:txBody>
      </p:sp>
      <p:sp>
        <p:nvSpPr>
          <p:cNvPr id="3" name="Content Placeholder 2"/>
          <p:cNvSpPr>
            <a:spLocks noGrp="1"/>
          </p:cNvSpPr>
          <p:nvPr>
            <p:ph idx="1"/>
          </p:nvPr>
        </p:nvSpPr>
        <p:spPr/>
        <p:txBody>
          <a:bodyPr>
            <a:normAutofit fontScale="92500" lnSpcReduction="20000"/>
          </a:bodyPr>
          <a:lstStyle/>
          <a:p>
            <a:r>
              <a:rPr lang="en-US" dirty="0"/>
              <a:t>Congress shall make no law respecting an establishment of religion or prohibiting the free exercise thereof, or abridging the freedom of speech or of the press, or the right of the people peaceably to assemble and to petition the government for a redress of grievances.</a:t>
            </a:r>
          </a:p>
          <a:p>
            <a:pPr lvl="1"/>
            <a:r>
              <a:rPr lang="en-US" dirty="0"/>
              <a:t>The Internet complicates the first amendment, doesn’t it?</a:t>
            </a:r>
          </a:p>
          <a:p>
            <a:pPr lvl="1"/>
            <a:r>
              <a:rPr lang="en-US" dirty="0"/>
              <a:t>What is press? Bloggers? Buzzfeed? The Internet puts the ability to publish into the hands of everyone – are we all “press”?</a:t>
            </a:r>
          </a:p>
          <a:p>
            <a:pPr lvl="1"/>
            <a:r>
              <a:rPr lang="en-US" dirty="0"/>
              <a:t>What is the limit of free speech?</a:t>
            </a:r>
          </a:p>
          <a:p>
            <a:pPr lvl="1"/>
            <a:r>
              <a:rPr lang="en-US" dirty="0"/>
              <a:t>Does the right to assemble extend to things like chat rooms, social media, or mass email?</a:t>
            </a:r>
          </a:p>
        </p:txBody>
      </p:sp>
    </p:spTree>
    <p:extLst>
      <p:ext uri="{BB962C8B-B14F-4D97-AF65-F5344CB8AC3E}">
        <p14:creationId xmlns:p14="http://schemas.microsoft.com/office/powerpoint/2010/main" val="3904214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Godwin’s Law</a:t>
            </a:r>
          </a:p>
        </p:txBody>
      </p:sp>
      <p:pic>
        <p:nvPicPr>
          <p:cNvPr id="2050" name="Picture 2" descr="Image result for internet nazi ru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0092" y="249749"/>
            <a:ext cx="7480675" cy="19564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internet nazi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402" y="2206233"/>
            <a:ext cx="6619275" cy="44542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internet nazi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46" y="2206233"/>
            <a:ext cx="6640531" cy="312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5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Restricted speech, free speech, dangerous speech</a:t>
            </a:r>
          </a:p>
        </p:txBody>
      </p:sp>
      <p:pic>
        <p:nvPicPr>
          <p:cNvPr id="5122" name="Picture 2" descr="Image result for lane dav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3101" y="2097088"/>
            <a:ext cx="4282621" cy="41227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75167" y="6338935"/>
            <a:ext cx="6012156" cy="379654"/>
          </a:xfrm>
          <a:prstGeom prst="rect">
            <a:avLst/>
          </a:prstGeom>
        </p:spPr>
        <p:txBody>
          <a:bodyPr wrap="square" lIns="91439" tIns="45719" rIns="91439" bIns="45719">
            <a:spAutoFit/>
          </a:bodyPr>
          <a:lstStyle/>
          <a:p>
            <a:pPr defTabSz="457178"/>
            <a:r>
              <a:rPr lang="en-US" sz="1867" dirty="0">
                <a:solidFill>
                  <a:prstClr val="black"/>
                </a:solidFill>
                <a:hlinkClick r:id="rId3"/>
              </a:rPr>
              <a:t>Would you like to know more?</a:t>
            </a:r>
            <a:endParaRPr lang="en-US" sz="1867" dirty="0">
              <a:solidFill>
                <a:prstClr val="black"/>
              </a:solidFill>
            </a:endParaRPr>
          </a:p>
        </p:txBody>
      </p:sp>
    </p:spTree>
    <p:extLst>
      <p:ext uri="{BB962C8B-B14F-4D97-AF65-F5344CB8AC3E}">
        <p14:creationId xmlns:p14="http://schemas.microsoft.com/office/powerpoint/2010/main" val="3484860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Poe’s Law</a:t>
            </a:r>
          </a:p>
        </p:txBody>
      </p:sp>
      <p:pic>
        <p:nvPicPr>
          <p:cNvPr id="3074" name="Picture 2" descr="Image result for Poe's La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4776" y="263022"/>
            <a:ext cx="7302035" cy="33151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epe fr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1446" y="2964094"/>
            <a:ext cx="4236591" cy="36845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feels good 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434" y="0"/>
            <a:ext cx="533696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37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a:t>
            </a:r>
          </a:p>
        </p:txBody>
      </p:sp>
      <p:sp>
        <p:nvSpPr>
          <p:cNvPr id="3" name="Content Placeholder 2"/>
          <p:cNvSpPr>
            <a:spLocks noGrp="1"/>
          </p:cNvSpPr>
          <p:nvPr>
            <p:ph idx="1"/>
          </p:nvPr>
        </p:nvSpPr>
        <p:spPr>
          <a:xfrm>
            <a:off x="1141414" y="1625599"/>
            <a:ext cx="10390186" cy="5075647"/>
          </a:xfrm>
        </p:spPr>
        <p:txBody>
          <a:bodyPr>
            <a:normAutofit/>
          </a:bodyPr>
          <a:lstStyle/>
          <a:p>
            <a:r>
              <a:rPr lang="en-US" dirty="0"/>
              <a:t>Threats are not protected speech, but the question is where mere talk becomes threatening – a line which is constantly being moved and interpreted according to the “reasonable person” standard.</a:t>
            </a:r>
          </a:p>
          <a:p>
            <a:r>
              <a:rPr lang="en-US" dirty="0"/>
              <a:t>Example: 1994 – </a:t>
            </a:r>
            <a:r>
              <a:rPr lang="en-US" i="1" dirty="0"/>
              <a:t>US v. </a:t>
            </a:r>
            <a:r>
              <a:rPr lang="en-US" i="1" dirty="0" err="1"/>
              <a:t>Alkhabaz</a:t>
            </a:r>
            <a:r>
              <a:rPr lang="en-US" i="1" dirty="0"/>
              <a:t> aka. Jake Baker</a:t>
            </a:r>
            <a:r>
              <a:rPr lang="en-US" dirty="0"/>
              <a:t>. Jake liked to write fictional stories of torture and sadism featuring his classmates at the University of Michigan. He shared them online, and when they came to light Baker was indicted for violations of the Interstate Communications statue (18 U.S.C. 875(c))</a:t>
            </a:r>
          </a:p>
        </p:txBody>
      </p:sp>
      <p:sp>
        <p:nvSpPr>
          <p:cNvPr id="4" name="Rectangle 3"/>
          <p:cNvSpPr/>
          <p:nvPr/>
        </p:nvSpPr>
        <p:spPr>
          <a:xfrm>
            <a:off x="1320800" y="5765800"/>
            <a:ext cx="4345576" cy="379654"/>
          </a:xfrm>
          <a:prstGeom prst="rect">
            <a:avLst/>
          </a:prstGeom>
        </p:spPr>
        <p:txBody>
          <a:bodyPr wrap="square" lIns="91439" tIns="45719" rIns="91439" bIns="45719">
            <a:spAutoFit/>
          </a:bodyPr>
          <a:lstStyle/>
          <a:p>
            <a:pPr defTabSz="457178"/>
            <a:r>
              <a:rPr lang="en-US" sz="1867" dirty="0">
                <a:solidFill>
                  <a:prstClr val="black"/>
                </a:solidFill>
                <a:hlinkClick r:id="rId2"/>
              </a:rPr>
              <a:t>Would you like to know more?</a:t>
            </a:r>
            <a:endParaRPr lang="en-US" sz="1867" dirty="0">
              <a:solidFill>
                <a:prstClr val="black"/>
              </a:solidFill>
            </a:endParaRPr>
          </a:p>
        </p:txBody>
      </p:sp>
    </p:spTree>
    <p:extLst>
      <p:ext uri="{BB962C8B-B14F-4D97-AF65-F5344CB8AC3E}">
        <p14:creationId xmlns:p14="http://schemas.microsoft.com/office/powerpoint/2010/main" val="2426802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a:t>
            </a:r>
          </a:p>
        </p:txBody>
      </p:sp>
      <p:sp>
        <p:nvSpPr>
          <p:cNvPr id="3" name="Content Placeholder 2"/>
          <p:cNvSpPr>
            <a:spLocks noGrp="1"/>
          </p:cNvSpPr>
          <p:nvPr>
            <p:ph idx="1"/>
          </p:nvPr>
        </p:nvSpPr>
        <p:spPr>
          <a:xfrm>
            <a:off x="1141414" y="1612899"/>
            <a:ext cx="10529886" cy="3975101"/>
          </a:xfrm>
        </p:spPr>
        <p:txBody>
          <a:bodyPr>
            <a:normAutofit fontScale="92500" lnSpcReduction="20000"/>
          </a:bodyPr>
          <a:lstStyle/>
          <a:p>
            <a:r>
              <a:rPr lang="en-US" dirty="0"/>
              <a:t>The court ruled it was not a violation. In their view, a violation of 875(c) requires a demonstration that a reasonable person would perceive the communications as being conveyed "to effect some change or achieve some goal through intimidation."  Baker's speech failed, in their judgment, to rise to this level.</a:t>
            </a:r>
          </a:p>
          <a:p>
            <a:pPr lvl="1"/>
            <a:r>
              <a:rPr lang="en-US" dirty="0"/>
              <a:t>“Baker's words were transmitted by means of the Internet, a relatively new communications medium that is itself currently the subject of much media attention.  The Internet makes it possible with unprecedented ease to achieve world-wide distribution of material, like Baker's story, posted to its public areas.  When used in such a fashion, the Internet may be likened to a newspaper with unlimited distribution and no locatable printing press - and with no supervising editorial control. But Baker's e-mail messages, on which the superseding indictment is based, were not publicly published but privately sent to </a:t>
            </a:r>
            <a:r>
              <a:rPr lang="en-US" dirty="0" err="1"/>
              <a:t>Gonda</a:t>
            </a:r>
            <a:r>
              <a:rPr lang="en-US" dirty="0"/>
              <a:t>.”</a:t>
            </a:r>
          </a:p>
        </p:txBody>
      </p:sp>
      <p:sp>
        <p:nvSpPr>
          <p:cNvPr id="4" name="Rectangle 3"/>
          <p:cNvSpPr/>
          <p:nvPr/>
        </p:nvSpPr>
        <p:spPr>
          <a:xfrm>
            <a:off x="1320800" y="5765800"/>
            <a:ext cx="4345576" cy="379654"/>
          </a:xfrm>
          <a:prstGeom prst="rect">
            <a:avLst/>
          </a:prstGeom>
        </p:spPr>
        <p:txBody>
          <a:bodyPr wrap="square" lIns="91439" tIns="45719" rIns="91439" bIns="45719">
            <a:spAutoFit/>
          </a:bodyPr>
          <a:lstStyle/>
          <a:p>
            <a:pPr defTabSz="457178"/>
            <a:r>
              <a:rPr lang="en-US" sz="1867" dirty="0">
                <a:solidFill>
                  <a:prstClr val="black"/>
                </a:solidFill>
                <a:hlinkClick r:id="rId2"/>
              </a:rPr>
              <a:t>Would you like to know more?</a:t>
            </a:r>
            <a:endParaRPr lang="en-US" sz="1867" dirty="0">
              <a:solidFill>
                <a:prstClr val="black"/>
              </a:solidFill>
            </a:endParaRPr>
          </a:p>
        </p:txBody>
      </p:sp>
    </p:spTree>
    <p:extLst>
      <p:ext uri="{BB962C8B-B14F-4D97-AF65-F5344CB8AC3E}">
        <p14:creationId xmlns:p14="http://schemas.microsoft.com/office/powerpoint/2010/main" val="1127953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a:t>
            </a:r>
          </a:p>
        </p:txBody>
      </p:sp>
      <p:sp>
        <p:nvSpPr>
          <p:cNvPr id="3" name="Content Placeholder 2"/>
          <p:cNvSpPr>
            <a:spLocks noGrp="1"/>
          </p:cNvSpPr>
          <p:nvPr>
            <p:ph idx="1"/>
          </p:nvPr>
        </p:nvSpPr>
        <p:spPr>
          <a:xfrm>
            <a:off x="1141414" y="1612899"/>
            <a:ext cx="10567986" cy="4152901"/>
          </a:xfrm>
        </p:spPr>
        <p:txBody>
          <a:bodyPr>
            <a:normAutofit fontScale="85000" lnSpcReduction="20000"/>
          </a:bodyPr>
          <a:lstStyle/>
          <a:p>
            <a:r>
              <a:rPr lang="en-US" dirty="0"/>
              <a:t>CONTEXT IS EVERYTHING</a:t>
            </a:r>
          </a:p>
          <a:p>
            <a:r>
              <a:rPr lang="en-US" dirty="0"/>
              <a:t>Elonis v. United States – A man is convicted of making threats against his wife over the internet. He was depressed over his divorce and losing his job, and made a post online about killing his wife:</a:t>
            </a:r>
          </a:p>
          <a:p>
            <a:pPr lvl="1"/>
            <a:r>
              <a:rPr lang="en-US" dirty="0"/>
              <a:t>"There's one way to love you but a thousand ways to kill you. I'm not going to rest until your body is a mess, soaked in blood and dying from all the little cuts.“</a:t>
            </a:r>
          </a:p>
          <a:p>
            <a:r>
              <a:rPr lang="en-US" dirty="0"/>
              <a:t>Elonis claimed he was inspired by Eminem when he wrote the post:</a:t>
            </a:r>
          </a:p>
          <a:p>
            <a:pPr lvl="1"/>
            <a:r>
              <a:rPr lang="en-US" dirty="0"/>
              <a:t>“And mama said she wants to show how far she can float/ And don’t worry about that little boo-boo on her throat”</a:t>
            </a:r>
          </a:p>
          <a:p>
            <a:r>
              <a:rPr lang="en-US" dirty="0"/>
              <a:t>When confronted by the FBI, he returned to social media with another post:</a:t>
            </a:r>
          </a:p>
          <a:p>
            <a:pPr lvl="1"/>
            <a:r>
              <a:rPr lang="en-US" dirty="0"/>
              <a:t>"Little agent lady stood so close, took all the strength I had not to turn the bitch ghost. Pull my knife, flick my wrist and slit her throat."</a:t>
            </a:r>
          </a:p>
        </p:txBody>
      </p:sp>
      <p:sp>
        <p:nvSpPr>
          <p:cNvPr id="4" name="Rectangle 3"/>
          <p:cNvSpPr/>
          <p:nvPr/>
        </p:nvSpPr>
        <p:spPr>
          <a:xfrm>
            <a:off x="1422400" y="5765800"/>
            <a:ext cx="4345576" cy="379654"/>
          </a:xfrm>
          <a:prstGeom prst="rect">
            <a:avLst/>
          </a:prstGeom>
        </p:spPr>
        <p:txBody>
          <a:bodyPr wrap="square" lIns="91439" tIns="45719" rIns="91439" bIns="45719">
            <a:spAutoFit/>
          </a:bodyPr>
          <a:lstStyle/>
          <a:p>
            <a:pPr defTabSz="457178"/>
            <a:r>
              <a:rPr lang="en-US" sz="1867" dirty="0">
                <a:solidFill>
                  <a:prstClr val="black"/>
                </a:solidFill>
                <a:hlinkClick r:id="rId2"/>
              </a:rPr>
              <a:t>Would you like to know more?</a:t>
            </a:r>
            <a:endParaRPr lang="en-US" sz="1867" dirty="0">
              <a:solidFill>
                <a:prstClr val="black"/>
              </a:solidFill>
            </a:endParaRPr>
          </a:p>
        </p:txBody>
      </p:sp>
    </p:spTree>
    <p:extLst>
      <p:ext uri="{BB962C8B-B14F-4D97-AF65-F5344CB8AC3E}">
        <p14:creationId xmlns:p14="http://schemas.microsoft.com/office/powerpoint/2010/main" val="3277901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Libel / Defamation</a:t>
            </a:r>
          </a:p>
        </p:txBody>
      </p:sp>
      <p:sp>
        <p:nvSpPr>
          <p:cNvPr id="3" name="Content Placeholder 2"/>
          <p:cNvSpPr>
            <a:spLocks noGrp="1"/>
          </p:cNvSpPr>
          <p:nvPr>
            <p:ph idx="1"/>
          </p:nvPr>
        </p:nvSpPr>
        <p:spPr/>
        <p:txBody>
          <a:bodyPr>
            <a:normAutofit fontScale="92500"/>
          </a:bodyPr>
          <a:lstStyle/>
          <a:p>
            <a:r>
              <a:rPr lang="en-US" dirty="0"/>
              <a:t>A growing number of consumers are now being sued by businesses because of negative reviews posted on Yelp, Amazon, Angie’s List, </a:t>
            </a:r>
            <a:r>
              <a:rPr lang="en-US" dirty="0" err="1"/>
              <a:t>RipOffReport</a:t>
            </a:r>
            <a:r>
              <a:rPr lang="en-US" dirty="0"/>
              <a:t> and other online forums. In one case, a Virginia woman was found guilty of defaming a contractor who did work on her home — and the only reason she dodged $750,000 in damages is because the jury also found the contractor had defamed her on the same forum. </a:t>
            </a:r>
          </a:p>
          <a:p>
            <a:r>
              <a:rPr lang="en-US" dirty="0"/>
              <a:t>In Arizona, a woman was found liable for $12 million in damages for setting up a website to criticize two surgeons. </a:t>
            </a:r>
          </a:p>
        </p:txBody>
      </p:sp>
    </p:spTree>
    <p:extLst>
      <p:ext uri="{BB962C8B-B14F-4D97-AF65-F5344CB8AC3E}">
        <p14:creationId xmlns:p14="http://schemas.microsoft.com/office/powerpoint/2010/main" val="8937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Libel / Defamation</a:t>
            </a:r>
          </a:p>
        </p:txBody>
      </p:sp>
      <p:sp>
        <p:nvSpPr>
          <p:cNvPr id="3" name="Content Placeholder 2"/>
          <p:cNvSpPr>
            <a:spLocks noGrp="1"/>
          </p:cNvSpPr>
          <p:nvPr>
            <p:ph idx="1"/>
          </p:nvPr>
        </p:nvSpPr>
        <p:spPr/>
        <p:txBody>
          <a:bodyPr>
            <a:normAutofit/>
          </a:bodyPr>
          <a:lstStyle/>
          <a:p>
            <a:r>
              <a:rPr lang="en-US" dirty="0"/>
              <a:t>While you may think it’s your right to complain about a bad experience online, you have to be careful. Even if you’re found not guilty of defamation, you could still have to pay lawyer’s fees and court costs to win the case. </a:t>
            </a:r>
          </a:p>
          <a:p>
            <a:r>
              <a:rPr lang="en-US" dirty="0"/>
              <a:t>The general rule of thumb is, if you post opinions, it’s not libelous — but if you make factual statements that can be proven to be untrue and harmful, you could be liable.</a:t>
            </a:r>
          </a:p>
        </p:txBody>
      </p:sp>
    </p:spTree>
    <p:extLst>
      <p:ext uri="{BB962C8B-B14F-4D97-AF65-F5344CB8AC3E}">
        <p14:creationId xmlns:p14="http://schemas.microsoft.com/office/powerpoint/2010/main" val="4284637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4</a:t>
            </a:r>
            <a:r>
              <a:rPr lang="en-US" baseline="30000" dirty="0"/>
              <a:t>th</a:t>
            </a:r>
            <a:r>
              <a:rPr lang="en-US" dirty="0"/>
              <a:t> Amendment</a:t>
            </a:r>
          </a:p>
        </p:txBody>
      </p:sp>
      <p:sp>
        <p:nvSpPr>
          <p:cNvPr id="3" name="Content Placeholder 2"/>
          <p:cNvSpPr>
            <a:spLocks noGrp="1"/>
          </p:cNvSpPr>
          <p:nvPr>
            <p:ph idx="1"/>
          </p:nvPr>
        </p:nvSpPr>
        <p:spPr/>
        <p:txBody>
          <a:bodyPr>
            <a:normAutofit fontScale="77500" lnSpcReduction="20000"/>
          </a:bodyPr>
          <a:lstStyle/>
          <a:p>
            <a:r>
              <a:rPr lang="en-US" dirty="0"/>
              <a:t>The right of the people to be secure in their persons, houses, papers, and effects against unreasonable searches and seizures shall not be violated, and no warrants shall issue but upon probable cause, supported by oath or affirmation, and particularly describing the place to be searched and the persons or things to be seized.</a:t>
            </a:r>
          </a:p>
          <a:p>
            <a:pPr lvl="1"/>
            <a:r>
              <a:rPr lang="en-US" dirty="0"/>
              <a:t>Let’s think about the old days… The FBI suspects you are a dirty Commie and is going to investigate you for sedition. No computers yet, so they want to know:</a:t>
            </a:r>
          </a:p>
          <a:p>
            <a:pPr lvl="2"/>
            <a:r>
              <a:rPr lang="en-US" dirty="0"/>
              <a:t>Where you are staying</a:t>
            </a:r>
          </a:p>
          <a:p>
            <a:pPr lvl="2"/>
            <a:r>
              <a:rPr lang="en-US" dirty="0"/>
              <a:t>What you are reading</a:t>
            </a:r>
          </a:p>
          <a:p>
            <a:pPr lvl="2"/>
            <a:r>
              <a:rPr lang="en-US" dirty="0"/>
              <a:t>Your diary – if you keep one</a:t>
            </a:r>
          </a:p>
          <a:p>
            <a:pPr lvl="2"/>
            <a:r>
              <a:rPr lang="en-US" dirty="0"/>
              <a:t>Where you do your shopping</a:t>
            </a:r>
          </a:p>
          <a:p>
            <a:pPr lvl="1"/>
            <a:r>
              <a:rPr lang="en-US" dirty="0"/>
              <a:t>No problem there – all very clearly personal “effects” and “papers.”</a:t>
            </a:r>
          </a:p>
        </p:txBody>
      </p:sp>
    </p:spTree>
    <p:extLst>
      <p:ext uri="{BB962C8B-B14F-4D97-AF65-F5344CB8AC3E}">
        <p14:creationId xmlns:p14="http://schemas.microsoft.com/office/powerpoint/2010/main" val="6720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on the Internet</a:t>
            </a:r>
          </a:p>
        </p:txBody>
      </p:sp>
      <p:sp>
        <p:nvSpPr>
          <p:cNvPr id="3" name="Content Placeholder 2"/>
          <p:cNvSpPr>
            <a:spLocks noGrp="1"/>
          </p:cNvSpPr>
          <p:nvPr>
            <p:ph idx="1"/>
          </p:nvPr>
        </p:nvSpPr>
        <p:spPr/>
        <p:txBody>
          <a:bodyPr>
            <a:normAutofit fontScale="70000" lnSpcReduction="20000"/>
          </a:bodyPr>
          <a:lstStyle/>
          <a:p>
            <a:r>
              <a:rPr lang="en-US" dirty="0"/>
              <a:t>When you send an email, you share it with numerous people along the way. You trust they won’t read it, but they could. There’s nothing inherent in the EULA or </a:t>
            </a:r>
            <a:r>
              <a:rPr lang="en-US" dirty="0" err="1"/>
              <a:t>ToS</a:t>
            </a:r>
            <a:r>
              <a:rPr lang="en-US" dirty="0"/>
              <a:t> of an email provider that says they won’t read it. In fact, there is likely language that says they will, if they feel like they have to. </a:t>
            </a:r>
          </a:p>
          <a:p>
            <a:r>
              <a:rPr lang="en-US" dirty="0"/>
              <a:t>In fact, all of your activity on the web is sent through multiple places. At the very least, your ISP is aware of your activity.</a:t>
            </a:r>
          </a:p>
          <a:p>
            <a:pPr lvl="1"/>
            <a:r>
              <a:rPr lang="en-US" dirty="0">
                <a:hlinkClick r:id="rId2"/>
              </a:rPr>
              <a:t>http://www.amazinginfographics.com/how-the-internet-works/</a:t>
            </a:r>
            <a:endParaRPr lang="en-US" dirty="0"/>
          </a:p>
          <a:p>
            <a:r>
              <a:rPr lang="en-US" dirty="0"/>
              <a:t>Law enforcement does not need to subpoena you for evidence. Your ISP will do. Or the servers anywhere else in the chain. </a:t>
            </a:r>
          </a:p>
          <a:p>
            <a:r>
              <a:rPr lang="en-US" dirty="0"/>
              <a:t>It is literally impossible to provide tangibility to something which, by design, is as intangible as the Internet.</a:t>
            </a:r>
          </a:p>
        </p:txBody>
      </p:sp>
    </p:spTree>
    <p:extLst>
      <p:ext uri="{BB962C8B-B14F-4D97-AF65-F5344CB8AC3E}">
        <p14:creationId xmlns:p14="http://schemas.microsoft.com/office/powerpoint/2010/main" val="298444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Freedom of the Press</a:t>
            </a:r>
          </a:p>
        </p:txBody>
      </p:sp>
      <p:sp>
        <p:nvSpPr>
          <p:cNvPr id="3" name="Content Placeholder 2"/>
          <p:cNvSpPr>
            <a:spLocks noGrp="1"/>
          </p:cNvSpPr>
          <p:nvPr>
            <p:ph idx="1"/>
          </p:nvPr>
        </p:nvSpPr>
        <p:spPr/>
        <p:txBody>
          <a:bodyPr/>
          <a:lstStyle/>
          <a:p>
            <a:r>
              <a:rPr lang="en-US" dirty="0"/>
              <a:t>Not better or worse, but different:</a:t>
            </a:r>
          </a:p>
          <a:p>
            <a:pPr lvl="1"/>
            <a:r>
              <a:rPr lang="en-US" dirty="0"/>
              <a:t>Pre-Internet, when publishing authority was consolidated, press identification was essentially a pass affording you protection of this clause.</a:t>
            </a:r>
          </a:p>
          <a:p>
            <a:pPr lvl="1"/>
            <a:r>
              <a:rPr lang="en-US" dirty="0"/>
              <a:t>These limited authorities could be influenced or shut down, but the decentralization of the Internet makes that much more difficult – look at the revolutions that took place shortly after the spread of the Internet.</a:t>
            </a:r>
          </a:p>
          <a:p>
            <a:pPr lvl="1"/>
            <a:r>
              <a:rPr lang="en-US" dirty="0"/>
              <a:t>The question now is – who is the press? Everyone? No one? If you have X followers? Y upvotes/likes?</a:t>
            </a:r>
          </a:p>
        </p:txBody>
      </p:sp>
    </p:spTree>
    <p:extLst>
      <p:ext uri="{BB962C8B-B14F-4D97-AF65-F5344CB8AC3E}">
        <p14:creationId xmlns:p14="http://schemas.microsoft.com/office/powerpoint/2010/main" val="1157484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72D6-0DB0-47DA-8DD7-B93257A622F2}"/>
              </a:ext>
            </a:extLst>
          </p:cNvPr>
          <p:cNvSpPr>
            <a:spLocks noGrp="1"/>
          </p:cNvSpPr>
          <p:nvPr>
            <p:ph type="title"/>
          </p:nvPr>
        </p:nvSpPr>
        <p:spPr/>
        <p:txBody>
          <a:bodyPr>
            <a:normAutofit/>
          </a:bodyPr>
          <a:lstStyle/>
          <a:p>
            <a:r>
              <a:rPr lang="en-US" dirty="0"/>
              <a:t>Privacy Enhancing Technologies – Communication Anonymizers</a:t>
            </a:r>
          </a:p>
        </p:txBody>
      </p:sp>
      <p:pic>
        <p:nvPicPr>
          <p:cNvPr id="1026" name="Picture 2" descr="Related image">
            <a:extLst>
              <a:ext uri="{FF2B5EF4-FFF2-40B4-BE49-F238E27FC236}">
                <a16:creationId xmlns:a16="http://schemas.microsoft.com/office/drawing/2014/main" id="{71543A01-B33C-410B-A524-2C58CD962B54}"/>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4498" y="1542427"/>
            <a:ext cx="6282267" cy="26699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w tor works">
            <a:extLst>
              <a:ext uri="{FF2B5EF4-FFF2-40B4-BE49-F238E27FC236}">
                <a16:creationId xmlns:a16="http://schemas.microsoft.com/office/drawing/2014/main" id="{9CE3D484-C9F7-4C3E-B8AF-AD7DE6A2E51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4498" y="3657729"/>
            <a:ext cx="6282267" cy="25817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4E3786-42AF-4098-982D-573910EC6BD3}"/>
              </a:ext>
            </a:extLst>
          </p:cNvPr>
          <p:cNvSpPr txBox="1"/>
          <p:nvPr/>
        </p:nvSpPr>
        <p:spPr>
          <a:xfrm>
            <a:off x="5664197" y="3426896"/>
            <a:ext cx="922867" cy="461665"/>
          </a:xfrm>
          <a:prstGeom prst="rect">
            <a:avLst/>
          </a:prstGeom>
          <a:noFill/>
        </p:spPr>
        <p:txBody>
          <a:bodyPr wrap="square" rtlCol="0">
            <a:spAutoFit/>
          </a:bodyPr>
          <a:lstStyle/>
          <a:p>
            <a:r>
              <a:rPr lang="en-US" sz="2400" dirty="0"/>
              <a:t>VPN</a:t>
            </a:r>
          </a:p>
        </p:txBody>
      </p:sp>
      <p:sp>
        <p:nvSpPr>
          <p:cNvPr id="7" name="TextBox 6">
            <a:extLst>
              <a:ext uri="{FF2B5EF4-FFF2-40B4-BE49-F238E27FC236}">
                <a16:creationId xmlns:a16="http://schemas.microsoft.com/office/drawing/2014/main" id="{0236F0C2-4DAE-455F-92A2-B068EF276FE2}"/>
              </a:ext>
            </a:extLst>
          </p:cNvPr>
          <p:cNvSpPr txBox="1"/>
          <p:nvPr/>
        </p:nvSpPr>
        <p:spPr>
          <a:xfrm>
            <a:off x="5342466" y="6231925"/>
            <a:ext cx="1566333" cy="461665"/>
          </a:xfrm>
          <a:prstGeom prst="rect">
            <a:avLst/>
          </a:prstGeom>
          <a:noFill/>
        </p:spPr>
        <p:txBody>
          <a:bodyPr wrap="square" rtlCol="0">
            <a:spAutoFit/>
          </a:bodyPr>
          <a:lstStyle/>
          <a:p>
            <a:r>
              <a:rPr lang="en-US" sz="2400" dirty="0"/>
              <a:t>TOR / I2P</a:t>
            </a:r>
          </a:p>
        </p:txBody>
      </p:sp>
    </p:spTree>
    <p:extLst>
      <p:ext uri="{BB962C8B-B14F-4D97-AF65-F5344CB8AC3E}">
        <p14:creationId xmlns:p14="http://schemas.microsoft.com/office/powerpoint/2010/main" val="3234243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on the Internet</a:t>
            </a:r>
          </a:p>
        </p:txBody>
      </p:sp>
      <p:sp>
        <p:nvSpPr>
          <p:cNvPr id="3" name="Content Placeholder 2"/>
          <p:cNvSpPr>
            <a:spLocks noGrp="1"/>
          </p:cNvSpPr>
          <p:nvPr>
            <p:ph idx="1"/>
          </p:nvPr>
        </p:nvSpPr>
        <p:spPr/>
        <p:txBody>
          <a:bodyPr>
            <a:normAutofit fontScale="92500" lnSpcReduction="10000"/>
          </a:bodyPr>
          <a:lstStyle/>
          <a:p>
            <a:r>
              <a:rPr lang="en-US" dirty="0"/>
              <a:t>In Europe, citizens have a “right to be forgotten” – users of technological services have a right be exempt form data mining. The US has no such right, implicit or explicit. </a:t>
            </a:r>
          </a:p>
          <a:p>
            <a:pPr lvl="1"/>
            <a:r>
              <a:rPr lang="en-US" dirty="0"/>
              <a:t>Also consider that many events (birth, dead, divorce, </a:t>
            </a:r>
            <a:r>
              <a:rPr lang="en-US" dirty="0" err="1"/>
              <a:t>etc</a:t>
            </a:r>
            <a:r>
              <a:rPr lang="en-US" dirty="0"/>
              <a:t>) are matters of public record, indexed by search engines. Check out CCAP if you haven’t heard of it. </a:t>
            </a:r>
          </a:p>
          <a:p>
            <a:r>
              <a:rPr lang="en-US" dirty="0"/>
              <a:t>You might think – oh, it’s cool, always switch on the Do Not Track option. Most browsers today (Chrome, Firefox, Safari, Internet Explorer) do offer a do-not-track plugin — the only problem is, there’s no law requiring advertising companies to abide by it.</a:t>
            </a:r>
          </a:p>
        </p:txBody>
      </p:sp>
    </p:spTree>
    <p:extLst>
      <p:ext uri="{BB962C8B-B14F-4D97-AF65-F5344CB8AC3E}">
        <p14:creationId xmlns:p14="http://schemas.microsoft.com/office/powerpoint/2010/main" val="3408807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on the Internet</a:t>
            </a:r>
          </a:p>
        </p:txBody>
      </p:sp>
      <p:sp>
        <p:nvSpPr>
          <p:cNvPr id="3" name="Content Placeholder 2"/>
          <p:cNvSpPr>
            <a:spLocks noGrp="1"/>
          </p:cNvSpPr>
          <p:nvPr>
            <p:ph idx="1"/>
          </p:nvPr>
        </p:nvSpPr>
        <p:spPr/>
        <p:txBody>
          <a:bodyPr>
            <a:normAutofit/>
          </a:bodyPr>
          <a:lstStyle/>
          <a:p>
            <a:r>
              <a:rPr lang="en-US" dirty="0"/>
              <a:t>A fun experiment: Pick a house, any house. Many county tax assessors and websites such as Zillow or Trulia will have tons of information on it. It’s value, the owner’s name, etc. Then Google </a:t>
            </a:r>
            <a:r>
              <a:rPr lang="en-US" dirty="0" err="1"/>
              <a:t>streetview</a:t>
            </a:r>
            <a:r>
              <a:rPr lang="en-US" dirty="0"/>
              <a:t> will give you a close-up look at it. (For a while Google was even using their roaming </a:t>
            </a:r>
            <a:r>
              <a:rPr lang="en-US" dirty="0" err="1"/>
              <a:t>streetview</a:t>
            </a:r>
            <a:r>
              <a:rPr lang="en-US" dirty="0"/>
              <a:t> cars to collect unencrypted </a:t>
            </a:r>
            <a:r>
              <a:rPr lang="en-US" dirty="0" err="1"/>
              <a:t>WiFi</a:t>
            </a:r>
            <a:r>
              <a:rPr lang="en-US" dirty="0"/>
              <a:t> signals from people’s homes to build out an even better idea of demographics, but that is being challenged under the Wiretap Act.)</a:t>
            </a:r>
          </a:p>
        </p:txBody>
      </p:sp>
    </p:spTree>
    <p:extLst>
      <p:ext uri="{BB962C8B-B14F-4D97-AF65-F5344CB8AC3E}">
        <p14:creationId xmlns:p14="http://schemas.microsoft.com/office/powerpoint/2010/main" val="556287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ECPA</a:t>
            </a:r>
          </a:p>
        </p:txBody>
      </p:sp>
      <p:sp>
        <p:nvSpPr>
          <p:cNvPr id="3" name="Content Placeholder 2"/>
          <p:cNvSpPr>
            <a:spLocks noGrp="1"/>
          </p:cNvSpPr>
          <p:nvPr>
            <p:ph idx="1"/>
          </p:nvPr>
        </p:nvSpPr>
        <p:spPr/>
        <p:txBody>
          <a:bodyPr/>
          <a:lstStyle/>
          <a:p>
            <a:r>
              <a:rPr lang="en-US" dirty="0"/>
              <a:t>Electronic Communications Privacy Act (ECPA) – Passed in 1986 and primarily governs how the government can access digital communications. Under this act, law enforcement agencies need a subpoena only, not a warrant, to obtain items older than 180 days. </a:t>
            </a:r>
          </a:p>
          <a:p>
            <a:r>
              <a:rPr lang="en-US" dirty="0"/>
              <a:t>How you feel about this is largely dependent on your experiences with technology. </a:t>
            </a:r>
            <a:r>
              <a:rPr lang="en-US" dirty="0">
                <a:hlinkClick r:id="rId2"/>
              </a:rPr>
              <a:t>http://www.pewinternet.org/2016/01/14/privacy-and-information-sharing/</a:t>
            </a:r>
            <a:r>
              <a:rPr lang="en-US" dirty="0"/>
              <a:t> </a:t>
            </a:r>
          </a:p>
        </p:txBody>
      </p:sp>
    </p:spTree>
    <p:extLst>
      <p:ext uri="{BB962C8B-B14F-4D97-AF65-F5344CB8AC3E}">
        <p14:creationId xmlns:p14="http://schemas.microsoft.com/office/powerpoint/2010/main" val="63496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5</a:t>
            </a:r>
            <a:r>
              <a:rPr lang="en-US" baseline="30000" dirty="0"/>
              <a:t>th</a:t>
            </a:r>
            <a:r>
              <a:rPr lang="en-US" dirty="0"/>
              <a:t> Amendment</a:t>
            </a:r>
          </a:p>
        </p:txBody>
      </p:sp>
      <p:sp>
        <p:nvSpPr>
          <p:cNvPr id="3" name="Content Placeholder 2"/>
          <p:cNvSpPr>
            <a:spLocks noGrp="1"/>
          </p:cNvSpPr>
          <p:nvPr>
            <p:ph idx="1"/>
          </p:nvPr>
        </p:nvSpPr>
        <p:spPr/>
        <p:txBody>
          <a:bodyPr>
            <a:normAutofit fontScale="92500"/>
          </a:bodyPr>
          <a:lstStyle/>
          <a:p>
            <a:r>
              <a:rPr lang="en-US" dirty="0"/>
              <a:t>No person shall be held to answer for a capital or otherwise infamous crime unless on a presentment or indictment of a grand jury, except in cases arising in the land or naval forces, or in the militia, when in actual service in time of war or public danger; nor shall any person be subject for the same offense to be twice put in jeopardy of life or limb; nor shall be compelled in any criminal case to be a witness against himself, nor be deprived of life, liberty, or property without due process of law; nor shall private property be taken for public use without just compensation.</a:t>
            </a:r>
          </a:p>
        </p:txBody>
      </p:sp>
    </p:spTree>
    <p:extLst>
      <p:ext uri="{BB962C8B-B14F-4D97-AF65-F5344CB8AC3E}">
        <p14:creationId xmlns:p14="http://schemas.microsoft.com/office/powerpoint/2010/main" val="2006357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Passwords</a:t>
            </a:r>
          </a:p>
        </p:txBody>
      </p:sp>
      <p:sp>
        <p:nvSpPr>
          <p:cNvPr id="3" name="Content Placeholder 2"/>
          <p:cNvSpPr>
            <a:spLocks noGrp="1"/>
          </p:cNvSpPr>
          <p:nvPr>
            <p:ph idx="1"/>
          </p:nvPr>
        </p:nvSpPr>
        <p:spPr/>
        <p:txBody>
          <a:bodyPr>
            <a:normAutofit fontScale="85000" lnSpcReduction="10000"/>
          </a:bodyPr>
          <a:lstStyle/>
          <a:p>
            <a:r>
              <a:rPr lang="en-US" dirty="0"/>
              <a:t>The 5</a:t>
            </a:r>
            <a:r>
              <a:rPr lang="en-US" baseline="30000" dirty="0"/>
              <a:t>th</a:t>
            </a:r>
            <a:r>
              <a:rPr lang="en-US" dirty="0"/>
              <a:t> amendment protects you from incriminating yourself in the course of a criminal investigation. The question – is it something you KNOW or something you HAVE?</a:t>
            </a:r>
          </a:p>
          <a:p>
            <a:pPr lvl="1"/>
            <a:r>
              <a:rPr lang="en-US" dirty="0"/>
              <a:t>Something you KNOW is protected.</a:t>
            </a:r>
          </a:p>
          <a:p>
            <a:pPr lvl="1"/>
            <a:r>
              <a:rPr lang="en-US" dirty="0"/>
              <a:t>Something you HAVE is evidence. This includes fingerprints (biometric passwords), written notes, facial recognition, etc.</a:t>
            </a:r>
          </a:p>
          <a:p>
            <a:pPr lvl="1"/>
            <a:endParaRPr lang="en-US" dirty="0"/>
          </a:p>
          <a:p>
            <a:r>
              <a:rPr lang="en-US" dirty="0"/>
              <a:t>This has some pretty far-reaching implications – consider the case of a suspected arsonist who was charged with fraud when evidence from his pacemaker contradicted his story of escaping a house fire (no evidence of elevated heart rate.)</a:t>
            </a:r>
          </a:p>
        </p:txBody>
      </p:sp>
    </p:spTree>
    <p:extLst>
      <p:ext uri="{BB962C8B-B14F-4D97-AF65-F5344CB8AC3E}">
        <p14:creationId xmlns:p14="http://schemas.microsoft.com/office/powerpoint/2010/main" val="2722148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Passwords</a:t>
            </a:r>
          </a:p>
        </p:txBody>
      </p:sp>
      <p:sp>
        <p:nvSpPr>
          <p:cNvPr id="3" name="Content Placeholder 2"/>
          <p:cNvSpPr>
            <a:spLocks noGrp="1"/>
          </p:cNvSpPr>
          <p:nvPr>
            <p:ph idx="1"/>
          </p:nvPr>
        </p:nvSpPr>
        <p:spPr/>
        <p:txBody>
          <a:bodyPr>
            <a:normAutofit fontScale="92500" lnSpcReduction="20000"/>
          </a:bodyPr>
          <a:lstStyle/>
          <a:p>
            <a:r>
              <a:rPr lang="en-US" dirty="0"/>
              <a:t>This may also change, as someone was recently held in civil contempt for refusing to provide a passcode: </a:t>
            </a:r>
            <a:r>
              <a:rPr lang="en-US" dirty="0">
                <a:hlinkClick r:id="rId2"/>
              </a:rPr>
              <a:t>https://assets.documentcloud.org/documents/4597748/Emergency-Writ.pdf</a:t>
            </a:r>
            <a:endParaRPr lang="en-US" dirty="0"/>
          </a:p>
          <a:p>
            <a:endParaRPr lang="en-US" dirty="0"/>
          </a:p>
          <a:p>
            <a:r>
              <a:rPr lang="en-US" dirty="0"/>
              <a:t>In any event, search procedure still applies to computer files and phones. Remember: Consent, warrant, exigent circumstances, or plain view.</a:t>
            </a:r>
          </a:p>
          <a:p>
            <a:pPr lvl="1"/>
            <a:r>
              <a:rPr lang="en-US" dirty="0"/>
              <a:t>iOS11 has a feature that gives users the best of both worlds: </a:t>
            </a:r>
            <a:r>
              <a:rPr lang="en-US" dirty="0">
                <a:hlinkClick r:id="rId3"/>
              </a:rPr>
              <a:t>http://www.slate.com/blogs/future_tense/2017/08/18/the_new_iphone_update_will_help_prevent_cops_from_searching_your_locked.html</a:t>
            </a:r>
            <a:r>
              <a:rPr lang="en-US" dirty="0"/>
              <a:t> Known as “cop lock”</a:t>
            </a:r>
          </a:p>
        </p:txBody>
      </p:sp>
    </p:spTree>
    <p:extLst>
      <p:ext uri="{BB962C8B-B14F-4D97-AF65-F5344CB8AC3E}">
        <p14:creationId xmlns:p14="http://schemas.microsoft.com/office/powerpoint/2010/main" val="4210358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C83B-68F8-4D46-B82E-7C4A98688F51}"/>
              </a:ext>
            </a:extLst>
          </p:cNvPr>
          <p:cNvSpPr>
            <a:spLocks noGrp="1"/>
          </p:cNvSpPr>
          <p:nvPr>
            <p:ph type="title"/>
          </p:nvPr>
        </p:nvSpPr>
        <p:spPr/>
        <p:txBody>
          <a:bodyPr/>
          <a:lstStyle/>
          <a:p>
            <a:r>
              <a:rPr lang="en-US" dirty="0"/>
              <a:t>Encryption</a:t>
            </a:r>
          </a:p>
        </p:txBody>
      </p:sp>
      <p:sp>
        <p:nvSpPr>
          <p:cNvPr id="3" name="Content Placeholder 2">
            <a:extLst>
              <a:ext uri="{FF2B5EF4-FFF2-40B4-BE49-F238E27FC236}">
                <a16:creationId xmlns:a16="http://schemas.microsoft.com/office/drawing/2014/main" id="{F5926663-B7F9-4E2E-9901-4B82DFB9DDE1}"/>
              </a:ext>
            </a:extLst>
          </p:cNvPr>
          <p:cNvSpPr>
            <a:spLocks noGrp="1"/>
          </p:cNvSpPr>
          <p:nvPr>
            <p:ph idx="1"/>
          </p:nvPr>
        </p:nvSpPr>
        <p:spPr/>
        <p:txBody>
          <a:bodyPr>
            <a:normAutofit fontScale="85000" lnSpcReduction="10000"/>
          </a:bodyPr>
          <a:lstStyle/>
          <a:p>
            <a:r>
              <a:rPr lang="en-US" dirty="0"/>
              <a:t>Can the court force a person to produce decrypted files or provide a password to decrypt files? </a:t>
            </a:r>
          </a:p>
          <a:p>
            <a:pPr lvl="1"/>
            <a:r>
              <a:rPr lang="en-US" dirty="0"/>
              <a:t>Usually no, but there are some circumstances that allow it.</a:t>
            </a:r>
          </a:p>
          <a:p>
            <a:pPr lvl="1"/>
            <a:r>
              <a:rPr lang="en-US" i="1" dirty="0">
                <a:hlinkClick r:id="rId2"/>
              </a:rPr>
              <a:t>United States v. </a:t>
            </a:r>
            <a:r>
              <a:rPr lang="en-US" i="1" dirty="0" err="1">
                <a:hlinkClick r:id="rId2"/>
              </a:rPr>
              <a:t>Fricosu</a:t>
            </a:r>
            <a:r>
              <a:rPr lang="en-US" dirty="0"/>
              <a:t>, held that the government can indeed force a suspect to use an encryption password if the testimony implicit in the use (i.e., the act of producing decrypted files) is already known to the government and/or the implicit testimony will not incriminate the suspect. The court ordered the defendant to produce decrypted files from her laptop because the government already knew (based on uncompelled testimony) that the files were on a computer that belonged to her and for which she had the password. </a:t>
            </a:r>
          </a:p>
          <a:p>
            <a:pPr lvl="1"/>
            <a:r>
              <a:rPr lang="en-US" dirty="0"/>
              <a:t>In short – Yes, if it’s a process of discovery, not of investigation.</a:t>
            </a:r>
          </a:p>
        </p:txBody>
      </p:sp>
    </p:spTree>
    <p:extLst>
      <p:ext uri="{BB962C8B-B14F-4D97-AF65-F5344CB8AC3E}">
        <p14:creationId xmlns:p14="http://schemas.microsoft.com/office/powerpoint/2010/main" val="2419070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C83B-68F8-4D46-B82E-7C4A98688F51}"/>
              </a:ext>
            </a:extLst>
          </p:cNvPr>
          <p:cNvSpPr>
            <a:spLocks noGrp="1"/>
          </p:cNvSpPr>
          <p:nvPr>
            <p:ph type="title"/>
          </p:nvPr>
        </p:nvSpPr>
        <p:spPr/>
        <p:txBody>
          <a:bodyPr/>
          <a:lstStyle/>
          <a:p>
            <a:r>
              <a:rPr lang="en-US" dirty="0"/>
              <a:t>5</a:t>
            </a:r>
            <a:r>
              <a:rPr lang="en-US" baseline="30000" dirty="0"/>
              <a:t>th</a:t>
            </a:r>
            <a:r>
              <a:rPr lang="en-US" dirty="0"/>
              <a:t> Amendment in a Nutshell</a:t>
            </a:r>
          </a:p>
        </p:txBody>
      </p:sp>
      <p:sp>
        <p:nvSpPr>
          <p:cNvPr id="3" name="Content Placeholder 2">
            <a:extLst>
              <a:ext uri="{FF2B5EF4-FFF2-40B4-BE49-F238E27FC236}">
                <a16:creationId xmlns:a16="http://schemas.microsoft.com/office/drawing/2014/main" id="{F5926663-B7F9-4E2E-9901-4B82DFB9DDE1}"/>
              </a:ext>
            </a:extLst>
          </p:cNvPr>
          <p:cNvSpPr>
            <a:spLocks noGrp="1"/>
          </p:cNvSpPr>
          <p:nvPr>
            <p:ph idx="1"/>
          </p:nvPr>
        </p:nvSpPr>
        <p:spPr>
          <a:xfrm>
            <a:off x="1141413" y="1689100"/>
            <a:ext cx="10542587" cy="4686300"/>
          </a:xfrm>
        </p:spPr>
        <p:txBody>
          <a:bodyPr>
            <a:normAutofit/>
          </a:bodyPr>
          <a:lstStyle/>
          <a:p>
            <a:r>
              <a:rPr lang="en-US" dirty="0"/>
              <a:t>The Fifth Amendment does not protect against the production of non-testimonial evidence. </a:t>
            </a:r>
          </a:p>
          <a:p>
            <a:r>
              <a:rPr lang="en-US" dirty="0"/>
              <a:t>Thus, a person may be required to provide blood samples or handwriting exemplars, appear in a line-up, or speak aloud for voice identification. </a:t>
            </a:r>
          </a:p>
          <a:p>
            <a:pPr lvl="1"/>
            <a:r>
              <a:rPr lang="en-US" dirty="0"/>
              <a:t>However, the Fifth Amendment does protect against the production of evidence that discloses the contents of a defendant’s mind, including his or her beliefs and knowledge. </a:t>
            </a:r>
          </a:p>
          <a:p>
            <a:pPr lvl="1"/>
            <a:r>
              <a:rPr lang="en-US" dirty="0"/>
              <a:t>Moreover, the amendment protects against any production that would compel a defendant to restate, repeat or affirm the truth of statements contained in documents sought.</a:t>
            </a:r>
          </a:p>
        </p:txBody>
      </p:sp>
    </p:spTree>
    <p:extLst>
      <p:ext uri="{BB962C8B-B14F-4D97-AF65-F5344CB8AC3E}">
        <p14:creationId xmlns:p14="http://schemas.microsoft.com/office/powerpoint/2010/main" val="23307777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6</a:t>
            </a:r>
            <a:r>
              <a:rPr lang="en-US" baseline="30000" dirty="0"/>
              <a:t>th</a:t>
            </a:r>
            <a:r>
              <a:rPr lang="en-US" dirty="0"/>
              <a:t> Amendment</a:t>
            </a:r>
          </a:p>
        </p:txBody>
      </p:sp>
      <p:sp>
        <p:nvSpPr>
          <p:cNvPr id="3" name="Content Placeholder 2"/>
          <p:cNvSpPr>
            <a:spLocks noGrp="1"/>
          </p:cNvSpPr>
          <p:nvPr>
            <p:ph idx="1"/>
          </p:nvPr>
        </p:nvSpPr>
        <p:spPr/>
        <p:txBody>
          <a:bodyPr>
            <a:normAutofit lnSpcReduction="10000"/>
          </a:bodyPr>
          <a:lstStyle/>
          <a:p>
            <a:r>
              <a:rPr lang="en-US" dirty="0"/>
              <a:t>In all criminal prosecutions, the accused shall enjoy the right to a speedy and public trial by an impartial jury of the state and district wherein the crime shall have been committed, which district shall have been previously ascertained by law, and to be informed of the nature and cause of the accusation; to be confronted with the witnesses against him; to have compulsory process for obtaining witnesses in his favor; and to have the assistance of counsel for his defense.</a:t>
            </a:r>
          </a:p>
        </p:txBody>
      </p:sp>
    </p:spTree>
    <p:extLst>
      <p:ext uri="{BB962C8B-B14F-4D97-AF65-F5344CB8AC3E}">
        <p14:creationId xmlns:p14="http://schemas.microsoft.com/office/powerpoint/2010/main" val="104980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recent case</a:t>
            </a:r>
          </a:p>
        </p:txBody>
      </p:sp>
      <p:sp>
        <p:nvSpPr>
          <p:cNvPr id="3" name="Content Placeholder 2"/>
          <p:cNvSpPr>
            <a:spLocks noGrp="1"/>
          </p:cNvSpPr>
          <p:nvPr>
            <p:ph idx="1"/>
          </p:nvPr>
        </p:nvSpPr>
        <p:spPr/>
        <p:txBody>
          <a:bodyPr>
            <a:normAutofit fontScale="85000" lnSpcReduction="20000"/>
          </a:bodyPr>
          <a:lstStyle/>
          <a:p>
            <a:r>
              <a:rPr lang="en-US" i="1" dirty="0" err="1"/>
              <a:t>Packingham</a:t>
            </a:r>
            <a:r>
              <a:rPr lang="en-US" i="1" dirty="0"/>
              <a:t> v. North Carolina </a:t>
            </a:r>
            <a:r>
              <a:rPr lang="en-US" dirty="0"/>
              <a:t>(2017):</a:t>
            </a:r>
          </a:p>
          <a:p>
            <a:pPr lvl="1"/>
            <a:r>
              <a:rPr lang="en-US" dirty="0"/>
              <a:t>LESTER PACKINGHAM JR. is a registered sex offender who pled guilty in 2002 to having sex with a 13-year-old girl when he was 21 years old. But in 2010, after the state of North Carolina banned </a:t>
            </a:r>
            <a:r>
              <a:rPr lang="en-US" dirty="0" err="1"/>
              <a:t>Packingham</a:t>
            </a:r>
            <a:r>
              <a:rPr lang="en-US" dirty="0"/>
              <a:t> from using Facebook, under a law that prohibits sex offenders in the state from using a wide swath of the internet, he decided to fight back, arguing that the ban violated his First Amendment rights.</a:t>
            </a:r>
          </a:p>
          <a:p>
            <a:pPr lvl="1"/>
            <a:r>
              <a:rPr lang="en-US" dirty="0"/>
              <a:t>The Supreme Court unanimously decided that </a:t>
            </a:r>
            <a:r>
              <a:rPr lang="en-US" dirty="0" err="1"/>
              <a:t>Packingham</a:t>
            </a:r>
            <a:r>
              <a:rPr lang="en-US" dirty="0"/>
              <a:t> was right. “Foreclosing access to social media altogether thus prevents users from engaging in the legitimate exercise of First Amendment rights,” reads Justice Anthony Kennedy’s opinion. “Even convicted criminals—and in some instances especially convicted criminals—might receive legitimate benefits from these means for access to the world of ideas, particularly if they seek to reform and to pursue lawful and rewarding lives.”</a:t>
            </a:r>
          </a:p>
        </p:txBody>
      </p:sp>
    </p:spTree>
    <p:extLst>
      <p:ext uri="{BB962C8B-B14F-4D97-AF65-F5344CB8AC3E}">
        <p14:creationId xmlns:p14="http://schemas.microsoft.com/office/powerpoint/2010/main" val="4101264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Juror social media">
            <a:extLst>
              <a:ext uri="{FF2B5EF4-FFF2-40B4-BE49-F238E27FC236}">
                <a16:creationId xmlns:a16="http://schemas.microsoft.com/office/drawing/2014/main" id="{A5B56793-A33B-4733-A7A8-6CF73C9FA7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9635"/>
          <a:stretch/>
        </p:blipFill>
        <p:spPr bwMode="auto">
          <a:xfrm>
            <a:off x="27" y="227"/>
            <a:ext cx="1219166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65AF05-14DF-4C3C-A03E-FE038A961685}"/>
              </a:ext>
            </a:extLst>
          </p:cNvPr>
          <p:cNvSpPr>
            <a:spLocks noGrp="1"/>
          </p:cNvSpPr>
          <p:nvPr>
            <p:ph type="title"/>
          </p:nvPr>
        </p:nvSpPr>
        <p:spPr>
          <a:xfrm>
            <a:off x="888631" y="2358391"/>
            <a:ext cx="3498979" cy="2453676"/>
          </a:xfrm>
        </p:spPr>
        <p:txBody>
          <a:bodyPr>
            <a:normAutofit/>
          </a:bodyPr>
          <a:lstStyle/>
          <a:p>
            <a:r>
              <a:rPr lang="en-US" dirty="0"/>
              <a:t>The Court of Public Opinion</a:t>
            </a:r>
          </a:p>
        </p:txBody>
      </p:sp>
      <p:sp>
        <p:nvSpPr>
          <p:cNvPr id="3" name="Content Placeholder 2">
            <a:extLst>
              <a:ext uri="{FF2B5EF4-FFF2-40B4-BE49-F238E27FC236}">
                <a16:creationId xmlns:a16="http://schemas.microsoft.com/office/drawing/2014/main" id="{D41173A4-B11E-4138-B9C6-30D092B98CCF}"/>
              </a:ext>
            </a:extLst>
          </p:cNvPr>
          <p:cNvSpPr>
            <a:spLocks noGrp="1"/>
          </p:cNvSpPr>
          <p:nvPr>
            <p:ph idx="1"/>
          </p:nvPr>
        </p:nvSpPr>
        <p:spPr>
          <a:xfrm>
            <a:off x="6089648" y="803186"/>
            <a:ext cx="5310672" cy="5248623"/>
          </a:xfrm>
        </p:spPr>
        <p:txBody>
          <a:bodyPr>
            <a:normAutofit fontScale="85000" lnSpcReduction="10000"/>
          </a:bodyPr>
          <a:lstStyle/>
          <a:p>
            <a:pPr>
              <a:lnSpc>
                <a:spcPct val="110000"/>
              </a:lnSpc>
            </a:pPr>
            <a:r>
              <a:rPr lang="en-US">
                <a:solidFill>
                  <a:srgbClr val="FFFFFE"/>
                </a:solidFill>
              </a:rPr>
              <a:t>To safeguard a defendant’s Sixth Amendment right to an impartial jury, jurors must “set aside preconceptions, disregard extrajudicial influences, and decide guilt or innocence ‘based on the evidence presented in court.’” Yet, juror misconduct is trending upwards as jurors are communicating via social media about the trials in which they are participating.</a:t>
            </a:r>
          </a:p>
          <a:p>
            <a:pPr lvl="1">
              <a:lnSpc>
                <a:spcPct val="110000"/>
              </a:lnSpc>
            </a:pPr>
            <a:r>
              <a:rPr lang="en-US">
                <a:solidFill>
                  <a:srgbClr val="FFFFFE"/>
                </a:solidFill>
              </a:rPr>
              <a:t>For instance, some jurors have used Facebook and Twitter to describe trials and elicit opinions from friends and family on how to decide a particular case.</a:t>
            </a:r>
          </a:p>
          <a:p>
            <a:pPr lvl="1">
              <a:lnSpc>
                <a:spcPct val="110000"/>
              </a:lnSpc>
            </a:pPr>
            <a:r>
              <a:rPr lang="en-US">
                <a:solidFill>
                  <a:srgbClr val="FFFFFE"/>
                </a:solidFill>
              </a:rPr>
              <a:t>Other jurors have expressed opinions pertaining to guilt or innocence, with one juror posting a Facebook status stating the defendant was “presumed guilty.”</a:t>
            </a:r>
          </a:p>
        </p:txBody>
      </p:sp>
      <p:pic>
        <p:nvPicPr>
          <p:cNvPr id="1028" name="Picture 4" descr="Image result for Juror social media">
            <a:extLst>
              <a:ext uri="{FF2B5EF4-FFF2-40B4-BE49-F238E27FC236}">
                <a16:creationId xmlns:a16="http://schemas.microsoft.com/office/drawing/2014/main" id="{BFDB4C38-8526-4628-A79F-2F99B7D54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 y="0"/>
            <a:ext cx="7261003" cy="684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35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C8C3-F8B9-4D00-B75C-DC4762B354B0}"/>
              </a:ext>
            </a:extLst>
          </p:cNvPr>
          <p:cNvSpPr>
            <a:spLocks noGrp="1"/>
          </p:cNvSpPr>
          <p:nvPr>
            <p:ph type="title"/>
          </p:nvPr>
        </p:nvSpPr>
        <p:spPr/>
        <p:txBody>
          <a:bodyPr>
            <a:normAutofit fontScale="90000"/>
          </a:bodyPr>
          <a:lstStyle/>
          <a:p>
            <a:r>
              <a:rPr lang="en-US" dirty="0"/>
              <a:t>In our era of instant global communication, is an “impartial” trial even possible?</a:t>
            </a:r>
          </a:p>
        </p:txBody>
      </p:sp>
      <p:pic>
        <p:nvPicPr>
          <p:cNvPr id="2052" name="Picture 4" descr="Image result for snowden">
            <a:extLst>
              <a:ext uri="{FF2B5EF4-FFF2-40B4-BE49-F238E27FC236}">
                <a16:creationId xmlns:a16="http://schemas.microsoft.com/office/drawing/2014/main" id="{3892BB55-0B16-4FC6-BF48-FC94F129C9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3278" y="2122438"/>
            <a:ext cx="6282267" cy="35312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A0B7574-EB32-47B7-B19B-C23E6CAAA00E}"/>
              </a:ext>
            </a:extLst>
          </p:cNvPr>
          <p:cNvSpPr/>
          <p:nvPr/>
        </p:nvSpPr>
        <p:spPr>
          <a:xfrm>
            <a:off x="3299616" y="5777817"/>
            <a:ext cx="5589589" cy="461665"/>
          </a:xfrm>
          <a:prstGeom prst="rect">
            <a:avLst/>
          </a:prstGeom>
        </p:spPr>
        <p:txBody>
          <a:bodyPr wrap="square">
            <a:spAutoFit/>
          </a:bodyPr>
          <a:lstStyle/>
          <a:p>
            <a:r>
              <a:rPr lang="en-US" sz="2400" dirty="0">
                <a:hlinkClick r:id="rId3"/>
              </a:rPr>
              <a:t>No, but that doesn’t stop us from trying.</a:t>
            </a:r>
            <a:endParaRPr lang="en-US" sz="2400" dirty="0"/>
          </a:p>
        </p:txBody>
      </p:sp>
    </p:spTree>
    <p:extLst>
      <p:ext uri="{BB962C8B-B14F-4D97-AF65-F5344CB8AC3E}">
        <p14:creationId xmlns:p14="http://schemas.microsoft.com/office/powerpoint/2010/main" val="16457258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CCC5-677A-48C1-8B43-F32222954626}"/>
              </a:ext>
            </a:extLst>
          </p:cNvPr>
          <p:cNvSpPr>
            <a:spLocks noGrp="1"/>
          </p:cNvSpPr>
          <p:nvPr>
            <p:ph type="title"/>
          </p:nvPr>
        </p:nvSpPr>
        <p:spPr/>
        <p:txBody>
          <a:bodyPr/>
          <a:lstStyle/>
          <a:p>
            <a:r>
              <a:rPr lang="en-US" dirty="0"/>
              <a:t>Digital citizenship</a:t>
            </a:r>
          </a:p>
        </p:txBody>
      </p:sp>
      <p:sp>
        <p:nvSpPr>
          <p:cNvPr id="3" name="Content Placeholder 2">
            <a:extLst>
              <a:ext uri="{FF2B5EF4-FFF2-40B4-BE49-F238E27FC236}">
                <a16:creationId xmlns:a16="http://schemas.microsoft.com/office/drawing/2014/main" id="{68F1709A-A66B-4D8E-A3A6-7D0260D9897E}"/>
              </a:ext>
            </a:extLst>
          </p:cNvPr>
          <p:cNvSpPr>
            <a:spLocks noGrp="1"/>
          </p:cNvSpPr>
          <p:nvPr>
            <p:ph idx="1"/>
          </p:nvPr>
        </p:nvSpPr>
        <p:spPr/>
        <p:txBody>
          <a:bodyPr/>
          <a:lstStyle/>
          <a:p>
            <a:r>
              <a:rPr lang="en-US" dirty="0"/>
              <a:t>The Internet cannot exist without participation. It is the repository for all human information because someone took the time to put it there.</a:t>
            </a:r>
          </a:p>
          <a:p>
            <a:r>
              <a:rPr lang="en-US" dirty="0"/>
              <a:t>It is a running record of the global zeitgeist because people post their thoughts to the public.</a:t>
            </a:r>
          </a:p>
          <a:p>
            <a:pPr lvl="1"/>
            <a:r>
              <a:rPr lang="en-US" dirty="0"/>
              <a:t>Does this also give us a responsibility in an ethical sense to moderate content – or an ethical responsibility to </a:t>
            </a:r>
            <a:r>
              <a:rPr lang="en-US" i="1" dirty="0"/>
              <a:t>not </a:t>
            </a:r>
            <a:r>
              <a:rPr lang="en-US" dirty="0"/>
              <a:t>moderate content?</a:t>
            </a:r>
          </a:p>
        </p:txBody>
      </p:sp>
      <p:sp>
        <p:nvSpPr>
          <p:cNvPr id="4" name="Date Placeholder 3">
            <a:extLst>
              <a:ext uri="{FF2B5EF4-FFF2-40B4-BE49-F238E27FC236}">
                <a16:creationId xmlns:a16="http://schemas.microsoft.com/office/drawing/2014/main" id="{F209B253-40F6-452D-9EE0-98DCF09E474A}"/>
              </a:ext>
            </a:extLst>
          </p:cNvPr>
          <p:cNvSpPr>
            <a:spLocks noGrp="1"/>
          </p:cNvSpPr>
          <p:nvPr>
            <p:ph type="dt" sz="half" idx="10"/>
          </p:nvPr>
        </p:nvSpPr>
        <p:spPr/>
        <p:txBody>
          <a:bodyPr/>
          <a:lstStyle/>
          <a:p>
            <a:fld id="{B9867A03-0D75-4281-ABBC-48F8F2265ADC}" type="datetime1">
              <a:rPr lang="en-US" smtClean="0"/>
              <a:t>10/10/2022</a:t>
            </a:fld>
            <a:endParaRPr lang="en-US"/>
          </a:p>
        </p:txBody>
      </p:sp>
      <p:sp>
        <p:nvSpPr>
          <p:cNvPr id="5" name="Footer Placeholder 4">
            <a:extLst>
              <a:ext uri="{FF2B5EF4-FFF2-40B4-BE49-F238E27FC236}">
                <a16:creationId xmlns:a16="http://schemas.microsoft.com/office/drawing/2014/main" id="{AFC77775-1D03-46A8-A5CE-8CA7869A1BC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9678D3-4D71-4B4D-860D-500E529A0BA8}"/>
              </a:ext>
            </a:extLst>
          </p:cNvPr>
          <p:cNvSpPr>
            <a:spLocks noGrp="1"/>
          </p:cNvSpPr>
          <p:nvPr>
            <p:ph type="sldNum" sz="quarter" idx="12"/>
          </p:nvPr>
        </p:nvSpPr>
        <p:spPr/>
        <p:txBody>
          <a:bodyPr/>
          <a:lstStyle/>
          <a:p>
            <a:fld id="{DFDF98CC-160E-494C-8C3C-8CDC5FA257DE}" type="slidenum">
              <a:rPr lang="en-US" smtClean="0"/>
              <a:t>62</a:t>
            </a:fld>
            <a:endParaRPr lang="en-US"/>
          </a:p>
        </p:txBody>
      </p:sp>
    </p:spTree>
    <p:extLst>
      <p:ext uri="{BB962C8B-B14F-4D97-AF65-F5344CB8AC3E}">
        <p14:creationId xmlns:p14="http://schemas.microsoft.com/office/powerpoint/2010/main" val="93804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9EE0-A489-4CD8-9E0C-3822B7B376C0}"/>
              </a:ext>
            </a:extLst>
          </p:cNvPr>
          <p:cNvSpPr>
            <a:spLocks noGrp="1"/>
          </p:cNvSpPr>
          <p:nvPr>
            <p:ph type="title"/>
          </p:nvPr>
        </p:nvSpPr>
        <p:spPr/>
        <p:txBody>
          <a:bodyPr/>
          <a:lstStyle/>
          <a:p>
            <a:r>
              <a:rPr lang="en-US" dirty="0"/>
              <a:t>Freedom of Speech</a:t>
            </a:r>
          </a:p>
        </p:txBody>
      </p:sp>
      <p:sp>
        <p:nvSpPr>
          <p:cNvPr id="3" name="Content Placeholder 2">
            <a:extLst>
              <a:ext uri="{FF2B5EF4-FFF2-40B4-BE49-F238E27FC236}">
                <a16:creationId xmlns:a16="http://schemas.microsoft.com/office/drawing/2014/main" id="{3123CFC8-F6AD-4EDE-9499-B6C68F7490EA}"/>
              </a:ext>
            </a:extLst>
          </p:cNvPr>
          <p:cNvSpPr>
            <a:spLocks noGrp="1"/>
          </p:cNvSpPr>
          <p:nvPr>
            <p:ph idx="1"/>
          </p:nvPr>
        </p:nvSpPr>
        <p:spPr/>
        <p:txBody>
          <a:bodyPr>
            <a:normAutofit lnSpcReduction="10000"/>
          </a:bodyPr>
          <a:lstStyle/>
          <a:p>
            <a:r>
              <a:rPr lang="en-US" dirty="0"/>
              <a:t>Perhaps most profound is the freedom of speech in a medium that allows instant mass communication. </a:t>
            </a:r>
          </a:p>
          <a:p>
            <a:pPr lvl="1"/>
            <a:r>
              <a:rPr lang="en-US" dirty="0"/>
              <a:t>But there are limits to this freedom – that has been well established by the SCOTUS.</a:t>
            </a:r>
          </a:p>
          <a:p>
            <a:r>
              <a:rPr lang="en-US" dirty="0"/>
              <a:t>Forum moderation / Content curation : The Internet is Private Property</a:t>
            </a:r>
          </a:p>
          <a:p>
            <a:r>
              <a:rPr lang="en-US" dirty="0"/>
              <a:t>Freedom of Speech is </a:t>
            </a:r>
            <a:r>
              <a:rPr lang="en-US" i="1" dirty="0"/>
              <a:t>does not </a:t>
            </a:r>
            <a:r>
              <a:rPr lang="en-US" dirty="0"/>
              <a:t>equal freedom to be heard, or obligate others to pay attention to you. </a:t>
            </a:r>
          </a:p>
          <a:p>
            <a:pPr lvl="1"/>
            <a:r>
              <a:rPr lang="en-US" dirty="0"/>
              <a:t>The government may regulate speech – the time, place, and manner. </a:t>
            </a:r>
          </a:p>
          <a:p>
            <a:endParaRPr lang="en-US" dirty="0"/>
          </a:p>
        </p:txBody>
      </p:sp>
    </p:spTree>
    <p:extLst>
      <p:ext uri="{BB962C8B-B14F-4D97-AF65-F5344CB8AC3E}">
        <p14:creationId xmlns:p14="http://schemas.microsoft.com/office/powerpoint/2010/main" val="183618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chinese block 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844" y="-33337"/>
            <a:ext cx="9612312" cy="686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0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Law</a:t>
            </a:r>
          </a:p>
        </p:txBody>
      </p:sp>
      <p:sp>
        <p:nvSpPr>
          <p:cNvPr id="3" name="Content Placeholder 2"/>
          <p:cNvSpPr>
            <a:spLocks noGrp="1"/>
          </p:cNvSpPr>
          <p:nvPr>
            <p:ph idx="1"/>
          </p:nvPr>
        </p:nvSpPr>
        <p:spPr/>
        <p:txBody>
          <a:bodyPr>
            <a:normAutofit/>
          </a:bodyPr>
          <a:lstStyle/>
          <a:p>
            <a:r>
              <a:rPr lang="en-US" i="1" dirty="0"/>
              <a:t> </a:t>
            </a:r>
            <a:r>
              <a:rPr lang="en-US" i="1" dirty="0">
                <a:hlinkClick r:id="rId2"/>
              </a:rPr>
              <a:t>Kovacs v. Cooper</a:t>
            </a:r>
            <a:r>
              <a:rPr lang="en-US" dirty="0"/>
              <a:t> (1949) that “[t]he moving picture screen, the radio, the newspaper, the handbill, the sound truck and the street orator have differing natures, values, abuses and dangers. Each … is a law unto itself.”</a:t>
            </a:r>
          </a:p>
        </p:txBody>
      </p:sp>
    </p:spTree>
    <p:extLst>
      <p:ext uri="{BB962C8B-B14F-4D97-AF65-F5344CB8AC3E}">
        <p14:creationId xmlns:p14="http://schemas.microsoft.com/office/powerpoint/2010/main" val="2250040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0">
      <a:dk1>
        <a:sysClr val="windowText" lastClr="000000"/>
      </a:dk1>
      <a:lt1>
        <a:sysClr val="window" lastClr="FFFFFF"/>
      </a:lt1>
      <a:dk2>
        <a:srgbClr val="632E62"/>
      </a:dk2>
      <a:lt2>
        <a:srgbClr val="19141A"/>
      </a:lt2>
      <a:accent1>
        <a:srgbClr val="762EB1"/>
      </a:accent1>
      <a:accent2>
        <a:srgbClr val="762EB1"/>
      </a:accent2>
      <a:accent3>
        <a:srgbClr val="755DD9"/>
      </a:accent3>
      <a:accent4>
        <a:srgbClr val="665EB8"/>
      </a:accent4>
      <a:accent5>
        <a:srgbClr val="45A5ED"/>
      </a:accent5>
      <a:accent6>
        <a:srgbClr val="5982DB"/>
      </a:accent6>
      <a:hlink>
        <a:srgbClr val="E7CDE7"/>
      </a:hlink>
      <a:folHlink>
        <a:srgbClr val="D09BCF"/>
      </a:folHlink>
    </a:clrScheme>
    <a:fontScheme name="Custom 3">
      <a:majorFont>
        <a:latin typeface="Bahnschrift"/>
        <a:ea typeface=""/>
        <a:cs typeface=""/>
      </a:majorFont>
      <a:minorFont>
        <a:latin typeface="HelvLight"/>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3282</TotalTime>
  <Words>5614</Words>
  <Application>Microsoft Office PowerPoint</Application>
  <PresentationFormat>Widescreen</PresentationFormat>
  <Paragraphs>245</Paragraphs>
  <Slides>62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Bahnschrift</vt:lpstr>
      <vt:lpstr>Calibri</vt:lpstr>
      <vt:lpstr>HelvLight</vt:lpstr>
      <vt:lpstr>Circuit</vt:lpstr>
      <vt:lpstr>Module six: Constitutional Law and the Internet</vt:lpstr>
      <vt:lpstr>Obscenity? On MY Internet??</vt:lpstr>
      <vt:lpstr>Everyone’s American</vt:lpstr>
      <vt:lpstr>The 1st Amendment</vt:lpstr>
      <vt:lpstr>Freedom of the Press</vt:lpstr>
      <vt:lpstr>A recent case</vt:lpstr>
      <vt:lpstr>Freedom of Speech</vt:lpstr>
      <vt:lpstr>PowerPoint Presentation</vt:lpstr>
      <vt:lpstr>Case Law</vt:lpstr>
      <vt:lpstr>Copyright </vt:lpstr>
      <vt:lpstr>Copyright </vt:lpstr>
      <vt:lpstr>Run DMCA</vt:lpstr>
      <vt:lpstr>Any port in a storm</vt:lpstr>
      <vt:lpstr>Run DMCA</vt:lpstr>
      <vt:lpstr>Speaking of Section 230</vt:lpstr>
      <vt:lpstr>Section 230? Story time</vt:lpstr>
      <vt:lpstr>But wait… doesn’t that mean…?</vt:lpstr>
      <vt:lpstr>The Communications Decency Act</vt:lpstr>
      <vt:lpstr>Since 1996…</vt:lpstr>
      <vt:lpstr>Decency</vt:lpstr>
      <vt:lpstr>Case Law</vt:lpstr>
      <vt:lpstr>Decency</vt:lpstr>
      <vt:lpstr>Obscenity</vt:lpstr>
      <vt:lpstr>“Shock Links”</vt:lpstr>
      <vt:lpstr>Goatse is Illegal</vt:lpstr>
      <vt:lpstr>Naughty Language (could be) Illegal</vt:lpstr>
      <vt:lpstr>Naughty Language (could be) Illegal</vt:lpstr>
      <vt:lpstr>Loli / Shota is Illegal</vt:lpstr>
      <vt:lpstr>So how do people get away with it?</vt:lpstr>
      <vt:lpstr>US v. Christjan Bee</vt:lpstr>
      <vt:lpstr>State of Free Speech Today</vt:lpstr>
      <vt:lpstr>State of Free Speech Today</vt:lpstr>
      <vt:lpstr>Internet Censorship</vt:lpstr>
      <vt:lpstr>PowerPoint Presentation</vt:lpstr>
      <vt:lpstr>The Limits of Free Speech</vt:lpstr>
      <vt:lpstr>The Limits of Free Speech</vt:lpstr>
      <vt:lpstr>The Limits of Free Speech</vt:lpstr>
      <vt:lpstr>The Limits of Free Speech</vt:lpstr>
      <vt:lpstr>The Limits of Free Speech</vt:lpstr>
      <vt:lpstr>Godwin’s Law</vt:lpstr>
      <vt:lpstr>Restricted speech, free speech, dangerous speech</vt:lpstr>
      <vt:lpstr>Poe’s Law</vt:lpstr>
      <vt:lpstr>Threats</vt:lpstr>
      <vt:lpstr>Threats</vt:lpstr>
      <vt:lpstr>Threats</vt:lpstr>
      <vt:lpstr>Libel / Defamation</vt:lpstr>
      <vt:lpstr>Libel / Defamation</vt:lpstr>
      <vt:lpstr>The 4th Amendment</vt:lpstr>
      <vt:lpstr>Privacy on the Internet</vt:lpstr>
      <vt:lpstr>Privacy Enhancing Technologies – Communication Anonymizers</vt:lpstr>
      <vt:lpstr>Privacy on the Internet</vt:lpstr>
      <vt:lpstr>Privacy on the Internet</vt:lpstr>
      <vt:lpstr>ECPA</vt:lpstr>
      <vt:lpstr>The 5th Amendment</vt:lpstr>
      <vt:lpstr>Passwords</vt:lpstr>
      <vt:lpstr>Passwords</vt:lpstr>
      <vt:lpstr>Encryption</vt:lpstr>
      <vt:lpstr>5th Amendment in a Nutshell</vt:lpstr>
      <vt:lpstr>The 6th Amendment</vt:lpstr>
      <vt:lpstr>The Court of Public Opinion</vt:lpstr>
      <vt:lpstr>In our era of instant global communication, is an “impartial” trial even possible?</vt:lpstr>
      <vt:lpstr>Digital citizenship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Four: Digital Citizenship in the Information Age</dc:title>
  <dc:creator>Chad Johnson</dc:creator>
  <cp:lastModifiedBy>Johnson, Chad</cp:lastModifiedBy>
  <cp:revision>7</cp:revision>
  <dcterms:created xsi:type="dcterms:W3CDTF">2020-06-26T17:00:45Z</dcterms:created>
  <dcterms:modified xsi:type="dcterms:W3CDTF">2022-10-10T18:04:29Z</dcterms:modified>
</cp:coreProperties>
</file>