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58" r:id="rId3"/>
    <p:sldId id="297" r:id="rId4"/>
    <p:sldId id="323" r:id="rId5"/>
    <p:sldId id="327" r:id="rId6"/>
    <p:sldId id="356" r:id="rId7"/>
    <p:sldId id="357" r:id="rId8"/>
    <p:sldId id="258" r:id="rId9"/>
    <p:sldId id="259" r:id="rId10"/>
    <p:sldId id="260" r:id="rId11"/>
    <p:sldId id="261" r:id="rId12"/>
    <p:sldId id="320" r:id="rId13"/>
    <p:sldId id="325" r:id="rId14"/>
    <p:sldId id="326" r:id="rId15"/>
    <p:sldId id="328" r:id="rId16"/>
    <p:sldId id="257" r:id="rId17"/>
    <p:sldId id="329" r:id="rId18"/>
    <p:sldId id="330" r:id="rId19"/>
    <p:sldId id="264" r:id="rId20"/>
    <p:sldId id="265" r:id="rId21"/>
    <p:sldId id="331" r:id="rId22"/>
    <p:sldId id="267" r:id="rId23"/>
    <p:sldId id="268" r:id="rId24"/>
    <p:sldId id="269" r:id="rId25"/>
    <p:sldId id="271" r:id="rId26"/>
    <p:sldId id="270" r:id="rId27"/>
    <p:sldId id="285" r:id="rId28"/>
    <p:sldId id="303" r:id="rId29"/>
    <p:sldId id="309" r:id="rId30"/>
    <p:sldId id="310" r:id="rId31"/>
    <p:sldId id="307" r:id="rId32"/>
    <p:sldId id="308" r:id="rId33"/>
    <p:sldId id="313" r:id="rId34"/>
    <p:sldId id="31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D4C42-9634-405C-B547-A905091B8B24}" v="26" dt="2022-02-01T15:28:18.6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deep K Dhalla" userId="abf1c324fe834724" providerId="LiveId" clId="{254D4C42-9634-405C-B547-A905091B8B24}"/>
    <pc:docChg chg="undo custSel addSld delSld modSld sldOrd">
      <pc:chgData name="Hardeep K Dhalla" userId="abf1c324fe834724" providerId="LiveId" clId="{254D4C42-9634-405C-B547-A905091B8B24}" dt="2022-02-01T15:28:29.784" v="1942" actId="1076"/>
      <pc:docMkLst>
        <pc:docMk/>
      </pc:docMkLst>
      <pc:sldChg chg="modSp mod">
        <pc:chgData name="Hardeep K Dhalla" userId="abf1c324fe834724" providerId="LiveId" clId="{254D4C42-9634-405C-B547-A905091B8B24}" dt="2022-02-01T15:27:41.023" v="1941" actId="20577"/>
        <pc:sldMkLst>
          <pc:docMk/>
          <pc:sldMk cId="3951915937" sldId="256"/>
        </pc:sldMkLst>
        <pc:spChg chg="mod">
          <ac:chgData name="Hardeep K Dhalla" userId="abf1c324fe834724" providerId="LiveId" clId="{254D4C42-9634-405C-B547-A905091B8B24}" dt="2022-02-01T15:27:41.023" v="1941" actId="20577"/>
          <ac:spMkLst>
            <pc:docMk/>
            <pc:sldMk cId="3951915937" sldId="256"/>
            <ac:spMk id="2" creationId="{80F85E43-B17A-40BD-A291-CD81BA0F3D37}"/>
          </ac:spMkLst>
        </pc:spChg>
        <pc:spChg chg="mod">
          <ac:chgData name="Hardeep K Dhalla" userId="abf1c324fe834724" providerId="LiveId" clId="{254D4C42-9634-405C-B547-A905091B8B24}" dt="2022-01-27T18:35:07.103" v="1368" actId="20577"/>
          <ac:spMkLst>
            <pc:docMk/>
            <pc:sldMk cId="3951915937" sldId="256"/>
            <ac:spMk id="3" creationId="{26D043FC-0AAB-436B-9994-CAD9A10F2189}"/>
          </ac:spMkLst>
        </pc:spChg>
      </pc:sldChg>
      <pc:sldChg chg="add">
        <pc:chgData name="Hardeep K Dhalla" userId="abf1c324fe834724" providerId="LiveId" clId="{254D4C42-9634-405C-B547-A905091B8B24}" dt="2022-01-27T18:37:54.066" v="1436"/>
        <pc:sldMkLst>
          <pc:docMk/>
          <pc:sldMk cId="1079927035" sldId="257"/>
        </pc:sldMkLst>
      </pc:sldChg>
      <pc:sldChg chg="modSp del mod">
        <pc:chgData name="Hardeep K Dhalla" userId="abf1c324fe834724" providerId="LiveId" clId="{254D4C42-9634-405C-B547-A905091B8B24}" dt="2022-01-27T18:37:51.693" v="1435" actId="2696"/>
        <pc:sldMkLst>
          <pc:docMk/>
          <pc:sldMk cId="2508749529" sldId="257"/>
        </pc:sldMkLst>
        <pc:spChg chg="mod">
          <ac:chgData name="Hardeep K Dhalla" userId="abf1c324fe834724" providerId="LiveId" clId="{254D4C42-9634-405C-B547-A905091B8B24}" dt="2022-01-27T18:36:29.918" v="1432" actId="20577"/>
          <ac:spMkLst>
            <pc:docMk/>
            <pc:sldMk cId="2508749529" sldId="257"/>
            <ac:spMk id="3" creationId="{EDAB9947-2591-42AE-BA61-EDEF3F5583CD}"/>
          </ac:spMkLst>
        </pc:spChg>
      </pc:sldChg>
      <pc:sldChg chg="modSp new mod">
        <pc:chgData name="Hardeep K Dhalla" userId="abf1c324fe834724" providerId="LiveId" clId="{254D4C42-9634-405C-B547-A905091B8B24}" dt="2022-02-01T14:59:14.261" v="1803" actId="20577"/>
        <pc:sldMkLst>
          <pc:docMk/>
          <pc:sldMk cId="1290787435" sldId="258"/>
        </pc:sldMkLst>
        <pc:spChg chg="mod">
          <ac:chgData name="Hardeep K Dhalla" userId="abf1c324fe834724" providerId="LiveId" clId="{254D4C42-9634-405C-B547-A905091B8B24}" dt="2022-01-27T16:50:57.357" v="16" actId="20577"/>
          <ac:spMkLst>
            <pc:docMk/>
            <pc:sldMk cId="1290787435" sldId="258"/>
            <ac:spMk id="2" creationId="{37DD1034-7773-4AB7-81E6-FD785CDB4623}"/>
          </ac:spMkLst>
        </pc:spChg>
        <pc:spChg chg="mod">
          <ac:chgData name="Hardeep K Dhalla" userId="abf1c324fe834724" providerId="LiveId" clId="{254D4C42-9634-405C-B547-A905091B8B24}" dt="2022-02-01T14:59:14.261" v="1803" actId="20577"/>
          <ac:spMkLst>
            <pc:docMk/>
            <pc:sldMk cId="1290787435" sldId="258"/>
            <ac:spMk id="3" creationId="{E3FB422A-81F2-49DB-A80F-D8A45B2FF000}"/>
          </ac:spMkLst>
        </pc:spChg>
      </pc:sldChg>
      <pc:sldChg chg="addSp modSp new mod">
        <pc:chgData name="Hardeep K Dhalla" userId="abf1c324fe834724" providerId="LiveId" clId="{254D4C42-9634-405C-B547-A905091B8B24}" dt="2022-01-27T17:13:31.731" v="543" actId="14100"/>
        <pc:sldMkLst>
          <pc:docMk/>
          <pc:sldMk cId="783321412" sldId="259"/>
        </pc:sldMkLst>
        <pc:spChg chg="mod">
          <ac:chgData name="Hardeep K Dhalla" userId="abf1c324fe834724" providerId="LiveId" clId="{254D4C42-9634-405C-B547-A905091B8B24}" dt="2022-01-27T17:09:25.898" v="409" actId="20577"/>
          <ac:spMkLst>
            <pc:docMk/>
            <pc:sldMk cId="783321412" sldId="259"/>
            <ac:spMk id="2" creationId="{C819B74A-FE42-467B-A9C8-34CB6D919FD3}"/>
          </ac:spMkLst>
        </pc:spChg>
        <pc:spChg chg="mod">
          <ac:chgData name="Hardeep K Dhalla" userId="abf1c324fe834724" providerId="LiveId" clId="{254D4C42-9634-405C-B547-A905091B8B24}" dt="2022-01-27T17:10:38.074" v="470" actId="20577"/>
          <ac:spMkLst>
            <pc:docMk/>
            <pc:sldMk cId="783321412" sldId="259"/>
            <ac:spMk id="3" creationId="{63A1EF2B-E7E7-40F8-950E-35E8F49B1066}"/>
          </ac:spMkLst>
        </pc:spChg>
        <pc:spChg chg="add mod">
          <ac:chgData name="Hardeep K Dhalla" userId="abf1c324fe834724" providerId="LiveId" clId="{254D4C42-9634-405C-B547-A905091B8B24}" dt="2022-01-27T17:11:20.777" v="487" actId="20577"/>
          <ac:spMkLst>
            <pc:docMk/>
            <pc:sldMk cId="783321412" sldId="259"/>
            <ac:spMk id="4" creationId="{689615D3-5684-40AC-BF4B-0B9A0A4CF1AE}"/>
          </ac:spMkLst>
        </pc:spChg>
        <pc:spChg chg="add mod">
          <ac:chgData name="Hardeep K Dhalla" userId="abf1c324fe834724" providerId="LiveId" clId="{254D4C42-9634-405C-B547-A905091B8B24}" dt="2022-01-27T17:11:33.193" v="503" actId="20577"/>
          <ac:spMkLst>
            <pc:docMk/>
            <pc:sldMk cId="783321412" sldId="259"/>
            <ac:spMk id="5" creationId="{61CA19E3-BFAD-4221-AD89-ACF0F4728FA6}"/>
          </ac:spMkLst>
        </pc:spChg>
        <pc:spChg chg="add mod">
          <ac:chgData name="Hardeep K Dhalla" userId="abf1c324fe834724" providerId="LiveId" clId="{254D4C42-9634-405C-B547-A905091B8B24}" dt="2022-01-27T17:11:26.241" v="492" actId="20577"/>
          <ac:spMkLst>
            <pc:docMk/>
            <pc:sldMk cId="783321412" sldId="259"/>
            <ac:spMk id="6" creationId="{E0C3E9E5-2871-4D4D-84FD-7E88B729DA1F}"/>
          </ac:spMkLst>
        </pc:spChg>
        <pc:spChg chg="add mod">
          <ac:chgData name="Hardeep K Dhalla" userId="abf1c324fe834724" providerId="LiveId" clId="{254D4C42-9634-405C-B547-A905091B8B24}" dt="2022-01-27T17:12:59.061" v="528" actId="1076"/>
          <ac:spMkLst>
            <pc:docMk/>
            <pc:sldMk cId="783321412" sldId="259"/>
            <ac:spMk id="13" creationId="{C603E4DF-948C-43A8-86AC-32D7CDA2AC78}"/>
          </ac:spMkLst>
        </pc:spChg>
        <pc:spChg chg="add mod">
          <ac:chgData name="Hardeep K Dhalla" userId="abf1c324fe834724" providerId="LiveId" clId="{254D4C42-9634-405C-B547-A905091B8B24}" dt="2022-01-27T17:13:23.993" v="542" actId="20577"/>
          <ac:spMkLst>
            <pc:docMk/>
            <pc:sldMk cId="783321412" sldId="259"/>
            <ac:spMk id="16" creationId="{5D2D0C46-B11D-4C6C-B000-FD3DCB401B90}"/>
          </ac:spMkLst>
        </pc:spChg>
        <pc:cxnChg chg="add mod">
          <ac:chgData name="Hardeep K Dhalla" userId="abf1c324fe834724" providerId="LiveId" clId="{254D4C42-9634-405C-B547-A905091B8B24}" dt="2022-01-27T17:12:04.488" v="507" actId="14100"/>
          <ac:cxnSpMkLst>
            <pc:docMk/>
            <pc:sldMk cId="783321412" sldId="259"/>
            <ac:cxnSpMk id="8" creationId="{740D11C5-136D-422B-A91E-A93E3FE9D864}"/>
          </ac:cxnSpMkLst>
        </pc:cxnChg>
        <pc:cxnChg chg="add">
          <ac:chgData name="Hardeep K Dhalla" userId="abf1c324fe834724" providerId="LiveId" clId="{254D4C42-9634-405C-B547-A905091B8B24}" dt="2022-01-27T17:12:23.081" v="508" actId="11529"/>
          <ac:cxnSpMkLst>
            <pc:docMk/>
            <pc:sldMk cId="783321412" sldId="259"/>
            <ac:cxnSpMk id="10" creationId="{090AB54C-FF21-49BE-B76C-B538890DE975}"/>
          </ac:cxnSpMkLst>
        </pc:cxnChg>
        <pc:cxnChg chg="add mod">
          <ac:chgData name="Hardeep K Dhalla" userId="abf1c324fe834724" providerId="LiveId" clId="{254D4C42-9634-405C-B547-A905091B8B24}" dt="2022-01-27T17:13:31.731" v="543" actId="14100"/>
          <ac:cxnSpMkLst>
            <pc:docMk/>
            <pc:sldMk cId="783321412" sldId="259"/>
            <ac:cxnSpMk id="12" creationId="{7F3DA4D4-AFB3-4D58-AEFD-023953AF45FD}"/>
          </ac:cxnSpMkLst>
        </pc:cxnChg>
        <pc:cxnChg chg="add">
          <ac:chgData name="Hardeep K Dhalla" userId="abf1c324fe834724" providerId="LiveId" clId="{254D4C42-9634-405C-B547-A905091B8B24}" dt="2022-01-27T17:13:05.895" v="529" actId="11529"/>
          <ac:cxnSpMkLst>
            <pc:docMk/>
            <pc:sldMk cId="783321412" sldId="259"/>
            <ac:cxnSpMk id="15" creationId="{DD75C644-C570-4721-A4D2-B50D663F9227}"/>
          </ac:cxnSpMkLst>
        </pc:cxnChg>
      </pc:sldChg>
      <pc:sldChg chg="addSp modSp add mod">
        <pc:chgData name="Hardeep K Dhalla" userId="abf1c324fe834724" providerId="LiveId" clId="{254D4C42-9634-405C-B547-A905091B8B24}" dt="2022-01-27T17:18:36.043" v="599" actId="11529"/>
        <pc:sldMkLst>
          <pc:docMk/>
          <pc:sldMk cId="2069407888" sldId="260"/>
        </pc:sldMkLst>
        <pc:spChg chg="mod">
          <ac:chgData name="Hardeep K Dhalla" userId="abf1c324fe834724" providerId="LiveId" clId="{254D4C42-9634-405C-B547-A905091B8B24}" dt="2022-01-27T17:18:14.400" v="578" actId="14100"/>
          <ac:spMkLst>
            <pc:docMk/>
            <pc:sldMk cId="2069407888" sldId="260"/>
            <ac:spMk id="4" creationId="{689615D3-5684-40AC-BF4B-0B9A0A4CF1AE}"/>
          </ac:spMkLst>
        </pc:spChg>
        <pc:spChg chg="mod">
          <ac:chgData name="Hardeep K Dhalla" userId="abf1c324fe834724" providerId="LiveId" clId="{254D4C42-9634-405C-B547-A905091B8B24}" dt="2022-01-27T17:17:29.816" v="555" actId="20577"/>
          <ac:spMkLst>
            <pc:docMk/>
            <pc:sldMk cId="2069407888" sldId="260"/>
            <ac:spMk id="5" creationId="{61CA19E3-BFAD-4221-AD89-ACF0F4728FA6}"/>
          </ac:spMkLst>
        </pc:spChg>
        <pc:spChg chg="add mod">
          <ac:chgData name="Hardeep K Dhalla" userId="abf1c324fe834724" providerId="LiveId" clId="{254D4C42-9634-405C-B547-A905091B8B24}" dt="2022-01-27T17:18:23.497" v="597" actId="1076"/>
          <ac:spMkLst>
            <pc:docMk/>
            <pc:sldMk cId="2069407888" sldId="260"/>
            <ac:spMk id="14" creationId="{EE31B1B0-EC54-4060-B2D2-017D05750F44}"/>
          </ac:spMkLst>
        </pc:spChg>
        <pc:spChg chg="mod">
          <ac:chgData name="Hardeep K Dhalla" userId="abf1c324fe834724" providerId="LiveId" clId="{254D4C42-9634-405C-B547-A905091B8B24}" dt="2022-01-27T17:18:19.728" v="596" actId="1037"/>
          <ac:spMkLst>
            <pc:docMk/>
            <pc:sldMk cId="2069407888" sldId="260"/>
            <ac:spMk id="16" creationId="{5D2D0C46-B11D-4C6C-B000-FD3DCB401B90}"/>
          </ac:spMkLst>
        </pc:spChg>
        <pc:cxnChg chg="mod">
          <ac:chgData name="Hardeep K Dhalla" userId="abf1c324fe834724" providerId="LiveId" clId="{254D4C42-9634-405C-B547-A905091B8B24}" dt="2022-01-27T17:17:41.560" v="558" actId="1076"/>
          <ac:cxnSpMkLst>
            <pc:docMk/>
            <pc:sldMk cId="2069407888" sldId="260"/>
            <ac:cxnSpMk id="10" creationId="{090AB54C-FF21-49BE-B76C-B538890DE975}"/>
          </ac:cxnSpMkLst>
        </pc:cxnChg>
        <pc:cxnChg chg="mod">
          <ac:chgData name="Hardeep K Dhalla" userId="abf1c324fe834724" providerId="LiveId" clId="{254D4C42-9634-405C-B547-A905091B8B24}" dt="2022-01-27T17:18:30.418" v="598" actId="1076"/>
          <ac:cxnSpMkLst>
            <pc:docMk/>
            <pc:sldMk cId="2069407888" sldId="260"/>
            <ac:cxnSpMk id="15" creationId="{DD75C644-C570-4721-A4D2-B50D663F9227}"/>
          </ac:cxnSpMkLst>
        </pc:cxnChg>
        <pc:cxnChg chg="add">
          <ac:chgData name="Hardeep K Dhalla" userId="abf1c324fe834724" providerId="LiveId" clId="{254D4C42-9634-405C-B547-A905091B8B24}" dt="2022-01-27T17:18:36.043" v="599" actId="11529"/>
          <ac:cxnSpMkLst>
            <pc:docMk/>
            <pc:sldMk cId="2069407888" sldId="260"/>
            <ac:cxnSpMk id="17" creationId="{941E126C-5569-4B63-A594-ED16FC787C2C}"/>
          </ac:cxnSpMkLst>
        </pc:cxnChg>
      </pc:sldChg>
      <pc:sldChg chg="modSp new mod">
        <pc:chgData name="Hardeep K Dhalla" userId="abf1c324fe834724" providerId="LiveId" clId="{254D4C42-9634-405C-B547-A905091B8B24}" dt="2022-01-27T18:04:34.763" v="951" actId="20577"/>
        <pc:sldMkLst>
          <pc:docMk/>
          <pc:sldMk cId="1742720816" sldId="261"/>
        </pc:sldMkLst>
        <pc:spChg chg="mod">
          <ac:chgData name="Hardeep K Dhalla" userId="abf1c324fe834724" providerId="LiveId" clId="{254D4C42-9634-405C-B547-A905091B8B24}" dt="2022-01-27T17:19:12.248" v="615" actId="20577"/>
          <ac:spMkLst>
            <pc:docMk/>
            <pc:sldMk cId="1742720816" sldId="261"/>
            <ac:spMk id="2" creationId="{82204968-A42A-4EE0-B55F-0F319C008EEA}"/>
          </ac:spMkLst>
        </pc:spChg>
        <pc:spChg chg="mod">
          <ac:chgData name="Hardeep K Dhalla" userId="abf1c324fe834724" providerId="LiveId" clId="{254D4C42-9634-405C-B547-A905091B8B24}" dt="2022-01-27T18:04:34.763" v="951" actId="20577"/>
          <ac:spMkLst>
            <pc:docMk/>
            <pc:sldMk cId="1742720816" sldId="261"/>
            <ac:spMk id="3" creationId="{E923FF70-7BAA-491B-93FC-E95D64F67AC3}"/>
          </ac:spMkLst>
        </pc:spChg>
      </pc:sldChg>
      <pc:sldChg chg="modSp new del mod">
        <pc:chgData name="Hardeep K Dhalla" userId="abf1c324fe834724" providerId="LiveId" clId="{254D4C42-9634-405C-B547-A905091B8B24}" dt="2022-01-27T18:27:20.632" v="1070" actId="47"/>
        <pc:sldMkLst>
          <pc:docMk/>
          <pc:sldMk cId="3760091781" sldId="262"/>
        </pc:sldMkLst>
        <pc:spChg chg="mod">
          <ac:chgData name="Hardeep K Dhalla" userId="abf1c324fe834724" providerId="LiveId" clId="{254D4C42-9634-405C-B547-A905091B8B24}" dt="2022-01-27T18:04:48.851" v="968" actId="20577"/>
          <ac:spMkLst>
            <pc:docMk/>
            <pc:sldMk cId="3760091781" sldId="262"/>
            <ac:spMk id="2" creationId="{AB0A9F4E-64ED-4C62-8B5C-B58D472CD3AA}"/>
          </ac:spMkLst>
        </pc:spChg>
      </pc:sldChg>
      <pc:sldChg chg="modSp new del mod">
        <pc:chgData name="Hardeep K Dhalla" userId="abf1c324fe834724" providerId="LiveId" clId="{254D4C42-9634-405C-B547-A905091B8B24}" dt="2022-01-27T18:34:35.633" v="1293" actId="47"/>
        <pc:sldMkLst>
          <pc:docMk/>
          <pc:sldMk cId="646515564" sldId="263"/>
        </pc:sldMkLst>
        <pc:spChg chg="mod">
          <ac:chgData name="Hardeep K Dhalla" userId="abf1c324fe834724" providerId="LiveId" clId="{254D4C42-9634-405C-B547-A905091B8B24}" dt="2022-01-27T18:15:39.641" v="1004" actId="20577"/>
          <ac:spMkLst>
            <pc:docMk/>
            <pc:sldMk cId="646515564" sldId="263"/>
            <ac:spMk id="2" creationId="{3CDF3320-F560-46B3-ADE1-E820AD773269}"/>
          </ac:spMkLst>
        </pc:spChg>
        <pc:spChg chg="mod">
          <ac:chgData name="Hardeep K Dhalla" userId="abf1c324fe834724" providerId="LiveId" clId="{254D4C42-9634-405C-B547-A905091B8B24}" dt="2022-01-27T18:15:42.261" v="1005" actId="6549"/>
          <ac:spMkLst>
            <pc:docMk/>
            <pc:sldMk cId="646515564" sldId="263"/>
            <ac:spMk id="3" creationId="{407F5A64-AFCE-40DB-931F-A94EA257395B}"/>
          </ac:spMkLst>
        </pc:spChg>
      </pc:sldChg>
      <pc:sldChg chg="modSp add mod ord">
        <pc:chgData name="Hardeep K Dhalla" userId="abf1c324fe834724" providerId="LiveId" clId="{254D4C42-9634-405C-B547-A905091B8B24}" dt="2022-02-01T14:31:48.597" v="1745" actId="6549"/>
        <pc:sldMkLst>
          <pc:docMk/>
          <pc:sldMk cId="189558085" sldId="264"/>
        </pc:sldMkLst>
        <pc:spChg chg="mod">
          <ac:chgData name="Hardeep K Dhalla" userId="abf1c324fe834724" providerId="LiveId" clId="{254D4C42-9634-405C-B547-A905091B8B24}" dt="2022-02-01T14:31:48.597" v="1745" actId="6549"/>
          <ac:spMkLst>
            <pc:docMk/>
            <pc:sldMk cId="189558085" sldId="264"/>
            <ac:spMk id="3" creationId="{07EA4124-85F3-4A95-A43A-BAD2422BE14A}"/>
          </ac:spMkLst>
        </pc:spChg>
      </pc:sldChg>
      <pc:sldChg chg="modSp new del mod">
        <pc:chgData name="Hardeep K Dhalla" userId="abf1c324fe834724" providerId="LiveId" clId="{254D4C42-9634-405C-B547-A905091B8B24}" dt="2022-01-27T18:34:35.633" v="1293" actId="47"/>
        <pc:sldMkLst>
          <pc:docMk/>
          <pc:sldMk cId="2984137799" sldId="264"/>
        </pc:sldMkLst>
        <pc:spChg chg="mod">
          <ac:chgData name="Hardeep K Dhalla" userId="abf1c324fe834724" providerId="LiveId" clId="{254D4C42-9634-405C-B547-A905091B8B24}" dt="2022-01-27T18:16:09.449" v="1036" actId="20577"/>
          <ac:spMkLst>
            <pc:docMk/>
            <pc:sldMk cId="2984137799" sldId="264"/>
            <ac:spMk id="2" creationId="{56E60834-EA83-4D6C-AD98-055560A7BBE9}"/>
          </ac:spMkLst>
        </pc:spChg>
      </pc:sldChg>
      <pc:sldChg chg="modSp add mod ord">
        <pc:chgData name="Hardeep K Dhalla" userId="abf1c324fe834724" providerId="LiveId" clId="{254D4C42-9634-405C-B547-A905091B8B24}" dt="2022-01-27T18:48:00.294" v="1741" actId="1076"/>
        <pc:sldMkLst>
          <pc:docMk/>
          <pc:sldMk cId="3528812773" sldId="265"/>
        </pc:sldMkLst>
        <pc:spChg chg="mod">
          <ac:chgData name="Hardeep K Dhalla" userId="abf1c324fe834724" providerId="LiveId" clId="{254D4C42-9634-405C-B547-A905091B8B24}" dt="2022-01-27T18:47:56.780" v="1740" actId="20577"/>
          <ac:spMkLst>
            <pc:docMk/>
            <pc:sldMk cId="3528812773" sldId="265"/>
            <ac:spMk id="2" creationId="{30B24476-FD16-4E4A-9BF4-A29B253646BB}"/>
          </ac:spMkLst>
        </pc:spChg>
        <pc:spChg chg="mod">
          <ac:chgData name="Hardeep K Dhalla" userId="abf1c324fe834724" providerId="LiveId" clId="{254D4C42-9634-405C-B547-A905091B8B24}" dt="2022-01-27T18:48:00.294" v="1741" actId="1076"/>
          <ac:spMkLst>
            <pc:docMk/>
            <pc:sldMk cId="3528812773" sldId="265"/>
            <ac:spMk id="3" creationId="{CB5E27FF-CA11-4EF7-BF9E-1511AA015C39}"/>
          </ac:spMkLst>
        </pc:spChg>
      </pc:sldChg>
      <pc:sldChg chg="add">
        <pc:chgData name="Hardeep K Dhalla" userId="abf1c324fe834724" providerId="LiveId" clId="{254D4C42-9634-405C-B547-A905091B8B24}" dt="2022-01-27T18:48:47.880" v="1742"/>
        <pc:sldMkLst>
          <pc:docMk/>
          <pc:sldMk cId="2300695849" sldId="267"/>
        </pc:sldMkLst>
      </pc:sldChg>
      <pc:sldChg chg="modSp add mod">
        <pc:chgData name="Hardeep K Dhalla" userId="abf1c324fe834724" providerId="LiveId" clId="{254D4C42-9634-405C-B547-A905091B8B24}" dt="2022-02-01T15:17:38.880" v="1808" actId="1076"/>
        <pc:sldMkLst>
          <pc:docMk/>
          <pc:sldMk cId="755915682" sldId="268"/>
        </pc:sldMkLst>
        <pc:spChg chg="mod">
          <ac:chgData name="Hardeep K Dhalla" userId="abf1c324fe834724" providerId="LiveId" clId="{254D4C42-9634-405C-B547-A905091B8B24}" dt="2022-02-01T15:17:35.367" v="1807" actId="27636"/>
          <ac:spMkLst>
            <pc:docMk/>
            <pc:sldMk cId="755915682" sldId="268"/>
            <ac:spMk id="3" creationId="{14FE7A1C-8DC1-44A9-8EE3-1E58535153C4}"/>
          </ac:spMkLst>
        </pc:spChg>
        <pc:picChg chg="mod">
          <ac:chgData name="Hardeep K Dhalla" userId="abf1c324fe834724" providerId="LiveId" clId="{254D4C42-9634-405C-B547-A905091B8B24}" dt="2022-02-01T15:17:38.880" v="1808" actId="1076"/>
          <ac:picMkLst>
            <pc:docMk/>
            <pc:sldMk cId="755915682" sldId="268"/>
            <ac:picMk id="6" creationId="{3712D186-C5C4-403B-9B69-2EF4EEDA1940}"/>
          </ac:picMkLst>
        </pc:picChg>
      </pc:sldChg>
      <pc:sldChg chg="add">
        <pc:chgData name="Hardeep K Dhalla" userId="abf1c324fe834724" providerId="LiveId" clId="{254D4C42-9634-405C-B547-A905091B8B24}" dt="2022-01-27T18:48:47.880" v="1742"/>
        <pc:sldMkLst>
          <pc:docMk/>
          <pc:sldMk cId="3448143176" sldId="269"/>
        </pc:sldMkLst>
      </pc:sldChg>
      <pc:sldChg chg="add">
        <pc:chgData name="Hardeep K Dhalla" userId="abf1c324fe834724" providerId="LiveId" clId="{254D4C42-9634-405C-B547-A905091B8B24}" dt="2022-01-27T18:52:14.190" v="1744"/>
        <pc:sldMkLst>
          <pc:docMk/>
          <pc:sldMk cId="3688480726" sldId="270"/>
        </pc:sldMkLst>
      </pc:sldChg>
      <pc:sldChg chg="add">
        <pc:chgData name="Hardeep K Dhalla" userId="abf1c324fe834724" providerId="LiveId" clId="{254D4C42-9634-405C-B547-A905091B8B24}" dt="2022-01-27T18:48:47.880" v="1742"/>
        <pc:sldMkLst>
          <pc:docMk/>
          <pc:sldMk cId="2577532352" sldId="271"/>
        </pc:sldMkLst>
      </pc:sldChg>
      <pc:sldChg chg="add">
        <pc:chgData name="Hardeep K Dhalla" userId="abf1c324fe834724" providerId="LiveId" clId="{254D4C42-9634-405C-B547-A905091B8B24}" dt="2022-02-01T15:20:46.882" v="1812"/>
        <pc:sldMkLst>
          <pc:docMk/>
          <pc:sldMk cId="4052682842" sldId="285"/>
        </pc:sldMkLst>
      </pc:sldChg>
      <pc:sldChg chg="modSp add mod">
        <pc:chgData name="Hardeep K Dhalla" userId="abf1c324fe834724" providerId="LiveId" clId="{254D4C42-9634-405C-B547-A905091B8B24}" dt="2022-02-01T14:55:52.663" v="1758" actId="6549"/>
        <pc:sldMkLst>
          <pc:docMk/>
          <pc:sldMk cId="0" sldId="297"/>
        </pc:sldMkLst>
        <pc:spChg chg="mod">
          <ac:chgData name="Hardeep K Dhalla" userId="abf1c324fe834724" providerId="LiveId" clId="{254D4C42-9634-405C-B547-A905091B8B24}" dt="2022-02-01T14:55:52.663" v="1758" actId="6549"/>
          <ac:spMkLst>
            <pc:docMk/>
            <pc:sldMk cId="0" sldId="297"/>
            <ac:spMk id="3" creationId="{00000000-0000-0000-0000-000000000000}"/>
          </ac:spMkLst>
        </pc:spChg>
      </pc:sldChg>
      <pc:sldChg chg="add">
        <pc:chgData name="Hardeep K Dhalla" userId="abf1c324fe834724" providerId="LiveId" clId="{254D4C42-9634-405C-B547-A905091B8B24}" dt="2022-02-01T15:20:46.882" v="1812"/>
        <pc:sldMkLst>
          <pc:docMk/>
          <pc:sldMk cId="1566210039" sldId="303"/>
        </pc:sldMkLst>
      </pc:sldChg>
      <pc:sldChg chg="add">
        <pc:chgData name="Hardeep K Dhalla" userId="abf1c324fe834724" providerId="LiveId" clId="{254D4C42-9634-405C-B547-A905091B8B24}" dt="2022-02-01T15:20:46.882" v="1812"/>
        <pc:sldMkLst>
          <pc:docMk/>
          <pc:sldMk cId="4037216295" sldId="307"/>
        </pc:sldMkLst>
      </pc:sldChg>
      <pc:sldChg chg="add">
        <pc:chgData name="Hardeep K Dhalla" userId="abf1c324fe834724" providerId="LiveId" clId="{254D4C42-9634-405C-B547-A905091B8B24}" dt="2022-02-01T15:20:46.882" v="1812"/>
        <pc:sldMkLst>
          <pc:docMk/>
          <pc:sldMk cId="1153915169" sldId="308"/>
        </pc:sldMkLst>
      </pc:sldChg>
      <pc:sldChg chg="add">
        <pc:chgData name="Hardeep K Dhalla" userId="abf1c324fe834724" providerId="LiveId" clId="{254D4C42-9634-405C-B547-A905091B8B24}" dt="2022-02-01T15:20:46.882" v="1812"/>
        <pc:sldMkLst>
          <pc:docMk/>
          <pc:sldMk cId="1822340867" sldId="309"/>
        </pc:sldMkLst>
      </pc:sldChg>
      <pc:sldChg chg="add">
        <pc:chgData name="Hardeep K Dhalla" userId="abf1c324fe834724" providerId="LiveId" clId="{254D4C42-9634-405C-B547-A905091B8B24}" dt="2022-02-01T15:20:46.882" v="1812"/>
        <pc:sldMkLst>
          <pc:docMk/>
          <pc:sldMk cId="1471696006" sldId="310"/>
        </pc:sldMkLst>
      </pc:sldChg>
      <pc:sldChg chg="add">
        <pc:chgData name="Hardeep K Dhalla" userId="abf1c324fe834724" providerId="LiveId" clId="{254D4C42-9634-405C-B547-A905091B8B24}" dt="2022-02-01T15:20:46.882" v="1812"/>
        <pc:sldMkLst>
          <pc:docMk/>
          <pc:sldMk cId="3528061156" sldId="312"/>
        </pc:sldMkLst>
      </pc:sldChg>
      <pc:sldChg chg="add">
        <pc:chgData name="Hardeep K Dhalla" userId="abf1c324fe834724" providerId="LiveId" clId="{254D4C42-9634-405C-B547-A905091B8B24}" dt="2022-02-01T15:20:46.882" v="1812"/>
        <pc:sldMkLst>
          <pc:docMk/>
          <pc:sldMk cId="3039361593" sldId="313"/>
        </pc:sldMkLst>
      </pc:sldChg>
      <pc:sldChg chg="modSp add mod modTransition">
        <pc:chgData name="Hardeep K Dhalla" userId="abf1c324fe834724" providerId="LiveId" clId="{254D4C42-9634-405C-B547-A905091B8B24}" dt="2022-02-01T15:08:58.475" v="1804" actId="113"/>
        <pc:sldMkLst>
          <pc:docMk/>
          <pc:sldMk cId="3900999710" sldId="320"/>
        </pc:sldMkLst>
        <pc:spChg chg="mod">
          <ac:chgData name="Hardeep K Dhalla" userId="abf1c324fe834724" providerId="LiveId" clId="{254D4C42-9634-405C-B547-A905091B8B24}" dt="2022-02-01T15:08:58.475" v="1804" actId="113"/>
          <ac:spMkLst>
            <pc:docMk/>
            <pc:sldMk cId="3900999710" sldId="320"/>
            <ac:spMk id="3" creationId="{00000000-0000-0000-0000-000000000000}"/>
          </ac:spMkLst>
        </pc:spChg>
      </pc:sldChg>
      <pc:sldChg chg="delSp modSp add mod">
        <pc:chgData name="Hardeep K Dhalla" userId="abf1c324fe834724" providerId="LiveId" clId="{254D4C42-9634-405C-B547-A905091B8B24}" dt="2022-02-01T15:28:29.784" v="1942" actId="1076"/>
        <pc:sldMkLst>
          <pc:docMk/>
          <pc:sldMk cId="1842744500" sldId="323"/>
        </pc:sldMkLst>
        <pc:spChg chg="del">
          <ac:chgData name="Hardeep K Dhalla" userId="abf1c324fe834724" providerId="LiveId" clId="{254D4C42-9634-405C-B547-A905091B8B24}" dt="2022-02-01T14:54:14.269" v="1747" actId="478"/>
          <ac:spMkLst>
            <pc:docMk/>
            <pc:sldMk cId="1842744500" sldId="323"/>
            <ac:spMk id="4" creationId="{00000000-0000-0000-0000-000000000000}"/>
          </ac:spMkLst>
        </pc:spChg>
        <pc:spChg chg="mod">
          <ac:chgData name="Hardeep K Dhalla" userId="abf1c324fe834724" providerId="LiveId" clId="{254D4C42-9634-405C-B547-A905091B8B24}" dt="2022-02-01T14:55:08.288" v="1755" actId="113"/>
          <ac:spMkLst>
            <pc:docMk/>
            <pc:sldMk cId="1842744500" sldId="323"/>
            <ac:spMk id="9" creationId="{00000000-0000-0000-0000-000000000000}"/>
          </ac:spMkLst>
        </pc:spChg>
        <pc:graphicFrameChg chg="mod">
          <ac:chgData name="Hardeep K Dhalla" userId="abf1c324fe834724" providerId="LiveId" clId="{254D4C42-9634-405C-B547-A905091B8B24}" dt="2022-02-01T15:28:29.784" v="1942" actId="1076"/>
          <ac:graphicFrameMkLst>
            <pc:docMk/>
            <pc:sldMk cId="1842744500" sldId="323"/>
            <ac:graphicFrameMk id="8" creationId="{00000000-0000-0000-0000-000000000000}"/>
          </ac:graphicFrameMkLst>
        </pc:graphicFrameChg>
      </pc:sldChg>
      <pc:sldChg chg="modSp add mod modTransition">
        <pc:chgData name="Hardeep K Dhalla" userId="abf1c324fe834724" providerId="LiveId" clId="{254D4C42-9634-405C-B547-A905091B8B24}" dt="2022-01-27T18:27:16.003" v="1069" actId="6549"/>
        <pc:sldMkLst>
          <pc:docMk/>
          <pc:sldMk cId="2047817703" sldId="325"/>
        </pc:sldMkLst>
        <pc:spChg chg="mod">
          <ac:chgData name="Hardeep K Dhalla" userId="abf1c324fe834724" providerId="LiveId" clId="{254D4C42-9634-405C-B547-A905091B8B24}" dt="2022-01-27T18:27:16.003" v="1069" actId="6549"/>
          <ac:spMkLst>
            <pc:docMk/>
            <pc:sldMk cId="2047817703" sldId="325"/>
            <ac:spMk id="3" creationId="{00000000-0000-0000-0000-000000000000}"/>
          </ac:spMkLst>
        </pc:spChg>
      </pc:sldChg>
      <pc:sldChg chg="add modTransition">
        <pc:chgData name="Hardeep K Dhalla" userId="abf1c324fe834724" providerId="LiveId" clId="{254D4C42-9634-405C-B547-A905091B8B24}" dt="2022-01-27T18:26:13.394" v="1065"/>
        <pc:sldMkLst>
          <pc:docMk/>
          <pc:sldMk cId="4205136156" sldId="326"/>
        </pc:sldMkLst>
      </pc:sldChg>
      <pc:sldChg chg="delSp modSp add mod">
        <pc:chgData name="Hardeep K Dhalla" userId="abf1c324fe834724" providerId="LiveId" clId="{254D4C42-9634-405C-B547-A905091B8B24}" dt="2022-02-01T14:54:59.717" v="1753" actId="1076"/>
        <pc:sldMkLst>
          <pc:docMk/>
          <pc:sldMk cId="286026402" sldId="327"/>
        </pc:sldMkLst>
        <pc:spChg chg="del">
          <ac:chgData name="Hardeep K Dhalla" userId="abf1c324fe834724" providerId="LiveId" clId="{254D4C42-9634-405C-B547-A905091B8B24}" dt="2022-02-01T14:54:19.756" v="1748" actId="478"/>
          <ac:spMkLst>
            <pc:docMk/>
            <pc:sldMk cId="286026402" sldId="327"/>
            <ac:spMk id="4" creationId="{00000000-0000-0000-0000-000000000000}"/>
          </ac:spMkLst>
        </pc:spChg>
        <pc:graphicFrameChg chg="mod">
          <ac:chgData name="Hardeep K Dhalla" userId="abf1c324fe834724" providerId="LiveId" clId="{254D4C42-9634-405C-B547-A905091B8B24}" dt="2022-02-01T14:54:49.173" v="1752"/>
          <ac:graphicFrameMkLst>
            <pc:docMk/>
            <pc:sldMk cId="286026402" sldId="327"/>
            <ac:graphicFrameMk id="6" creationId="{00000000-0000-0000-0000-000000000000}"/>
          </ac:graphicFrameMkLst>
        </pc:graphicFrameChg>
        <pc:graphicFrameChg chg="mod">
          <ac:chgData name="Hardeep K Dhalla" userId="abf1c324fe834724" providerId="LiveId" clId="{254D4C42-9634-405C-B547-A905091B8B24}" dt="2022-02-01T14:54:59.717" v="1753" actId="1076"/>
          <ac:graphicFrameMkLst>
            <pc:docMk/>
            <pc:sldMk cId="286026402" sldId="327"/>
            <ac:graphicFrameMk id="8" creationId="{00000000-0000-0000-0000-000000000000}"/>
          </ac:graphicFrameMkLst>
        </pc:graphicFrameChg>
      </pc:sldChg>
      <pc:sldChg chg="add modTransition">
        <pc:chgData name="Hardeep K Dhalla" userId="abf1c324fe834724" providerId="LiveId" clId="{254D4C42-9634-405C-B547-A905091B8B24}" dt="2022-01-27T18:27:54.735" v="1071"/>
        <pc:sldMkLst>
          <pc:docMk/>
          <pc:sldMk cId="3017244139" sldId="328"/>
        </pc:sldMkLst>
      </pc:sldChg>
      <pc:sldChg chg="add">
        <pc:chgData name="Hardeep K Dhalla" userId="abf1c324fe834724" providerId="LiveId" clId="{254D4C42-9634-405C-B547-A905091B8B24}" dt="2022-01-27T18:37:54.066" v="1436"/>
        <pc:sldMkLst>
          <pc:docMk/>
          <pc:sldMk cId="285214610" sldId="329"/>
        </pc:sldMkLst>
      </pc:sldChg>
      <pc:sldChg chg="modSp add del mod">
        <pc:chgData name="Hardeep K Dhalla" userId="abf1c324fe834724" providerId="LiveId" clId="{254D4C42-9634-405C-B547-A905091B8B24}" dt="2022-01-27T18:37:51.693" v="1435" actId="2696"/>
        <pc:sldMkLst>
          <pc:docMk/>
          <pc:sldMk cId="4104705049" sldId="329"/>
        </pc:sldMkLst>
        <pc:spChg chg="mod">
          <ac:chgData name="Hardeep K Dhalla" userId="abf1c324fe834724" providerId="LiveId" clId="{254D4C42-9634-405C-B547-A905091B8B24}" dt="2022-01-27T18:35:30.120" v="1371" actId="27636"/>
          <ac:spMkLst>
            <pc:docMk/>
            <pc:sldMk cId="4104705049" sldId="329"/>
            <ac:spMk id="3" creationId="{EDAB9947-2591-42AE-BA61-EDEF3F5583CD}"/>
          </ac:spMkLst>
        </pc:spChg>
      </pc:sldChg>
      <pc:sldChg chg="modSp new mod">
        <pc:chgData name="Hardeep K Dhalla" userId="abf1c324fe834724" providerId="LiveId" clId="{254D4C42-9634-405C-B547-A905091B8B24}" dt="2022-01-27T18:39:00.136" v="1493"/>
        <pc:sldMkLst>
          <pc:docMk/>
          <pc:sldMk cId="3329339531" sldId="330"/>
        </pc:sldMkLst>
        <pc:spChg chg="mod">
          <ac:chgData name="Hardeep K Dhalla" userId="abf1c324fe834724" providerId="LiveId" clId="{254D4C42-9634-405C-B547-A905091B8B24}" dt="2022-01-27T18:38:00.509" v="1447" actId="20577"/>
          <ac:spMkLst>
            <pc:docMk/>
            <pc:sldMk cId="3329339531" sldId="330"/>
            <ac:spMk id="2" creationId="{5234C508-075D-4783-BFD6-7975D72FB78F}"/>
          </ac:spMkLst>
        </pc:spChg>
        <pc:spChg chg="mod">
          <ac:chgData name="Hardeep K Dhalla" userId="abf1c324fe834724" providerId="LiveId" clId="{254D4C42-9634-405C-B547-A905091B8B24}" dt="2022-01-27T18:39:00.136" v="1493"/>
          <ac:spMkLst>
            <pc:docMk/>
            <pc:sldMk cId="3329339531" sldId="330"/>
            <ac:spMk id="3" creationId="{7A5550FC-A100-4A8C-A48C-608327B8296E}"/>
          </ac:spMkLst>
        </pc:spChg>
      </pc:sldChg>
      <pc:sldChg chg="modSp add mod">
        <pc:chgData name="Hardeep K Dhalla" userId="abf1c324fe834724" providerId="LiveId" clId="{254D4C42-9634-405C-B547-A905091B8B24}" dt="2022-02-01T15:24:28.937" v="1830" actId="20577"/>
        <pc:sldMkLst>
          <pc:docMk/>
          <pc:sldMk cId="313268932" sldId="331"/>
        </pc:sldMkLst>
        <pc:spChg chg="mod">
          <ac:chgData name="Hardeep K Dhalla" userId="abf1c324fe834724" providerId="LiveId" clId="{254D4C42-9634-405C-B547-A905091B8B24}" dt="2022-02-01T15:24:18.316" v="1813" actId="6549"/>
          <ac:spMkLst>
            <pc:docMk/>
            <pc:sldMk cId="313268932" sldId="331"/>
            <ac:spMk id="2" creationId="{30B24476-FD16-4E4A-9BF4-A29B253646BB}"/>
          </ac:spMkLst>
        </pc:spChg>
        <pc:spChg chg="mod">
          <ac:chgData name="Hardeep K Dhalla" userId="abf1c324fe834724" providerId="LiveId" clId="{254D4C42-9634-405C-B547-A905091B8B24}" dt="2022-02-01T15:24:28.937" v="1830" actId="20577"/>
          <ac:spMkLst>
            <pc:docMk/>
            <pc:sldMk cId="313268932" sldId="331"/>
            <ac:spMk id="3" creationId="{CB5E27FF-CA11-4EF7-BF9E-1511AA015C39}"/>
          </ac:spMkLst>
        </pc:spChg>
      </pc:sldChg>
      <pc:sldChg chg="add del">
        <pc:chgData name="Hardeep K Dhalla" userId="abf1c324fe834724" providerId="LiveId" clId="{254D4C42-9634-405C-B547-A905091B8B24}" dt="2022-02-01T15:17:51.047" v="1809" actId="47"/>
        <pc:sldMkLst>
          <pc:docMk/>
          <pc:sldMk cId="2311607839" sldId="332"/>
        </pc:sldMkLst>
      </pc:sldChg>
      <pc:sldChg chg="add del">
        <pc:chgData name="Hardeep K Dhalla" userId="abf1c324fe834724" providerId="LiveId" clId="{254D4C42-9634-405C-B547-A905091B8B24}" dt="2022-02-01T15:17:52.805" v="1810" actId="47"/>
        <pc:sldMkLst>
          <pc:docMk/>
          <pc:sldMk cId="4121727429" sldId="333"/>
        </pc:sldMkLst>
      </pc:sldChg>
      <pc:sldChg chg="add del">
        <pc:chgData name="Hardeep K Dhalla" userId="abf1c324fe834724" providerId="LiveId" clId="{254D4C42-9634-405C-B547-A905091B8B24}" dt="2022-02-01T15:17:53.912" v="1811" actId="47"/>
        <pc:sldMkLst>
          <pc:docMk/>
          <pc:sldMk cId="3987511677" sldId="334"/>
        </pc:sldMkLst>
      </pc:sldChg>
      <pc:sldChg chg="add del">
        <pc:chgData name="Hardeep K Dhalla" userId="abf1c324fe834724" providerId="LiveId" clId="{254D4C42-9634-405C-B547-A905091B8B24}" dt="2022-02-01T15:10:44.119" v="1805" actId="47"/>
        <pc:sldMkLst>
          <pc:docMk/>
          <pc:sldMk cId="580904583" sldId="335"/>
        </pc:sldMkLst>
      </pc:sldChg>
      <pc:sldChg chg="modSp add del mod">
        <pc:chgData name="Hardeep K Dhalla" userId="abf1c324fe834724" providerId="LiveId" clId="{254D4C42-9634-405C-B547-A905091B8B24}" dt="2022-02-01T14:57:36.311" v="1766" actId="2696"/>
        <pc:sldMkLst>
          <pc:docMk/>
          <pc:sldMk cId="0" sldId="356"/>
        </pc:sldMkLst>
        <pc:spChg chg="mod">
          <ac:chgData name="Hardeep K Dhalla" userId="abf1c324fe834724" providerId="LiveId" clId="{254D4C42-9634-405C-B547-A905091B8B24}" dt="2022-02-01T14:57:00.012" v="1764" actId="14100"/>
          <ac:spMkLst>
            <pc:docMk/>
            <pc:sldMk cId="0" sldId="356"/>
            <ac:spMk id="17411" creationId="{C58868A0-C64E-496C-A372-218B60AD2792}"/>
          </ac:spMkLst>
        </pc:spChg>
        <pc:spChg chg="mod">
          <ac:chgData name="Hardeep K Dhalla" userId="abf1c324fe834724" providerId="LiveId" clId="{254D4C42-9634-405C-B547-A905091B8B24}" dt="2022-02-01T14:56:49.587" v="1761" actId="207"/>
          <ac:spMkLst>
            <pc:docMk/>
            <pc:sldMk cId="0" sldId="356"/>
            <ac:spMk id="20483" creationId="{1287B315-86F4-4217-BD0C-E1FAAEDDD501}"/>
          </ac:spMkLst>
        </pc:spChg>
      </pc:sldChg>
      <pc:sldChg chg="add">
        <pc:chgData name="Hardeep K Dhalla" userId="abf1c324fe834724" providerId="LiveId" clId="{254D4C42-9634-405C-B547-A905091B8B24}" dt="2022-02-01T14:57:38.070" v="1767"/>
        <pc:sldMkLst>
          <pc:docMk/>
          <pc:sldMk cId="70404170" sldId="356"/>
        </pc:sldMkLst>
      </pc:sldChg>
      <pc:sldChg chg="modSp add del mod">
        <pc:chgData name="Hardeep K Dhalla" userId="abf1c324fe834724" providerId="LiveId" clId="{254D4C42-9634-405C-B547-A905091B8B24}" dt="2022-02-01T14:57:36.311" v="1766" actId="2696"/>
        <pc:sldMkLst>
          <pc:docMk/>
          <pc:sldMk cId="0" sldId="357"/>
        </pc:sldMkLst>
        <pc:spChg chg="mod">
          <ac:chgData name="Hardeep K Dhalla" userId="abf1c324fe834724" providerId="LiveId" clId="{254D4C42-9634-405C-B547-A905091B8B24}" dt="2022-02-01T14:56:52.260" v="1762" actId="207"/>
          <ac:spMkLst>
            <pc:docMk/>
            <pc:sldMk cId="0" sldId="357"/>
            <ac:spMk id="21507" creationId="{1E71DA6B-8E96-4C2A-BC50-9F7DC81B4C1D}"/>
          </ac:spMkLst>
        </pc:spChg>
        <pc:spChg chg="mod">
          <ac:chgData name="Hardeep K Dhalla" userId="abf1c324fe834724" providerId="LiveId" clId="{254D4C42-9634-405C-B547-A905091B8B24}" dt="2022-02-01T14:57:09.349" v="1765" actId="1076"/>
          <ac:spMkLst>
            <pc:docMk/>
            <pc:sldMk cId="0" sldId="357"/>
            <ac:spMk id="30723" creationId="{A2743B27-180E-4B8F-BE3A-89DB4A6B2537}"/>
          </ac:spMkLst>
        </pc:spChg>
      </pc:sldChg>
      <pc:sldChg chg="add">
        <pc:chgData name="Hardeep K Dhalla" userId="abf1c324fe834724" providerId="LiveId" clId="{254D4C42-9634-405C-B547-A905091B8B24}" dt="2022-02-01T14:57:38.070" v="1767"/>
        <pc:sldMkLst>
          <pc:docMk/>
          <pc:sldMk cId="719928086" sldId="357"/>
        </pc:sldMkLst>
      </pc:sldChg>
      <pc:sldChg chg="modSp new mod">
        <pc:chgData name="Hardeep K Dhalla" userId="abf1c324fe834724" providerId="LiveId" clId="{254D4C42-9634-405C-B547-A905091B8B24}" dt="2022-02-01T15:27:19.092" v="1926" actId="20578"/>
        <pc:sldMkLst>
          <pc:docMk/>
          <pc:sldMk cId="2908065705" sldId="358"/>
        </pc:sldMkLst>
        <pc:spChg chg="mod">
          <ac:chgData name="Hardeep K Dhalla" userId="abf1c324fe834724" providerId="LiveId" clId="{254D4C42-9634-405C-B547-A905091B8B24}" dt="2022-02-01T15:26:08.352" v="1845" actId="20577"/>
          <ac:spMkLst>
            <pc:docMk/>
            <pc:sldMk cId="2908065705" sldId="358"/>
            <ac:spMk id="2" creationId="{A5EA7466-48AA-49C5-9058-CA05DA63BCAB}"/>
          </ac:spMkLst>
        </pc:spChg>
        <pc:spChg chg="mod">
          <ac:chgData name="Hardeep K Dhalla" userId="abf1c324fe834724" providerId="LiveId" clId="{254D4C42-9634-405C-B547-A905091B8B24}" dt="2022-02-01T15:27:19.092" v="1926" actId="20578"/>
          <ac:spMkLst>
            <pc:docMk/>
            <pc:sldMk cId="2908065705" sldId="358"/>
            <ac:spMk id="3" creationId="{0F704D5F-6025-4744-ABA2-4D1B92DD65F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8D576-8012-4F5B-9E0A-5E8A4B04577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B1DC9-EB21-4A7C-B706-57D24E784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8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0E8AFCA6-2A97-4EA8-85E3-13D47CDEBE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18D13252-53C5-4342-AD87-E3878A230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62686E8B-A498-47BF-A0C8-D35012C69B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09C75416-2B5A-4C27-A793-4608D83E9D09}" type="slidenum">
              <a:rPr lang="en-US" altLang="en-US">
                <a:latin typeface="Verdana" panose="020B0604030504040204" pitchFamily="34" charset="0"/>
              </a:rPr>
              <a:pPr/>
              <a:t>6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162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F7ADDDB1-E1D8-4C0D-8934-322A6E3B0F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17D6234E-E769-40E7-ACA4-7ED57B728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2F6866EC-4772-41C1-B8E6-6B2648CEB1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7D9CF707-644B-4E31-A25B-E38ECAA51EBA}" type="slidenum">
              <a:rPr lang="en-US" altLang="en-US">
                <a:latin typeface="Verdana" panose="020B0604030504040204" pitchFamily="34" charset="0"/>
              </a:rPr>
              <a:pPr/>
              <a:t>7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795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EA7FA-D0AF-4AAD-9F01-F3C170C7A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DE630-E366-439B-AC2A-0AD6BC827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2F656-D139-45D3-A12C-5D5D5CB66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CDA0-8215-466B-B4BB-D46BF1209EC7}" type="datetime1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FA036-A9B5-4265-9F0F-B029C3BE0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2022, Hardeep Kaur Dhalla UWSP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0937E-A924-451A-8FB4-8D4633726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5BB2-1BDF-413B-8043-6E6AF08A7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6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05A2-F585-4BA8-95B8-1CBA031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D4D4A-71F2-41BE-AE33-47B968695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792A1-E1DA-4BA3-A8D6-3F11EECB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7659-7A2F-4808-A6D4-F2A622A8C4CE}" type="datetime1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370B2-4414-4C78-8B08-42003AF84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2022, Hardeep Kaur Dhalla UWSP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52914-050F-4325-8786-0FCFED12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5BB2-1BDF-413B-8043-6E6AF08A7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3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CA053-DA79-4F59-93CD-C29A35E0E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0A52F-5687-4C35-BC49-CBFDFEF78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DEBA1-B03E-44D7-83E3-487B9628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DFEA-EB94-441A-8D8D-3D634F29CB13}" type="datetime1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42FDC-4878-47EE-BBD9-6AFA411A6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2022, Hardeep Kaur Dhalla UWSP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5A54E-7D03-43CD-BA44-45293654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5BB2-1BDF-413B-8043-6E6AF08A7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4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685800"/>
            <a:ext cx="9753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897B0-47E7-4737-9CAD-7C731FDB37A6}" type="datetime1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2022, Hardeep Kaur Dhalla UWSP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86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9674-9BC2-4021-828B-91091673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FB3D6-14EA-4BEE-A5BF-8CF33AD88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D5029-5A3D-4958-AB91-13434EAE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643-E3F3-466E-931B-75FB65E3B364}" type="datetime1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384FC-49FD-4E20-B02B-BDA11E72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2022, Hardeep Kaur Dhalla UWSP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FB664-BBD6-4635-9737-7467324B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5BB2-1BDF-413B-8043-6E6AF08A7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9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B9580-4444-4AD7-96AB-01F395770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E1316-63BA-4E4E-A8D8-53EC79812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DBD46-16A1-4DE3-BA79-DBE8038FA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EC6BA-D603-4F33-8423-C7726CE9C31D}" type="datetime1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17AD3-3E40-4F99-AF3F-F28F89953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2022, Hardeep Kaur Dhalla UWSP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641BE-1C6C-492C-B522-701E9CEE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5BB2-1BDF-413B-8043-6E6AF08A7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9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7A852-5F09-472E-AC27-EE6E8C3D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CD63F-E92E-485C-B762-BE528AAD7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65875-0430-47DF-8BA2-47FD9D7B3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1A563-02C0-4C2B-99D9-3D2582AC2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8C0D-6C08-4186-9084-C5F7F4B4D9EE}" type="datetime1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7D412-A29B-4BA0-8100-EE21DA5FB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2022, Hardeep Kaur Dhalla UWSP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41994-66DE-4A67-AF6B-78FE6F881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5BB2-1BDF-413B-8043-6E6AF08A7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3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22E7E-238B-466A-BDB7-9848CDEB9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64E9C-0CCA-4FD7-B284-56BE40AFB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73E7E-30BC-456A-BBD1-5B262BB11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D036BA-8122-4F69-A06A-284AEF514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C2025-DA57-4488-9C54-5F5BACB19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A5A6CC-E679-46A1-B370-1496A7BC5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1672-8114-48EE-8245-267B64BCEDF1}" type="datetime1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ABDE7-DD6B-4F2E-B145-D75E9A13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2022, Hardeep Kaur Dhalla UWSP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5BE295-B78E-43D9-9B60-AEE314FE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5BB2-1BDF-413B-8043-6E6AF08A7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0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5890-43D9-4E64-AC23-062FAFF13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79CF61-A647-438A-869A-AA1B1CD17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3C79-6A89-49F5-B279-27294E3CCA7F}" type="datetime1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7E366-94A3-48A6-AC01-F1229FAB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2022, Hardeep Kaur Dhalla UWSP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3EBD8-5BDA-4C68-83CA-86EC4900B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5BB2-1BDF-413B-8043-6E6AF08A7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066B4D-1A87-4F78-9703-921F08443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28A1-0877-439C-A8D7-CF4A35FD6FA8}" type="datetime1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95A9B-99ED-471B-83C1-5780C96DC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2022, Hardeep Kaur Dhalla UWSP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1EC14-FF67-45B5-8BD1-ED4E4DAA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5BB2-1BDF-413B-8043-6E6AF08A7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3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0C100-A83B-4136-B69E-8AB7447C1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81EF1-2D71-4243-A236-400469127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A7D1B-63D9-496C-B1F9-AEEB43D22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ED17F-8243-48C5-A12F-D60DC500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4277-F571-4C4D-98A6-5208B0C8D72D}" type="datetime1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0BC27-96A5-4D66-8965-6A3E7970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2022, Hardeep Kaur Dhalla UWSP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A0CDA-CF06-4B57-9A66-6CF6D499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5BB2-1BDF-413B-8043-6E6AF08A7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2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8298-2B53-4EC4-A559-CE6292E44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651C4C-B3A0-4DEA-8268-80C676C63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B6103-60B9-4BA3-9154-722EF33FB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6C991-8BD6-49A3-BAA4-ED791F34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1A2F-1B97-494D-9086-192204D51595}" type="datetime1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66D00-EB97-4EA2-869E-5AECFF31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2022, Hardeep Kaur Dhalla UWSP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043FC-C037-4EED-BDAC-BA90E493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5BB2-1BDF-413B-8043-6E6AF08A7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0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D5B5BB-99DE-420D-8625-5CD27F394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AE770-64A0-4941-BED0-44745F433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AFEED-E795-4494-806B-B49D6F72C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9FD70-3E91-4537-8896-750E1D0BC8F1}" type="datetime1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62109-344D-4606-9386-A1663D204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2022, Hardeep Kaur Dhalla UWSP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960A7-FC13-46FB-B3CB-31BF69D8A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75BB2-1BDF-413B-8043-6E6AF08A7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3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eather-info-example.net/temperatures/edinburgh?date=20140226" TargetMode="External"/><Relationship Id="rId2" Type="http://schemas.openxmlformats.org/officeDocument/2006/relationships/hyperlink" Target="http://weather-info-example.net/temperatures/edinburgh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85E43-B17A-40BD-A291-CD81BA0F3D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Understanding Angular and TypeScript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043FC-0AAB-436B-9994-CAD9A10F21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Hardeep Kaur Dhalla</a:t>
            </a:r>
          </a:p>
          <a:p>
            <a:r>
              <a:rPr lang="en-US" dirty="0"/>
              <a:t>CIS 345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FFAD6-1E8B-454F-9648-12754FD11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2022, Hardeep Kaur Dhalla UWSP</a:t>
            </a:r>
          </a:p>
        </p:txBody>
      </p:sp>
    </p:spTree>
    <p:extLst>
      <p:ext uri="{BB962C8B-B14F-4D97-AF65-F5344CB8AC3E}">
        <p14:creationId xmlns:p14="http://schemas.microsoft.com/office/powerpoint/2010/main" val="3951915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9B74A-FE42-467B-A9C8-34CB6D91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1EF2B-E7E7-40F8-950E-35E8F49B1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pattern for a separation of concerns.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9615D3-5684-40AC-BF4B-0B9A0A4CF1AE}"/>
              </a:ext>
            </a:extLst>
          </p:cNvPr>
          <p:cNvSpPr/>
          <p:nvPr/>
        </p:nvSpPr>
        <p:spPr>
          <a:xfrm>
            <a:off x="3185281" y="3525961"/>
            <a:ext cx="109202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CA19E3-BFAD-4221-AD89-ACF0F4728FA6}"/>
              </a:ext>
            </a:extLst>
          </p:cNvPr>
          <p:cNvSpPr/>
          <p:nvPr/>
        </p:nvSpPr>
        <p:spPr>
          <a:xfrm>
            <a:off x="4758384" y="2829766"/>
            <a:ext cx="1367372" cy="1276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C3E9E5-2871-4D4D-84FD-7E88B729DA1F}"/>
              </a:ext>
            </a:extLst>
          </p:cNvPr>
          <p:cNvSpPr/>
          <p:nvPr/>
        </p:nvSpPr>
        <p:spPr>
          <a:xfrm>
            <a:off x="7433617" y="2915729"/>
            <a:ext cx="1117600" cy="1017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0D11C5-136D-422B-A91E-A93E3FE9D864}"/>
              </a:ext>
            </a:extLst>
          </p:cNvPr>
          <p:cNvCxnSpPr/>
          <p:nvPr/>
        </p:nvCxnSpPr>
        <p:spPr>
          <a:xfrm>
            <a:off x="6219645" y="3429000"/>
            <a:ext cx="10972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0AB54C-FF21-49BE-B76C-B538890DE975}"/>
              </a:ext>
            </a:extLst>
          </p:cNvPr>
          <p:cNvCxnSpPr>
            <a:cxnSpLocks/>
          </p:cNvCxnSpPr>
          <p:nvPr/>
        </p:nvCxnSpPr>
        <p:spPr>
          <a:xfrm flipH="1">
            <a:off x="4266678" y="3737911"/>
            <a:ext cx="491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3DA4D4-AFB3-4D58-AEFD-023953AF45FD}"/>
              </a:ext>
            </a:extLst>
          </p:cNvPr>
          <p:cNvCxnSpPr>
            <a:cxnSpLocks/>
          </p:cNvCxnSpPr>
          <p:nvPr/>
        </p:nvCxnSpPr>
        <p:spPr>
          <a:xfrm>
            <a:off x="1587260" y="3045125"/>
            <a:ext cx="3088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03E4DF-948C-43A8-86AC-32D7CDA2AC78}"/>
              </a:ext>
            </a:extLst>
          </p:cNvPr>
          <p:cNvSpPr txBox="1"/>
          <p:nvPr/>
        </p:nvSpPr>
        <p:spPr>
          <a:xfrm>
            <a:off x="2367034" y="2675793"/>
            <a:ext cx="167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75C644-C570-4721-A4D2-B50D663F9227}"/>
              </a:ext>
            </a:extLst>
          </p:cNvPr>
          <p:cNvCxnSpPr>
            <a:cxnSpLocks/>
          </p:cNvCxnSpPr>
          <p:nvPr/>
        </p:nvCxnSpPr>
        <p:spPr>
          <a:xfrm flipH="1">
            <a:off x="1406109" y="3720383"/>
            <a:ext cx="483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2D0C46-B11D-4C6C-B000-FD3DCB401B90}"/>
              </a:ext>
            </a:extLst>
          </p:cNvPr>
          <p:cNvSpPr txBox="1"/>
          <p:nvPr/>
        </p:nvSpPr>
        <p:spPr>
          <a:xfrm>
            <a:off x="137890" y="3368579"/>
            <a:ext cx="167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Response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31B1B0-EC54-4060-B2D2-017D05750F44}"/>
              </a:ext>
            </a:extLst>
          </p:cNvPr>
          <p:cNvSpPr/>
          <p:nvPr/>
        </p:nvSpPr>
        <p:spPr>
          <a:xfrm>
            <a:off x="1955801" y="3525961"/>
            <a:ext cx="92302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41E126C-5569-4B63-A594-ED16FC787C2C}"/>
              </a:ext>
            </a:extLst>
          </p:cNvPr>
          <p:cNvCxnSpPr>
            <a:stCxn id="4" idx="1"/>
            <a:endCxn id="14" idx="3"/>
          </p:cNvCxnSpPr>
          <p:nvPr/>
        </p:nvCxnSpPr>
        <p:spPr>
          <a:xfrm flipH="1">
            <a:off x="2878829" y="3710627"/>
            <a:ext cx="306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81F8CB-ED44-4BFA-BE39-B03B0E240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2022, Hardeep Kaur Dhalla UWSP</a:t>
            </a:r>
          </a:p>
        </p:txBody>
      </p:sp>
    </p:spTree>
    <p:extLst>
      <p:ext uri="{BB962C8B-B14F-4D97-AF65-F5344CB8AC3E}">
        <p14:creationId xmlns:p14="http://schemas.microsoft.com/office/powerpoint/2010/main" val="2069407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04968-A42A-4EE0-B55F-0F319C00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3FF70-7BAA-491B-93FC-E95D64F6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  <a:p>
            <a:pPr lvl="1"/>
            <a:r>
              <a:rPr lang="en-US" dirty="0"/>
              <a:t>Contains business or domain data.</a:t>
            </a:r>
          </a:p>
          <a:p>
            <a:pPr lvl="1"/>
            <a:r>
              <a:rPr lang="en-US" dirty="0"/>
              <a:t>Domain models might also contain model logic(create, manage, and modify)</a:t>
            </a:r>
          </a:p>
          <a:p>
            <a:r>
              <a:rPr lang="en-US" dirty="0"/>
              <a:t>Components/Controllers</a:t>
            </a:r>
          </a:p>
          <a:p>
            <a:pPr lvl="1"/>
            <a:r>
              <a:rPr lang="en-US" dirty="0"/>
              <a:t>Helps in setting up template</a:t>
            </a:r>
          </a:p>
          <a:p>
            <a:pPr lvl="1"/>
            <a:r>
              <a:rPr lang="en-US" dirty="0"/>
              <a:t>Contains logic for updating  template and models.</a:t>
            </a:r>
          </a:p>
          <a:p>
            <a:r>
              <a:rPr lang="en-US" dirty="0"/>
              <a:t>View</a:t>
            </a:r>
          </a:p>
          <a:p>
            <a:pPr lvl="1"/>
            <a:r>
              <a:rPr lang="en-US" dirty="0"/>
              <a:t>Markup to create a view for users</a:t>
            </a:r>
          </a:p>
          <a:p>
            <a:pPr lvl="1"/>
            <a:r>
              <a:rPr lang="en-US" dirty="0"/>
              <a:t>Simple logic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5C8A8-787F-419B-94B1-A82590C32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2022, Hardeep Kaur Dhalla UWSP</a:t>
            </a:r>
          </a:p>
        </p:txBody>
      </p:sp>
    </p:spTree>
    <p:extLst>
      <p:ext uri="{BB962C8B-B14F-4D97-AF65-F5344CB8AC3E}">
        <p14:creationId xmlns:p14="http://schemas.microsoft.com/office/powerpoint/2010/main" val="1742720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RESTful</a:t>
            </a:r>
            <a:r>
              <a:rPr lang="en-US" dirty="0"/>
              <a:t>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200" b="1" dirty="0"/>
              <a:t>Using Client-server model in Angular apps to avoid tight coupling of logic for domain models.</a:t>
            </a:r>
          </a:p>
          <a:p>
            <a:r>
              <a:rPr lang="en-GB" sz="2200" dirty="0"/>
              <a:t>REST (</a:t>
            </a:r>
            <a:r>
              <a:rPr lang="en-GB" sz="2200" dirty="0" err="1"/>
              <a:t>REpresentational</a:t>
            </a:r>
            <a:r>
              <a:rPr lang="en-GB" sz="2200" dirty="0"/>
              <a:t> State Transfer) is an architectural style based on transferring representations of resources from a server to a client. </a:t>
            </a:r>
          </a:p>
          <a:p>
            <a:r>
              <a:rPr lang="en-GB" sz="2200" dirty="0"/>
              <a:t>This style underlies the web as a whole and is simpler than SOAP/WSDL for implementing web services.</a:t>
            </a:r>
          </a:p>
          <a:p>
            <a:r>
              <a:rPr lang="en-GB" sz="2200" dirty="0" err="1"/>
              <a:t>RESTful</a:t>
            </a:r>
            <a:r>
              <a:rPr lang="en-GB" sz="2200" dirty="0"/>
              <a:t> services involve a lower overhead than so-called ‘big web services’ and are used by many organizations implementing service-based systems.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2022, Hardeep Kaur Dhalla UWSP</a:t>
            </a:r>
          </a:p>
        </p:txBody>
      </p:sp>
    </p:spTree>
    <p:extLst>
      <p:ext uri="{BB962C8B-B14F-4D97-AF65-F5344CB8AC3E}">
        <p14:creationId xmlns:p14="http://schemas.microsoft.com/office/powerpoint/2010/main" val="3900999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fundamental element in a </a:t>
            </a:r>
            <a:r>
              <a:rPr lang="en-GB" dirty="0" err="1"/>
              <a:t>RESTful</a:t>
            </a:r>
            <a:r>
              <a:rPr lang="en-GB" dirty="0"/>
              <a:t> architecture is a resource.</a:t>
            </a:r>
          </a:p>
          <a:p>
            <a:r>
              <a:rPr lang="en-GB" dirty="0"/>
              <a:t> Essentially, a resource is simply a data element such as a </a:t>
            </a:r>
            <a:r>
              <a:rPr lang="en-GB" dirty="0" err="1"/>
              <a:t>catalog</a:t>
            </a:r>
            <a:r>
              <a:rPr lang="en-GB" dirty="0"/>
              <a:t>, a medical record, or a document.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2022, Hardeep Kaur Dhalla UWSP</a:t>
            </a:r>
          </a:p>
        </p:txBody>
      </p:sp>
    </p:spTree>
    <p:extLst>
      <p:ext uri="{BB962C8B-B14F-4D97-AF65-F5344CB8AC3E}">
        <p14:creationId xmlns:p14="http://schemas.microsoft.com/office/powerpoint/2010/main" val="2047817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– bring the resource into existence.</a:t>
            </a:r>
          </a:p>
          <a:p>
            <a:r>
              <a:rPr lang="en-GB" dirty="0"/>
              <a:t>Read – return a representation of the resource.</a:t>
            </a:r>
          </a:p>
          <a:p>
            <a:r>
              <a:rPr lang="en-GB" dirty="0"/>
              <a:t>Update – change the value of the resource.</a:t>
            </a:r>
          </a:p>
          <a:p>
            <a:r>
              <a:rPr lang="en-GB" dirty="0"/>
              <a:t>Delete – make the resource inaccessible.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2022, Hardeep Kaur Dhalla UWSP</a:t>
            </a:r>
          </a:p>
        </p:txBody>
      </p:sp>
    </p:spTree>
    <p:extLst>
      <p:ext uri="{BB962C8B-B14F-4D97-AF65-F5344CB8AC3E}">
        <p14:creationId xmlns:p14="http://schemas.microsoft.com/office/powerpoint/2010/main" val="4205136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a </a:t>
            </a:r>
            <a:r>
              <a:rPr lang="en-GB" dirty="0" err="1"/>
              <a:t>RESTful</a:t>
            </a:r>
            <a:r>
              <a:rPr lang="en-GB" dirty="0"/>
              <a:t> approach is used, the data is exposed and is accessed using its URL. </a:t>
            </a:r>
          </a:p>
          <a:p>
            <a:r>
              <a:rPr lang="en-GB" dirty="0"/>
              <a:t>Therefore, the weather data for each place in the database, might be accessed using URLs such as:</a:t>
            </a:r>
          </a:p>
          <a:p>
            <a:pPr lvl="1"/>
            <a:r>
              <a:rPr lang="en-GB" dirty="0"/>
              <a:t>http://weather-info-</a:t>
            </a:r>
            <a:r>
              <a:rPr lang="en-GB" dirty="0" err="1"/>
              <a:t>example.net</a:t>
            </a:r>
            <a:r>
              <a:rPr lang="en-GB" dirty="0"/>
              <a:t>/temperatures/</a:t>
            </a:r>
            <a:r>
              <a:rPr lang="en-GB" dirty="0" err="1"/>
              <a:t>boston</a:t>
            </a:r>
            <a:br>
              <a:rPr lang="en-GB" dirty="0"/>
            </a:br>
            <a:r>
              <a:rPr lang="en-GB" u="sng" dirty="0">
                <a:hlinkClick r:id="rId2"/>
              </a:rPr>
              <a:t>http://weather-info-example.net/temperatures/edinburgh</a:t>
            </a:r>
            <a:endParaRPr lang="en-GB" dirty="0"/>
          </a:p>
          <a:p>
            <a:r>
              <a:rPr lang="en-GB" dirty="0"/>
              <a:t>Invokes the GET operation and returns a list of maximum and minimum temperatures. </a:t>
            </a:r>
          </a:p>
          <a:p>
            <a:r>
              <a:rPr lang="en-GB" dirty="0"/>
              <a:t>To request the temperatures for a specific date, a URL query is used:</a:t>
            </a:r>
          </a:p>
          <a:p>
            <a:pPr lvl="1"/>
            <a:r>
              <a:rPr lang="en-GB" u="sng" dirty="0">
                <a:hlinkClick r:id="rId3"/>
              </a:rPr>
              <a:t>http://weather-info-example.net/temperatures/edinburgh?date=20140226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2022, Hardeep Kaur Dhalla UWSP</a:t>
            </a:r>
          </a:p>
        </p:txBody>
      </p:sp>
    </p:spTree>
    <p:extLst>
      <p:ext uri="{BB962C8B-B14F-4D97-AF65-F5344CB8AC3E}">
        <p14:creationId xmlns:p14="http://schemas.microsoft.com/office/powerpoint/2010/main" val="3017244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B2EA-299A-4077-9241-720C236C1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B9947-2591-42AE-BA61-EDEF3F558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easier to develop, test, and maintain rich client-side web applications with Angular.</a:t>
            </a:r>
          </a:p>
          <a:p>
            <a:r>
              <a:rPr lang="en-US" dirty="0"/>
              <a:t>Written in typescript.</a:t>
            </a:r>
          </a:p>
          <a:p>
            <a:r>
              <a:rPr lang="en-US" dirty="0"/>
              <a:t>Provides modularity.</a:t>
            </a:r>
          </a:p>
          <a:p>
            <a:r>
              <a:rPr lang="en-US" dirty="0"/>
              <a:t>Work with HTML5 to extend its capabilities.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28CF13-6DB0-4DC7-9F97-20677599D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2022, Hardeep Kaur Dhalla UWSP</a:t>
            </a:r>
          </a:p>
        </p:txBody>
      </p:sp>
    </p:spTree>
    <p:extLst>
      <p:ext uri="{BB962C8B-B14F-4D97-AF65-F5344CB8AC3E}">
        <p14:creationId xmlns:p14="http://schemas.microsoft.com/office/powerpoint/2010/main" val="1079927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B2EA-299A-4077-9241-720C236C1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B9947-2591-42AE-BA61-EDEF3F558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 based framework – tree model like DOM in HTML</a:t>
            </a:r>
          </a:p>
          <a:p>
            <a:r>
              <a:rPr lang="en-US" dirty="0"/>
              <a:t>Supports user interactions with amazing handling of data bindings.</a:t>
            </a:r>
          </a:p>
          <a:p>
            <a:r>
              <a:rPr lang="en-US" dirty="0"/>
              <a:t>Dependency Injection based.</a:t>
            </a:r>
          </a:p>
          <a:p>
            <a:r>
              <a:rPr lang="en-US" dirty="0"/>
              <a:t>Routing between parent child components for complex applications.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FFC54-8FF0-4807-9324-862D9DB66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2022, Hardeep Kaur Dhalla UWSP</a:t>
            </a:r>
          </a:p>
        </p:txBody>
      </p:sp>
    </p:spTree>
    <p:extLst>
      <p:ext uri="{BB962C8B-B14F-4D97-AF65-F5344CB8AC3E}">
        <p14:creationId xmlns:p14="http://schemas.microsoft.com/office/powerpoint/2010/main" val="285214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C508-075D-4783-BFD6-7975D72FB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550FC-A100-4A8C-A48C-608327B82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code is written in TypeScript.</a:t>
            </a:r>
          </a:p>
          <a:p>
            <a:r>
              <a:rPr lang="en-US" dirty="0"/>
              <a:t>TypeScript is open source. It was designed by Anders Hejlsberg (the lead architect of C#) at Microsoft.</a:t>
            </a:r>
          </a:p>
          <a:p>
            <a:r>
              <a:rPr lang="en-US" dirty="0"/>
              <a:t>TypeScript is a superset of JavaScript </a:t>
            </a:r>
            <a:r>
              <a:rPr lang="en-US" sz="2800" dirty="0"/>
              <a:t>so any valid .</a:t>
            </a:r>
            <a:r>
              <a:rPr lang="en-US" sz="2800" dirty="0" err="1"/>
              <a:t>js</a:t>
            </a:r>
            <a:r>
              <a:rPr lang="en-US" sz="2800" dirty="0"/>
              <a:t> file can be renamed to .</a:t>
            </a:r>
            <a:r>
              <a:rPr lang="en-US" sz="2800" dirty="0" err="1"/>
              <a:t>ts</a:t>
            </a:r>
            <a:r>
              <a:rPr lang="en-US" sz="2800" dirty="0"/>
              <a:t> and compiled with other TypeScript files.</a:t>
            </a:r>
            <a:endParaRPr lang="en-US" dirty="0"/>
          </a:p>
          <a:p>
            <a:r>
              <a:rPr lang="en-US" dirty="0"/>
              <a:t>It doesn’t run in the browser. The code written in typescript is compiled to JavaScript, which then runs in the browser.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47623-60A9-4D80-8401-E2C3C62E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2022, Hardeep Kaur Dhalla UWSP</a:t>
            </a:r>
          </a:p>
        </p:txBody>
      </p:sp>
    </p:spTree>
    <p:extLst>
      <p:ext uri="{BB962C8B-B14F-4D97-AF65-F5344CB8AC3E}">
        <p14:creationId xmlns:p14="http://schemas.microsoft.com/office/powerpoint/2010/main" val="3329339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43EC8-1B00-4924-A71F-E54B5C27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A4124-85F3-4A95-A43A-BAD2422BE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910" y="1842716"/>
            <a:ext cx="10515600" cy="4351338"/>
          </a:xfrm>
        </p:spPr>
        <p:txBody>
          <a:bodyPr>
            <a:normAutofit/>
          </a:bodyPr>
          <a:lstStyle/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only truly provides dynamic typing - running the code to see what happens.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alternative is to use a static type system to make predictions about what code is expected before it runs.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9DB244-4D5D-4488-A518-4C36785E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2022, Hardeep Kaur Dhalla UWSP</a:t>
            </a:r>
          </a:p>
        </p:txBody>
      </p:sp>
    </p:spTree>
    <p:extLst>
      <p:ext uri="{BB962C8B-B14F-4D97-AF65-F5344CB8AC3E}">
        <p14:creationId xmlns:p14="http://schemas.microsoft.com/office/powerpoint/2010/main" val="18955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A7466-48AA-49C5-9058-CA05DA63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04D5F-6025-4744-ABA2-4D1B92DD6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in Web applications</a:t>
            </a:r>
          </a:p>
          <a:p>
            <a:r>
              <a:rPr lang="en-US" dirty="0"/>
              <a:t>TypeScript intro</a:t>
            </a:r>
          </a:p>
          <a:p>
            <a:r>
              <a:rPr lang="en-US" dirty="0"/>
              <a:t>JavaScript operators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104CE-C59A-4BB6-B752-F179D786F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2022, Hardeep Kaur Dhalla UWSP</a:t>
            </a:r>
          </a:p>
        </p:txBody>
      </p:sp>
    </p:spTree>
    <p:extLst>
      <p:ext uri="{BB962C8B-B14F-4D97-AF65-F5344CB8AC3E}">
        <p14:creationId xmlns:p14="http://schemas.microsoft.com/office/powerpoint/2010/main" val="2908065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24476-FD16-4E4A-9BF4-A29B25364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E27FF-CA11-4EF7-BF9E-1511AA015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891" y="1926430"/>
            <a:ext cx="10515600" cy="5033473"/>
          </a:xfrm>
        </p:spPr>
        <p:txBody>
          <a:bodyPr>
            <a:normAutofit/>
          </a:bodyPr>
          <a:lstStyle/>
          <a:p>
            <a:r>
              <a:rPr lang="en-US" sz="2400" dirty="0"/>
              <a:t>Static-type checking</a:t>
            </a:r>
          </a:p>
          <a:p>
            <a:r>
              <a:rPr lang="en-US" sz="2400" dirty="0"/>
              <a:t>supports Object Oriented Programming</a:t>
            </a:r>
          </a:p>
          <a:p>
            <a:r>
              <a:rPr lang="en-US" sz="2400" dirty="0"/>
              <a:t>Explicit types – parameter type annotations for variables and function signatures</a:t>
            </a:r>
          </a:p>
          <a:p>
            <a:r>
              <a:rPr lang="en-US" sz="2400" dirty="0"/>
              <a:t>Use of Classes - </a:t>
            </a:r>
            <a:r>
              <a:rPr lang="en-US" sz="2000" dirty="0"/>
              <a:t>ECMAScript 2015, also known as ES6, introduced JavaScript Classes.</a:t>
            </a:r>
            <a:endParaRPr lang="en-US" sz="2400" dirty="0"/>
          </a:p>
          <a:p>
            <a:r>
              <a:rPr lang="en-US" sz="2400" dirty="0"/>
              <a:t>Use of modules</a:t>
            </a:r>
          </a:p>
          <a:p>
            <a:endParaRPr lang="en-US" sz="2000" dirty="0"/>
          </a:p>
          <a:p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D866-4253-43C3-ACA8-608127816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2022, Hardeep Kaur Dhalla UWSP</a:t>
            </a:r>
          </a:p>
        </p:txBody>
      </p:sp>
    </p:spTree>
    <p:extLst>
      <p:ext uri="{BB962C8B-B14F-4D97-AF65-F5344CB8AC3E}">
        <p14:creationId xmlns:p14="http://schemas.microsoft.com/office/powerpoint/2010/main" val="3528812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24476-FD16-4E4A-9BF4-A29B25364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E27FF-CA11-4EF7-BF9E-1511AA015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242"/>
            <a:ext cx="10515600" cy="5033473"/>
          </a:xfrm>
        </p:spPr>
        <p:txBody>
          <a:bodyPr>
            <a:normAutofit/>
          </a:bodyPr>
          <a:lstStyle/>
          <a:p>
            <a:r>
              <a:rPr lang="en-US" sz="2400" dirty="0"/>
              <a:t>TLS (TypeScript Language Service) provides type inference.</a:t>
            </a:r>
          </a:p>
          <a:p>
            <a:r>
              <a:rPr lang="en-US" sz="2400" dirty="0"/>
              <a:t>TypeScript provides strict null checks. </a:t>
            </a:r>
          </a:p>
          <a:p>
            <a:r>
              <a:rPr lang="en-US" sz="2400" dirty="0"/>
              <a:t>TypeScript compiler will not allow undefined to be assigned to a variable unless you explicitly declare it to be of nullable type. </a:t>
            </a:r>
          </a:p>
          <a:p>
            <a:pPr marL="457200" lvl="1" indent="0">
              <a:buNone/>
            </a:pPr>
            <a:r>
              <a:rPr lang="en-US" sz="2000" dirty="0"/>
              <a:t>For example, let num1 : number = undefined will result in a compile error.	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D866-4253-43C3-ACA8-608127816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2022, Hardeep Kaur Dhalla UWSP</a:t>
            </a:r>
          </a:p>
        </p:txBody>
      </p:sp>
    </p:spTree>
    <p:extLst>
      <p:ext uri="{BB962C8B-B14F-4D97-AF65-F5344CB8AC3E}">
        <p14:creationId xmlns:p14="http://schemas.microsoft.com/office/powerpoint/2010/main" val="313268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2D36D-D72B-47F6-9879-9218C513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type-checking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DBF82-A7E2-4D11-836C-C6E40996B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type-checker like TypeScript helps us find bugs before our code runs.</a:t>
            </a:r>
          </a:p>
          <a:p>
            <a:r>
              <a:rPr lang="en-US" dirty="0"/>
              <a:t> It describes the shapes and behaviors of what our values will be when we run our programs.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CCFD43-6DCB-4D48-B539-0C93286A6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034" y="3760758"/>
            <a:ext cx="3267531" cy="128605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3F9E4-FC40-465C-A858-085BAA89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2022, Hardeep Kaur Dhalla UWSP</a:t>
            </a:r>
          </a:p>
        </p:txBody>
      </p:sp>
    </p:spTree>
    <p:extLst>
      <p:ext uri="{BB962C8B-B14F-4D97-AF65-F5344CB8AC3E}">
        <p14:creationId xmlns:p14="http://schemas.microsoft.com/office/powerpoint/2010/main" val="2300695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EC51-C8C0-46C0-9B2F-90ACB1BDC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type-checking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E7A1C-8DC1-44A9-8EE3-1E5853515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8979"/>
            <a:ext cx="10515600" cy="4677715"/>
          </a:xfrm>
        </p:spPr>
        <p:txBody>
          <a:bodyPr>
            <a:normAutofit/>
          </a:bodyPr>
          <a:lstStyle/>
          <a:p>
            <a:r>
              <a:rPr lang="en-US" dirty="0"/>
              <a:t>In TypeScript, the following code produces an error about location not being defined: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Note: JavaScript gives us different behavior and returns the value undefined.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12D186-C5C4-403B-9B69-2EF4EEDA1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416" y="2742299"/>
            <a:ext cx="7649643" cy="1971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425CF-7919-4089-9E50-67A07449C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2022, Hardeep Kaur Dhalla UWSP</a:t>
            </a:r>
          </a:p>
        </p:txBody>
      </p:sp>
    </p:spTree>
    <p:extLst>
      <p:ext uri="{BB962C8B-B14F-4D97-AF65-F5344CB8AC3E}">
        <p14:creationId xmlns:p14="http://schemas.microsoft.com/office/powerpoint/2010/main" val="755915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8CD12-E5B8-44D6-A461-1AF42803F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type-checking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64095-49BC-47D7-9DD4-D76C07379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also helps in finding bugs introduced by typos, uncalled functions, and logical errors.</a:t>
            </a:r>
          </a:p>
          <a:p>
            <a:r>
              <a:rPr lang="en-US" dirty="0"/>
              <a:t>An editor that supports TypeScript can deliver “quick fixes” to automatically fix errors, refactoring to easily re-organize code, and useful navigation features for jumping to definitions of a variable, or finding all references to a given variable.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09ED1-6D70-4108-845B-7AB62CF7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2022, Hardeep Kaur Dhalla UWSP</a:t>
            </a:r>
          </a:p>
        </p:txBody>
      </p:sp>
    </p:spTree>
    <p:extLst>
      <p:ext uri="{BB962C8B-B14F-4D97-AF65-F5344CB8AC3E}">
        <p14:creationId xmlns:p14="http://schemas.microsoft.com/office/powerpoint/2010/main" val="3448143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E7AAE-37B6-40D1-90C2-EE675DCB4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6C5AB-22DB-4662-93B5-88906D4CA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to explicitly write types of variables, parameter names, return type of function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5485E7-B2E3-439B-8583-BB0538152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28" y="3005078"/>
            <a:ext cx="7853596" cy="99426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D584B-3E85-4D03-A1BB-48A5B563E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2022, Hardeep Kaur Dhalla UWSP</a:t>
            </a:r>
          </a:p>
        </p:txBody>
      </p:sp>
    </p:spTree>
    <p:extLst>
      <p:ext uri="{BB962C8B-B14F-4D97-AF65-F5344CB8AC3E}">
        <p14:creationId xmlns:p14="http://schemas.microsoft.com/office/powerpoint/2010/main" val="2577532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147E3-F87B-4C84-9525-7CF8101E3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TypeScript compiler - </a:t>
            </a:r>
            <a:r>
              <a:rPr lang="en-US" dirty="0" err="1"/>
              <a:t>tsc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ABB44-778D-4C75-8ADF-2CF9D30FF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Typescript files are saved with .</a:t>
            </a:r>
            <a:r>
              <a:rPr lang="en-US" dirty="0" err="1"/>
              <a:t>ts</a:t>
            </a:r>
            <a:r>
              <a:rPr lang="en-US" dirty="0"/>
              <a:t> extension.</a:t>
            </a:r>
          </a:p>
          <a:p>
            <a:r>
              <a:rPr lang="en-US" dirty="0" err="1"/>
              <a:t>tsc</a:t>
            </a:r>
            <a:r>
              <a:rPr lang="en-US" dirty="0"/>
              <a:t> compiles .</a:t>
            </a:r>
            <a:r>
              <a:rPr lang="en-US" dirty="0" err="1"/>
              <a:t>ts</a:t>
            </a:r>
            <a:r>
              <a:rPr lang="en-US" dirty="0"/>
              <a:t> file into a plain JavaScript file with .</a:t>
            </a:r>
            <a:r>
              <a:rPr lang="en-US" dirty="0" err="1"/>
              <a:t>js</a:t>
            </a:r>
            <a:r>
              <a:rPr lang="en-US" dirty="0"/>
              <a:t> extension.</a:t>
            </a:r>
          </a:p>
          <a:p>
            <a:r>
              <a:rPr lang="en-US" dirty="0"/>
              <a:t>Most TypeScript-specific code gets erased away by the </a:t>
            </a:r>
            <a:r>
              <a:rPr lang="en-US" dirty="0" err="1"/>
              <a:t>tcs</a:t>
            </a:r>
            <a:r>
              <a:rPr lang="en-US" dirty="0"/>
              <a:t> compiler so that you can run it in the browsers.</a:t>
            </a:r>
          </a:p>
          <a:p>
            <a:r>
              <a:rPr lang="en-US" dirty="0"/>
              <a:t>By default, TypeScript targets ES3, an extremely old version of ECMAScript. Latest is 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 Web (West European)"/>
              </a:rPr>
              <a:t>ECMAScript 6.</a:t>
            </a:r>
          </a:p>
          <a:p>
            <a:r>
              <a:rPr lang="en-US" dirty="0"/>
              <a:t>TypeScript has the ability to rewrite code from newer versions of ECMAScript to older ones such as ECMAScript 3 or ECMAScript 5. This is called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Segoe UI Web (West European)"/>
              </a:rPr>
              <a:t>downleveling</a:t>
            </a:r>
            <a:r>
              <a:rPr lang="en-US" b="0" i="1" dirty="0">
                <a:solidFill>
                  <a:srgbClr val="000000"/>
                </a:solidFill>
                <a:effectLst/>
                <a:latin typeface="Segoe UI Web (West European)"/>
              </a:rPr>
              <a:t>.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2FD06AD-6222-47D0-8B0B-157088637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4F6B2-DA7D-4962-9290-44BDFEF2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2022, Hardeep Kaur Dhalla UWSP</a:t>
            </a:r>
          </a:p>
        </p:txBody>
      </p:sp>
    </p:spTree>
    <p:extLst>
      <p:ext uri="{BB962C8B-B14F-4D97-AF65-F5344CB8AC3E}">
        <p14:creationId xmlns:p14="http://schemas.microsoft.com/office/powerpoint/2010/main" val="3688480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07E9-FC46-4848-95AD-121CCFC2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A5A3A-F86F-41C8-B8C8-BFF0C537D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There are 3 primitive data types</a:t>
            </a:r>
          </a:p>
          <a:p>
            <a:pPr lvl="1"/>
            <a:r>
              <a:rPr lang="en-US" dirty="0"/>
              <a:t>string </a:t>
            </a:r>
          </a:p>
          <a:p>
            <a:pPr lvl="2"/>
            <a:r>
              <a:rPr lang="nn-NO" dirty="0"/>
              <a:t>var fullName: string = ‘John Watson';</a:t>
            </a:r>
            <a:endParaRPr lang="en-US" dirty="0"/>
          </a:p>
          <a:p>
            <a:pPr lvl="1"/>
            <a:r>
              <a:rPr lang="en-US" dirty="0"/>
              <a:t>number </a:t>
            </a:r>
          </a:p>
          <a:p>
            <a:pPr lvl="2"/>
            <a:r>
              <a:rPr lang="en-US" dirty="0"/>
              <a:t> var married: </a:t>
            </a:r>
            <a:r>
              <a:rPr lang="en-US" dirty="0" err="1"/>
              <a:t>boolean</a:t>
            </a:r>
            <a:r>
              <a:rPr lang="en-US" dirty="0"/>
              <a:t> = true;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var married: </a:t>
            </a:r>
            <a:r>
              <a:rPr lang="en-US" dirty="0" err="1"/>
              <a:t>boolean</a:t>
            </a:r>
            <a:r>
              <a:rPr lang="en-US" dirty="0"/>
              <a:t> = true;</a:t>
            </a:r>
          </a:p>
          <a:p>
            <a:r>
              <a:rPr lang="en-US" dirty="0"/>
              <a:t>Arrays – to hold collection of data</a:t>
            </a:r>
          </a:p>
          <a:p>
            <a:pPr lvl="1"/>
            <a:r>
              <a:rPr lang="en-US" dirty="0"/>
              <a:t>number[] or Array&lt;number&gt;</a:t>
            </a:r>
          </a:p>
          <a:p>
            <a:pPr marL="457200" lvl="1" indent="0">
              <a:buNone/>
            </a:pPr>
            <a:r>
              <a:rPr lang="sv-SE" dirty="0"/>
              <a:t>    var numbers: number[] = [4, 5, 6];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737E9C-1535-4882-B1D9-EBE955EF1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2022, Hardeep Kaur Dhalla UWSP</a:t>
            </a:r>
          </a:p>
        </p:txBody>
      </p:sp>
    </p:spTree>
    <p:extLst>
      <p:ext uri="{BB962C8B-B14F-4D97-AF65-F5344CB8AC3E}">
        <p14:creationId xmlns:p14="http://schemas.microsoft.com/office/powerpoint/2010/main" val="4052682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6B6AA-5FE2-4FE8-B171-D88A9D23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04EE1-1987-4A9C-B130-4116A20E9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7366"/>
          </a:xfrm>
        </p:spPr>
        <p:txBody>
          <a:bodyPr>
            <a:normAutofit/>
          </a:bodyPr>
          <a:lstStyle/>
          <a:p>
            <a:r>
              <a:rPr lang="en-US" dirty="0"/>
              <a:t>Enums</a:t>
            </a:r>
            <a:r>
              <a:rPr lang="sv-SE" dirty="0"/>
              <a:t> – work with numeric values or indexes. Starts with 0. We can use for creating a fixed list of values.</a:t>
            </a:r>
          </a:p>
          <a:p>
            <a:pPr lvl="1"/>
            <a:r>
              <a:rPr lang="en-US" dirty="0" err="1"/>
              <a:t>enum</a:t>
            </a:r>
            <a:r>
              <a:rPr lang="en-US" dirty="0"/>
              <a:t> Role {Employee, Manager, Admin};</a:t>
            </a:r>
            <a:endParaRPr lang="sv-SE" dirty="0"/>
          </a:p>
          <a:p>
            <a:pPr lvl="1"/>
            <a:r>
              <a:rPr lang="en-US" dirty="0"/>
              <a:t>console.log('Roles: ', Role[0], ',', Role[1], 'and', Role[2]);</a:t>
            </a:r>
          </a:p>
          <a:p>
            <a:pPr lvl="1"/>
            <a:r>
              <a:rPr lang="en-US" dirty="0"/>
              <a:t>var role: Role = </a:t>
            </a:r>
            <a:r>
              <a:rPr lang="en-US" dirty="0" err="1"/>
              <a:t>Role.Employee</a:t>
            </a:r>
            <a:r>
              <a:rPr lang="en-US" dirty="0"/>
              <a:t>;</a:t>
            </a:r>
          </a:p>
          <a:p>
            <a:r>
              <a:rPr lang="en-US" dirty="0"/>
              <a:t>any - any is the default type. Having a variable of type any allows it to 	receive any kind of value. Avoids type checking.</a:t>
            </a:r>
          </a:p>
          <a:p>
            <a:pPr lvl="1"/>
            <a:r>
              <a:rPr lang="en-US" dirty="0"/>
              <a:t>var something: any = 'as string’;</a:t>
            </a:r>
          </a:p>
          <a:p>
            <a:pPr lvl="1"/>
            <a:r>
              <a:rPr lang="en-US" dirty="0"/>
              <a:t>something = 1; </a:t>
            </a:r>
          </a:p>
          <a:p>
            <a:pPr lvl="1"/>
            <a:r>
              <a:rPr lang="en-US" dirty="0"/>
              <a:t>something = [1, 2, 3];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9E58F-460F-4F16-B831-37BCD82F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2022, Hardeep Kaur Dhalla UWSP</a:t>
            </a:r>
          </a:p>
        </p:txBody>
      </p:sp>
    </p:spTree>
    <p:extLst>
      <p:ext uri="{BB962C8B-B14F-4D97-AF65-F5344CB8AC3E}">
        <p14:creationId xmlns:p14="http://schemas.microsoft.com/office/powerpoint/2010/main" val="1566210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7383-695F-4AEB-BFB1-66BA54AD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123ED-E4AC-4E61-9E7D-88C5AAD39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CF092-73DA-4590-9DE8-18D01107B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2022, Hardeep Kaur Dhalla UWSP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12C48-8C09-4EAC-B2DF-EC8888056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7511"/>
            <a:ext cx="5449060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4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Browsing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1125200" cy="4184073"/>
          </a:xfrm>
        </p:spPr>
        <p:txBody>
          <a:bodyPr>
            <a:normAutofit/>
          </a:bodyPr>
          <a:lstStyle/>
          <a:p>
            <a:r>
              <a:rPr lang="en-US" sz="2000" b="1" dirty="0"/>
              <a:t>World Wide Web (WWW)</a:t>
            </a:r>
            <a:r>
              <a:rPr lang="en-US" sz="2000" dirty="0"/>
              <a:t> A network of interconnected pages of information stored on publicly accessible servers.</a:t>
            </a:r>
          </a:p>
          <a:p>
            <a:r>
              <a:rPr lang="en-US" sz="2000" dirty="0"/>
              <a:t>Web browsing involves three components:</a:t>
            </a:r>
          </a:p>
          <a:p>
            <a:pPr lvl="1"/>
            <a:r>
              <a:rPr lang="en-US" sz="2000" b="1" dirty="0"/>
              <a:t>Web servers</a:t>
            </a:r>
            <a:endParaRPr lang="en-US" sz="2000" dirty="0"/>
          </a:p>
          <a:p>
            <a:pPr lvl="1"/>
            <a:r>
              <a:rPr lang="en-US" sz="2000" b="1" dirty="0"/>
              <a:t>Web browsers</a:t>
            </a:r>
            <a:endParaRPr lang="en-US" sz="2000" dirty="0"/>
          </a:p>
          <a:p>
            <a:pPr lvl="1"/>
            <a:r>
              <a:rPr lang="en-US" sz="2000" b="1" dirty="0"/>
              <a:t>Web pages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9753B-8762-468B-B5E8-B56EE8F27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2022, Hardeep Kaur Dhalla UWSP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B09F-B28D-4969-BD3C-98410E79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6EE10-22A5-41B0-ABC4-670D30042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7683D-18B3-4114-93BE-5D334A19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2022, Hardeep Kaur Dhalla UWSP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203046-8365-40BC-B2C1-B5D51A3CC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0075"/>
            <a:ext cx="8383170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96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4D62D-A26D-4833-9CAC-E3CF3890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Comparison Operators	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A75D4C-74BA-4B72-BA7F-2D5402CD2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198" b="8296"/>
          <a:stretch/>
        </p:blipFill>
        <p:spPr>
          <a:xfrm>
            <a:off x="838200" y="2009955"/>
            <a:ext cx="4828581" cy="341606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ABC92-812D-4A87-B7F1-340D8297B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2022, Hardeep Kaur Dhalla UWSP</a:t>
            </a:r>
          </a:p>
        </p:txBody>
      </p:sp>
    </p:spTree>
    <p:extLst>
      <p:ext uri="{BB962C8B-B14F-4D97-AF65-F5344CB8AC3E}">
        <p14:creationId xmlns:p14="http://schemas.microsoft.com/office/powerpoint/2010/main" val="40372162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9B64E-55DF-47AA-A3FE-3815A928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7676B8-484B-43C3-B2D3-4B8F2D700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671"/>
          <a:stretch/>
        </p:blipFill>
        <p:spPr>
          <a:xfrm>
            <a:off x="760557" y="2123432"/>
            <a:ext cx="4899559" cy="218114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194E6-B41A-41E7-8F5C-24C87FD29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2022, Hardeep Kaur Dhalla UWSP</a:t>
            </a:r>
          </a:p>
        </p:txBody>
      </p:sp>
    </p:spTree>
    <p:extLst>
      <p:ext uri="{BB962C8B-B14F-4D97-AF65-F5344CB8AC3E}">
        <p14:creationId xmlns:p14="http://schemas.microsoft.com/office/powerpoint/2010/main" val="11539151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56DE-CF6A-4280-8276-9A3D342C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8DFF1-D8B8-4F74-8A08-3C76520F0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Ternary operator ?: </a:t>
            </a:r>
          </a:p>
          <a:p>
            <a:r>
              <a:rPr lang="en-US" dirty="0"/>
              <a:t>+ for concatenation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A75F3-CA69-46FE-88B2-012345DD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2022, Hardeep Kaur Dhalla UWSP</a:t>
            </a:r>
          </a:p>
        </p:txBody>
      </p:sp>
    </p:spTree>
    <p:extLst>
      <p:ext uri="{BB962C8B-B14F-4D97-AF65-F5344CB8AC3E}">
        <p14:creationId xmlns:p14="http://schemas.microsoft.com/office/powerpoint/2010/main" val="3039361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22FF-A3FC-4889-8B04-993E07268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2C78D-EE14-4621-9EC5-035AF5857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385" y="1428809"/>
            <a:ext cx="10515600" cy="4351338"/>
          </a:xfrm>
        </p:spPr>
        <p:txBody>
          <a:bodyPr/>
          <a:lstStyle/>
          <a:p>
            <a:r>
              <a:rPr lang="en-US" dirty="0"/>
              <a:t>If</a:t>
            </a:r>
          </a:p>
          <a:p>
            <a:r>
              <a:rPr lang="en-US" dirty="0"/>
              <a:t>If else</a:t>
            </a:r>
          </a:p>
          <a:p>
            <a:r>
              <a:rPr lang="en-US" dirty="0"/>
              <a:t>If else if</a:t>
            </a:r>
          </a:p>
          <a:p>
            <a:r>
              <a:rPr lang="en-US" dirty="0"/>
              <a:t>Switch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FB545-F1C3-4E92-B7F1-4BD2E91A1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2022, Hardeep Kaur Dhalla UWSP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379929-5314-4E35-97E7-167F58331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969" y="3066473"/>
            <a:ext cx="3048425" cy="32675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314F5F-9E27-48C0-8262-DEA33B438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377" y="3322354"/>
            <a:ext cx="5858693" cy="245779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853D2C-72E5-42D0-8B64-D2FFD67C05C6}"/>
              </a:ext>
            </a:extLst>
          </p:cNvPr>
          <p:cNvCxnSpPr/>
          <p:nvPr/>
        </p:nvCxnSpPr>
        <p:spPr>
          <a:xfrm>
            <a:off x="5551055" y="3066473"/>
            <a:ext cx="0" cy="3426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061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890874"/>
              </p:ext>
            </p:extLst>
          </p:nvPr>
        </p:nvGraphicFramePr>
        <p:xfrm>
          <a:off x="1428871" y="1800226"/>
          <a:ext cx="7988300" cy="3660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796448" imgH="2319030" progId="">
                  <p:embed/>
                </p:oleObj>
              </mc:Choice>
              <mc:Fallback>
                <p:oleObj name="Visio" r:id="rId2" imgW="3796448" imgH="2319030" progId="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871" y="1800226"/>
                        <a:ext cx="7988300" cy="36605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1337665" y="902916"/>
            <a:ext cx="65702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The components of a web application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26E99D-E3C7-4EDE-8FAB-815738E1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2022, Hardeep Kaur Dhalla UWSP</a:t>
            </a:r>
          </a:p>
        </p:txBody>
      </p:sp>
    </p:spTree>
    <p:extLst>
      <p:ext uri="{BB962C8B-B14F-4D97-AF65-F5344CB8AC3E}">
        <p14:creationId xmlns:p14="http://schemas.microsoft.com/office/powerpoint/2010/main" val="1842744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067706"/>
              </p:ext>
            </p:extLst>
          </p:nvPr>
        </p:nvGraphicFramePr>
        <p:xfrm>
          <a:off x="900113" y="612775"/>
          <a:ext cx="974407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296120" imgH="857160" progId="Word.Document.12">
                  <p:embed/>
                </p:oleObj>
              </mc:Choice>
              <mc:Fallback>
                <p:oleObj name="Document" r:id="rId2" imgW="7296120" imgH="857160" progId="Word.Document.12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612775"/>
                        <a:ext cx="9744075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505906"/>
              </p:ext>
            </p:extLst>
          </p:nvPr>
        </p:nvGraphicFramePr>
        <p:xfrm>
          <a:off x="699786" y="2195291"/>
          <a:ext cx="9750676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533133" imgH="1151280" progId="">
                  <p:embed/>
                </p:oleObj>
              </mc:Choice>
              <mc:Fallback>
                <p:oleObj name="Visio" r:id="rId4" imgW="5533133" imgH="1151280" progId="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786" y="2195291"/>
                        <a:ext cx="9750676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008000-FDFC-42B7-99F8-27BD0AC8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2022, Hardeep Kaur Dhalla UWSP</a:t>
            </a:r>
          </a:p>
        </p:txBody>
      </p:sp>
    </p:spTree>
    <p:extLst>
      <p:ext uri="{BB962C8B-B14F-4D97-AF65-F5344CB8AC3E}">
        <p14:creationId xmlns:p14="http://schemas.microsoft.com/office/powerpoint/2010/main" val="286026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1287B315-86F4-4217-BD0C-E1FAAEDDD5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marL="484632">
              <a:defRPr/>
            </a:pPr>
            <a:r>
              <a:rPr lang="en-US" dirty="0"/>
              <a:t>The Client/Server Model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58868A0-C64E-496C-A372-218B60AD27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90869" y="1690688"/>
            <a:ext cx="9171379" cy="4191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en-US" sz="2800" dirty="0">
                <a:cs typeface="Arial" panose="020B0604020202020204" pitchFamily="34" charset="0"/>
              </a:rPr>
              <a:t>Client/Server can describe a relationship between two computer programs – the "</a:t>
            </a:r>
            <a:r>
              <a:rPr lang="en-US" altLang="en-US" sz="2800" b="1" dirty="0">
                <a:cs typeface="Arial" panose="020B0604020202020204" pitchFamily="34" charset="0"/>
              </a:rPr>
              <a:t>client</a:t>
            </a:r>
            <a:r>
              <a:rPr lang="en-US" altLang="en-US" sz="2800" dirty="0">
                <a:cs typeface="Arial" panose="020B0604020202020204" pitchFamily="34" charset="0"/>
              </a:rPr>
              <a:t>" and the "</a:t>
            </a:r>
            <a:r>
              <a:rPr lang="en-US" altLang="en-US" sz="2800" b="1" dirty="0">
                <a:cs typeface="Arial" panose="020B0604020202020204" pitchFamily="34" charset="0"/>
              </a:rPr>
              <a:t>server</a:t>
            </a:r>
            <a:r>
              <a:rPr lang="en-US" altLang="en-US" sz="2800" dirty="0">
                <a:cs typeface="Arial" panose="020B0604020202020204" pitchFamily="34" charset="0"/>
              </a:rPr>
              <a:t>". </a:t>
            </a:r>
          </a:p>
          <a:p>
            <a:pPr>
              <a:defRPr/>
            </a:pPr>
            <a:r>
              <a:rPr lang="en-US" altLang="en-US" sz="2800" dirty="0">
                <a:cs typeface="Times New Roman" panose="02020603050405020304" pitchFamily="18" charset="0"/>
              </a:rPr>
              <a:t>Client</a:t>
            </a:r>
          </a:p>
          <a:p>
            <a:pPr lvl="1"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requests some type of service (such as a file or database access) from the server. </a:t>
            </a:r>
          </a:p>
          <a:p>
            <a:pPr>
              <a:defRPr/>
            </a:pPr>
            <a:r>
              <a:rPr lang="en-US" altLang="en-US" sz="2800" dirty="0">
                <a:cs typeface="Times New Roman" panose="02020603050405020304" pitchFamily="18" charset="0"/>
              </a:rPr>
              <a:t>Server</a:t>
            </a:r>
          </a:p>
          <a:p>
            <a:pPr lvl="1"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fulfills the request and transmits the results to the client over a network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5D41BB-8AD2-45F3-AFC0-B2330373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33600" y="6407151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en-US"/>
              <a:t>Copyright 2022, Hardeep Kaur Dhalla UWSP</a:t>
            </a:r>
          </a:p>
        </p:txBody>
      </p:sp>
    </p:spTree>
    <p:extLst>
      <p:ext uri="{BB962C8B-B14F-4D97-AF65-F5344CB8AC3E}">
        <p14:creationId xmlns:p14="http://schemas.microsoft.com/office/powerpoint/2010/main" val="70404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1E71DA6B-8E96-4C2A-BC50-9F7DC81B4C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1261" y="654862"/>
            <a:ext cx="6346825" cy="1320800"/>
          </a:xfrm>
        </p:spPr>
        <p:txBody>
          <a:bodyPr rtlCol="0">
            <a:normAutofit/>
          </a:bodyPr>
          <a:lstStyle/>
          <a:p>
            <a:pPr marL="484632">
              <a:defRPr/>
            </a:pPr>
            <a:r>
              <a:rPr lang="en-US" dirty="0"/>
              <a:t>The Client/Server Model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2743B27-180E-4B8F-BE3A-89DB4A6B25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94183" y="1858342"/>
            <a:ext cx="8566150" cy="4191000"/>
          </a:xfrm>
        </p:spPr>
        <p:txBody>
          <a:bodyPr/>
          <a:lstStyle/>
          <a:p>
            <a:r>
              <a:rPr lang="en-US" altLang="en-US" sz="2000" dirty="0"/>
              <a:t>The Internet Client/Server Model</a:t>
            </a:r>
          </a:p>
          <a:p>
            <a:pPr lvl="1"/>
            <a:r>
              <a:rPr lang="en-US" altLang="en-US" sz="1800" dirty="0"/>
              <a:t>Client: Web Browser</a:t>
            </a:r>
          </a:p>
          <a:p>
            <a:pPr lvl="1"/>
            <a:r>
              <a:rPr lang="en-US" altLang="en-US" sz="1800" dirty="0"/>
              <a:t>Server: Web Server</a:t>
            </a:r>
            <a:r>
              <a:rPr lang="en-US" altLang="en-US" sz="1800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91AEE7-5A32-4B9B-90E7-954E5077C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39950" y="6407151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en-US"/>
              <a:t>Copyright 2022, Hardeep Kaur Dhalla UWSP</a:t>
            </a:r>
          </a:p>
        </p:txBody>
      </p:sp>
      <p:pic>
        <p:nvPicPr>
          <p:cNvPr id="30726" name="Picture 6">
            <a:extLst>
              <a:ext uri="{FF2B5EF4-FFF2-40B4-BE49-F238E27FC236}">
                <a16:creationId xmlns:a16="http://schemas.microsoft.com/office/drawing/2014/main" id="{E3AB2460-C00B-400A-A576-6C25C492A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183" y="3604592"/>
            <a:ext cx="5122863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9928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1034-7773-4AB7-81E6-FD785CDB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B422A-81F2-49DB-A80F-D8A45B2FF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there are 2 kinds of web applications:</a:t>
            </a:r>
          </a:p>
          <a:p>
            <a:pPr lvl="1"/>
            <a:r>
              <a:rPr lang="en-US" dirty="0"/>
              <a:t>Round-trip – disadvantages of this model?</a:t>
            </a:r>
          </a:p>
          <a:p>
            <a:pPr lvl="1"/>
            <a:r>
              <a:rPr lang="en-US" dirty="0"/>
              <a:t>Single-page </a:t>
            </a:r>
          </a:p>
          <a:p>
            <a:pPr lvl="2"/>
            <a:r>
              <a:rPr lang="en-US" dirty="0"/>
              <a:t>Use Ajax(Asynchronous JavaScript and XML) requests to call server-side code.</a:t>
            </a:r>
          </a:p>
          <a:p>
            <a:r>
              <a:rPr lang="en-US" dirty="0"/>
              <a:t>Angular works best for single-page applications and in complex round-trip applications.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DA318-39BF-4C45-848D-7605391BB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2022, Hardeep Kaur Dhalla UWSP</a:t>
            </a:r>
          </a:p>
        </p:txBody>
      </p:sp>
    </p:spTree>
    <p:extLst>
      <p:ext uri="{BB962C8B-B14F-4D97-AF65-F5344CB8AC3E}">
        <p14:creationId xmlns:p14="http://schemas.microsoft.com/office/powerpoint/2010/main" val="1290787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9B74A-FE42-467B-A9C8-34CB6D91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1EF2B-E7E7-40F8-950E-35E8F49B1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pattern for a separation of concerns.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9615D3-5684-40AC-BF4B-0B9A0A4CF1AE}"/>
              </a:ext>
            </a:extLst>
          </p:cNvPr>
          <p:cNvSpPr/>
          <p:nvPr/>
        </p:nvSpPr>
        <p:spPr>
          <a:xfrm>
            <a:off x="2582695" y="3468252"/>
            <a:ext cx="1117600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CA19E3-BFAD-4221-AD89-ACF0F4728FA6}"/>
              </a:ext>
            </a:extLst>
          </p:cNvPr>
          <p:cNvSpPr/>
          <p:nvPr/>
        </p:nvSpPr>
        <p:spPr>
          <a:xfrm>
            <a:off x="4758384" y="2829766"/>
            <a:ext cx="1367372" cy="1276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C3E9E5-2871-4D4D-84FD-7E88B729DA1F}"/>
              </a:ext>
            </a:extLst>
          </p:cNvPr>
          <p:cNvSpPr/>
          <p:nvPr/>
        </p:nvSpPr>
        <p:spPr>
          <a:xfrm>
            <a:off x="7433617" y="2915729"/>
            <a:ext cx="1117600" cy="1017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0D11C5-136D-422B-A91E-A93E3FE9D864}"/>
              </a:ext>
            </a:extLst>
          </p:cNvPr>
          <p:cNvCxnSpPr/>
          <p:nvPr/>
        </p:nvCxnSpPr>
        <p:spPr>
          <a:xfrm>
            <a:off x="6219645" y="3429000"/>
            <a:ext cx="10972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0AB54C-FF21-49BE-B76C-B538890DE975}"/>
              </a:ext>
            </a:extLst>
          </p:cNvPr>
          <p:cNvCxnSpPr/>
          <p:nvPr/>
        </p:nvCxnSpPr>
        <p:spPr>
          <a:xfrm flipH="1">
            <a:off x="3700295" y="3933645"/>
            <a:ext cx="975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3DA4D4-AFB3-4D58-AEFD-023953AF45FD}"/>
              </a:ext>
            </a:extLst>
          </p:cNvPr>
          <p:cNvCxnSpPr>
            <a:cxnSpLocks/>
          </p:cNvCxnSpPr>
          <p:nvPr/>
        </p:nvCxnSpPr>
        <p:spPr>
          <a:xfrm>
            <a:off x="1587260" y="3045125"/>
            <a:ext cx="3088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03E4DF-948C-43A8-86AC-32D7CDA2AC78}"/>
              </a:ext>
            </a:extLst>
          </p:cNvPr>
          <p:cNvSpPr txBox="1"/>
          <p:nvPr/>
        </p:nvSpPr>
        <p:spPr>
          <a:xfrm>
            <a:off x="2367034" y="2675793"/>
            <a:ext cx="167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75C644-C570-4721-A4D2-B50D663F9227}"/>
              </a:ext>
            </a:extLst>
          </p:cNvPr>
          <p:cNvCxnSpPr/>
          <p:nvPr/>
        </p:nvCxnSpPr>
        <p:spPr>
          <a:xfrm flipH="1">
            <a:off x="1587260" y="3805379"/>
            <a:ext cx="923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2D0C46-B11D-4C6C-B000-FD3DCB401B90}"/>
              </a:ext>
            </a:extLst>
          </p:cNvPr>
          <p:cNvSpPr txBox="1"/>
          <p:nvPr/>
        </p:nvSpPr>
        <p:spPr>
          <a:xfrm>
            <a:off x="551956" y="3368579"/>
            <a:ext cx="167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Response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89428A1-29AE-45AB-ABA2-24A92A27D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2022, Hardeep Kaur Dhalla UWSP</a:t>
            </a:r>
          </a:p>
        </p:txBody>
      </p:sp>
    </p:spTree>
    <p:extLst>
      <p:ext uri="{BB962C8B-B14F-4D97-AF65-F5344CB8AC3E}">
        <p14:creationId xmlns:p14="http://schemas.microsoft.com/office/powerpoint/2010/main" val="783321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1494</Words>
  <Application>Microsoft Office PowerPoint</Application>
  <PresentationFormat>Widescreen</PresentationFormat>
  <Paragraphs>197</Paragraphs>
  <Slides>34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Arial Narrow</vt:lpstr>
      <vt:lpstr>Calibri</vt:lpstr>
      <vt:lpstr>Calibri Light</vt:lpstr>
      <vt:lpstr>Segoe UI Web (West European)</vt:lpstr>
      <vt:lpstr>Times New Roman</vt:lpstr>
      <vt:lpstr>Verdana</vt:lpstr>
      <vt:lpstr>Office Theme</vt:lpstr>
      <vt:lpstr>Visio</vt:lpstr>
      <vt:lpstr>Microsoft Word Document</vt:lpstr>
      <vt:lpstr>Understanding Angular and TypeScript</vt:lpstr>
      <vt:lpstr>Objectives</vt:lpstr>
      <vt:lpstr>Web Browsing Components</vt:lpstr>
      <vt:lpstr>PowerPoint Presentation</vt:lpstr>
      <vt:lpstr>PowerPoint Presentation</vt:lpstr>
      <vt:lpstr>The Client/Server Model</vt:lpstr>
      <vt:lpstr>The Client/Server Model</vt:lpstr>
      <vt:lpstr>Web applications</vt:lpstr>
      <vt:lpstr>MVC pattern</vt:lpstr>
      <vt:lpstr>MVC pattern</vt:lpstr>
      <vt:lpstr>MVC</vt:lpstr>
      <vt:lpstr>RESTful web services</vt:lpstr>
      <vt:lpstr>Resources</vt:lpstr>
      <vt:lpstr>Resource operations</vt:lpstr>
      <vt:lpstr>Resource access</vt:lpstr>
      <vt:lpstr>What is Angular?</vt:lpstr>
      <vt:lpstr>What is Angular?</vt:lpstr>
      <vt:lpstr>TypeScript</vt:lpstr>
      <vt:lpstr>JavaScript</vt:lpstr>
      <vt:lpstr>TypeScript</vt:lpstr>
      <vt:lpstr>TypeScript:</vt:lpstr>
      <vt:lpstr>Static type-checking</vt:lpstr>
      <vt:lpstr>Static type-checking</vt:lpstr>
      <vt:lpstr>Static type-checking</vt:lpstr>
      <vt:lpstr>Explicit Types</vt:lpstr>
      <vt:lpstr>The TypeScript compiler - tsc</vt:lpstr>
      <vt:lpstr>Data types</vt:lpstr>
      <vt:lpstr>Data types</vt:lpstr>
      <vt:lpstr>JavaScript Arithmetic Operators</vt:lpstr>
      <vt:lpstr>JavaScript Assignment Operators</vt:lpstr>
      <vt:lpstr>JavaScript Comparison Operators </vt:lpstr>
      <vt:lpstr>Logical operators</vt:lpstr>
      <vt:lpstr>Operators</vt:lpstr>
      <vt:lpstr>Conditional statements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Hardeep K Dhalla</dc:creator>
  <cp:lastModifiedBy>Hardeep K Dhalla</cp:lastModifiedBy>
  <cp:revision>1</cp:revision>
  <dcterms:created xsi:type="dcterms:W3CDTF">2022-01-27T16:32:41Z</dcterms:created>
  <dcterms:modified xsi:type="dcterms:W3CDTF">2022-02-01T15:28:31Z</dcterms:modified>
</cp:coreProperties>
</file>