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8" r:id="rId3"/>
    <p:sldId id="337" r:id="rId4"/>
    <p:sldId id="344" r:id="rId5"/>
    <p:sldId id="345" r:id="rId6"/>
    <p:sldId id="339" r:id="rId7"/>
    <p:sldId id="304" r:id="rId8"/>
    <p:sldId id="307" r:id="rId9"/>
    <p:sldId id="348" r:id="rId10"/>
    <p:sldId id="349" r:id="rId11"/>
    <p:sldId id="340" r:id="rId12"/>
    <p:sldId id="341" r:id="rId13"/>
    <p:sldId id="342" r:id="rId14"/>
    <p:sldId id="343" r:id="rId15"/>
    <p:sldId id="263" r:id="rId16"/>
    <p:sldId id="302" r:id="rId17"/>
    <p:sldId id="303" r:id="rId18"/>
    <p:sldId id="351" r:id="rId19"/>
    <p:sldId id="353" r:id="rId20"/>
    <p:sldId id="346" r:id="rId21"/>
    <p:sldId id="35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A06FD-EC77-4386-991D-6F8A7002E50A}" v="26" dt="2022-02-28T20:30:09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8ED305E7-F232-4AE2-83D0-C481E2AB2DBA}"/>
    <pc:docChg chg="undo redo custSel addSld delSld modSld">
      <pc:chgData name="Hardeep K Dhalla" userId="abf1c324fe834724" providerId="LiveId" clId="{8ED305E7-F232-4AE2-83D0-C481E2AB2DBA}" dt="2022-01-05T20:23:44.551" v="467"/>
      <pc:docMkLst>
        <pc:docMk/>
      </pc:docMkLst>
      <pc:sldChg chg="modSp new mod">
        <pc:chgData name="Hardeep K Dhalla" userId="abf1c324fe834724" providerId="LiveId" clId="{8ED305E7-F232-4AE2-83D0-C481E2AB2DBA}" dt="2022-01-05T19:56:22.477" v="298" actId="20577"/>
        <pc:sldMkLst>
          <pc:docMk/>
          <pc:sldMk cId="2288312899" sldId="256"/>
        </pc:sldMkLst>
        <pc:spChg chg="mod">
          <ac:chgData name="Hardeep K Dhalla" userId="abf1c324fe834724" providerId="LiveId" clId="{8ED305E7-F232-4AE2-83D0-C481E2AB2DBA}" dt="2022-01-05T19:56:12.326" v="276"/>
          <ac:spMkLst>
            <pc:docMk/>
            <pc:sldMk cId="2288312899" sldId="256"/>
            <ac:spMk id="2" creationId="{B47A2AAB-4139-4BF8-BF1F-9697BAFAEC7D}"/>
          </ac:spMkLst>
        </pc:spChg>
        <pc:spChg chg="mod">
          <ac:chgData name="Hardeep K Dhalla" userId="abf1c324fe834724" providerId="LiveId" clId="{8ED305E7-F232-4AE2-83D0-C481E2AB2DBA}" dt="2022-01-05T19:56:22.477" v="298" actId="20577"/>
          <ac:spMkLst>
            <pc:docMk/>
            <pc:sldMk cId="2288312899" sldId="256"/>
            <ac:spMk id="3" creationId="{B4C91671-EEA1-413D-BFC2-E01FF0432A05}"/>
          </ac:spMkLst>
        </pc:spChg>
      </pc:sldChg>
      <pc:sldChg chg="addSp delSp modSp new mod">
        <pc:chgData name="Hardeep K Dhalla" userId="abf1c324fe834724" providerId="LiveId" clId="{8ED305E7-F232-4AE2-83D0-C481E2AB2DBA}" dt="2022-01-05T19:11:27.150" v="190" actId="20577"/>
        <pc:sldMkLst>
          <pc:docMk/>
          <pc:sldMk cId="1362027509" sldId="257"/>
        </pc:sldMkLst>
        <pc:spChg chg="mod">
          <ac:chgData name="Hardeep K Dhalla" userId="abf1c324fe834724" providerId="LiveId" clId="{8ED305E7-F232-4AE2-83D0-C481E2AB2DBA}" dt="2022-01-05T19:10:15.368" v="163"/>
          <ac:spMkLst>
            <pc:docMk/>
            <pc:sldMk cId="1362027509" sldId="257"/>
            <ac:spMk id="2" creationId="{8E88D442-7323-4351-A4F1-9C0FE05C2C4D}"/>
          </ac:spMkLst>
        </pc:spChg>
        <pc:spChg chg="mod">
          <ac:chgData name="Hardeep K Dhalla" userId="abf1c324fe834724" providerId="LiveId" clId="{8ED305E7-F232-4AE2-83D0-C481E2AB2DBA}" dt="2022-01-05T19:11:27.150" v="190" actId="20577"/>
          <ac:spMkLst>
            <pc:docMk/>
            <pc:sldMk cId="1362027509" sldId="257"/>
            <ac:spMk id="3" creationId="{865EB839-B5AC-4B89-8C27-A381CD8E2C25}"/>
          </ac:spMkLst>
        </pc:spChg>
        <pc:spChg chg="add del">
          <ac:chgData name="Hardeep K Dhalla" userId="abf1c324fe834724" providerId="LiveId" clId="{8ED305E7-F232-4AE2-83D0-C481E2AB2DBA}" dt="2022-01-05T19:11:09.735" v="176"/>
          <ac:spMkLst>
            <pc:docMk/>
            <pc:sldMk cId="1362027509" sldId="257"/>
            <ac:spMk id="4" creationId="{998C0E69-8617-426A-AE28-C2AE268C3191}"/>
          </ac:spMkLst>
        </pc:spChg>
      </pc:sldChg>
      <pc:sldChg chg="addSp delSp modSp new mod">
        <pc:chgData name="Hardeep K Dhalla" userId="abf1c324fe834724" providerId="LiveId" clId="{8ED305E7-F232-4AE2-83D0-C481E2AB2DBA}" dt="2022-01-05T18:54:52.298" v="122"/>
        <pc:sldMkLst>
          <pc:docMk/>
          <pc:sldMk cId="314145186" sldId="258"/>
        </pc:sldMkLst>
        <pc:spChg chg="mod">
          <ac:chgData name="Hardeep K Dhalla" userId="abf1c324fe834724" providerId="LiveId" clId="{8ED305E7-F232-4AE2-83D0-C481E2AB2DBA}" dt="2022-01-05T18:45:12.327" v="68" actId="20577"/>
          <ac:spMkLst>
            <pc:docMk/>
            <pc:sldMk cId="314145186" sldId="258"/>
            <ac:spMk id="2" creationId="{EE1CAAB5-A561-4501-97F4-439E56BA70AB}"/>
          </ac:spMkLst>
        </pc:spChg>
        <pc:spChg chg="mod">
          <ac:chgData name="Hardeep K Dhalla" userId="abf1c324fe834724" providerId="LiveId" clId="{8ED305E7-F232-4AE2-83D0-C481E2AB2DBA}" dt="2022-01-05T18:52:09.645" v="120"/>
          <ac:spMkLst>
            <pc:docMk/>
            <pc:sldMk cId="314145186" sldId="258"/>
            <ac:spMk id="3" creationId="{A2F5F2CD-CD00-40AC-9F26-77C072E3F9FC}"/>
          </ac:spMkLst>
        </pc:spChg>
        <pc:spChg chg="add del mod">
          <ac:chgData name="Hardeep K Dhalla" userId="abf1c324fe834724" providerId="LiveId" clId="{8ED305E7-F232-4AE2-83D0-C481E2AB2DBA}" dt="2022-01-05T18:54:52.298" v="122"/>
          <ac:spMkLst>
            <pc:docMk/>
            <pc:sldMk cId="314145186" sldId="258"/>
            <ac:spMk id="6" creationId="{115AEF53-BCDA-463E-B035-024B7C2831BD}"/>
          </ac:spMkLst>
        </pc:spChg>
        <pc:picChg chg="add mod">
          <ac:chgData name="Hardeep K Dhalla" userId="abf1c324fe834724" providerId="LiveId" clId="{8ED305E7-F232-4AE2-83D0-C481E2AB2DBA}" dt="2022-01-05T18:45:57.042" v="81" actId="14100"/>
          <ac:picMkLst>
            <pc:docMk/>
            <pc:sldMk cId="314145186" sldId="258"/>
            <ac:picMk id="5" creationId="{15EAC730-0CE9-46E9-8A9F-64E7DD17D12D}"/>
          </ac:picMkLst>
        </pc:picChg>
      </pc:sldChg>
      <pc:sldChg chg="addSp delSp modSp new mod">
        <pc:chgData name="Hardeep K Dhalla" userId="abf1c324fe834724" providerId="LiveId" clId="{8ED305E7-F232-4AE2-83D0-C481E2AB2DBA}" dt="2022-01-05T19:16:19.140" v="205"/>
        <pc:sldMkLst>
          <pc:docMk/>
          <pc:sldMk cId="3286242975" sldId="259"/>
        </pc:sldMkLst>
        <pc:spChg chg="mod">
          <ac:chgData name="Hardeep K Dhalla" userId="abf1c324fe834724" providerId="LiveId" clId="{8ED305E7-F232-4AE2-83D0-C481E2AB2DBA}" dt="2022-01-05T18:46:32.399" v="83"/>
          <ac:spMkLst>
            <pc:docMk/>
            <pc:sldMk cId="3286242975" sldId="259"/>
            <ac:spMk id="2" creationId="{960D7FBC-D082-4980-AD28-5A6A908C61FC}"/>
          </ac:spMkLst>
        </pc:spChg>
        <pc:spChg chg="mod">
          <ac:chgData name="Hardeep K Dhalla" userId="abf1c324fe834724" providerId="LiveId" clId="{8ED305E7-F232-4AE2-83D0-C481E2AB2DBA}" dt="2022-01-05T19:16:19.140" v="205"/>
          <ac:spMkLst>
            <pc:docMk/>
            <pc:sldMk cId="3286242975" sldId="259"/>
            <ac:spMk id="3" creationId="{F72B0760-8079-4EC8-BFA8-0DBF0B02CD4E}"/>
          </ac:spMkLst>
        </pc:spChg>
        <pc:spChg chg="add del mod">
          <ac:chgData name="Hardeep K Dhalla" userId="abf1c324fe834724" providerId="LiveId" clId="{8ED305E7-F232-4AE2-83D0-C481E2AB2DBA}" dt="2022-01-05T19:08:32.541" v="142"/>
          <ac:spMkLst>
            <pc:docMk/>
            <pc:sldMk cId="3286242975" sldId="259"/>
            <ac:spMk id="6" creationId="{CA8CB2D2-5843-485A-969A-6A65DDE36386}"/>
          </ac:spMkLst>
        </pc:spChg>
        <pc:spChg chg="add del">
          <ac:chgData name="Hardeep K Dhalla" userId="abf1c324fe834724" providerId="LiveId" clId="{8ED305E7-F232-4AE2-83D0-C481E2AB2DBA}" dt="2022-01-05T19:08:25.210" v="131"/>
          <ac:spMkLst>
            <pc:docMk/>
            <pc:sldMk cId="3286242975" sldId="259"/>
            <ac:spMk id="7" creationId="{0FF3CB3F-0D79-4D05-8248-CFD1E870E9C9}"/>
          </ac:spMkLst>
        </pc:spChg>
        <pc:picChg chg="add del mod">
          <ac:chgData name="Hardeep K Dhalla" userId="abf1c324fe834724" providerId="LiveId" clId="{8ED305E7-F232-4AE2-83D0-C481E2AB2DBA}" dt="2022-01-05T19:08:35.838" v="143" actId="21"/>
          <ac:picMkLst>
            <pc:docMk/>
            <pc:sldMk cId="3286242975" sldId="259"/>
            <ac:picMk id="5" creationId="{1B1F3C30-4B01-4007-85DD-D5337A07077F}"/>
          </ac:picMkLst>
        </pc:picChg>
      </pc:sldChg>
      <pc:sldChg chg="addSp modSp new mod">
        <pc:chgData name="Hardeep K Dhalla" userId="abf1c324fe834724" providerId="LiveId" clId="{8ED305E7-F232-4AE2-83D0-C481E2AB2DBA}" dt="2022-01-05T19:08:46.512" v="157" actId="1076"/>
        <pc:sldMkLst>
          <pc:docMk/>
          <pc:sldMk cId="1093337234" sldId="260"/>
        </pc:sldMkLst>
        <pc:spChg chg="mod">
          <ac:chgData name="Hardeep K Dhalla" userId="abf1c324fe834724" providerId="LiveId" clId="{8ED305E7-F232-4AE2-83D0-C481E2AB2DBA}" dt="2022-01-05T19:08:44.081" v="156" actId="20577"/>
          <ac:spMkLst>
            <pc:docMk/>
            <pc:sldMk cId="1093337234" sldId="260"/>
            <ac:spMk id="3" creationId="{A0851397-1E6D-4310-B503-C7B2A526D81A}"/>
          </ac:spMkLst>
        </pc:spChg>
        <pc:picChg chg="add mod">
          <ac:chgData name="Hardeep K Dhalla" userId="abf1c324fe834724" providerId="LiveId" clId="{8ED305E7-F232-4AE2-83D0-C481E2AB2DBA}" dt="2022-01-05T19:08:46.512" v="157" actId="1076"/>
          <ac:picMkLst>
            <pc:docMk/>
            <pc:sldMk cId="1093337234" sldId="260"/>
            <ac:picMk id="4" creationId="{FF2170D2-783E-4448-9D12-E4A382B822F2}"/>
          </ac:picMkLst>
        </pc:picChg>
      </pc:sldChg>
      <pc:sldChg chg="modSp new mod">
        <pc:chgData name="Hardeep K Dhalla" userId="abf1c324fe834724" providerId="LiveId" clId="{8ED305E7-F232-4AE2-83D0-C481E2AB2DBA}" dt="2022-01-05T19:10:54.975" v="173" actId="6549"/>
        <pc:sldMkLst>
          <pc:docMk/>
          <pc:sldMk cId="3308867210" sldId="261"/>
        </pc:sldMkLst>
        <pc:spChg chg="mod">
          <ac:chgData name="Hardeep K Dhalla" userId="abf1c324fe834724" providerId="LiveId" clId="{8ED305E7-F232-4AE2-83D0-C481E2AB2DBA}" dt="2022-01-05T19:10:54.975" v="173" actId="6549"/>
          <ac:spMkLst>
            <pc:docMk/>
            <pc:sldMk cId="3308867210" sldId="261"/>
            <ac:spMk id="2" creationId="{E36E1ED6-0CB9-49A4-9194-6B207E0E0EC2}"/>
          </ac:spMkLst>
        </pc:spChg>
        <pc:spChg chg="mod">
          <ac:chgData name="Hardeep K Dhalla" userId="abf1c324fe834724" providerId="LiveId" clId="{8ED305E7-F232-4AE2-83D0-C481E2AB2DBA}" dt="2022-01-05T19:10:47.761" v="171"/>
          <ac:spMkLst>
            <pc:docMk/>
            <pc:sldMk cId="3308867210" sldId="261"/>
            <ac:spMk id="3" creationId="{4B91B48B-4811-4BE4-9D6E-69D138A5917D}"/>
          </ac:spMkLst>
        </pc:spChg>
      </pc:sldChg>
      <pc:sldChg chg="modSp new del mod">
        <pc:chgData name="Hardeep K Dhalla" userId="abf1c324fe834724" providerId="LiveId" clId="{8ED305E7-F232-4AE2-83D0-C481E2AB2DBA}" dt="2022-01-05T19:21:09.295" v="211" actId="47"/>
        <pc:sldMkLst>
          <pc:docMk/>
          <pc:sldMk cId="3351807031" sldId="262"/>
        </pc:sldMkLst>
        <pc:spChg chg="mod">
          <ac:chgData name="Hardeep K Dhalla" userId="abf1c324fe834724" providerId="LiveId" clId="{8ED305E7-F232-4AE2-83D0-C481E2AB2DBA}" dt="2022-01-05T19:11:52.346" v="200" actId="20577"/>
          <ac:spMkLst>
            <pc:docMk/>
            <pc:sldMk cId="3351807031" sldId="262"/>
            <ac:spMk id="2" creationId="{207A1ACF-C5F8-4974-81F6-2F2944924C31}"/>
          </ac:spMkLst>
        </pc:spChg>
      </pc:sldChg>
      <pc:sldChg chg="modSp new mod">
        <pc:chgData name="Hardeep K Dhalla" userId="abf1c324fe834724" providerId="LiveId" clId="{8ED305E7-F232-4AE2-83D0-C481E2AB2DBA}" dt="2022-01-05T19:22:31.868" v="243" actId="15"/>
        <pc:sldMkLst>
          <pc:docMk/>
          <pc:sldMk cId="2830135339" sldId="263"/>
        </pc:sldMkLst>
        <pc:spChg chg="mod">
          <ac:chgData name="Hardeep K Dhalla" userId="abf1c324fe834724" providerId="LiveId" clId="{8ED305E7-F232-4AE2-83D0-C481E2AB2DBA}" dt="2022-01-05T19:21:06.616" v="210"/>
          <ac:spMkLst>
            <pc:docMk/>
            <pc:sldMk cId="2830135339" sldId="263"/>
            <ac:spMk id="2" creationId="{910ED4BA-5D83-4883-9DA6-85F6505ADC97}"/>
          </ac:spMkLst>
        </pc:spChg>
        <pc:spChg chg="mod">
          <ac:chgData name="Hardeep K Dhalla" userId="abf1c324fe834724" providerId="LiveId" clId="{8ED305E7-F232-4AE2-83D0-C481E2AB2DBA}" dt="2022-01-05T19:22:31.868" v="243" actId="15"/>
          <ac:spMkLst>
            <pc:docMk/>
            <pc:sldMk cId="2830135339" sldId="263"/>
            <ac:spMk id="3" creationId="{D38A0AEA-7635-402B-865E-5E1B8911A930}"/>
          </ac:spMkLst>
        </pc:spChg>
      </pc:sldChg>
      <pc:sldChg chg="modSp add mod">
        <pc:chgData name="Hardeep K Dhalla" userId="abf1c324fe834724" providerId="LiveId" clId="{8ED305E7-F232-4AE2-83D0-C481E2AB2DBA}" dt="2022-01-05T19:23:49.127" v="245" actId="14100"/>
        <pc:sldMkLst>
          <pc:docMk/>
          <pc:sldMk cId="2175853319" sldId="302"/>
        </pc:sldMkLst>
        <pc:picChg chg="mod">
          <ac:chgData name="Hardeep K Dhalla" userId="abf1c324fe834724" providerId="LiveId" clId="{8ED305E7-F232-4AE2-83D0-C481E2AB2DBA}" dt="2022-01-05T19:23:49.127" v="245" actId="14100"/>
          <ac:picMkLst>
            <pc:docMk/>
            <pc:sldMk cId="2175853319" sldId="302"/>
            <ac:picMk id="5" creationId="{C62A5B42-9ECF-4E61-A20D-BED795985A94}"/>
          </ac:picMkLst>
        </pc:picChg>
      </pc:sldChg>
      <pc:sldChg chg="addSp delSp modSp new mod">
        <pc:chgData name="Hardeep K Dhalla" userId="abf1c324fe834724" providerId="LiveId" clId="{8ED305E7-F232-4AE2-83D0-C481E2AB2DBA}" dt="2022-01-05T19:30:51.425" v="260" actId="33524"/>
        <pc:sldMkLst>
          <pc:docMk/>
          <pc:sldMk cId="2232235785" sldId="303"/>
        </pc:sldMkLst>
        <pc:spChg chg="mod">
          <ac:chgData name="Hardeep K Dhalla" userId="abf1c324fe834724" providerId="LiveId" clId="{8ED305E7-F232-4AE2-83D0-C481E2AB2DBA}" dt="2022-01-05T19:28:02.541" v="249"/>
          <ac:spMkLst>
            <pc:docMk/>
            <pc:sldMk cId="2232235785" sldId="303"/>
            <ac:spMk id="2" creationId="{314A5A44-9B1F-4758-AEE1-44C75BE9FD1D}"/>
          </ac:spMkLst>
        </pc:spChg>
        <pc:spChg chg="add del mod">
          <ac:chgData name="Hardeep K Dhalla" userId="abf1c324fe834724" providerId="LiveId" clId="{8ED305E7-F232-4AE2-83D0-C481E2AB2DBA}" dt="2022-01-05T19:30:51.425" v="260" actId="33524"/>
          <ac:spMkLst>
            <pc:docMk/>
            <pc:sldMk cId="2232235785" sldId="303"/>
            <ac:spMk id="3" creationId="{95401E3A-EF17-489C-AEE5-F22CF2A0060C}"/>
          </ac:spMkLst>
        </pc:spChg>
        <pc:spChg chg="add del mod">
          <ac:chgData name="Hardeep K Dhalla" userId="abf1c324fe834724" providerId="LiveId" clId="{8ED305E7-F232-4AE2-83D0-C481E2AB2DBA}" dt="2022-01-05T19:30:42.954" v="255"/>
          <ac:spMkLst>
            <pc:docMk/>
            <pc:sldMk cId="2232235785" sldId="303"/>
            <ac:spMk id="6" creationId="{B258A045-A415-4E86-96A6-C91F1E2016A6}"/>
          </ac:spMkLst>
        </pc:spChg>
        <pc:picChg chg="add mod">
          <ac:chgData name="Hardeep K Dhalla" userId="abf1c324fe834724" providerId="LiveId" clId="{8ED305E7-F232-4AE2-83D0-C481E2AB2DBA}" dt="2022-01-05T19:30:48.454" v="259" actId="14100"/>
          <ac:picMkLst>
            <pc:docMk/>
            <pc:sldMk cId="2232235785" sldId="303"/>
            <ac:picMk id="5" creationId="{79B2AD14-CD63-462F-B831-F7AEC1C6E984}"/>
          </ac:picMkLst>
        </pc:picChg>
      </pc:sldChg>
      <pc:sldChg chg="addSp delSp modSp new mod">
        <pc:chgData name="Hardeep K Dhalla" userId="abf1c324fe834724" providerId="LiveId" clId="{8ED305E7-F232-4AE2-83D0-C481E2AB2DBA}" dt="2022-01-05T19:33:35.755" v="275" actId="15"/>
        <pc:sldMkLst>
          <pc:docMk/>
          <pc:sldMk cId="363181739" sldId="304"/>
        </pc:sldMkLst>
        <pc:spChg chg="mod">
          <ac:chgData name="Hardeep K Dhalla" userId="abf1c324fe834724" providerId="LiveId" clId="{8ED305E7-F232-4AE2-83D0-C481E2AB2DBA}" dt="2022-01-05T19:33:00.359" v="264"/>
          <ac:spMkLst>
            <pc:docMk/>
            <pc:sldMk cId="363181739" sldId="304"/>
            <ac:spMk id="2" creationId="{DC3E51A0-EFC6-43C5-B545-9F39D0FB5ABA}"/>
          </ac:spMkLst>
        </pc:spChg>
        <pc:spChg chg="mod">
          <ac:chgData name="Hardeep K Dhalla" userId="abf1c324fe834724" providerId="LiveId" clId="{8ED305E7-F232-4AE2-83D0-C481E2AB2DBA}" dt="2022-01-05T19:33:35.755" v="275" actId="15"/>
          <ac:spMkLst>
            <pc:docMk/>
            <pc:sldMk cId="363181739" sldId="304"/>
            <ac:spMk id="3" creationId="{86B184B2-FE8B-4713-A0AE-D33CC1B5E622}"/>
          </ac:spMkLst>
        </pc:spChg>
        <pc:spChg chg="add del">
          <ac:chgData name="Hardeep K Dhalla" userId="abf1c324fe834724" providerId="LiveId" clId="{8ED305E7-F232-4AE2-83D0-C481E2AB2DBA}" dt="2022-01-05T19:33:29.116" v="270"/>
          <ac:spMkLst>
            <pc:docMk/>
            <pc:sldMk cId="363181739" sldId="304"/>
            <ac:spMk id="4" creationId="{80B98E60-9C55-4D7C-A0CF-3EFFC19EB9EC}"/>
          </ac:spMkLst>
        </pc:spChg>
      </pc:sldChg>
      <pc:sldChg chg="addSp modSp new mod">
        <pc:chgData name="Hardeep K Dhalla" userId="abf1c324fe834724" providerId="LiveId" clId="{8ED305E7-F232-4AE2-83D0-C481E2AB2DBA}" dt="2022-01-05T20:02:00.498" v="381" actId="14100"/>
        <pc:sldMkLst>
          <pc:docMk/>
          <pc:sldMk cId="1752256620" sldId="305"/>
        </pc:sldMkLst>
        <pc:spChg chg="mod">
          <ac:chgData name="Hardeep K Dhalla" userId="abf1c324fe834724" providerId="LiveId" clId="{8ED305E7-F232-4AE2-83D0-C481E2AB2DBA}" dt="2022-01-05T20:00:50.286" v="328"/>
          <ac:spMkLst>
            <pc:docMk/>
            <pc:sldMk cId="1752256620" sldId="305"/>
            <ac:spMk id="2" creationId="{1EB071D9-83C2-4988-A58F-B541CA119C03}"/>
          </ac:spMkLst>
        </pc:spChg>
        <pc:spChg chg="mod">
          <ac:chgData name="Hardeep K Dhalla" userId="abf1c324fe834724" providerId="LiveId" clId="{8ED305E7-F232-4AE2-83D0-C481E2AB2DBA}" dt="2022-01-05T20:01:18.069" v="377" actId="20577"/>
          <ac:spMkLst>
            <pc:docMk/>
            <pc:sldMk cId="1752256620" sldId="305"/>
            <ac:spMk id="3" creationId="{4A19608B-BCB0-4A23-9D34-82AF83E18EFC}"/>
          </ac:spMkLst>
        </pc:spChg>
        <pc:picChg chg="add mod">
          <ac:chgData name="Hardeep K Dhalla" userId="abf1c324fe834724" providerId="LiveId" clId="{8ED305E7-F232-4AE2-83D0-C481E2AB2DBA}" dt="2022-01-05T20:02:00.498" v="381" actId="14100"/>
          <ac:picMkLst>
            <pc:docMk/>
            <pc:sldMk cId="1752256620" sldId="305"/>
            <ac:picMk id="5" creationId="{6A0BADE8-3360-40C8-865E-F27F2C4351FB}"/>
          </ac:picMkLst>
        </pc:picChg>
      </pc:sldChg>
      <pc:sldChg chg="addSp delSp modSp new mod">
        <pc:chgData name="Hardeep K Dhalla" userId="abf1c324fe834724" providerId="LiveId" clId="{8ED305E7-F232-4AE2-83D0-C481E2AB2DBA}" dt="2022-01-05T20:22:55.016" v="457" actId="1076"/>
        <pc:sldMkLst>
          <pc:docMk/>
          <pc:sldMk cId="513789903" sldId="306"/>
        </pc:sldMkLst>
        <pc:spChg chg="mod">
          <ac:chgData name="Hardeep K Dhalla" userId="abf1c324fe834724" providerId="LiveId" clId="{8ED305E7-F232-4AE2-83D0-C481E2AB2DBA}" dt="2022-01-05T20:13:18.591" v="383"/>
          <ac:spMkLst>
            <pc:docMk/>
            <pc:sldMk cId="513789903" sldId="306"/>
            <ac:spMk id="2" creationId="{CF0E7E32-B00D-4397-B698-CC53180CD0DD}"/>
          </ac:spMkLst>
        </pc:spChg>
        <pc:spChg chg="add del mod">
          <ac:chgData name="Hardeep K Dhalla" userId="abf1c324fe834724" providerId="LiveId" clId="{8ED305E7-F232-4AE2-83D0-C481E2AB2DBA}" dt="2022-01-05T20:22:50.671" v="454" actId="20577"/>
          <ac:spMkLst>
            <pc:docMk/>
            <pc:sldMk cId="513789903" sldId="306"/>
            <ac:spMk id="3" creationId="{58A7CDC8-61A7-48AB-8E2A-1DD3449BBFF5}"/>
          </ac:spMkLst>
        </pc:spChg>
        <pc:spChg chg="add del mod">
          <ac:chgData name="Hardeep K Dhalla" userId="abf1c324fe834724" providerId="LiveId" clId="{8ED305E7-F232-4AE2-83D0-C481E2AB2DBA}" dt="2022-01-05T20:21:34.739" v="395"/>
          <ac:spMkLst>
            <pc:docMk/>
            <pc:sldMk cId="513789903" sldId="306"/>
            <ac:spMk id="8" creationId="{7D40074E-B6CA-49D2-89B7-A1AFF7E58C06}"/>
          </ac:spMkLst>
        </pc:spChg>
        <pc:spChg chg="add del">
          <ac:chgData name="Hardeep K Dhalla" userId="abf1c324fe834724" providerId="LiveId" clId="{8ED305E7-F232-4AE2-83D0-C481E2AB2DBA}" dt="2022-01-05T20:21:53.181" v="400"/>
          <ac:spMkLst>
            <pc:docMk/>
            <pc:sldMk cId="513789903" sldId="306"/>
            <ac:spMk id="9" creationId="{691FC3F4-4FAD-4513-943A-103B90BCEB51}"/>
          </ac:spMkLst>
        </pc:spChg>
        <pc:spChg chg="add del">
          <ac:chgData name="Hardeep K Dhalla" userId="abf1c324fe834724" providerId="LiveId" clId="{8ED305E7-F232-4AE2-83D0-C481E2AB2DBA}" dt="2022-01-05T20:22:01.711" v="404"/>
          <ac:spMkLst>
            <pc:docMk/>
            <pc:sldMk cId="513789903" sldId="306"/>
            <ac:spMk id="10" creationId="{13092DC4-531D-45EB-84F5-50D23C6FFD26}"/>
          </ac:spMkLst>
        </pc:spChg>
        <pc:spChg chg="add del">
          <ac:chgData name="Hardeep K Dhalla" userId="abf1c324fe834724" providerId="LiveId" clId="{8ED305E7-F232-4AE2-83D0-C481E2AB2DBA}" dt="2022-01-05T20:22:22.363" v="409"/>
          <ac:spMkLst>
            <pc:docMk/>
            <pc:sldMk cId="513789903" sldId="306"/>
            <ac:spMk id="11" creationId="{5E80AEBB-CEB2-44E7-B74A-8FD6E7EB79E3}"/>
          </ac:spMkLst>
        </pc:spChg>
        <pc:picChg chg="add mod">
          <ac:chgData name="Hardeep K Dhalla" userId="abf1c324fe834724" providerId="LiveId" clId="{8ED305E7-F232-4AE2-83D0-C481E2AB2DBA}" dt="2022-01-05T20:22:53.785" v="456" actId="1076"/>
          <ac:picMkLst>
            <pc:docMk/>
            <pc:sldMk cId="513789903" sldId="306"/>
            <ac:picMk id="5" creationId="{BBE63868-EE74-4CB0-92BE-8E8C1ADDC157}"/>
          </ac:picMkLst>
        </pc:picChg>
        <pc:picChg chg="add mod">
          <ac:chgData name="Hardeep K Dhalla" userId="abf1c324fe834724" providerId="LiveId" clId="{8ED305E7-F232-4AE2-83D0-C481E2AB2DBA}" dt="2022-01-05T20:22:55.016" v="457" actId="1076"/>
          <ac:picMkLst>
            <pc:docMk/>
            <pc:sldMk cId="513789903" sldId="306"/>
            <ac:picMk id="7" creationId="{422FE2D2-7FDE-4F47-B176-FABA0A257288}"/>
          </ac:picMkLst>
        </pc:picChg>
      </pc:sldChg>
      <pc:sldChg chg="addSp delSp modSp new mod">
        <pc:chgData name="Hardeep K Dhalla" userId="abf1c324fe834724" providerId="LiveId" clId="{8ED305E7-F232-4AE2-83D0-C481E2AB2DBA}" dt="2022-01-05T20:23:44.551" v="467"/>
        <pc:sldMkLst>
          <pc:docMk/>
          <pc:sldMk cId="1757263865" sldId="307"/>
        </pc:sldMkLst>
        <pc:spChg chg="mod">
          <ac:chgData name="Hardeep K Dhalla" userId="abf1c324fe834724" providerId="LiveId" clId="{8ED305E7-F232-4AE2-83D0-C481E2AB2DBA}" dt="2022-01-05T20:23:44.551" v="467"/>
          <ac:spMkLst>
            <pc:docMk/>
            <pc:sldMk cId="1757263865" sldId="307"/>
            <ac:spMk id="2" creationId="{1FE3B25D-B4F8-4519-8AD0-0E8881C6E1BB}"/>
          </ac:spMkLst>
        </pc:spChg>
        <pc:spChg chg="add del mod">
          <ac:chgData name="Hardeep K Dhalla" userId="abf1c324fe834724" providerId="LiveId" clId="{8ED305E7-F232-4AE2-83D0-C481E2AB2DBA}" dt="2022-01-05T20:23:41.083" v="464"/>
          <ac:spMkLst>
            <pc:docMk/>
            <pc:sldMk cId="1757263865" sldId="307"/>
            <ac:spMk id="3" creationId="{02BF75E4-2213-4444-8531-F052513C8CD5}"/>
          </ac:spMkLst>
        </pc:spChg>
        <pc:spChg chg="add del mod">
          <ac:chgData name="Hardeep K Dhalla" userId="abf1c324fe834724" providerId="LiveId" clId="{8ED305E7-F232-4AE2-83D0-C481E2AB2DBA}" dt="2022-01-05T20:23:37.552" v="460"/>
          <ac:spMkLst>
            <pc:docMk/>
            <pc:sldMk cId="1757263865" sldId="307"/>
            <ac:spMk id="4" creationId="{74455615-E30B-4F06-8D5D-4EACF098128F}"/>
          </ac:spMkLst>
        </pc:spChg>
      </pc:sldChg>
    </pc:docChg>
  </pc:docChgLst>
  <pc:docChgLst>
    <pc:chgData name="Hardeep K Dhalla" userId="abf1c324fe834724" providerId="LiveId" clId="{24DA06FD-EC77-4386-991D-6F8A7002E50A}"/>
    <pc:docChg chg="undo redo custSel addSld delSld modSld">
      <pc:chgData name="Hardeep K Dhalla" userId="abf1c324fe834724" providerId="LiveId" clId="{24DA06FD-EC77-4386-991D-6F8A7002E50A}" dt="2022-02-28T20:30:09.168" v="931"/>
      <pc:docMkLst>
        <pc:docMk/>
      </pc:docMkLst>
      <pc:sldChg chg="del">
        <pc:chgData name="Hardeep K Dhalla" userId="abf1c324fe834724" providerId="LiveId" clId="{24DA06FD-EC77-4386-991D-6F8A7002E50A}" dt="2022-02-20T23:08:38.304" v="1" actId="47"/>
        <pc:sldMkLst>
          <pc:docMk/>
          <pc:sldMk cId="1362027509" sldId="257"/>
        </pc:sldMkLst>
      </pc:sldChg>
      <pc:sldChg chg="del">
        <pc:chgData name="Hardeep K Dhalla" userId="abf1c324fe834724" providerId="LiveId" clId="{24DA06FD-EC77-4386-991D-6F8A7002E50A}" dt="2022-02-20T23:08:38.304" v="1" actId="47"/>
        <pc:sldMkLst>
          <pc:docMk/>
          <pc:sldMk cId="314145186" sldId="258"/>
        </pc:sldMkLst>
      </pc:sldChg>
      <pc:sldChg chg="del">
        <pc:chgData name="Hardeep K Dhalla" userId="abf1c324fe834724" providerId="LiveId" clId="{24DA06FD-EC77-4386-991D-6F8A7002E50A}" dt="2022-02-20T23:08:38.304" v="1" actId="47"/>
        <pc:sldMkLst>
          <pc:docMk/>
          <pc:sldMk cId="3286242975" sldId="259"/>
        </pc:sldMkLst>
      </pc:sldChg>
      <pc:sldChg chg="del">
        <pc:chgData name="Hardeep K Dhalla" userId="abf1c324fe834724" providerId="LiveId" clId="{24DA06FD-EC77-4386-991D-6F8A7002E50A}" dt="2022-02-20T23:08:38.304" v="1" actId="47"/>
        <pc:sldMkLst>
          <pc:docMk/>
          <pc:sldMk cId="1093337234" sldId="260"/>
        </pc:sldMkLst>
      </pc:sldChg>
      <pc:sldChg chg="del">
        <pc:chgData name="Hardeep K Dhalla" userId="abf1c324fe834724" providerId="LiveId" clId="{24DA06FD-EC77-4386-991D-6F8A7002E50A}" dt="2022-02-20T23:08:38.304" v="1" actId="47"/>
        <pc:sldMkLst>
          <pc:docMk/>
          <pc:sldMk cId="3308867210" sldId="261"/>
        </pc:sldMkLst>
      </pc:sldChg>
      <pc:sldChg chg="modSp add del mod">
        <pc:chgData name="Hardeep K Dhalla" userId="abf1c324fe834724" providerId="LiveId" clId="{24DA06FD-EC77-4386-991D-6F8A7002E50A}" dt="2022-02-25T21:50:37.261" v="657" actId="20578"/>
        <pc:sldMkLst>
          <pc:docMk/>
          <pc:sldMk cId="2830135339" sldId="263"/>
        </pc:sldMkLst>
        <pc:spChg chg="mod">
          <ac:chgData name="Hardeep K Dhalla" userId="abf1c324fe834724" providerId="LiveId" clId="{24DA06FD-EC77-4386-991D-6F8A7002E50A}" dt="2022-02-25T21:50:37.261" v="657" actId="20578"/>
          <ac:spMkLst>
            <pc:docMk/>
            <pc:sldMk cId="2830135339" sldId="263"/>
            <ac:spMk id="3" creationId="{D38A0AEA-7635-402B-865E-5E1B8911A930}"/>
          </ac:spMkLst>
        </pc:spChg>
      </pc:sldChg>
      <pc:sldChg chg="add del">
        <pc:chgData name="Hardeep K Dhalla" userId="abf1c324fe834724" providerId="LiveId" clId="{24DA06FD-EC77-4386-991D-6F8A7002E50A}" dt="2022-02-20T23:19:16.106" v="38"/>
        <pc:sldMkLst>
          <pc:docMk/>
          <pc:sldMk cId="2175853319" sldId="302"/>
        </pc:sldMkLst>
      </pc:sldChg>
      <pc:sldChg chg="add del">
        <pc:chgData name="Hardeep K Dhalla" userId="abf1c324fe834724" providerId="LiveId" clId="{24DA06FD-EC77-4386-991D-6F8A7002E50A}" dt="2022-02-20T23:19:16.106" v="38"/>
        <pc:sldMkLst>
          <pc:docMk/>
          <pc:sldMk cId="2232235785" sldId="303"/>
        </pc:sldMkLst>
      </pc:sldChg>
      <pc:sldChg chg="del">
        <pc:chgData name="Hardeep K Dhalla" userId="abf1c324fe834724" providerId="LiveId" clId="{24DA06FD-EC77-4386-991D-6F8A7002E50A}" dt="2022-02-28T20:30:02.702" v="930" actId="2696"/>
        <pc:sldMkLst>
          <pc:docMk/>
          <pc:sldMk cId="363181739" sldId="304"/>
        </pc:sldMkLst>
      </pc:sldChg>
      <pc:sldChg chg="add">
        <pc:chgData name="Hardeep K Dhalla" userId="abf1c324fe834724" providerId="LiveId" clId="{24DA06FD-EC77-4386-991D-6F8A7002E50A}" dt="2022-02-28T20:30:09.168" v="931"/>
        <pc:sldMkLst>
          <pc:docMk/>
          <pc:sldMk cId="3271465024" sldId="304"/>
        </pc:sldMkLst>
      </pc:sldChg>
      <pc:sldChg chg="del">
        <pc:chgData name="Hardeep K Dhalla" userId="abf1c324fe834724" providerId="LiveId" clId="{24DA06FD-EC77-4386-991D-6F8A7002E50A}" dt="2022-02-25T18:22:52.755" v="42" actId="47"/>
        <pc:sldMkLst>
          <pc:docMk/>
          <pc:sldMk cId="1752256620" sldId="305"/>
        </pc:sldMkLst>
      </pc:sldChg>
      <pc:sldChg chg="del">
        <pc:chgData name="Hardeep K Dhalla" userId="abf1c324fe834724" providerId="LiveId" clId="{24DA06FD-EC77-4386-991D-6F8A7002E50A}" dt="2022-02-25T18:22:52.755" v="42" actId="47"/>
        <pc:sldMkLst>
          <pc:docMk/>
          <pc:sldMk cId="513789903" sldId="306"/>
        </pc:sldMkLst>
      </pc:sldChg>
      <pc:sldChg chg="addSp modSp del mod">
        <pc:chgData name="Hardeep K Dhalla" userId="abf1c324fe834724" providerId="LiveId" clId="{24DA06FD-EC77-4386-991D-6F8A7002E50A}" dt="2022-02-28T20:30:02.702" v="930" actId="2696"/>
        <pc:sldMkLst>
          <pc:docMk/>
          <pc:sldMk cId="1757263865" sldId="307"/>
        </pc:sldMkLst>
        <pc:spChg chg="mod">
          <ac:chgData name="Hardeep K Dhalla" userId="abf1c324fe834724" providerId="LiveId" clId="{24DA06FD-EC77-4386-991D-6F8A7002E50A}" dt="2022-02-25T20:55:52.454" v="397" actId="21"/>
          <ac:spMkLst>
            <pc:docMk/>
            <pc:sldMk cId="1757263865" sldId="307"/>
            <ac:spMk id="3" creationId="{02BF75E4-2213-4444-8531-F052513C8CD5}"/>
          </ac:spMkLst>
        </pc:spChg>
        <pc:spChg chg="add mod">
          <ac:chgData name="Hardeep K Dhalla" userId="abf1c324fe834724" providerId="LiveId" clId="{24DA06FD-EC77-4386-991D-6F8A7002E50A}" dt="2022-02-25T20:55:12.007" v="385" actId="21"/>
          <ac:spMkLst>
            <pc:docMk/>
            <pc:sldMk cId="1757263865" sldId="307"/>
            <ac:spMk id="4" creationId="{0E1D3FB4-CA28-4E6A-BCE2-B80F1C10DCA7}"/>
          </ac:spMkLst>
        </pc:spChg>
      </pc:sldChg>
      <pc:sldChg chg="add">
        <pc:chgData name="Hardeep K Dhalla" userId="abf1c324fe834724" providerId="LiveId" clId="{24DA06FD-EC77-4386-991D-6F8A7002E50A}" dt="2022-02-28T20:30:09.168" v="931"/>
        <pc:sldMkLst>
          <pc:docMk/>
          <pc:sldMk cId="2219868091" sldId="307"/>
        </pc:sldMkLst>
      </pc:sldChg>
      <pc:sldChg chg="add del">
        <pc:chgData name="Hardeep K Dhalla" userId="abf1c324fe834724" providerId="LiveId" clId="{24DA06FD-EC77-4386-991D-6F8A7002E50A}" dt="2022-02-25T18:21:26.438" v="39" actId="47"/>
        <pc:sldMkLst>
          <pc:docMk/>
          <pc:sldMk cId="1422085422" sldId="335"/>
        </pc:sldMkLst>
      </pc:sldChg>
      <pc:sldChg chg="add del">
        <pc:chgData name="Hardeep K Dhalla" userId="abf1c324fe834724" providerId="LiveId" clId="{24DA06FD-EC77-4386-991D-6F8A7002E50A}" dt="2022-02-28T02:32:45.517" v="910" actId="2696"/>
        <pc:sldMkLst>
          <pc:docMk/>
          <pc:sldMk cId="941691790" sldId="337"/>
        </pc:sldMkLst>
      </pc:sldChg>
      <pc:sldChg chg="add del">
        <pc:chgData name="Hardeep K Dhalla" userId="abf1c324fe834724" providerId="LiveId" clId="{24DA06FD-EC77-4386-991D-6F8A7002E50A}" dt="2022-02-25T18:22:22.287" v="40" actId="2696"/>
        <pc:sldMkLst>
          <pc:docMk/>
          <pc:sldMk cId="2577974774" sldId="337"/>
        </pc:sldMkLst>
      </pc:sldChg>
      <pc:sldChg chg="add">
        <pc:chgData name="Hardeep K Dhalla" userId="abf1c324fe834724" providerId="LiveId" clId="{24DA06FD-EC77-4386-991D-6F8A7002E50A}" dt="2022-02-28T02:32:52.724" v="911"/>
        <pc:sldMkLst>
          <pc:docMk/>
          <pc:sldMk cId="2894573896" sldId="337"/>
        </pc:sldMkLst>
      </pc:sldChg>
      <pc:sldChg chg="modSp new mod">
        <pc:chgData name="Hardeep K Dhalla" userId="abf1c324fe834724" providerId="LiveId" clId="{24DA06FD-EC77-4386-991D-6F8A7002E50A}" dt="2022-02-28T02:33:05.313" v="919" actId="6549"/>
        <pc:sldMkLst>
          <pc:docMk/>
          <pc:sldMk cId="3764574252" sldId="338"/>
        </pc:sldMkLst>
        <pc:spChg chg="mod">
          <ac:chgData name="Hardeep K Dhalla" userId="abf1c324fe834724" providerId="LiveId" clId="{24DA06FD-EC77-4386-991D-6F8A7002E50A}" dt="2022-02-25T23:19:53.980" v="909" actId="20577"/>
          <ac:spMkLst>
            <pc:docMk/>
            <pc:sldMk cId="3764574252" sldId="338"/>
            <ac:spMk id="2" creationId="{8FE870C2-A3E3-4690-A267-3C62A712BA63}"/>
          </ac:spMkLst>
        </pc:spChg>
        <pc:spChg chg="mod">
          <ac:chgData name="Hardeep K Dhalla" userId="abf1c324fe834724" providerId="LiveId" clId="{24DA06FD-EC77-4386-991D-6F8A7002E50A}" dt="2022-02-28T02:33:05.313" v="919" actId="6549"/>
          <ac:spMkLst>
            <pc:docMk/>
            <pc:sldMk cId="3764574252" sldId="338"/>
            <ac:spMk id="3" creationId="{179A92B9-3BDF-4D36-9AEF-C4DC2B5D2731}"/>
          </ac:spMkLst>
        </pc:spChg>
      </pc:sldChg>
      <pc:sldChg chg="add">
        <pc:chgData name="Hardeep K Dhalla" userId="abf1c324fe834724" providerId="LiveId" clId="{24DA06FD-EC77-4386-991D-6F8A7002E50A}" dt="2022-02-20T23:19:16.106" v="38"/>
        <pc:sldMkLst>
          <pc:docMk/>
          <pc:sldMk cId="3308867210" sldId="339"/>
        </pc:sldMkLst>
      </pc:sldChg>
      <pc:sldChg chg="add">
        <pc:chgData name="Hardeep K Dhalla" userId="abf1c324fe834724" providerId="LiveId" clId="{24DA06FD-EC77-4386-991D-6F8A7002E50A}" dt="2022-02-20T23:19:16.106" v="38"/>
        <pc:sldMkLst>
          <pc:docMk/>
          <pc:sldMk cId="1362027509" sldId="340"/>
        </pc:sldMkLst>
      </pc:sldChg>
      <pc:sldChg chg="modSp add mod">
        <pc:chgData name="Hardeep K Dhalla" userId="abf1c324fe834724" providerId="LiveId" clId="{24DA06FD-EC77-4386-991D-6F8A7002E50A}" dt="2022-02-28T02:34:17.486" v="929" actId="20577"/>
        <pc:sldMkLst>
          <pc:docMk/>
          <pc:sldMk cId="314145186" sldId="341"/>
        </pc:sldMkLst>
        <pc:spChg chg="mod">
          <ac:chgData name="Hardeep K Dhalla" userId="abf1c324fe834724" providerId="LiveId" clId="{24DA06FD-EC77-4386-991D-6F8A7002E50A}" dt="2022-02-28T02:34:17.486" v="929" actId="20577"/>
          <ac:spMkLst>
            <pc:docMk/>
            <pc:sldMk cId="314145186" sldId="341"/>
            <ac:spMk id="3" creationId="{A2F5F2CD-CD00-40AC-9F26-77C072E3F9FC}"/>
          </ac:spMkLst>
        </pc:spChg>
      </pc:sldChg>
      <pc:sldChg chg="add">
        <pc:chgData name="Hardeep K Dhalla" userId="abf1c324fe834724" providerId="LiveId" clId="{24DA06FD-EC77-4386-991D-6F8A7002E50A}" dt="2022-02-20T23:19:16.106" v="38"/>
        <pc:sldMkLst>
          <pc:docMk/>
          <pc:sldMk cId="3286242975" sldId="342"/>
        </pc:sldMkLst>
      </pc:sldChg>
      <pc:sldChg chg="add">
        <pc:chgData name="Hardeep K Dhalla" userId="abf1c324fe834724" providerId="LiveId" clId="{24DA06FD-EC77-4386-991D-6F8A7002E50A}" dt="2022-02-20T23:19:16.106" v="38"/>
        <pc:sldMkLst>
          <pc:docMk/>
          <pc:sldMk cId="1093337234" sldId="343"/>
        </pc:sldMkLst>
      </pc:sldChg>
      <pc:sldChg chg="addSp delSp modSp new del mod">
        <pc:chgData name="Hardeep K Dhalla" userId="abf1c324fe834724" providerId="LiveId" clId="{24DA06FD-EC77-4386-991D-6F8A7002E50A}" dt="2022-02-28T02:32:45.517" v="910" actId="2696"/>
        <pc:sldMkLst>
          <pc:docMk/>
          <pc:sldMk cId="1023931947" sldId="344"/>
        </pc:sldMkLst>
        <pc:spChg chg="mod">
          <ac:chgData name="Hardeep K Dhalla" userId="abf1c324fe834724" providerId="LiveId" clId="{24DA06FD-EC77-4386-991D-6F8A7002E50A}" dt="2022-02-25T19:56:31.490" v="76" actId="20577"/>
          <ac:spMkLst>
            <pc:docMk/>
            <pc:sldMk cId="1023931947" sldId="344"/>
            <ac:spMk id="2" creationId="{199C491E-5A12-4AA4-950C-CB5155CBC079}"/>
          </ac:spMkLst>
        </pc:spChg>
        <pc:spChg chg="mod">
          <ac:chgData name="Hardeep K Dhalla" userId="abf1c324fe834724" providerId="LiveId" clId="{24DA06FD-EC77-4386-991D-6F8A7002E50A}" dt="2022-02-25T20:13:06.133" v="222" actId="27636"/>
          <ac:spMkLst>
            <pc:docMk/>
            <pc:sldMk cId="1023931947" sldId="344"/>
            <ac:spMk id="3" creationId="{8B5690FC-ECA6-40D8-BDC2-ABCDE448C361}"/>
          </ac:spMkLst>
        </pc:spChg>
        <pc:spChg chg="add del">
          <ac:chgData name="Hardeep K Dhalla" userId="abf1c324fe834724" providerId="LiveId" clId="{24DA06FD-EC77-4386-991D-6F8A7002E50A}" dt="2022-02-25T20:07:19.407" v="85"/>
          <ac:spMkLst>
            <pc:docMk/>
            <pc:sldMk cId="1023931947" sldId="344"/>
            <ac:spMk id="4" creationId="{C4CAC249-671A-49F9-8BF7-944EDCEC3ADB}"/>
          </ac:spMkLst>
        </pc:spChg>
        <pc:spChg chg="add del">
          <ac:chgData name="Hardeep K Dhalla" userId="abf1c324fe834724" providerId="LiveId" clId="{24DA06FD-EC77-4386-991D-6F8A7002E50A}" dt="2022-02-25T20:07:21.674" v="87"/>
          <ac:spMkLst>
            <pc:docMk/>
            <pc:sldMk cId="1023931947" sldId="344"/>
            <ac:spMk id="5" creationId="{F1195160-D84B-433F-A2EC-0A8E71FA50DD}"/>
          </ac:spMkLst>
        </pc:spChg>
        <pc:spChg chg="add del mod">
          <ac:chgData name="Hardeep K Dhalla" userId="abf1c324fe834724" providerId="LiveId" clId="{24DA06FD-EC77-4386-991D-6F8A7002E50A}" dt="2022-02-25T20:12:52.384" v="205"/>
          <ac:spMkLst>
            <pc:docMk/>
            <pc:sldMk cId="1023931947" sldId="344"/>
            <ac:spMk id="6" creationId="{5912F582-49C2-48F8-9CFF-AEC7F2AB8ECB}"/>
          </ac:spMkLst>
        </pc:spChg>
      </pc:sldChg>
      <pc:sldChg chg="add">
        <pc:chgData name="Hardeep K Dhalla" userId="abf1c324fe834724" providerId="LiveId" clId="{24DA06FD-EC77-4386-991D-6F8A7002E50A}" dt="2022-02-28T02:32:52.724" v="911"/>
        <pc:sldMkLst>
          <pc:docMk/>
          <pc:sldMk cId="3199584344" sldId="344"/>
        </pc:sldMkLst>
      </pc:sldChg>
      <pc:sldChg chg="add">
        <pc:chgData name="Hardeep K Dhalla" userId="abf1c324fe834724" providerId="LiveId" clId="{24DA06FD-EC77-4386-991D-6F8A7002E50A}" dt="2022-02-28T02:32:52.724" v="911"/>
        <pc:sldMkLst>
          <pc:docMk/>
          <pc:sldMk cId="2993645065" sldId="345"/>
        </pc:sldMkLst>
      </pc:sldChg>
      <pc:sldChg chg="modSp new del mod">
        <pc:chgData name="Hardeep K Dhalla" userId="abf1c324fe834724" providerId="LiveId" clId="{24DA06FD-EC77-4386-991D-6F8A7002E50A}" dt="2022-02-28T02:32:45.517" v="910" actId="2696"/>
        <pc:sldMkLst>
          <pc:docMk/>
          <pc:sldMk cId="3053828268" sldId="345"/>
        </pc:sldMkLst>
        <pc:spChg chg="mod">
          <ac:chgData name="Hardeep K Dhalla" userId="abf1c324fe834724" providerId="LiveId" clId="{24DA06FD-EC77-4386-991D-6F8A7002E50A}" dt="2022-02-25T20:12:59.087" v="220" actId="20577"/>
          <ac:spMkLst>
            <pc:docMk/>
            <pc:sldMk cId="3053828268" sldId="345"/>
            <ac:spMk id="2" creationId="{279FDE43-53CA-4335-9218-C925EECB567C}"/>
          </ac:spMkLst>
        </pc:spChg>
        <pc:spChg chg="mod">
          <ac:chgData name="Hardeep K Dhalla" userId="abf1c324fe834724" providerId="LiveId" clId="{24DA06FD-EC77-4386-991D-6F8A7002E50A}" dt="2022-02-25T20:14:12.272" v="253" actId="20577"/>
          <ac:spMkLst>
            <pc:docMk/>
            <pc:sldMk cId="3053828268" sldId="345"/>
            <ac:spMk id="3" creationId="{982E2267-FB01-4FC1-A85E-1A5DE1C80ACF}"/>
          </ac:spMkLst>
        </pc:spChg>
      </pc:sldChg>
      <pc:sldChg chg="addSp delSp modSp new mod">
        <pc:chgData name="Hardeep K Dhalla" userId="abf1c324fe834724" providerId="LiveId" clId="{24DA06FD-EC77-4386-991D-6F8A7002E50A}" dt="2022-02-25T23:17:22.954" v="837"/>
        <pc:sldMkLst>
          <pc:docMk/>
          <pc:sldMk cId="386245235" sldId="346"/>
        </pc:sldMkLst>
        <pc:spChg chg="mod">
          <ac:chgData name="Hardeep K Dhalla" userId="abf1c324fe834724" providerId="LiveId" clId="{24DA06FD-EC77-4386-991D-6F8A7002E50A}" dt="2022-02-25T20:36:19.500" v="317" actId="20577"/>
          <ac:spMkLst>
            <pc:docMk/>
            <pc:sldMk cId="386245235" sldId="346"/>
            <ac:spMk id="2" creationId="{36A597B1-EDF4-4C24-BD8A-CB61C74053C1}"/>
          </ac:spMkLst>
        </pc:spChg>
        <pc:spChg chg="mod">
          <ac:chgData name="Hardeep K Dhalla" userId="abf1c324fe834724" providerId="LiveId" clId="{24DA06FD-EC77-4386-991D-6F8A7002E50A}" dt="2022-02-25T23:17:14.236" v="835" actId="20577"/>
          <ac:spMkLst>
            <pc:docMk/>
            <pc:sldMk cId="386245235" sldId="346"/>
            <ac:spMk id="3" creationId="{46ECED76-23F6-4204-9320-D8257CF4F9D0}"/>
          </ac:spMkLst>
        </pc:spChg>
        <pc:spChg chg="add del mod">
          <ac:chgData name="Hardeep K Dhalla" userId="abf1c324fe834724" providerId="LiveId" clId="{24DA06FD-EC77-4386-991D-6F8A7002E50A}" dt="2022-02-25T23:17:22.954" v="837"/>
          <ac:spMkLst>
            <pc:docMk/>
            <pc:sldMk cId="386245235" sldId="346"/>
            <ac:spMk id="4" creationId="{E59EF379-9C5D-41E7-91AA-7C2598AB0F00}"/>
          </ac:spMkLst>
        </pc:spChg>
      </pc:sldChg>
      <pc:sldChg chg="modSp new del mod">
        <pc:chgData name="Hardeep K Dhalla" userId="abf1c324fe834724" providerId="LiveId" clId="{24DA06FD-EC77-4386-991D-6F8A7002E50A}" dt="2022-02-25T23:16:02.399" v="819" actId="47"/>
        <pc:sldMkLst>
          <pc:docMk/>
          <pc:sldMk cId="2154226968" sldId="347"/>
        </pc:sldMkLst>
        <pc:spChg chg="mod">
          <ac:chgData name="Hardeep K Dhalla" userId="abf1c324fe834724" providerId="LiveId" clId="{24DA06FD-EC77-4386-991D-6F8A7002E50A}" dt="2022-02-25T20:36:25.796" v="336" actId="20577"/>
          <ac:spMkLst>
            <pc:docMk/>
            <pc:sldMk cId="2154226968" sldId="347"/>
            <ac:spMk id="2" creationId="{707AE3D6-B69A-4582-A866-E0137E29220E}"/>
          </ac:spMkLst>
        </pc:spChg>
      </pc:sldChg>
      <pc:sldChg chg="addSp modSp new del mod">
        <pc:chgData name="Hardeep K Dhalla" userId="abf1c324fe834724" providerId="LiveId" clId="{24DA06FD-EC77-4386-991D-6F8A7002E50A}" dt="2022-02-28T20:30:02.702" v="930" actId="2696"/>
        <pc:sldMkLst>
          <pc:docMk/>
          <pc:sldMk cId="2107265228" sldId="348"/>
        </pc:sldMkLst>
        <pc:spChg chg="mod">
          <ac:chgData name="Hardeep K Dhalla" userId="abf1c324fe834724" providerId="LiveId" clId="{24DA06FD-EC77-4386-991D-6F8A7002E50A}" dt="2022-02-25T21:35:45.820" v="399"/>
          <ac:spMkLst>
            <pc:docMk/>
            <pc:sldMk cId="2107265228" sldId="348"/>
            <ac:spMk id="2" creationId="{F82572DE-C3AF-4DA6-9CCA-A3142B28F5FB}"/>
          </ac:spMkLst>
        </pc:spChg>
        <pc:spChg chg="mod">
          <ac:chgData name="Hardeep K Dhalla" userId="abf1c324fe834724" providerId="LiveId" clId="{24DA06FD-EC77-4386-991D-6F8A7002E50A}" dt="2022-02-25T20:55:56.937" v="398"/>
          <ac:spMkLst>
            <pc:docMk/>
            <pc:sldMk cId="2107265228" sldId="348"/>
            <ac:spMk id="3" creationId="{58252A61-E60C-47F1-9A89-76BB11DA5765}"/>
          </ac:spMkLst>
        </pc:spChg>
        <pc:picChg chg="add mod">
          <ac:chgData name="Hardeep K Dhalla" userId="abf1c324fe834724" providerId="LiveId" clId="{24DA06FD-EC77-4386-991D-6F8A7002E50A}" dt="2022-02-25T20:55:49.498" v="396" actId="1076"/>
          <ac:picMkLst>
            <pc:docMk/>
            <pc:sldMk cId="2107265228" sldId="348"/>
            <ac:picMk id="5" creationId="{80B39FCE-6F45-4C68-A873-9100D89549B2}"/>
          </ac:picMkLst>
        </pc:picChg>
      </pc:sldChg>
      <pc:sldChg chg="add">
        <pc:chgData name="Hardeep K Dhalla" userId="abf1c324fe834724" providerId="LiveId" clId="{24DA06FD-EC77-4386-991D-6F8A7002E50A}" dt="2022-02-28T20:30:09.168" v="931"/>
        <pc:sldMkLst>
          <pc:docMk/>
          <pc:sldMk cId="2869227229" sldId="348"/>
        </pc:sldMkLst>
      </pc:sldChg>
      <pc:sldChg chg="addSp delSp modSp new del mod">
        <pc:chgData name="Hardeep K Dhalla" userId="abf1c324fe834724" providerId="LiveId" clId="{24DA06FD-EC77-4386-991D-6F8A7002E50A}" dt="2022-02-28T20:30:02.702" v="930" actId="2696"/>
        <pc:sldMkLst>
          <pc:docMk/>
          <pc:sldMk cId="2650871107" sldId="349"/>
        </pc:sldMkLst>
        <pc:spChg chg="mod">
          <ac:chgData name="Hardeep K Dhalla" userId="abf1c324fe834724" providerId="LiveId" clId="{24DA06FD-EC77-4386-991D-6F8A7002E50A}" dt="2022-02-25T21:35:53.789" v="401"/>
          <ac:spMkLst>
            <pc:docMk/>
            <pc:sldMk cId="2650871107" sldId="349"/>
            <ac:spMk id="2" creationId="{D81A914A-7EE2-475C-9D37-EC7647D78118}"/>
          </ac:spMkLst>
        </pc:spChg>
        <pc:spChg chg="add del mod">
          <ac:chgData name="Hardeep K Dhalla" userId="abf1c324fe834724" providerId="LiveId" clId="{24DA06FD-EC77-4386-991D-6F8A7002E50A}" dt="2022-02-25T22:28:13.519" v="809" actId="20577"/>
          <ac:spMkLst>
            <pc:docMk/>
            <pc:sldMk cId="2650871107" sldId="349"/>
            <ac:spMk id="3" creationId="{46FE1D6C-E9AD-4AEC-ABB8-EA13A1DD2DB3}"/>
          </ac:spMkLst>
        </pc:spChg>
        <pc:spChg chg="add del mod">
          <ac:chgData name="Hardeep K Dhalla" userId="abf1c324fe834724" providerId="LiveId" clId="{24DA06FD-EC77-4386-991D-6F8A7002E50A}" dt="2022-02-25T22:05:24.999" v="718"/>
          <ac:spMkLst>
            <pc:docMk/>
            <pc:sldMk cId="2650871107" sldId="349"/>
            <ac:spMk id="4" creationId="{97D8A5F3-2D85-43C2-A943-27943DE35C6F}"/>
          </ac:spMkLst>
        </pc:spChg>
      </pc:sldChg>
      <pc:sldChg chg="add">
        <pc:chgData name="Hardeep K Dhalla" userId="abf1c324fe834724" providerId="LiveId" clId="{24DA06FD-EC77-4386-991D-6F8A7002E50A}" dt="2022-02-28T20:30:09.168" v="931"/>
        <pc:sldMkLst>
          <pc:docMk/>
          <pc:sldMk cId="2876738300" sldId="349"/>
        </pc:sldMkLst>
      </pc:sldChg>
      <pc:sldChg chg="modSp new mod">
        <pc:chgData name="Hardeep K Dhalla" userId="abf1c324fe834724" providerId="LiveId" clId="{24DA06FD-EC77-4386-991D-6F8A7002E50A}" dt="2022-02-25T21:48:28.128" v="650"/>
        <pc:sldMkLst>
          <pc:docMk/>
          <pc:sldMk cId="138130043" sldId="350"/>
        </pc:sldMkLst>
        <pc:spChg chg="mod">
          <ac:chgData name="Hardeep K Dhalla" userId="abf1c324fe834724" providerId="LiveId" clId="{24DA06FD-EC77-4386-991D-6F8A7002E50A}" dt="2022-02-25T21:36:18.870" v="421" actId="20577"/>
          <ac:spMkLst>
            <pc:docMk/>
            <pc:sldMk cId="138130043" sldId="350"/>
            <ac:spMk id="2" creationId="{F32CF076-F85D-4CED-9D89-F621273D1EE5}"/>
          </ac:spMkLst>
        </pc:spChg>
        <pc:spChg chg="mod">
          <ac:chgData name="Hardeep K Dhalla" userId="abf1c324fe834724" providerId="LiveId" clId="{24DA06FD-EC77-4386-991D-6F8A7002E50A}" dt="2022-02-25T21:48:28.128" v="650"/>
          <ac:spMkLst>
            <pc:docMk/>
            <pc:sldMk cId="138130043" sldId="350"/>
            <ac:spMk id="3" creationId="{BC2CE57F-558F-43F7-8153-6174B96DCC55}"/>
          </ac:spMkLst>
        </pc:spChg>
      </pc:sldChg>
      <pc:sldChg chg="addSp modSp new mod">
        <pc:chgData name="Hardeep K Dhalla" userId="abf1c324fe834724" providerId="LiveId" clId="{24DA06FD-EC77-4386-991D-6F8A7002E50A}" dt="2022-02-25T21:46:41.924" v="630" actId="20577"/>
        <pc:sldMkLst>
          <pc:docMk/>
          <pc:sldMk cId="1387278603" sldId="351"/>
        </pc:sldMkLst>
        <pc:spChg chg="mod">
          <ac:chgData name="Hardeep K Dhalla" userId="abf1c324fe834724" providerId="LiveId" clId="{24DA06FD-EC77-4386-991D-6F8A7002E50A}" dt="2022-02-25T21:46:41.924" v="630" actId="20577"/>
          <ac:spMkLst>
            <pc:docMk/>
            <pc:sldMk cId="1387278603" sldId="351"/>
            <ac:spMk id="2" creationId="{125F229F-0B7F-4B70-9C05-677CBF0BCC95}"/>
          </ac:spMkLst>
        </pc:spChg>
        <pc:spChg chg="mod">
          <ac:chgData name="Hardeep K Dhalla" userId="abf1c324fe834724" providerId="LiveId" clId="{24DA06FD-EC77-4386-991D-6F8A7002E50A}" dt="2022-02-25T21:46:22.960" v="610" actId="21"/>
          <ac:spMkLst>
            <pc:docMk/>
            <pc:sldMk cId="1387278603" sldId="351"/>
            <ac:spMk id="3" creationId="{6553436C-8BDA-4625-B5DE-70C58A946964}"/>
          </ac:spMkLst>
        </pc:spChg>
        <pc:spChg chg="add">
          <ac:chgData name="Hardeep K Dhalla" userId="abf1c324fe834724" providerId="LiveId" clId="{24DA06FD-EC77-4386-991D-6F8A7002E50A}" dt="2022-02-25T21:45:00.170" v="515" actId="11529"/>
          <ac:spMkLst>
            <pc:docMk/>
            <pc:sldMk cId="1387278603" sldId="351"/>
            <ac:spMk id="4" creationId="{A0A9C01D-AE39-4A8E-BCFF-EE61908F0D63}"/>
          </ac:spMkLst>
        </pc:spChg>
        <pc:spChg chg="add mod">
          <ac:chgData name="Hardeep K Dhalla" userId="abf1c324fe834724" providerId="LiveId" clId="{24DA06FD-EC77-4386-991D-6F8A7002E50A}" dt="2022-02-25T21:45:58.614" v="607" actId="20577"/>
          <ac:spMkLst>
            <pc:docMk/>
            <pc:sldMk cId="1387278603" sldId="351"/>
            <ac:spMk id="5" creationId="{4E9BF446-FC15-4060-90D5-C05585A04055}"/>
          </ac:spMkLst>
        </pc:spChg>
        <pc:picChg chg="add mod">
          <ac:chgData name="Hardeep K Dhalla" userId="abf1c324fe834724" providerId="LiveId" clId="{24DA06FD-EC77-4386-991D-6F8A7002E50A}" dt="2022-02-25T21:46:24.925" v="611" actId="1076"/>
          <ac:picMkLst>
            <pc:docMk/>
            <pc:sldMk cId="1387278603" sldId="351"/>
            <ac:picMk id="7" creationId="{E7FB5DCA-75C0-4F8B-851D-0F80C9021855}"/>
          </ac:picMkLst>
        </pc:picChg>
      </pc:sldChg>
      <pc:sldChg chg="modSp new del mod">
        <pc:chgData name="Hardeep K Dhalla" userId="abf1c324fe834724" providerId="LiveId" clId="{24DA06FD-EC77-4386-991D-6F8A7002E50A}" dt="2022-02-25T21:53:42.872" v="658" actId="47"/>
        <pc:sldMkLst>
          <pc:docMk/>
          <pc:sldMk cId="1057223561" sldId="352"/>
        </pc:sldMkLst>
        <pc:spChg chg="mod">
          <ac:chgData name="Hardeep K Dhalla" userId="abf1c324fe834724" providerId="LiveId" clId="{24DA06FD-EC77-4386-991D-6F8A7002E50A}" dt="2022-02-25T21:43:14.541" v="504" actId="20577"/>
          <ac:spMkLst>
            <pc:docMk/>
            <pc:sldMk cId="1057223561" sldId="352"/>
            <ac:spMk id="2" creationId="{6803F677-2F6E-4DDD-B3BE-B8A65017A24A}"/>
          </ac:spMkLst>
        </pc:spChg>
        <pc:spChg chg="mod">
          <ac:chgData name="Hardeep K Dhalla" userId="abf1c324fe834724" providerId="LiveId" clId="{24DA06FD-EC77-4386-991D-6F8A7002E50A}" dt="2022-02-25T21:48:20.532" v="648" actId="21"/>
          <ac:spMkLst>
            <pc:docMk/>
            <pc:sldMk cId="1057223561" sldId="352"/>
            <ac:spMk id="3" creationId="{2A3CE69C-6470-4DDA-99C0-14948B874204}"/>
          </ac:spMkLst>
        </pc:spChg>
      </pc:sldChg>
      <pc:sldChg chg="addSp delSp modSp new mod">
        <pc:chgData name="Hardeep K Dhalla" userId="abf1c324fe834724" providerId="LiveId" clId="{24DA06FD-EC77-4386-991D-6F8A7002E50A}" dt="2022-02-25T21:48:10.362" v="647" actId="14100"/>
        <pc:sldMkLst>
          <pc:docMk/>
          <pc:sldMk cId="1403023213" sldId="353"/>
        </pc:sldMkLst>
        <pc:spChg chg="mod">
          <ac:chgData name="Hardeep K Dhalla" userId="abf1c324fe834724" providerId="LiveId" clId="{24DA06FD-EC77-4386-991D-6F8A7002E50A}" dt="2022-02-25T21:46:46.877" v="631"/>
          <ac:spMkLst>
            <pc:docMk/>
            <pc:sldMk cId="1403023213" sldId="353"/>
            <ac:spMk id="2" creationId="{1105A1F0-340C-4889-A72D-FCFDF760E18D}"/>
          </ac:spMkLst>
        </pc:spChg>
        <pc:spChg chg="mod">
          <ac:chgData name="Hardeep K Dhalla" userId="abf1c324fe834724" providerId="LiveId" clId="{24DA06FD-EC77-4386-991D-6F8A7002E50A}" dt="2022-02-25T21:48:06.395" v="646" actId="1076"/>
          <ac:spMkLst>
            <pc:docMk/>
            <pc:sldMk cId="1403023213" sldId="353"/>
            <ac:spMk id="3" creationId="{034109B7-5A68-4DB0-BEFC-64F33C8ADE96}"/>
          </ac:spMkLst>
        </pc:spChg>
        <pc:spChg chg="add">
          <ac:chgData name="Hardeep K Dhalla" userId="abf1c324fe834724" providerId="LiveId" clId="{24DA06FD-EC77-4386-991D-6F8A7002E50A}" dt="2022-02-25T21:47:21.073" v="632" actId="11529"/>
          <ac:spMkLst>
            <pc:docMk/>
            <pc:sldMk cId="1403023213" sldId="353"/>
            <ac:spMk id="4" creationId="{B605B6CD-9513-4C4F-8E4A-D2411E7CD517}"/>
          </ac:spMkLst>
        </pc:spChg>
        <pc:spChg chg="add mod">
          <ac:chgData name="Hardeep K Dhalla" userId="abf1c324fe834724" providerId="LiveId" clId="{24DA06FD-EC77-4386-991D-6F8A7002E50A}" dt="2022-02-25T21:47:48.728" v="642" actId="403"/>
          <ac:spMkLst>
            <pc:docMk/>
            <pc:sldMk cId="1403023213" sldId="353"/>
            <ac:spMk id="5" creationId="{1463C85A-9400-42FD-B0C6-33AE566D1387}"/>
          </ac:spMkLst>
        </pc:spChg>
        <pc:spChg chg="add del mod">
          <ac:chgData name="Hardeep K Dhalla" userId="abf1c324fe834724" providerId="LiveId" clId="{24DA06FD-EC77-4386-991D-6F8A7002E50A}" dt="2022-02-25T21:47:36.183" v="638" actId="767"/>
          <ac:spMkLst>
            <pc:docMk/>
            <pc:sldMk cId="1403023213" sldId="353"/>
            <ac:spMk id="6" creationId="{5210D76B-A71C-4039-8FA0-EF976307CC66}"/>
          </ac:spMkLst>
        </pc:spChg>
        <pc:picChg chg="add mod">
          <ac:chgData name="Hardeep K Dhalla" userId="abf1c324fe834724" providerId="LiveId" clId="{24DA06FD-EC77-4386-991D-6F8A7002E50A}" dt="2022-02-25T21:48:10.362" v="647" actId="14100"/>
          <ac:picMkLst>
            <pc:docMk/>
            <pc:sldMk cId="1403023213" sldId="353"/>
            <ac:picMk id="8" creationId="{B5062EE5-BE11-47D1-AB98-5A023D0D28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117D-B4BE-4150-BBF3-838D6D7A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A3410-8241-4607-B210-D8CE33E3F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FC39-2B93-4FD1-BBFC-20EEF102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10C3-AA09-41A5-BB25-269774ED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3D34-9E09-4029-8E91-57895B98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1E90-BA68-46CC-972F-B91B6E9E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5B3DA-66A5-49C6-B401-EB3EFBB6D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E6E0E-3396-4B46-90D1-AC1EE342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CCF0-9279-45F5-B032-5FBDB36A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FCB57-3ABC-43C0-AD12-DAF51F3D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0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67D71-C9DF-4A51-9B85-BD50E455D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7F0E8-1F69-4EDD-95AD-CC6EAAB8A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F38FD-8EEF-4E81-9F27-7F14993B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F766-ACB0-40FA-80B9-44B08701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F56A-AA0F-4D57-8553-FFEF03A5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4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464D-85BD-4D9F-9469-941F75F9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B5EC-D6F2-4180-926E-0FBD2D76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0C79-9EB5-4D9B-9E7E-1CD17146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F0B6-E639-4D9A-9BDD-DBC76BC5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7A080-55D4-450F-9352-E7DDEF12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5260-BD3C-4A4C-B0A7-82845D5F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551B-D38A-4A4A-BB63-C2242E34C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D6354-172B-450D-B987-5B662C6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93F2-AA7A-4737-BA12-629EA71B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3CE8-2ABF-419F-A505-9F79A136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2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620C-C001-475C-BA3D-BF90AAD2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E7AE-DF70-47F2-A1B4-4781730E9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5EB65-BA99-4B34-A9AC-8B9029C00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A71D0-B71C-4095-9DF8-7742526A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3A906-85AD-4C0E-8FCB-BE6795A3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197ED-BB75-4EC2-876A-1EDDE34C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2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FC59-564D-4F19-A1F5-E27B82FE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BAA96-7F88-4F89-8E11-E9E67E45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0158D-56D6-4A70-A5A2-344F5FEEE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0629B-A730-44BD-9C71-3DF6C57C2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C9983-2475-48B0-AB86-B2060B9FC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52335-476F-4C55-8000-F37730EB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22731-E367-4ABC-B328-FBDBC549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3F79A-437A-400E-BC6D-749B0B1C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7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14CF-D38B-41DB-A0C9-02BF2794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00BAC-D9DE-4FD6-B3FE-F48C0D01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A7D4F-4B03-4FFE-8994-3423B881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8735A-2080-4793-AF63-8D73A00E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32772-89A3-4235-98D8-E4935EBF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DA906-C7E9-4177-B3CC-D65B1FEC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AD080-43FA-4422-A631-ED5FDC93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4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34D4-274E-4436-81C6-BD626773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75B2-8545-4EE1-B2B6-BE9D908B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2C51A-9659-4830-9434-6FE78918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FB0E0-6D51-498D-9B8A-058B0190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9CD64-26DD-4682-AB3E-85617253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77DA-AF8E-4353-B2B2-626C8501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3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FE17-905F-4333-B8AD-79817C94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13804-F205-404E-934C-1E4E82742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8C094-ECB0-4CD1-8615-1ECB08216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C0E83-23AE-4C95-BC97-4845D8F1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2047-7AA8-4114-934B-6F13FE89E41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7F279-1079-47BB-A8CA-00E53B01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C782D-BB30-493A-9D7C-9EA46D2F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7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203E8-B3E9-487A-87B7-F6A9D8DB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F5633-3225-4450-B92C-1C46F39E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E78D4-58F5-4590-8168-4DAFF4D75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D2047-7AA8-4114-934B-6F13FE89E41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AB9A-8099-4D09-A375-5358B54D7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780C-8A3D-4F62-A761-65A1B386C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CCDF-C817-4946-909E-573A7773A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2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interpolation#template-expressions" TargetMode="External"/><Relationship Id="rId2" Type="http://schemas.openxmlformats.org/officeDocument/2006/relationships/hyperlink" Target="https://angular.io/guide/template-statemen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ngular-university.io/angular-2-ngfor/" TargetMode="External"/><Relationship Id="rId2" Type="http://schemas.openxmlformats.org/officeDocument/2006/relationships/hyperlink" Target="https://angular.io/guide/built-in-directiv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2AAB-4139-4BF8-BF1F-9697BAFAE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Built-in directives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91671-EEA1-413D-BFC2-E01FF0432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28831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914A-7EE2-475C-9D37-EC7647D7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1D6C-E9AD-4AEC-ABB8-EA13A1DD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binding syntax is a combination of square brackets and parentheses, [()]. </a:t>
            </a:r>
          </a:p>
          <a:p>
            <a:r>
              <a:rPr lang="en-US" dirty="0"/>
              <a:t>Also known as 'banana-in-a-box syntax’.</a:t>
            </a:r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&lt;input name="name" type="text" [(</a:t>
            </a:r>
            <a:r>
              <a:rPr lang="en-US" dirty="0" err="1"/>
              <a:t>ngModel</a:t>
            </a:r>
            <a:r>
              <a:rPr lang="en-US" dirty="0"/>
              <a:t>)]="</a:t>
            </a:r>
            <a:r>
              <a:rPr lang="en-US" dirty="0" err="1"/>
              <a:t>productName</a:t>
            </a:r>
            <a:r>
              <a:rPr lang="en-US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287673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D442-7323-4351-A4F1-9C0FE05C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structural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B839-B5AC-4B89-8C27-A381CD8E2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shape or reshape the DOM's structure, typically by adding, removing, and manipulating the host elements to which they are attached.</a:t>
            </a:r>
          </a:p>
          <a:p>
            <a:r>
              <a:rPr lang="en-US" dirty="0"/>
              <a:t>The most common built-in structural directives are:</a:t>
            </a:r>
          </a:p>
          <a:p>
            <a:pPr lvl="1"/>
            <a:r>
              <a:rPr lang="en-US" dirty="0" err="1"/>
              <a:t>NgIf</a:t>
            </a:r>
            <a:r>
              <a:rPr lang="en-US" dirty="0"/>
              <a:t>—conditionally creates or disposes of </a:t>
            </a:r>
            <a:r>
              <a:rPr lang="en-US" dirty="0" err="1"/>
              <a:t>subviews</a:t>
            </a:r>
            <a:r>
              <a:rPr lang="en-US" dirty="0"/>
              <a:t> from the template.</a:t>
            </a:r>
          </a:p>
          <a:p>
            <a:pPr lvl="1"/>
            <a:r>
              <a:rPr lang="en-US" dirty="0" err="1"/>
              <a:t>NgFor</a:t>
            </a:r>
            <a:r>
              <a:rPr lang="en-US" dirty="0"/>
              <a:t>—repeat a node for each item in a list.</a:t>
            </a:r>
          </a:p>
          <a:p>
            <a:pPr lvl="1"/>
            <a:r>
              <a:rPr lang="en-US" dirty="0" err="1"/>
              <a:t>NgSwitch</a:t>
            </a:r>
            <a:r>
              <a:rPr lang="en-US" dirty="0"/>
              <a:t>—a set of directives that switch among alternative views.</a:t>
            </a:r>
          </a:p>
        </p:txBody>
      </p:sp>
    </p:spTree>
    <p:extLst>
      <p:ext uri="{BB962C8B-B14F-4D97-AF65-F5344CB8AC3E}">
        <p14:creationId xmlns:p14="http://schemas.microsoft.com/office/powerpoint/2010/main" val="136202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AAB5-A561-4501-97F4-439E56BA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F2CD-CD00-40AC-9F26-77C072E3F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ngIf</a:t>
            </a:r>
            <a:r>
              <a:rPr lang="en-US" dirty="0"/>
              <a:t> directive is used when you want to add or remove an element to DOM based on a condition.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default, </a:t>
            </a:r>
            <a:r>
              <a:rPr lang="en-US" dirty="0" err="1"/>
              <a:t>NgIf</a:t>
            </a:r>
            <a:r>
              <a:rPr lang="en-US" dirty="0"/>
              <a:t> prevents display of an element bound to a null value.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AC730-0CE9-46E9-8A9F-64E7DD17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78" y="2940354"/>
            <a:ext cx="10108842" cy="163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7FBC-D082-4980-AD28-5A6A908C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0760-8079-4EC8-BFA8-0DBF0B02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 directives that switch among alternative views.</a:t>
            </a:r>
          </a:p>
          <a:p>
            <a:r>
              <a:rPr lang="en-US" dirty="0" err="1"/>
              <a:t>NgSwitch</a:t>
            </a:r>
            <a:r>
              <a:rPr lang="en-US" dirty="0"/>
              <a:t> is a set of three directives: </a:t>
            </a:r>
          </a:p>
          <a:p>
            <a:pPr lvl="1"/>
            <a:r>
              <a:rPr lang="en-US" dirty="0" err="1"/>
              <a:t>NgSwitch</a:t>
            </a:r>
            <a:r>
              <a:rPr lang="en-US" dirty="0"/>
              <a:t>—an attribute directive that changes the behavior of its companion directives.</a:t>
            </a:r>
          </a:p>
          <a:p>
            <a:pPr lvl="1"/>
            <a:r>
              <a:rPr lang="en-US" dirty="0" err="1"/>
              <a:t>NgSwitchCase</a:t>
            </a:r>
            <a:r>
              <a:rPr lang="en-US" dirty="0"/>
              <a:t>—structural directive that adds its element to the DOM when its bound value equals the switch value and removes its bound value when it doesn't equal the switch value.</a:t>
            </a:r>
          </a:p>
          <a:p>
            <a:pPr lvl="1"/>
            <a:r>
              <a:rPr lang="en-US" dirty="0" err="1"/>
              <a:t>NgSwitchDefault</a:t>
            </a:r>
            <a:r>
              <a:rPr lang="en-US" dirty="0"/>
              <a:t>—structural directive that adds its element to the DOM when there is no selected </a:t>
            </a:r>
            <a:r>
              <a:rPr lang="en-US" dirty="0" err="1"/>
              <a:t>NgSwitchCase</a:t>
            </a:r>
            <a:r>
              <a:rPr lang="en-US" dirty="0"/>
              <a:t>.</a:t>
            </a:r>
          </a:p>
          <a:p>
            <a:r>
              <a:rPr lang="en-US" dirty="0"/>
              <a:t>Having the </a:t>
            </a:r>
            <a:r>
              <a:rPr lang="en-US" dirty="0" err="1"/>
              <a:t>ngSwitchDefault</a:t>
            </a:r>
            <a:r>
              <a:rPr lang="en-US" dirty="0"/>
              <a:t> element is optional.</a:t>
            </a:r>
          </a:p>
        </p:txBody>
      </p:sp>
    </p:spTree>
    <p:extLst>
      <p:ext uri="{BB962C8B-B14F-4D97-AF65-F5344CB8AC3E}">
        <p14:creationId xmlns:p14="http://schemas.microsoft.com/office/powerpoint/2010/main" val="328624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F1AA-2510-4A60-9C10-6B87E3B5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1397-1E6D-4310-B503-C7B2A526D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170D2-783E-4448-9D12-E4A382B82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65" y="2545056"/>
            <a:ext cx="6741862" cy="20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37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D4BA-5D83-4883-9DA6-85F6505A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0AEA-7635-402B-865E-5E1B8911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this directive is to repeat a given DOM element/s and pass an element of the array on each iteration.</a:t>
            </a:r>
          </a:p>
          <a:p>
            <a:r>
              <a:rPr lang="en-US" dirty="0"/>
              <a:t>DOM elements being created and destroyed.</a:t>
            </a:r>
          </a:p>
          <a:p>
            <a:r>
              <a:rPr lang="en-US" dirty="0"/>
              <a:t>The syntax is *</a:t>
            </a:r>
            <a:r>
              <a:rPr lang="en-US" dirty="0" err="1"/>
              <a:t>ngFor</a:t>
            </a:r>
            <a:r>
              <a:rPr lang="en-US" dirty="0"/>
              <a:t>="let item of items".</a:t>
            </a:r>
          </a:p>
          <a:p>
            <a:pPr lvl="1"/>
            <a:r>
              <a:rPr lang="en-US" dirty="0"/>
              <a:t>The let item syntax specifies a (template) variable that’s receiving each element of the items array;</a:t>
            </a:r>
          </a:p>
          <a:p>
            <a:pPr lvl="1"/>
            <a:r>
              <a:rPr lang="en-US" dirty="0"/>
              <a:t>The items is the collection of items from your controller.</a:t>
            </a:r>
          </a:p>
        </p:txBody>
      </p:sp>
    </p:spTree>
    <p:extLst>
      <p:ext uri="{BB962C8B-B14F-4D97-AF65-F5344CB8AC3E}">
        <p14:creationId xmlns:p14="http://schemas.microsoft.com/office/powerpoint/2010/main" val="283013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46F0-B57D-4F5A-B27F-B3B59396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render a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65DB-0AFC-42C0-A227-EBC4BF0E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 this, we will use *</a:t>
            </a:r>
            <a:r>
              <a:rPr lang="en-US" dirty="0" err="1"/>
              <a:t>ngFor</a:t>
            </a:r>
            <a:r>
              <a:rPr lang="en-US" dirty="0"/>
              <a:t> directives, which will</a:t>
            </a:r>
          </a:p>
          <a:p>
            <a:pPr lvl="1"/>
            <a:r>
              <a:rPr lang="en-US" dirty="0"/>
              <a:t> iterate over a list of items and </a:t>
            </a:r>
          </a:p>
          <a:p>
            <a:pPr lvl="1"/>
            <a:r>
              <a:rPr lang="en-US" dirty="0"/>
              <a:t>generate a new tag for each one.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A5B42-9ECF-4E61-A20D-BED795985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40" y="3428999"/>
            <a:ext cx="7267922" cy="9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5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5A44-9B1F-4758-AEE1-44C75BE9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1E3A-EF17-489C-AEE5-F22CF2A00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*</a:t>
            </a:r>
            <a:r>
              <a:rPr lang="en-US" dirty="0" err="1"/>
              <a:t>ngFor</a:t>
            </a:r>
            <a:r>
              <a:rPr lang="en-US" dirty="0"/>
              <a:t>, add a semicolon and let </a:t>
            </a:r>
            <a:r>
              <a:rPr lang="en-US" dirty="0" err="1"/>
              <a:t>i</a:t>
            </a:r>
            <a:r>
              <a:rPr lang="en-US" dirty="0"/>
              <a:t>=index to the shorthand.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2AD14-CD63-462F-B831-F7AEC1C6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29" y="2704896"/>
            <a:ext cx="8109826" cy="112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3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229F-0B7F-4B70-9C05-677CBF0B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variables for </a:t>
            </a:r>
            <a:r>
              <a:rPr lang="en-US" dirty="0" err="1"/>
              <a:t>ngFor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436C-8BDA-4625-B5DE-70C58A946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Odd</a:t>
            </a:r>
          </a:p>
          <a:p>
            <a:r>
              <a:rPr lang="en-US" dirty="0"/>
              <a:t>Even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0A9C01D-AE39-4A8E-BCFF-EE61908F0D63}"/>
              </a:ext>
            </a:extLst>
          </p:cNvPr>
          <p:cNvSpPr/>
          <p:nvPr/>
        </p:nvSpPr>
        <p:spPr>
          <a:xfrm>
            <a:off x="2039112" y="1920240"/>
            <a:ext cx="987552" cy="7863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BF446-FC15-4060-90D5-C05585A04055}"/>
              </a:ext>
            </a:extLst>
          </p:cNvPr>
          <p:cNvSpPr txBox="1"/>
          <p:nvPr/>
        </p:nvSpPr>
        <p:spPr>
          <a:xfrm>
            <a:off x="3186684" y="1990266"/>
            <a:ext cx="4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Maybe you want to add a different CSS class for even and odd rows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B5DCA-75C0-4F8B-851D-0F80C902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54" y="3060643"/>
            <a:ext cx="837364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7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A1F0-340C-4889-A72D-FCFDF760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variables for </a:t>
            </a:r>
            <a:r>
              <a:rPr lang="en-US" dirty="0" err="1"/>
              <a:t>ngFor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09B7-5A68-4DB0-BEFC-64F33C8AD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3664"/>
            <a:ext cx="10515600" cy="4351338"/>
          </a:xfrm>
        </p:spPr>
        <p:txBody>
          <a:bodyPr/>
          <a:lstStyle/>
          <a:p>
            <a:r>
              <a:rPr lang="en-US" dirty="0"/>
              <a:t>First</a:t>
            </a:r>
          </a:p>
          <a:p>
            <a:r>
              <a:rPr lang="en-US" dirty="0"/>
              <a:t>last</a:t>
            </a:r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605B6CD-9513-4C4F-8E4A-D2411E7CD517}"/>
              </a:ext>
            </a:extLst>
          </p:cNvPr>
          <p:cNvSpPr/>
          <p:nvPr/>
        </p:nvSpPr>
        <p:spPr>
          <a:xfrm>
            <a:off x="2185416" y="1883664"/>
            <a:ext cx="713232" cy="932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3C85A-9400-42FD-B0C6-33AE566D1387}"/>
              </a:ext>
            </a:extLst>
          </p:cNvPr>
          <p:cNvSpPr txBox="1"/>
          <p:nvPr/>
        </p:nvSpPr>
        <p:spPr>
          <a:xfrm>
            <a:off x="3342132" y="2026842"/>
            <a:ext cx="575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can be used to identify the first and the last elements of the list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062EE5-BE11-47D1-AB98-5A023D0D2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48" y="3320673"/>
            <a:ext cx="8081152" cy="18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2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70C2-A3E3-4690-A267-3C62A712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92B9-3BDF-4D36-9AEF-C4DC2B5D2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Binding – how to pass event data?</a:t>
            </a:r>
          </a:p>
          <a:p>
            <a:r>
              <a:rPr lang="en-US" dirty="0"/>
              <a:t>Build-in Directives</a:t>
            </a:r>
          </a:p>
        </p:txBody>
      </p:sp>
    </p:spTree>
    <p:extLst>
      <p:ext uri="{BB962C8B-B14F-4D97-AF65-F5344CB8AC3E}">
        <p14:creationId xmlns:p14="http://schemas.microsoft.com/office/powerpoint/2010/main" val="3764574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97B1-EDF4-4C24-BD8A-CB61C740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ED76-23F6-4204-9320-D8257CF4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057"/>
            <a:ext cx="10515600" cy="4351338"/>
          </a:xfrm>
        </p:spPr>
        <p:txBody>
          <a:bodyPr/>
          <a:lstStyle/>
          <a:p>
            <a:r>
              <a:rPr lang="en-US" dirty="0"/>
              <a:t>Difference between template expression and statement</a:t>
            </a:r>
          </a:p>
          <a:p>
            <a:r>
              <a:rPr lang="en-US" dirty="0"/>
              <a:t>In addition, the template statements parser specifically supports both basic assignment, =, and chaining expressions with semicolons, ;. </a:t>
            </a:r>
          </a:p>
          <a:p>
            <a:r>
              <a:rPr lang="en-US" dirty="0"/>
              <a:t>References</a:t>
            </a:r>
          </a:p>
          <a:p>
            <a:pPr lvl="1"/>
            <a:r>
              <a:rPr lang="en-US" dirty="0">
                <a:hlinkClick r:id="rId2"/>
              </a:rPr>
              <a:t>https://angular.io/guide/template-statements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https://angular.io/guide/interpolation#template-expressions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5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F076-F85D-4CED-9D89-F621273D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E57F-558F-43F7-8153-6174B96DC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https://angular.io/guide/built-in-directives</a:t>
            </a:r>
            <a:endParaRPr lang="en-US" dirty="0"/>
          </a:p>
          <a:p>
            <a:r>
              <a:rPr lang="en-US" dirty="0">
                <a:hlinkClick r:id="rId3"/>
              </a:rPr>
              <a:t>https://blog.angular-university.io/angular-2-ngfor/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401E-1208-4FA3-A27D-F41EEB60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796C-A28B-4CB7-8D35-0997245ED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binding lets you listen for and respond to user actions such as keystrokes, mouse movements, clicks, and touches.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BF5BB-9074-402D-A575-E82218F6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583" y="2976808"/>
            <a:ext cx="715427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7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491E-5A12-4AA4-950C-CB5155CB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event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90FC-ECA6-40D8-BDC2-ABCDE448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752"/>
            <a:ext cx="10847832" cy="5048123"/>
          </a:xfrm>
        </p:spPr>
        <p:txBody>
          <a:bodyPr>
            <a:normAutofit/>
          </a:bodyPr>
          <a:lstStyle/>
          <a:p>
            <a:r>
              <a:rPr lang="en-US" dirty="0"/>
              <a:t>To handle events, pass the event object, $event, to the method handling the event.  </a:t>
            </a:r>
          </a:p>
          <a:p>
            <a:r>
              <a:rPr lang="en-US" dirty="0"/>
              <a:t>Example: &lt;input (input)=“</a:t>
            </a:r>
            <a:r>
              <a:rPr lang="en-US" dirty="0" err="1"/>
              <a:t>someMethod</a:t>
            </a:r>
            <a:r>
              <a:rPr lang="en-US" dirty="0"/>
              <a:t>($event)"&gt;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DE43-53CA-4335-9218-C925EECB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2267-FB01-4FC1-A85E-1A5DE1C8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TypeScript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someMethod</a:t>
            </a:r>
            <a:r>
              <a:rPr lang="en-US" dirty="0"/>
              <a:t>(event: Event): string {</a:t>
            </a:r>
          </a:p>
          <a:p>
            <a:pPr marL="0" indent="0">
              <a:buNone/>
            </a:pPr>
            <a:r>
              <a:rPr lang="en-US" dirty="0"/>
              <a:t> 			 return (</a:t>
            </a:r>
            <a:r>
              <a:rPr lang="en-US" dirty="0" err="1"/>
              <a:t>event.target</a:t>
            </a:r>
            <a:r>
              <a:rPr lang="en-US" dirty="0"/>
              <a:t> as </a:t>
            </a:r>
            <a:r>
              <a:rPr lang="en-US" dirty="0" err="1"/>
              <a:t>HTMLInputElement</a:t>
            </a:r>
            <a:r>
              <a:rPr lang="en-US" dirty="0"/>
              <a:t>).value;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someMethod</a:t>
            </a:r>
            <a:r>
              <a:rPr lang="en-US" dirty="0"/>
              <a:t>(event: Event): string {</a:t>
            </a:r>
          </a:p>
          <a:p>
            <a:pPr marL="0" indent="0">
              <a:buNone/>
            </a:pPr>
            <a:r>
              <a:rPr lang="en-US" dirty="0"/>
              <a:t> 			 return (&lt; </a:t>
            </a:r>
            <a:r>
              <a:rPr lang="en-US" dirty="0" err="1"/>
              <a:t>HTMLInputElement</a:t>
            </a:r>
            <a:r>
              <a:rPr lang="en-US" dirty="0"/>
              <a:t> &gt;</a:t>
            </a:r>
            <a:r>
              <a:rPr lang="en-US" dirty="0" err="1"/>
              <a:t>event.target</a:t>
            </a:r>
            <a:r>
              <a:rPr lang="en-US" dirty="0"/>
              <a:t>).value;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1ED6-0CB9-49A4-9194-6B207E0E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B48B-4811-4BE4-9D6E-69D138A59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Directives are classes that add additional behavior to html elements in your Angular applications. </a:t>
            </a:r>
          </a:p>
          <a:p>
            <a:r>
              <a:rPr lang="en-US" dirty="0"/>
              <a:t>Use </a:t>
            </a:r>
            <a:r>
              <a:rPr lang="en-US" dirty="0" err="1"/>
              <a:t>Angular's</a:t>
            </a:r>
            <a:r>
              <a:rPr lang="en-US" dirty="0"/>
              <a:t> built-in directives to manage forms, lists, styles, and what users see.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6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51A0-EFC6-43C5-B545-9F39D0FB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attribute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84B2-FE8B-4713-A0AE-D33CC1B5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directives listen to and modify the behavior of other HTML elements, attributes, properties, and components.</a:t>
            </a:r>
          </a:p>
          <a:p>
            <a:r>
              <a:rPr lang="en-US" dirty="0"/>
              <a:t>The most common attribute directives are as follows:</a:t>
            </a:r>
          </a:p>
          <a:p>
            <a:pPr lvl="1"/>
            <a:r>
              <a:rPr lang="en-US" dirty="0" err="1"/>
              <a:t>NgClass</a:t>
            </a:r>
            <a:r>
              <a:rPr lang="en-US" dirty="0"/>
              <a:t>—adds and removes a set of CSS classes.</a:t>
            </a:r>
          </a:p>
          <a:p>
            <a:pPr lvl="1"/>
            <a:r>
              <a:rPr lang="en-US" dirty="0" err="1"/>
              <a:t>NgStyle</a:t>
            </a:r>
            <a:r>
              <a:rPr lang="en-US" dirty="0"/>
              <a:t>—adds and removes a set of HTML styles.</a:t>
            </a:r>
          </a:p>
          <a:p>
            <a:pPr lvl="1"/>
            <a:r>
              <a:rPr lang="en-US" dirty="0" err="1"/>
              <a:t>NgModel</a:t>
            </a:r>
            <a:r>
              <a:rPr lang="en-US" dirty="0"/>
              <a:t>—adds two-way data binding to an HTML form element.</a:t>
            </a:r>
          </a:p>
        </p:txBody>
      </p:sp>
    </p:spTree>
    <p:extLst>
      <p:ext uri="{BB962C8B-B14F-4D97-AF65-F5344CB8AC3E}">
        <p14:creationId xmlns:p14="http://schemas.microsoft.com/office/powerpoint/2010/main" val="327146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B25D-B4F8-4519-8AD0-0E8881C6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75E4-2213-4444-8531-F052513C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NgModel</a:t>
            </a:r>
            <a:r>
              <a:rPr lang="en-US" dirty="0"/>
              <a:t> directive to display a data property and update that property when the user makes changes.</a:t>
            </a:r>
          </a:p>
          <a:p>
            <a:r>
              <a:rPr lang="en-US" dirty="0"/>
              <a:t>adds two-way data binding to an HTML form element.</a:t>
            </a:r>
          </a:p>
          <a:p>
            <a:r>
              <a:rPr lang="en-US" dirty="0"/>
              <a:t>We will use it in two-way data binding.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1D3FB4-CA28-4E6A-BCE2-B80F1C10D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35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86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72DE-C3AF-4DA6-9CCA-A3142B28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2A61-E60C-47F1-9A89-76BB11DA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 </a:t>
            </a:r>
            <a:r>
              <a:rPr lang="en-US" dirty="0" err="1"/>
              <a:t>FormsModule</a:t>
            </a:r>
            <a:r>
              <a:rPr lang="en-US" dirty="0"/>
              <a:t> and add it to the </a:t>
            </a:r>
            <a:r>
              <a:rPr lang="en-US" dirty="0" err="1"/>
              <a:t>NgModule's</a:t>
            </a:r>
            <a:r>
              <a:rPr lang="en-US" dirty="0"/>
              <a:t> imports list.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39FCE-6F45-4C68-A873-9100D8954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92" y="2370589"/>
            <a:ext cx="5975742" cy="380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2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765</Words>
  <Application>Microsoft Office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Office Theme</vt:lpstr>
      <vt:lpstr>Built-in directives</vt:lpstr>
      <vt:lpstr>Objectives</vt:lpstr>
      <vt:lpstr>Event Binding</vt:lpstr>
      <vt:lpstr>Passing event information</vt:lpstr>
      <vt:lpstr>Event Handling</vt:lpstr>
      <vt:lpstr>Built-in directives</vt:lpstr>
      <vt:lpstr>Built-in attribute directives</vt:lpstr>
      <vt:lpstr>NgModel</vt:lpstr>
      <vt:lpstr>NgModel</vt:lpstr>
      <vt:lpstr>NgModel</vt:lpstr>
      <vt:lpstr>Built-in structural directives</vt:lpstr>
      <vt:lpstr>NgIf</vt:lpstr>
      <vt:lpstr>NgSwitch</vt:lpstr>
      <vt:lpstr>NgSwitch</vt:lpstr>
      <vt:lpstr>NgFor</vt:lpstr>
      <vt:lpstr>How to render a list?</vt:lpstr>
      <vt:lpstr>Getting an index</vt:lpstr>
      <vt:lpstr>Other variables for ngFor</vt:lpstr>
      <vt:lpstr>Other variables for ngFor</vt:lpstr>
      <vt:lpstr>Template statements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directives</dc:title>
  <dc:creator>Hardeep K Dhalla</dc:creator>
  <cp:lastModifiedBy>Hardeep K Dhalla</cp:lastModifiedBy>
  <cp:revision>1</cp:revision>
  <dcterms:created xsi:type="dcterms:W3CDTF">2022-01-05T18:38:54Z</dcterms:created>
  <dcterms:modified xsi:type="dcterms:W3CDTF">2022-02-28T20:30:09Z</dcterms:modified>
</cp:coreProperties>
</file>