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36" r:id="rId4"/>
    <p:sldId id="312" r:id="rId5"/>
    <p:sldId id="315" r:id="rId6"/>
    <p:sldId id="305" r:id="rId7"/>
    <p:sldId id="308" r:id="rId8"/>
    <p:sldId id="257" r:id="rId9"/>
    <p:sldId id="258" r:id="rId10"/>
    <p:sldId id="259" r:id="rId11"/>
    <p:sldId id="260" r:id="rId12"/>
    <p:sldId id="261" r:id="rId13"/>
    <p:sldId id="342" r:id="rId14"/>
    <p:sldId id="262" r:id="rId15"/>
    <p:sldId id="341" r:id="rId16"/>
    <p:sldId id="338" r:id="rId17"/>
    <p:sldId id="340" r:id="rId18"/>
    <p:sldId id="263" r:id="rId19"/>
    <p:sldId id="264" r:id="rId20"/>
    <p:sldId id="337" r:id="rId21"/>
    <p:sldId id="33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E73AB-330B-4C3D-AB14-BDAFEDC4BB5A}" v="28" dt="2022-02-25T21:41:00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D1157F62-763B-40F0-85B6-938D7CE4F704}"/>
    <pc:docChg chg="undo redo custSel addSld delSld modSld sldOrd">
      <pc:chgData name="Hardeep K Dhalla" userId="abf1c324fe834724" providerId="LiveId" clId="{D1157F62-763B-40F0-85B6-938D7CE4F704}" dt="2021-12-21T17:31:10.380" v="4208" actId="27636"/>
      <pc:docMkLst>
        <pc:docMk/>
      </pc:docMkLst>
      <pc:sldChg chg="modSp new mod">
        <pc:chgData name="Hardeep K Dhalla" userId="abf1c324fe834724" providerId="LiveId" clId="{D1157F62-763B-40F0-85B6-938D7CE4F704}" dt="2021-12-06T18:12:00.347" v="17" actId="6549"/>
        <pc:sldMkLst>
          <pc:docMk/>
          <pc:sldMk cId="3342573494" sldId="257"/>
        </pc:sldMkLst>
        <pc:spChg chg="mod">
          <ac:chgData name="Hardeep K Dhalla" userId="abf1c324fe834724" providerId="LiveId" clId="{D1157F62-763B-40F0-85B6-938D7CE4F704}" dt="2021-12-06T18:11:04.732" v="7"/>
          <ac:spMkLst>
            <pc:docMk/>
            <pc:sldMk cId="3342573494" sldId="257"/>
            <ac:spMk id="2" creationId="{2FE88ED0-4835-43DB-BEB8-9DA50C0EF09D}"/>
          </ac:spMkLst>
        </pc:spChg>
        <pc:spChg chg="mod">
          <ac:chgData name="Hardeep K Dhalla" userId="abf1c324fe834724" providerId="LiveId" clId="{D1157F62-763B-40F0-85B6-938D7CE4F704}" dt="2021-12-06T18:12:00.347" v="17" actId="6549"/>
          <ac:spMkLst>
            <pc:docMk/>
            <pc:sldMk cId="3342573494" sldId="257"/>
            <ac:spMk id="3" creationId="{4F4479AD-4AB5-4410-9889-A3933991A7BA}"/>
          </ac:spMkLst>
        </pc:spChg>
      </pc:sldChg>
      <pc:sldChg chg="addSp delSp modSp new mod">
        <pc:chgData name="Hardeep K Dhalla" userId="abf1c324fe834724" providerId="LiveId" clId="{D1157F62-763B-40F0-85B6-938D7CE4F704}" dt="2021-12-06T18:44:18.893" v="87" actId="21"/>
        <pc:sldMkLst>
          <pc:docMk/>
          <pc:sldMk cId="2957941736" sldId="258"/>
        </pc:sldMkLst>
        <pc:spChg chg="mod">
          <ac:chgData name="Hardeep K Dhalla" userId="abf1c324fe834724" providerId="LiveId" clId="{D1157F62-763B-40F0-85B6-938D7CE4F704}" dt="2021-12-06T18:40:14.307" v="21"/>
          <ac:spMkLst>
            <pc:docMk/>
            <pc:sldMk cId="2957941736" sldId="258"/>
            <ac:spMk id="2" creationId="{5EAE5FB6-D8C4-4B99-815A-BF978FAAA74E}"/>
          </ac:spMkLst>
        </pc:spChg>
        <pc:spChg chg="mod">
          <ac:chgData name="Hardeep K Dhalla" userId="abf1c324fe834724" providerId="LiveId" clId="{D1157F62-763B-40F0-85B6-938D7CE4F704}" dt="2021-12-06T18:44:18.893" v="87" actId="21"/>
          <ac:spMkLst>
            <pc:docMk/>
            <pc:sldMk cId="2957941736" sldId="258"/>
            <ac:spMk id="3" creationId="{9DC42CD9-7B69-4933-8DA4-D34FEA722482}"/>
          </ac:spMkLst>
        </pc:spChg>
        <pc:spChg chg="add del mod">
          <ac:chgData name="Hardeep K Dhalla" userId="abf1c324fe834724" providerId="LiveId" clId="{D1157F62-763B-40F0-85B6-938D7CE4F704}" dt="2021-12-06T18:42:42.737" v="45" actId="478"/>
          <ac:spMkLst>
            <pc:docMk/>
            <pc:sldMk cId="2957941736" sldId="258"/>
            <ac:spMk id="4" creationId="{C547B666-85DE-46B6-B395-18243A3D2C1D}"/>
          </ac:spMkLst>
        </pc:spChg>
        <pc:spChg chg="add del">
          <ac:chgData name="Hardeep K Dhalla" userId="abf1c324fe834724" providerId="LiveId" clId="{D1157F62-763B-40F0-85B6-938D7CE4F704}" dt="2021-12-06T18:43:09.559" v="55"/>
          <ac:spMkLst>
            <pc:docMk/>
            <pc:sldMk cId="2957941736" sldId="258"/>
            <ac:spMk id="5" creationId="{34FFE14E-3003-4903-9745-9DF45D11C536}"/>
          </ac:spMkLst>
        </pc:spChg>
      </pc:sldChg>
      <pc:sldChg chg="modSp new mod">
        <pc:chgData name="Hardeep K Dhalla" userId="abf1c324fe834724" providerId="LiveId" clId="{D1157F62-763B-40F0-85B6-938D7CE4F704}" dt="2021-12-06T18:43:46.400" v="73" actId="5793"/>
        <pc:sldMkLst>
          <pc:docMk/>
          <pc:sldMk cId="1618773152" sldId="259"/>
        </pc:sldMkLst>
        <pc:spChg chg="mod">
          <ac:chgData name="Hardeep K Dhalla" userId="abf1c324fe834724" providerId="LiveId" clId="{D1157F62-763B-40F0-85B6-938D7CE4F704}" dt="2021-12-06T18:43:40.843" v="72" actId="27636"/>
          <ac:spMkLst>
            <pc:docMk/>
            <pc:sldMk cId="1618773152" sldId="259"/>
            <ac:spMk id="2" creationId="{DD89227A-8DD8-4102-91FB-FF9FEF6DD30A}"/>
          </ac:spMkLst>
        </pc:spChg>
        <pc:spChg chg="mod">
          <ac:chgData name="Hardeep K Dhalla" userId="abf1c324fe834724" providerId="LiveId" clId="{D1157F62-763B-40F0-85B6-938D7CE4F704}" dt="2021-12-06T18:43:46.400" v="73" actId="5793"/>
          <ac:spMkLst>
            <pc:docMk/>
            <pc:sldMk cId="1618773152" sldId="259"/>
            <ac:spMk id="3" creationId="{D63C3337-E414-4B12-AA64-3B29B7B853EA}"/>
          </ac:spMkLst>
        </pc:spChg>
      </pc:sldChg>
      <pc:sldChg chg="addSp delSp modSp new mod">
        <pc:chgData name="Hardeep K Dhalla" userId="abf1c324fe834724" providerId="LiveId" clId="{D1157F62-763B-40F0-85B6-938D7CE4F704}" dt="2021-12-16T20:44:41.782" v="3628" actId="6549"/>
        <pc:sldMkLst>
          <pc:docMk/>
          <pc:sldMk cId="982810634" sldId="260"/>
        </pc:sldMkLst>
        <pc:spChg chg="mod">
          <ac:chgData name="Hardeep K Dhalla" userId="abf1c324fe834724" providerId="LiveId" clId="{D1157F62-763B-40F0-85B6-938D7CE4F704}" dt="2021-12-16T20:44:41.782" v="3628" actId="6549"/>
          <ac:spMkLst>
            <pc:docMk/>
            <pc:sldMk cId="982810634" sldId="260"/>
            <ac:spMk id="2" creationId="{9982D894-8CBE-4CE6-840F-15A69CDBE50B}"/>
          </ac:spMkLst>
        </pc:spChg>
        <pc:spChg chg="mod">
          <ac:chgData name="Hardeep K Dhalla" userId="abf1c324fe834724" providerId="LiveId" clId="{D1157F62-763B-40F0-85B6-938D7CE4F704}" dt="2021-12-16T20:42:52.024" v="3625" actId="20577"/>
          <ac:spMkLst>
            <pc:docMk/>
            <pc:sldMk cId="982810634" sldId="260"/>
            <ac:spMk id="3" creationId="{B994C890-FFC2-471F-8396-1165138C24E6}"/>
          </ac:spMkLst>
        </pc:spChg>
        <pc:spChg chg="add del mod">
          <ac:chgData name="Hardeep K Dhalla" userId="abf1c324fe834724" providerId="LiveId" clId="{D1157F62-763B-40F0-85B6-938D7CE4F704}" dt="2021-12-06T19:43:07.223" v="179"/>
          <ac:spMkLst>
            <pc:docMk/>
            <pc:sldMk cId="982810634" sldId="260"/>
            <ac:spMk id="4" creationId="{6AB067BE-1F65-4C9D-90E3-4499E7A98D15}"/>
          </ac:spMkLst>
        </pc:spChg>
        <pc:spChg chg="add del">
          <ac:chgData name="Hardeep K Dhalla" userId="abf1c324fe834724" providerId="LiveId" clId="{D1157F62-763B-40F0-85B6-938D7CE4F704}" dt="2021-12-16T20:43:11.148" v="3627" actId="22"/>
          <ac:spMkLst>
            <pc:docMk/>
            <pc:sldMk cId="982810634" sldId="260"/>
            <ac:spMk id="5" creationId="{DEBC7A9A-8ED3-4F6E-9B0E-F14B988C6BE3}"/>
          </ac:spMkLst>
        </pc:spChg>
      </pc:sldChg>
      <pc:sldChg chg="addSp delSp modSp new mod">
        <pc:chgData name="Hardeep K Dhalla" userId="abf1c324fe834724" providerId="LiveId" clId="{D1157F62-763B-40F0-85B6-938D7CE4F704}" dt="2021-12-13T16:37:21.191" v="182" actId="22"/>
        <pc:sldMkLst>
          <pc:docMk/>
          <pc:sldMk cId="3791991907" sldId="261"/>
        </pc:sldMkLst>
        <pc:spChg chg="mod">
          <ac:chgData name="Hardeep K Dhalla" userId="abf1c324fe834724" providerId="LiveId" clId="{D1157F62-763B-40F0-85B6-938D7CE4F704}" dt="2021-12-06T18:47:32.975" v="98" actId="27636"/>
          <ac:spMkLst>
            <pc:docMk/>
            <pc:sldMk cId="3791991907" sldId="261"/>
            <ac:spMk id="2" creationId="{5CC36BA3-25A7-4A17-B6C3-AF98DC859BBA}"/>
          </ac:spMkLst>
        </pc:spChg>
        <pc:spChg chg="mod">
          <ac:chgData name="Hardeep K Dhalla" userId="abf1c324fe834724" providerId="LiveId" clId="{D1157F62-763B-40F0-85B6-938D7CE4F704}" dt="2021-12-06T18:48:11.693" v="108"/>
          <ac:spMkLst>
            <pc:docMk/>
            <pc:sldMk cId="3791991907" sldId="261"/>
            <ac:spMk id="3" creationId="{EDFDFEF9-5576-446F-AE82-35FA95980F1A}"/>
          </ac:spMkLst>
        </pc:spChg>
        <pc:spChg chg="add del">
          <ac:chgData name="Hardeep K Dhalla" userId="abf1c324fe834724" providerId="LiveId" clId="{D1157F62-763B-40F0-85B6-938D7CE4F704}" dt="2021-12-13T16:37:21.191" v="182" actId="22"/>
          <ac:spMkLst>
            <pc:docMk/>
            <pc:sldMk cId="3791991907" sldId="261"/>
            <ac:spMk id="8" creationId="{CB75CB62-0F45-42D6-91EB-0659D4B6CB7C}"/>
          </ac:spMkLst>
        </pc:spChg>
        <pc:picChg chg="add mod">
          <ac:chgData name="Hardeep K Dhalla" userId="abf1c324fe834724" providerId="LiveId" clId="{D1157F62-763B-40F0-85B6-938D7CE4F704}" dt="2021-12-06T18:48:44.380" v="115" actId="14100"/>
          <ac:picMkLst>
            <pc:docMk/>
            <pc:sldMk cId="3791991907" sldId="261"/>
            <ac:picMk id="5" creationId="{656669C5-FE84-442D-AE21-F1E13714719A}"/>
          </ac:picMkLst>
        </pc:picChg>
        <pc:picChg chg="add mod">
          <ac:chgData name="Hardeep K Dhalla" userId="abf1c324fe834724" providerId="LiveId" clId="{D1157F62-763B-40F0-85B6-938D7CE4F704}" dt="2021-12-06T18:48:42.536" v="114" actId="1076"/>
          <ac:picMkLst>
            <pc:docMk/>
            <pc:sldMk cId="3791991907" sldId="261"/>
            <ac:picMk id="7" creationId="{69841F4B-569D-4211-8764-87C9B8D75280}"/>
          </ac:picMkLst>
        </pc:picChg>
      </pc:sldChg>
      <pc:sldChg chg="addSp delSp modSp new mod">
        <pc:chgData name="Hardeep K Dhalla" userId="abf1c324fe834724" providerId="LiveId" clId="{D1157F62-763B-40F0-85B6-938D7CE4F704}" dt="2021-12-16T20:41:54.449" v="3617" actId="11529"/>
        <pc:sldMkLst>
          <pc:docMk/>
          <pc:sldMk cId="2797163357" sldId="262"/>
        </pc:sldMkLst>
        <pc:spChg chg="mod">
          <ac:chgData name="Hardeep K Dhalla" userId="abf1c324fe834724" providerId="LiveId" clId="{D1157F62-763B-40F0-85B6-938D7CE4F704}" dt="2021-12-06T18:53:02.612" v="122" actId="27636"/>
          <ac:spMkLst>
            <pc:docMk/>
            <pc:sldMk cId="2797163357" sldId="262"/>
            <ac:spMk id="2" creationId="{61DFEEC6-37BC-431F-B066-3AB3A3B5943B}"/>
          </ac:spMkLst>
        </pc:spChg>
        <pc:spChg chg="del">
          <ac:chgData name="Hardeep K Dhalla" userId="abf1c324fe834724" providerId="LiveId" clId="{D1157F62-763B-40F0-85B6-938D7CE4F704}" dt="2021-12-06T18:53:43.828" v="123" actId="22"/>
          <ac:spMkLst>
            <pc:docMk/>
            <pc:sldMk cId="2797163357" sldId="262"/>
            <ac:spMk id="3" creationId="{86801F75-9B55-4F4B-91C2-03B18C216E47}"/>
          </ac:spMkLst>
        </pc:spChg>
        <pc:picChg chg="add mod ord">
          <ac:chgData name="Hardeep K Dhalla" userId="abf1c324fe834724" providerId="LiveId" clId="{D1157F62-763B-40F0-85B6-938D7CE4F704}" dt="2021-12-06T18:54:47.091" v="136" actId="14100"/>
          <ac:picMkLst>
            <pc:docMk/>
            <pc:sldMk cId="2797163357" sldId="262"/>
            <ac:picMk id="5" creationId="{153A5EB2-F3E4-4DE6-8B3F-C581D71CB06F}"/>
          </ac:picMkLst>
        </pc:picChg>
        <pc:picChg chg="add mod">
          <ac:chgData name="Hardeep K Dhalla" userId="abf1c324fe834724" providerId="LiveId" clId="{D1157F62-763B-40F0-85B6-938D7CE4F704}" dt="2021-12-06T18:54:42.797" v="133" actId="14100"/>
          <ac:picMkLst>
            <pc:docMk/>
            <pc:sldMk cId="2797163357" sldId="262"/>
            <ac:picMk id="7" creationId="{0AA9196C-3A5F-41E1-AE99-AAE2FEF37A36}"/>
          </ac:picMkLst>
        </pc:picChg>
        <pc:picChg chg="add mod">
          <ac:chgData name="Hardeep K Dhalla" userId="abf1c324fe834724" providerId="LiveId" clId="{D1157F62-763B-40F0-85B6-938D7CE4F704}" dt="2021-12-06T18:54:48.373" v="137" actId="1076"/>
          <ac:picMkLst>
            <pc:docMk/>
            <pc:sldMk cId="2797163357" sldId="262"/>
            <ac:picMk id="9" creationId="{4DF3C37A-04C0-43DA-AA4B-434CFDF77C9A}"/>
          </ac:picMkLst>
        </pc:picChg>
        <pc:cxnChg chg="add">
          <ac:chgData name="Hardeep K Dhalla" userId="abf1c324fe834724" providerId="LiveId" clId="{D1157F62-763B-40F0-85B6-938D7CE4F704}" dt="2021-12-16T20:41:47.209" v="3616" actId="11529"/>
          <ac:cxnSpMkLst>
            <pc:docMk/>
            <pc:sldMk cId="2797163357" sldId="262"/>
            <ac:cxnSpMk id="4" creationId="{9E85DC73-8D50-48EF-818E-5E9BBD3E4A15}"/>
          </ac:cxnSpMkLst>
        </pc:cxnChg>
        <pc:cxnChg chg="add">
          <ac:chgData name="Hardeep K Dhalla" userId="abf1c324fe834724" providerId="LiveId" clId="{D1157F62-763B-40F0-85B6-938D7CE4F704}" dt="2021-12-16T20:41:54.449" v="3617" actId="11529"/>
          <ac:cxnSpMkLst>
            <pc:docMk/>
            <pc:sldMk cId="2797163357" sldId="262"/>
            <ac:cxnSpMk id="8" creationId="{DBA88799-6D2E-4976-83DB-DA20C2CA78B0}"/>
          </ac:cxnSpMkLst>
        </pc:cxnChg>
      </pc:sldChg>
      <pc:sldChg chg="addSp modSp new mod">
        <pc:chgData name="Hardeep K Dhalla" userId="abf1c324fe834724" providerId="LiveId" clId="{D1157F62-763B-40F0-85B6-938D7CE4F704}" dt="2021-12-16T20:41:38.935" v="3615" actId="1076"/>
        <pc:sldMkLst>
          <pc:docMk/>
          <pc:sldMk cId="914410978" sldId="263"/>
        </pc:sldMkLst>
        <pc:spChg chg="mod">
          <ac:chgData name="Hardeep K Dhalla" userId="abf1c324fe834724" providerId="LiveId" clId="{D1157F62-763B-40F0-85B6-938D7CE4F704}" dt="2021-12-06T18:55:04.983" v="141"/>
          <ac:spMkLst>
            <pc:docMk/>
            <pc:sldMk cId="914410978" sldId="263"/>
            <ac:spMk id="2" creationId="{B4944DAE-E72C-4AD9-85A3-D6BA66ED12BC}"/>
          </ac:spMkLst>
        </pc:spChg>
        <pc:spChg chg="mod">
          <ac:chgData name="Hardeep K Dhalla" userId="abf1c324fe834724" providerId="LiveId" clId="{D1157F62-763B-40F0-85B6-938D7CE4F704}" dt="2021-12-16T20:41:36.184" v="3614" actId="27636"/>
          <ac:spMkLst>
            <pc:docMk/>
            <pc:sldMk cId="914410978" sldId="263"/>
            <ac:spMk id="3" creationId="{EBF64112-94CC-4F5D-A3A4-73D9F99FB45F}"/>
          </ac:spMkLst>
        </pc:spChg>
        <pc:picChg chg="add mod">
          <ac:chgData name="Hardeep K Dhalla" userId="abf1c324fe834724" providerId="LiveId" clId="{D1157F62-763B-40F0-85B6-938D7CE4F704}" dt="2021-12-16T20:41:38.935" v="3615" actId="1076"/>
          <ac:picMkLst>
            <pc:docMk/>
            <pc:sldMk cId="914410978" sldId="263"/>
            <ac:picMk id="5" creationId="{A63374C0-4BE7-46D3-B2EE-46C5E193B2DE}"/>
          </ac:picMkLst>
        </pc:picChg>
      </pc:sldChg>
      <pc:sldChg chg="modSp new mod">
        <pc:chgData name="Hardeep K Dhalla" userId="abf1c324fe834724" providerId="LiveId" clId="{D1157F62-763B-40F0-85B6-938D7CE4F704}" dt="2021-12-13T20:10:52.773" v="825" actId="404"/>
        <pc:sldMkLst>
          <pc:docMk/>
          <pc:sldMk cId="189558085" sldId="264"/>
        </pc:sldMkLst>
        <pc:spChg chg="mod">
          <ac:chgData name="Hardeep K Dhalla" userId="abf1c324fe834724" providerId="LiveId" clId="{D1157F62-763B-40F0-85B6-938D7CE4F704}" dt="2021-12-13T20:10:52.773" v="825" actId="404"/>
          <ac:spMkLst>
            <pc:docMk/>
            <pc:sldMk cId="189558085" sldId="264"/>
            <ac:spMk id="2" creationId="{55043EC8-1B00-4924-A71F-E54B5C27A41E}"/>
          </ac:spMkLst>
        </pc:spChg>
        <pc:spChg chg="mod">
          <ac:chgData name="Hardeep K Dhalla" userId="abf1c324fe834724" providerId="LiveId" clId="{D1157F62-763B-40F0-85B6-938D7CE4F704}" dt="2021-12-13T20:10:48.247" v="823" actId="404"/>
          <ac:spMkLst>
            <pc:docMk/>
            <pc:sldMk cId="189558085" sldId="264"/>
            <ac:spMk id="3" creationId="{07EA4124-85F3-4A95-A43A-BAD2422BE14A}"/>
          </ac:spMkLst>
        </pc:spChg>
      </pc:sldChg>
      <pc:sldChg chg="new del">
        <pc:chgData name="Hardeep K Dhalla" userId="abf1c324fe834724" providerId="LiveId" clId="{D1157F62-763B-40F0-85B6-938D7CE4F704}" dt="2021-12-13T16:37:26.856" v="184" actId="47"/>
        <pc:sldMkLst>
          <pc:docMk/>
          <pc:sldMk cId="2641320985" sldId="264"/>
        </pc:sldMkLst>
      </pc:sldChg>
      <pc:sldChg chg="modSp new del mod">
        <pc:chgData name="Hardeep K Dhalla" userId="abf1c324fe834724" providerId="LiveId" clId="{D1157F62-763B-40F0-85B6-938D7CE4F704}" dt="2021-12-13T20:09:46.603" v="793" actId="2696"/>
        <pc:sldMkLst>
          <pc:docMk/>
          <pc:sldMk cId="3216540567" sldId="265"/>
        </pc:sldMkLst>
        <pc:spChg chg="mod">
          <ac:chgData name="Hardeep K Dhalla" userId="abf1c324fe834724" providerId="LiveId" clId="{D1157F62-763B-40F0-85B6-938D7CE4F704}" dt="2021-12-13T16:39:18.371" v="195"/>
          <ac:spMkLst>
            <pc:docMk/>
            <pc:sldMk cId="3216540567" sldId="265"/>
            <ac:spMk id="2" creationId="{30B24476-FD16-4E4A-9BF4-A29B253646BB}"/>
          </ac:spMkLst>
        </pc:spChg>
        <pc:spChg chg="mod">
          <ac:chgData name="Hardeep K Dhalla" userId="abf1c324fe834724" providerId="LiveId" clId="{D1157F62-763B-40F0-85B6-938D7CE4F704}" dt="2021-12-13T20:08:47.482" v="790" actId="20577"/>
          <ac:spMkLst>
            <pc:docMk/>
            <pc:sldMk cId="3216540567" sldId="265"/>
            <ac:spMk id="3" creationId="{CB5E27FF-CA11-4EF7-BF9E-1511AA015C39}"/>
          </ac:spMkLst>
        </pc:spChg>
      </pc:sldChg>
      <pc:sldChg chg="modSp add mod">
        <pc:chgData name="Hardeep K Dhalla" userId="abf1c324fe834724" providerId="LiveId" clId="{D1157F62-763B-40F0-85B6-938D7CE4F704}" dt="2021-12-13T20:10:42.151" v="821" actId="6549"/>
        <pc:sldMkLst>
          <pc:docMk/>
          <pc:sldMk cId="3528812773" sldId="265"/>
        </pc:sldMkLst>
        <pc:spChg chg="mod">
          <ac:chgData name="Hardeep K Dhalla" userId="abf1c324fe834724" providerId="LiveId" clId="{D1157F62-763B-40F0-85B6-938D7CE4F704}" dt="2021-12-13T20:10:42.151" v="821" actId="6549"/>
          <ac:spMkLst>
            <pc:docMk/>
            <pc:sldMk cId="3528812773" sldId="265"/>
            <ac:spMk id="3" creationId="{CB5E27FF-CA11-4EF7-BF9E-1511AA015C39}"/>
          </ac:spMkLst>
        </pc:spChg>
      </pc:sldChg>
      <pc:sldChg chg="modSp add mod">
        <pc:chgData name="Hardeep K Dhalla" userId="abf1c324fe834724" providerId="LiveId" clId="{D1157F62-763B-40F0-85B6-938D7CE4F704}" dt="2021-12-13T20:10:11.987" v="806" actId="27636"/>
        <pc:sldMkLst>
          <pc:docMk/>
          <pc:sldMk cId="2216004573" sldId="266"/>
        </pc:sldMkLst>
        <pc:spChg chg="mod">
          <ac:chgData name="Hardeep K Dhalla" userId="abf1c324fe834724" providerId="LiveId" clId="{D1157F62-763B-40F0-85B6-938D7CE4F704}" dt="2021-12-13T20:10:11.987" v="806" actId="27636"/>
          <ac:spMkLst>
            <pc:docMk/>
            <pc:sldMk cId="2216004573" sldId="266"/>
            <ac:spMk id="3" creationId="{AF042709-5922-4FD5-B915-B3FBC38DCEEF}"/>
          </ac:spMkLst>
        </pc:spChg>
      </pc:sldChg>
      <pc:sldChg chg="modSp new del mod">
        <pc:chgData name="Hardeep K Dhalla" userId="abf1c324fe834724" providerId="LiveId" clId="{D1157F62-763B-40F0-85B6-938D7CE4F704}" dt="2021-12-13T20:09:46.603" v="793" actId="2696"/>
        <pc:sldMkLst>
          <pc:docMk/>
          <pc:sldMk cId="3696429848" sldId="266"/>
        </pc:sldMkLst>
        <pc:spChg chg="mod">
          <ac:chgData name="Hardeep K Dhalla" userId="abf1c324fe834724" providerId="LiveId" clId="{D1157F62-763B-40F0-85B6-938D7CE4F704}" dt="2021-12-13T16:39:36.028" v="206"/>
          <ac:spMkLst>
            <pc:docMk/>
            <pc:sldMk cId="3696429848" sldId="266"/>
            <ac:spMk id="2" creationId="{2B2C4829-9CF0-4085-9905-443B44030169}"/>
          </ac:spMkLst>
        </pc:spChg>
        <pc:spChg chg="mod">
          <ac:chgData name="Hardeep K Dhalla" userId="abf1c324fe834724" providerId="LiveId" clId="{D1157F62-763B-40F0-85B6-938D7CE4F704}" dt="2021-12-13T20:07:33.780" v="779" actId="27636"/>
          <ac:spMkLst>
            <pc:docMk/>
            <pc:sldMk cId="3696429848" sldId="266"/>
            <ac:spMk id="3" creationId="{AF042709-5922-4FD5-B915-B3FBC38DCEEF}"/>
          </ac:spMkLst>
        </pc:spChg>
      </pc:sldChg>
      <pc:sldChg chg="addSp modSp new mod">
        <pc:chgData name="Hardeep K Dhalla" userId="abf1c324fe834724" providerId="LiveId" clId="{D1157F62-763B-40F0-85B6-938D7CE4F704}" dt="2021-12-13T17:09:59.750" v="224" actId="1076"/>
        <pc:sldMkLst>
          <pc:docMk/>
          <pc:sldMk cId="2300695849" sldId="267"/>
        </pc:sldMkLst>
        <pc:spChg chg="mod">
          <ac:chgData name="Hardeep K Dhalla" userId="abf1c324fe834724" providerId="LiveId" clId="{D1157F62-763B-40F0-85B6-938D7CE4F704}" dt="2021-12-13T17:09:22.142" v="217"/>
          <ac:spMkLst>
            <pc:docMk/>
            <pc:sldMk cId="2300695849" sldId="267"/>
            <ac:spMk id="2" creationId="{49A2D36D-D72B-47F6-9879-9218C513EAA1}"/>
          </ac:spMkLst>
        </pc:spChg>
        <pc:spChg chg="mod">
          <ac:chgData name="Hardeep K Dhalla" userId="abf1c324fe834724" providerId="LiveId" clId="{D1157F62-763B-40F0-85B6-938D7CE4F704}" dt="2021-12-13T17:09:44.224" v="222" actId="20577"/>
          <ac:spMkLst>
            <pc:docMk/>
            <pc:sldMk cId="2300695849" sldId="267"/>
            <ac:spMk id="3" creationId="{F1EDBF82-A7E2-4D11-836C-C6E40996BFE7}"/>
          </ac:spMkLst>
        </pc:spChg>
        <pc:picChg chg="add mod">
          <ac:chgData name="Hardeep K Dhalla" userId="abf1c324fe834724" providerId="LiveId" clId="{D1157F62-763B-40F0-85B6-938D7CE4F704}" dt="2021-12-13T17:09:59.750" v="224" actId="1076"/>
          <ac:picMkLst>
            <pc:docMk/>
            <pc:sldMk cId="2300695849" sldId="267"/>
            <ac:picMk id="5" creationId="{93CCFD43-6DCB-4D48-B539-0C93286A60A1}"/>
          </ac:picMkLst>
        </pc:picChg>
      </pc:sldChg>
      <pc:sldChg chg="addSp delSp modSp new mod">
        <pc:chgData name="Hardeep K Dhalla" userId="abf1c324fe834724" providerId="LiveId" clId="{D1157F62-763B-40F0-85B6-938D7CE4F704}" dt="2021-12-13T19:43:15.587" v="270" actId="1076"/>
        <pc:sldMkLst>
          <pc:docMk/>
          <pc:sldMk cId="755915682" sldId="268"/>
        </pc:sldMkLst>
        <pc:spChg chg="mod">
          <ac:chgData name="Hardeep K Dhalla" userId="abf1c324fe834724" providerId="LiveId" clId="{D1157F62-763B-40F0-85B6-938D7CE4F704}" dt="2021-12-13T19:43:02.261" v="263" actId="21"/>
          <ac:spMkLst>
            <pc:docMk/>
            <pc:sldMk cId="755915682" sldId="268"/>
            <ac:spMk id="2" creationId="{8B95EC51-C8C0-46C0-9B2F-90ACB1BDC039}"/>
          </ac:spMkLst>
        </pc:spChg>
        <pc:spChg chg="add del mod">
          <ac:chgData name="Hardeep K Dhalla" userId="abf1c324fe834724" providerId="LiveId" clId="{D1157F62-763B-40F0-85B6-938D7CE4F704}" dt="2021-12-13T19:43:11.707" v="269" actId="27636"/>
          <ac:spMkLst>
            <pc:docMk/>
            <pc:sldMk cId="755915682" sldId="268"/>
            <ac:spMk id="3" creationId="{14FE7A1C-8DC1-44A9-8EE3-1E58535153C4}"/>
          </ac:spMkLst>
        </pc:spChg>
        <pc:spChg chg="add del mod">
          <ac:chgData name="Hardeep K Dhalla" userId="abf1c324fe834724" providerId="LiveId" clId="{D1157F62-763B-40F0-85B6-938D7CE4F704}" dt="2021-12-13T19:41:23.874" v="230"/>
          <ac:spMkLst>
            <pc:docMk/>
            <pc:sldMk cId="755915682" sldId="268"/>
            <ac:spMk id="4" creationId="{61EC426C-B532-456F-A20C-62F9EED5FED7}"/>
          </ac:spMkLst>
        </pc:spChg>
        <pc:spChg chg="add del mod">
          <ac:chgData name="Hardeep K Dhalla" userId="abf1c324fe834724" providerId="LiveId" clId="{D1157F62-763B-40F0-85B6-938D7CE4F704}" dt="2021-12-13T19:42:30.173" v="251"/>
          <ac:spMkLst>
            <pc:docMk/>
            <pc:sldMk cId="755915682" sldId="268"/>
            <ac:spMk id="7" creationId="{B8324DAC-904A-49A3-A135-BB0DD5649468}"/>
          </ac:spMkLst>
        </pc:spChg>
        <pc:picChg chg="add mod">
          <ac:chgData name="Hardeep K Dhalla" userId="abf1c324fe834724" providerId="LiveId" clId="{D1157F62-763B-40F0-85B6-938D7CE4F704}" dt="2021-12-13T19:43:15.587" v="270" actId="1076"/>
          <ac:picMkLst>
            <pc:docMk/>
            <pc:sldMk cId="755915682" sldId="268"/>
            <ac:picMk id="6" creationId="{3712D186-C5C4-403B-9B69-2EF4EEDA1940}"/>
          </ac:picMkLst>
        </pc:picChg>
      </pc:sldChg>
      <pc:sldChg chg="modSp new mod">
        <pc:chgData name="Hardeep K Dhalla" userId="abf1c324fe834724" providerId="LiveId" clId="{D1157F62-763B-40F0-85B6-938D7CE4F704}" dt="2021-12-13T19:44:38.924" v="416"/>
        <pc:sldMkLst>
          <pc:docMk/>
          <pc:sldMk cId="3448143176" sldId="269"/>
        </pc:sldMkLst>
        <pc:spChg chg="mod">
          <ac:chgData name="Hardeep K Dhalla" userId="abf1c324fe834724" providerId="LiveId" clId="{D1157F62-763B-40F0-85B6-938D7CE4F704}" dt="2021-12-13T19:42:55.536" v="261"/>
          <ac:spMkLst>
            <pc:docMk/>
            <pc:sldMk cId="3448143176" sldId="269"/>
            <ac:spMk id="2" creationId="{04D8CD12-E5B8-44D6-A461-1AF42803F2B3}"/>
          </ac:spMkLst>
        </pc:spChg>
        <pc:spChg chg="mod">
          <ac:chgData name="Hardeep K Dhalla" userId="abf1c324fe834724" providerId="LiveId" clId="{D1157F62-763B-40F0-85B6-938D7CE4F704}" dt="2021-12-13T19:44:38.924" v="416"/>
          <ac:spMkLst>
            <pc:docMk/>
            <pc:sldMk cId="3448143176" sldId="269"/>
            <ac:spMk id="3" creationId="{AAC64095-49BC-47D7-9DD4-D76C07379432}"/>
          </ac:spMkLst>
        </pc:spChg>
      </pc:sldChg>
      <pc:sldChg chg="addSp delSp modSp new mod">
        <pc:chgData name="Hardeep K Dhalla" userId="abf1c324fe834724" providerId="LiveId" clId="{D1157F62-763B-40F0-85B6-938D7CE4F704}" dt="2021-12-13T20:01:23.858" v="752" actId="20577"/>
        <pc:sldMkLst>
          <pc:docMk/>
          <pc:sldMk cId="3688480726" sldId="270"/>
        </pc:sldMkLst>
        <pc:spChg chg="add del mod">
          <ac:chgData name="Hardeep K Dhalla" userId="abf1c324fe834724" providerId="LiveId" clId="{D1157F62-763B-40F0-85B6-938D7CE4F704}" dt="2021-12-13T19:45:16.176" v="430" actId="20577"/>
          <ac:spMkLst>
            <pc:docMk/>
            <pc:sldMk cId="3688480726" sldId="270"/>
            <ac:spMk id="2" creationId="{047147E3-F87B-4C84-9525-7CF8101E3CED}"/>
          </ac:spMkLst>
        </pc:spChg>
        <pc:spChg chg="mod">
          <ac:chgData name="Hardeep K Dhalla" userId="abf1c324fe834724" providerId="LiveId" clId="{D1157F62-763B-40F0-85B6-938D7CE4F704}" dt="2021-12-13T20:01:23.858" v="752" actId="20577"/>
          <ac:spMkLst>
            <pc:docMk/>
            <pc:sldMk cId="3688480726" sldId="270"/>
            <ac:spMk id="3" creationId="{E48ABB44-778D-4C75-8ADF-2CF9D30FF893}"/>
          </ac:spMkLst>
        </pc:spChg>
        <pc:spChg chg="add del mod">
          <ac:chgData name="Hardeep K Dhalla" userId="abf1c324fe834724" providerId="LiveId" clId="{D1157F62-763B-40F0-85B6-938D7CE4F704}" dt="2021-12-13T19:45:07.774" v="419"/>
          <ac:spMkLst>
            <pc:docMk/>
            <pc:sldMk cId="3688480726" sldId="270"/>
            <ac:spMk id="4" creationId="{1E0706FD-AF5A-46CE-908A-DC5042ECBC9B}"/>
          </ac:spMkLst>
        </pc:spChg>
        <pc:spChg chg="add mod">
          <ac:chgData name="Hardeep K Dhalla" userId="abf1c324fe834724" providerId="LiveId" clId="{D1157F62-763B-40F0-85B6-938D7CE4F704}" dt="2021-12-13T19:46:44.655" v="482" actId="21"/>
          <ac:spMkLst>
            <pc:docMk/>
            <pc:sldMk cId="3688480726" sldId="270"/>
            <ac:spMk id="5" creationId="{32FD06AD-6222-47D0-8B0B-157088637318}"/>
          </ac:spMkLst>
        </pc:spChg>
      </pc:sldChg>
      <pc:sldChg chg="addSp modSp new mod ord">
        <pc:chgData name="Hardeep K Dhalla" userId="abf1c324fe834724" providerId="LiveId" clId="{D1157F62-763B-40F0-85B6-938D7CE4F704}" dt="2021-12-13T19:58:59.935" v="689"/>
        <pc:sldMkLst>
          <pc:docMk/>
          <pc:sldMk cId="2577532352" sldId="271"/>
        </pc:sldMkLst>
        <pc:spChg chg="mod">
          <ac:chgData name="Hardeep K Dhalla" userId="abf1c324fe834724" providerId="LiveId" clId="{D1157F62-763B-40F0-85B6-938D7CE4F704}" dt="2021-12-13T19:48:59.545" v="501"/>
          <ac:spMkLst>
            <pc:docMk/>
            <pc:sldMk cId="2577532352" sldId="271"/>
            <ac:spMk id="2" creationId="{475E7AAE-37B6-40D1-90C2-EE675DCB4662}"/>
          </ac:spMkLst>
        </pc:spChg>
        <pc:spChg chg="mod">
          <ac:chgData name="Hardeep K Dhalla" userId="abf1c324fe834724" providerId="LiveId" clId="{D1157F62-763B-40F0-85B6-938D7CE4F704}" dt="2021-12-13T19:51:24.528" v="607" actId="20577"/>
          <ac:spMkLst>
            <pc:docMk/>
            <pc:sldMk cId="2577532352" sldId="271"/>
            <ac:spMk id="3" creationId="{6616C5AB-22DB-4662-93B5-88906D4CA3F7}"/>
          </ac:spMkLst>
        </pc:spChg>
        <pc:picChg chg="add mod">
          <ac:chgData name="Hardeep K Dhalla" userId="abf1c324fe834724" providerId="LiveId" clId="{D1157F62-763B-40F0-85B6-938D7CE4F704}" dt="2021-12-13T19:51:53.174" v="610" actId="14100"/>
          <ac:picMkLst>
            <pc:docMk/>
            <pc:sldMk cId="2577532352" sldId="271"/>
            <ac:picMk id="5" creationId="{435485E7-B2E3-439B-8583-BB05381528A0}"/>
          </ac:picMkLst>
        </pc:picChg>
      </pc:sldChg>
      <pc:sldChg chg="addSp delSp modSp new mod">
        <pc:chgData name="Hardeep K Dhalla" userId="abf1c324fe834724" providerId="LiveId" clId="{D1157F62-763B-40F0-85B6-938D7CE4F704}" dt="2021-12-17T00:53:49.103" v="4074" actId="1076"/>
        <pc:sldMkLst>
          <pc:docMk/>
          <pc:sldMk cId="3165492126" sldId="272"/>
        </pc:sldMkLst>
        <pc:spChg chg="mod">
          <ac:chgData name="Hardeep K Dhalla" userId="abf1c324fe834724" providerId="LiveId" clId="{D1157F62-763B-40F0-85B6-938D7CE4F704}" dt="2021-12-14T17:15:41.017" v="933" actId="20577"/>
          <ac:spMkLst>
            <pc:docMk/>
            <pc:sldMk cId="3165492126" sldId="272"/>
            <ac:spMk id="2" creationId="{7E4D35AE-8E4F-4C0E-97DA-01B85D4BD900}"/>
          </ac:spMkLst>
        </pc:spChg>
        <pc:spChg chg="add del mod">
          <ac:chgData name="Hardeep K Dhalla" userId="abf1c324fe834724" providerId="LiveId" clId="{D1157F62-763B-40F0-85B6-938D7CE4F704}" dt="2021-12-17T00:53:08.587" v="4071" actId="20577"/>
          <ac:spMkLst>
            <pc:docMk/>
            <pc:sldMk cId="3165492126" sldId="272"/>
            <ac:spMk id="3" creationId="{D0D459D5-EB8F-4D01-9108-C5FBB4064CFE}"/>
          </ac:spMkLst>
        </pc:spChg>
        <pc:picChg chg="add del mod ord">
          <ac:chgData name="Hardeep K Dhalla" userId="abf1c324fe834724" providerId="LiveId" clId="{D1157F62-763B-40F0-85B6-938D7CE4F704}" dt="2021-12-14T17:14:59.091" v="857" actId="22"/>
          <ac:picMkLst>
            <pc:docMk/>
            <pc:sldMk cId="3165492126" sldId="272"/>
            <ac:picMk id="5" creationId="{31A33046-0915-45B3-9A35-F6C4814DAC46}"/>
          </ac:picMkLst>
        </pc:picChg>
        <pc:picChg chg="add mod">
          <ac:chgData name="Hardeep K Dhalla" userId="abf1c324fe834724" providerId="LiveId" clId="{D1157F62-763B-40F0-85B6-938D7CE4F704}" dt="2021-12-14T17:15:31.475" v="903" actId="1076"/>
          <ac:picMkLst>
            <pc:docMk/>
            <pc:sldMk cId="3165492126" sldId="272"/>
            <ac:picMk id="7" creationId="{48BA53CE-0997-451F-A175-86F6BBB9E92A}"/>
          </ac:picMkLst>
        </pc:picChg>
        <pc:picChg chg="add mod">
          <ac:chgData name="Hardeep K Dhalla" userId="abf1c324fe834724" providerId="LiveId" clId="{D1157F62-763B-40F0-85B6-938D7CE4F704}" dt="2021-12-17T00:53:49.103" v="4074" actId="1076"/>
          <ac:picMkLst>
            <pc:docMk/>
            <pc:sldMk cId="3165492126" sldId="272"/>
            <ac:picMk id="9" creationId="{3BF5B935-7801-4010-BF18-9FB188E78C6D}"/>
          </ac:picMkLst>
        </pc:picChg>
      </pc:sldChg>
      <pc:sldChg chg="modSp new del mod">
        <pc:chgData name="Hardeep K Dhalla" userId="abf1c324fe834724" providerId="LiveId" clId="{D1157F62-763B-40F0-85B6-938D7CE4F704}" dt="2021-12-13T19:56:51.064" v="615" actId="47"/>
        <pc:sldMkLst>
          <pc:docMk/>
          <pc:sldMk cId="4007097627" sldId="272"/>
        </pc:sldMkLst>
        <pc:spChg chg="mod">
          <ac:chgData name="Hardeep K Dhalla" userId="abf1c324fe834724" providerId="LiveId" clId="{D1157F62-763B-40F0-85B6-938D7CE4F704}" dt="2021-12-13T19:52:16.205" v="614"/>
          <ac:spMkLst>
            <pc:docMk/>
            <pc:sldMk cId="4007097627" sldId="272"/>
            <ac:spMk id="2" creationId="{09BBEA70-1E14-4389-962E-F81175A611D9}"/>
          </ac:spMkLst>
        </pc:spChg>
      </pc:sldChg>
      <pc:sldChg chg="addSp delSp modSp new mod">
        <pc:chgData name="Hardeep K Dhalla" userId="abf1c324fe834724" providerId="LiveId" clId="{D1157F62-763B-40F0-85B6-938D7CE4F704}" dt="2021-12-14T17:21:53.633" v="977" actId="1076"/>
        <pc:sldMkLst>
          <pc:docMk/>
          <pc:sldMk cId="2001426952" sldId="273"/>
        </pc:sldMkLst>
        <pc:spChg chg="mod">
          <ac:chgData name="Hardeep K Dhalla" userId="abf1c324fe834724" providerId="LiveId" clId="{D1157F62-763B-40F0-85B6-938D7CE4F704}" dt="2021-12-14T17:16:36.764" v="937"/>
          <ac:spMkLst>
            <pc:docMk/>
            <pc:sldMk cId="2001426952" sldId="273"/>
            <ac:spMk id="2" creationId="{BD59A1CE-C441-4984-8738-34B7EE59EB09}"/>
          </ac:spMkLst>
        </pc:spChg>
        <pc:spChg chg="mod">
          <ac:chgData name="Hardeep K Dhalla" userId="abf1c324fe834724" providerId="LiveId" clId="{D1157F62-763B-40F0-85B6-938D7CE4F704}" dt="2021-12-14T17:21:50.958" v="976" actId="15"/>
          <ac:spMkLst>
            <pc:docMk/>
            <pc:sldMk cId="2001426952" sldId="273"/>
            <ac:spMk id="3" creationId="{8C9A3784-AE09-45B4-8283-21588D421FC6}"/>
          </ac:spMkLst>
        </pc:spChg>
        <pc:spChg chg="add del mod">
          <ac:chgData name="Hardeep K Dhalla" userId="abf1c324fe834724" providerId="LiveId" clId="{D1157F62-763B-40F0-85B6-938D7CE4F704}" dt="2021-12-14T17:21:25.146" v="962"/>
          <ac:spMkLst>
            <pc:docMk/>
            <pc:sldMk cId="2001426952" sldId="273"/>
            <ac:spMk id="8" creationId="{51E87989-1A57-4D21-BC7B-BEE80348762B}"/>
          </ac:spMkLst>
        </pc:spChg>
        <pc:picChg chg="add mod">
          <ac:chgData name="Hardeep K Dhalla" userId="abf1c324fe834724" providerId="LiveId" clId="{D1157F62-763B-40F0-85B6-938D7CE4F704}" dt="2021-12-14T17:20:08.812" v="949" actId="1076"/>
          <ac:picMkLst>
            <pc:docMk/>
            <pc:sldMk cId="2001426952" sldId="273"/>
            <ac:picMk id="5" creationId="{BC581F2C-4FCA-4C96-94CC-6D4F5C5F7F1F}"/>
          </ac:picMkLst>
        </pc:picChg>
        <pc:picChg chg="add mod">
          <ac:chgData name="Hardeep K Dhalla" userId="abf1c324fe834724" providerId="LiveId" clId="{D1157F62-763B-40F0-85B6-938D7CE4F704}" dt="2021-12-14T17:21:53.633" v="977" actId="1076"/>
          <ac:picMkLst>
            <pc:docMk/>
            <pc:sldMk cId="2001426952" sldId="273"/>
            <ac:picMk id="7" creationId="{31E7F4FE-E7C3-4B07-99FE-D11D14B14C62}"/>
          </ac:picMkLst>
        </pc:picChg>
      </pc:sldChg>
      <pc:sldChg chg="modSp new mod">
        <pc:chgData name="Hardeep K Dhalla" userId="abf1c324fe834724" providerId="LiveId" clId="{D1157F62-763B-40F0-85B6-938D7CE4F704}" dt="2021-12-14T17:21:31.197" v="968" actId="27636"/>
        <pc:sldMkLst>
          <pc:docMk/>
          <pc:sldMk cId="2301637463" sldId="274"/>
        </pc:sldMkLst>
        <pc:spChg chg="mod">
          <ac:chgData name="Hardeep K Dhalla" userId="abf1c324fe834724" providerId="LiveId" clId="{D1157F62-763B-40F0-85B6-938D7CE4F704}" dt="2021-12-14T17:21:31.197" v="968" actId="27636"/>
          <ac:spMkLst>
            <pc:docMk/>
            <pc:sldMk cId="2301637463" sldId="274"/>
            <ac:spMk id="2" creationId="{71FC87DA-EB61-4C5A-9DBA-769512BD8075}"/>
          </ac:spMkLst>
        </pc:spChg>
      </pc:sldChg>
      <pc:sldChg chg="addSp delSp modSp new mod">
        <pc:chgData name="Hardeep K Dhalla" userId="abf1c324fe834724" providerId="LiveId" clId="{D1157F62-763B-40F0-85B6-938D7CE4F704}" dt="2021-12-14T19:15:06.209" v="1483" actId="27636"/>
        <pc:sldMkLst>
          <pc:docMk/>
          <pc:sldMk cId="292747921" sldId="275"/>
        </pc:sldMkLst>
        <pc:spChg chg="mod">
          <ac:chgData name="Hardeep K Dhalla" userId="abf1c324fe834724" providerId="LiveId" clId="{D1157F62-763B-40F0-85B6-938D7CE4F704}" dt="2021-12-14T18:59:21.639" v="1125" actId="20577"/>
          <ac:spMkLst>
            <pc:docMk/>
            <pc:sldMk cId="292747921" sldId="275"/>
            <ac:spMk id="2" creationId="{19371355-A1B5-4784-B547-E1D722D6E49A}"/>
          </ac:spMkLst>
        </pc:spChg>
        <pc:spChg chg="add del mod">
          <ac:chgData name="Hardeep K Dhalla" userId="abf1c324fe834724" providerId="LiveId" clId="{D1157F62-763B-40F0-85B6-938D7CE4F704}" dt="2021-12-14T19:15:06.209" v="1483" actId="27636"/>
          <ac:spMkLst>
            <pc:docMk/>
            <pc:sldMk cId="292747921" sldId="275"/>
            <ac:spMk id="3" creationId="{703041CB-89D5-4D29-983E-1FE4059D76C8}"/>
          </ac:spMkLst>
        </pc:spChg>
        <pc:spChg chg="add del mod">
          <ac:chgData name="Hardeep K Dhalla" userId="abf1c324fe834724" providerId="LiveId" clId="{D1157F62-763B-40F0-85B6-938D7CE4F704}" dt="2021-12-14T18:43:53.073" v="1058"/>
          <ac:spMkLst>
            <pc:docMk/>
            <pc:sldMk cId="292747921" sldId="275"/>
            <ac:spMk id="4" creationId="{2D031E30-2AA5-4E2D-99D0-3C8D353DC7F7}"/>
          </ac:spMkLst>
        </pc:spChg>
        <pc:spChg chg="add del mod">
          <ac:chgData name="Hardeep K Dhalla" userId="abf1c324fe834724" providerId="LiveId" clId="{D1157F62-763B-40F0-85B6-938D7CE4F704}" dt="2021-12-14T19:00:31.531" v="1127"/>
          <ac:spMkLst>
            <pc:docMk/>
            <pc:sldMk cId="292747921" sldId="275"/>
            <ac:spMk id="5" creationId="{41BBC560-B41D-4D50-860E-2B43F8C7ADB2}"/>
          </ac:spMkLst>
        </pc:spChg>
        <pc:spChg chg="add mod">
          <ac:chgData name="Hardeep K Dhalla" userId="abf1c324fe834724" providerId="LiveId" clId="{D1157F62-763B-40F0-85B6-938D7CE4F704}" dt="2021-12-14T19:09:32.682" v="1212" actId="21"/>
          <ac:spMkLst>
            <pc:docMk/>
            <pc:sldMk cId="292747921" sldId="275"/>
            <ac:spMk id="6" creationId="{1EAA0A52-7EEB-49D2-BA57-A1EBC7B1519D}"/>
          </ac:spMkLst>
        </pc:spChg>
        <pc:spChg chg="add del mod">
          <ac:chgData name="Hardeep K Dhalla" userId="abf1c324fe834724" providerId="LiveId" clId="{D1157F62-763B-40F0-85B6-938D7CE4F704}" dt="2021-12-14T19:11:40.677" v="1302"/>
          <ac:spMkLst>
            <pc:docMk/>
            <pc:sldMk cId="292747921" sldId="275"/>
            <ac:spMk id="7" creationId="{F6489711-1F89-4950-8647-D399DEEA6AEB}"/>
          </ac:spMkLst>
        </pc:spChg>
        <pc:spChg chg="add del">
          <ac:chgData name="Hardeep K Dhalla" userId="abf1c324fe834724" providerId="LiveId" clId="{D1157F62-763B-40F0-85B6-938D7CE4F704}" dt="2021-12-14T19:14:50.430" v="1476"/>
          <ac:spMkLst>
            <pc:docMk/>
            <pc:sldMk cId="292747921" sldId="275"/>
            <ac:spMk id="8" creationId="{C6B0D4D6-74B8-4044-A56D-F7F445101BDD}"/>
          </ac:spMkLst>
        </pc:spChg>
      </pc:sldChg>
      <pc:sldChg chg="addSp delSp modSp new mod">
        <pc:chgData name="Hardeep K Dhalla" userId="abf1c324fe834724" providerId="LiveId" clId="{D1157F62-763B-40F0-85B6-938D7CE4F704}" dt="2021-12-14T19:02:08.280" v="1179"/>
        <pc:sldMkLst>
          <pc:docMk/>
          <pc:sldMk cId="1059677100" sldId="276"/>
        </pc:sldMkLst>
        <pc:spChg chg="mod">
          <ac:chgData name="Hardeep K Dhalla" userId="abf1c324fe834724" providerId="LiveId" clId="{D1157F62-763B-40F0-85B6-938D7CE4F704}" dt="2021-12-14T18:42:45.967" v="1016" actId="20577"/>
          <ac:spMkLst>
            <pc:docMk/>
            <pc:sldMk cId="1059677100" sldId="276"/>
            <ac:spMk id="2" creationId="{D988D15E-7551-4C66-ADA0-2FB3A8376689}"/>
          </ac:spMkLst>
        </pc:spChg>
        <pc:spChg chg="mod">
          <ac:chgData name="Hardeep K Dhalla" userId="abf1c324fe834724" providerId="LiveId" clId="{D1157F62-763B-40F0-85B6-938D7CE4F704}" dt="2021-12-14T19:02:08.280" v="1179"/>
          <ac:spMkLst>
            <pc:docMk/>
            <pc:sldMk cId="1059677100" sldId="276"/>
            <ac:spMk id="3" creationId="{86A16F12-22F4-4C59-A364-849932397B58}"/>
          </ac:spMkLst>
        </pc:spChg>
        <pc:spChg chg="add del mod">
          <ac:chgData name="Hardeep K Dhalla" userId="abf1c324fe834724" providerId="LiveId" clId="{D1157F62-763B-40F0-85B6-938D7CE4F704}" dt="2021-12-14T19:01:52.807" v="1176"/>
          <ac:spMkLst>
            <pc:docMk/>
            <pc:sldMk cId="1059677100" sldId="276"/>
            <ac:spMk id="4" creationId="{9C913F6B-2FC1-4812-A9B2-7D97034E042B}"/>
          </ac:spMkLst>
        </pc:spChg>
        <pc:spChg chg="add del">
          <ac:chgData name="Hardeep K Dhalla" userId="abf1c324fe834724" providerId="LiveId" clId="{D1157F62-763B-40F0-85B6-938D7CE4F704}" dt="2021-12-14T19:00:56.745" v="1136"/>
          <ac:spMkLst>
            <pc:docMk/>
            <pc:sldMk cId="1059677100" sldId="276"/>
            <ac:spMk id="5" creationId="{8C4982B6-7CD7-4BB4-872E-69BBCB84A086}"/>
          </ac:spMkLst>
        </pc:spChg>
      </pc:sldChg>
      <pc:sldChg chg="addSp delSp modSp new mod ord">
        <pc:chgData name="Hardeep K Dhalla" userId="abf1c324fe834724" providerId="LiveId" clId="{D1157F62-763B-40F0-85B6-938D7CE4F704}" dt="2021-12-14T19:22:52.777" v="1519" actId="20577"/>
        <pc:sldMkLst>
          <pc:docMk/>
          <pc:sldMk cId="4208017007" sldId="277"/>
        </pc:sldMkLst>
        <pc:spChg chg="mod">
          <ac:chgData name="Hardeep K Dhalla" userId="abf1c324fe834724" providerId="LiveId" clId="{D1157F62-763B-40F0-85B6-938D7CE4F704}" dt="2021-12-14T19:22:52.777" v="1519" actId="20577"/>
          <ac:spMkLst>
            <pc:docMk/>
            <pc:sldMk cId="4208017007" sldId="277"/>
            <ac:spMk id="2" creationId="{F82F429A-21AE-45B5-AFD9-FC2AE82E8C0B}"/>
          </ac:spMkLst>
        </pc:spChg>
        <pc:spChg chg="add del mod">
          <ac:chgData name="Hardeep K Dhalla" userId="abf1c324fe834724" providerId="LiveId" clId="{D1157F62-763B-40F0-85B6-938D7CE4F704}" dt="2021-12-14T19:22:48.975" v="1515" actId="20577"/>
          <ac:spMkLst>
            <pc:docMk/>
            <pc:sldMk cId="4208017007" sldId="277"/>
            <ac:spMk id="3" creationId="{049601F0-645F-4AF2-9676-262EF7307EB9}"/>
          </ac:spMkLst>
        </pc:spChg>
        <pc:spChg chg="add del mod">
          <ac:chgData name="Hardeep K Dhalla" userId="abf1c324fe834724" providerId="LiveId" clId="{D1157F62-763B-40F0-85B6-938D7CE4F704}" dt="2021-12-14T19:12:41.014" v="1397"/>
          <ac:spMkLst>
            <pc:docMk/>
            <pc:sldMk cId="4208017007" sldId="277"/>
            <ac:spMk id="4" creationId="{370A69DB-205E-40DD-8D88-3DFF3E24B487}"/>
          </ac:spMkLst>
        </pc:spChg>
      </pc:sldChg>
      <pc:sldChg chg="addSp modSp new mod">
        <pc:chgData name="Hardeep K Dhalla" userId="abf1c324fe834724" providerId="LiveId" clId="{D1157F62-763B-40F0-85B6-938D7CE4F704}" dt="2021-12-14T20:43:26.945" v="1874" actId="20578"/>
        <pc:sldMkLst>
          <pc:docMk/>
          <pc:sldMk cId="2683763097" sldId="278"/>
        </pc:sldMkLst>
        <pc:spChg chg="mod">
          <ac:chgData name="Hardeep K Dhalla" userId="abf1c324fe834724" providerId="LiveId" clId="{D1157F62-763B-40F0-85B6-938D7CE4F704}" dt="2021-12-14T19:32:12.990" v="1744" actId="20577"/>
          <ac:spMkLst>
            <pc:docMk/>
            <pc:sldMk cId="2683763097" sldId="278"/>
            <ac:spMk id="2" creationId="{FC10C76F-D77D-48A5-A4BF-8C2B54281DA8}"/>
          </ac:spMkLst>
        </pc:spChg>
        <pc:spChg chg="add mod">
          <ac:chgData name="Hardeep K Dhalla" userId="abf1c324fe834724" providerId="LiveId" clId="{D1157F62-763B-40F0-85B6-938D7CE4F704}" dt="2021-12-14T20:43:26.945" v="1874" actId="20578"/>
          <ac:spMkLst>
            <pc:docMk/>
            <pc:sldMk cId="2683763097" sldId="278"/>
            <ac:spMk id="5" creationId="{83699271-16DC-4414-B11A-6CF18D8BAD5A}"/>
          </ac:spMkLst>
        </pc:spChg>
      </pc:sldChg>
      <pc:sldChg chg="addSp delSp modSp new mod">
        <pc:chgData name="Hardeep K Dhalla" userId="abf1c324fe834724" providerId="LiveId" clId="{D1157F62-763B-40F0-85B6-938D7CE4F704}" dt="2021-12-14T20:47:15.687" v="1896" actId="20577"/>
        <pc:sldMkLst>
          <pc:docMk/>
          <pc:sldMk cId="645362850" sldId="279"/>
        </pc:sldMkLst>
        <pc:spChg chg="mod">
          <ac:chgData name="Hardeep K Dhalla" userId="abf1c324fe834724" providerId="LiveId" clId="{D1157F62-763B-40F0-85B6-938D7CE4F704}" dt="2021-12-14T20:43:50.911" v="1890" actId="20577"/>
          <ac:spMkLst>
            <pc:docMk/>
            <pc:sldMk cId="645362850" sldId="279"/>
            <ac:spMk id="2" creationId="{1F18FE60-0806-4356-9194-C0543F61F4DE}"/>
          </ac:spMkLst>
        </pc:spChg>
        <pc:spChg chg="mod">
          <ac:chgData name="Hardeep K Dhalla" userId="abf1c324fe834724" providerId="LiveId" clId="{D1157F62-763B-40F0-85B6-938D7CE4F704}" dt="2021-12-14T20:20:43.710" v="1764"/>
          <ac:spMkLst>
            <pc:docMk/>
            <pc:sldMk cId="645362850" sldId="279"/>
            <ac:spMk id="3" creationId="{291CAB94-F63E-41E4-9762-7AB0B726C4BE}"/>
          </ac:spMkLst>
        </pc:spChg>
        <pc:spChg chg="add del mod">
          <ac:chgData name="Hardeep K Dhalla" userId="abf1c324fe834724" providerId="LiveId" clId="{D1157F62-763B-40F0-85B6-938D7CE4F704}" dt="2021-12-14T20:47:08.384" v="1892" actId="478"/>
          <ac:spMkLst>
            <pc:docMk/>
            <pc:sldMk cId="645362850" sldId="279"/>
            <ac:spMk id="5" creationId="{F46A644E-D309-41DD-8BE5-5671FD55B0DA}"/>
          </ac:spMkLst>
        </pc:spChg>
        <pc:spChg chg="add del mod">
          <ac:chgData name="Hardeep K Dhalla" userId="abf1c324fe834724" providerId="LiveId" clId="{D1157F62-763B-40F0-85B6-938D7CE4F704}" dt="2021-12-14T20:31:47.738" v="1866" actId="478"/>
          <ac:spMkLst>
            <pc:docMk/>
            <pc:sldMk cId="645362850" sldId="279"/>
            <ac:spMk id="7" creationId="{DFA6291D-9B19-44D7-9514-509A234C9585}"/>
          </ac:spMkLst>
        </pc:spChg>
        <pc:spChg chg="add mod">
          <ac:chgData name="Hardeep K Dhalla" userId="abf1c324fe834724" providerId="LiveId" clId="{D1157F62-763B-40F0-85B6-938D7CE4F704}" dt="2021-12-14T20:47:15.687" v="1896" actId="20577"/>
          <ac:spMkLst>
            <pc:docMk/>
            <pc:sldMk cId="645362850" sldId="279"/>
            <ac:spMk id="9" creationId="{B0050924-2868-4A13-90F2-4AF1056439BB}"/>
          </ac:spMkLst>
        </pc:spChg>
      </pc:sldChg>
      <pc:sldChg chg="addSp modSp new mod">
        <pc:chgData name="Hardeep K Dhalla" userId="abf1c324fe834724" providerId="LiveId" clId="{D1157F62-763B-40F0-85B6-938D7CE4F704}" dt="2021-12-14T20:49:24.816" v="1919" actId="20577"/>
        <pc:sldMkLst>
          <pc:docMk/>
          <pc:sldMk cId="2496485403" sldId="280"/>
        </pc:sldMkLst>
        <pc:spChg chg="mod">
          <ac:chgData name="Hardeep K Dhalla" userId="abf1c324fe834724" providerId="LiveId" clId="{D1157F62-763B-40F0-85B6-938D7CE4F704}" dt="2021-12-14T20:30:18.992" v="1815" actId="20577"/>
          <ac:spMkLst>
            <pc:docMk/>
            <pc:sldMk cId="2496485403" sldId="280"/>
            <ac:spMk id="2" creationId="{174238C8-E833-4EF3-9280-73D1F7D46735}"/>
          </ac:spMkLst>
        </pc:spChg>
        <pc:spChg chg="add mod">
          <ac:chgData name="Hardeep K Dhalla" userId="abf1c324fe834724" providerId="LiveId" clId="{D1157F62-763B-40F0-85B6-938D7CE4F704}" dt="2021-12-14T20:49:24.816" v="1919" actId="20577"/>
          <ac:spMkLst>
            <pc:docMk/>
            <pc:sldMk cId="2496485403" sldId="280"/>
            <ac:spMk id="5" creationId="{D63ACB3C-6408-4101-AA27-C56FC5B3B8C3}"/>
          </ac:spMkLst>
        </pc:spChg>
        <pc:spChg chg="add mod">
          <ac:chgData name="Hardeep K Dhalla" userId="abf1c324fe834724" providerId="LiveId" clId="{D1157F62-763B-40F0-85B6-938D7CE4F704}" dt="2021-12-14T20:42:52.464" v="1871" actId="6549"/>
          <ac:spMkLst>
            <pc:docMk/>
            <pc:sldMk cId="2496485403" sldId="280"/>
            <ac:spMk id="7" creationId="{DB59FA50-A6F5-46E6-995C-881EB2F7955E}"/>
          </ac:spMkLst>
        </pc:spChg>
        <pc:cxnChg chg="add">
          <ac:chgData name="Hardeep K Dhalla" userId="abf1c324fe834724" providerId="LiveId" clId="{D1157F62-763B-40F0-85B6-938D7CE4F704}" dt="2021-12-14T20:30:12.632" v="1806" actId="11529"/>
          <ac:cxnSpMkLst>
            <pc:docMk/>
            <pc:sldMk cId="2496485403" sldId="280"/>
            <ac:cxnSpMk id="9" creationId="{F165E86A-D90A-4102-B7F4-2D161F2EF24C}"/>
          </ac:cxnSpMkLst>
        </pc:cxnChg>
      </pc:sldChg>
      <pc:sldChg chg="addSp modSp new mod">
        <pc:chgData name="Hardeep K Dhalla" userId="abf1c324fe834724" providerId="LiveId" clId="{D1157F62-763B-40F0-85B6-938D7CE4F704}" dt="2021-12-14T20:39:19.972" v="1870" actId="1076"/>
        <pc:sldMkLst>
          <pc:docMk/>
          <pc:sldMk cId="2481514001" sldId="281"/>
        </pc:sldMkLst>
        <pc:spChg chg="add mod">
          <ac:chgData name="Hardeep K Dhalla" userId="abf1c324fe834724" providerId="LiveId" clId="{D1157F62-763B-40F0-85B6-938D7CE4F704}" dt="2021-12-14T20:39:19.972" v="1870" actId="1076"/>
          <ac:spMkLst>
            <pc:docMk/>
            <pc:sldMk cId="2481514001" sldId="281"/>
            <ac:spMk id="5" creationId="{F7AF2F34-15DD-4A2A-92CC-940FD013ABAA}"/>
          </ac:spMkLst>
        </pc:spChg>
      </pc:sldChg>
      <pc:sldChg chg="addSp modSp new mod">
        <pc:chgData name="Hardeep K Dhalla" userId="abf1c324fe834724" providerId="LiveId" clId="{D1157F62-763B-40F0-85B6-938D7CE4F704}" dt="2021-12-14T20:52:05.645" v="1945" actId="1076"/>
        <pc:sldMkLst>
          <pc:docMk/>
          <pc:sldMk cId="4084498659" sldId="282"/>
        </pc:sldMkLst>
        <pc:spChg chg="mod">
          <ac:chgData name="Hardeep K Dhalla" userId="abf1c324fe834724" providerId="LiveId" clId="{D1157F62-763B-40F0-85B6-938D7CE4F704}" dt="2021-12-14T20:52:00.566" v="1944" actId="20577"/>
          <ac:spMkLst>
            <pc:docMk/>
            <pc:sldMk cId="4084498659" sldId="282"/>
            <ac:spMk id="2" creationId="{448CF603-29A4-4367-8D08-508341FE6338}"/>
          </ac:spMkLst>
        </pc:spChg>
        <pc:spChg chg="add mod">
          <ac:chgData name="Hardeep K Dhalla" userId="abf1c324fe834724" providerId="LiveId" clId="{D1157F62-763B-40F0-85B6-938D7CE4F704}" dt="2021-12-14T20:52:05.645" v="1945" actId="1076"/>
          <ac:spMkLst>
            <pc:docMk/>
            <pc:sldMk cId="4084498659" sldId="282"/>
            <ac:spMk id="5" creationId="{D4388927-2E52-4CC4-AEDF-87775323E781}"/>
          </ac:spMkLst>
        </pc:spChg>
      </pc:sldChg>
      <pc:sldChg chg="addSp delSp modSp new mod">
        <pc:chgData name="Hardeep K Dhalla" userId="abf1c324fe834724" providerId="LiveId" clId="{D1157F62-763B-40F0-85B6-938D7CE4F704}" dt="2021-12-14T21:03:09.754" v="2137" actId="20577"/>
        <pc:sldMkLst>
          <pc:docMk/>
          <pc:sldMk cId="1941307898" sldId="283"/>
        </pc:sldMkLst>
        <pc:spChg chg="mod">
          <ac:chgData name="Hardeep K Dhalla" userId="abf1c324fe834724" providerId="LiveId" clId="{D1157F62-763B-40F0-85B6-938D7CE4F704}" dt="2021-12-14T20:52:15.304" v="1951" actId="20577"/>
          <ac:spMkLst>
            <pc:docMk/>
            <pc:sldMk cId="1941307898" sldId="283"/>
            <ac:spMk id="2" creationId="{1B636F9C-9915-4FE3-8C6E-5CEAF5888D68}"/>
          </ac:spMkLst>
        </pc:spChg>
        <pc:spChg chg="add del mod">
          <ac:chgData name="Hardeep K Dhalla" userId="abf1c324fe834724" providerId="LiveId" clId="{D1157F62-763B-40F0-85B6-938D7CE4F704}" dt="2021-12-14T21:03:09.754" v="2137" actId="20577"/>
          <ac:spMkLst>
            <pc:docMk/>
            <pc:sldMk cId="1941307898" sldId="283"/>
            <ac:spMk id="3" creationId="{4BD7A142-F96B-4E1B-B498-C4FC29751BBF}"/>
          </ac:spMkLst>
        </pc:spChg>
        <pc:spChg chg="add del mod">
          <ac:chgData name="Hardeep K Dhalla" userId="abf1c324fe834724" providerId="LiveId" clId="{D1157F62-763B-40F0-85B6-938D7CE4F704}" dt="2021-12-14T20:57:32.492" v="1953"/>
          <ac:spMkLst>
            <pc:docMk/>
            <pc:sldMk cId="1941307898" sldId="283"/>
            <ac:spMk id="4" creationId="{53C6429E-CB5E-4613-B24B-A7A86566DA5B}"/>
          </ac:spMkLst>
        </pc:spChg>
      </pc:sldChg>
      <pc:sldChg chg="modSp new mod">
        <pc:chgData name="Hardeep K Dhalla" userId="abf1c324fe834724" providerId="LiveId" clId="{D1157F62-763B-40F0-85B6-938D7CE4F704}" dt="2021-12-14T21:00:02.423" v="2081" actId="20577"/>
        <pc:sldMkLst>
          <pc:docMk/>
          <pc:sldMk cId="3176978826" sldId="284"/>
        </pc:sldMkLst>
        <pc:spChg chg="mod">
          <ac:chgData name="Hardeep K Dhalla" userId="abf1c324fe834724" providerId="LiveId" clId="{D1157F62-763B-40F0-85B6-938D7CE4F704}" dt="2021-12-14T21:00:02.423" v="2081" actId="20577"/>
          <ac:spMkLst>
            <pc:docMk/>
            <pc:sldMk cId="3176978826" sldId="284"/>
            <ac:spMk id="2" creationId="{47191577-E248-4757-8F65-CDE4802DD760}"/>
          </ac:spMkLst>
        </pc:spChg>
        <pc:spChg chg="mod">
          <ac:chgData name="Hardeep K Dhalla" userId="abf1c324fe834724" providerId="LiveId" clId="{D1157F62-763B-40F0-85B6-938D7CE4F704}" dt="2021-12-14T20:59:55.775" v="2066" actId="5793"/>
          <ac:spMkLst>
            <pc:docMk/>
            <pc:sldMk cId="3176978826" sldId="284"/>
            <ac:spMk id="3" creationId="{F84E0705-806C-4CC1-AFE3-1A31BA829D8A}"/>
          </ac:spMkLst>
        </pc:spChg>
      </pc:sldChg>
      <pc:sldChg chg="addSp delSp modSp new mod">
        <pc:chgData name="Hardeep K Dhalla" userId="abf1c324fe834724" providerId="LiveId" clId="{D1157F62-763B-40F0-85B6-938D7CE4F704}" dt="2021-12-16T22:35:58.320" v="3795" actId="20577"/>
        <pc:sldMkLst>
          <pc:docMk/>
          <pc:sldMk cId="4052682842" sldId="285"/>
        </pc:sldMkLst>
        <pc:spChg chg="add del mod">
          <ac:chgData name="Hardeep K Dhalla" userId="abf1c324fe834724" providerId="LiveId" clId="{D1157F62-763B-40F0-85B6-938D7CE4F704}" dt="2021-12-15T16:04:07.904" v="2152" actId="20577"/>
          <ac:spMkLst>
            <pc:docMk/>
            <pc:sldMk cId="4052682842" sldId="285"/>
            <ac:spMk id="2" creationId="{BD6907E9-FC46-4848-95AD-121CCFC2DF7F}"/>
          </ac:spMkLst>
        </pc:spChg>
        <pc:spChg chg="add del mod">
          <ac:chgData name="Hardeep K Dhalla" userId="abf1c324fe834724" providerId="LiveId" clId="{D1157F62-763B-40F0-85B6-938D7CE4F704}" dt="2021-12-16T22:35:58.320" v="3795" actId="20577"/>
          <ac:spMkLst>
            <pc:docMk/>
            <pc:sldMk cId="4052682842" sldId="285"/>
            <ac:spMk id="3" creationId="{8CBA5A3A-F86F-41C8-B8C8-BFF0C537D714}"/>
          </ac:spMkLst>
        </pc:spChg>
        <pc:spChg chg="add del mod">
          <ac:chgData name="Hardeep K Dhalla" userId="abf1c324fe834724" providerId="LiveId" clId="{D1157F62-763B-40F0-85B6-938D7CE4F704}" dt="2021-12-15T16:03:58.255" v="2140"/>
          <ac:spMkLst>
            <pc:docMk/>
            <pc:sldMk cId="4052682842" sldId="285"/>
            <ac:spMk id="4" creationId="{6B25C323-FB3C-4324-AED7-8A9C5D3F72F3}"/>
          </ac:spMkLst>
        </pc:spChg>
        <pc:spChg chg="add del mod">
          <ac:chgData name="Hardeep K Dhalla" userId="abf1c324fe834724" providerId="LiveId" clId="{D1157F62-763B-40F0-85B6-938D7CE4F704}" dt="2021-12-15T16:04:00.825" v="2142"/>
          <ac:spMkLst>
            <pc:docMk/>
            <pc:sldMk cId="4052682842" sldId="285"/>
            <ac:spMk id="5" creationId="{FA2D5541-2F36-4173-8A3A-2FBD0B202ABA}"/>
          </ac:spMkLst>
        </pc:spChg>
      </pc:sldChg>
      <pc:sldChg chg="addSp delSp modSp new mod">
        <pc:chgData name="Hardeep K Dhalla" userId="abf1c324fe834724" providerId="LiveId" clId="{D1157F62-763B-40F0-85B6-938D7CE4F704}" dt="2021-12-15T16:09:43.800" v="2343" actId="20577"/>
        <pc:sldMkLst>
          <pc:docMk/>
          <pc:sldMk cId="319277118" sldId="286"/>
        </pc:sldMkLst>
        <pc:spChg chg="mod">
          <ac:chgData name="Hardeep K Dhalla" userId="abf1c324fe834724" providerId="LiveId" clId="{D1157F62-763B-40F0-85B6-938D7CE4F704}" dt="2021-12-15T16:09:08.049" v="2318"/>
          <ac:spMkLst>
            <pc:docMk/>
            <pc:sldMk cId="319277118" sldId="286"/>
            <ac:spMk id="2" creationId="{0BAB98C8-E886-4BCA-928D-1826DA1DFE46}"/>
          </ac:spMkLst>
        </pc:spChg>
        <pc:spChg chg="add del mod">
          <ac:chgData name="Hardeep K Dhalla" userId="abf1c324fe834724" providerId="LiveId" clId="{D1157F62-763B-40F0-85B6-938D7CE4F704}" dt="2021-12-15T16:09:43.800" v="2343" actId="20577"/>
          <ac:spMkLst>
            <pc:docMk/>
            <pc:sldMk cId="319277118" sldId="286"/>
            <ac:spMk id="3" creationId="{36C7FEE9-354B-475D-9658-357C3A8BE392}"/>
          </ac:spMkLst>
        </pc:spChg>
        <pc:spChg chg="add del mod">
          <ac:chgData name="Hardeep K Dhalla" userId="abf1c324fe834724" providerId="LiveId" clId="{D1157F62-763B-40F0-85B6-938D7CE4F704}" dt="2021-12-15T16:09:22.991" v="2320"/>
          <ac:spMkLst>
            <pc:docMk/>
            <pc:sldMk cId="319277118" sldId="286"/>
            <ac:spMk id="4" creationId="{F1E719AF-120C-4A83-9B35-DAC74611B44A}"/>
          </ac:spMkLst>
        </pc:spChg>
      </pc:sldChg>
      <pc:sldChg chg="modSp new mod">
        <pc:chgData name="Hardeep K Dhalla" userId="abf1c324fe834724" providerId="LiveId" clId="{D1157F62-763B-40F0-85B6-938D7CE4F704}" dt="2021-12-15T16:46:37.821" v="2406" actId="20577"/>
        <pc:sldMkLst>
          <pc:docMk/>
          <pc:sldMk cId="4210192773" sldId="287"/>
        </pc:sldMkLst>
        <pc:spChg chg="mod">
          <ac:chgData name="Hardeep K Dhalla" userId="abf1c324fe834724" providerId="LiveId" clId="{D1157F62-763B-40F0-85B6-938D7CE4F704}" dt="2021-12-15T16:37:38.990" v="2377" actId="20577"/>
          <ac:spMkLst>
            <pc:docMk/>
            <pc:sldMk cId="4210192773" sldId="287"/>
            <ac:spMk id="2" creationId="{18A431F9-00B9-40C5-9301-5DBEA0F6D000}"/>
          </ac:spMkLst>
        </pc:spChg>
        <pc:spChg chg="mod">
          <ac:chgData name="Hardeep K Dhalla" userId="abf1c324fe834724" providerId="LiveId" clId="{D1157F62-763B-40F0-85B6-938D7CE4F704}" dt="2021-12-15T16:46:37.821" v="2406" actId="20577"/>
          <ac:spMkLst>
            <pc:docMk/>
            <pc:sldMk cId="4210192773" sldId="287"/>
            <ac:spMk id="3" creationId="{6FAB505F-C079-417E-9A64-81DAB7EA6901}"/>
          </ac:spMkLst>
        </pc:spChg>
      </pc:sldChg>
      <pc:sldChg chg="addSp delSp modSp new mod">
        <pc:chgData name="Hardeep K Dhalla" userId="abf1c324fe834724" providerId="LiveId" clId="{D1157F62-763B-40F0-85B6-938D7CE4F704}" dt="2021-12-15T17:01:33.748" v="2443"/>
        <pc:sldMkLst>
          <pc:docMk/>
          <pc:sldMk cId="4092425969" sldId="288"/>
        </pc:sldMkLst>
        <pc:spChg chg="mod">
          <ac:chgData name="Hardeep K Dhalla" userId="abf1c324fe834724" providerId="LiveId" clId="{D1157F62-763B-40F0-85B6-938D7CE4F704}" dt="2021-12-15T16:46:28.514" v="2383" actId="20577"/>
          <ac:spMkLst>
            <pc:docMk/>
            <pc:sldMk cId="4092425969" sldId="288"/>
            <ac:spMk id="2" creationId="{6EF3C28E-BB02-4588-914A-F7A9F58FABFF}"/>
          </ac:spMkLst>
        </pc:spChg>
        <pc:spChg chg="add del mod">
          <ac:chgData name="Hardeep K Dhalla" userId="abf1c324fe834724" providerId="LiveId" clId="{D1157F62-763B-40F0-85B6-938D7CE4F704}" dt="2021-12-15T16:47:54.619" v="2441" actId="15"/>
          <ac:spMkLst>
            <pc:docMk/>
            <pc:sldMk cId="4092425969" sldId="288"/>
            <ac:spMk id="3" creationId="{A0F7140B-2BBA-4A10-A1FF-329ABDE9F15E}"/>
          </ac:spMkLst>
        </pc:spChg>
        <pc:spChg chg="add del mod">
          <ac:chgData name="Hardeep K Dhalla" userId="abf1c324fe834724" providerId="LiveId" clId="{D1157F62-763B-40F0-85B6-938D7CE4F704}" dt="2021-12-15T16:46:55.689" v="2408"/>
          <ac:spMkLst>
            <pc:docMk/>
            <pc:sldMk cId="4092425969" sldId="288"/>
            <ac:spMk id="4" creationId="{758B39E1-7EBD-46F7-B6C1-DD557299A6CF}"/>
          </ac:spMkLst>
        </pc:spChg>
        <pc:spChg chg="add del">
          <ac:chgData name="Hardeep K Dhalla" userId="abf1c324fe834724" providerId="LiveId" clId="{D1157F62-763B-40F0-85B6-938D7CE4F704}" dt="2021-12-15T16:47:13.867" v="2418"/>
          <ac:spMkLst>
            <pc:docMk/>
            <pc:sldMk cId="4092425969" sldId="288"/>
            <ac:spMk id="5" creationId="{D5A2C9E2-57F2-41AC-9645-D70347B35789}"/>
          </ac:spMkLst>
        </pc:spChg>
        <pc:spChg chg="add del mod">
          <ac:chgData name="Hardeep K Dhalla" userId="abf1c324fe834724" providerId="LiveId" clId="{D1157F62-763B-40F0-85B6-938D7CE4F704}" dt="2021-12-15T17:01:33.748" v="2443"/>
          <ac:spMkLst>
            <pc:docMk/>
            <pc:sldMk cId="4092425969" sldId="288"/>
            <ac:spMk id="6" creationId="{5CE8E519-C7D2-4533-99ED-42929E55EBA0}"/>
          </ac:spMkLst>
        </pc:spChg>
        <pc:picChg chg="add del">
          <ac:chgData name="Hardeep K Dhalla" userId="abf1c324fe834724" providerId="LiveId" clId="{D1157F62-763B-40F0-85B6-938D7CE4F704}" dt="2021-12-15T16:47:27.254" v="2427" actId="22"/>
          <ac:picMkLst>
            <pc:docMk/>
            <pc:sldMk cId="4092425969" sldId="288"/>
            <ac:picMk id="8" creationId="{17572665-81AF-4AAE-AE0C-A0F4FE158211}"/>
          </ac:picMkLst>
        </pc:picChg>
      </pc:sldChg>
      <pc:sldChg chg="addSp delSp modSp new mod">
        <pc:chgData name="Hardeep K Dhalla" userId="abf1c324fe834724" providerId="LiveId" clId="{D1157F62-763B-40F0-85B6-938D7CE4F704}" dt="2021-12-15T17:10:14.288" v="2655" actId="6549"/>
        <pc:sldMkLst>
          <pc:docMk/>
          <pc:sldMk cId="736262600" sldId="289"/>
        </pc:sldMkLst>
        <pc:spChg chg="mod">
          <ac:chgData name="Hardeep K Dhalla" userId="abf1c324fe834724" providerId="LiveId" clId="{D1157F62-763B-40F0-85B6-938D7CE4F704}" dt="2021-12-15T17:01:41.416" v="2461" actId="20577"/>
          <ac:spMkLst>
            <pc:docMk/>
            <pc:sldMk cId="736262600" sldId="289"/>
            <ac:spMk id="2" creationId="{296CD7CD-5702-4D55-8F45-C070EED81296}"/>
          </ac:spMkLst>
        </pc:spChg>
        <pc:spChg chg="mod">
          <ac:chgData name="Hardeep K Dhalla" userId="abf1c324fe834724" providerId="LiveId" clId="{D1157F62-763B-40F0-85B6-938D7CE4F704}" dt="2021-12-15T17:10:14.288" v="2655" actId="6549"/>
          <ac:spMkLst>
            <pc:docMk/>
            <pc:sldMk cId="736262600" sldId="289"/>
            <ac:spMk id="3" creationId="{AA79DDE4-46F1-4EDF-9A96-B5FFD224BE08}"/>
          </ac:spMkLst>
        </pc:spChg>
        <pc:spChg chg="add del">
          <ac:chgData name="Hardeep K Dhalla" userId="abf1c324fe834724" providerId="LiveId" clId="{D1157F62-763B-40F0-85B6-938D7CE4F704}" dt="2021-12-15T17:05:17.178" v="2469"/>
          <ac:spMkLst>
            <pc:docMk/>
            <pc:sldMk cId="736262600" sldId="289"/>
            <ac:spMk id="4" creationId="{FC314BE6-CCBD-45F1-BAE8-CFCD802629BD}"/>
          </ac:spMkLst>
        </pc:spChg>
        <pc:spChg chg="add del mod">
          <ac:chgData name="Hardeep K Dhalla" userId="abf1c324fe834724" providerId="LiveId" clId="{D1157F62-763B-40F0-85B6-938D7CE4F704}" dt="2021-12-15T17:07:54.202" v="2478"/>
          <ac:spMkLst>
            <pc:docMk/>
            <pc:sldMk cId="736262600" sldId="289"/>
            <ac:spMk id="5" creationId="{369A96BC-9FDB-491E-93E7-9A39BFEBE306}"/>
          </ac:spMkLst>
        </pc:spChg>
      </pc:sldChg>
      <pc:sldChg chg="modSp new mod">
        <pc:chgData name="Hardeep K Dhalla" userId="abf1c324fe834724" providerId="LiveId" clId="{D1157F62-763B-40F0-85B6-938D7CE4F704}" dt="2021-12-17T00:52:35.862" v="4018"/>
        <pc:sldMkLst>
          <pc:docMk/>
          <pc:sldMk cId="3105108897" sldId="290"/>
        </pc:sldMkLst>
        <pc:spChg chg="mod">
          <ac:chgData name="Hardeep K Dhalla" userId="abf1c324fe834724" providerId="LiveId" clId="{D1157F62-763B-40F0-85B6-938D7CE4F704}" dt="2021-12-15T17:07:58.020" v="2482"/>
          <ac:spMkLst>
            <pc:docMk/>
            <pc:sldMk cId="3105108897" sldId="290"/>
            <ac:spMk id="2" creationId="{1BA042FE-A460-41E0-8B98-A2CE0864745B}"/>
          </ac:spMkLst>
        </pc:spChg>
        <pc:spChg chg="mod">
          <ac:chgData name="Hardeep K Dhalla" userId="abf1c324fe834724" providerId="LiveId" clId="{D1157F62-763B-40F0-85B6-938D7CE4F704}" dt="2021-12-17T00:52:35.862" v="4018"/>
          <ac:spMkLst>
            <pc:docMk/>
            <pc:sldMk cId="3105108897" sldId="290"/>
            <ac:spMk id="3" creationId="{7D17CCDA-D953-469A-8499-2004C96A0F0A}"/>
          </ac:spMkLst>
        </pc:spChg>
      </pc:sldChg>
      <pc:sldChg chg="addSp modSp new mod">
        <pc:chgData name="Hardeep K Dhalla" userId="abf1c324fe834724" providerId="LiveId" clId="{D1157F62-763B-40F0-85B6-938D7CE4F704}" dt="2021-12-15T18:48:02.219" v="2797" actId="20577"/>
        <pc:sldMkLst>
          <pc:docMk/>
          <pc:sldMk cId="360248804" sldId="291"/>
        </pc:sldMkLst>
        <pc:spChg chg="mod">
          <ac:chgData name="Hardeep K Dhalla" userId="abf1c324fe834724" providerId="LiveId" clId="{D1157F62-763B-40F0-85B6-938D7CE4F704}" dt="2021-12-15T17:13:03.499" v="2680" actId="20577"/>
          <ac:spMkLst>
            <pc:docMk/>
            <pc:sldMk cId="360248804" sldId="291"/>
            <ac:spMk id="2" creationId="{94EC6654-DB60-42C1-90DE-DA6322E3AD56}"/>
          </ac:spMkLst>
        </pc:spChg>
        <pc:spChg chg="mod">
          <ac:chgData name="Hardeep K Dhalla" userId="abf1c324fe834724" providerId="LiveId" clId="{D1157F62-763B-40F0-85B6-938D7CE4F704}" dt="2021-12-15T18:48:02.219" v="2797" actId="20577"/>
          <ac:spMkLst>
            <pc:docMk/>
            <pc:sldMk cId="360248804" sldId="291"/>
            <ac:spMk id="3" creationId="{9CCF8601-8F0D-4983-82A7-4606389A1465}"/>
          </ac:spMkLst>
        </pc:spChg>
        <pc:spChg chg="add mod">
          <ac:chgData name="Hardeep K Dhalla" userId="abf1c324fe834724" providerId="LiveId" clId="{D1157F62-763B-40F0-85B6-938D7CE4F704}" dt="2021-12-15T18:47:42.738" v="2784" actId="20577"/>
          <ac:spMkLst>
            <pc:docMk/>
            <pc:sldMk cId="360248804" sldId="291"/>
            <ac:spMk id="5" creationId="{00268DA2-6C36-44F7-B118-6356BB9FF254}"/>
          </ac:spMkLst>
        </pc:spChg>
        <pc:spChg chg="add mod">
          <ac:chgData name="Hardeep K Dhalla" userId="abf1c324fe834724" providerId="LiveId" clId="{D1157F62-763B-40F0-85B6-938D7CE4F704}" dt="2021-12-15T18:47:55.168" v="2793" actId="21"/>
          <ac:spMkLst>
            <pc:docMk/>
            <pc:sldMk cId="360248804" sldId="291"/>
            <ac:spMk id="6" creationId="{29FB50ED-B16D-40FB-8BB8-028278D3CA44}"/>
          </ac:spMkLst>
        </pc:spChg>
      </pc:sldChg>
      <pc:sldChg chg="addSp modSp new mod">
        <pc:chgData name="Hardeep K Dhalla" userId="abf1c324fe834724" providerId="LiveId" clId="{D1157F62-763B-40F0-85B6-938D7CE4F704}" dt="2021-12-15T18:56:40.512" v="2819" actId="22"/>
        <pc:sldMkLst>
          <pc:docMk/>
          <pc:sldMk cId="2565127868" sldId="292"/>
        </pc:sldMkLst>
        <pc:spChg chg="mod">
          <ac:chgData name="Hardeep K Dhalla" userId="abf1c324fe834724" providerId="LiveId" clId="{D1157F62-763B-40F0-85B6-938D7CE4F704}" dt="2021-12-15T18:49:21.250" v="2818" actId="20577"/>
          <ac:spMkLst>
            <pc:docMk/>
            <pc:sldMk cId="2565127868" sldId="292"/>
            <ac:spMk id="2" creationId="{11ACF7B6-EA33-4FF9-9D3C-CEA8C5E9857F}"/>
          </ac:spMkLst>
        </pc:spChg>
        <pc:spChg chg="add mod">
          <ac:chgData name="Hardeep K Dhalla" userId="abf1c324fe834724" providerId="LiveId" clId="{D1157F62-763B-40F0-85B6-938D7CE4F704}" dt="2021-12-15T18:48:58.772" v="2800" actId="1076"/>
          <ac:spMkLst>
            <pc:docMk/>
            <pc:sldMk cId="2565127868" sldId="292"/>
            <ac:spMk id="5" creationId="{42F5DB55-F205-470C-B931-D8D2A4397568}"/>
          </ac:spMkLst>
        </pc:spChg>
        <pc:picChg chg="add">
          <ac:chgData name="Hardeep K Dhalla" userId="abf1c324fe834724" providerId="LiveId" clId="{D1157F62-763B-40F0-85B6-938D7CE4F704}" dt="2021-12-15T18:56:40.512" v="2819" actId="22"/>
          <ac:picMkLst>
            <pc:docMk/>
            <pc:sldMk cId="2565127868" sldId="292"/>
            <ac:picMk id="7" creationId="{3D91D172-AD0B-464F-BA28-630542785204}"/>
          </ac:picMkLst>
        </pc:picChg>
      </pc:sldChg>
      <pc:sldChg chg="addSp modSp new mod">
        <pc:chgData name="Hardeep K Dhalla" userId="abf1c324fe834724" providerId="LiveId" clId="{D1157F62-763B-40F0-85B6-938D7CE4F704}" dt="2021-12-15T18:59:26.517" v="2884" actId="14100"/>
        <pc:sldMkLst>
          <pc:docMk/>
          <pc:sldMk cId="2426864115" sldId="293"/>
        </pc:sldMkLst>
        <pc:spChg chg="mod">
          <ac:chgData name="Hardeep K Dhalla" userId="abf1c324fe834724" providerId="LiveId" clId="{D1157F62-763B-40F0-85B6-938D7CE4F704}" dt="2021-12-15T18:57:28.546" v="2843" actId="20577"/>
          <ac:spMkLst>
            <pc:docMk/>
            <pc:sldMk cId="2426864115" sldId="293"/>
            <ac:spMk id="2" creationId="{0FE7A779-C85F-4300-90C7-C4C3F9B6AFDA}"/>
          </ac:spMkLst>
        </pc:spChg>
        <pc:spChg chg="mod">
          <ac:chgData name="Hardeep K Dhalla" userId="abf1c324fe834724" providerId="LiveId" clId="{D1157F62-763B-40F0-85B6-938D7CE4F704}" dt="2021-12-15T18:59:20.842" v="2883" actId="20577"/>
          <ac:spMkLst>
            <pc:docMk/>
            <pc:sldMk cId="2426864115" sldId="293"/>
            <ac:spMk id="3" creationId="{522D6DBD-7E1B-4019-BF8A-005B8EEE3B1F}"/>
          </ac:spMkLst>
        </pc:spChg>
        <pc:picChg chg="add mod">
          <ac:chgData name="Hardeep K Dhalla" userId="abf1c324fe834724" providerId="LiveId" clId="{D1157F62-763B-40F0-85B6-938D7CE4F704}" dt="2021-12-15T18:59:15.142" v="2878" actId="1036"/>
          <ac:picMkLst>
            <pc:docMk/>
            <pc:sldMk cId="2426864115" sldId="293"/>
            <ac:picMk id="5" creationId="{EBB69AAF-CA36-4D3A-B5D3-9A9AAA43DF4D}"/>
          </ac:picMkLst>
        </pc:picChg>
        <pc:picChg chg="add mod">
          <ac:chgData name="Hardeep K Dhalla" userId="abf1c324fe834724" providerId="LiveId" clId="{D1157F62-763B-40F0-85B6-938D7CE4F704}" dt="2021-12-15T18:59:15.142" v="2878" actId="1036"/>
          <ac:picMkLst>
            <pc:docMk/>
            <pc:sldMk cId="2426864115" sldId="293"/>
            <ac:picMk id="7" creationId="{4A822033-C98E-4000-AD41-FF905C2A26A9}"/>
          </ac:picMkLst>
        </pc:picChg>
        <pc:cxnChg chg="add mod">
          <ac:chgData name="Hardeep K Dhalla" userId="abf1c324fe834724" providerId="LiveId" clId="{D1157F62-763B-40F0-85B6-938D7CE4F704}" dt="2021-12-15T18:59:26.517" v="2884" actId="14100"/>
          <ac:cxnSpMkLst>
            <pc:docMk/>
            <pc:sldMk cId="2426864115" sldId="293"/>
            <ac:cxnSpMk id="9" creationId="{F36B239F-4CDA-4A20-8AC9-DABBD165AA8E}"/>
          </ac:cxnSpMkLst>
        </pc:cxnChg>
      </pc:sldChg>
      <pc:sldChg chg="addSp modSp new mod">
        <pc:chgData name="Hardeep K Dhalla" userId="abf1c324fe834724" providerId="LiveId" clId="{D1157F62-763B-40F0-85B6-938D7CE4F704}" dt="2021-12-15T19:00:23.605" v="2901" actId="1076"/>
        <pc:sldMkLst>
          <pc:docMk/>
          <pc:sldMk cId="2119499363" sldId="294"/>
        </pc:sldMkLst>
        <pc:spChg chg="mod">
          <ac:chgData name="Hardeep K Dhalla" userId="abf1c324fe834724" providerId="LiveId" clId="{D1157F62-763B-40F0-85B6-938D7CE4F704}" dt="2021-12-15T18:59:43.513" v="2892" actId="20577"/>
          <ac:spMkLst>
            <pc:docMk/>
            <pc:sldMk cId="2119499363" sldId="294"/>
            <ac:spMk id="2" creationId="{79F06D48-C88B-4F98-BE9C-2E20A340D656}"/>
          </ac:spMkLst>
        </pc:spChg>
        <pc:spChg chg="mod">
          <ac:chgData name="Hardeep K Dhalla" userId="abf1c324fe834724" providerId="LiveId" clId="{D1157F62-763B-40F0-85B6-938D7CE4F704}" dt="2021-12-15T19:00:17.169" v="2898" actId="20577"/>
          <ac:spMkLst>
            <pc:docMk/>
            <pc:sldMk cId="2119499363" sldId="294"/>
            <ac:spMk id="3" creationId="{59BFF6B6-F461-4505-AB18-DA740BC7B8D4}"/>
          </ac:spMkLst>
        </pc:spChg>
        <pc:picChg chg="add mod">
          <ac:chgData name="Hardeep K Dhalla" userId="abf1c324fe834724" providerId="LiveId" clId="{D1157F62-763B-40F0-85B6-938D7CE4F704}" dt="2021-12-15T19:00:23.605" v="2901" actId="1076"/>
          <ac:picMkLst>
            <pc:docMk/>
            <pc:sldMk cId="2119499363" sldId="294"/>
            <ac:picMk id="5" creationId="{EE44EB45-B266-444D-B377-71AB32CBC156}"/>
          </ac:picMkLst>
        </pc:picChg>
      </pc:sldChg>
      <pc:sldChg chg="addSp delSp modSp new mod">
        <pc:chgData name="Hardeep K Dhalla" userId="abf1c324fe834724" providerId="LiveId" clId="{D1157F62-763B-40F0-85B6-938D7CE4F704}" dt="2021-12-15T19:01:44.193" v="2917" actId="20577"/>
        <pc:sldMkLst>
          <pc:docMk/>
          <pc:sldMk cId="3473133078" sldId="295"/>
        </pc:sldMkLst>
        <pc:spChg chg="mod">
          <ac:chgData name="Hardeep K Dhalla" userId="abf1c324fe834724" providerId="LiveId" clId="{D1157F62-763B-40F0-85B6-938D7CE4F704}" dt="2021-12-15T19:01:44.193" v="2917" actId="20577"/>
          <ac:spMkLst>
            <pc:docMk/>
            <pc:sldMk cId="3473133078" sldId="295"/>
            <ac:spMk id="2" creationId="{7331EB55-34DB-4357-8F9C-596141265597}"/>
          </ac:spMkLst>
        </pc:spChg>
        <pc:spChg chg="add del mod">
          <ac:chgData name="Hardeep K Dhalla" userId="abf1c324fe834724" providerId="LiveId" clId="{D1157F62-763B-40F0-85B6-938D7CE4F704}" dt="2021-12-15T19:01:24.223" v="2906"/>
          <ac:spMkLst>
            <pc:docMk/>
            <pc:sldMk cId="3473133078" sldId="295"/>
            <ac:spMk id="3" creationId="{3CCB381F-5A86-40DE-9AC3-B474FA577548}"/>
          </ac:spMkLst>
        </pc:spChg>
        <pc:spChg chg="add del mod">
          <ac:chgData name="Hardeep K Dhalla" userId="abf1c324fe834724" providerId="LiveId" clId="{D1157F62-763B-40F0-85B6-938D7CE4F704}" dt="2021-12-15T19:01:24.215" v="2904"/>
          <ac:spMkLst>
            <pc:docMk/>
            <pc:sldMk cId="3473133078" sldId="295"/>
            <ac:spMk id="4" creationId="{03FE6D33-C3EF-43CB-89EF-7BC042EBE513}"/>
          </ac:spMkLst>
        </pc:spChg>
        <pc:picChg chg="add mod">
          <ac:chgData name="Hardeep K Dhalla" userId="abf1c324fe834724" providerId="LiveId" clId="{D1157F62-763B-40F0-85B6-938D7CE4F704}" dt="2021-12-15T19:01:40.448" v="2908" actId="1076"/>
          <ac:picMkLst>
            <pc:docMk/>
            <pc:sldMk cId="3473133078" sldId="295"/>
            <ac:picMk id="6" creationId="{A339CBD0-3AEB-48A5-BA9D-146A83079236}"/>
          </ac:picMkLst>
        </pc:picChg>
      </pc:sldChg>
      <pc:sldChg chg="addSp delSp modSp new del mod">
        <pc:chgData name="Hardeep K Dhalla" userId="abf1c324fe834724" providerId="LiveId" clId="{D1157F62-763B-40F0-85B6-938D7CE4F704}" dt="2021-12-15T19:20:56.200" v="2975" actId="47"/>
        <pc:sldMkLst>
          <pc:docMk/>
          <pc:sldMk cId="2046955930" sldId="296"/>
        </pc:sldMkLst>
        <pc:picChg chg="add del mod">
          <ac:chgData name="Hardeep K Dhalla" userId="abf1c324fe834724" providerId="LiveId" clId="{D1157F62-763B-40F0-85B6-938D7CE4F704}" dt="2021-12-15T19:17:30.706" v="2966" actId="22"/>
          <ac:picMkLst>
            <pc:docMk/>
            <pc:sldMk cId="2046955930" sldId="296"/>
            <ac:picMk id="5" creationId="{9BAD705A-2898-468A-A4B7-EE2ECDD90A46}"/>
          </ac:picMkLst>
        </pc:picChg>
      </pc:sldChg>
      <pc:sldChg chg="addSp modSp new mod">
        <pc:chgData name="Hardeep K Dhalla" userId="abf1c324fe834724" providerId="LiveId" clId="{D1157F62-763B-40F0-85B6-938D7CE4F704}" dt="2021-12-15T19:17:39.022" v="2970" actId="14100"/>
        <pc:sldMkLst>
          <pc:docMk/>
          <pc:sldMk cId="1097060536" sldId="297"/>
        </pc:sldMkLst>
        <pc:picChg chg="add mod">
          <ac:chgData name="Hardeep K Dhalla" userId="abf1c324fe834724" providerId="LiveId" clId="{D1157F62-763B-40F0-85B6-938D7CE4F704}" dt="2021-12-15T19:17:39.022" v="2970" actId="14100"/>
          <ac:picMkLst>
            <pc:docMk/>
            <pc:sldMk cId="1097060536" sldId="297"/>
            <ac:picMk id="3" creationId="{2B7BAE06-7A5C-406C-BBE6-792858565787}"/>
          </ac:picMkLst>
        </pc:picChg>
      </pc:sldChg>
      <pc:sldChg chg="addSp modSp new mod">
        <pc:chgData name="Hardeep K Dhalla" userId="abf1c324fe834724" providerId="LiveId" clId="{D1157F62-763B-40F0-85B6-938D7CE4F704}" dt="2021-12-15T19:20:52.453" v="2974" actId="14100"/>
        <pc:sldMkLst>
          <pc:docMk/>
          <pc:sldMk cId="2963894217" sldId="298"/>
        </pc:sldMkLst>
        <pc:picChg chg="add mod">
          <ac:chgData name="Hardeep K Dhalla" userId="abf1c324fe834724" providerId="LiveId" clId="{D1157F62-763B-40F0-85B6-938D7CE4F704}" dt="2021-12-15T19:20:52.453" v="2974" actId="14100"/>
          <ac:picMkLst>
            <pc:docMk/>
            <pc:sldMk cId="2963894217" sldId="298"/>
            <ac:picMk id="3" creationId="{0E0ABCF0-CFFC-470C-9DE7-75A087C98AB8}"/>
          </ac:picMkLst>
        </pc:picChg>
      </pc:sldChg>
      <pc:sldChg chg="addSp modSp new mod ord">
        <pc:chgData name="Hardeep K Dhalla" userId="abf1c324fe834724" providerId="LiveId" clId="{D1157F62-763B-40F0-85B6-938D7CE4F704}" dt="2021-12-15T20:39:21.475" v="3501" actId="20577"/>
        <pc:sldMkLst>
          <pc:docMk/>
          <pc:sldMk cId="1275618466" sldId="299"/>
        </pc:sldMkLst>
        <pc:spChg chg="mod">
          <ac:chgData name="Hardeep K Dhalla" userId="abf1c324fe834724" providerId="LiveId" clId="{D1157F62-763B-40F0-85B6-938D7CE4F704}" dt="2021-12-15T20:38:59.362" v="3491" actId="1076"/>
          <ac:spMkLst>
            <pc:docMk/>
            <pc:sldMk cId="1275618466" sldId="299"/>
            <ac:spMk id="2" creationId="{3F54E875-C5A8-499F-A877-040C42BE21DF}"/>
          </ac:spMkLst>
        </pc:spChg>
        <pc:spChg chg="mod">
          <ac:chgData name="Hardeep K Dhalla" userId="abf1c324fe834724" providerId="LiveId" clId="{D1157F62-763B-40F0-85B6-938D7CE4F704}" dt="2021-12-15T20:39:21.475" v="3501" actId="20577"/>
          <ac:spMkLst>
            <pc:docMk/>
            <pc:sldMk cId="1275618466" sldId="299"/>
            <ac:spMk id="3" creationId="{A14BDDEA-207B-4301-8436-D7590D85A02D}"/>
          </ac:spMkLst>
        </pc:spChg>
        <pc:picChg chg="add mod">
          <ac:chgData name="Hardeep K Dhalla" userId="abf1c324fe834724" providerId="LiveId" clId="{D1157F62-763B-40F0-85B6-938D7CE4F704}" dt="2021-12-15T20:39:18.413" v="3499" actId="1076"/>
          <ac:picMkLst>
            <pc:docMk/>
            <pc:sldMk cId="1275618466" sldId="299"/>
            <ac:picMk id="5" creationId="{C91F3C84-B640-494D-B5C5-601A3F622CEE}"/>
          </ac:picMkLst>
        </pc:picChg>
        <pc:picChg chg="add mod">
          <ac:chgData name="Hardeep K Dhalla" userId="abf1c324fe834724" providerId="LiveId" clId="{D1157F62-763B-40F0-85B6-938D7CE4F704}" dt="2021-12-15T20:39:16.629" v="3498" actId="1076"/>
          <ac:picMkLst>
            <pc:docMk/>
            <pc:sldMk cId="1275618466" sldId="299"/>
            <ac:picMk id="7" creationId="{28AE2625-2EE0-40C8-9548-4A02A4DF187A}"/>
          </ac:picMkLst>
        </pc:picChg>
      </pc:sldChg>
      <pc:sldChg chg="new del">
        <pc:chgData name="Hardeep K Dhalla" userId="abf1c324fe834724" providerId="LiveId" clId="{D1157F62-763B-40F0-85B6-938D7CE4F704}" dt="2021-12-15T20:31:50.163" v="2977" actId="47"/>
        <pc:sldMkLst>
          <pc:docMk/>
          <pc:sldMk cId="2277760002" sldId="299"/>
        </pc:sldMkLst>
      </pc:sldChg>
      <pc:sldChg chg="addSp delSp modSp new mod">
        <pc:chgData name="Hardeep K Dhalla" userId="abf1c324fe834724" providerId="LiveId" clId="{D1157F62-763B-40F0-85B6-938D7CE4F704}" dt="2021-12-15T20:53:54.704" v="3570"/>
        <pc:sldMkLst>
          <pc:docMk/>
          <pc:sldMk cId="3223597599" sldId="300"/>
        </pc:sldMkLst>
        <pc:spChg chg="mod">
          <ac:chgData name="Hardeep K Dhalla" userId="abf1c324fe834724" providerId="LiveId" clId="{D1157F62-763B-40F0-85B6-938D7CE4F704}" dt="2021-12-15T20:51:34.765" v="3520" actId="20577"/>
          <ac:spMkLst>
            <pc:docMk/>
            <pc:sldMk cId="3223597599" sldId="300"/>
            <ac:spMk id="2" creationId="{21D82922-F67F-4C44-B729-DB59E45F30F6}"/>
          </ac:spMkLst>
        </pc:spChg>
        <pc:spChg chg="add del mod">
          <ac:chgData name="Hardeep K Dhalla" userId="abf1c324fe834724" providerId="LiveId" clId="{D1157F62-763B-40F0-85B6-938D7CE4F704}" dt="2021-12-15T20:53:52.385" v="3568"/>
          <ac:spMkLst>
            <pc:docMk/>
            <pc:sldMk cId="3223597599" sldId="300"/>
            <ac:spMk id="3" creationId="{ABA6B297-E914-49D5-B2FE-89386C3012B8}"/>
          </ac:spMkLst>
        </pc:spChg>
        <pc:spChg chg="add del mod">
          <ac:chgData name="Hardeep K Dhalla" userId="abf1c324fe834724" providerId="LiveId" clId="{D1157F62-763B-40F0-85B6-938D7CE4F704}" dt="2021-12-15T20:51:38.470" v="3522"/>
          <ac:spMkLst>
            <pc:docMk/>
            <pc:sldMk cId="3223597599" sldId="300"/>
            <ac:spMk id="4" creationId="{692980AD-2C7B-4B7D-868C-E931D8D19642}"/>
          </ac:spMkLst>
        </pc:spChg>
        <pc:spChg chg="add del">
          <ac:chgData name="Hardeep K Dhalla" userId="abf1c324fe834724" providerId="LiveId" clId="{D1157F62-763B-40F0-85B6-938D7CE4F704}" dt="2021-12-15T20:52:30.435" v="3541"/>
          <ac:spMkLst>
            <pc:docMk/>
            <pc:sldMk cId="3223597599" sldId="300"/>
            <ac:spMk id="7" creationId="{514C6E4B-EB4B-4236-857C-7C504EEF664A}"/>
          </ac:spMkLst>
        </pc:spChg>
        <pc:spChg chg="add del">
          <ac:chgData name="Hardeep K Dhalla" userId="abf1c324fe834724" providerId="LiveId" clId="{D1157F62-763B-40F0-85B6-938D7CE4F704}" dt="2021-12-15T20:52:35.195" v="3544"/>
          <ac:spMkLst>
            <pc:docMk/>
            <pc:sldMk cId="3223597599" sldId="300"/>
            <ac:spMk id="8" creationId="{6001751D-2AD8-4209-BF30-5A5D26243199}"/>
          </ac:spMkLst>
        </pc:spChg>
        <pc:spChg chg="add del mod">
          <ac:chgData name="Hardeep K Dhalla" userId="abf1c324fe834724" providerId="LiveId" clId="{D1157F62-763B-40F0-85B6-938D7CE4F704}" dt="2021-12-15T20:52:47.248" v="3553"/>
          <ac:spMkLst>
            <pc:docMk/>
            <pc:sldMk cId="3223597599" sldId="300"/>
            <ac:spMk id="9" creationId="{A513EBEA-9EFD-4030-9410-6F3DED545696}"/>
          </ac:spMkLst>
        </pc:spChg>
        <pc:spChg chg="add del mod">
          <ac:chgData name="Hardeep K Dhalla" userId="abf1c324fe834724" providerId="LiveId" clId="{D1157F62-763B-40F0-85B6-938D7CE4F704}" dt="2021-12-15T20:53:54.704" v="3570"/>
          <ac:spMkLst>
            <pc:docMk/>
            <pc:sldMk cId="3223597599" sldId="300"/>
            <ac:spMk id="10" creationId="{6A2E681D-B006-454D-AD78-2FE3D3B6460F}"/>
          </ac:spMkLst>
        </pc:spChg>
        <pc:picChg chg="add mod">
          <ac:chgData name="Hardeep K Dhalla" userId="abf1c324fe834724" providerId="LiveId" clId="{D1157F62-763B-40F0-85B6-938D7CE4F704}" dt="2021-12-15T20:52:54.504" v="3555" actId="1076"/>
          <ac:picMkLst>
            <pc:docMk/>
            <pc:sldMk cId="3223597599" sldId="300"/>
            <ac:picMk id="6" creationId="{E7D57FA8-357C-4FF0-A3DF-F0B148B2F316}"/>
          </ac:picMkLst>
        </pc:picChg>
      </pc:sldChg>
      <pc:sldChg chg="addSp modSp new mod">
        <pc:chgData name="Hardeep K Dhalla" userId="abf1c324fe834724" providerId="LiveId" clId="{D1157F62-763B-40F0-85B6-938D7CE4F704}" dt="2021-12-15T20:53:21.737" v="3563"/>
        <pc:sldMkLst>
          <pc:docMk/>
          <pc:sldMk cId="388160523" sldId="301"/>
        </pc:sldMkLst>
        <pc:spChg chg="mod">
          <ac:chgData name="Hardeep K Dhalla" userId="abf1c324fe834724" providerId="LiveId" clId="{D1157F62-763B-40F0-85B6-938D7CE4F704}" dt="2021-12-15T20:53:21.737" v="3563"/>
          <ac:spMkLst>
            <pc:docMk/>
            <pc:sldMk cId="388160523" sldId="301"/>
            <ac:spMk id="2" creationId="{B3EAB20C-1F79-44FB-8BED-58B8C0EA0C8E}"/>
          </ac:spMkLst>
        </pc:spChg>
        <pc:spChg chg="mod">
          <ac:chgData name="Hardeep K Dhalla" userId="abf1c324fe834724" providerId="LiveId" clId="{D1157F62-763B-40F0-85B6-938D7CE4F704}" dt="2021-12-15T20:53:14.323" v="3560"/>
          <ac:spMkLst>
            <pc:docMk/>
            <pc:sldMk cId="388160523" sldId="301"/>
            <ac:spMk id="3" creationId="{F88605DF-50BA-46E1-9051-DDF87CD3F6EF}"/>
          </ac:spMkLst>
        </pc:spChg>
        <pc:picChg chg="add mod">
          <ac:chgData name="Hardeep K Dhalla" userId="abf1c324fe834724" providerId="LiveId" clId="{D1157F62-763B-40F0-85B6-938D7CE4F704}" dt="2021-12-15T20:53:18.388" v="3562" actId="14100"/>
          <ac:picMkLst>
            <pc:docMk/>
            <pc:sldMk cId="388160523" sldId="301"/>
            <ac:picMk id="5" creationId="{C3DDF903-1C71-49A9-8707-2C6811AFADAC}"/>
          </ac:picMkLst>
        </pc:picChg>
      </pc:sldChg>
      <pc:sldChg chg="addSp modSp new del mod">
        <pc:chgData name="Hardeep K Dhalla" userId="abf1c324fe834724" providerId="LiveId" clId="{D1157F62-763B-40F0-85B6-938D7CE4F704}" dt="2021-12-16T20:40:14.562" v="3606" actId="2696"/>
        <pc:sldMkLst>
          <pc:docMk/>
          <pc:sldMk cId="320954564" sldId="302"/>
        </pc:sldMkLst>
        <pc:spChg chg="mod">
          <ac:chgData name="Hardeep K Dhalla" userId="abf1c324fe834724" providerId="LiveId" clId="{D1157F62-763B-40F0-85B6-938D7CE4F704}" dt="2021-12-16T20:37:52.813" v="3600"/>
          <ac:spMkLst>
            <pc:docMk/>
            <pc:sldMk cId="320954564" sldId="302"/>
            <ac:spMk id="2" creationId="{38A2D956-4324-42E8-B7C8-9339CFFBE1DB}"/>
          </ac:spMkLst>
        </pc:spChg>
        <pc:spChg chg="mod">
          <ac:chgData name="Hardeep K Dhalla" userId="abf1c324fe834724" providerId="LiveId" clId="{D1157F62-763B-40F0-85B6-938D7CE4F704}" dt="2021-12-16T20:39:25.096" v="3605"/>
          <ac:spMkLst>
            <pc:docMk/>
            <pc:sldMk cId="320954564" sldId="302"/>
            <ac:spMk id="3" creationId="{962CCABA-E2DC-4BFC-A87E-BFBA06AE8F97}"/>
          </ac:spMkLst>
        </pc:spChg>
        <pc:picChg chg="add mod">
          <ac:chgData name="Hardeep K Dhalla" userId="abf1c324fe834724" providerId="LiveId" clId="{D1157F62-763B-40F0-85B6-938D7CE4F704}" dt="2021-12-16T20:39:24.420" v="3604" actId="1076"/>
          <ac:picMkLst>
            <pc:docMk/>
            <pc:sldMk cId="320954564" sldId="302"/>
            <ac:picMk id="5" creationId="{1F37AFF3-AA0F-4BE8-9AB8-7E3C3E0625B9}"/>
          </ac:picMkLst>
        </pc:picChg>
      </pc:sldChg>
      <pc:sldChg chg="addSp modSp new mod">
        <pc:chgData name="Hardeep K Dhalla" userId="abf1c324fe834724" providerId="LiveId" clId="{D1157F62-763B-40F0-85B6-938D7CE4F704}" dt="2021-12-16T21:04:31.287" v="3722" actId="20577"/>
        <pc:sldMkLst>
          <pc:docMk/>
          <pc:sldMk cId="2175853319" sldId="302"/>
        </pc:sldMkLst>
        <pc:spChg chg="mod">
          <ac:chgData name="Hardeep K Dhalla" userId="abf1c324fe834724" providerId="LiveId" clId="{D1157F62-763B-40F0-85B6-938D7CE4F704}" dt="2021-12-16T21:03:12.967" v="3706" actId="20577"/>
          <ac:spMkLst>
            <pc:docMk/>
            <pc:sldMk cId="2175853319" sldId="302"/>
            <ac:spMk id="2" creationId="{5D6746F0-B57D-4F5A-B27F-B3B59396EE39}"/>
          </ac:spMkLst>
        </pc:spChg>
        <pc:spChg chg="mod">
          <ac:chgData name="Hardeep K Dhalla" userId="abf1c324fe834724" providerId="LiveId" clId="{D1157F62-763B-40F0-85B6-938D7CE4F704}" dt="2021-12-16T21:04:31.287" v="3722" actId="20577"/>
          <ac:spMkLst>
            <pc:docMk/>
            <pc:sldMk cId="2175853319" sldId="302"/>
            <ac:spMk id="3" creationId="{F2FB65DB-0AFC-42C0-A227-EBC4BF0EB25F}"/>
          </ac:spMkLst>
        </pc:spChg>
        <pc:picChg chg="add mod">
          <ac:chgData name="Hardeep K Dhalla" userId="abf1c324fe834724" providerId="LiveId" clId="{D1157F62-763B-40F0-85B6-938D7CE4F704}" dt="2021-12-16T21:03:45.218" v="3711" actId="14100"/>
          <ac:picMkLst>
            <pc:docMk/>
            <pc:sldMk cId="2175853319" sldId="302"/>
            <ac:picMk id="5" creationId="{C62A5B42-9ECF-4E61-A20D-BED795985A94}"/>
          </ac:picMkLst>
        </pc:picChg>
      </pc:sldChg>
      <pc:sldChg chg="modSp new mod">
        <pc:chgData name="Hardeep K Dhalla" userId="abf1c324fe834724" providerId="LiveId" clId="{D1157F62-763B-40F0-85B6-938D7CE4F704}" dt="2021-12-16T22:41:27.605" v="3998" actId="20577"/>
        <pc:sldMkLst>
          <pc:docMk/>
          <pc:sldMk cId="1566210039" sldId="303"/>
        </pc:sldMkLst>
        <pc:spChg chg="mod">
          <ac:chgData name="Hardeep K Dhalla" userId="abf1c324fe834724" providerId="LiveId" clId="{D1157F62-763B-40F0-85B6-938D7CE4F704}" dt="2021-12-16T22:40:35.709" v="3972"/>
          <ac:spMkLst>
            <pc:docMk/>
            <pc:sldMk cId="1566210039" sldId="303"/>
            <ac:spMk id="2" creationId="{8B76B6AA-5FE2-4FE8-B171-D88A9D234702}"/>
          </ac:spMkLst>
        </pc:spChg>
        <pc:spChg chg="mod">
          <ac:chgData name="Hardeep K Dhalla" userId="abf1c324fe834724" providerId="LiveId" clId="{D1157F62-763B-40F0-85B6-938D7CE4F704}" dt="2021-12-16T22:41:27.605" v="3998" actId="20577"/>
          <ac:spMkLst>
            <pc:docMk/>
            <pc:sldMk cId="1566210039" sldId="303"/>
            <ac:spMk id="3" creationId="{99204EE1-1987-4A9C-B130-4116A20E9BCA}"/>
          </ac:spMkLst>
        </pc:spChg>
      </pc:sldChg>
      <pc:sldChg chg="modSp new mod">
        <pc:chgData name="Hardeep K Dhalla" userId="abf1c324fe834724" providerId="LiveId" clId="{D1157F62-763B-40F0-85B6-938D7CE4F704}" dt="2021-12-16T22:47:03.771" v="4010" actId="20577"/>
        <pc:sldMkLst>
          <pc:docMk/>
          <pc:sldMk cId="3352190215" sldId="304"/>
        </pc:sldMkLst>
        <pc:spChg chg="mod">
          <ac:chgData name="Hardeep K Dhalla" userId="abf1c324fe834724" providerId="LiveId" clId="{D1157F62-763B-40F0-85B6-938D7CE4F704}" dt="2021-12-16T22:47:03.771" v="4010" actId="20577"/>
          <ac:spMkLst>
            <pc:docMk/>
            <pc:sldMk cId="3352190215" sldId="304"/>
            <ac:spMk id="3" creationId="{07479262-4914-4A8E-B3B0-2B7ED0B11B9D}"/>
          </ac:spMkLst>
        </pc:spChg>
      </pc:sldChg>
      <pc:sldChg chg="addSp delSp modSp new mod">
        <pc:chgData name="Hardeep K Dhalla" userId="abf1c324fe834724" providerId="LiveId" clId="{D1157F62-763B-40F0-85B6-938D7CE4F704}" dt="2021-12-21T15:07:04.673" v="4098" actId="1076"/>
        <pc:sldMkLst>
          <pc:docMk/>
          <pc:sldMk cId="1036360243" sldId="305"/>
        </pc:sldMkLst>
        <pc:spChg chg="mod">
          <ac:chgData name="Hardeep K Dhalla" userId="abf1c324fe834724" providerId="LiveId" clId="{D1157F62-763B-40F0-85B6-938D7CE4F704}" dt="2021-12-21T15:02:44.220" v="4078"/>
          <ac:spMkLst>
            <pc:docMk/>
            <pc:sldMk cId="1036360243" sldId="305"/>
            <ac:spMk id="2" creationId="{B0F12D26-1293-4DDB-8E49-883CD47069E3}"/>
          </ac:spMkLst>
        </pc:spChg>
        <pc:spChg chg="mod">
          <ac:chgData name="Hardeep K Dhalla" userId="abf1c324fe834724" providerId="LiveId" clId="{D1157F62-763B-40F0-85B6-938D7CE4F704}" dt="2021-12-21T15:03:46.501" v="4091"/>
          <ac:spMkLst>
            <pc:docMk/>
            <pc:sldMk cId="1036360243" sldId="305"/>
            <ac:spMk id="3" creationId="{5D633CCC-BF1E-4955-A3D7-4676FEDBCD93}"/>
          </ac:spMkLst>
        </pc:spChg>
        <pc:spChg chg="add del">
          <ac:chgData name="Hardeep K Dhalla" userId="abf1c324fe834724" providerId="LiveId" clId="{D1157F62-763B-40F0-85B6-938D7CE4F704}" dt="2021-12-21T15:03:38.423" v="4084"/>
          <ac:spMkLst>
            <pc:docMk/>
            <pc:sldMk cId="1036360243" sldId="305"/>
            <ac:spMk id="4" creationId="{9290F14A-0A1E-46F3-B7AD-7492EAD3539B}"/>
          </ac:spMkLst>
        </pc:spChg>
        <pc:spChg chg="add mod">
          <ac:chgData name="Hardeep K Dhalla" userId="abf1c324fe834724" providerId="LiveId" clId="{D1157F62-763B-40F0-85B6-938D7CE4F704}" dt="2021-12-21T15:03:43.970" v="4086" actId="21"/>
          <ac:spMkLst>
            <pc:docMk/>
            <pc:sldMk cId="1036360243" sldId="305"/>
            <ac:spMk id="5" creationId="{C40F2BCF-7AC0-418D-9329-2A57969BC677}"/>
          </ac:spMkLst>
        </pc:spChg>
        <pc:picChg chg="add mod">
          <ac:chgData name="Hardeep K Dhalla" userId="abf1c324fe834724" providerId="LiveId" clId="{D1157F62-763B-40F0-85B6-938D7CE4F704}" dt="2021-12-21T15:06:19.598" v="4093" actId="1076"/>
          <ac:picMkLst>
            <pc:docMk/>
            <pc:sldMk cId="1036360243" sldId="305"/>
            <ac:picMk id="7" creationId="{E11D3C18-CD5F-4BC5-AB25-595A0C0A2E14}"/>
          </ac:picMkLst>
        </pc:picChg>
        <pc:picChg chg="add mod">
          <ac:chgData name="Hardeep K Dhalla" userId="abf1c324fe834724" providerId="LiveId" clId="{D1157F62-763B-40F0-85B6-938D7CE4F704}" dt="2021-12-21T15:06:31.862" v="4095" actId="1076"/>
          <ac:picMkLst>
            <pc:docMk/>
            <pc:sldMk cId="1036360243" sldId="305"/>
            <ac:picMk id="9" creationId="{89573149-10F8-4B61-9E53-7B55DEED0A87}"/>
          </ac:picMkLst>
        </pc:picChg>
        <pc:picChg chg="add mod">
          <ac:chgData name="Hardeep K Dhalla" userId="abf1c324fe834724" providerId="LiveId" clId="{D1157F62-763B-40F0-85B6-938D7CE4F704}" dt="2021-12-21T15:07:04.673" v="4098" actId="1076"/>
          <ac:picMkLst>
            <pc:docMk/>
            <pc:sldMk cId="1036360243" sldId="305"/>
            <ac:picMk id="11" creationId="{25C361E2-86AE-44BE-8E01-D5F7B693382F}"/>
          </ac:picMkLst>
        </pc:picChg>
      </pc:sldChg>
      <pc:sldChg chg="addSp modSp new mod">
        <pc:chgData name="Hardeep K Dhalla" userId="abf1c324fe834724" providerId="LiveId" clId="{D1157F62-763B-40F0-85B6-938D7CE4F704}" dt="2021-12-21T15:46:13.571" v="4114" actId="20577"/>
        <pc:sldMkLst>
          <pc:docMk/>
          <pc:sldMk cId="3205378592" sldId="306"/>
        </pc:sldMkLst>
        <pc:spChg chg="mod">
          <ac:chgData name="Hardeep K Dhalla" userId="abf1c324fe834724" providerId="LiveId" clId="{D1157F62-763B-40F0-85B6-938D7CE4F704}" dt="2021-12-21T15:44:50.981" v="4104"/>
          <ac:spMkLst>
            <pc:docMk/>
            <pc:sldMk cId="3205378592" sldId="306"/>
            <ac:spMk id="2" creationId="{F119EEFF-C1FD-4D82-A88A-416AED192291}"/>
          </ac:spMkLst>
        </pc:spChg>
        <pc:spChg chg="mod">
          <ac:chgData name="Hardeep K Dhalla" userId="abf1c324fe834724" providerId="LiveId" clId="{D1157F62-763B-40F0-85B6-938D7CE4F704}" dt="2021-12-21T15:46:13.571" v="4114" actId="20577"/>
          <ac:spMkLst>
            <pc:docMk/>
            <pc:sldMk cId="3205378592" sldId="306"/>
            <ac:spMk id="3" creationId="{88DA3AED-2F98-428E-86C7-E28382C56A58}"/>
          </ac:spMkLst>
        </pc:spChg>
        <pc:picChg chg="add mod">
          <ac:chgData name="Hardeep K Dhalla" userId="abf1c324fe834724" providerId="LiveId" clId="{D1157F62-763B-40F0-85B6-938D7CE4F704}" dt="2021-12-21T15:45:35.290" v="4110" actId="1076"/>
          <ac:picMkLst>
            <pc:docMk/>
            <pc:sldMk cId="3205378592" sldId="306"/>
            <ac:picMk id="5" creationId="{48E997ED-B5D7-4ABC-92A8-1099D1C3F17C}"/>
          </ac:picMkLst>
        </pc:picChg>
        <pc:picChg chg="add mod">
          <ac:chgData name="Hardeep K Dhalla" userId="abf1c324fe834724" providerId="LiveId" clId="{D1157F62-763B-40F0-85B6-938D7CE4F704}" dt="2021-12-21T15:45:48.720" v="4112" actId="1076"/>
          <ac:picMkLst>
            <pc:docMk/>
            <pc:sldMk cId="3205378592" sldId="306"/>
            <ac:picMk id="7" creationId="{F18C24B5-30F3-4D0D-84E9-2A03CA96D2E1}"/>
          </ac:picMkLst>
        </pc:picChg>
      </pc:sldChg>
      <pc:sldChg chg="addSp modSp new mod">
        <pc:chgData name="Hardeep K Dhalla" userId="abf1c324fe834724" providerId="LiveId" clId="{D1157F62-763B-40F0-85B6-938D7CE4F704}" dt="2021-12-21T17:31:10.380" v="4208" actId="27636"/>
        <pc:sldMkLst>
          <pc:docMk/>
          <pc:sldMk cId="2027103198" sldId="307"/>
        </pc:sldMkLst>
        <pc:spChg chg="mod">
          <ac:chgData name="Hardeep K Dhalla" userId="abf1c324fe834724" providerId="LiveId" clId="{D1157F62-763B-40F0-85B6-938D7CE4F704}" dt="2021-12-21T15:47:24.540" v="4118"/>
          <ac:spMkLst>
            <pc:docMk/>
            <pc:sldMk cId="2027103198" sldId="307"/>
            <ac:spMk id="2" creationId="{C77E48A2-F1F5-4A00-B561-1E042A8722E3}"/>
          </ac:spMkLst>
        </pc:spChg>
        <pc:spChg chg="mod">
          <ac:chgData name="Hardeep K Dhalla" userId="abf1c324fe834724" providerId="LiveId" clId="{D1157F62-763B-40F0-85B6-938D7CE4F704}" dt="2021-12-21T17:31:10.380" v="4208" actId="27636"/>
          <ac:spMkLst>
            <pc:docMk/>
            <pc:sldMk cId="2027103198" sldId="307"/>
            <ac:spMk id="3" creationId="{6339753B-00C4-4145-A497-09BC9CF47D04}"/>
          </ac:spMkLst>
        </pc:spChg>
        <pc:spChg chg="add mod">
          <ac:chgData name="Hardeep K Dhalla" userId="abf1c324fe834724" providerId="LiveId" clId="{D1157F62-763B-40F0-85B6-938D7CE4F704}" dt="2021-12-21T15:59:22.209" v="4133" actId="14100"/>
          <ac:spMkLst>
            <pc:docMk/>
            <pc:sldMk cId="2027103198" sldId="307"/>
            <ac:spMk id="8" creationId="{4DE57595-6A2A-4C6B-ADAC-5F9463FF9170}"/>
          </ac:spMkLst>
        </pc:spChg>
        <pc:spChg chg="add mod">
          <ac:chgData name="Hardeep K Dhalla" userId="abf1c324fe834724" providerId="LiveId" clId="{D1157F62-763B-40F0-85B6-938D7CE4F704}" dt="2021-12-21T15:59:55.822" v="4154" actId="1076"/>
          <ac:spMkLst>
            <pc:docMk/>
            <pc:sldMk cId="2027103198" sldId="307"/>
            <ac:spMk id="9" creationId="{6F0F93AF-5040-4451-9DCB-A4945FFF8ED2}"/>
          </ac:spMkLst>
        </pc:spChg>
        <pc:picChg chg="add mod">
          <ac:chgData name="Hardeep K Dhalla" userId="abf1c324fe834724" providerId="LiveId" clId="{D1157F62-763B-40F0-85B6-938D7CE4F704}" dt="2021-12-21T15:48:20.103" v="4124" actId="14100"/>
          <ac:picMkLst>
            <pc:docMk/>
            <pc:sldMk cId="2027103198" sldId="307"/>
            <ac:picMk id="5" creationId="{F1AECFE2-47A4-44AB-A223-603AD86CC747}"/>
          </ac:picMkLst>
        </pc:picChg>
        <pc:cxnChg chg="add mod">
          <ac:chgData name="Hardeep K Dhalla" userId="abf1c324fe834724" providerId="LiveId" clId="{D1157F62-763B-40F0-85B6-938D7CE4F704}" dt="2021-12-21T15:59:13.412" v="4131" actId="1076"/>
          <ac:cxnSpMkLst>
            <pc:docMk/>
            <pc:sldMk cId="2027103198" sldId="307"/>
            <ac:cxnSpMk id="7" creationId="{26AF5FF8-EFF5-4168-8330-DAF45338AD02}"/>
          </ac:cxnSpMkLst>
        </pc:cxnChg>
      </pc:sldChg>
      <pc:sldChg chg="addSp modSp new mod">
        <pc:chgData name="Hardeep K Dhalla" userId="abf1c324fe834724" providerId="LiveId" clId="{D1157F62-763B-40F0-85B6-938D7CE4F704}" dt="2021-12-21T17:29:51.890" v="4188" actId="1076"/>
        <pc:sldMkLst>
          <pc:docMk/>
          <pc:sldMk cId="1179888279" sldId="308"/>
        </pc:sldMkLst>
        <pc:spChg chg="mod">
          <ac:chgData name="Hardeep K Dhalla" userId="abf1c324fe834724" providerId="LiveId" clId="{D1157F62-763B-40F0-85B6-938D7CE4F704}" dt="2021-12-21T17:28:56.350" v="4178" actId="20577"/>
          <ac:spMkLst>
            <pc:docMk/>
            <pc:sldMk cId="1179888279" sldId="308"/>
            <ac:spMk id="2" creationId="{B76137FA-92CD-4387-8C0C-0EC0525C46A5}"/>
          </ac:spMkLst>
        </pc:spChg>
        <pc:spChg chg="mod">
          <ac:chgData name="Hardeep K Dhalla" userId="abf1c324fe834724" providerId="LiveId" clId="{D1157F62-763B-40F0-85B6-938D7CE4F704}" dt="2021-12-21T17:29:03.386" v="4184" actId="20577"/>
          <ac:spMkLst>
            <pc:docMk/>
            <pc:sldMk cId="1179888279" sldId="308"/>
            <ac:spMk id="3" creationId="{5E947096-30D6-4DD6-A9DE-D15A216D6102}"/>
          </ac:spMkLst>
        </pc:spChg>
        <pc:picChg chg="add mod">
          <ac:chgData name="Hardeep K Dhalla" userId="abf1c324fe834724" providerId="LiveId" clId="{D1157F62-763B-40F0-85B6-938D7CE4F704}" dt="2021-12-21T17:29:25.232" v="4186" actId="1076"/>
          <ac:picMkLst>
            <pc:docMk/>
            <pc:sldMk cId="1179888279" sldId="308"/>
            <ac:picMk id="5" creationId="{66AD735C-A4F2-4434-978A-9F9CF260B5E9}"/>
          </ac:picMkLst>
        </pc:picChg>
        <pc:picChg chg="add mod">
          <ac:chgData name="Hardeep K Dhalla" userId="abf1c324fe834724" providerId="LiveId" clId="{D1157F62-763B-40F0-85B6-938D7CE4F704}" dt="2021-12-21T17:29:51.890" v="4188" actId="1076"/>
          <ac:picMkLst>
            <pc:docMk/>
            <pc:sldMk cId="1179888279" sldId="308"/>
            <ac:picMk id="7" creationId="{C117111B-0864-4A10-8CA5-C665FC693013}"/>
          </ac:picMkLst>
        </pc:picChg>
      </pc:sldChg>
    </pc:docChg>
  </pc:docChgLst>
  <pc:docChgLst>
    <pc:chgData name="Hardeep K Dhalla" userId="abf1c324fe834724" providerId="LiveId" clId="{BE3E73AB-330B-4C3D-AB14-BDAFEDC4BB5A}"/>
    <pc:docChg chg="undo redo custSel addSld delSld modSld sldOrd">
      <pc:chgData name="Hardeep K Dhalla" userId="abf1c324fe834724" providerId="LiveId" clId="{BE3E73AB-330B-4C3D-AB14-BDAFEDC4BB5A}" dt="2022-02-25T21:41:40.765" v="4139" actId="20577"/>
      <pc:docMkLst>
        <pc:docMk/>
      </pc:docMkLst>
      <pc:sldChg chg="modSp mod">
        <pc:chgData name="Hardeep K Dhalla" userId="abf1c324fe834724" providerId="LiveId" clId="{BE3E73AB-330B-4C3D-AB14-BDAFEDC4BB5A}" dt="2022-02-21T14:51:48.918" v="3985" actId="20577"/>
        <pc:sldMkLst>
          <pc:docMk/>
          <pc:sldMk cId="2486073085" sldId="256"/>
        </pc:sldMkLst>
        <pc:spChg chg="mod">
          <ac:chgData name="Hardeep K Dhalla" userId="abf1c324fe834724" providerId="LiveId" clId="{BE3E73AB-330B-4C3D-AB14-BDAFEDC4BB5A}" dt="2022-02-21T14:51:48.918" v="3985" actId="20577"/>
          <ac:spMkLst>
            <pc:docMk/>
            <pc:sldMk cId="2486073085" sldId="256"/>
            <ac:spMk id="2" creationId="{F4D4121A-000C-4BB9-92F8-9BAA63C3BDBC}"/>
          </ac:spMkLst>
        </pc:spChg>
      </pc:sldChg>
      <pc:sldChg chg="add">
        <pc:chgData name="Hardeep K Dhalla" userId="abf1c324fe834724" providerId="LiveId" clId="{BE3E73AB-330B-4C3D-AB14-BDAFEDC4BB5A}" dt="2022-02-18T23:27:20.770" v="2515"/>
        <pc:sldMkLst>
          <pc:docMk/>
          <pc:sldMk cId="2436357935" sldId="257"/>
        </pc:sldMkLst>
      </pc:sldChg>
      <pc:sldChg chg="add del">
        <pc:chgData name="Hardeep K Dhalla" userId="abf1c324fe834724" providerId="LiveId" clId="{BE3E73AB-330B-4C3D-AB14-BDAFEDC4BB5A}" dt="2022-02-18T23:27:13.430" v="2514" actId="2696"/>
        <pc:sldMkLst>
          <pc:docMk/>
          <pc:sldMk cId="3092332046" sldId="257"/>
        </pc:sldMkLst>
      </pc:sldChg>
      <pc:sldChg chg="del">
        <pc:chgData name="Hardeep K Dhalla" userId="abf1c324fe834724" providerId="LiveId" clId="{BE3E73AB-330B-4C3D-AB14-BDAFEDC4BB5A}" dt="2022-01-04T17:22:19.829" v="4" actId="47"/>
        <pc:sldMkLst>
          <pc:docMk/>
          <pc:sldMk cId="3342573494" sldId="257"/>
        </pc:sldMkLst>
      </pc:sldChg>
      <pc:sldChg chg="add del">
        <pc:chgData name="Hardeep K Dhalla" userId="abf1c324fe834724" providerId="LiveId" clId="{BE3E73AB-330B-4C3D-AB14-BDAFEDC4BB5A}" dt="2022-02-18T23:27:13.430" v="2514" actId="2696"/>
        <pc:sldMkLst>
          <pc:docMk/>
          <pc:sldMk cId="529696772" sldId="258"/>
        </pc:sldMkLst>
      </pc:sldChg>
      <pc:sldChg chg="add">
        <pc:chgData name="Hardeep K Dhalla" userId="abf1c324fe834724" providerId="LiveId" clId="{BE3E73AB-330B-4C3D-AB14-BDAFEDC4BB5A}" dt="2022-02-18T23:27:20.770" v="2515"/>
        <pc:sldMkLst>
          <pc:docMk/>
          <pc:sldMk cId="2750737788" sldId="258"/>
        </pc:sldMkLst>
      </pc:sldChg>
      <pc:sldChg chg="del">
        <pc:chgData name="Hardeep K Dhalla" userId="abf1c324fe834724" providerId="LiveId" clId="{BE3E73AB-330B-4C3D-AB14-BDAFEDC4BB5A}" dt="2022-01-04T17:22:20.756" v="6" actId="47"/>
        <pc:sldMkLst>
          <pc:docMk/>
          <pc:sldMk cId="2957941736" sldId="258"/>
        </pc:sldMkLst>
      </pc:sldChg>
      <pc:sldChg chg="add del">
        <pc:chgData name="Hardeep K Dhalla" userId="abf1c324fe834724" providerId="LiveId" clId="{BE3E73AB-330B-4C3D-AB14-BDAFEDC4BB5A}" dt="2022-02-18T23:27:13.430" v="2514" actId="2696"/>
        <pc:sldMkLst>
          <pc:docMk/>
          <pc:sldMk cId="945589106" sldId="259"/>
        </pc:sldMkLst>
      </pc:sldChg>
      <pc:sldChg chg="add">
        <pc:chgData name="Hardeep K Dhalla" userId="abf1c324fe834724" providerId="LiveId" clId="{BE3E73AB-330B-4C3D-AB14-BDAFEDC4BB5A}" dt="2022-02-18T23:27:20.770" v="2515"/>
        <pc:sldMkLst>
          <pc:docMk/>
          <pc:sldMk cId="1117967421" sldId="259"/>
        </pc:sldMkLst>
      </pc:sldChg>
      <pc:sldChg chg="del">
        <pc:chgData name="Hardeep K Dhalla" userId="abf1c324fe834724" providerId="LiveId" clId="{BE3E73AB-330B-4C3D-AB14-BDAFEDC4BB5A}" dt="2022-01-04T17:22:21.553" v="7" actId="47"/>
        <pc:sldMkLst>
          <pc:docMk/>
          <pc:sldMk cId="1618773152" sldId="259"/>
        </pc:sldMkLst>
      </pc:sldChg>
      <pc:sldChg chg="add del">
        <pc:chgData name="Hardeep K Dhalla" userId="abf1c324fe834724" providerId="LiveId" clId="{BE3E73AB-330B-4C3D-AB14-BDAFEDC4BB5A}" dt="2022-02-18T23:27:13.430" v="2514" actId="2696"/>
        <pc:sldMkLst>
          <pc:docMk/>
          <pc:sldMk cId="469592483" sldId="260"/>
        </pc:sldMkLst>
      </pc:sldChg>
      <pc:sldChg chg="del">
        <pc:chgData name="Hardeep K Dhalla" userId="abf1c324fe834724" providerId="LiveId" clId="{BE3E73AB-330B-4C3D-AB14-BDAFEDC4BB5A}" dt="2022-01-04T17:22:22.084" v="8" actId="47"/>
        <pc:sldMkLst>
          <pc:docMk/>
          <pc:sldMk cId="982810634" sldId="260"/>
        </pc:sldMkLst>
      </pc:sldChg>
      <pc:sldChg chg="add">
        <pc:chgData name="Hardeep K Dhalla" userId="abf1c324fe834724" providerId="LiveId" clId="{BE3E73AB-330B-4C3D-AB14-BDAFEDC4BB5A}" dt="2022-02-18T23:27:20.770" v="2515"/>
        <pc:sldMkLst>
          <pc:docMk/>
          <pc:sldMk cId="3199098819" sldId="260"/>
        </pc:sldMkLst>
      </pc:sldChg>
      <pc:sldChg chg="add del">
        <pc:chgData name="Hardeep K Dhalla" userId="abf1c324fe834724" providerId="LiveId" clId="{BE3E73AB-330B-4C3D-AB14-BDAFEDC4BB5A}" dt="2022-02-18T23:27:13.430" v="2514" actId="2696"/>
        <pc:sldMkLst>
          <pc:docMk/>
          <pc:sldMk cId="1757931625" sldId="261"/>
        </pc:sldMkLst>
      </pc:sldChg>
      <pc:sldChg chg="modSp add mod">
        <pc:chgData name="Hardeep K Dhalla" userId="abf1c324fe834724" providerId="LiveId" clId="{BE3E73AB-330B-4C3D-AB14-BDAFEDC4BB5A}" dt="2022-02-20T23:21:46.857" v="2728" actId="20577"/>
        <pc:sldMkLst>
          <pc:docMk/>
          <pc:sldMk cId="2468046097" sldId="261"/>
        </pc:sldMkLst>
        <pc:spChg chg="mod">
          <ac:chgData name="Hardeep K Dhalla" userId="abf1c324fe834724" providerId="LiveId" clId="{BE3E73AB-330B-4C3D-AB14-BDAFEDC4BB5A}" dt="2022-02-20T23:21:46.857" v="2728" actId="20577"/>
          <ac:spMkLst>
            <pc:docMk/>
            <pc:sldMk cId="2468046097" sldId="261"/>
            <ac:spMk id="2" creationId="{4DD9E650-33E6-47D4-B68B-5045E41A192D}"/>
          </ac:spMkLst>
        </pc:spChg>
      </pc:sldChg>
      <pc:sldChg chg="del">
        <pc:chgData name="Hardeep K Dhalla" userId="abf1c324fe834724" providerId="LiveId" clId="{BE3E73AB-330B-4C3D-AB14-BDAFEDC4BB5A}" dt="2022-01-04T17:22:25.083" v="11" actId="47"/>
        <pc:sldMkLst>
          <pc:docMk/>
          <pc:sldMk cId="3791991907" sldId="261"/>
        </pc:sldMkLst>
      </pc:sldChg>
      <pc:sldChg chg="modSp add mod">
        <pc:chgData name="Hardeep K Dhalla" userId="abf1c324fe834724" providerId="LiveId" clId="{BE3E73AB-330B-4C3D-AB14-BDAFEDC4BB5A}" dt="2022-02-21T14:20:34.754" v="3307" actId="20577"/>
        <pc:sldMkLst>
          <pc:docMk/>
          <pc:sldMk cId="1779016239" sldId="262"/>
        </pc:sldMkLst>
        <pc:spChg chg="mod">
          <ac:chgData name="Hardeep K Dhalla" userId="abf1c324fe834724" providerId="LiveId" clId="{BE3E73AB-330B-4C3D-AB14-BDAFEDC4BB5A}" dt="2022-02-21T14:20:34.754" v="3307" actId="20577"/>
          <ac:spMkLst>
            <pc:docMk/>
            <pc:sldMk cId="1779016239" sldId="262"/>
            <ac:spMk id="3" creationId="{D9655946-4A39-4C09-8AC2-8A13D2F9CA76}"/>
          </ac:spMkLst>
        </pc:spChg>
      </pc:sldChg>
      <pc:sldChg chg="del">
        <pc:chgData name="Hardeep K Dhalla" userId="abf1c324fe834724" providerId="LiveId" clId="{BE3E73AB-330B-4C3D-AB14-BDAFEDC4BB5A}" dt="2022-01-04T17:22:23.958" v="10" actId="47"/>
        <pc:sldMkLst>
          <pc:docMk/>
          <pc:sldMk cId="2797163357" sldId="262"/>
        </pc:sldMkLst>
      </pc:sldChg>
      <pc:sldChg chg="del">
        <pc:chgData name="Hardeep K Dhalla" userId="abf1c324fe834724" providerId="LiveId" clId="{BE3E73AB-330B-4C3D-AB14-BDAFEDC4BB5A}" dt="2022-01-04T17:22:22.646" v="9" actId="47"/>
        <pc:sldMkLst>
          <pc:docMk/>
          <pc:sldMk cId="914410978" sldId="263"/>
        </pc:sldMkLst>
      </pc:sldChg>
      <pc:sldChg chg="modSp add mod">
        <pc:chgData name="Hardeep K Dhalla" userId="abf1c324fe834724" providerId="LiveId" clId="{BE3E73AB-330B-4C3D-AB14-BDAFEDC4BB5A}" dt="2022-02-25T21:41:40.765" v="4139" actId="20577"/>
        <pc:sldMkLst>
          <pc:docMk/>
          <pc:sldMk cId="2280977586" sldId="263"/>
        </pc:sldMkLst>
        <pc:spChg chg="mod">
          <ac:chgData name="Hardeep K Dhalla" userId="abf1c324fe834724" providerId="LiveId" clId="{BE3E73AB-330B-4C3D-AB14-BDAFEDC4BB5A}" dt="2022-02-25T21:41:40.765" v="4139" actId="20577"/>
          <ac:spMkLst>
            <pc:docMk/>
            <pc:sldMk cId="2280977586" sldId="263"/>
            <ac:spMk id="3" creationId="{2C376FD7-77C1-4674-8A30-ADB7D0BD9FB5}"/>
          </ac:spMkLst>
        </pc:spChg>
      </pc:sldChg>
      <pc:sldChg chg="add del">
        <pc:chgData name="Hardeep K Dhalla" userId="abf1c324fe834724" providerId="LiveId" clId="{BE3E73AB-330B-4C3D-AB14-BDAFEDC4BB5A}" dt="2022-02-20T23:19:02.513" v="2707" actId="2696"/>
        <pc:sldMkLst>
          <pc:docMk/>
          <pc:sldMk cId="2830135339" sldId="263"/>
        </pc:sldMkLst>
      </pc:sldChg>
      <pc:sldChg chg="modSp add mod">
        <pc:chgData name="Hardeep K Dhalla" userId="abf1c324fe834724" providerId="LiveId" clId="{BE3E73AB-330B-4C3D-AB14-BDAFEDC4BB5A}" dt="2022-02-21T14:20:48.539" v="3311" actId="5793"/>
        <pc:sldMkLst>
          <pc:docMk/>
          <pc:sldMk cId="3630483477" sldId="264"/>
        </pc:sldMkLst>
        <pc:spChg chg="mod">
          <ac:chgData name="Hardeep K Dhalla" userId="abf1c324fe834724" providerId="LiveId" clId="{BE3E73AB-330B-4C3D-AB14-BDAFEDC4BB5A}" dt="2022-02-21T14:20:48.539" v="3311" actId="5793"/>
          <ac:spMkLst>
            <pc:docMk/>
            <pc:sldMk cId="3630483477" sldId="264"/>
            <ac:spMk id="3" creationId="{2C376FD7-77C1-4674-8A30-ADB7D0BD9FB5}"/>
          </ac:spMkLst>
        </pc:spChg>
      </pc:sldChg>
      <pc:sldChg chg="add del ord">
        <pc:chgData name="Hardeep K Dhalla" userId="abf1c324fe834724" providerId="LiveId" clId="{BE3E73AB-330B-4C3D-AB14-BDAFEDC4BB5A}" dt="2022-02-20T23:19:02.513" v="2707" actId="2696"/>
        <pc:sldMkLst>
          <pc:docMk/>
          <pc:sldMk cId="2175853319" sldId="302"/>
        </pc:sldMkLst>
      </pc:sldChg>
      <pc:sldChg chg="add del">
        <pc:chgData name="Hardeep K Dhalla" userId="abf1c324fe834724" providerId="LiveId" clId="{BE3E73AB-330B-4C3D-AB14-BDAFEDC4BB5A}" dt="2022-02-20T23:19:02.513" v="2707" actId="2696"/>
        <pc:sldMkLst>
          <pc:docMk/>
          <pc:sldMk cId="2232235785" sldId="303"/>
        </pc:sldMkLst>
      </pc:sldChg>
      <pc:sldChg chg="addSp modSp mod">
        <pc:chgData name="Hardeep K Dhalla" userId="abf1c324fe834724" providerId="LiveId" clId="{BE3E73AB-330B-4C3D-AB14-BDAFEDC4BB5A}" dt="2022-02-21T14:18:56.473" v="3286" actId="20577"/>
        <pc:sldMkLst>
          <pc:docMk/>
          <pc:sldMk cId="1036360243" sldId="305"/>
        </pc:sldMkLst>
        <pc:spChg chg="mod">
          <ac:chgData name="Hardeep K Dhalla" userId="abf1c324fe834724" providerId="LiveId" clId="{BE3E73AB-330B-4C3D-AB14-BDAFEDC4BB5A}" dt="2022-02-21T14:18:56.473" v="3286" actId="20577"/>
          <ac:spMkLst>
            <pc:docMk/>
            <pc:sldMk cId="1036360243" sldId="305"/>
            <ac:spMk id="2" creationId="{B0F12D26-1293-4DDB-8E49-883CD47069E3}"/>
          </ac:spMkLst>
        </pc:spChg>
        <pc:cxnChg chg="add">
          <ac:chgData name="Hardeep K Dhalla" userId="abf1c324fe834724" providerId="LiveId" clId="{BE3E73AB-330B-4C3D-AB14-BDAFEDC4BB5A}" dt="2022-01-04T17:39:06.441" v="24" actId="11529"/>
          <ac:cxnSpMkLst>
            <pc:docMk/>
            <pc:sldMk cId="1036360243" sldId="305"/>
            <ac:cxnSpMk id="6" creationId="{F98CCAD6-FB69-46A3-ACFC-C4ACF706EBBF}"/>
          </ac:cxnSpMkLst>
        </pc:cxnChg>
      </pc:sldChg>
      <pc:sldChg chg="del">
        <pc:chgData name="Hardeep K Dhalla" userId="abf1c324fe834724" providerId="LiveId" clId="{BE3E73AB-330B-4C3D-AB14-BDAFEDC4BB5A}" dt="2022-01-04T22:10:10.363" v="1275" actId="47"/>
        <pc:sldMkLst>
          <pc:docMk/>
          <pc:sldMk cId="3205378592" sldId="306"/>
        </pc:sldMkLst>
      </pc:sldChg>
      <pc:sldChg chg="del">
        <pc:chgData name="Hardeep K Dhalla" userId="abf1c324fe834724" providerId="LiveId" clId="{BE3E73AB-330B-4C3D-AB14-BDAFEDC4BB5A}" dt="2022-01-04T22:10:00.941" v="1274" actId="47"/>
        <pc:sldMkLst>
          <pc:docMk/>
          <pc:sldMk cId="2027103198" sldId="307"/>
        </pc:sldMkLst>
      </pc:sldChg>
      <pc:sldChg chg="modSp mod">
        <pc:chgData name="Hardeep K Dhalla" userId="abf1c324fe834724" providerId="LiveId" clId="{BE3E73AB-330B-4C3D-AB14-BDAFEDC4BB5A}" dt="2022-02-21T14:21:28.978" v="3318" actId="20577"/>
        <pc:sldMkLst>
          <pc:docMk/>
          <pc:sldMk cId="155033625" sldId="309"/>
        </pc:sldMkLst>
        <pc:spChg chg="mod">
          <ac:chgData name="Hardeep K Dhalla" userId="abf1c324fe834724" providerId="LiveId" clId="{BE3E73AB-330B-4C3D-AB14-BDAFEDC4BB5A}" dt="2022-02-21T14:21:28.978" v="3318" actId="20577"/>
          <ac:spMkLst>
            <pc:docMk/>
            <pc:sldMk cId="155033625" sldId="309"/>
            <ac:spMk id="3" creationId="{5463F6C2-119F-486A-9501-CEB416D34C6B}"/>
          </ac:spMkLst>
        </pc:spChg>
      </pc:sldChg>
      <pc:sldChg chg="del">
        <pc:chgData name="Hardeep K Dhalla" userId="abf1c324fe834724" providerId="LiveId" clId="{BE3E73AB-330B-4C3D-AB14-BDAFEDC4BB5A}" dt="2022-01-04T17:22:18.314" v="0" actId="47"/>
        <pc:sldMkLst>
          <pc:docMk/>
          <pc:sldMk cId="1834652302" sldId="310"/>
        </pc:sldMkLst>
      </pc:sldChg>
      <pc:sldChg chg="del">
        <pc:chgData name="Hardeep K Dhalla" userId="abf1c324fe834724" providerId="LiveId" clId="{BE3E73AB-330B-4C3D-AB14-BDAFEDC4BB5A}" dt="2022-01-04T17:22:18.673" v="2" actId="47"/>
        <pc:sldMkLst>
          <pc:docMk/>
          <pc:sldMk cId="2904160439" sldId="311"/>
        </pc:sldMkLst>
      </pc:sldChg>
      <pc:sldChg chg="addSp delSp modSp mod">
        <pc:chgData name="Hardeep K Dhalla" userId="abf1c324fe834724" providerId="LiveId" clId="{BE3E73AB-330B-4C3D-AB14-BDAFEDC4BB5A}" dt="2022-01-04T18:09:04.855" v="92"/>
        <pc:sldMkLst>
          <pc:docMk/>
          <pc:sldMk cId="654038582" sldId="312"/>
        </pc:sldMkLst>
        <pc:spChg chg="mod">
          <ac:chgData name="Hardeep K Dhalla" userId="abf1c324fe834724" providerId="LiveId" clId="{BE3E73AB-330B-4C3D-AB14-BDAFEDC4BB5A}" dt="2022-01-04T18:07:33.919" v="78"/>
          <ac:spMkLst>
            <pc:docMk/>
            <pc:sldMk cId="654038582" sldId="312"/>
            <ac:spMk id="2" creationId="{9DA138BC-9D1D-4EF2-B0BA-76D33A8F9996}"/>
          </ac:spMkLst>
        </pc:spChg>
        <pc:spChg chg="mod">
          <ac:chgData name="Hardeep K Dhalla" userId="abf1c324fe834724" providerId="LiveId" clId="{BE3E73AB-330B-4C3D-AB14-BDAFEDC4BB5A}" dt="2022-01-04T18:09:04.855" v="92"/>
          <ac:spMkLst>
            <pc:docMk/>
            <pc:sldMk cId="654038582" sldId="312"/>
            <ac:spMk id="3" creationId="{37371FA2-33FA-4DDF-B5F4-FD0F8A8EBEEB}"/>
          </ac:spMkLst>
        </pc:spChg>
        <pc:spChg chg="add del">
          <ac:chgData name="Hardeep K Dhalla" userId="abf1c324fe834724" providerId="LiveId" clId="{BE3E73AB-330B-4C3D-AB14-BDAFEDC4BB5A}" dt="2022-01-04T17:32:05.176" v="14"/>
          <ac:spMkLst>
            <pc:docMk/>
            <pc:sldMk cId="654038582" sldId="312"/>
            <ac:spMk id="4" creationId="{1A855D20-0A16-433E-87DF-5813F7A7A531}"/>
          </ac:spMkLst>
        </pc:spChg>
        <pc:spChg chg="add del mod">
          <ac:chgData name="Hardeep K Dhalla" userId="abf1c324fe834724" providerId="LiveId" clId="{BE3E73AB-330B-4C3D-AB14-BDAFEDC4BB5A}" dt="2022-01-04T17:38:24.204" v="23"/>
          <ac:spMkLst>
            <pc:docMk/>
            <pc:sldMk cId="654038582" sldId="312"/>
            <ac:spMk id="5" creationId="{7BBFFBA3-A33C-4559-AEA7-1480BAFE54B5}"/>
          </ac:spMkLst>
        </pc:spChg>
      </pc:sldChg>
      <pc:sldChg chg="del">
        <pc:chgData name="Hardeep K Dhalla" userId="abf1c324fe834724" providerId="LiveId" clId="{BE3E73AB-330B-4C3D-AB14-BDAFEDC4BB5A}" dt="2022-01-04T17:22:19.204" v="3" actId="47"/>
        <pc:sldMkLst>
          <pc:docMk/>
          <pc:sldMk cId="1843131404" sldId="313"/>
        </pc:sldMkLst>
      </pc:sldChg>
      <pc:sldChg chg="addSp delSp modSp new del mod">
        <pc:chgData name="Hardeep K Dhalla" userId="abf1c324fe834724" providerId="LiveId" clId="{BE3E73AB-330B-4C3D-AB14-BDAFEDC4BB5A}" dt="2022-02-18T20:48:51.779" v="2481" actId="47"/>
        <pc:sldMkLst>
          <pc:docMk/>
          <pc:sldMk cId="3906048230" sldId="313"/>
        </pc:sldMkLst>
        <pc:spChg chg="mod">
          <ac:chgData name="Hardeep K Dhalla" userId="abf1c324fe834724" providerId="LiveId" clId="{BE3E73AB-330B-4C3D-AB14-BDAFEDC4BB5A}" dt="2022-01-04T18:03:06.150" v="55" actId="20577"/>
          <ac:spMkLst>
            <pc:docMk/>
            <pc:sldMk cId="3906048230" sldId="313"/>
            <ac:spMk id="2" creationId="{A2CDD605-108E-4936-8945-5DDF315A9C90}"/>
          </ac:spMkLst>
        </pc:spChg>
        <pc:spChg chg="mod">
          <ac:chgData name="Hardeep K Dhalla" userId="abf1c324fe834724" providerId="LiveId" clId="{BE3E73AB-330B-4C3D-AB14-BDAFEDC4BB5A}" dt="2022-01-04T18:05:36.660" v="72" actId="14100"/>
          <ac:spMkLst>
            <pc:docMk/>
            <pc:sldMk cId="3906048230" sldId="313"/>
            <ac:spMk id="3" creationId="{C0B94368-7C87-4312-93F1-0B61D4460856}"/>
          </ac:spMkLst>
        </pc:spChg>
        <pc:picChg chg="add del mod">
          <ac:chgData name="Hardeep K Dhalla" userId="abf1c324fe834724" providerId="LiveId" clId="{BE3E73AB-330B-4C3D-AB14-BDAFEDC4BB5A}" dt="2022-01-04T18:05:32.373" v="71" actId="478"/>
          <ac:picMkLst>
            <pc:docMk/>
            <pc:sldMk cId="3906048230" sldId="313"/>
            <ac:picMk id="5" creationId="{DBF75E25-941B-476E-A053-681028595334}"/>
          </ac:picMkLst>
        </pc:picChg>
      </pc:sldChg>
      <pc:sldChg chg="addSp modSp new del mod">
        <pc:chgData name="Hardeep K Dhalla" userId="abf1c324fe834724" providerId="LiveId" clId="{BE3E73AB-330B-4C3D-AB14-BDAFEDC4BB5A}" dt="2022-02-21T14:18:33.567" v="3271" actId="47"/>
        <pc:sldMkLst>
          <pc:docMk/>
          <pc:sldMk cId="875466896" sldId="314"/>
        </pc:sldMkLst>
        <pc:spChg chg="mod">
          <ac:chgData name="Hardeep K Dhalla" userId="abf1c324fe834724" providerId="LiveId" clId="{BE3E73AB-330B-4C3D-AB14-BDAFEDC4BB5A}" dt="2022-01-04T18:05:29.364" v="70"/>
          <ac:spMkLst>
            <pc:docMk/>
            <pc:sldMk cId="875466896" sldId="314"/>
            <ac:spMk id="2" creationId="{859E96BB-C964-49BA-97F8-1D6E9BE6EFFF}"/>
          </ac:spMkLst>
        </pc:spChg>
        <pc:picChg chg="add mod">
          <ac:chgData name="Hardeep K Dhalla" userId="abf1c324fe834724" providerId="LiveId" clId="{BE3E73AB-330B-4C3D-AB14-BDAFEDC4BB5A}" dt="2022-01-04T18:05:20.131" v="69" actId="14100"/>
          <ac:picMkLst>
            <pc:docMk/>
            <pc:sldMk cId="875466896" sldId="314"/>
            <ac:picMk id="5" creationId="{33A7B64D-C9B5-482A-8162-ACD6CCBF119F}"/>
          </ac:picMkLst>
        </pc:picChg>
      </pc:sldChg>
      <pc:sldChg chg="del">
        <pc:chgData name="Hardeep K Dhalla" userId="abf1c324fe834724" providerId="LiveId" clId="{BE3E73AB-330B-4C3D-AB14-BDAFEDC4BB5A}" dt="2022-01-04T17:22:20.313" v="5" actId="47"/>
        <pc:sldMkLst>
          <pc:docMk/>
          <pc:sldMk cId="1422085422" sldId="314"/>
        </pc:sldMkLst>
      </pc:sldChg>
      <pc:sldChg chg="del">
        <pc:chgData name="Hardeep K Dhalla" userId="abf1c324fe834724" providerId="LiveId" clId="{BE3E73AB-330B-4C3D-AB14-BDAFEDC4BB5A}" dt="2022-01-04T17:22:18.501" v="1" actId="47"/>
        <pc:sldMkLst>
          <pc:docMk/>
          <pc:sldMk cId="1801848189" sldId="315"/>
        </pc:sldMkLst>
      </pc:sldChg>
      <pc:sldChg chg="addSp modSp new mod">
        <pc:chgData name="Hardeep K Dhalla" userId="abf1c324fe834724" providerId="LiveId" clId="{BE3E73AB-330B-4C3D-AB14-BDAFEDC4BB5A}" dt="2022-01-04T18:09:44.278" v="98"/>
        <pc:sldMkLst>
          <pc:docMk/>
          <pc:sldMk cId="3487422906" sldId="315"/>
        </pc:sldMkLst>
        <pc:spChg chg="mod">
          <ac:chgData name="Hardeep K Dhalla" userId="abf1c324fe834724" providerId="LiveId" clId="{BE3E73AB-330B-4C3D-AB14-BDAFEDC4BB5A}" dt="2022-01-04T18:08:01.603" v="82"/>
          <ac:spMkLst>
            <pc:docMk/>
            <pc:sldMk cId="3487422906" sldId="315"/>
            <ac:spMk id="2" creationId="{18DECD6E-D8F3-4C54-ABDB-C1550942CCAE}"/>
          </ac:spMkLst>
        </pc:spChg>
        <pc:spChg chg="mod">
          <ac:chgData name="Hardeep K Dhalla" userId="abf1c324fe834724" providerId="LiveId" clId="{BE3E73AB-330B-4C3D-AB14-BDAFEDC4BB5A}" dt="2022-01-04T18:09:44.278" v="98"/>
          <ac:spMkLst>
            <pc:docMk/>
            <pc:sldMk cId="3487422906" sldId="315"/>
            <ac:spMk id="3" creationId="{4783BCF5-5679-4477-A4E2-AC2694E3C6D4}"/>
          </ac:spMkLst>
        </pc:spChg>
        <pc:picChg chg="add mod">
          <ac:chgData name="Hardeep K Dhalla" userId="abf1c324fe834724" providerId="LiveId" clId="{BE3E73AB-330B-4C3D-AB14-BDAFEDC4BB5A}" dt="2022-01-04T18:09:41.965" v="95" actId="1076"/>
          <ac:picMkLst>
            <pc:docMk/>
            <pc:sldMk cId="3487422906" sldId="315"/>
            <ac:picMk id="5" creationId="{96F46476-787A-452C-8ABB-A0D859BD89D7}"/>
          </ac:picMkLst>
        </pc:picChg>
      </pc:sldChg>
      <pc:sldChg chg="addSp delSp modSp new del mod">
        <pc:chgData name="Hardeep K Dhalla" userId="abf1c324fe834724" providerId="LiveId" clId="{BE3E73AB-330B-4C3D-AB14-BDAFEDC4BB5A}" dt="2022-02-18T20:48:45.238" v="2473" actId="47"/>
        <pc:sldMkLst>
          <pc:docMk/>
          <pc:sldMk cId="2445855373" sldId="316"/>
        </pc:sldMkLst>
        <pc:spChg chg="mod">
          <ac:chgData name="Hardeep K Dhalla" userId="abf1c324fe834724" providerId="LiveId" clId="{BE3E73AB-330B-4C3D-AB14-BDAFEDC4BB5A}" dt="2022-01-04T18:14:02.595" v="104" actId="20577"/>
          <ac:spMkLst>
            <pc:docMk/>
            <pc:sldMk cId="2445855373" sldId="316"/>
            <ac:spMk id="2" creationId="{763F53EF-0B59-471C-88D1-C4780B9A5A50}"/>
          </ac:spMkLst>
        </pc:spChg>
        <pc:spChg chg="mod">
          <ac:chgData name="Hardeep K Dhalla" userId="abf1c324fe834724" providerId="LiveId" clId="{BE3E73AB-330B-4C3D-AB14-BDAFEDC4BB5A}" dt="2022-02-11T23:13:03.667" v="2392" actId="20577"/>
          <ac:spMkLst>
            <pc:docMk/>
            <pc:sldMk cId="2445855373" sldId="316"/>
            <ac:spMk id="3" creationId="{FE24D393-15ED-47D8-A87C-F60032F8F987}"/>
          </ac:spMkLst>
        </pc:spChg>
        <pc:spChg chg="add del mod">
          <ac:chgData name="Hardeep K Dhalla" userId="abf1c324fe834724" providerId="LiveId" clId="{BE3E73AB-330B-4C3D-AB14-BDAFEDC4BB5A}" dt="2022-01-04T18:26:49.391" v="121"/>
          <ac:spMkLst>
            <pc:docMk/>
            <pc:sldMk cId="2445855373" sldId="316"/>
            <ac:spMk id="4" creationId="{04590967-E60C-4B04-874C-83398ED1C819}"/>
          </ac:spMkLst>
        </pc:spChg>
        <pc:picChg chg="add mod">
          <ac:chgData name="Hardeep K Dhalla" userId="abf1c324fe834724" providerId="LiveId" clId="{BE3E73AB-330B-4C3D-AB14-BDAFEDC4BB5A}" dt="2022-01-04T18:15:08.434" v="119" actId="1076"/>
          <ac:picMkLst>
            <pc:docMk/>
            <pc:sldMk cId="2445855373" sldId="316"/>
            <ac:picMk id="6" creationId="{12A8D7E2-7C48-4728-B284-B0960690B7A5}"/>
          </ac:picMkLst>
        </pc:picChg>
      </pc:sldChg>
      <pc:sldChg chg="addSp delSp modSp new del mod">
        <pc:chgData name="Hardeep K Dhalla" userId="abf1c324fe834724" providerId="LiveId" clId="{BE3E73AB-330B-4C3D-AB14-BDAFEDC4BB5A}" dt="2022-02-18T20:48:52.573" v="2482" actId="47"/>
        <pc:sldMkLst>
          <pc:docMk/>
          <pc:sldMk cId="2308507742" sldId="317"/>
        </pc:sldMkLst>
        <pc:spChg chg="mod">
          <ac:chgData name="Hardeep K Dhalla" userId="abf1c324fe834724" providerId="LiveId" clId="{BE3E73AB-330B-4C3D-AB14-BDAFEDC4BB5A}" dt="2022-01-04T18:27:06.674" v="130"/>
          <ac:spMkLst>
            <pc:docMk/>
            <pc:sldMk cId="2308507742" sldId="317"/>
            <ac:spMk id="2" creationId="{C38A554D-471E-4D7A-BF2C-A10857CB8504}"/>
          </ac:spMkLst>
        </pc:spChg>
        <pc:spChg chg="add del mod">
          <ac:chgData name="Hardeep K Dhalla" userId="abf1c324fe834724" providerId="LiveId" clId="{BE3E73AB-330B-4C3D-AB14-BDAFEDC4BB5A}" dt="2022-02-18T20:37:52.574" v="2471" actId="20578"/>
          <ac:spMkLst>
            <pc:docMk/>
            <pc:sldMk cId="2308507742" sldId="317"/>
            <ac:spMk id="3" creationId="{ED437DE5-833A-4CE8-93E2-649E722DA73F}"/>
          </ac:spMkLst>
        </pc:spChg>
        <pc:spChg chg="add del mod">
          <ac:chgData name="Hardeep K Dhalla" userId="abf1c324fe834724" providerId="LiveId" clId="{BE3E73AB-330B-4C3D-AB14-BDAFEDC4BB5A}" dt="2022-01-04T18:26:55.393" v="124"/>
          <ac:spMkLst>
            <pc:docMk/>
            <pc:sldMk cId="2308507742" sldId="317"/>
            <ac:spMk id="4" creationId="{3D5F96E2-437A-4982-9FE5-4378B4896BC0}"/>
          </ac:spMkLst>
        </pc:spChg>
        <pc:spChg chg="add mod">
          <ac:chgData name="Hardeep K Dhalla" userId="abf1c324fe834724" providerId="LiveId" clId="{BE3E73AB-330B-4C3D-AB14-BDAFEDC4BB5A}" dt="2022-01-04T18:35:38.781" v="133" actId="21"/>
          <ac:spMkLst>
            <pc:docMk/>
            <pc:sldMk cId="2308507742" sldId="317"/>
            <ac:spMk id="5" creationId="{A615E265-19C0-444A-AF1C-0B58E17A07BF}"/>
          </ac:spMkLst>
        </pc:spChg>
      </pc:sldChg>
      <pc:sldChg chg="addSp modSp new del mod">
        <pc:chgData name="Hardeep K Dhalla" userId="abf1c324fe834724" providerId="LiveId" clId="{BE3E73AB-330B-4C3D-AB14-BDAFEDC4BB5A}" dt="2022-02-18T20:48:52.773" v="2483" actId="47"/>
        <pc:sldMkLst>
          <pc:docMk/>
          <pc:sldMk cId="3228071678" sldId="318"/>
        </pc:sldMkLst>
        <pc:spChg chg="mod">
          <ac:chgData name="Hardeep K Dhalla" userId="abf1c324fe834724" providerId="LiveId" clId="{BE3E73AB-330B-4C3D-AB14-BDAFEDC4BB5A}" dt="2022-01-04T18:39:19.284" v="166" actId="14100"/>
          <ac:spMkLst>
            <pc:docMk/>
            <pc:sldMk cId="3228071678" sldId="318"/>
            <ac:spMk id="2" creationId="{75CA6EEA-9B2A-4749-A53C-58FC38C0E0F7}"/>
          </ac:spMkLst>
        </pc:spChg>
        <pc:picChg chg="add mod">
          <ac:chgData name="Hardeep K Dhalla" userId="abf1c324fe834724" providerId="LiveId" clId="{BE3E73AB-330B-4C3D-AB14-BDAFEDC4BB5A}" dt="2022-01-04T18:39:07.787" v="164" actId="1076"/>
          <ac:picMkLst>
            <pc:docMk/>
            <pc:sldMk cId="3228071678" sldId="318"/>
            <ac:picMk id="5" creationId="{F55988A8-39C4-42E5-844B-AE9B17CFB444}"/>
          </ac:picMkLst>
        </pc:picChg>
      </pc:sldChg>
      <pc:sldChg chg="modSp new del mod ord">
        <pc:chgData name="Hardeep K Dhalla" userId="abf1c324fe834724" providerId="LiveId" clId="{BE3E73AB-330B-4C3D-AB14-BDAFEDC4BB5A}" dt="2022-02-18T23:32:40.559" v="2646" actId="47"/>
        <pc:sldMkLst>
          <pc:docMk/>
          <pc:sldMk cId="1472536047" sldId="319"/>
        </pc:sldMkLst>
        <pc:spChg chg="mod">
          <ac:chgData name="Hardeep K Dhalla" userId="abf1c324fe834724" providerId="LiveId" clId="{BE3E73AB-330B-4C3D-AB14-BDAFEDC4BB5A}" dt="2022-01-04T18:44:44.796" v="182" actId="20577"/>
          <ac:spMkLst>
            <pc:docMk/>
            <pc:sldMk cId="1472536047" sldId="319"/>
            <ac:spMk id="2" creationId="{949EAF40-0A1C-46DD-A64A-7110031DB214}"/>
          </ac:spMkLst>
        </pc:spChg>
        <pc:spChg chg="mod">
          <ac:chgData name="Hardeep K Dhalla" userId="abf1c324fe834724" providerId="LiveId" clId="{BE3E73AB-330B-4C3D-AB14-BDAFEDC4BB5A}" dt="2022-01-04T19:08:31.112" v="398" actId="20577"/>
          <ac:spMkLst>
            <pc:docMk/>
            <pc:sldMk cId="1472536047" sldId="319"/>
            <ac:spMk id="3" creationId="{309EBB54-6EE5-4DCA-8278-71CDFA029A73}"/>
          </ac:spMkLst>
        </pc:spChg>
      </pc:sldChg>
      <pc:sldChg chg="addSp delSp modSp new del mod">
        <pc:chgData name="Hardeep K Dhalla" userId="abf1c324fe834724" providerId="LiveId" clId="{BE3E73AB-330B-4C3D-AB14-BDAFEDC4BB5A}" dt="2022-02-18T20:48:45.636" v="2474" actId="47"/>
        <pc:sldMkLst>
          <pc:docMk/>
          <pc:sldMk cId="4103108616" sldId="320"/>
        </pc:sldMkLst>
        <pc:spChg chg="mod">
          <ac:chgData name="Hardeep K Dhalla" userId="abf1c324fe834724" providerId="LiveId" clId="{BE3E73AB-330B-4C3D-AB14-BDAFEDC4BB5A}" dt="2022-01-04T20:05:41.404" v="424" actId="1076"/>
          <ac:spMkLst>
            <pc:docMk/>
            <pc:sldMk cId="4103108616" sldId="320"/>
            <ac:spMk id="2" creationId="{A9F886FF-B55F-4FDF-9E06-6A463AC85B3F}"/>
          </ac:spMkLst>
        </pc:spChg>
        <pc:spChg chg="del">
          <ac:chgData name="Hardeep K Dhalla" userId="abf1c324fe834724" providerId="LiveId" clId="{BE3E73AB-330B-4C3D-AB14-BDAFEDC4BB5A}" dt="2022-01-04T20:04:13.219" v="408" actId="22"/>
          <ac:spMkLst>
            <pc:docMk/>
            <pc:sldMk cId="4103108616" sldId="320"/>
            <ac:spMk id="3" creationId="{B46412E9-21F8-496C-A365-7141A84690EB}"/>
          </ac:spMkLst>
        </pc:spChg>
        <pc:spChg chg="add mod">
          <ac:chgData name="Hardeep K Dhalla" userId="abf1c324fe834724" providerId="LiveId" clId="{BE3E73AB-330B-4C3D-AB14-BDAFEDC4BB5A}" dt="2022-01-04T20:06:30.901" v="433" actId="1076"/>
          <ac:spMkLst>
            <pc:docMk/>
            <pc:sldMk cId="4103108616" sldId="320"/>
            <ac:spMk id="10" creationId="{5F5EEDE2-7FB0-4EC9-BBAD-2A0BED8BF395}"/>
          </ac:spMkLst>
        </pc:spChg>
        <pc:spChg chg="add mod">
          <ac:chgData name="Hardeep K Dhalla" userId="abf1c324fe834724" providerId="LiveId" clId="{BE3E73AB-330B-4C3D-AB14-BDAFEDC4BB5A}" dt="2022-01-04T20:06:36.677" v="435" actId="1076"/>
          <ac:spMkLst>
            <pc:docMk/>
            <pc:sldMk cId="4103108616" sldId="320"/>
            <ac:spMk id="11" creationId="{4473935A-40CD-4A58-BD94-065D766264A2}"/>
          </ac:spMkLst>
        </pc:spChg>
        <pc:picChg chg="add mod">
          <ac:chgData name="Hardeep K Dhalla" userId="abf1c324fe834724" providerId="LiveId" clId="{BE3E73AB-330B-4C3D-AB14-BDAFEDC4BB5A}" dt="2022-01-04T20:05:31.747" v="420" actId="14100"/>
          <ac:picMkLst>
            <pc:docMk/>
            <pc:sldMk cId="4103108616" sldId="320"/>
            <ac:picMk id="5" creationId="{87F22462-A280-4A5F-A2A8-BA8FCBA75B13}"/>
          </ac:picMkLst>
        </pc:picChg>
        <pc:picChg chg="add mod ord">
          <ac:chgData name="Hardeep K Dhalla" userId="abf1c324fe834724" providerId="LiveId" clId="{BE3E73AB-330B-4C3D-AB14-BDAFEDC4BB5A}" dt="2022-01-04T20:05:40.509" v="423" actId="1076"/>
          <ac:picMkLst>
            <pc:docMk/>
            <pc:sldMk cId="4103108616" sldId="320"/>
            <ac:picMk id="7" creationId="{155183C7-D59C-4C03-8B54-71ECFB363C01}"/>
          </ac:picMkLst>
        </pc:picChg>
        <pc:picChg chg="add mod">
          <ac:chgData name="Hardeep K Dhalla" userId="abf1c324fe834724" providerId="LiveId" clId="{BE3E73AB-330B-4C3D-AB14-BDAFEDC4BB5A}" dt="2022-01-04T20:05:38.004" v="422" actId="1076"/>
          <ac:picMkLst>
            <pc:docMk/>
            <pc:sldMk cId="4103108616" sldId="320"/>
            <ac:picMk id="9" creationId="{F6875ED4-37D9-4A67-B43D-930BF1C3128F}"/>
          </ac:picMkLst>
        </pc:picChg>
      </pc:sldChg>
      <pc:sldChg chg="modSp new del mod">
        <pc:chgData name="Hardeep K Dhalla" userId="abf1c324fe834724" providerId="LiveId" clId="{BE3E73AB-330B-4C3D-AB14-BDAFEDC4BB5A}" dt="2022-02-18T20:48:46.077" v="2475" actId="47"/>
        <pc:sldMkLst>
          <pc:docMk/>
          <pc:sldMk cId="1464606754" sldId="321"/>
        </pc:sldMkLst>
        <pc:spChg chg="mod">
          <ac:chgData name="Hardeep K Dhalla" userId="abf1c324fe834724" providerId="LiveId" clId="{BE3E73AB-330B-4C3D-AB14-BDAFEDC4BB5A}" dt="2022-01-04T20:15:20.416" v="437"/>
          <ac:spMkLst>
            <pc:docMk/>
            <pc:sldMk cId="1464606754" sldId="321"/>
            <ac:spMk id="2" creationId="{DB2355E6-B69C-4E2A-AE02-D82E29D38E1A}"/>
          </ac:spMkLst>
        </pc:spChg>
        <pc:spChg chg="mod">
          <ac:chgData name="Hardeep K Dhalla" userId="abf1c324fe834724" providerId="LiveId" clId="{BE3E73AB-330B-4C3D-AB14-BDAFEDC4BB5A}" dt="2022-01-04T20:26:29.379" v="1238" actId="20577"/>
          <ac:spMkLst>
            <pc:docMk/>
            <pc:sldMk cId="1464606754" sldId="321"/>
            <ac:spMk id="3" creationId="{DDED2F5C-7F37-446D-87BC-2D18888D0F1C}"/>
          </ac:spMkLst>
        </pc:spChg>
      </pc:sldChg>
      <pc:sldChg chg="modSp new del mod">
        <pc:chgData name="Hardeep K Dhalla" userId="abf1c324fe834724" providerId="LiveId" clId="{BE3E73AB-330B-4C3D-AB14-BDAFEDC4BB5A}" dt="2022-02-18T20:48:46.780" v="2476" actId="47"/>
        <pc:sldMkLst>
          <pc:docMk/>
          <pc:sldMk cId="3559479073" sldId="322"/>
        </pc:sldMkLst>
        <pc:spChg chg="mod">
          <ac:chgData name="Hardeep K Dhalla" userId="abf1c324fe834724" providerId="LiveId" clId="{BE3E73AB-330B-4C3D-AB14-BDAFEDC4BB5A}" dt="2022-01-04T20:32:24.585" v="1239"/>
          <ac:spMkLst>
            <pc:docMk/>
            <pc:sldMk cId="3559479073" sldId="322"/>
            <ac:spMk id="2" creationId="{79A468AC-F853-4051-8CF9-91AE84168A24}"/>
          </ac:spMkLst>
        </pc:spChg>
        <pc:spChg chg="mod">
          <ac:chgData name="Hardeep K Dhalla" userId="abf1c324fe834724" providerId="LiveId" clId="{BE3E73AB-330B-4C3D-AB14-BDAFEDC4BB5A}" dt="2022-01-04T20:21:33.266" v="1046" actId="20577"/>
          <ac:spMkLst>
            <pc:docMk/>
            <pc:sldMk cId="3559479073" sldId="322"/>
            <ac:spMk id="3" creationId="{08003225-7CC6-48F4-808F-C7DD627AC68D}"/>
          </ac:spMkLst>
        </pc:spChg>
      </pc:sldChg>
      <pc:sldChg chg="addSp modSp new del mod">
        <pc:chgData name="Hardeep K Dhalla" userId="abf1c324fe834724" providerId="LiveId" clId="{BE3E73AB-330B-4C3D-AB14-BDAFEDC4BB5A}" dt="2022-02-18T20:48:48.036" v="2477" actId="47"/>
        <pc:sldMkLst>
          <pc:docMk/>
          <pc:sldMk cId="3210863184" sldId="323"/>
        </pc:sldMkLst>
        <pc:spChg chg="mod">
          <ac:chgData name="Hardeep K Dhalla" userId="abf1c324fe834724" providerId="LiveId" clId="{BE3E73AB-330B-4C3D-AB14-BDAFEDC4BB5A}" dt="2022-01-04T22:09:22.887" v="1273" actId="20577"/>
          <ac:spMkLst>
            <pc:docMk/>
            <pc:sldMk cId="3210863184" sldId="323"/>
            <ac:spMk id="2" creationId="{7B23A794-14BA-40B7-8381-91F4C24BBBA8}"/>
          </ac:spMkLst>
        </pc:spChg>
        <pc:spChg chg="mod">
          <ac:chgData name="Hardeep K Dhalla" userId="abf1c324fe834724" providerId="LiveId" clId="{BE3E73AB-330B-4C3D-AB14-BDAFEDC4BB5A}" dt="2022-01-04T22:20:17.194" v="1693" actId="20577"/>
          <ac:spMkLst>
            <pc:docMk/>
            <pc:sldMk cId="3210863184" sldId="323"/>
            <ac:spMk id="3" creationId="{56667A88-FB71-49E9-A7F5-5E006BA2FB70}"/>
          </ac:spMkLst>
        </pc:spChg>
        <pc:picChg chg="add mod">
          <ac:chgData name="Hardeep K Dhalla" userId="abf1c324fe834724" providerId="LiveId" clId="{BE3E73AB-330B-4C3D-AB14-BDAFEDC4BB5A}" dt="2022-01-04T22:20:49.265" v="1696" actId="14100"/>
          <ac:picMkLst>
            <pc:docMk/>
            <pc:sldMk cId="3210863184" sldId="323"/>
            <ac:picMk id="5" creationId="{4AF853DF-A6CB-47D4-8169-F56A04DA2323}"/>
          </ac:picMkLst>
        </pc:picChg>
      </pc:sldChg>
      <pc:sldChg chg="modSp new del mod">
        <pc:chgData name="Hardeep K Dhalla" userId="abf1c324fe834724" providerId="LiveId" clId="{BE3E73AB-330B-4C3D-AB14-BDAFEDC4BB5A}" dt="2022-02-20T23:08:51.244" v="2656" actId="47"/>
        <pc:sldMkLst>
          <pc:docMk/>
          <pc:sldMk cId="3788596081" sldId="324"/>
        </pc:sldMkLst>
        <pc:spChg chg="mod">
          <ac:chgData name="Hardeep K Dhalla" userId="abf1c324fe834724" providerId="LiveId" clId="{BE3E73AB-330B-4C3D-AB14-BDAFEDC4BB5A}" dt="2022-01-04T22:11:48.872" v="1421" actId="20577"/>
          <ac:spMkLst>
            <pc:docMk/>
            <pc:sldMk cId="3788596081" sldId="324"/>
            <ac:spMk id="2" creationId="{2F8DE912-5602-48E1-8068-05AC674CFCCB}"/>
          </ac:spMkLst>
        </pc:spChg>
        <pc:spChg chg="mod">
          <ac:chgData name="Hardeep K Dhalla" userId="abf1c324fe834724" providerId="LiveId" clId="{BE3E73AB-330B-4C3D-AB14-BDAFEDC4BB5A}" dt="2022-01-05T19:23:35.772" v="2380" actId="6549"/>
          <ac:spMkLst>
            <pc:docMk/>
            <pc:sldMk cId="3788596081" sldId="324"/>
            <ac:spMk id="3" creationId="{1475CACD-6361-4DB9-8BD9-12EE3EA84426}"/>
          </ac:spMkLst>
        </pc:spChg>
      </pc:sldChg>
      <pc:sldChg chg="addSp modSp new del mod">
        <pc:chgData name="Hardeep K Dhalla" userId="abf1c324fe834724" providerId="LiveId" clId="{BE3E73AB-330B-4C3D-AB14-BDAFEDC4BB5A}" dt="2022-02-18T20:48:48.299" v="2478" actId="47"/>
        <pc:sldMkLst>
          <pc:docMk/>
          <pc:sldMk cId="614703504" sldId="325"/>
        </pc:sldMkLst>
        <pc:spChg chg="mod">
          <ac:chgData name="Hardeep K Dhalla" userId="abf1c324fe834724" providerId="LiveId" clId="{BE3E73AB-330B-4C3D-AB14-BDAFEDC4BB5A}" dt="2022-01-04T22:21:13.903" v="1698"/>
          <ac:spMkLst>
            <pc:docMk/>
            <pc:sldMk cId="614703504" sldId="325"/>
            <ac:spMk id="2" creationId="{05338364-FD46-4A65-BE65-53AD6DF00497}"/>
          </ac:spMkLst>
        </pc:spChg>
        <pc:spChg chg="mod">
          <ac:chgData name="Hardeep K Dhalla" userId="abf1c324fe834724" providerId="LiveId" clId="{BE3E73AB-330B-4C3D-AB14-BDAFEDC4BB5A}" dt="2022-01-04T22:22:22.786" v="1740" actId="20577"/>
          <ac:spMkLst>
            <pc:docMk/>
            <pc:sldMk cId="614703504" sldId="325"/>
            <ac:spMk id="3" creationId="{D4CDFF0D-76C5-46D7-B6C3-965729E1F8D7}"/>
          </ac:spMkLst>
        </pc:spChg>
        <pc:picChg chg="add mod">
          <ac:chgData name="Hardeep K Dhalla" userId="abf1c324fe834724" providerId="LiveId" clId="{BE3E73AB-330B-4C3D-AB14-BDAFEDC4BB5A}" dt="2022-01-04T22:22:33.749" v="1743" actId="1076"/>
          <ac:picMkLst>
            <pc:docMk/>
            <pc:sldMk cId="614703504" sldId="325"/>
            <ac:picMk id="5" creationId="{E2A5492C-0284-44D1-9FB3-D161759F6850}"/>
          </ac:picMkLst>
        </pc:picChg>
      </pc:sldChg>
      <pc:sldChg chg="addSp modSp new del mod">
        <pc:chgData name="Hardeep K Dhalla" userId="abf1c324fe834724" providerId="LiveId" clId="{BE3E73AB-330B-4C3D-AB14-BDAFEDC4BB5A}" dt="2022-02-18T20:48:48.548" v="2479" actId="47"/>
        <pc:sldMkLst>
          <pc:docMk/>
          <pc:sldMk cId="3555512168" sldId="326"/>
        </pc:sldMkLst>
        <pc:spChg chg="mod">
          <ac:chgData name="Hardeep K Dhalla" userId="abf1c324fe834724" providerId="LiveId" clId="{BE3E73AB-330B-4C3D-AB14-BDAFEDC4BB5A}" dt="2022-01-04T22:22:53.559" v="1745"/>
          <ac:spMkLst>
            <pc:docMk/>
            <pc:sldMk cId="3555512168" sldId="326"/>
            <ac:spMk id="2" creationId="{32B5D74F-994A-4DB2-B456-1DA16CA5C067}"/>
          </ac:spMkLst>
        </pc:spChg>
        <pc:spChg chg="mod">
          <ac:chgData name="Hardeep K Dhalla" userId="abf1c324fe834724" providerId="LiveId" clId="{BE3E73AB-330B-4C3D-AB14-BDAFEDC4BB5A}" dt="2022-01-04T22:24:21.545" v="1773" actId="20577"/>
          <ac:spMkLst>
            <pc:docMk/>
            <pc:sldMk cId="3555512168" sldId="326"/>
            <ac:spMk id="3" creationId="{3FE8DD8E-EFB0-43F2-8B7B-3CA963B1A353}"/>
          </ac:spMkLst>
        </pc:spChg>
        <pc:picChg chg="add mod">
          <ac:chgData name="Hardeep K Dhalla" userId="abf1c324fe834724" providerId="LiveId" clId="{BE3E73AB-330B-4C3D-AB14-BDAFEDC4BB5A}" dt="2022-01-04T22:24:25.344" v="1774" actId="1076"/>
          <ac:picMkLst>
            <pc:docMk/>
            <pc:sldMk cId="3555512168" sldId="326"/>
            <ac:picMk id="5" creationId="{3CC12AA4-B0DB-4940-A128-755A3320B2D0}"/>
          </ac:picMkLst>
        </pc:picChg>
      </pc:sldChg>
      <pc:sldChg chg="addSp delSp modSp new del mod">
        <pc:chgData name="Hardeep K Dhalla" userId="abf1c324fe834724" providerId="LiveId" clId="{BE3E73AB-330B-4C3D-AB14-BDAFEDC4BB5A}" dt="2022-02-18T20:48:49.069" v="2480" actId="47"/>
        <pc:sldMkLst>
          <pc:docMk/>
          <pc:sldMk cId="824881463" sldId="327"/>
        </pc:sldMkLst>
        <pc:spChg chg="mod">
          <ac:chgData name="Hardeep K Dhalla" userId="abf1c324fe834724" providerId="LiveId" clId="{BE3E73AB-330B-4C3D-AB14-BDAFEDC4BB5A}" dt="2022-01-04T22:25:41.535" v="1777"/>
          <ac:spMkLst>
            <pc:docMk/>
            <pc:sldMk cId="824881463" sldId="327"/>
            <ac:spMk id="2" creationId="{7E3A61B1-3CAA-4B15-B14B-C5B3AA4128D6}"/>
          </ac:spMkLst>
        </pc:spChg>
        <pc:spChg chg="mod">
          <ac:chgData name="Hardeep K Dhalla" userId="abf1c324fe834724" providerId="LiveId" clId="{BE3E73AB-330B-4C3D-AB14-BDAFEDC4BB5A}" dt="2022-01-04T22:29:29.305" v="1829" actId="20577"/>
          <ac:spMkLst>
            <pc:docMk/>
            <pc:sldMk cId="824881463" sldId="327"/>
            <ac:spMk id="3" creationId="{FB259F71-AD53-4DA6-8DA3-42E3B1134954}"/>
          </ac:spMkLst>
        </pc:spChg>
        <pc:picChg chg="add mod">
          <ac:chgData name="Hardeep K Dhalla" userId="abf1c324fe834724" providerId="LiveId" clId="{BE3E73AB-330B-4C3D-AB14-BDAFEDC4BB5A}" dt="2022-01-04T22:29:05.299" v="1817" actId="14100"/>
          <ac:picMkLst>
            <pc:docMk/>
            <pc:sldMk cId="824881463" sldId="327"/>
            <ac:picMk id="5" creationId="{5D44A292-4623-418D-9E08-FBAAAD7BF2F5}"/>
          </ac:picMkLst>
        </pc:picChg>
        <pc:picChg chg="add del mod">
          <ac:chgData name="Hardeep K Dhalla" userId="abf1c324fe834724" providerId="LiveId" clId="{BE3E73AB-330B-4C3D-AB14-BDAFEDC4BB5A}" dt="2022-01-04T22:28:59.003" v="1814" actId="478"/>
          <ac:picMkLst>
            <pc:docMk/>
            <pc:sldMk cId="824881463" sldId="327"/>
            <ac:picMk id="7" creationId="{4418E70B-D5F2-472D-95EF-D68C7B32CC12}"/>
          </ac:picMkLst>
        </pc:picChg>
        <pc:picChg chg="add mod">
          <ac:chgData name="Hardeep K Dhalla" userId="abf1c324fe834724" providerId="LiveId" clId="{BE3E73AB-330B-4C3D-AB14-BDAFEDC4BB5A}" dt="2022-01-04T22:29:12.540" v="1820" actId="1076"/>
          <ac:picMkLst>
            <pc:docMk/>
            <pc:sldMk cId="824881463" sldId="327"/>
            <ac:picMk id="9" creationId="{577DEC51-AB03-411C-BCE3-2C2110811017}"/>
          </ac:picMkLst>
        </pc:picChg>
      </pc:sldChg>
      <pc:sldChg chg="modSp new del mod ord">
        <pc:chgData name="Hardeep K Dhalla" userId="abf1c324fe834724" providerId="LiveId" clId="{BE3E73AB-330B-4C3D-AB14-BDAFEDC4BB5A}" dt="2022-02-18T23:32:40.559" v="2646" actId="47"/>
        <pc:sldMkLst>
          <pc:docMk/>
          <pc:sldMk cId="759977939" sldId="328"/>
        </pc:sldMkLst>
        <pc:spChg chg="mod">
          <ac:chgData name="Hardeep K Dhalla" userId="abf1c324fe834724" providerId="LiveId" clId="{BE3E73AB-330B-4C3D-AB14-BDAFEDC4BB5A}" dt="2022-01-04T22:30:29.345" v="1877" actId="20577"/>
          <ac:spMkLst>
            <pc:docMk/>
            <pc:sldMk cId="759977939" sldId="328"/>
            <ac:spMk id="2" creationId="{E218C694-07D2-497F-BD20-E9701A314B7D}"/>
          </ac:spMkLst>
        </pc:spChg>
        <pc:spChg chg="mod">
          <ac:chgData name="Hardeep K Dhalla" userId="abf1c324fe834724" providerId="LiveId" clId="{BE3E73AB-330B-4C3D-AB14-BDAFEDC4BB5A}" dt="2022-01-04T22:32:41.995" v="2008" actId="20577"/>
          <ac:spMkLst>
            <pc:docMk/>
            <pc:sldMk cId="759977939" sldId="328"/>
            <ac:spMk id="3" creationId="{A98B84BD-6F5A-4E60-8A0B-6BDB2872B131}"/>
          </ac:spMkLst>
        </pc:spChg>
      </pc:sldChg>
      <pc:sldChg chg="addSp delSp modSp new del mod">
        <pc:chgData name="Hardeep K Dhalla" userId="abf1c324fe834724" providerId="LiveId" clId="{BE3E73AB-330B-4C3D-AB14-BDAFEDC4BB5A}" dt="2022-02-18T23:32:40.559" v="2646" actId="47"/>
        <pc:sldMkLst>
          <pc:docMk/>
          <pc:sldMk cId="308688602" sldId="329"/>
        </pc:sldMkLst>
        <pc:spChg chg="mod">
          <ac:chgData name="Hardeep K Dhalla" userId="abf1c324fe834724" providerId="LiveId" clId="{BE3E73AB-330B-4C3D-AB14-BDAFEDC4BB5A}" dt="2022-01-05T17:26:56.267" v="2013" actId="20577"/>
          <ac:spMkLst>
            <pc:docMk/>
            <pc:sldMk cId="308688602" sldId="329"/>
            <ac:spMk id="2" creationId="{FC72CC12-65EC-42F8-8711-89549666C868}"/>
          </ac:spMkLst>
        </pc:spChg>
        <pc:spChg chg="mod">
          <ac:chgData name="Hardeep K Dhalla" userId="abf1c324fe834724" providerId="LiveId" clId="{BE3E73AB-330B-4C3D-AB14-BDAFEDC4BB5A}" dt="2022-01-05T17:30:08.755" v="2178" actId="20577"/>
          <ac:spMkLst>
            <pc:docMk/>
            <pc:sldMk cId="308688602" sldId="329"/>
            <ac:spMk id="3" creationId="{AB484BB7-E251-44BC-AAE5-4581A5FBDA32}"/>
          </ac:spMkLst>
        </pc:spChg>
        <pc:spChg chg="add del mod">
          <ac:chgData name="Hardeep K Dhalla" userId="abf1c324fe834724" providerId="LiveId" clId="{BE3E73AB-330B-4C3D-AB14-BDAFEDC4BB5A}" dt="2022-01-05T17:30:20.944" v="2181"/>
          <ac:spMkLst>
            <pc:docMk/>
            <pc:sldMk cId="308688602" sldId="329"/>
            <ac:spMk id="4" creationId="{D5BEB05F-3C92-47FA-9604-C2F4AD0DDD0E}"/>
          </ac:spMkLst>
        </pc:spChg>
      </pc:sldChg>
      <pc:sldChg chg="addSp delSp modSp new del mod">
        <pc:chgData name="Hardeep K Dhalla" userId="abf1c324fe834724" providerId="LiveId" clId="{BE3E73AB-330B-4C3D-AB14-BDAFEDC4BB5A}" dt="2022-02-18T23:32:40.559" v="2646" actId="47"/>
        <pc:sldMkLst>
          <pc:docMk/>
          <pc:sldMk cId="3415389165" sldId="330"/>
        </pc:sldMkLst>
        <pc:spChg chg="mod">
          <ac:chgData name="Hardeep K Dhalla" userId="abf1c324fe834724" providerId="LiveId" clId="{BE3E73AB-330B-4C3D-AB14-BDAFEDC4BB5A}" dt="2022-01-05T17:30:30.541" v="2193" actId="27636"/>
          <ac:spMkLst>
            <pc:docMk/>
            <pc:sldMk cId="3415389165" sldId="330"/>
            <ac:spMk id="2" creationId="{6A0B5C74-B5AC-44D0-8081-4EA50DDB1EDE}"/>
          </ac:spMkLst>
        </pc:spChg>
        <pc:spChg chg="add del mod">
          <ac:chgData name="Hardeep K Dhalla" userId="abf1c324fe834724" providerId="LiveId" clId="{BE3E73AB-330B-4C3D-AB14-BDAFEDC4BB5A}" dt="2022-01-05T17:34:18.042" v="2291" actId="20577"/>
          <ac:spMkLst>
            <pc:docMk/>
            <pc:sldMk cId="3415389165" sldId="330"/>
            <ac:spMk id="3" creationId="{951C5704-C926-4CAE-A938-F7AD2259461C}"/>
          </ac:spMkLst>
        </pc:spChg>
        <pc:spChg chg="add del mod">
          <ac:chgData name="Hardeep K Dhalla" userId="abf1c324fe834724" providerId="LiveId" clId="{BE3E73AB-330B-4C3D-AB14-BDAFEDC4BB5A}" dt="2022-01-05T17:32:21.733" v="2195"/>
          <ac:spMkLst>
            <pc:docMk/>
            <pc:sldMk cId="3415389165" sldId="330"/>
            <ac:spMk id="4" creationId="{BD120919-A8CB-4563-9B22-83500497DB0B}"/>
          </ac:spMkLst>
        </pc:spChg>
        <pc:picChg chg="add del">
          <ac:chgData name="Hardeep K Dhalla" userId="abf1c324fe834724" providerId="LiveId" clId="{BE3E73AB-330B-4C3D-AB14-BDAFEDC4BB5A}" dt="2022-01-05T17:33:44.146" v="2236" actId="22"/>
          <ac:picMkLst>
            <pc:docMk/>
            <pc:sldMk cId="3415389165" sldId="330"/>
            <ac:picMk id="6" creationId="{A481987E-CB88-4DF8-8432-937C47AF128D}"/>
          </ac:picMkLst>
        </pc:picChg>
      </pc:sldChg>
      <pc:sldChg chg="new del">
        <pc:chgData name="Hardeep K Dhalla" userId="abf1c324fe834724" providerId="LiveId" clId="{BE3E73AB-330B-4C3D-AB14-BDAFEDC4BB5A}" dt="2022-01-05T17:33:58.117" v="2241" actId="47"/>
        <pc:sldMkLst>
          <pc:docMk/>
          <pc:sldMk cId="1436145852" sldId="331"/>
        </pc:sldMkLst>
      </pc:sldChg>
      <pc:sldChg chg="addSp modSp new del mod">
        <pc:chgData name="Hardeep K Dhalla" userId="abf1c324fe834724" providerId="LiveId" clId="{BE3E73AB-330B-4C3D-AB14-BDAFEDC4BB5A}" dt="2022-02-18T23:32:40.559" v="2646" actId="47"/>
        <pc:sldMkLst>
          <pc:docMk/>
          <pc:sldMk cId="2681930285" sldId="332"/>
        </pc:sldMkLst>
        <pc:picChg chg="add mod">
          <ac:chgData name="Hardeep K Dhalla" userId="abf1c324fe834724" providerId="LiveId" clId="{BE3E73AB-330B-4C3D-AB14-BDAFEDC4BB5A}" dt="2022-01-05T17:33:51.535" v="2240" actId="1076"/>
          <ac:picMkLst>
            <pc:docMk/>
            <pc:sldMk cId="2681930285" sldId="332"/>
            <ac:picMk id="3" creationId="{8FC83312-3505-4426-AEC6-6C85C79818E3}"/>
          </ac:picMkLst>
        </pc:picChg>
      </pc:sldChg>
      <pc:sldChg chg="new del">
        <pc:chgData name="Hardeep K Dhalla" userId="abf1c324fe834724" providerId="LiveId" clId="{BE3E73AB-330B-4C3D-AB14-BDAFEDC4BB5A}" dt="2022-01-05T17:35:46.821" v="2293" actId="47"/>
        <pc:sldMkLst>
          <pc:docMk/>
          <pc:sldMk cId="1139506358" sldId="333"/>
        </pc:sldMkLst>
      </pc:sldChg>
      <pc:sldChg chg="addSp modSp new del mod">
        <pc:chgData name="Hardeep K Dhalla" userId="abf1c324fe834724" providerId="LiveId" clId="{BE3E73AB-330B-4C3D-AB14-BDAFEDC4BB5A}" dt="2022-02-18T23:32:40.559" v="2646" actId="47"/>
        <pc:sldMkLst>
          <pc:docMk/>
          <pc:sldMk cId="1705899383" sldId="333"/>
        </pc:sldMkLst>
        <pc:spChg chg="mod">
          <ac:chgData name="Hardeep K Dhalla" userId="abf1c324fe834724" providerId="LiveId" clId="{BE3E73AB-330B-4C3D-AB14-BDAFEDC4BB5A}" dt="2022-01-05T17:35:53.620" v="2298"/>
          <ac:spMkLst>
            <pc:docMk/>
            <pc:sldMk cId="1705899383" sldId="333"/>
            <ac:spMk id="2" creationId="{C2E09B09-E604-4E16-BCC3-F03F9DFD54D6}"/>
          </ac:spMkLst>
        </pc:spChg>
        <pc:picChg chg="add mod">
          <ac:chgData name="Hardeep K Dhalla" userId="abf1c324fe834724" providerId="LiveId" clId="{BE3E73AB-330B-4C3D-AB14-BDAFEDC4BB5A}" dt="2022-01-05T17:36:30.583" v="2300" actId="1076"/>
          <ac:picMkLst>
            <pc:docMk/>
            <pc:sldMk cId="1705899383" sldId="333"/>
            <ac:picMk id="5" creationId="{21BE4676-58FB-4746-8937-D51819A0AD5B}"/>
          </ac:picMkLst>
        </pc:picChg>
        <pc:picChg chg="add mod">
          <ac:chgData name="Hardeep K Dhalla" userId="abf1c324fe834724" providerId="LiveId" clId="{BE3E73AB-330B-4C3D-AB14-BDAFEDC4BB5A}" dt="2022-01-05T17:36:44.873" v="2302" actId="1076"/>
          <ac:picMkLst>
            <pc:docMk/>
            <pc:sldMk cId="1705899383" sldId="333"/>
            <ac:picMk id="7" creationId="{2AB00161-A87C-4B77-AA77-DB74678D5D0F}"/>
          </ac:picMkLst>
        </pc:picChg>
      </pc:sldChg>
      <pc:sldChg chg="addSp modSp new del mod">
        <pc:chgData name="Hardeep K Dhalla" userId="abf1c324fe834724" providerId="LiveId" clId="{BE3E73AB-330B-4C3D-AB14-BDAFEDC4BB5A}" dt="2022-02-18T23:32:40.559" v="2646" actId="47"/>
        <pc:sldMkLst>
          <pc:docMk/>
          <pc:sldMk cId="3273148416" sldId="334"/>
        </pc:sldMkLst>
        <pc:spChg chg="mod">
          <ac:chgData name="Hardeep K Dhalla" userId="abf1c324fe834724" providerId="LiveId" clId="{BE3E73AB-330B-4C3D-AB14-BDAFEDC4BB5A}" dt="2022-01-05T17:37:56.402" v="2321" actId="20577"/>
          <ac:spMkLst>
            <pc:docMk/>
            <pc:sldMk cId="3273148416" sldId="334"/>
            <ac:spMk id="2" creationId="{B22F3B04-A954-4EB7-BE60-97F4B418B2A8}"/>
          </ac:spMkLst>
        </pc:spChg>
        <pc:picChg chg="add mod">
          <ac:chgData name="Hardeep K Dhalla" userId="abf1c324fe834724" providerId="LiveId" clId="{BE3E73AB-330B-4C3D-AB14-BDAFEDC4BB5A}" dt="2022-01-05T17:37:52.131" v="2305" actId="1076"/>
          <ac:picMkLst>
            <pc:docMk/>
            <pc:sldMk cId="3273148416" sldId="334"/>
            <ac:picMk id="5" creationId="{8BE18A5A-DD88-414C-8B6B-4D9ABE2682C9}"/>
          </ac:picMkLst>
        </pc:picChg>
      </pc:sldChg>
      <pc:sldChg chg="add del ord">
        <pc:chgData name="Hardeep K Dhalla" userId="abf1c324fe834724" providerId="LiveId" clId="{BE3E73AB-330B-4C3D-AB14-BDAFEDC4BB5A}" dt="2022-02-20T23:11:13.884" v="2706" actId="2696"/>
        <pc:sldMkLst>
          <pc:docMk/>
          <pc:sldMk cId="1422085422" sldId="335"/>
        </pc:sldMkLst>
      </pc:sldChg>
      <pc:sldChg chg="add">
        <pc:chgData name="Hardeep K Dhalla" userId="abf1c324fe834724" providerId="LiveId" clId="{BE3E73AB-330B-4C3D-AB14-BDAFEDC4BB5A}" dt="2022-02-18T20:55:58.308" v="2484"/>
        <pc:sldMkLst>
          <pc:docMk/>
          <pc:sldMk cId="3906048230" sldId="336"/>
        </pc:sldMkLst>
      </pc:sldChg>
      <pc:sldChg chg="addSp modSp new add del mod ord">
        <pc:chgData name="Hardeep K Dhalla" userId="abf1c324fe834724" providerId="LiveId" clId="{BE3E73AB-330B-4C3D-AB14-BDAFEDC4BB5A}" dt="2022-02-21T14:23:54.784" v="3425" actId="1076"/>
        <pc:sldMkLst>
          <pc:docMk/>
          <pc:sldMk cId="2577974774" sldId="337"/>
        </pc:sldMkLst>
        <pc:spChg chg="mod">
          <ac:chgData name="Hardeep K Dhalla" userId="abf1c324fe834724" providerId="LiveId" clId="{BE3E73AB-330B-4C3D-AB14-BDAFEDC4BB5A}" dt="2022-02-18T23:27:38.705" v="2529" actId="20577"/>
          <ac:spMkLst>
            <pc:docMk/>
            <pc:sldMk cId="2577974774" sldId="337"/>
            <ac:spMk id="2" creationId="{C1B7401E-1208-4FA3-A27D-F41EEB60FBC5}"/>
          </ac:spMkLst>
        </pc:spChg>
        <pc:spChg chg="mod">
          <ac:chgData name="Hardeep K Dhalla" userId="abf1c324fe834724" providerId="LiveId" clId="{BE3E73AB-330B-4C3D-AB14-BDAFEDC4BB5A}" dt="2022-02-21T14:23:52.002" v="3424" actId="12"/>
          <ac:spMkLst>
            <pc:docMk/>
            <pc:sldMk cId="2577974774" sldId="337"/>
            <ac:spMk id="3" creationId="{756B796C-A28B-4CB7-8D35-0997245ED0D7}"/>
          </ac:spMkLst>
        </pc:spChg>
        <pc:picChg chg="add mod">
          <ac:chgData name="Hardeep K Dhalla" userId="abf1c324fe834724" providerId="LiveId" clId="{BE3E73AB-330B-4C3D-AB14-BDAFEDC4BB5A}" dt="2022-02-21T14:23:54.784" v="3425" actId="1076"/>
          <ac:picMkLst>
            <pc:docMk/>
            <pc:sldMk cId="2577974774" sldId="337"/>
            <ac:picMk id="5" creationId="{B1BBF5BB-9074-402D-A575-E82218F6A79B}"/>
          </ac:picMkLst>
        </pc:picChg>
      </pc:sldChg>
      <pc:sldChg chg="add del">
        <pc:chgData name="Hardeep K Dhalla" userId="abf1c324fe834724" providerId="LiveId" clId="{BE3E73AB-330B-4C3D-AB14-BDAFEDC4BB5A}" dt="2022-02-20T23:19:02.513" v="2707" actId="2696"/>
        <pc:sldMkLst>
          <pc:docMk/>
          <pc:sldMk cId="3308867210" sldId="338"/>
        </pc:sldMkLst>
      </pc:sldChg>
      <pc:sldChg chg="modSp new mod">
        <pc:chgData name="Hardeep K Dhalla" userId="abf1c324fe834724" providerId="LiveId" clId="{BE3E73AB-330B-4C3D-AB14-BDAFEDC4BB5A}" dt="2022-02-21T14:40:00.875" v="3595" actId="33524"/>
        <pc:sldMkLst>
          <pc:docMk/>
          <pc:sldMk cId="3326429453" sldId="338"/>
        </pc:sldMkLst>
        <pc:spChg chg="mod">
          <ac:chgData name="Hardeep K Dhalla" userId="abf1c324fe834724" providerId="LiveId" clId="{BE3E73AB-330B-4C3D-AB14-BDAFEDC4BB5A}" dt="2022-02-21T14:00:21.628" v="2763" actId="20577"/>
          <ac:spMkLst>
            <pc:docMk/>
            <pc:sldMk cId="3326429453" sldId="338"/>
            <ac:spMk id="2" creationId="{33B4DF4F-0552-462F-9E40-BF478008DF35}"/>
          </ac:spMkLst>
        </pc:spChg>
        <pc:spChg chg="mod">
          <ac:chgData name="Hardeep K Dhalla" userId="abf1c324fe834724" providerId="LiveId" clId="{BE3E73AB-330B-4C3D-AB14-BDAFEDC4BB5A}" dt="2022-02-21T14:40:00.875" v="3595" actId="33524"/>
          <ac:spMkLst>
            <pc:docMk/>
            <pc:sldMk cId="3326429453" sldId="338"/>
            <ac:spMk id="3" creationId="{9FEC9F66-D1AC-428D-8DF5-4ABFDABE7739}"/>
          </ac:spMkLst>
        </pc:spChg>
      </pc:sldChg>
      <pc:sldChg chg="add del">
        <pc:chgData name="Hardeep K Dhalla" userId="abf1c324fe834724" providerId="LiveId" clId="{BE3E73AB-330B-4C3D-AB14-BDAFEDC4BB5A}" dt="2022-02-20T23:19:02.513" v="2707" actId="2696"/>
        <pc:sldMkLst>
          <pc:docMk/>
          <pc:sldMk cId="1362027509" sldId="339"/>
        </pc:sldMkLst>
      </pc:sldChg>
      <pc:sldChg chg="modSp new mod">
        <pc:chgData name="Hardeep K Dhalla" userId="abf1c324fe834724" providerId="LiveId" clId="{BE3E73AB-330B-4C3D-AB14-BDAFEDC4BB5A}" dt="2022-02-25T21:41:01.473" v="4108" actId="20577"/>
        <pc:sldMkLst>
          <pc:docMk/>
          <pc:sldMk cId="2953876877" sldId="339"/>
        </pc:sldMkLst>
        <pc:spChg chg="mod">
          <ac:chgData name="Hardeep K Dhalla" userId="abf1c324fe834724" providerId="LiveId" clId="{BE3E73AB-330B-4C3D-AB14-BDAFEDC4BB5A}" dt="2022-02-21T14:22:19.745" v="3364" actId="20577"/>
          <ac:spMkLst>
            <pc:docMk/>
            <pc:sldMk cId="2953876877" sldId="339"/>
            <ac:spMk id="2" creationId="{F2E94796-52FF-4857-9D57-5C9E3ECE68A6}"/>
          </ac:spMkLst>
        </pc:spChg>
        <pc:spChg chg="mod">
          <ac:chgData name="Hardeep K Dhalla" userId="abf1c324fe834724" providerId="LiveId" clId="{BE3E73AB-330B-4C3D-AB14-BDAFEDC4BB5A}" dt="2022-02-25T21:41:01.473" v="4108" actId="20577"/>
          <ac:spMkLst>
            <pc:docMk/>
            <pc:sldMk cId="2953876877" sldId="339"/>
            <ac:spMk id="3" creationId="{2A8FAE3E-E4DF-4ACA-A822-6C4D058C1594}"/>
          </ac:spMkLst>
        </pc:spChg>
      </pc:sldChg>
      <pc:sldChg chg="add del">
        <pc:chgData name="Hardeep K Dhalla" userId="abf1c324fe834724" providerId="LiveId" clId="{BE3E73AB-330B-4C3D-AB14-BDAFEDC4BB5A}" dt="2022-02-20T23:19:02.513" v="2707" actId="2696"/>
        <pc:sldMkLst>
          <pc:docMk/>
          <pc:sldMk cId="314145186" sldId="340"/>
        </pc:sldMkLst>
      </pc:sldChg>
      <pc:sldChg chg="modSp add mod">
        <pc:chgData name="Hardeep K Dhalla" userId="abf1c324fe834724" providerId="LiveId" clId="{BE3E73AB-330B-4C3D-AB14-BDAFEDC4BB5A}" dt="2022-02-21T14:36:20.399" v="3451"/>
        <pc:sldMkLst>
          <pc:docMk/>
          <pc:sldMk cId="4131401655" sldId="340"/>
        </pc:sldMkLst>
        <pc:spChg chg="mod">
          <ac:chgData name="Hardeep K Dhalla" userId="abf1c324fe834724" providerId="LiveId" clId="{BE3E73AB-330B-4C3D-AB14-BDAFEDC4BB5A}" dt="2022-02-21T14:36:20.399" v="3451"/>
          <ac:spMkLst>
            <pc:docMk/>
            <pc:sldMk cId="4131401655" sldId="340"/>
            <ac:spMk id="3" creationId="{9FEC9F66-D1AC-428D-8DF5-4ABFDABE7739}"/>
          </ac:spMkLst>
        </pc:spChg>
      </pc:sldChg>
      <pc:sldChg chg="add del">
        <pc:chgData name="Hardeep K Dhalla" userId="abf1c324fe834724" providerId="LiveId" clId="{BE3E73AB-330B-4C3D-AB14-BDAFEDC4BB5A}" dt="2022-02-20T23:19:02.513" v="2707" actId="2696"/>
        <pc:sldMkLst>
          <pc:docMk/>
          <pc:sldMk cId="3286242975" sldId="341"/>
        </pc:sldMkLst>
      </pc:sldChg>
      <pc:sldChg chg="addSp delSp modSp new mod">
        <pc:chgData name="Hardeep K Dhalla" userId="abf1c324fe834724" providerId="LiveId" clId="{BE3E73AB-330B-4C3D-AB14-BDAFEDC4BB5A}" dt="2022-02-21T14:51:24.020" v="3971" actId="1076"/>
        <pc:sldMkLst>
          <pc:docMk/>
          <pc:sldMk cId="4272462918" sldId="341"/>
        </pc:sldMkLst>
        <pc:spChg chg="mod">
          <ac:chgData name="Hardeep K Dhalla" userId="abf1c324fe834724" providerId="LiveId" clId="{BE3E73AB-330B-4C3D-AB14-BDAFEDC4BB5A}" dt="2022-02-21T14:37:45.432" v="3485" actId="20577"/>
          <ac:spMkLst>
            <pc:docMk/>
            <pc:sldMk cId="4272462918" sldId="341"/>
            <ac:spMk id="2" creationId="{FCA2EC95-8DBB-4ACC-BC2F-B28F5D6F108F}"/>
          </ac:spMkLst>
        </pc:spChg>
        <pc:spChg chg="mod">
          <ac:chgData name="Hardeep K Dhalla" userId="abf1c324fe834724" providerId="LiveId" clId="{BE3E73AB-330B-4C3D-AB14-BDAFEDC4BB5A}" dt="2022-02-21T14:51:22.088" v="3970"/>
          <ac:spMkLst>
            <pc:docMk/>
            <pc:sldMk cId="4272462918" sldId="341"/>
            <ac:spMk id="3" creationId="{F63593C5-7F30-4EE8-8F27-367617A8E623}"/>
          </ac:spMkLst>
        </pc:spChg>
        <pc:picChg chg="add mod">
          <ac:chgData name="Hardeep K Dhalla" userId="abf1c324fe834724" providerId="LiveId" clId="{BE3E73AB-330B-4C3D-AB14-BDAFEDC4BB5A}" dt="2022-02-21T14:50:58.489" v="3961" actId="1076"/>
          <ac:picMkLst>
            <pc:docMk/>
            <pc:sldMk cId="4272462918" sldId="341"/>
            <ac:picMk id="5" creationId="{2AF7EEBE-F730-456E-B015-DDA9AC218437}"/>
          </ac:picMkLst>
        </pc:picChg>
        <pc:picChg chg="add mod">
          <ac:chgData name="Hardeep K Dhalla" userId="abf1c324fe834724" providerId="LiveId" clId="{BE3E73AB-330B-4C3D-AB14-BDAFEDC4BB5A}" dt="2022-02-21T14:51:24.020" v="3971" actId="1076"/>
          <ac:picMkLst>
            <pc:docMk/>
            <pc:sldMk cId="4272462918" sldId="341"/>
            <ac:picMk id="7" creationId="{37CBC9E3-CA15-4291-A724-06A94EA1C255}"/>
          </ac:picMkLst>
        </pc:picChg>
        <pc:picChg chg="add del mod">
          <ac:chgData name="Hardeep K Dhalla" userId="abf1c324fe834724" providerId="LiveId" clId="{BE3E73AB-330B-4C3D-AB14-BDAFEDC4BB5A}" dt="2022-02-21T14:50:54.863" v="3960" actId="478"/>
          <ac:picMkLst>
            <pc:docMk/>
            <pc:sldMk cId="4272462918" sldId="341"/>
            <ac:picMk id="8" creationId="{E416775C-8227-488C-AA33-DEFD933B2784}"/>
          </ac:picMkLst>
        </pc:picChg>
      </pc:sldChg>
      <pc:sldChg chg="modSp add del mod">
        <pc:chgData name="Hardeep K Dhalla" userId="abf1c324fe834724" providerId="LiveId" clId="{BE3E73AB-330B-4C3D-AB14-BDAFEDC4BB5A}" dt="2022-02-20T23:19:02.513" v="2707" actId="2696"/>
        <pc:sldMkLst>
          <pc:docMk/>
          <pc:sldMk cId="1093337234" sldId="342"/>
        </pc:sldMkLst>
        <pc:spChg chg="mod">
          <ac:chgData name="Hardeep K Dhalla" userId="abf1c324fe834724" providerId="LiveId" clId="{BE3E73AB-330B-4C3D-AB14-BDAFEDC4BB5A}" dt="2022-02-20T23:09:02.682" v="2657"/>
          <ac:spMkLst>
            <pc:docMk/>
            <pc:sldMk cId="1093337234" sldId="342"/>
            <ac:spMk id="2" creationId="{E605F1AA-2510-4A60-9C10-6B87E3B58D11}"/>
          </ac:spMkLst>
        </pc:spChg>
      </pc:sldChg>
      <pc:sldChg chg="modSp new mod">
        <pc:chgData name="Hardeep K Dhalla" userId="abf1c324fe834724" providerId="LiveId" clId="{BE3E73AB-330B-4C3D-AB14-BDAFEDC4BB5A}" dt="2022-02-21T14:48:30.831" v="3931" actId="20577"/>
        <pc:sldMkLst>
          <pc:docMk/>
          <pc:sldMk cId="1543286523" sldId="342"/>
        </pc:sldMkLst>
        <pc:spChg chg="mod">
          <ac:chgData name="Hardeep K Dhalla" userId="abf1c324fe834724" providerId="LiveId" clId="{BE3E73AB-330B-4C3D-AB14-BDAFEDC4BB5A}" dt="2022-02-21T14:43:49.407" v="3608" actId="20577"/>
          <ac:spMkLst>
            <pc:docMk/>
            <pc:sldMk cId="1543286523" sldId="342"/>
            <ac:spMk id="2" creationId="{3BBCFB28-075C-486D-8B6B-45DE554AE273}"/>
          </ac:spMkLst>
        </pc:spChg>
        <pc:spChg chg="mod">
          <ac:chgData name="Hardeep K Dhalla" userId="abf1c324fe834724" providerId="LiveId" clId="{BE3E73AB-330B-4C3D-AB14-BDAFEDC4BB5A}" dt="2022-02-21T14:48:30.831" v="3931" actId="20577"/>
          <ac:spMkLst>
            <pc:docMk/>
            <pc:sldMk cId="1543286523" sldId="342"/>
            <ac:spMk id="3" creationId="{A51A1E94-8B93-414D-9F7C-6DE8B63299C3}"/>
          </ac:spMkLst>
        </pc:spChg>
      </pc:sldChg>
    </pc:docChg>
  </pc:docChgLst>
  <pc:docChgLst>
    <pc:chgData name="Hardeep K Dhalla" userId="abf1c324fe834724" providerId="LiveId" clId="{5EF9D74A-9991-4607-A219-76FF233C9F45}"/>
    <pc:docChg chg="undo custSel addSld delSld modSld">
      <pc:chgData name="Hardeep K Dhalla" userId="abf1c324fe834724" providerId="LiveId" clId="{5EF9D74A-9991-4607-A219-76FF233C9F45}" dt="2022-01-04T16:22:47.383" v="300" actId="20577"/>
      <pc:docMkLst>
        <pc:docMk/>
      </pc:docMkLst>
      <pc:sldChg chg="modSp mod">
        <pc:chgData name="Hardeep K Dhalla" userId="abf1c324fe834724" providerId="LiveId" clId="{5EF9D74A-9991-4607-A219-76FF233C9F45}" dt="2022-01-04T16:08:29.626" v="180"/>
        <pc:sldMkLst>
          <pc:docMk/>
          <pc:sldMk cId="3342573494" sldId="257"/>
        </pc:sldMkLst>
        <pc:spChg chg="mod">
          <ac:chgData name="Hardeep K Dhalla" userId="abf1c324fe834724" providerId="LiveId" clId="{5EF9D74A-9991-4607-A219-76FF233C9F45}" dt="2022-01-04T16:08:29.626" v="180"/>
          <ac:spMkLst>
            <pc:docMk/>
            <pc:sldMk cId="3342573494" sldId="257"/>
            <ac:spMk id="3" creationId="{4F4479AD-4AB5-4410-9889-A3933991A7BA}"/>
          </ac:spMkLst>
        </pc:spChg>
      </pc:sldChg>
      <pc:sldChg chg="del">
        <pc:chgData name="Hardeep K Dhalla" userId="abf1c324fe834724" providerId="LiveId" clId="{5EF9D74A-9991-4607-A219-76FF233C9F45}" dt="2022-01-03T23:24:18.932" v="2" actId="47"/>
        <pc:sldMkLst>
          <pc:docMk/>
          <pc:sldMk cId="189558085" sldId="264"/>
        </pc:sldMkLst>
      </pc:sldChg>
      <pc:sldChg chg="del">
        <pc:chgData name="Hardeep K Dhalla" userId="abf1c324fe834724" providerId="LiveId" clId="{5EF9D74A-9991-4607-A219-76FF233C9F45}" dt="2022-01-03T23:24:18.494" v="1" actId="47"/>
        <pc:sldMkLst>
          <pc:docMk/>
          <pc:sldMk cId="3528812773" sldId="265"/>
        </pc:sldMkLst>
      </pc:sldChg>
      <pc:sldChg chg="del">
        <pc:chgData name="Hardeep K Dhalla" userId="abf1c324fe834724" providerId="LiveId" clId="{5EF9D74A-9991-4607-A219-76FF233C9F45}" dt="2022-01-03T23:24:17.854" v="0" actId="47"/>
        <pc:sldMkLst>
          <pc:docMk/>
          <pc:sldMk cId="2216004573" sldId="266"/>
        </pc:sldMkLst>
      </pc:sldChg>
      <pc:sldChg chg="del">
        <pc:chgData name="Hardeep K Dhalla" userId="abf1c324fe834724" providerId="LiveId" clId="{5EF9D74A-9991-4607-A219-76FF233C9F45}" dt="2022-01-03T23:24:19.650" v="3" actId="47"/>
        <pc:sldMkLst>
          <pc:docMk/>
          <pc:sldMk cId="2300695849" sldId="267"/>
        </pc:sldMkLst>
      </pc:sldChg>
      <pc:sldChg chg="del">
        <pc:chgData name="Hardeep K Dhalla" userId="abf1c324fe834724" providerId="LiveId" clId="{5EF9D74A-9991-4607-A219-76FF233C9F45}" dt="2022-01-03T23:24:20.041" v="4" actId="47"/>
        <pc:sldMkLst>
          <pc:docMk/>
          <pc:sldMk cId="755915682" sldId="268"/>
        </pc:sldMkLst>
      </pc:sldChg>
      <pc:sldChg chg="del">
        <pc:chgData name="Hardeep K Dhalla" userId="abf1c324fe834724" providerId="LiveId" clId="{5EF9D74A-9991-4607-A219-76FF233C9F45}" dt="2022-01-03T23:24:20.588" v="5" actId="47"/>
        <pc:sldMkLst>
          <pc:docMk/>
          <pc:sldMk cId="3448143176" sldId="269"/>
        </pc:sldMkLst>
      </pc:sldChg>
      <pc:sldChg chg="del">
        <pc:chgData name="Hardeep K Dhalla" userId="abf1c324fe834724" providerId="LiveId" clId="{5EF9D74A-9991-4607-A219-76FF233C9F45}" dt="2022-01-03T23:24:21.931" v="7" actId="47"/>
        <pc:sldMkLst>
          <pc:docMk/>
          <pc:sldMk cId="3688480726" sldId="270"/>
        </pc:sldMkLst>
      </pc:sldChg>
      <pc:sldChg chg="del">
        <pc:chgData name="Hardeep K Dhalla" userId="abf1c324fe834724" providerId="LiveId" clId="{5EF9D74A-9991-4607-A219-76FF233C9F45}" dt="2022-01-03T23:24:21.197" v="6" actId="47"/>
        <pc:sldMkLst>
          <pc:docMk/>
          <pc:sldMk cId="2577532352" sldId="271"/>
        </pc:sldMkLst>
      </pc:sldChg>
      <pc:sldChg chg="del">
        <pc:chgData name="Hardeep K Dhalla" userId="abf1c324fe834724" providerId="LiveId" clId="{5EF9D74A-9991-4607-A219-76FF233C9F45}" dt="2022-01-03T23:25:11.148" v="27" actId="47"/>
        <pc:sldMkLst>
          <pc:docMk/>
          <pc:sldMk cId="3165492126" sldId="272"/>
        </pc:sldMkLst>
      </pc:sldChg>
      <pc:sldChg chg="del">
        <pc:chgData name="Hardeep K Dhalla" userId="abf1c324fe834724" providerId="LiveId" clId="{5EF9D74A-9991-4607-A219-76FF233C9F45}" dt="2022-01-03T23:25:13.038" v="28" actId="47"/>
        <pc:sldMkLst>
          <pc:docMk/>
          <pc:sldMk cId="2001426952" sldId="273"/>
        </pc:sldMkLst>
      </pc:sldChg>
      <pc:sldChg chg="del">
        <pc:chgData name="Hardeep K Dhalla" userId="abf1c324fe834724" providerId="LiveId" clId="{5EF9D74A-9991-4607-A219-76FF233C9F45}" dt="2022-01-03T23:25:14.100" v="29" actId="47"/>
        <pc:sldMkLst>
          <pc:docMk/>
          <pc:sldMk cId="2301637463" sldId="274"/>
        </pc:sldMkLst>
      </pc:sldChg>
      <pc:sldChg chg="del">
        <pc:chgData name="Hardeep K Dhalla" userId="abf1c324fe834724" providerId="LiveId" clId="{5EF9D74A-9991-4607-A219-76FF233C9F45}" dt="2022-01-03T23:25:17.006" v="32" actId="47"/>
        <pc:sldMkLst>
          <pc:docMk/>
          <pc:sldMk cId="292747921" sldId="275"/>
        </pc:sldMkLst>
      </pc:sldChg>
      <pc:sldChg chg="del">
        <pc:chgData name="Hardeep K Dhalla" userId="abf1c324fe834724" providerId="LiveId" clId="{5EF9D74A-9991-4607-A219-76FF233C9F45}" dt="2022-01-03T23:25:17.584" v="33" actId="47"/>
        <pc:sldMkLst>
          <pc:docMk/>
          <pc:sldMk cId="1059677100" sldId="276"/>
        </pc:sldMkLst>
      </pc:sldChg>
      <pc:sldChg chg="del">
        <pc:chgData name="Hardeep K Dhalla" userId="abf1c324fe834724" providerId="LiveId" clId="{5EF9D74A-9991-4607-A219-76FF233C9F45}" dt="2022-01-03T23:25:16.162" v="31" actId="47"/>
        <pc:sldMkLst>
          <pc:docMk/>
          <pc:sldMk cId="4208017007" sldId="277"/>
        </pc:sldMkLst>
      </pc:sldChg>
      <pc:sldChg chg="del">
        <pc:chgData name="Hardeep K Dhalla" userId="abf1c324fe834724" providerId="LiveId" clId="{5EF9D74A-9991-4607-A219-76FF233C9F45}" dt="2022-01-03T23:25:17.990" v="34" actId="47"/>
        <pc:sldMkLst>
          <pc:docMk/>
          <pc:sldMk cId="2683763097" sldId="278"/>
        </pc:sldMkLst>
      </pc:sldChg>
      <pc:sldChg chg="del">
        <pc:chgData name="Hardeep K Dhalla" userId="abf1c324fe834724" providerId="LiveId" clId="{5EF9D74A-9991-4607-A219-76FF233C9F45}" dt="2022-01-03T23:25:18.474" v="35" actId="47"/>
        <pc:sldMkLst>
          <pc:docMk/>
          <pc:sldMk cId="645362850" sldId="279"/>
        </pc:sldMkLst>
      </pc:sldChg>
      <pc:sldChg chg="del">
        <pc:chgData name="Hardeep K Dhalla" userId="abf1c324fe834724" providerId="LiveId" clId="{5EF9D74A-9991-4607-A219-76FF233C9F45}" dt="2022-01-03T23:25:18.865" v="36" actId="47"/>
        <pc:sldMkLst>
          <pc:docMk/>
          <pc:sldMk cId="2496485403" sldId="280"/>
        </pc:sldMkLst>
      </pc:sldChg>
      <pc:sldChg chg="del">
        <pc:chgData name="Hardeep K Dhalla" userId="abf1c324fe834724" providerId="LiveId" clId="{5EF9D74A-9991-4607-A219-76FF233C9F45}" dt="2022-01-03T23:25:19.224" v="37" actId="47"/>
        <pc:sldMkLst>
          <pc:docMk/>
          <pc:sldMk cId="2481514001" sldId="281"/>
        </pc:sldMkLst>
      </pc:sldChg>
      <pc:sldChg chg="del">
        <pc:chgData name="Hardeep K Dhalla" userId="abf1c324fe834724" providerId="LiveId" clId="{5EF9D74A-9991-4607-A219-76FF233C9F45}" dt="2022-01-03T23:25:19.630" v="38" actId="47"/>
        <pc:sldMkLst>
          <pc:docMk/>
          <pc:sldMk cId="4084498659" sldId="282"/>
        </pc:sldMkLst>
      </pc:sldChg>
      <pc:sldChg chg="del">
        <pc:chgData name="Hardeep K Dhalla" userId="abf1c324fe834724" providerId="LiveId" clId="{5EF9D74A-9991-4607-A219-76FF233C9F45}" dt="2022-01-03T23:25:21.161" v="39" actId="47"/>
        <pc:sldMkLst>
          <pc:docMk/>
          <pc:sldMk cId="1941307898" sldId="283"/>
        </pc:sldMkLst>
      </pc:sldChg>
      <pc:sldChg chg="del">
        <pc:chgData name="Hardeep K Dhalla" userId="abf1c324fe834724" providerId="LiveId" clId="{5EF9D74A-9991-4607-A219-76FF233C9F45}" dt="2022-01-03T23:25:22.114" v="40" actId="47"/>
        <pc:sldMkLst>
          <pc:docMk/>
          <pc:sldMk cId="3176978826" sldId="284"/>
        </pc:sldMkLst>
      </pc:sldChg>
      <pc:sldChg chg="del">
        <pc:chgData name="Hardeep K Dhalla" userId="abf1c324fe834724" providerId="LiveId" clId="{5EF9D74A-9991-4607-A219-76FF233C9F45}" dt="2022-01-03T23:24:22.712" v="8" actId="47"/>
        <pc:sldMkLst>
          <pc:docMk/>
          <pc:sldMk cId="4052682842" sldId="285"/>
        </pc:sldMkLst>
      </pc:sldChg>
      <pc:sldChg chg="del">
        <pc:chgData name="Hardeep K Dhalla" userId="abf1c324fe834724" providerId="LiveId" clId="{5EF9D74A-9991-4607-A219-76FF233C9F45}" dt="2022-01-03T23:25:14.991" v="30" actId="47"/>
        <pc:sldMkLst>
          <pc:docMk/>
          <pc:sldMk cId="319277118" sldId="286"/>
        </pc:sldMkLst>
      </pc:sldChg>
      <pc:sldChg chg="del">
        <pc:chgData name="Hardeep K Dhalla" userId="abf1c324fe834724" providerId="LiveId" clId="{5EF9D74A-9991-4607-A219-76FF233C9F45}" dt="2022-01-03T23:24:25.087" v="11" actId="47"/>
        <pc:sldMkLst>
          <pc:docMk/>
          <pc:sldMk cId="4210192773" sldId="287"/>
        </pc:sldMkLst>
      </pc:sldChg>
      <pc:sldChg chg="add del">
        <pc:chgData name="Hardeep K Dhalla" userId="abf1c324fe834724" providerId="LiveId" clId="{5EF9D74A-9991-4607-A219-76FF233C9F45}" dt="2022-01-03T23:24:33.834" v="14" actId="47"/>
        <pc:sldMkLst>
          <pc:docMk/>
          <pc:sldMk cId="4092425969" sldId="288"/>
        </pc:sldMkLst>
      </pc:sldChg>
      <pc:sldChg chg="del">
        <pc:chgData name="Hardeep K Dhalla" userId="abf1c324fe834724" providerId="LiveId" clId="{5EF9D74A-9991-4607-A219-76FF233C9F45}" dt="2022-01-03T23:24:54.578" v="15" actId="47"/>
        <pc:sldMkLst>
          <pc:docMk/>
          <pc:sldMk cId="736262600" sldId="289"/>
        </pc:sldMkLst>
      </pc:sldChg>
      <pc:sldChg chg="del">
        <pc:chgData name="Hardeep K Dhalla" userId="abf1c324fe834724" providerId="LiveId" clId="{5EF9D74A-9991-4607-A219-76FF233C9F45}" dt="2022-01-03T23:24:56.078" v="16" actId="47"/>
        <pc:sldMkLst>
          <pc:docMk/>
          <pc:sldMk cId="3105108897" sldId="290"/>
        </pc:sldMkLst>
      </pc:sldChg>
      <pc:sldChg chg="del">
        <pc:chgData name="Hardeep K Dhalla" userId="abf1c324fe834724" providerId="LiveId" clId="{5EF9D74A-9991-4607-A219-76FF233C9F45}" dt="2022-01-03T23:24:57.674" v="17" actId="47"/>
        <pc:sldMkLst>
          <pc:docMk/>
          <pc:sldMk cId="360248804" sldId="291"/>
        </pc:sldMkLst>
      </pc:sldChg>
      <pc:sldChg chg="del">
        <pc:chgData name="Hardeep K Dhalla" userId="abf1c324fe834724" providerId="LiveId" clId="{5EF9D74A-9991-4607-A219-76FF233C9F45}" dt="2022-01-03T23:24:58.799" v="18" actId="47"/>
        <pc:sldMkLst>
          <pc:docMk/>
          <pc:sldMk cId="2565127868" sldId="292"/>
        </pc:sldMkLst>
      </pc:sldChg>
      <pc:sldChg chg="del">
        <pc:chgData name="Hardeep K Dhalla" userId="abf1c324fe834724" providerId="LiveId" clId="{5EF9D74A-9991-4607-A219-76FF233C9F45}" dt="2022-01-03T23:24:59.189" v="19" actId="47"/>
        <pc:sldMkLst>
          <pc:docMk/>
          <pc:sldMk cId="2426864115" sldId="293"/>
        </pc:sldMkLst>
      </pc:sldChg>
      <pc:sldChg chg="del">
        <pc:chgData name="Hardeep K Dhalla" userId="abf1c324fe834724" providerId="LiveId" clId="{5EF9D74A-9991-4607-A219-76FF233C9F45}" dt="2022-01-03T23:24:59.752" v="20" actId="47"/>
        <pc:sldMkLst>
          <pc:docMk/>
          <pc:sldMk cId="2119499363" sldId="294"/>
        </pc:sldMkLst>
      </pc:sldChg>
      <pc:sldChg chg="del">
        <pc:chgData name="Hardeep K Dhalla" userId="abf1c324fe834724" providerId="LiveId" clId="{5EF9D74A-9991-4607-A219-76FF233C9F45}" dt="2022-01-03T23:25:00.142" v="21" actId="47"/>
        <pc:sldMkLst>
          <pc:docMk/>
          <pc:sldMk cId="3473133078" sldId="295"/>
        </pc:sldMkLst>
      </pc:sldChg>
      <pc:sldChg chg="del">
        <pc:chgData name="Hardeep K Dhalla" userId="abf1c324fe834724" providerId="LiveId" clId="{5EF9D74A-9991-4607-A219-76FF233C9F45}" dt="2022-01-03T23:25:00.580" v="22" actId="47"/>
        <pc:sldMkLst>
          <pc:docMk/>
          <pc:sldMk cId="1097060536" sldId="297"/>
        </pc:sldMkLst>
      </pc:sldChg>
      <pc:sldChg chg="del">
        <pc:chgData name="Hardeep K Dhalla" userId="abf1c324fe834724" providerId="LiveId" clId="{5EF9D74A-9991-4607-A219-76FF233C9F45}" dt="2022-01-03T23:25:01.064" v="23" actId="47"/>
        <pc:sldMkLst>
          <pc:docMk/>
          <pc:sldMk cId="2963894217" sldId="298"/>
        </pc:sldMkLst>
      </pc:sldChg>
      <pc:sldChg chg="del">
        <pc:chgData name="Hardeep K Dhalla" userId="abf1c324fe834724" providerId="LiveId" clId="{5EF9D74A-9991-4607-A219-76FF233C9F45}" dt="2022-01-03T23:25:01.407" v="24" actId="47"/>
        <pc:sldMkLst>
          <pc:docMk/>
          <pc:sldMk cId="1275618466" sldId="299"/>
        </pc:sldMkLst>
      </pc:sldChg>
      <pc:sldChg chg="del">
        <pc:chgData name="Hardeep K Dhalla" userId="abf1c324fe834724" providerId="LiveId" clId="{5EF9D74A-9991-4607-A219-76FF233C9F45}" dt="2022-01-03T23:25:02.064" v="25" actId="47"/>
        <pc:sldMkLst>
          <pc:docMk/>
          <pc:sldMk cId="3223597599" sldId="300"/>
        </pc:sldMkLst>
      </pc:sldChg>
      <pc:sldChg chg="del">
        <pc:chgData name="Hardeep K Dhalla" userId="abf1c324fe834724" providerId="LiveId" clId="{5EF9D74A-9991-4607-A219-76FF233C9F45}" dt="2022-01-03T23:25:02.423" v="26" actId="47"/>
        <pc:sldMkLst>
          <pc:docMk/>
          <pc:sldMk cId="388160523" sldId="301"/>
        </pc:sldMkLst>
      </pc:sldChg>
      <pc:sldChg chg="del">
        <pc:chgData name="Hardeep K Dhalla" userId="abf1c324fe834724" providerId="LiveId" clId="{5EF9D74A-9991-4607-A219-76FF233C9F45}" dt="2022-01-03T23:24:23.165" v="9" actId="47"/>
        <pc:sldMkLst>
          <pc:docMk/>
          <pc:sldMk cId="1566210039" sldId="303"/>
        </pc:sldMkLst>
      </pc:sldChg>
      <pc:sldChg chg="del">
        <pc:chgData name="Hardeep K Dhalla" userId="abf1c324fe834724" providerId="LiveId" clId="{5EF9D74A-9991-4607-A219-76FF233C9F45}" dt="2022-01-03T23:24:24.102" v="10" actId="47"/>
        <pc:sldMkLst>
          <pc:docMk/>
          <pc:sldMk cId="3352190215" sldId="304"/>
        </pc:sldMkLst>
      </pc:sldChg>
      <pc:sldChg chg="modSp new mod">
        <pc:chgData name="Hardeep K Dhalla" userId="abf1c324fe834724" providerId="LiveId" clId="{5EF9D74A-9991-4607-A219-76FF233C9F45}" dt="2022-01-04T16:15:00.917" v="246" actId="20577"/>
        <pc:sldMkLst>
          <pc:docMk/>
          <pc:sldMk cId="155033625" sldId="309"/>
        </pc:sldMkLst>
        <pc:spChg chg="mod">
          <ac:chgData name="Hardeep K Dhalla" userId="abf1c324fe834724" providerId="LiveId" clId="{5EF9D74A-9991-4607-A219-76FF233C9F45}" dt="2022-01-03T23:28:13.428" v="52" actId="20577"/>
          <ac:spMkLst>
            <pc:docMk/>
            <pc:sldMk cId="155033625" sldId="309"/>
            <ac:spMk id="2" creationId="{8E7A7E65-60EB-4F5D-9E1E-DBF9ADE2C0F9}"/>
          </ac:spMkLst>
        </pc:spChg>
        <pc:spChg chg="mod">
          <ac:chgData name="Hardeep K Dhalla" userId="abf1c324fe834724" providerId="LiveId" clId="{5EF9D74A-9991-4607-A219-76FF233C9F45}" dt="2022-01-04T16:15:00.917" v="246" actId="20577"/>
          <ac:spMkLst>
            <pc:docMk/>
            <pc:sldMk cId="155033625" sldId="309"/>
            <ac:spMk id="3" creationId="{5463F6C2-119F-486A-9501-CEB416D34C6B}"/>
          </ac:spMkLst>
        </pc:spChg>
      </pc:sldChg>
      <pc:sldChg chg="modSp new mod">
        <pc:chgData name="Hardeep K Dhalla" userId="abf1c324fe834724" providerId="LiveId" clId="{5EF9D74A-9991-4607-A219-76FF233C9F45}" dt="2022-01-04T16:00:59.420" v="164" actId="6549"/>
        <pc:sldMkLst>
          <pc:docMk/>
          <pc:sldMk cId="1834652302" sldId="310"/>
        </pc:sldMkLst>
        <pc:spChg chg="mod">
          <ac:chgData name="Hardeep K Dhalla" userId="abf1c324fe834724" providerId="LiveId" clId="{5EF9D74A-9991-4607-A219-76FF233C9F45}" dt="2022-01-04T15:23:28.083" v="86" actId="20577"/>
          <ac:spMkLst>
            <pc:docMk/>
            <pc:sldMk cId="1834652302" sldId="310"/>
            <ac:spMk id="2" creationId="{C672435D-3FB5-467C-8C16-282EDA7EA69F}"/>
          </ac:spMkLst>
        </pc:spChg>
        <pc:spChg chg="mod">
          <ac:chgData name="Hardeep K Dhalla" userId="abf1c324fe834724" providerId="LiveId" clId="{5EF9D74A-9991-4607-A219-76FF233C9F45}" dt="2022-01-04T16:00:59.420" v="164" actId="6549"/>
          <ac:spMkLst>
            <pc:docMk/>
            <pc:sldMk cId="1834652302" sldId="310"/>
            <ac:spMk id="3" creationId="{8B093FB8-E86F-4F41-B438-4813208C3C3B}"/>
          </ac:spMkLst>
        </pc:spChg>
      </pc:sldChg>
      <pc:sldChg chg="addSp modSp new mod">
        <pc:chgData name="Hardeep K Dhalla" userId="abf1c324fe834724" providerId="LiveId" clId="{5EF9D74A-9991-4607-A219-76FF233C9F45}" dt="2022-01-04T15:38:59.714" v="125" actId="20577"/>
        <pc:sldMkLst>
          <pc:docMk/>
          <pc:sldMk cId="2904160439" sldId="311"/>
        </pc:sldMkLst>
        <pc:spChg chg="mod">
          <ac:chgData name="Hardeep K Dhalla" userId="abf1c324fe834724" providerId="LiveId" clId="{5EF9D74A-9991-4607-A219-76FF233C9F45}" dt="2022-01-04T15:38:59.714" v="125" actId="20577"/>
          <ac:spMkLst>
            <pc:docMk/>
            <pc:sldMk cId="2904160439" sldId="311"/>
            <ac:spMk id="2" creationId="{F4C1222F-F63C-47F4-A1A2-D634929C4FDF}"/>
          </ac:spMkLst>
        </pc:spChg>
        <pc:spChg chg="mod">
          <ac:chgData name="Hardeep K Dhalla" userId="abf1c324fe834724" providerId="LiveId" clId="{5EF9D74A-9991-4607-A219-76FF233C9F45}" dt="2022-01-04T15:38:49.400" v="118"/>
          <ac:spMkLst>
            <pc:docMk/>
            <pc:sldMk cId="2904160439" sldId="311"/>
            <ac:spMk id="3" creationId="{67A77259-1E09-44B6-8F6D-7E5C1A18CD73}"/>
          </ac:spMkLst>
        </pc:spChg>
        <pc:picChg chg="add mod">
          <ac:chgData name="Hardeep K Dhalla" userId="abf1c324fe834724" providerId="LiveId" clId="{5EF9D74A-9991-4607-A219-76FF233C9F45}" dt="2022-01-04T15:38:52.903" v="119" actId="1076"/>
          <ac:picMkLst>
            <pc:docMk/>
            <pc:sldMk cId="2904160439" sldId="311"/>
            <ac:picMk id="5" creationId="{980A1574-7619-4BA3-BACF-F9D5A34AD57E}"/>
          </ac:picMkLst>
        </pc:picChg>
      </pc:sldChg>
      <pc:sldChg chg="modSp new mod">
        <pc:chgData name="Hardeep K Dhalla" userId="abf1c324fe834724" providerId="LiveId" clId="{5EF9D74A-9991-4607-A219-76FF233C9F45}" dt="2022-01-04T15:58:36.732" v="152" actId="20577"/>
        <pc:sldMkLst>
          <pc:docMk/>
          <pc:sldMk cId="654038582" sldId="312"/>
        </pc:sldMkLst>
        <pc:spChg chg="mod">
          <ac:chgData name="Hardeep K Dhalla" userId="abf1c324fe834724" providerId="LiveId" clId="{5EF9D74A-9991-4607-A219-76FF233C9F45}" dt="2022-01-04T15:58:36.732" v="152" actId="20577"/>
          <ac:spMkLst>
            <pc:docMk/>
            <pc:sldMk cId="654038582" sldId="312"/>
            <ac:spMk id="2" creationId="{9DA138BC-9D1D-4EF2-B0BA-76D33A8F9996}"/>
          </ac:spMkLst>
        </pc:spChg>
        <pc:spChg chg="mod">
          <ac:chgData name="Hardeep K Dhalla" userId="abf1c324fe834724" providerId="LiveId" clId="{5EF9D74A-9991-4607-A219-76FF233C9F45}" dt="2022-01-04T15:58:31.028" v="144"/>
          <ac:spMkLst>
            <pc:docMk/>
            <pc:sldMk cId="654038582" sldId="312"/>
            <ac:spMk id="3" creationId="{37371FA2-33FA-4DDF-B5F4-FD0F8A8EBEEB}"/>
          </ac:spMkLst>
        </pc:spChg>
      </pc:sldChg>
      <pc:sldChg chg="addSp delSp modSp new mod">
        <pc:chgData name="Hardeep K Dhalla" userId="abf1c324fe834724" providerId="LiveId" clId="{5EF9D74A-9991-4607-A219-76FF233C9F45}" dt="2022-01-04T16:05:13.040" v="176"/>
        <pc:sldMkLst>
          <pc:docMk/>
          <pc:sldMk cId="1843131404" sldId="313"/>
        </pc:sldMkLst>
        <pc:spChg chg="mod">
          <ac:chgData name="Hardeep K Dhalla" userId="abf1c324fe834724" providerId="LiveId" clId="{5EF9D74A-9991-4607-A219-76FF233C9F45}" dt="2022-01-04T16:03:50.346" v="168"/>
          <ac:spMkLst>
            <pc:docMk/>
            <pc:sldMk cId="1843131404" sldId="313"/>
            <ac:spMk id="2" creationId="{FC1D16FC-735F-4EF2-ABF4-B073C75A48B9}"/>
          </ac:spMkLst>
        </pc:spChg>
        <pc:spChg chg="add del mod">
          <ac:chgData name="Hardeep K Dhalla" userId="abf1c324fe834724" providerId="LiveId" clId="{5EF9D74A-9991-4607-A219-76FF233C9F45}" dt="2022-01-04T16:05:13.040" v="176"/>
          <ac:spMkLst>
            <pc:docMk/>
            <pc:sldMk cId="1843131404" sldId="313"/>
            <ac:spMk id="3" creationId="{88CDFFCA-674B-4A33-B712-5413FBF3C3CC}"/>
          </ac:spMkLst>
        </pc:spChg>
        <pc:spChg chg="add del mod">
          <ac:chgData name="Hardeep K Dhalla" userId="abf1c324fe834724" providerId="LiveId" clId="{5EF9D74A-9991-4607-A219-76FF233C9F45}" dt="2022-01-04T16:04:11.208" v="170"/>
          <ac:spMkLst>
            <pc:docMk/>
            <pc:sldMk cId="1843131404" sldId="313"/>
            <ac:spMk id="4" creationId="{9F8CED20-1953-403E-B8CC-F1E0B77BABCC}"/>
          </ac:spMkLst>
        </pc:spChg>
      </pc:sldChg>
      <pc:sldChg chg="addSp modSp new mod">
        <pc:chgData name="Hardeep K Dhalla" userId="abf1c324fe834724" providerId="LiveId" clId="{5EF9D74A-9991-4607-A219-76FF233C9F45}" dt="2022-01-04T16:14:22.533" v="186" actId="1076"/>
        <pc:sldMkLst>
          <pc:docMk/>
          <pc:sldMk cId="1422085422" sldId="314"/>
        </pc:sldMkLst>
        <pc:picChg chg="add mod">
          <ac:chgData name="Hardeep K Dhalla" userId="abf1c324fe834724" providerId="LiveId" clId="{5EF9D74A-9991-4607-A219-76FF233C9F45}" dt="2022-01-04T16:14:22.533" v="186" actId="1076"/>
          <ac:picMkLst>
            <pc:docMk/>
            <pc:sldMk cId="1422085422" sldId="314"/>
            <ac:picMk id="3" creationId="{FDAA2392-D346-4C0C-BE20-C95FF1F21BF7}"/>
          </ac:picMkLst>
        </pc:picChg>
      </pc:sldChg>
      <pc:sldChg chg="modSp new mod">
        <pc:chgData name="Hardeep K Dhalla" userId="abf1c324fe834724" providerId="LiveId" clId="{5EF9D74A-9991-4607-A219-76FF233C9F45}" dt="2022-01-04T16:22:47.383" v="300" actId="20577"/>
        <pc:sldMkLst>
          <pc:docMk/>
          <pc:sldMk cId="1801848189" sldId="315"/>
        </pc:sldMkLst>
        <pc:spChg chg="mod">
          <ac:chgData name="Hardeep K Dhalla" userId="abf1c324fe834724" providerId="LiveId" clId="{5EF9D74A-9991-4607-A219-76FF233C9F45}" dt="2022-01-04T16:22:47.383" v="300" actId="20577"/>
          <ac:spMkLst>
            <pc:docMk/>
            <pc:sldMk cId="1801848189" sldId="315"/>
            <ac:spMk id="3" creationId="{3992CF7A-A027-420A-A0AC-4AD2DF83BF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8DB2-9842-423B-B199-791E3741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43125-86EC-4AC5-949F-346B0BD6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F50A-41EA-4F9B-BCF6-ECC324A8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F3E2-22FB-4B9B-88D5-DAE4B364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3EC5-0427-4CE7-8025-EB1050F6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DAE2-FFD1-4BA7-8E62-9909D38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34367-BC6B-473F-B8D6-9811EEF16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C632-8699-4ED4-8008-1E019B2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86B93-87F5-42D4-8C9E-7E132D79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C401-208F-4D3F-B94C-9B90E851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9A0E8-ADAB-4AD0-B112-45B0D635A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21C4A-43BB-4347-8F95-DB5F71953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63963-1E7F-4ACF-A0FB-EB8F63BA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6D95-0430-43E2-8B9F-6C48DD5E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F459-8D53-4953-8D38-E88F140D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AC23-7BA5-4ADD-A68F-83050763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F2A3-DD18-490E-96AF-133F3031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18F2-4BFF-4AF5-BE8F-CA015877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BFF1-EF09-46F9-87D2-5FD9D645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7E62-CA32-4D71-B107-B52469B6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BB60-F471-464E-A4F6-9CD909DF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C175-890D-4E75-8BC4-B088A4FA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079C-232D-4186-8FEA-B99D1CBD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8770-2684-4937-A5DE-96D090FB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6FC4-0C8A-48D2-B804-8676A869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A2FA-E621-494E-A7EA-6A331440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D9C1-9610-464B-B08C-296B91D7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5280D-7B01-43B4-9471-BB303FEE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133F-D8CB-483D-928F-0C8A54F3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1C848-9CC5-4E53-8FAE-26765EDA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F3BA0-5E6E-4009-B362-85F788B7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4B65-1C84-4341-87A0-03E1D630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73E0-5E9B-43B4-AA54-B6577167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4D561-7394-470F-9A8A-A1ED5B202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B1BFB-1792-431C-B63C-729AFF5FE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55263-AABF-4E07-A4A0-1561F9A26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DE406-276C-46B5-9102-83E6886F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C540C-4417-4983-820A-43B814B7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8BA07-00F8-48D6-99E0-2619117A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CB97-B0A4-4B94-92C0-62A530DC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35A71-716B-4D79-B351-DC2649E8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3FDAE-2F9A-41CF-94C1-4E7223AE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7C483-D5F5-49B4-AD6B-629CB2E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E7F34-1464-4C7D-918E-69614E66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20FEE-E265-45FC-83D8-F248671A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AE2D-BB5E-4C5A-B98C-4BD9EB89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6606-9C79-4C49-B42A-6654092D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4E44-8A36-48A5-ACBF-3C1F647E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909C0-C057-4D75-96B4-FB065DF18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42F23-BD02-4CFF-AA11-049D9B98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A2FF9-DC74-4014-ABCA-B47948E8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085C0-2465-4184-A5BE-6643455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8C4C-AC16-4CAA-8C21-BFFA91DF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CD4F9-ACA7-4455-84AA-7381F6BCF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A5B25-115B-4672-A07C-641EEDD24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9C45-291C-4C89-8AE8-C2DE8735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42B3-A54F-4417-AA8F-20522A40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9AD69-CE2F-4134-98E9-8718A140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A7843-93C7-46FD-ADDB-2D6353BC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A602F-68E6-43FF-9315-F11CD110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011C-98A0-4142-9F66-D9BD736CC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A1AE-4CD0-4169-895C-FC0F2A2476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7647-CFBE-4DD3-B915-DBC7E226F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BBC1-9AE9-4745-A013-C320C6871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ttribute-binding" TargetMode="External"/><Relationship Id="rId2" Type="http://schemas.openxmlformats.org/officeDocument/2006/relationships/hyperlink" Target="https://angular.io/guide/understanding-angular-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guide/property-binding-best-practices" TargetMode="External"/><Relationship Id="rId4" Type="http://schemas.openxmlformats.org/officeDocument/2006/relationships/hyperlink" Target="https://angular.io/guide/property-bind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121A-000C-4BB9-92F8-9BAA63C3B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Understanding Data </a:t>
            </a:r>
            <a:r>
              <a:rPr lang="en-US" dirty="0"/>
              <a:t>bindings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1588C-3380-4F40-B838-D7917E3AE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48607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3EEFD-ABAF-48BC-A4B0-4EC38888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412430"/>
            <a:ext cx="9640645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6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30EC-DB60-4F16-88B0-051C0AAE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</a:rPr>
              <a:t>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inding punctuation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380E-CE4E-4885-B676-F6AAF5A04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binding punctuation of [], (), [()], and the prefix specify the direction of data flow.</a:t>
            </a:r>
          </a:p>
          <a:p>
            <a:pPr lvl="1"/>
            <a:r>
              <a:rPr lang="en-US" dirty="0"/>
              <a:t>Use [] to bind from source to view.</a:t>
            </a:r>
          </a:p>
          <a:p>
            <a:pPr lvl="1"/>
            <a:r>
              <a:rPr lang="en-US" dirty="0"/>
              <a:t>Use () to bind from view to source.</a:t>
            </a:r>
          </a:p>
          <a:p>
            <a:pPr lvl="1"/>
            <a:r>
              <a:rPr lang="en-US" dirty="0"/>
              <a:t>Use [()] to bind in a two-way sequence of view to source to view.</a:t>
            </a:r>
          </a:p>
          <a:p>
            <a:r>
              <a:rPr lang="en-US" dirty="0"/>
              <a:t>Place the expression or statement to the right of the equal sign within double quotes, "" </a:t>
            </a: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9AE38B0-D25B-44F3-ADD3-438AACC7E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2902"/>
            <a:ext cx="184731" cy="625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9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E650-33E6-47D4-B68B-5045E41A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8991-50C7-4B44-9F7D-C7745A4E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51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	&lt;div  [</a:t>
            </a:r>
            <a:r>
              <a:rPr lang="en-US" dirty="0" err="1"/>
              <a:t>ngClass</a:t>
            </a:r>
            <a:r>
              <a:rPr lang="en-US" dirty="0"/>
              <a:t>] = “</a:t>
            </a:r>
            <a:r>
              <a:rPr lang="en-US" dirty="0" err="1"/>
              <a:t>getClasses</a:t>
            </a:r>
            <a:r>
              <a:rPr lang="en-US" dirty="0"/>
              <a:t>()”&gt;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brackets, [], cause Angular to evaluate the right-hand side of the assignment as a dynamic expression. </a:t>
            </a:r>
          </a:p>
          <a:p>
            <a:r>
              <a:rPr lang="en-US" dirty="0"/>
              <a:t>Without the brackets, Angular treats the right-hand side as a string literal and sets the property to that static value. </a:t>
            </a:r>
          </a:p>
          <a:p>
            <a:r>
              <a:rPr lang="en-US" dirty="0"/>
              <a:t>Target specifies what the binding will do. Two types: a directive or a property Binding.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5E1BB-EFE8-46DE-9EA4-A08EDF71E23C}"/>
              </a:ext>
            </a:extLst>
          </p:cNvPr>
          <p:cNvSpPr txBox="1"/>
          <p:nvPr/>
        </p:nvSpPr>
        <p:spPr>
          <a:xfrm>
            <a:off x="3146400" y="324433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C2508-FB51-4587-8CEB-DAB4F1B1C7DC}"/>
              </a:ext>
            </a:extLst>
          </p:cNvPr>
          <p:cNvSpPr txBox="1"/>
          <p:nvPr/>
        </p:nvSpPr>
        <p:spPr>
          <a:xfrm>
            <a:off x="4680642" y="1763147"/>
            <a:ext cx="205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A436E-D180-4614-BC84-57360D853622}"/>
              </a:ext>
            </a:extLst>
          </p:cNvPr>
          <p:cNvSpPr txBox="1"/>
          <p:nvPr/>
        </p:nvSpPr>
        <p:spPr>
          <a:xfrm>
            <a:off x="1194841" y="3244334"/>
            <a:ext cx="1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element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EF9D1C-29C2-4C09-BF57-39B864551128}"/>
              </a:ext>
            </a:extLst>
          </p:cNvPr>
          <p:cNvCxnSpPr/>
          <p:nvPr/>
        </p:nvCxnSpPr>
        <p:spPr>
          <a:xfrm flipV="1">
            <a:off x="2163778" y="2842788"/>
            <a:ext cx="0" cy="40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29DAC-EB23-4EE8-A86B-F2E2C0B87613}"/>
              </a:ext>
            </a:extLst>
          </p:cNvPr>
          <p:cNvCxnSpPr/>
          <p:nvPr/>
        </p:nvCxnSpPr>
        <p:spPr>
          <a:xfrm flipV="1">
            <a:off x="3528748" y="2752253"/>
            <a:ext cx="0" cy="36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5D096A-DF3B-46FA-B529-EC5B3407C121}"/>
              </a:ext>
            </a:extLst>
          </p:cNvPr>
          <p:cNvCxnSpPr/>
          <p:nvPr/>
        </p:nvCxnSpPr>
        <p:spPr>
          <a:xfrm>
            <a:off x="5241956" y="2131596"/>
            <a:ext cx="0" cy="2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04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FB28-075C-486D-8B6B-45DE554A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1E94-8B93-414D-9F7C-6DE8B6329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 are classes that add additional behavior to html elements in your Angular applications. </a:t>
            </a:r>
          </a:p>
          <a:p>
            <a:r>
              <a:rPr lang="en-US" dirty="0"/>
              <a:t>There are built-in directives available in angular, but you can also create your own directives.</a:t>
            </a:r>
          </a:p>
          <a:p>
            <a:r>
              <a:rPr lang="en-US" dirty="0"/>
              <a:t>Using them we can modify the appearance or content or behavior of HTML elements.</a:t>
            </a:r>
          </a:p>
          <a:p>
            <a:r>
              <a:rPr lang="en-US" dirty="0" err="1"/>
              <a:t>ngClass</a:t>
            </a:r>
            <a:r>
              <a:rPr lang="en-US" dirty="0"/>
              <a:t> is also an example of an in-built directive. There are more such as </a:t>
            </a:r>
            <a:r>
              <a:rPr lang="en-US" dirty="0" err="1"/>
              <a:t>ngStyle</a:t>
            </a:r>
            <a:r>
              <a:rPr lang="en-US" dirty="0"/>
              <a:t>, </a:t>
            </a:r>
            <a:r>
              <a:rPr lang="en-US" dirty="0" err="1"/>
              <a:t>ngIf</a:t>
            </a:r>
            <a:r>
              <a:rPr lang="en-US" dirty="0"/>
              <a:t>, </a:t>
            </a:r>
            <a:r>
              <a:rPr lang="en-US" dirty="0" err="1"/>
              <a:t>ngFor</a:t>
            </a:r>
            <a:r>
              <a:rPr lang="en-US" dirty="0"/>
              <a:t>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8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74AE-A46B-418B-9325-C6CE52B0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5946-4A39-4C09-8AC2-8A13D2F9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[property] </a:t>
            </a:r>
          </a:p>
          <a:p>
            <a:pPr lvl="1"/>
            <a:r>
              <a:rPr lang="en-US" dirty="0"/>
              <a:t>&lt;input [value] = “</a:t>
            </a:r>
            <a:r>
              <a:rPr lang="en-US" dirty="0" err="1"/>
              <a:t>getProduct</a:t>
            </a:r>
            <a:r>
              <a:rPr lang="en-US" dirty="0"/>
              <a:t>(1)?.name || ‘None’”&gt;</a:t>
            </a:r>
          </a:p>
          <a:p>
            <a:r>
              <a:rPr lang="en-US" dirty="0"/>
              <a:t>[attr.name] </a:t>
            </a:r>
          </a:p>
          <a:p>
            <a:pPr lvl="1"/>
            <a:r>
              <a:rPr lang="en-US" dirty="0"/>
              <a:t>&lt;td [</a:t>
            </a:r>
            <a:r>
              <a:rPr lang="en-US" dirty="0" err="1"/>
              <a:t>attr.colspan</a:t>
            </a:r>
            <a:r>
              <a:rPr lang="en-US" dirty="0"/>
              <a:t>] = “</a:t>
            </a:r>
            <a:r>
              <a:rPr lang="en-US" dirty="0" err="1"/>
              <a:t>getProducts</a:t>
            </a:r>
            <a:r>
              <a:rPr lang="en-US" dirty="0"/>
              <a:t>().length”&gt;</a:t>
            </a:r>
          </a:p>
          <a:p>
            <a:r>
              <a:rPr lang="en-US" dirty="0"/>
              <a:t>[class.name] </a:t>
            </a:r>
          </a:p>
          <a:p>
            <a:pPr lvl="1"/>
            <a:r>
              <a:rPr lang="en-US" dirty="0"/>
              <a:t>&lt;div [</a:t>
            </a:r>
            <a:r>
              <a:rPr lang="en-US" dirty="0" err="1"/>
              <a:t>class.special</a:t>
            </a:r>
            <a:r>
              <a:rPr lang="en-US" dirty="0"/>
              <a:t>]="</a:t>
            </a:r>
            <a:r>
              <a:rPr lang="en-US" dirty="0" err="1"/>
              <a:t>isSpecial</a:t>
            </a:r>
            <a:r>
              <a:rPr lang="en-US" dirty="0"/>
              <a:t>"&gt;Special&lt;/div&gt;</a:t>
            </a:r>
          </a:p>
          <a:p>
            <a:r>
              <a:rPr lang="en-US" dirty="0"/>
              <a:t>[style.name] </a:t>
            </a:r>
          </a:p>
          <a:p>
            <a:pPr lvl="1"/>
            <a:r>
              <a:rPr lang="en-US" dirty="0"/>
              <a:t>&lt;button [</a:t>
            </a:r>
            <a:r>
              <a:rPr lang="en-US" dirty="0" err="1"/>
              <a:t>style.color</a:t>
            </a:r>
            <a:r>
              <a:rPr lang="en-US" dirty="0"/>
              <a:t>]="</a:t>
            </a:r>
            <a:r>
              <a:rPr lang="en-US" dirty="0" err="1"/>
              <a:t>isSpecial</a:t>
            </a:r>
            <a:r>
              <a:rPr lang="en-US" dirty="0"/>
              <a:t> ? 'red' : 'green'"&gt;</a:t>
            </a:r>
          </a:p>
        </p:txBody>
      </p:sp>
    </p:spTree>
    <p:extLst>
      <p:ext uri="{BB962C8B-B14F-4D97-AF65-F5344CB8AC3E}">
        <p14:creationId xmlns:p14="http://schemas.microsoft.com/office/powerpoint/2010/main" val="177901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EC95-8DBB-4ACC-BC2F-B28F5D6F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property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93C5-7F30-4EE8-8F27-367617A8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can customize HTML by specifying attributes with string values.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Data binding, we can write dynamic code to control things like the state of a button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7EEBE-F730-456E-B015-DDA9AC21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937" y="2396158"/>
            <a:ext cx="4995916" cy="129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BC9E3-CA15-4291-A724-06A94EA1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937" y="4740987"/>
            <a:ext cx="635406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6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DF4F-0552-462F-9E40-BF478008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9F66-D1AC-428D-8DF5-4ABFDABE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209"/>
          </a:xfrm>
        </p:spPr>
        <p:txBody>
          <a:bodyPr>
            <a:normAutofit/>
          </a:bodyPr>
          <a:lstStyle/>
          <a:p>
            <a:r>
              <a:rPr lang="en-US" dirty="0"/>
              <a:t>For using this property, we must first understand DOM(document object model) which is used to represent HTML elements in the browsers.</a:t>
            </a:r>
          </a:p>
          <a:p>
            <a:r>
              <a:rPr lang="en-US" dirty="0"/>
              <a:t>Not all HTML element attributes have equivalent properties in the DOM API.</a:t>
            </a:r>
          </a:p>
          <a:p>
            <a:r>
              <a:rPr lang="en-US" dirty="0"/>
              <a:t>Check more here </a:t>
            </a:r>
            <a:r>
              <a:rPr lang="en-US" dirty="0">
                <a:hlinkClick r:id="rId2"/>
              </a:rPr>
              <a:t>https://developer.mozilla.org/en-US/docs/Web/Api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2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DF4F-0552-462F-9E40-BF478008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9F66-D1AC-428D-8DF5-4ABFDABE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209"/>
          </a:xfrm>
        </p:spPr>
        <p:txBody>
          <a:bodyPr>
            <a:normAutofit/>
          </a:bodyPr>
          <a:lstStyle/>
          <a:p>
            <a:r>
              <a:rPr lang="en-US" dirty="0"/>
              <a:t>Angular binding distinguishes between HTML attributes and DOM properties.</a:t>
            </a:r>
          </a:p>
          <a:p>
            <a:r>
              <a:rPr lang="en-US" dirty="0"/>
              <a:t>Remember that HTML attributes and DOM properties are different things, even when they have the same name.</a:t>
            </a:r>
          </a:p>
          <a:p>
            <a:r>
              <a:rPr lang="en-US" dirty="0"/>
              <a:t>Example: </a:t>
            </a:r>
            <a:r>
              <a:rPr lang="en-US" dirty="0" err="1"/>
              <a:t>colspan</a:t>
            </a:r>
            <a:r>
              <a:rPr lang="en-US" dirty="0"/>
              <a:t> property of td element</a:t>
            </a:r>
          </a:p>
          <a:p>
            <a:pPr marL="0" indent="0">
              <a:buNone/>
            </a:pPr>
            <a:r>
              <a:rPr lang="en-US" dirty="0"/>
              <a:t>	&lt;td [</a:t>
            </a:r>
            <a:r>
              <a:rPr lang="en-US" dirty="0" err="1"/>
              <a:t>attr.colspan</a:t>
            </a:r>
            <a:r>
              <a:rPr lang="en-US" dirty="0"/>
              <a:t>] = “</a:t>
            </a:r>
            <a:r>
              <a:rPr lang="en-US" dirty="0" err="1"/>
              <a:t>getProducts</a:t>
            </a:r>
            <a:r>
              <a:rPr lang="en-US" dirty="0"/>
              <a:t>().length”&gt;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0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3620-37C9-482E-BD5A-AF9667A7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6FD7-77C1-4674-8A30-ADB7D0BD9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5141343"/>
          </a:xfrm>
        </p:spPr>
        <p:txBody>
          <a:bodyPr>
            <a:normAutofit/>
          </a:bodyPr>
          <a:lstStyle/>
          <a:p>
            <a:r>
              <a:rPr lang="en-US" dirty="0"/>
              <a:t>There are 3 different ways</a:t>
            </a:r>
          </a:p>
          <a:p>
            <a:pPr lvl="1"/>
            <a:r>
              <a:rPr lang="en-US" sz="2800" dirty="0"/>
              <a:t>&lt;div [class]=“expr”&gt;&lt;/div&gt; </a:t>
            </a:r>
          </a:p>
          <a:p>
            <a:pPr lvl="2"/>
            <a:r>
              <a:rPr lang="en-US" sz="2400" dirty="0"/>
              <a:t>used to replace any existing classes</a:t>
            </a:r>
          </a:p>
          <a:p>
            <a:pPr lvl="2"/>
            <a:r>
              <a:rPr lang="en-US" sz="2400" dirty="0"/>
              <a:t>Expression gives a string – class names space separated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Note: In latest versions, this can also work with string, array and objects just like </a:t>
            </a:r>
            <a:r>
              <a:rPr lang="en-US" sz="2400" dirty="0" err="1">
                <a:solidFill>
                  <a:schemeClr val="accent1"/>
                </a:solidFill>
              </a:rPr>
              <a:t>ngClass</a:t>
            </a:r>
            <a:r>
              <a:rPr lang="en-US" sz="2400" dirty="0">
                <a:solidFill>
                  <a:schemeClr val="accent1"/>
                </a:solidFill>
              </a:rPr>
              <a:t>. You can set </a:t>
            </a:r>
            <a:r>
              <a:rPr lang="en-US" sz="2400">
                <a:solidFill>
                  <a:schemeClr val="accent1"/>
                </a:solidFill>
              </a:rPr>
              <a:t>multiple classes.</a:t>
            </a: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&lt;div [</a:t>
            </a:r>
            <a:r>
              <a:rPr lang="en-US" sz="2800" dirty="0" err="1"/>
              <a:t>class.myClass</a:t>
            </a:r>
            <a:r>
              <a:rPr lang="en-US" sz="2800" dirty="0"/>
              <a:t>] = “expr”&gt;&lt;/div&gt; </a:t>
            </a:r>
          </a:p>
          <a:p>
            <a:pPr lvl="2"/>
            <a:r>
              <a:rPr lang="en-US" sz="2400" dirty="0"/>
              <a:t>uses result to set/add to (not replace) the element’s membership of </a:t>
            </a:r>
            <a:r>
              <a:rPr lang="en-US" sz="2400" dirty="0" err="1"/>
              <a:t>myClass</a:t>
            </a:r>
            <a:r>
              <a:rPr lang="en-US" sz="2400" dirty="0"/>
              <a:t> (for an Individual class)</a:t>
            </a:r>
          </a:p>
          <a:p>
            <a:pPr lvl="2"/>
            <a:endParaRPr lang="en-US" sz="2400" dirty="0"/>
          </a:p>
          <a:p>
            <a:pPr lvl="1"/>
            <a:r>
              <a:rPr lang="en-US" sz="2800" dirty="0"/>
              <a:t>&lt;div [</a:t>
            </a:r>
            <a:r>
              <a:rPr lang="en-US" sz="2800" dirty="0" err="1"/>
              <a:t>ngClass</a:t>
            </a:r>
            <a:r>
              <a:rPr lang="en-US" sz="2800" dirty="0"/>
              <a:t>] = “expr”&gt;&lt;/div&gt; </a:t>
            </a:r>
          </a:p>
          <a:p>
            <a:pPr lvl="2"/>
            <a:r>
              <a:rPr lang="en-US" sz="2400" dirty="0"/>
              <a:t>sets class memberships of multiple classes.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77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3620-37C9-482E-BD5A-AF9667A7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6FD7-77C1-4674-8A30-ADB7D0BD9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78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There are 3 different ways</a:t>
            </a:r>
          </a:p>
          <a:p>
            <a:pPr lvl="1"/>
            <a:r>
              <a:rPr lang="en-US" sz="2800" dirty="0"/>
              <a:t>&lt;div [</a:t>
            </a:r>
            <a:r>
              <a:rPr lang="en-US" sz="2800" dirty="0" err="1"/>
              <a:t>style.myStyle</a:t>
            </a:r>
            <a:r>
              <a:rPr lang="en-US" sz="2800" dirty="0"/>
              <a:t>]=“expr”&gt;&lt;/div&gt; </a:t>
            </a:r>
          </a:p>
          <a:p>
            <a:pPr lvl="2"/>
            <a:r>
              <a:rPr lang="en-US" sz="2400" dirty="0"/>
              <a:t>used to set a single style property</a:t>
            </a:r>
          </a:p>
          <a:p>
            <a:pPr marL="914400" lvl="2" indent="0">
              <a:buNone/>
            </a:pPr>
            <a:endParaRPr lang="en-US" sz="2400" dirty="0"/>
          </a:p>
          <a:p>
            <a:pPr lvl="1"/>
            <a:r>
              <a:rPr lang="en-US" sz="2800" dirty="0"/>
              <a:t>&lt;div [</a:t>
            </a:r>
            <a:r>
              <a:rPr lang="en-US" sz="2800" dirty="0" err="1"/>
              <a:t>style.myStyle.units</a:t>
            </a:r>
            <a:r>
              <a:rPr lang="en-US" sz="2800" dirty="0"/>
              <a:t>] = “expr”&gt;&lt;/div&gt; </a:t>
            </a:r>
          </a:p>
          <a:p>
            <a:pPr lvl="2"/>
            <a:r>
              <a:rPr lang="en-US" sz="2400" dirty="0"/>
              <a:t>uses result to set units for the style value</a:t>
            </a:r>
          </a:p>
          <a:p>
            <a:pPr marL="914400" lvl="2" indent="0">
              <a:buNone/>
            </a:pPr>
            <a:endParaRPr lang="en-US" sz="2400" dirty="0"/>
          </a:p>
          <a:p>
            <a:pPr lvl="1"/>
            <a:r>
              <a:rPr lang="en-US" sz="2800" dirty="0"/>
              <a:t>&lt;div [</a:t>
            </a:r>
            <a:r>
              <a:rPr lang="en-US" sz="2800" dirty="0" err="1"/>
              <a:t>ngStyle</a:t>
            </a:r>
            <a:r>
              <a:rPr lang="en-US" sz="2800" dirty="0"/>
              <a:t>] = “expr”&gt;&lt;/div&gt; </a:t>
            </a:r>
          </a:p>
          <a:p>
            <a:pPr lvl="2"/>
            <a:r>
              <a:rPr lang="en-US" sz="2400" dirty="0"/>
              <a:t>sets multiple style properties.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7E65-60EB-4F5D-9E1E-DBF9ADE2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F6C2-119F-486A-9501-CEB416D3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Interpolation binding</a:t>
            </a:r>
          </a:p>
          <a:p>
            <a:r>
              <a:rPr lang="en-US" dirty="0"/>
              <a:t>Data binding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3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401E-1208-4FA3-A27D-F41EEB60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796C-A28B-4CB7-8D35-0997245E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flows in one direction from view to source.</a:t>
            </a:r>
          </a:p>
          <a:p>
            <a:r>
              <a:rPr lang="en-US" dirty="0"/>
              <a:t>Event binding lets you listen for and respond to user actions such as keystrokes, mouse movements, clicks, and touches.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BF5BB-9074-402D-A575-E82218F6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06" y="3429000"/>
            <a:ext cx="715427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7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4796-52FF-4857-9D57-5C9E3ECE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AE3E-E4DF-4ACA-A822-6C4D058C1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https://angular.io/guide/understanding-angular-overview</a:t>
            </a:r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Attribute, class, and style bindings</a:t>
            </a:r>
          </a:p>
          <a:p>
            <a:pPr lvl="1"/>
            <a:r>
              <a:rPr lang="en-US" dirty="0">
                <a:hlinkClick r:id="rId3"/>
              </a:rPr>
              <a:t>https://angular.io/guide/attribute-binding</a:t>
            </a:r>
            <a:endParaRPr lang="en-US" dirty="0"/>
          </a:p>
          <a:p>
            <a:r>
              <a:rPr lang="en-US" dirty="0">
                <a:hlinkClick r:id="rId4"/>
              </a:rPr>
              <a:t>https://angular.io/guide/property-binding</a:t>
            </a:r>
            <a:endParaRPr lang="en-US" dirty="0"/>
          </a:p>
          <a:p>
            <a:r>
              <a:rPr lang="en-US" dirty="0">
                <a:hlinkClick r:id="rId5"/>
              </a:rPr>
              <a:t>https://angular.io/guide/property-binding-best-practices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7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D605-108E-4936-8945-5DDF315A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4368-7C87-4312-93F1-0B61D446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075"/>
            <a:ext cx="10515600" cy="4296888"/>
          </a:xfrm>
        </p:spPr>
        <p:txBody>
          <a:bodyPr/>
          <a:lstStyle/>
          <a:p>
            <a:r>
              <a:rPr lang="en-US" dirty="0"/>
              <a:t>A component controls a patch of screen called a view. </a:t>
            </a:r>
          </a:p>
          <a:p>
            <a:r>
              <a:rPr lang="en-US" dirty="0"/>
              <a:t>You define a component's application logic—what it does to support the view—inside a class. </a:t>
            </a:r>
          </a:p>
          <a:p>
            <a:r>
              <a:rPr lang="en-US" dirty="0"/>
              <a:t>The class interacts with the view through an API of properties and methods.</a:t>
            </a:r>
          </a:p>
          <a:p>
            <a:r>
              <a:rPr lang="en-US" dirty="0"/>
              <a:t>Angular creates, updates, and destroys components as the user moves through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90604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38BC-9D1D-4EF2-B0BA-76D33A8F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1FA2-33FA-4DDF-B5F4-FD0F8A8E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Angular, a template is a chunk of HTML.</a:t>
            </a:r>
          </a:p>
          <a:p>
            <a:r>
              <a:rPr lang="en-US" dirty="0"/>
              <a:t>When you generate an Angular application with the Angular CLI, the app.component.html file is the default template containing placeholder HTML. </a:t>
            </a:r>
          </a:p>
          <a:p>
            <a:r>
              <a:rPr lang="en-US" dirty="0"/>
              <a:t>Views are typically arranged hierarchically</a:t>
            </a:r>
          </a:p>
          <a:p>
            <a:r>
              <a:rPr lang="en-US" dirty="0"/>
              <a:t>The template immediately associated with a component defines that component's host view.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3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CD6E-D8F3-4C54-ABDB-C1550942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BCF5-5679-4477-A4E2-AC2694E3C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class and its associated template define a view.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46476-787A-452C-8ABB-A0D859BD8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49" y="2463263"/>
            <a:ext cx="493463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2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2D26-1293-4DDB-8E49-883CD470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Text/String interpolation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3CCC-BF1E-4955-A3D7-4676FEDB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interpolation lets you incorporate dynamic string values into your HTML templates. </a:t>
            </a:r>
          </a:p>
          <a:p>
            <a:r>
              <a:rPr lang="en-US" dirty="0"/>
              <a:t>By default, interpolation uses the double curly braces {{ and }} as delimiters.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0F2BCF-7AC0-418D-9329-2A57969B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D3C18-CD5F-4BC5-AB25-595A0C0A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48" y="3615333"/>
            <a:ext cx="2457793" cy="1028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73149-10F8-4B61-9E53-7B55DEED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48" y="4779114"/>
            <a:ext cx="4382112" cy="971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C361E2-86AE-44BE-8E01-D5F7B6933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351" y="3510688"/>
            <a:ext cx="3801005" cy="9812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8CCAD6-FB69-46A3-ACFC-C4ACF706EBBF}"/>
              </a:ext>
            </a:extLst>
          </p:cNvPr>
          <p:cNvCxnSpPr/>
          <p:nvPr/>
        </p:nvCxnSpPr>
        <p:spPr>
          <a:xfrm>
            <a:off x="6409346" y="3093578"/>
            <a:ext cx="76912" cy="358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6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37FA-92CD-4387-8C0C-0EC0525C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7096-30D6-4DD6-A9DE-D15A216D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interpolation, Angular performs the following tasks:</a:t>
            </a:r>
          </a:p>
          <a:p>
            <a:pPr lvl="1"/>
            <a:r>
              <a:rPr lang="en-US" dirty="0"/>
              <a:t>Evaluates all expressions in double curly braces.</a:t>
            </a:r>
          </a:p>
          <a:p>
            <a:pPr lvl="1"/>
            <a:r>
              <a:rPr lang="en-US" dirty="0"/>
              <a:t>Converts the expression results to strings.</a:t>
            </a:r>
          </a:p>
          <a:p>
            <a:pPr lvl="1"/>
            <a:r>
              <a:rPr lang="en-US" dirty="0"/>
              <a:t>Links the results to any adjacent literal strings.</a:t>
            </a:r>
          </a:p>
          <a:p>
            <a:pPr lvl="1"/>
            <a:r>
              <a:rPr lang="en-US" dirty="0"/>
              <a:t>Assigns the composite to an element or directive property.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D735C-A4F2-4434-978A-9F9CF260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10" y="4137607"/>
            <a:ext cx="3848637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7111B-0864-4A10-8CA5-C665FC693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835" y="5321162"/>
            <a:ext cx="474411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518D-AAD3-41B2-8831-099D29FA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7BD2-A3DD-4E8E-8F42-3A76A9EA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binding automatically keeps your page up-to-date based on your application's state.</a:t>
            </a:r>
          </a:p>
        </p:txBody>
      </p:sp>
    </p:spTree>
    <p:extLst>
      <p:ext uri="{BB962C8B-B14F-4D97-AF65-F5344CB8AC3E}">
        <p14:creationId xmlns:p14="http://schemas.microsoft.com/office/powerpoint/2010/main" val="243635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D8F4-B7E1-4510-854F-28112495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C2A-7AFD-4F2F-8C3A-49C231DB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provides three categories of data binding according to the direction of data flow:</a:t>
            </a:r>
          </a:p>
          <a:p>
            <a:pPr lvl="1"/>
            <a:r>
              <a:rPr lang="en-US" dirty="0"/>
              <a:t>From the source to view</a:t>
            </a:r>
          </a:p>
          <a:p>
            <a:pPr lvl="1"/>
            <a:r>
              <a:rPr lang="en-US" dirty="0"/>
              <a:t>From view to source</a:t>
            </a:r>
          </a:p>
          <a:p>
            <a:pPr lvl="1"/>
            <a:r>
              <a:rPr lang="en-US" dirty="0"/>
              <a:t>In a two-way sequence of view to source to view</a:t>
            </a:r>
          </a:p>
        </p:txBody>
      </p:sp>
    </p:spTree>
    <p:extLst>
      <p:ext uri="{BB962C8B-B14F-4D97-AF65-F5344CB8AC3E}">
        <p14:creationId xmlns:p14="http://schemas.microsoft.com/office/powerpoint/2010/main" val="275073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14051</TotalTime>
  <Words>968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Office Theme</vt:lpstr>
      <vt:lpstr>Understanding Data bindings</vt:lpstr>
      <vt:lpstr>Objectives </vt:lpstr>
      <vt:lpstr>Angular components</vt:lpstr>
      <vt:lpstr>Templates and views</vt:lpstr>
      <vt:lpstr>Templates and views</vt:lpstr>
      <vt:lpstr>Text/String interpolation binding</vt:lpstr>
      <vt:lpstr>Template expression</vt:lpstr>
      <vt:lpstr>Data binding</vt:lpstr>
      <vt:lpstr>Types of data binding</vt:lpstr>
      <vt:lpstr>PowerPoint Presentation</vt:lpstr>
      <vt:lpstr>Binding punctuation</vt:lpstr>
      <vt:lpstr>Data binding</vt:lpstr>
      <vt:lpstr>Directives</vt:lpstr>
      <vt:lpstr>Property bindings</vt:lpstr>
      <vt:lpstr>Standard property binding</vt:lpstr>
      <vt:lpstr>Attribute bindings</vt:lpstr>
      <vt:lpstr>Attribute bindings</vt:lpstr>
      <vt:lpstr>Class bindings</vt:lpstr>
      <vt:lpstr>Style bindings</vt:lpstr>
      <vt:lpstr>Event Binding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Angular</dc:title>
  <dc:creator>Hardeep K Dhalla</dc:creator>
  <cp:lastModifiedBy>Hardeep K Dhalla</cp:lastModifiedBy>
  <cp:revision>1</cp:revision>
  <dcterms:created xsi:type="dcterms:W3CDTF">2021-12-06T18:06:10Z</dcterms:created>
  <dcterms:modified xsi:type="dcterms:W3CDTF">2022-02-25T21:41:41Z</dcterms:modified>
</cp:coreProperties>
</file>