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9" r:id="rId5"/>
    <p:sldId id="257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23F51-15DC-4A16-94E3-DCD1B04297D3}" v="26" dt="2022-03-22T20:12:19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1D823F51-15DC-4A16-94E3-DCD1B04297D3}"/>
    <pc:docChg chg="undo redo custSel addSld delSld modSld">
      <pc:chgData name="Hardeep K Dhalla" userId="abf1c324fe834724" providerId="LiveId" clId="{1D823F51-15DC-4A16-94E3-DCD1B04297D3}" dt="2022-03-22T20:58:23.612" v="1144" actId="20577"/>
      <pc:docMkLst>
        <pc:docMk/>
      </pc:docMkLst>
      <pc:sldChg chg="modSp add mod">
        <pc:chgData name="Hardeep K Dhalla" userId="abf1c324fe834724" providerId="LiveId" clId="{1D823F51-15DC-4A16-94E3-DCD1B04297D3}" dt="2022-03-22T20:58:23.612" v="1144" actId="20577"/>
        <pc:sldMkLst>
          <pc:docMk/>
          <pc:sldMk cId="1725095645" sldId="257"/>
        </pc:sldMkLst>
        <pc:spChg chg="mod">
          <ac:chgData name="Hardeep K Dhalla" userId="abf1c324fe834724" providerId="LiveId" clId="{1D823F51-15DC-4A16-94E3-DCD1B04297D3}" dt="2022-03-22T20:58:23.612" v="1144" actId="20577"/>
          <ac:spMkLst>
            <pc:docMk/>
            <pc:sldMk cId="1725095645" sldId="257"/>
            <ac:spMk id="2" creationId="{439CFAD7-CB66-453E-A682-D9C2E18DADC7}"/>
          </ac:spMkLst>
        </pc:spChg>
      </pc:sldChg>
      <pc:sldChg chg="modSp del mod">
        <pc:chgData name="Hardeep K Dhalla" userId="abf1c324fe834724" providerId="LiveId" clId="{1D823F51-15DC-4A16-94E3-DCD1B04297D3}" dt="2022-03-22T17:59:57.537" v="1014" actId="2696"/>
        <pc:sldMkLst>
          <pc:docMk/>
          <pc:sldMk cId="2249915546" sldId="257"/>
        </pc:sldMkLst>
        <pc:spChg chg="mod">
          <ac:chgData name="Hardeep K Dhalla" userId="abf1c324fe834724" providerId="LiveId" clId="{1D823F51-15DC-4A16-94E3-DCD1B04297D3}" dt="2022-03-17T21:19:52.034" v="28" actId="20577"/>
          <ac:spMkLst>
            <pc:docMk/>
            <pc:sldMk cId="2249915546" sldId="257"/>
            <ac:spMk id="3" creationId="{6F08FA68-C9EB-4480-BEA1-66F87F08C39A}"/>
          </ac:spMkLst>
        </pc:spChg>
      </pc:sldChg>
      <pc:sldChg chg="addSp modSp del mod">
        <pc:chgData name="Hardeep K Dhalla" userId="abf1c324fe834724" providerId="LiveId" clId="{1D823F51-15DC-4A16-94E3-DCD1B04297D3}" dt="2022-03-22T17:59:57.537" v="1014" actId="2696"/>
        <pc:sldMkLst>
          <pc:docMk/>
          <pc:sldMk cId="2502419515" sldId="258"/>
        </pc:sldMkLst>
        <pc:spChg chg="mod">
          <ac:chgData name="Hardeep K Dhalla" userId="abf1c324fe834724" providerId="LiveId" clId="{1D823F51-15DC-4A16-94E3-DCD1B04297D3}" dt="2022-03-17T21:18:14.743" v="16"/>
          <ac:spMkLst>
            <pc:docMk/>
            <pc:sldMk cId="2502419515" sldId="258"/>
            <ac:spMk id="3" creationId="{951909E3-4ED2-49E0-886A-034F99B7DA2F}"/>
          </ac:spMkLst>
        </pc:spChg>
        <pc:spChg chg="add mod">
          <ac:chgData name="Hardeep K Dhalla" userId="abf1c324fe834724" providerId="LiveId" clId="{1D823F51-15DC-4A16-94E3-DCD1B04297D3}" dt="2022-03-17T21:18:04.199" v="9" actId="21"/>
          <ac:spMkLst>
            <pc:docMk/>
            <pc:sldMk cId="2502419515" sldId="258"/>
            <ac:spMk id="4" creationId="{21D4D294-3C9C-47C4-8F5F-84FE0F959AE4}"/>
          </ac:spMkLst>
        </pc:spChg>
      </pc:sldChg>
      <pc:sldChg chg="add">
        <pc:chgData name="Hardeep K Dhalla" userId="abf1c324fe834724" providerId="LiveId" clId="{1D823F51-15DC-4A16-94E3-DCD1B04297D3}" dt="2022-03-22T18:00:03.103" v="1015"/>
        <pc:sldMkLst>
          <pc:docMk/>
          <pc:sldMk cId="3753345158" sldId="258"/>
        </pc:sldMkLst>
      </pc:sldChg>
      <pc:sldChg chg="addSp delSp modSp new del mod">
        <pc:chgData name="Hardeep K Dhalla" userId="abf1c324fe834724" providerId="LiveId" clId="{1D823F51-15DC-4A16-94E3-DCD1B04297D3}" dt="2022-03-22T17:59:57.537" v="1014" actId="2696"/>
        <pc:sldMkLst>
          <pc:docMk/>
          <pc:sldMk cId="1549465186" sldId="259"/>
        </pc:sldMkLst>
        <pc:spChg chg="add del mod">
          <ac:chgData name="Hardeep K Dhalla" userId="abf1c324fe834724" providerId="LiveId" clId="{1D823F51-15DC-4A16-94E3-DCD1B04297D3}" dt="2022-03-17T21:19:20.018" v="24" actId="20577"/>
          <ac:spMkLst>
            <pc:docMk/>
            <pc:sldMk cId="1549465186" sldId="259"/>
            <ac:spMk id="3" creationId="{22EF3631-F8C1-45DB-B754-A6655FA7B11D}"/>
          </ac:spMkLst>
        </pc:spChg>
        <pc:spChg chg="add del mod">
          <ac:chgData name="Hardeep K Dhalla" userId="abf1c324fe834724" providerId="LiveId" clId="{1D823F51-15DC-4A16-94E3-DCD1B04297D3}" dt="2022-03-17T21:19:13.215" v="21"/>
          <ac:spMkLst>
            <pc:docMk/>
            <pc:sldMk cId="1549465186" sldId="259"/>
            <ac:spMk id="6" creationId="{9F81CC33-E376-41C7-B4C5-FFA620BB4038}"/>
          </ac:spMkLst>
        </pc:spChg>
        <pc:picChg chg="add mod">
          <ac:chgData name="Hardeep K Dhalla" userId="abf1c324fe834724" providerId="LiveId" clId="{1D823F51-15DC-4A16-94E3-DCD1B04297D3}" dt="2022-03-17T21:19:24.163" v="25" actId="1076"/>
          <ac:picMkLst>
            <pc:docMk/>
            <pc:sldMk cId="1549465186" sldId="259"/>
            <ac:picMk id="5" creationId="{A7F83672-4D6E-4532-B45C-6808CF727C8A}"/>
          </ac:picMkLst>
        </pc:picChg>
      </pc:sldChg>
      <pc:sldChg chg="addSp delSp modSp add mod">
        <pc:chgData name="Hardeep K Dhalla" userId="abf1c324fe834724" providerId="LiveId" clId="{1D823F51-15DC-4A16-94E3-DCD1B04297D3}" dt="2022-03-22T20:58:10.105" v="1131"/>
        <pc:sldMkLst>
          <pc:docMk/>
          <pc:sldMk cId="2871621648" sldId="259"/>
        </pc:sldMkLst>
        <pc:spChg chg="mod">
          <ac:chgData name="Hardeep K Dhalla" userId="abf1c324fe834724" providerId="LiveId" clId="{1D823F51-15DC-4A16-94E3-DCD1B04297D3}" dt="2022-03-22T20:58:10.105" v="1131"/>
          <ac:spMkLst>
            <pc:docMk/>
            <pc:sldMk cId="2871621648" sldId="259"/>
            <ac:spMk id="2" creationId="{19A64B60-47FD-4D55-A625-892A5D48F4FD}"/>
          </ac:spMkLst>
        </pc:spChg>
        <pc:picChg chg="add del">
          <ac:chgData name="Hardeep K Dhalla" userId="abf1c324fe834724" providerId="LiveId" clId="{1D823F51-15DC-4A16-94E3-DCD1B04297D3}" dt="2022-03-22T20:58:05.894" v="1128" actId="22"/>
          <ac:picMkLst>
            <pc:docMk/>
            <pc:sldMk cId="2871621648" sldId="259"/>
            <ac:picMk id="6" creationId="{EBCD1B32-78D1-4859-9BE8-8DCBF4EDFAF7}"/>
          </ac:picMkLst>
        </pc:picChg>
      </pc:sldChg>
      <pc:sldChg chg="addSp modSp new del mod">
        <pc:chgData name="Hardeep K Dhalla" userId="abf1c324fe834724" providerId="LiveId" clId="{1D823F51-15DC-4A16-94E3-DCD1B04297D3}" dt="2022-03-22T17:59:57.537" v="1014" actId="2696"/>
        <pc:sldMkLst>
          <pc:docMk/>
          <pc:sldMk cId="2580988158" sldId="260"/>
        </pc:sldMkLst>
        <pc:spChg chg="mod">
          <ac:chgData name="Hardeep K Dhalla" userId="abf1c324fe834724" providerId="LiveId" clId="{1D823F51-15DC-4A16-94E3-DCD1B04297D3}" dt="2022-03-17T21:20:09.874" v="32"/>
          <ac:spMkLst>
            <pc:docMk/>
            <pc:sldMk cId="2580988158" sldId="260"/>
            <ac:spMk id="2" creationId="{B5D05FF6-6550-431C-AE8E-20F050C942F0}"/>
          </ac:spMkLst>
        </pc:spChg>
        <pc:spChg chg="mod">
          <ac:chgData name="Hardeep K Dhalla" userId="abf1c324fe834724" providerId="LiveId" clId="{1D823F51-15DC-4A16-94E3-DCD1B04297D3}" dt="2022-03-17T21:22:06.385" v="66" actId="20577"/>
          <ac:spMkLst>
            <pc:docMk/>
            <pc:sldMk cId="2580988158" sldId="260"/>
            <ac:spMk id="3" creationId="{76E35F44-E232-4632-AE54-F4BCB6C61AE6}"/>
          </ac:spMkLst>
        </pc:spChg>
        <pc:picChg chg="add mod">
          <ac:chgData name="Hardeep K Dhalla" userId="abf1c324fe834724" providerId="LiveId" clId="{1D823F51-15DC-4A16-94E3-DCD1B04297D3}" dt="2022-03-17T21:21:54.270" v="59" actId="1076"/>
          <ac:picMkLst>
            <pc:docMk/>
            <pc:sldMk cId="2580988158" sldId="260"/>
            <ac:picMk id="5" creationId="{8B0BE27E-3606-42B6-8ED9-BD59F1272DC2}"/>
          </ac:picMkLst>
        </pc:picChg>
      </pc:sldChg>
      <pc:sldChg chg="add">
        <pc:chgData name="Hardeep K Dhalla" userId="abf1c324fe834724" providerId="LiveId" clId="{1D823F51-15DC-4A16-94E3-DCD1B04297D3}" dt="2022-03-22T18:00:03.103" v="1015"/>
        <pc:sldMkLst>
          <pc:docMk/>
          <pc:sldMk cId="3788909608" sldId="260"/>
        </pc:sldMkLst>
      </pc:sldChg>
      <pc:sldChg chg="addSp modSp new mod">
        <pc:chgData name="Hardeep K Dhalla" userId="abf1c324fe834724" providerId="LiveId" clId="{1D823F51-15DC-4A16-94E3-DCD1B04297D3}" dt="2022-03-17T21:44:53.836" v="200" actId="1076"/>
        <pc:sldMkLst>
          <pc:docMk/>
          <pc:sldMk cId="57783029" sldId="261"/>
        </pc:sldMkLst>
        <pc:spChg chg="mod">
          <ac:chgData name="Hardeep K Dhalla" userId="abf1c324fe834724" providerId="LiveId" clId="{1D823F51-15DC-4A16-94E3-DCD1B04297D3}" dt="2022-03-17T21:40:51.978" v="70"/>
          <ac:spMkLst>
            <pc:docMk/>
            <pc:sldMk cId="57783029" sldId="261"/>
            <ac:spMk id="2" creationId="{841B65D3-1A4F-4518-BE78-30A13F2D27C6}"/>
          </ac:spMkLst>
        </pc:spChg>
        <pc:spChg chg="mod">
          <ac:chgData name="Hardeep K Dhalla" userId="abf1c324fe834724" providerId="LiveId" clId="{1D823F51-15DC-4A16-94E3-DCD1B04297D3}" dt="2022-03-17T21:42:12.026" v="127"/>
          <ac:spMkLst>
            <pc:docMk/>
            <pc:sldMk cId="57783029" sldId="261"/>
            <ac:spMk id="3" creationId="{9D9BBB16-6CF7-411B-82D2-478A129A80D8}"/>
          </ac:spMkLst>
        </pc:spChg>
        <pc:picChg chg="add mod">
          <ac:chgData name="Hardeep K Dhalla" userId="abf1c324fe834724" providerId="LiveId" clId="{1D823F51-15DC-4A16-94E3-DCD1B04297D3}" dt="2022-03-17T21:44:53.836" v="200" actId="1076"/>
          <ac:picMkLst>
            <pc:docMk/>
            <pc:sldMk cId="57783029" sldId="261"/>
            <ac:picMk id="5" creationId="{B6E7DF2D-0E55-4A4A-A17C-DB27E02EDBF6}"/>
          </ac:picMkLst>
        </pc:picChg>
      </pc:sldChg>
      <pc:sldChg chg="modSp new mod">
        <pc:chgData name="Hardeep K Dhalla" userId="abf1c324fe834724" providerId="LiveId" clId="{1D823F51-15DC-4A16-94E3-DCD1B04297D3}" dt="2022-03-17T21:44:27.161" v="196" actId="20577"/>
        <pc:sldMkLst>
          <pc:docMk/>
          <pc:sldMk cId="4187905019" sldId="262"/>
        </pc:sldMkLst>
        <pc:spChg chg="mod">
          <ac:chgData name="Hardeep K Dhalla" userId="abf1c324fe834724" providerId="LiveId" clId="{1D823F51-15DC-4A16-94E3-DCD1B04297D3}" dt="2022-03-17T21:42:58.602" v="135" actId="20577"/>
          <ac:spMkLst>
            <pc:docMk/>
            <pc:sldMk cId="4187905019" sldId="262"/>
            <ac:spMk id="2" creationId="{D23334B4-896A-4952-87FD-243A87A364D7}"/>
          </ac:spMkLst>
        </pc:spChg>
        <pc:spChg chg="mod">
          <ac:chgData name="Hardeep K Dhalla" userId="abf1c324fe834724" providerId="LiveId" clId="{1D823F51-15DC-4A16-94E3-DCD1B04297D3}" dt="2022-03-17T21:44:27.161" v="196" actId="20577"/>
          <ac:spMkLst>
            <pc:docMk/>
            <pc:sldMk cId="4187905019" sldId="262"/>
            <ac:spMk id="3" creationId="{867DAB12-B2DF-485A-A26A-1E2FAA65F909}"/>
          </ac:spMkLst>
        </pc:spChg>
      </pc:sldChg>
      <pc:sldChg chg="addSp delSp modSp new mod">
        <pc:chgData name="Hardeep K Dhalla" userId="abf1c324fe834724" providerId="LiveId" clId="{1D823F51-15DC-4A16-94E3-DCD1B04297D3}" dt="2022-03-17T21:49:44.321" v="305" actId="20577"/>
        <pc:sldMkLst>
          <pc:docMk/>
          <pc:sldMk cId="1457206618" sldId="263"/>
        </pc:sldMkLst>
        <pc:spChg chg="add del mod">
          <ac:chgData name="Hardeep K Dhalla" userId="abf1c324fe834724" providerId="LiveId" clId="{1D823F51-15DC-4A16-94E3-DCD1B04297D3}" dt="2022-03-17T21:46:23.242" v="208" actId="20577"/>
          <ac:spMkLst>
            <pc:docMk/>
            <pc:sldMk cId="1457206618" sldId="263"/>
            <ac:spMk id="2" creationId="{ACD8152D-B4C7-40EE-ADFD-D8F6CDF8D75F}"/>
          </ac:spMkLst>
        </pc:spChg>
        <pc:spChg chg="mod">
          <ac:chgData name="Hardeep K Dhalla" userId="abf1c324fe834724" providerId="LiveId" clId="{1D823F51-15DC-4A16-94E3-DCD1B04297D3}" dt="2022-03-17T21:48:20.194" v="286" actId="20577"/>
          <ac:spMkLst>
            <pc:docMk/>
            <pc:sldMk cId="1457206618" sldId="263"/>
            <ac:spMk id="3" creationId="{0D6D292C-4C47-4FB4-A0C0-9B4DF0FD9871}"/>
          </ac:spMkLst>
        </pc:spChg>
        <pc:spChg chg="add del mod">
          <ac:chgData name="Hardeep K Dhalla" userId="abf1c324fe834724" providerId="LiveId" clId="{1D823F51-15DC-4A16-94E3-DCD1B04297D3}" dt="2022-03-17T21:46:18.613" v="203"/>
          <ac:spMkLst>
            <pc:docMk/>
            <pc:sldMk cId="1457206618" sldId="263"/>
            <ac:spMk id="4" creationId="{24C9493F-AB91-4B08-A9CF-22DCDD97A5AA}"/>
          </ac:spMkLst>
        </pc:spChg>
        <pc:spChg chg="add mod">
          <ac:chgData name="Hardeep K Dhalla" userId="abf1c324fe834724" providerId="LiveId" clId="{1D823F51-15DC-4A16-94E3-DCD1B04297D3}" dt="2022-03-17T21:49:34.233" v="295" actId="13822"/>
          <ac:spMkLst>
            <pc:docMk/>
            <pc:sldMk cId="1457206618" sldId="263"/>
            <ac:spMk id="13" creationId="{4EF086E8-6E1C-460A-B963-65B64CD52F74}"/>
          </ac:spMkLst>
        </pc:spChg>
        <pc:spChg chg="add mod">
          <ac:chgData name="Hardeep K Dhalla" userId="abf1c324fe834724" providerId="LiveId" clId="{1D823F51-15DC-4A16-94E3-DCD1B04297D3}" dt="2022-03-17T21:49:44.321" v="305" actId="20577"/>
          <ac:spMkLst>
            <pc:docMk/>
            <pc:sldMk cId="1457206618" sldId="263"/>
            <ac:spMk id="14" creationId="{6846A1AF-2173-49F1-BB40-2344ED9EDAEF}"/>
          </ac:spMkLst>
        </pc:spChg>
        <pc:picChg chg="add mod">
          <ac:chgData name="Hardeep K Dhalla" userId="abf1c324fe834724" providerId="LiveId" clId="{1D823F51-15DC-4A16-94E3-DCD1B04297D3}" dt="2022-03-17T21:48:48.683" v="289" actId="1076"/>
          <ac:picMkLst>
            <pc:docMk/>
            <pc:sldMk cId="1457206618" sldId="263"/>
            <ac:picMk id="6" creationId="{55D45650-3B17-447E-BFF4-13C5A0B62DE9}"/>
          </ac:picMkLst>
        </pc:picChg>
        <pc:picChg chg="add mod">
          <ac:chgData name="Hardeep K Dhalla" userId="abf1c324fe834724" providerId="LiveId" clId="{1D823F51-15DC-4A16-94E3-DCD1B04297D3}" dt="2022-03-17T21:47:55.798" v="221" actId="1076"/>
          <ac:picMkLst>
            <pc:docMk/>
            <pc:sldMk cId="1457206618" sldId="263"/>
            <ac:picMk id="8" creationId="{43DA49D3-4558-4DD9-B37E-D504E9845438}"/>
          </ac:picMkLst>
        </pc:picChg>
        <pc:picChg chg="add mod">
          <ac:chgData name="Hardeep K Dhalla" userId="abf1c324fe834724" providerId="LiveId" clId="{1D823F51-15DC-4A16-94E3-DCD1B04297D3}" dt="2022-03-17T21:47:54.039" v="220" actId="1076"/>
          <ac:picMkLst>
            <pc:docMk/>
            <pc:sldMk cId="1457206618" sldId="263"/>
            <ac:picMk id="10" creationId="{40D880EA-CD6A-4105-9011-D02ED814889C}"/>
          </ac:picMkLst>
        </pc:picChg>
        <pc:picChg chg="add mod">
          <ac:chgData name="Hardeep K Dhalla" userId="abf1c324fe834724" providerId="LiveId" clId="{1D823F51-15DC-4A16-94E3-DCD1B04297D3}" dt="2022-03-17T21:48:51.012" v="290" actId="1076"/>
          <ac:picMkLst>
            <pc:docMk/>
            <pc:sldMk cId="1457206618" sldId="263"/>
            <ac:picMk id="12" creationId="{12808B86-CD18-4C12-892F-C4FFD334B36C}"/>
          </ac:picMkLst>
        </pc:picChg>
      </pc:sldChg>
      <pc:sldChg chg="addSp delSp modSp new mod">
        <pc:chgData name="Hardeep K Dhalla" userId="abf1c324fe834724" providerId="LiveId" clId="{1D823F51-15DC-4A16-94E3-DCD1B04297D3}" dt="2022-03-17T21:51:20.743" v="318" actId="1076"/>
        <pc:sldMkLst>
          <pc:docMk/>
          <pc:sldMk cId="302567562" sldId="264"/>
        </pc:sldMkLst>
        <pc:spChg chg="mod">
          <ac:chgData name="Hardeep K Dhalla" userId="abf1c324fe834724" providerId="LiveId" clId="{1D823F51-15DC-4A16-94E3-DCD1B04297D3}" dt="2022-03-17T21:50:03.311" v="309"/>
          <ac:spMkLst>
            <pc:docMk/>
            <pc:sldMk cId="302567562" sldId="264"/>
            <ac:spMk id="2" creationId="{1C098F3A-2F07-468B-A328-5DB1FE56BE68}"/>
          </ac:spMkLst>
        </pc:spChg>
        <pc:spChg chg="add del mod">
          <ac:chgData name="Hardeep K Dhalla" userId="abf1c324fe834724" providerId="LiveId" clId="{1D823F51-15DC-4A16-94E3-DCD1B04297D3}" dt="2022-03-17T21:51:17.834" v="317" actId="20577"/>
          <ac:spMkLst>
            <pc:docMk/>
            <pc:sldMk cId="302567562" sldId="264"/>
            <ac:spMk id="3" creationId="{B08C3752-90C0-4EBC-81AC-06BCE40F9A25}"/>
          </ac:spMkLst>
        </pc:spChg>
        <pc:spChg chg="add del mod">
          <ac:chgData name="Hardeep K Dhalla" userId="abf1c324fe834724" providerId="LiveId" clId="{1D823F51-15DC-4A16-94E3-DCD1B04297D3}" dt="2022-03-17T21:51:11.577" v="313"/>
          <ac:spMkLst>
            <pc:docMk/>
            <pc:sldMk cId="302567562" sldId="264"/>
            <ac:spMk id="6" creationId="{F1E24DD5-C693-48A7-B8AD-8A849E152E6D}"/>
          </ac:spMkLst>
        </pc:spChg>
        <pc:picChg chg="add mod">
          <ac:chgData name="Hardeep K Dhalla" userId="abf1c324fe834724" providerId="LiveId" clId="{1D823F51-15DC-4A16-94E3-DCD1B04297D3}" dt="2022-03-17T21:51:20.743" v="318" actId="1076"/>
          <ac:picMkLst>
            <pc:docMk/>
            <pc:sldMk cId="302567562" sldId="264"/>
            <ac:picMk id="5" creationId="{04480968-E45D-4118-A6ED-9FC9189D7679}"/>
          </ac:picMkLst>
        </pc:picChg>
      </pc:sldChg>
      <pc:sldChg chg="addSp delSp modSp new mod">
        <pc:chgData name="Hardeep K Dhalla" userId="abf1c324fe834724" providerId="LiveId" clId="{1D823F51-15DC-4A16-94E3-DCD1B04297D3}" dt="2022-03-17T21:53:36.889" v="382" actId="1076"/>
        <pc:sldMkLst>
          <pc:docMk/>
          <pc:sldMk cId="1250824251" sldId="265"/>
        </pc:sldMkLst>
        <pc:spChg chg="mod">
          <ac:chgData name="Hardeep K Dhalla" userId="abf1c324fe834724" providerId="LiveId" clId="{1D823F51-15DC-4A16-94E3-DCD1B04297D3}" dt="2022-03-17T21:51:55.861" v="322"/>
          <ac:spMkLst>
            <pc:docMk/>
            <pc:sldMk cId="1250824251" sldId="265"/>
            <ac:spMk id="2" creationId="{59527D5E-9F84-4ECD-A19F-44132CFB9015}"/>
          </ac:spMkLst>
        </pc:spChg>
        <pc:spChg chg="add del mod">
          <ac:chgData name="Hardeep K Dhalla" userId="abf1c324fe834724" providerId="LiveId" clId="{1D823F51-15DC-4A16-94E3-DCD1B04297D3}" dt="2022-03-17T21:53:34.522" v="381" actId="20577"/>
          <ac:spMkLst>
            <pc:docMk/>
            <pc:sldMk cId="1250824251" sldId="265"/>
            <ac:spMk id="3" creationId="{AA6C8EC9-4CE6-4E0A-A618-A5D447AE4C61}"/>
          </ac:spMkLst>
        </pc:spChg>
        <pc:spChg chg="add del mod">
          <ac:chgData name="Hardeep K Dhalla" userId="abf1c324fe834724" providerId="LiveId" clId="{1D823F51-15DC-4A16-94E3-DCD1B04297D3}" dt="2022-03-17T21:52:04.857" v="324"/>
          <ac:spMkLst>
            <pc:docMk/>
            <pc:sldMk cId="1250824251" sldId="265"/>
            <ac:spMk id="4" creationId="{1F85779E-978B-4EC4-BFB3-9F213A14627F}"/>
          </ac:spMkLst>
        </pc:spChg>
        <pc:picChg chg="add mod">
          <ac:chgData name="Hardeep K Dhalla" userId="abf1c324fe834724" providerId="LiveId" clId="{1D823F51-15DC-4A16-94E3-DCD1B04297D3}" dt="2022-03-17T21:53:36.889" v="382" actId="1076"/>
          <ac:picMkLst>
            <pc:docMk/>
            <pc:sldMk cId="1250824251" sldId="265"/>
            <ac:picMk id="6" creationId="{289FD518-4A64-4F97-BEE8-B734C49D6113}"/>
          </ac:picMkLst>
        </pc:picChg>
      </pc:sldChg>
      <pc:sldChg chg="addSp modSp new mod">
        <pc:chgData name="Hardeep K Dhalla" userId="abf1c324fe834724" providerId="LiveId" clId="{1D823F51-15DC-4A16-94E3-DCD1B04297D3}" dt="2022-03-17T21:59:59.467" v="563" actId="20577"/>
        <pc:sldMkLst>
          <pc:docMk/>
          <pc:sldMk cId="2707976358" sldId="266"/>
        </pc:sldMkLst>
        <pc:spChg chg="mod">
          <ac:chgData name="Hardeep K Dhalla" userId="abf1c324fe834724" providerId="LiveId" clId="{1D823F51-15DC-4A16-94E3-DCD1B04297D3}" dt="2022-03-17T21:59:59.467" v="563" actId="20577"/>
          <ac:spMkLst>
            <pc:docMk/>
            <pc:sldMk cId="2707976358" sldId="266"/>
            <ac:spMk id="2" creationId="{BB6074FD-D6DF-4B65-ACE4-95285881FD70}"/>
          </ac:spMkLst>
        </pc:spChg>
        <pc:spChg chg="mod">
          <ac:chgData name="Hardeep K Dhalla" userId="abf1c324fe834724" providerId="LiveId" clId="{1D823F51-15DC-4A16-94E3-DCD1B04297D3}" dt="2022-03-17T21:59:38.482" v="512" actId="20577"/>
          <ac:spMkLst>
            <pc:docMk/>
            <pc:sldMk cId="2707976358" sldId="266"/>
            <ac:spMk id="3" creationId="{E62974A3-47F1-4B95-91EC-58CC0708F1AE}"/>
          </ac:spMkLst>
        </pc:spChg>
        <pc:picChg chg="add mod">
          <ac:chgData name="Hardeep K Dhalla" userId="abf1c324fe834724" providerId="LiveId" clId="{1D823F51-15DC-4A16-94E3-DCD1B04297D3}" dt="2022-03-17T21:59:21.547" v="487" actId="1076"/>
          <ac:picMkLst>
            <pc:docMk/>
            <pc:sldMk cId="2707976358" sldId="266"/>
            <ac:picMk id="5" creationId="{46D2D09E-0CAF-455C-A8C1-CD37EAC9207F}"/>
          </ac:picMkLst>
        </pc:picChg>
      </pc:sldChg>
      <pc:sldChg chg="modSp new mod">
        <pc:chgData name="Hardeep K Dhalla" userId="abf1c324fe834724" providerId="LiveId" clId="{1D823F51-15DC-4A16-94E3-DCD1B04297D3}" dt="2022-03-21T20:11:06.971" v="571" actId="20577"/>
        <pc:sldMkLst>
          <pc:docMk/>
          <pc:sldMk cId="1305091683" sldId="267"/>
        </pc:sldMkLst>
        <pc:spChg chg="mod">
          <ac:chgData name="Hardeep K Dhalla" userId="abf1c324fe834724" providerId="LiveId" clId="{1D823F51-15DC-4A16-94E3-DCD1B04297D3}" dt="2022-03-21T20:11:06.971" v="571" actId="20577"/>
          <ac:spMkLst>
            <pc:docMk/>
            <pc:sldMk cId="1305091683" sldId="267"/>
            <ac:spMk id="3" creationId="{FC950E2F-FBC8-499A-8071-E00F269CB0CD}"/>
          </ac:spMkLst>
        </pc:spChg>
      </pc:sldChg>
      <pc:sldChg chg="addSp delSp modSp new mod">
        <pc:chgData name="Hardeep K Dhalla" userId="abf1c324fe834724" providerId="LiveId" clId="{1D823F51-15DC-4A16-94E3-DCD1B04297D3}" dt="2022-03-21T21:24:58.399" v="577" actId="27636"/>
        <pc:sldMkLst>
          <pc:docMk/>
          <pc:sldMk cId="182720614" sldId="268"/>
        </pc:sldMkLst>
        <pc:spChg chg="add del mod">
          <ac:chgData name="Hardeep K Dhalla" userId="abf1c324fe834724" providerId="LiveId" clId="{1D823F51-15DC-4A16-94E3-DCD1B04297D3}" dt="2022-03-21T21:24:58.399" v="577" actId="27636"/>
          <ac:spMkLst>
            <pc:docMk/>
            <pc:sldMk cId="182720614" sldId="268"/>
            <ac:spMk id="3" creationId="{5C439521-AF27-4CD9-AD16-B82C86A9E3F9}"/>
          </ac:spMkLst>
        </pc:spChg>
        <pc:spChg chg="add del mod">
          <ac:chgData name="Hardeep K Dhalla" userId="abf1c324fe834724" providerId="LiveId" clId="{1D823F51-15DC-4A16-94E3-DCD1B04297D3}" dt="2022-03-21T21:24:58.285" v="574"/>
          <ac:spMkLst>
            <pc:docMk/>
            <pc:sldMk cId="182720614" sldId="268"/>
            <ac:spMk id="4" creationId="{DD80A55D-FCC6-4985-B60A-79CC0FA39A2F}"/>
          </ac:spMkLst>
        </pc:spChg>
      </pc:sldChg>
      <pc:sldChg chg="addSp delSp modSp new mod">
        <pc:chgData name="Hardeep K Dhalla" userId="abf1c324fe834724" providerId="LiveId" clId="{1D823F51-15DC-4A16-94E3-DCD1B04297D3}" dt="2022-03-22T17:33:05.111" v="634" actId="22"/>
        <pc:sldMkLst>
          <pc:docMk/>
          <pc:sldMk cId="273090898" sldId="269"/>
        </pc:sldMkLst>
        <pc:spChg chg="mod">
          <ac:chgData name="Hardeep K Dhalla" userId="abf1c324fe834724" providerId="LiveId" clId="{1D823F51-15DC-4A16-94E3-DCD1B04297D3}" dt="2022-03-21T21:40:42.141" v="632" actId="20577"/>
          <ac:spMkLst>
            <pc:docMk/>
            <pc:sldMk cId="273090898" sldId="269"/>
            <ac:spMk id="3" creationId="{9CA354B8-C562-44D6-9D35-D2A6AF2A547A}"/>
          </ac:spMkLst>
        </pc:spChg>
        <pc:spChg chg="add del">
          <ac:chgData name="Hardeep K Dhalla" userId="abf1c324fe834724" providerId="LiveId" clId="{1D823F51-15DC-4A16-94E3-DCD1B04297D3}" dt="2022-03-22T17:33:05.111" v="634" actId="22"/>
          <ac:spMkLst>
            <pc:docMk/>
            <pc:sldMk cId="273090898" sldId="269"/>
            <ac:spMk id="5" creationId="{E0D4CF74-CE4A-4914-A2AC-8EBF9EFC04D1}"/>
          </ac:spMkLst>
        </pc:spChg>
      </pc:sldChg>
      <pc:sldChg chg="addSp modSp new mod">
        <pc:chgData name="Hardeep K Dhalla" userId="abf1c324fe834724" providerId="LiveId" clId="{1D823F51-15DC-4A16-94E3-DCD1B04297D3}" dt="2022-03-22T18:19:03.074" v="1070" actId="14100"/>
        <pc:sldMkLst>
          <pc:docMk/>
          <pc:sldMk cId="1385107684" sldId="270"/>
        </pc:sldMkLst>
        <pc:spChg chg="mod">
          <ac:chgData name="Hardeep K Dhalla" userId="abf1c324fe834724" providerId="LiveId" clId="{1D823F51-15DC-4A16-94E3-DCD1B04297D3}" dt="2022-03-22T17:33:14.843" v="665" actId="20577"/>
          <ac:spMkLst>
            <pc:docMk/>
            <pc:sldMk cId="1385107684" sldId="270"/>
            <ac:spMk id="2" creationId="{3C3DFCED-BEE0-4BEC-9A65-D6CBD3738749}"/>
          </ac:spMkLst>
        </pc:spChg>
        <pc:spChg chg="mod">
          <ac:chgData name="Hardeep K Dhalla" userId="abf1c324fe834724" providerId="LiveId" clId="{1D823F51-15DC-4A16-94E3-DCD1B04297D3}" dt="2022-03-22T17:33:47.416" v="676"/>
          <ac:spMkLst>
            <pc:docMk/>
            <pc:sldMk cId="1385107684" sldId="270"/>
            <ac:spMk id="3" creationId="{DF9724E4-FF18-424B-A9A9-D84DFF396ACC}"/>
          </ac:spMkLst>
        </pc:spChg>
        <pc:picChg chg="add mod">
          <ac:chgData name="Hardeep K Dhalla" userId="abf1c324fe834724" providerId="LiveId" clId="{1D823F51-15DC-4A16-94E3-DCD1B04297D3}" dt="2022-03-22T17:33:57.486" v="678" actId="1076"/>
          <ac:picMkLst>
            <pc:docMk/>
            <pc:sldMk cId="1385107684" sldId="270"/>
            <ac:picMk id="5" creationId="{9AF393E3-1E76-4D2F-90AB-FDD257F72E67}"/>
          </ac:picMkLst>
        </pc:picChg>
        <pc:picChg chg="add mod">
          <ac:chgData name="Hardeep K Dhalla" userId="abf1c324fe834724" providerId="LiveId" clId="{1D823F51-15DC-4A16-94E3-DCD1B04297D3}" dt="2022-03-22T18:19:03.074" v="1070" actId="14100"/>
          <ac:picMkLst>
            <pc:docMk/>
            <pc:sldMk cId="1385107684" sldId="270"/>
            <ac:picMk id="7" creationId="{8B0CF020-4388-4555-B19D-E4382C31F7AD}"/>
          </ac:picMkLst>
        </pc:picChg>
      </pc:sldChg>
      <pc:sldChg chg="addSp delSp modSp new mod">
        <pc:chgData name="Hardeep K Dhalla" userId="abf1c324fe834724" providerId="LiveId" clId="{1D823F51-15DC-4A16-94E3-DCD1B04297D3}" dt="2022-03-22T17:35:54.371" v="734" actId="33524"/>
        <pc:sldMkLst>
          <pc:docMk/>
          <pc:sldMk cId="2330017460" sldId="271"/>
        </pc:sldMkLst>
        <pc:spChg chg="mod">
          <ac:chgData name="Hardeep K Dhalla" userId="abf1c324fe834724" providerId="LiveId" clId="{1D823F51-15DC-4A16-94E3-DCD1B04297D3}" dt="2022-03-22T17:34:34.496" v="684"/>
          <ac:spMkLst>
            <pc:docMk/>
            <pc:sldMk cId="2330017460" sldId="271"/>
            <ac:spMk id="2" creationId="{3450AE1E-1380-4F97-A432-A3AFC21A061F}"/>
          </ac:spMkLst>
        </pc:spChg>
        <pc:spChg chg="add del mod">
          <ac:chgData name="Hardeep K Dhalla" userId="abf1c324fe834724" providerId="LiveId" clId="{1D823F51-15DC-4A16-94E3-DCD1B04297D3}" dt="2022-03-22T17:35:54.371" v="734" actId="33524"/>
          <ac:spMkLst>
            <pc:docMk/>
            <pc:sldMk cId="2330017460" sldId="271"/>
            <ac:spMk id="3" creationId="{8A38853C-9F8F-44D5-B737-D93222ED4C4D}"/>
          </ac:spMkLst>
        </pc:spChg>
        <pc:spChg chg="add del mod">
          <ac:chgData name="Hardeep K Dhalla" userId="abf1c324fe834724" providerId="LiveId" clId="{1D823F51-15DC-4A16-94E3-DCD1B04297D3}" dt="2022-03-22T17:34:29.713" v="681"/>
          <ac:spMkLst>
            <pc:docMk/>
            <pc:sldMk cId="2330017460" sldId="271"/>
            <ac:spMk id="4" creationId="{B3F22110-73D9-4755-AE1D-6B4D6C6C137A}"/>
          </ac:spMkLst>
        </pc:spChg>
        <pc:spChg chg="add del mod">
          <ac:chgData name="Hardeep K Dhalla" userId="abf1c324fe834724" providerId="LiveId" clId="{1D823F51-15DC-4A16-94E3-DCD1B04297D3}" dt="2022-03-22T17:35:34.002" v="709"/>
          <ac:spMkLst>
            <pc:docMk/>
            <pc:sldMk cId="2330017460" sldId="271"/>
            <ac:spMk id="7" creationId="{7CA1EE68-AAD3-4894-8EDA-15FAF2E45FF7}"/>
          </ac:spMkLst>
        </pc:spChg>
        <pc:picChg chg="add mod">
          <ac:chgData name="Hardeep K Dhalla" userId="abf1c324fe834724" providerId="LiveId" clId="{1D823F51-15DC-4A16-94E3-DCD1B04297D3}" dt="2022-03-22T17:35:32.990" v="707" actId="1076"/>
          <ac:picMkLst>
            <pc:docMk/>
            <pc:sldMk cId="2330017460" sldId="271"/>
            <ac:picMk id="6" creationId="{52720FE0-1193-4E86-B3CA-0241CC832015}"/>
          </ac:picMkLst>
        </pc:picChg>
      </pc:sldChg>
      <pc:sldChg chg="modSp new mod">
        <pc:chgData name="Hardeep K Dhalla" userId="abf1c324fe834724" providerId="LiveId" clId="{1D823F51-15DC-4A16-94E3-DCD1B04297D3}" dt="2022-03-22T17:44:20.188" v="913" actId="20577"/>
        <pc:sldMkLst>
          <pc:docMk/>
          <pc:sldMk cId="1949340122" sldId="272"/>
        </pc:sldMkLst>
        <pc:spChg chg="mod">
          <ac:chgData name="Hardeep K Dhalla" userId="abf1c324fe834724" providerId="LiveId" clId="{1D823F51-15DC-4A16-94E3-DCD1B04297D3}" dt="2022-03-22T17:38:37.794" v="839"/>
          <ac:spMkLst>
            <pc:docMk/>
            <pc:sldMk cId="1949340122" sldId="272"/>
            <ac:spMk id="2" creationId="{DA87BBD2-CE56-4A71-A5E4-8A5068A79758}"/>
          </ac:spMkLst>
        </pc:spChg>
        <pc:spChg chg="mod">
          <ac:chgData name="Hardeep K Dhalla" userId="abf1c324fe834724" providerId="LiveId" clId="{1D823F51-15DC-4A16-94E3-DCD1B04297D3}" dt="2022-03-22T17:44:20.188" v="913" actId="20577"/>
          <ac:spMkLst>
            <pc:docMk/>
            <pc:sldMk cId="1949340122" sldId="272"/>
            <ac:spMk id="3" creationId="{2A1A7B0E-83C0-442B-AB89-758D1BF90BEB}"/>
          </ac:spMkLst>
        </pc:spChg>
      </pc:sldChg>
      <pc:sldChg chg="addSp modSp new mod">
        <pc:chgData name="Hardeep K Dhalla" userId="abf1c324fe834724" providerId="LiveId" clId="{1D823F51-15DC-4A16-94E3-DCD1B04297D3}" dt="2022-03-22T17:38:16.551" v="832" actId="5793"/>
        <pc:sldMkLst>
          <pc:docMk/>
          <pc:sldMk cId="2270389975" sldId="273"/>
        </pc:sldMkLst>
        <pc:spChg chg="mod">
          <ac:chgData name="Hardeep K Dhalla" userId="abf1c324fe834724" providerId="LiveId" clId="{1D823F51-15DC-4A16-94E3-DCD1B04297D3}" dt="2022-03-22T17:38:16.551" v="832" actId="5793"/>
          <ac:spMkLst>
            <pc:docMk/>
            <pc:sldMk cId="2270389975" sldId="273"/>
            <ac:spMk id="2" creationId="{78EA3FE8-E28B-49BC-A1DF-CEE1F7D9A58B}"/>
          </ac:spMkLst>
        </pc:spChg>
        <pc:picChg chg="add mod">
          <ac:chgData name="Hardeep K Dhalla" userId="abf1c324fe834724" providerId="LiveId" clId="{1D823F51-15DC-4A16-94E3-DCD1B04297D3}" dt="2022-03-22T17:37:57.348" v="776" actId="1076"/>
          <ac:picMkLst>
            <pc:docMk/>
            <pc:sldMk cId="2270389975" sldId="273"/>
            <ac:picMk id="5" creationId="{2A1ED9E5-FF9F-428E-B577-F313908447B6}"/>
          </ac:picMkLst>
        </pc:picChg>
      </pc:sldChg>
      <pc:sldChg chg="addSp modSp new mod">
        <pc:chgData name="Hardeep K Dhalla" userId="abf1c324fe834724" providerId="LiveId" clId="{1D823F51-15DC-4A16-94E3-DCD1B04297D3}" dt="2022-03-22T17:45:25.532" v="937" actId="20577"/>
        <pc:sldMkLst>
          <pc:docMk/>
          <pc:sldMk cId="2210124918" sldId="274"/>
        </pc:sldMkLst>
        <pc:spChg chg="mod">
          <ac:chgData name="Hardeep K Dhalla" userId="abf1c324fe834724" providerId="LiveId" clId="{1D823F51-15DC-4A16-94E3-DCD1B04297D3}" dt="2022-03-22T17:45:25.532" v="937" actId="20577"/>
          <ac:spMkLst>
            <pc:docMk/>
            <pc:sldMk cId="2210124918" sldId="274"/>
            <ac:spMk id="2" creationId="{2F7B3009-2701-4E29-9609-0E84E4BE3C21}"/>
          </ac:spMkLst>
        </pc:spChg>
        <pc:picChg chg="add mod">
          <ac:chgData name="Hardeep K Dhalla" userId="abf1c324fe834724" providerId="LiveId" clId="{1D823F51-15DC-4A16-94E3-DCD1B04297D3}" dt="2022-03-22T17:44:54.942" v="916" actId="1076"/>
          <ac:picMkLst>
            <pc:docMk/>
            <pc:sldMk cId="2210124918" sldId="274"/>
            <ac:picMk id="5" creationId="{F1520E2D-0AF3-47D8-9ED5-11AFD0C66BA6}"/>
          </ac:picMkLst>
        </pc:picChg>
      </pc:sldChg>
      <pc:sldChg chg="addSp modSp new mod">
        <pc:chgData name="Hardeep K Dhalla" userId="abf1c324fe834724" providerId="LiveId" clId="{1D823F51-15DC-4A16-94E3-DCD1B04297D3}" dt="2022-03-22T17:45:56.531" v="943" actId="1076"/>
        <pc:sldMkLst>
          <pc:docMk/>
          <pc:sldMk cId="2003503023" sldId="275"/>
        </pc:sldMkLst>
        <pc:spChg chg="mod">
          <ac:chgData name="Hardeep K Dhalla" userId="abf1c324fe834724" providerId="LiveId" clId="{1D823F51-15DC-4A16-94E3-DCD1B04297D3}" dt="2022-03-22T17:45:42.362" v="941"/>
          <ac:spMkLst>
            <pc:docMk/>
            <pc:sldMk cId="2003503023" sldId="275"/>
            <ac:spMk id="2" creationId="{021845D4-16BA-49F1-B3A4-5AAFBB710B9F}"/>
          </ac:spMkLst>
        </pc:spChg>
        <pc:picChg chg="add mod">
          <ac:chgData name="Hardeep K Dhalla" userId="abf1c324fe834724" providerId="LiveId" clId="{1D823F51-15DC-4A16-94E3-DCD1B04297D3}" dt="2022-03-22T17:45:56.531" v="943" actId="1076"/>
          <ac:picMkLst>
            <pc:docMk/>
            <pc:sldMk cId="2003503023" sldId="275"/>
            <ac:picMk id="5" creationId="{7AF6FE48-688F-4CE2-92F5-537C8F6056FE}"/>
          </ac:picMkLst>
        </pc:picChg>
      </pc:sldChg>
      <pc:sldChg chg="modSp new mod">
        <pc:chgData name="Hardeep K Dhalla" userId="abf1c324fe834724" providerId="LiveId" clId="{1D823F51-15DC-4A16-94E3-DCD1B04297D3}" dt="2022-03-22T17:58:20.277" v="983" actId="33524"/>
        <pc:sldMkLst>
          <pc:docMk/>
          <pc:sldMk cId="465568403" sldId="276"/>
        </pc:sldMkLst>
        <pc:spChg chg="mod">
          <ac:chgData name="Hardeep K Dhalla" userId="abf1c324fe834724" providerId="LiveId" clId="{1D823F51-15DC-4A16-94E3-DCD1B04297D3}" dt="2022-03-22T17:46:06.885" v="947"/>
          <ac:spMkLst>
            <pc:docMk/>
            <pc:sldMk cId="465568403" sldId="276"/>
            <ac:spMk id="2" creationId="{EB64F2BD-6AC8-415C-B364-0B84C48E4659}"/>
          </ac:spMkLst>
        </pc:spChg>
        <pc:spChg chg="mod">
          <ac:chgData name="Hardeep K Dhalla" userId="abf1c324fe834724" providerId="LiveId" clId="{1D823F51-15DC-4A16-94E3-DCD1B04297D3}" dt="2022-03-22T17:58:20.277" v="983" actId="33524"/>
          <ac:spMkLst>
            <pc:docMk/>
            <pc:sldMk cId="465568403" sldId="276"/>
            <ac:spMk id="3" creationId="{072A235D-F7B6-4C8D-A38C-7DE4561DC86B}"/>
          </ac:spMkLst>
        </pc:spChg>
      </pc:sldChg>
      <pc:sldChg chg="addSp delSp new del mod">
        <pc:chgData name="Hardeep K Dhalla" userId="abf1c324fe834724" providerId="LiveId" clId="{1D823F51-15DC-4A16-94E3-DCD1B04297D3}" dt="2022-03-22T17:58:09.927" v="982" actId="47"/>
        <pc:sldMkLst>
          <pc:docMk/>
          <pc:sldMk cId="3458536768" sldId="277"/>
        </pc:sldMkLst>
        <pc:picChg chg="add del">
          <ac:chgData name="Hardeep K Dhalla" userId="abf1c324fe834724" providerId="LiveId" clId="{1D823F51-15DC-4A16-94E3-DCD1B04297D3}" dt="2022-03-22T17:57:55.597" v="975" actId="22"/>
          <ac:picMkLst>
            <pc:docMk/>
            <pc:sldMk cId="3458536768" sldId="277"/>
            <ac:picMk id="5" creationId="{79573B4C-C3F7-407A-8167-3300033B0013}"/>
          </ac:picMkLst>
        </pc:picChg>
      </pc:sldChg>
      <pc:sldChg chg="addSp modSp new mod">
        <pc:chgData name="Hardeep K Dhalla" userId="abf1c324fe834724" providerId="LiveId" clId="{1D823F51-15DC-4A16-94E3-DCD1B04297D3}" dt="2022-03-22T17:58:06.517" v="981" actId="14100"/>
        <pc:sldMkLst>
          <pc:docMk/>
          <pc:sldMk cId="1780874632" sldId="278"/>
        </pc:sldMkLst>
        <pc:picChg chg="add mod">
          <ac:chgData name="Hardeep K Dhalla" userId="abf1c324fe834724" providerId="LiveId" clId="{1D823F51-15DC-4A16-94E3-DCD1B04297D3}" dt="2022-03-22T17:58:06.517" v="981" actId="14100"/>
          <ac:picMkLst>
            <pc:docMk/>
            <pc:sldMk cId="1780874632" sldId="278"/>
            <ac:picMk id="3" creationId="{B95B573F-0E8A-4E21-8A85-D5E21FDA3131}"/>
          </ac:picMkLst>
        </pc:picChg>
      </pc:sldChg>
      <pc:sldChg chg="modSp new mod">
        <pc:chgData name="Hardeep K Dhalla" userId="abf1c324fe834724" providerId="LiveId" clId="{1D823F51-15DC-4A16-94E3-DCD1B04297D3}" dt="2022-03-22T18:04:58.817" v="1067" actId="6549"/>
        <pc:sldMkLst>
          <pc:docMk/>
          <pc:sldMk cId="2153394706" sldId="279"/>
        </pc:sldMkLst>
        <pc:spChg chg="mod">
          <ac:chgData name="Hardeep K Dhalla" userId="abf1c324fe834724" providerId="LiveId" clId="{1D823F51-15DC-4A16-94E3-DCD1B04297D3}" dt="2022-03-22T17:59:06.748" v="1013" actId="20577"/>
          <ac:spMkLst>
            <pc:docMk/>
            <pc:sldMk cId="2153394706" sldId="279"/>
            <ac:spMk id="2" creationId="{A7576F3B-0A14-4F44-ACBE-952272A42425}"/>
          </ac:spMkLst>
        </pc:spChg>
        <pc:spChg chg="mod">
          <ac:chgData name="Hardeep K Dhalla" userId="abf1c324fe834724" providerId="LiveId" clId="{1D823F51-15DC-4A16-94E3-DCD1B04297D3}" dt="2022-03-22T18:04:58.817" v="1067" actId="6549"/>
          <ac:spMkLst>
            <pc:docMk/>
            <pc:sldMk cId="2153394706" sldId="279"/>
            <ac:spMk id="3" creationId="{FACAC139-2455-4C17-BFFE-61C9BC8A1E0E}"/>
          </ac:spMkLst>
        </pc:spChg>
      </pc:sldChg>
      <pc:sldChg chg="new del">
        <pc:chgData name="Hardeep K Dhalla" userId="abf1c324fe834724" providerId="LiveId" clId="{1D823F51-15DC-4A16-94E3-DCD1B04297D3}" dt="2022-03-22T17:58:53.034" v="985" actId="47"/>
        <pc:sldMkLst>
          <pc:docMk/>
          <pc:sldMk cId="3806750815" sldId="279"/>
        </pc:sldMkLst>
      </pc:sldChg>
      <pc:sldChg chg="modSp new mod">
        <pc:chgData name="Hardeep K Dhalla" userId="abf1c324fe834724" providerId="LiveId" clId="{1D823F51-15DC-4A16-94E3-DCD1B04297D3}" dt="2022-03-22T20:12:19.361" v="1122" actId="20577"/>
        <pc:sldMkLst>
          <pc:docMk/>
          <pc:sldMk cId="3836345146" sldId="280"/>
        </pc:sldMkLst>
        <pc:spChg chg="mod">
          <ac:chgData name="Hardeep K Dhalla" userId="abf1c324fe834724" providerId="LiveId" clId="{1D823F51-15DC-4A16-94E3-DCD1B04297D3}" dt="2022-03-22T20:09:45.280" v="1080" actId="20577"/>
          <ac:spMkLst>
            <pc:docMk/>
            <pc:sldMk cId="3836345146" sldId="280"/>
            <ac:spMk id="2" creationId="{57153B77-E449-4A46-B222-284241061A64}"/>
          </ac:spMkLst>
        </pc:spChg>
        <pc:spChg chg="mod">
          <ac:chgData name="Hardeep K Dhalla" userId="abf1c324fe834724" providerId="LiveId" clId="{1D823F51-15DC-4A16-94E3-DCD1B04297D3}" dt="2022-03-22T20:12:19.361" v="1122" actId="20577"/>
          <ac:spMkLst>
            <pc:docMk/>
            <pc:sldMk cId="3836345146" sldId="280"/>
            <ac:spMk id="3" creationId="{08054CC3-735F-4A57-B32A-F9F384BB8905}"/>
          </ac:spMkLst>
        </pc:spChg>
      </pc:sldChg>
    </pc:docChg>
  </pc:docChgLst>
  <pc:docChgLst>
    <pc:chgData name="Hardeep K Dhalla" userId="abf1c324fe834724" providerId="LiveId" clId="{D90A5CC9-F16E-4972-8709-4C0F8570871A}"/>
    <pc:docChg chg="custSel addSld delSld modSld">
      <pc:chgData name="Hardeep K Dhalla" userId="abf1c324fe834724" providerId="LiveId" clId="{D90A5CC9-F16E-4972-8709-4C0F8570871A}" dt="2022-03-22T21:01:08.203" v="140" actId="20577"/>
      <pc:docMkLst>
        <pc:docMk/>
      </pc:docMkLst>
      <pc:sldChg chg="modSp mod">
        <pc:chgData name="Hardeep K Dhalla" userId="abf1c324fe834724" providerId="LiveId" clId="{D90A5CC9-F16E-4972-8709-4C0F8570871A}" dt="2022-03-22T21:01:08.203" v="140" actId="20577"/>
        <pc:sldMkLst>
          <pc:docMk/>
          <pc:sldMk cId="830607416" sldId="256"/>
        </pc:sldMkLst>
        <pc:spChg chg="mod">
          <ac:chgData name="Hardeep K Dhalla" userId="abf1c324fe834724" providerId="LiveId" clId="{D90A5CC9-F16E-4972-8709-4C0F8570871A}" dt="2022-03-22T21:01:02.740" v="120" actId="20577"/>
          <ac:spMkLst>
            <pc:docMk/>
            <pc:sldMk cId="830607416" sldId="256"/>
            <ac:spMk id="2" creationId="{39A982DE-0D37-462F-A5C8-9E639E5922CB}"/>
          </ac:spMkLst>
        </pc:spChg>
        <pc:spChg chg="mod">
          <ac:chgData name="Hardeep K Dhalla" userId="abf1c324fe834724" providerId="LiveId" clId="{D90A5CC9-F16E-4972-8709-4C0F8570871A}" dt="2022-03-22T21:01:08.203" v="140" actId="20577"/>
          <ac:spMkLst>
            <pc:docMk/>
            <pc:sldMk cId="830607416" sldId="256"/>
            <ac:spMk id="3" creationId="{9F28BBFC-329B-4397-8F99-C93883B2C126}"/>
          </ac:spMkLst>
        </pc:spChg>
      </pc:sldChg>
      <pc:sldChg chg="del">
        <pc:chgData name="Hardeep K Dhalla" userId="abf1c324fe834724" providerId="LiveId" clId="{D90A5CC9-F16E-4972-8709-4C0F8570871A}" dt="2022-03-22T20:59:36.447" v="1" actId="47"/>
        <pc:sldMkLst>
          <pc:docMk/>
          <pc:sldMk cId="57783029" sldId="261"/>
        </pc:sldMkLst>
      </pc:sldChg>
      <pc:sldChg chg="del">
        <pc:chgData name="Hardeep K Dhalla" userId="abf1c324fe834724" providerId="LiveId" clId="{D90A5CC9-F16E-4972-8709-4C0F8570871A}" dt="2022-03-22T20:59:35.971" v="0" actId="47"/>
        <pc:sldMkLst>
          <pc:docMk/>
          <pc:sldMk cId="4187905019" sldId="262"/>
        </pc:sldMkLst>
      </pc:sldChg>
      <pc:sldChg chg="del">
        <pc:chgData name="Hardeep K Dhalla" userId="abf1c324fe834724" providerId="LiveId" clId="{D90A5CC9-F16E-4972-8709-4C0F8570871A}" dt="2022-03-22T20:59:36.887" v="2" actId="47"/>
        <pc:sldMkLst>
          <pc:docMk/>
          <pc:sldMk cId="1457206618" sldId="263"/>
        </pc:sldMkLst>
      </pc:sldChg>
      <pc:sldChg chg="del">
        <pc:chgData name="Hardeep K Dhalla" userId="abf1c324fe834724" providerId="LiveId" clId="{D90A5CC9-F16E-4972-8709-4C0F8570871A}" dt="2022-03-22T20:59:37.278" v="3" actId="47"/>
        <pc:sldMkLst>
          <pc:docMk/>
          <pc:sldMk cId="302567562" sldId="264"/>
        </pc:sldMkLst>
      </pc:sldChg>
      <pc:sldChg chg="del">
        <pc:chgData name="Hardeep K Dhalla" userId="abf1c324fe834724" providerId="LiveId" clId="{D90A5CC9-F16E-4972-8709-4C0F8570871A}" dt="2022-03-22T20:59:38.032" v="4" actId="47"/>
        <pc:sldMkLst>
          <pc:docMk/>
          <pc:sldMk cId="1250824251" sldId="265"/>
        </pc:sldMkLst>
      </pc:sldChg>
      <pc:sldChg chg="del">
        <pc:chgData name="Hardeep K Dhalla" userId="abf1c324fe834724" providerId="LiveId" clId="{D90A5CC9-F16E-4972-8709-4C0F8570871A}" dt="2022-03-22T20:59:38.503" v="5" actId="47"/>
        <pc:sldMkLst>
          <pc:docMk/>
          <pc:sldMk cId="2707976358" sldId="266"/>
        </pc:sldMkLst>
      </pc:sldChg>
      <pc:sldChg chg="del">
        <pc:chgData name="Hardeep K Dhalla" userId="abf1c324fe834724" providerId="LiveId" clId="{D90A5CC9-F16E-4972-8709-4C0F8570871A}" dt="2022-03-22T20:59:51.530" v="6" actId="47"/>
        <pc:sldMkLst>
          <pc:docMk/>
          <pc:sldMk cId="1305091683" sldId="267"/>
        </pc:sldMkLst>
      </pc:sldChg>
      <pc:sldChg chg="del">
        <pc:chgData name="Hardeep K Dhalla" userId="abf1c324fe834724" providerId="LiveId" clId="{D90A5CC9-F16E-4972-8709-4C0F8570871A}" dt="2022-03-22T21:00:01.017" v="7" actId="47"/>
        <pc:sldMkLst>
          <pc:docMk/>
          <pc:sldMk cId="182720614" sldId="268"/>
        </pc:sldMkLst>
      </pc:sldChg>
      <pc:sldChg chg="del">
        <pc:chgData name="Hardeep K Dhalla" userId="abf1c324fe834724" providerId="LiveId" clId="{D90A5CC9-F16E-4972-8709-4C0F8570871A}" dt="2022-03-22T21:00:01.801" v="8" actId="47"/>
        <pc:sldMkLst>
          <pc:docMk/>
          <pc:sldMk cId="273090898" sldId="269"/>
        </pc:sldMkLst>
      </pc:sldChg>
      <pc:sldChg chg="modSp new mod">
        <pc:chgData name="Hardeep K Dhalla" userId="abf1c324fe834724" providerId="LiveId" clId="{D90A5CC9-F16E-4972-8709-4C0F8570871A}" dt="2022-03-22T21:00:34.149" v="80" actId="20577"/>
        <pc:sldMkLst>
          <pc:docMk/>
          <pc:sldMk cId="2525847420" sldId="281"/>
        </pc:sldMkLst>
        <pc:spChg chg="mod">
          <ac:chgData name="Hardeep K Dhalla" userId="abf1c324fe834724" providerId="LiveId" clId="{D90A5CC9-F16E-4972-8709-4C0F8570871A}" dt="2022-03-22T21:00:10.332" v="21" actId="20577"/>
          <ac:spMkLst>
            <pc:docMk/>
            <pc:sldMk cId="2525847420" sldId="281"/>
            <ac:spMk id="2" creationId="{F6B95370-286D-4393-8728-DE8758697AA7}"/>
          </ac:spMkLst>
        </pc:spChg>
        <pc:spChg chg="mod">
          <ac:chgData name="Hardeep K Dhalla" userId="abf1c324fe834724" providerId="LiveId" clId="{D90A5CC9-F16E-4972-8709-4C0F8570871A}" dt="2022-03-22T21:00:34.149" v="80" actId="20577"/>
          <ac:spMkLst>
            <pc:docMk/>
            <pc:sldMk cId="2525847420" sldId="281"/>
            <ac:spMk id="3" creationId="{8F864638-BA7C-464D-92AD-4063CBA894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BC9-E736-491F-8A17-4CAC658A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108AD-C72E-4A18-B488-4B473A27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30C8-6078-4713-9E49-4F5BAEC3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9262-D8C2-40CC-A128-47AF839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75C8-A494-48AF-8155-CBB65EFF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315A-FE4E-4C53-A225-AD250C1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F2D4D-6F9B-4F76-89B5-35F6A3D8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3C37-C471-40F4-9525-4A0E548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6544-2321-4603-8A9B-3A800C4F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1E53-39EC-49C8-8985-2DB7E59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27BC8-5EB6-4D24-A0A8-8001A853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660A-04A3-44C1-9007-2FBD3F59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6C48-96D4-4AB3-A27D-D107C0D8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8FD0-F6F0-4E7F-9C26-A44180FC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D999-4A07-4CAE-AE33-5EFEC33E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46C3-CB8D-439E-9098-2C830029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224E-3FB9-416E-850B-B764707D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6E7F-110E-4FE9-BAEE-6C661E6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A5CC-9393-4ECD-923D-9BE86487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AC11-C1A1-4AE4-AD8E-1AE719C9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5372-1D99-4329-9343-DDDA6095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5017-83F1-4FDB-8DAB-29433938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59AD-ED98-4DEC-9E4E-DE95E8DD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0B47-2D4F-4169-BB23-26DCDDE0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88F9-BB57-44D0-806C-0F86DF3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0270-6A6A-4E0F-886C-329DC825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BE25-1967-4AD0-A893-4BDAA8B4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AEB7D-8A0A-4784-B4ED-E4D2F3EC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107A-8CE6-4444-8304-C6F1EF1C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4229-1AB1-4C54-AEAD-1F46776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3309-115B-4095-B193-A187FEE3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3D99-7CF5-474F-A322-6DFFAD85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ACF8-4D89-4CF1-8870-0150D3B8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4FFB-A0A5-4F41-A44B-AFBE1F74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AEE3B-0D5C-4480-9A53-5222580D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52D0B-2D74-4005-85B3-98F21BD9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F6E3F-60F1-406E-96D2-F39F97C4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B8EA6-B618-45BF-A844-5D9E8236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F3CA9-BB0A-4C39-82D3-ED9BA18E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2B64-19D9-4A9E-A297-FF31CE38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E61AC-B9C5-4B4A-B549-789F91F5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EB4C-2C01-4159-B21F-4E51BCC8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A771-B95A-4C34-987D-65CBB5AE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B10D8-57F5-4E23-B1BB-73D41390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3698A-9054-477F-95ED-923A967D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D39A-DD4B-498B-B1B0-A180BE9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AE6B-2941-4EC9-A022-399DBB87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C8DD-1099-4F40-A352-A9BC714B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7AD41-8476-4EAF-AD4F-42F0CBDB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1923-A0AA-4FE7-8F38-20735398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A094-8C6B-44C8-9AED-BFBA52AF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C21F-7F0D-439A-8676-72A42959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3A54-EBEA-4809-9241-59344257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7686E-80C9-4528-B6F1-2C8178134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8D23-3CA4-4779-A786-B810C5B0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A8A18-5918-49D9-B64E-FE67F1B3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3135-60A0-4A5A-B793-5099452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B429-478F-43E6-87AF-0840414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3D053-ABF9-41E9-B2CF-5ABB6EB6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1C16C-9894-46A6-9F68-42C88CBC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7B05-BBAE-4D66-80EB-98AB84EFE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4EDB-52D0-4941-86D1-53EEF59B183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C32D-55B0-4B75-A3B5-2F4A3E727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4D21-4229-4DA8-B9B3-DDDEF9AF3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Renderer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HostBinding#hostbin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ElementRe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82DE-0D37-462F-A5C8-9E639E59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and attribute selector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BBFC-329B-4397-8F99-C93883B2C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</a:t>
            </a:r>
            <a:r>
              <a:rPr lang="en-US" dirty="0" err="1"/>
              <a:t>kaur</a:t>
            </a:r>
            <a:r>
              <a:rPr lang="en-US"/>
              <a:t> Dhalla</a:t>
            </a:r>
          </a:p>
        </p:txBody>
      </p:sp>
    </p:spTree>
    <p:extLst>
      <p:ext uri="{BB962C8B-B14F-4D97-AF65-F5344CB8AC3E}">
        <p14:creationId xmlns:p14="http://schemas.microsoft.com/office/powerpoint/2010/main" val="8306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3FE8-E28B-49BC-A1DF-CEE1F7D9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DOM manipulation not a good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2258-449D-4202-B178-7CB31FBE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ED9E5-FF9F-428E-B577-F3139084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64" y="2096028"/>
            <a:ext cx="655411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3009-2701-4E29-9609-0E84E4BE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 </a:t>
            </a:r>
            <a:r>
              <a:rPr lang="en-US" dirty="0" err="1"/>
              <a:t>ElementRef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63F4-D82F-4843-9831-7069016F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20E2D-0AF3-47D8-9ED5-11AFD0C6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57" y="2087523"/>
            <a:ext cx="697327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2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45D4-16BA-49F1-B3A4-5AAFBB71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attribute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7367-089F-46B6-A25F-394194D7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FE48-688F-4CE2-92F5-537C8F60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2269815"/>
            <a:ext cx="441069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0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F2BD-6AC8-415C-B364-0B84C48E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235D-F7B6-4C8D-A38C-7DE4561D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HostListener</a:t>
            </a:r>
            <a:r>
              <a:rPr lang="en-US" dirty="0"/>
              <a:t> decorator - Decorator that declares a DOM event to listen for and provides a handler method to run when that event occurs.</a:t>
            </a:r>
          </a:p>
        </p:txBody>
      </p:sp>
    </p:spTree>
    <p:extLst>
      <p:ext uri="{BB962C8B-B14F-4D97-AF65-F5344CB8AC3E}">
        <p14:creationId xmlns:p14="http://schemas.microsoft.com/office/powerpoint/2010/main" val="46556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B573F-0E8A-4E21-8A85-D5E21FDA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82" y="345233"/>
            <a:ext cx="5729245" cy="64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7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6F3B-0A14-4F44-ACBE-952272A4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Renderer2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C139-2455-4C17-BFFE-61C9BC8A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https://angular.io/api/core/Renderer2</a:t>
            </a:r>
            <a:endParaRPr lang="en-US" dirty="0"/>
          </a:p>
          <a:p>
            <a:r>
              <a:rPr lang="en-US" dirty="0"/>
              <a:t>By default, Angular renders a template into DOM. Meaning works in browser.</a:t>
            </a:r>
          </a:p>
          <a:p>
            <a:r>
              <a:rPr lang="en-US" dirty="0"/>
              <a:t>But you can also render to something other than DOM.</a:t>
            </a:r>
          </a:p>
        </p:txBody>
      </p:sp>
    </p:spTree>
    <p:extLst>
      <p:ext uri="{BB962C8B-B14F-4D97-AF65-F5344CB8AC3E}">
        <p14:creationId xmlns:p14="http://schemas.microsoft.com/office/powerpoint/2010/main" val="215339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3B77-E449-4A46-B222-28424106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HostBinding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4CC3-735F-4A57-B32A-F9F384BB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change the DOM property that is bound to a data property.</a:t>
            </a:r>
          </a:p>
          <a:p>
            <a:r>
              <a:rPr lang="en-US" dirty="0">
                <a:hlinkClick r:id="rId2"/>
              </a:rPr>
              <a:t>https://angular.io/api/core/HostBinding#hostbinding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370-286D-4393-8728-DE87586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4638-BA7C-464D-92AD-4063CBA8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– Dependency Injection</a:t>
            </a:r>
          </a:p>
          <a:p>
            <a:r>
              <a:rPr lang="en-US" dirty="0"/>
              <a:t>Create an 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252584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9494-F413-4C77-BA87-8CDF9CD0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Dependency injection in Angular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09E3-4ED2-49E0-886A-034F99B7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are services or objects that a class needs to perform its function.</a:t>
            </a:r>
          </a:p>
          <a:p>
            <a:r>
              <a:rPr lang="en-US" dirty="0" err="1"/>
              <a:t>Angular's</a:t>
            </a:r>
            <a:r>
              <a:rPr lang="en-US" dirty="0"/>
              <a:t> DI framework provides dependencies to a class upon instantiation. </a:t>
            </a:r>
          </a:p>
          <a:p>
            <a:r>
              <a:rPr lang="en-US" dirty="0"/>
              <a:t>To generate a new </a:t>
            </a:r>
            <a:r>
              <a:rPr lang="en-US" dirty="0" err="1"/>
              <a:t>HeroService</a:t>
            </a:r>
            <a:r>
              <a:rPr lang="en-US" dirty="0"/>
              <a:t> class in the </a:t>
            </a:r>
            <a:r>
              <a:rPr lang="en-US" dirty="0" err="1"/>
              <a:t>src</a:t>
            </a:r>
            <a:r>
              <a:rPr lang="en-US" dirty="0"/>
              <a:t>/app/heroes folder use the following Angular CLI command. </a:t>
            </a:r>
          </a:p>
          <a:p>
            <a:pPr lvl="1"/>
            <a:r>
              <a:rPr lang="en-US" dirty="0"/>
              <a:t>ng generate service heroes/hero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D4D294-3C9C-47C4-8F5F-84FE0F95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4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4B60-47FD-4D55-A625-892A5D48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3631-F8C1-45DB-B754-A6655FA7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@Injectable() decorator specifies that Angular can use this class in the DI system.</a:t>
            </a:r>
          </a:p>
          <a:p>
            <a:r>
              <a:rPr lang="en-US" dirty="0"/>
              <a:t> The metadata, </a:t>
            </a:r>
            <a:r>
              <a:rPr lang="en-US" dirty="0" err="1"/>
              <a:t>providedIn</a:t>
            </a:r>
            <a:r>
              <a:rPr lang="en-US" dirty="0"/>
              <a:t>: 'root', means that the </a:t>
            </a:r>
            <a:r>
              <a:rPr lang="en-US" dirty="0" err="1"/>
              <a:t>HeroService</a:t>
            </a:r>
            <a:r>
              <a:rPr lang="en-US" dirty="0"/>
              <a:t> is visible throughout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83672-4D6E-4532-B45C-6808CF72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12" y="3101527"/>
            <a:ext cx="521090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FAD7-CB66-453E-A682-D9C2E18D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FA68-C9EB-4480-BEA1-66F87F08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clarity and maintainability, it is recommended that you define components and services in separate files.</a:t>
            </a:r>
          </a:p>
          <a:p>
            <a:r>
              <a:rPr lang="en-US" dirty="0"/>
              <a:t>If you do combine a component and service in the same file, it is important to define the service first, and then the component.</a:t>
            </a:r>
          </a:p>
          <a:p>
            <a:r>
              <a:rPr lang="en-US" dirty="0"/>
              <a:t> If you define the component before the service, Angular returns a run-time null reference error.</a:t>
            </a:r>
          </a:p>
        </p:txBody>
      </p:sp>
    </p:spTree>
    <p:extLst>
      <p:ext uri="{BB962C8B-B14F-4D97-AF65-F5344CB8AC3E}">
        <p14:creationId xmlns:p14="http://schemas.microsoft.com/office/powerpoint/2010/main" val="172509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5FF6-6550-431C-AE8E-20F050C9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5F44-E232-4632-AE54-F4BCB6C6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services in other services, follow the same pattern as injecting into a component.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BE27E-3606-42B6-8ED9-BD59F127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72" y="2529245"/>
            <a:ext cx="581106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CED-BEE0-4BEC-9A65-D6CBD373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attribute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24E4-FF18-424B-A9A9-D84DFF39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appearance or behavior of DOM elements and Angular components with attribute directives.</a:t>
            </a:r>
          </a:p>
          <a:p>
            <a:r>
              <a:rPr lang="en-US" dirty="0"/>
              <a:t>To create a directive, use the CLI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393E3-1E76-4D2F-90AB-FDD257F7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2" y="3429000"/>
            <a:ext cx="3924848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CF020-4388-4555-B19D-E4382C31F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77" y="4510837"/>
            <a:ext cx="10944106" cy="9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AE1E-1380-4F97-A432-A3AFC21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attribute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853C-9F8F-44D5-B737-D93222ED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0592" cy="4667250"/>
          </a:xfrm>
        </p:spPr>
        <p:txBody>
          <a:bodyPr>
            <a:normAutofit/>
          </a:bodyPr>
          <a:lstStyle/>
          <a:p>
            <a:r>
              <a:rPr lang="en-US" dirty="0"/>
              <a:t>The CLI generates the default </a:t>
            </a:r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highlight.directive.ts</a:t>
            </a:r>
            <a:r>
              <a:rPr lang="en-US" dirty="0"/>
              <a:t>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it will declare the directive class in the </a:t>
            </a:r>
            <a:r>
              <a:rPr lang="en-US" dirty="0" err="1"/>
              <a:t>AppModule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20FE0-1193-4E86-B3CA-0241CC83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00" y="2344680"/>
            <a:ext cx="4045493" cy="32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BBD2-CE56-4A71-A5E4-8A5068A7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ElementRef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7B0E-83C0-442B-AB89-758D1BF9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ElementRef</a:t>
            </a:r>
            <a:r>
              <a:rPr lang="en-US" dirty="0"/>
              <a:t> - A wrapper class around a native element inside of a View.</a:t>
            </a:r>
          </a:p>
          <a:p>
            <a:r>
              <a:rPr lang="en-US" dirty="0">
                <a:hlinkClick r:id="rId2"/>
              </a:rPr>
              <a:t>https://angular.io/api/core/ElementRef</a:t>
            </a:r>
            <a:endParaRPr lang="en-US" dirty="0"/>
          </a:p>
          <a:p>
            <a:r>
              <a:rPr lang="en-US" dirty="0" err="1"/>
              <a:t>nativeElement</a:t>
            </a:r>
            <a:r>
              <a:rPr lang="en-US" dirty="0"/>
              <a:t> – only property of this class which gives access to the underlying native host DOM element.</a:t>
            </a:r>
          </a:p>
        </p:txBody>
      </p:sp>
    </p:spTree>
    <p:extLst>
      <p:ext uri="{BB962C8B-B14F-4D97-AF65-F5344CB8AC3E}">
        <p14:creationId xmlns:p14="http://schemas.microsoft.com/office/powerpoint/2010/main" val="19493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417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Dependency Injection and attribute selector</vt:lpstr>
      <vt:lpstr>Objectives</vt:lpstr>
      <vt:lpstr>  Dependency injection in Angular  </vt:lpstr>
      <vt:lpstr>@Injectable()</vt:lpstr>
      <vt:lpstr>Best practice</vt:lpstr>
      <vt:lpstr>Injecting services</vt:lpstr>
      <vt:lpstr>Create an attribute directive</vt:lpstr>
      <vt:lpstr>Create an attribute directive</vt:lpstr>
      <vt:lpstr>ElementRef</vt:lpstr>
      <vt:lpstr>Direct DOM manipulation not a good thing…</vt:lpstr>
      <vt:lpstr>Inject ElementRef</vt:lpstr>
      <vt:lpstr>Applying an attribute directive</vt:lpstr>
      <vt:lpstr>Handling user events</vt:lpstr>
      <vt:lpstr>PowerPoint Presentation</vt:lpstr>
      <vt:lpstr>Renderer2 class</vt:lpstr>
      <vt:lpstr>HostBinding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Hardeep K Dhalla</dc:creator>
  <cp:lastModifiedBy>Hardeep K Dhalla</cp:lastModifiedBy>
  <cp:revision>1</cp:revision>
  <dcterms:created xsi:type="dcterms:W3CDTF">2022-03-17T21:16:02Z</dcterms:created>
  <dcterms:modified xsi:type="dcterms:W3CDTF">2022-03-22T21:01:09Z</dcterms:modified>
</cp:coreProperties>
</file>