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8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E47FB-C096-4D3A-8FB1-EA56AE742286}" v="5" dt="2022-03-29T21:07:4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1D823F51-15DC-4A16-94E3-DCD1B04297D3}"/>
    <pc:docChg chg="undo redo custSel addSld delSld modSld">
      <pc:chgData name="Hardeep K Dhalla" userId="abf1c324fe834724" providerId="LiveId" clId="{1D823F51-15DC-4A16-94E3-DCD1B04297D3}" dt="2022-03-22T20:58:23.612" v="1144" actId="20577"/>
      <pc:docMkLst>
        <pc:docMk/>
      </pc:docMkLst>
      <pc:sldChg chg="modSp add mod">
        <pc:chgData name="Hardeep K Dhalla" userId="abf1c324fe834724" providerId="LiveId" clId="{1D823F51-15DC-4A16-94E3-DCD1B04297D3}" dt="2022-03-22T20:58:23.612" v="1144" actId="20577"/>
        <pc:sldMkLst>
          <pc:docMk/>
          <pc:sldMk cId="1725095645" sldId="257"/>
        </pc:sldMkLst>
        <pc:spChg chg="mod">
          <ac:chgData name="Hardeep K Dhalla" userId="abf1c324fe834724" providerId="LiveId" clId="{1D823F51-15DC-4A16-94E3-DCD1B04297D3}" dt="2022-03-22T20:58:23.612" v="1144" actId="20577"/>
          <ac:spMkLst>
            <pc:docMk/>
            <pc:sldMk cId="1725095645" sldId="257"/>
            <ac:spMk id="2" creationId="{439CFAD7-CB66-453E-A682-D9C2E18DADC7}"/>
          </ac:spMkLst>
        </pc:spChg>
      </pc:sldChg>
      <pc:sldChg chg="modSp del mod">
        <pc:chgData name="Hardeep K Dhalla" userId="abf1c324fe834724" providerId="LiveId" clId="{1D823F51-15DC-4A16-94E3-DCD1B04297D3}" dt="2022-03-22T17:59:57.537" v="1014" actId="2696"/>
        <pc:sldMkLst>
          <pc:docMk/>
          <pc:sldMk cId="2249915546" sldId="257"/>
        </pc:sldMkLst>
        <pc:spChg chg="mod">
          <ac:chgData name="Hardeep K Dhalla" userId="abf1c324fe834724" providerId="LiveId" clId="{1D823F51-15DC-4A16-94E3-DCD1B04297D3}" dt="2022-03-17T21:19:52.034" v="28" actId="20577"/>
          <ac:spMkLst>
            <pc:docMk/>
            <pc:sldMk cId="2249915546" sldId="257"/>
            <ac:spMk id="3" creationId="{6F08FA68-C9EB-4480-BEA1-66F87F08C39A}"/>
          </ac:spMkLst>
        </pc:spChg>
      </pc:sldChg>
      <pc:sldChg chg="addSp modSp del mod">
        <pc:chgData name="Hardeep K Dhalla" userId="abf1c324fe834724" providerId="LiveId" clId="{1D823F51-15DC-4A16-94E3-DCD1B04297D3}" dt="2022-03-22T17:59:57.537" v="1014" actId="2696"/>
        <pc:sldMkLst>
          <pc:docMk/>
          <pc:sldMk cId="2502419515" sldId="258"/>
        </pc:sldMkLst>
        <pc:spChg chg="mod">
          <ac:chgData name="Hardeep K Dhalla" userId="abf1c324fe834724" providerId="LiveId" clId="{1D823F51-15DC-4A16-94E3-DCD1B04297D3}" dt="2022-03-17T21:18:14.743" v="16"/>
          <ac:spMkLst>
            <pc:docMk/>
            <pc:sldMk cId="2502419515" sldId="258"/>
            <ac:spMk id="3" creationId="{951909E3-4ED2-49E0-886A-034F99B7DA2F}"/>
          </ac:spMkLst>
        </pc:spChg>
        <pc:spChg chg="add mod">
          <ac:chgData name="Hardeep K Dhalla" userId="abf1c324fe834724" providerId="LiveId" clId="{1D823F51-15DC-4A16-94E3-DCD1B04297D3}" dt="2022-03-17T21:18:04.199" v="9" actId="21"/>
          <ac:spMkLst>
            <pc:docMk/>
            <pc:sldMk cId="2502419515" sldId="258"/>
            <ac:spMk id="4" creationId="{21D4D294-3C9C-47C4-8F5F-84FE0F959AE4}"/>
          </ac:spMkLst>
        </pc:sp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53345158" sldId="258"/>
        </pc:sldMkLst>
      </pc:sldChg>
      <pc:sldChg chg="addSp del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1549465186" sldId="259"/>
        </pc:sldMkLst>
        <pc:spChg chg="add del mod">
          <ac:chgData name="Hardeep K Dhalla" userId="abf1c324fe834724" providerId="LiveId" clId="{1D823F51-15DC-4A16-94E3-DCD1B04297D3}" dt="2022-03-17T21:19:20.018" v="24" actId="20577"/>
          <ac:spMkLst>
            <pc:docMk/>
            <pc:sldMk cId="1549465186" sldId="259"/>
            <ac:spMk id="3" creationId="{22EF3631-F8C1-45DB-B754-A6655FA7B11D}"/>
          </ac:spMkLst>
        </pc:spChg>
        <pc:spChg chg="add del mod">
          <ac:chgData name="Hardeep K Dhalla" userId="abf1c324fe834724" providerId="LiveId" clId="{1D823F51-15DC-4A16-94E3-DCD1B04297D3}" dt="2022-03-17T21:19:13.215" v="21"/>
          <ac:spMkLst>
            <pc:docMk/>
            <pc:sldMk cId="1549465186" sldId="259"/>
            <ac:spMk id="6" creationId="{9F81CC33-E376-41C7-B4C5-FFA620BB4038}"/>
          </ac:spMkLst>
        </pc:spChg>
        <pc:picChg chg="add mod">
          <ac:chgData name="Hardeep K Dhalla" userId="abf1c324fe834724" providerId="LiveId" clId="{1D823F51-15DC-4A16-94E3-DCD1B04297D3}" dt="2022-03-17T21:19:24.163" v="25" actId="1076"/>
          <ac:picMkLst>
            <pc:docMk/>
            <pc:sldMk cId="1549465186" sldId="259"/>
            <ac:picMk id="5" creationId="{A7F83672-4D6E-4532-B45C-6808CF727C8A}"/>
          </ac:picMkLst>
        </pc:picChg>
      </pc:sldChg>
      <pc:sldChg chg="addSp delSp modSp add mod">
        <pc:chgData name="Hardeep K Dhalla" userId="abf1c324fe834724" providerId="LiveId" clId="{1D823F51-15DC-4A16-94E3-DCD1B04297D3}" dt="2022-03-22T20:58:10.105" v="1131"/>
        <pc:sldMkLst>
          <pc:docMk/>
          <pc:sldMk cId="2871621648" sldId="259"/>
        </pc:sldMkLst>
        <pc:spChg chg="mod">
          <ac:chgData name="Hardeep K Dhalla" userId="abf1c324fe834724" providerId="LiveId" clId="{1D823F51-15DC-4A16-94E3-DCD1B04297D3}" dt="2022-03-22T20:58:10.105" v="1131"/>
          <ac:spMkLst>
            <pc:docMk/>
            <pc:sldMk cId="2871621648" sldId="259"/>
            <ac:spMk id="2" creationId="{19A64B60-47FD-4D55-A625-892A5D48F4FD}"/>
          </ac:spMkLst>
        </pc:spChg>
        <pc:picChg chg="add del">
          <ac:chgData name="Hardeep K Dhalla" userId="abf1c324fe834724" providerId="LiveId" clId="{1D823F51-15DC-4A16-94E3-DCD1B04297D3}" dt="2022-03-22T20:58:05.894" v="1128" actId="22"/>
          <ac:picMkLst>
            <pc:docMk/>
            <pc:sldMk cId="2871621648" sldId="259"/>
            <ac:picMk id="6" creationId="{EBCD1B32-78D1-4859-9BE8-8DCBF4EDFAF7}"/>
          </ac:picMkLst>
        </pc:picChg>
      </pc:sldChg>
      <pc:sldChg chg="addSp modSp new del mod">
        <pc:chgData name="Hardeep K Dhalla" userId="abf1c324fe834724" providerId="LiveId" clId="{1D823F51-15DC-4A16-94E3-DCD1B04297D3}" dt="2022-03-22T17:59:57.537" v="1014" actId="2696"/>
        <pc:sldMkLst>
          <pc:docMk/>
          <pc:sldMk cId="2580988158" sldId="260"/>
        </pc:sldMkLst>
        <pc:spChg chg="mod">
          <ac:chgData name="Hardeep K Dhalla" userId="abf1c324fe834724" providerId="LiveId" clId="{1D823F51-15DC-4A16-94E3-DCD1B04297D3}" dt="2022-03-17T21:20:09.874" v="32"/>
          <ac:spMkLst>
            <pc:docMk/>
            <pc:sldMk cId="2580988158" sldId="260"/>
            <ac:spMk id="2" creationId="{B5D05FF6-6550-431C-AE8E-20F050C942F0}"/>
          </ac:spMkLst>
        </pc:spChg>
        <pc:spChg chg="mod">
          <ac:chgData name="Hardeep K Dhalla" userId="abf1c324fe834724" providerId="LiveId" clId="{1D823F51-15DC-4A16-94E3-DCD1B04297D3}" dt="2022-03-17T21:22:06.385" v="66" actId="20577"/>
          <ac:spMkLst>
            <pc:docMk/>
            <pc:sldMk cId="2580988158" sldId="260"/>
            <ac:spMk id="3" creationId="{76E35F44-E232-4632-AE54-F4BCB6C61AE6}"/>
          </ac:spMkLst>
        </pc:spChg>
        <pc:picChg chg="add mod">
          <ac:chgData name="Hardeep K Dhalla" userId="abf1c324fe834724" providerId="LiveId" clId="{1D823F51-15DC-4A16-94E3-DCD1B04297D3}" dt="2022-03-17T21:21:54.270" v="59" actId="1076"/>
          <ac:picMkLst>
            <pc:docMk/>
            <pc:sldMk cId="2580988158" sldId="260"/>
            <ac:picMk id="5" creationId="{8B0BE27E-3606-42B6-8ED9-BD59F1272DC2}"/>
          </ac:picMkLst>
        </pc:picChg>
      </pc:sldChg>
      <pc:sldChg chg="add">
        <pc:chgData name="Hardeep K Dhalla" userId="abf1c324fe834724" providerId="LiveId" clId="{1D823F51-15DC-4A16-94E3-DCD1B04297D3}" dt="2022-03-22T18:00:03.103" v="1015"/>
        <pc:sldMkLst>
          <pc:docMk/>
          <pc:sldMk cId="3788909608" sldId="260"/>
        </pc:sldMkLst>
      </pc:sldChg>
      <pc:sldChg chg="addSp modSp new mod">
        <pc:chgData name="Hardeep K Dhalla" userId="abf1c324fe834724" providerId="LiveId" clId="{1D823F51-15DC-4A16-94E3-DCD1B04297D3}" dt="2022-03-17T21:44:53.836" v="200" actId="1076"/>
        <pc:sldMkLst>
          <pc:docMk/>
          <pc:sldMk cId="57783029" sldId="261"/>
        </pc:sldMkLst>
        <pc:spChg chg="mod">
          <ac:chgData name="Hardeep K Dhalla" userId="abf1c324fe834724" providerId="LiveId" clId="{1D823F51-15DC-4A16-94E3-DCD1B04297D3}" dt="2022-03-17T21:40:51.978" v="70"/>
          <ac:spMkLst>
            <pc:docMk/>
            <pc:sldMk cId="57783029" sldId="261"/>
            <ac:spMk id="2" creationId="{841B65D3-1A4F-4518-BE78-30A13F2D27C6}"/>
          </ac:spMkLst>
        </pc:spChg>
        <pc:spChg chg="mod">
          <ac:chgData name="Hardeep K Dhalla" userId="abf1c324fe834724" providerId="LiveId" clId="{1D823F51-15DC-4A16-94E3-DCD1B04297D3}" dt="2022-03-17T21:42:12.026" v="127"/>
          <ac:spMkLst>
            <pc:docMk/>
            <pc:sldMk cId="57783029" sldId="261"/>
            <ac:spMk id="3" creationId="{9D9BBB16-6CF7-411B-82D2-478A129A80D8}"/>
          </ac:spMkLst>
        </pc:spChg>
        <pc:picChg chg="add mod">
          <ac:chgData name="Hardeep K Dhalla" userId="abf1c324fe834724" providerId="LiveId" clId="{1D823F51-15DC-4A16-94E3-DCD1B04297D3}" dt="2022-03-17T21:44:53.836" v="200" actId="1076"/>
          <ac:picMkLst>
            <pc:docMk/>
            <pc:sldMk cId="57783029" sldId="261"/>
            <ac:picMk id="5" creationId="{B6E7DF2D-0E55-4A4A-A17C-DB27E02EDBF6}"/>
          </ac:picMkLst>
        </pc:picChg>
      </pc:sldChg>
      <pc:sldChg chg="modSp new mod">
        <pc:chgData name="Hardeep K Dhalla" userId="abf1c324fe834724" providerId="LiveId" clId="{1D823F51-15DC-4A16-94E3-DCD1B04297D3}" dt="2022-03-17T21:44:27.161" v="196" actId="20577"/>
        <pc:sldMkLst>
          <pc:docMk/>
          <pc:sldMk cId="4187905019" sldId="262"/>
        </pc:sldMkLst>
        <pc:spChg chg="mod">
          <ac:chgData name="Hardeep K Dhalla" userId="abf1c324fe834724" providerId="LiveId" clId="{1D823F51-15DC-4A16-94E3-DCD1B04297D3}" dt="2022-03-17T21:42:58.602" v="135" actId="20577"/>
          <ac:spMkLst>
            <pc:docMk/>
            <pc:sldMk cId="4187905019" sldId="262"/>
            <ac:spMk id="2" creationId="{D23334B4-896A-4952-87FD-243A87A364D7}"/>
          </ac:spMkLst>
        </pc:spChg>
        <pc:spChg chg="mod">
          <ac:chgData name="Hardeep K Dhalla" userId="abf1c324fe834724" providerId="LiveId" clId="{1D823F51-15DC-4A16-94E3-DCD1B04297D3}" dt="2022-03-17T21:44:27.161" v="196" actId="20577"/>
          <ac:spMkLst>
            <pc:docMk/>
            <pc:sldMk cId="4187905019" sldId="262"/>
            <ac:spMk id="3" creationId="{867DAB12-B2DF-485A-A26A-1E2FAA65F909}"/>
          </ac:spMkLst>
        </pc:spChg>
      </pc:sldChg>
      <pc:sldChg chg="addSp delSp modSp new mod">
        <pc:chgData name="Hardeep K Dhalla" userId="abf1c324fe834724" providerId="LiveId" clId="{1D823F51-15DC-4A16-94E3-DCD1B04297D3}" dt="2022-03-17T21:49:44.321" v="305" actId="20577"/>
        <pc:sldMkLst>
          <pc:docMk/>
          <pc:sldMk cId="1457206618" sldId="263"/>
        </pc:sldMkLst>
        <pc:spChg chg="add del mod">
          <ac:chgData name="Hardeep K Dhalla" userId="abf1c324fe834724" providerId="LiveId" clId="{1D823F51-15DC-4A16-94E3-DCD1B04297D3}" dt="2022-03-17T21:46:23.242" v="208" actId="20577"/>
          <ac:spMkLst>
            <pc:docMk/>
            <pc:sldMk cId="1457206618" sldId="263"/>
            <ac:spMk id="2" creationId="{ACD8152D-B4C7-40EE-ADFD-D8F6CDF8D75F}"/>
          </ac:spMkLst>
        </pc:spChg>
        <pc:spChg chg="mod">
          <ac:chgData name="Hardeep K Dhalla" userId="abf1c324fe834724" providerId="LiveId" clId="{1D823F51-15DC-4A16-94E3-DCD1B04297D3}" dt="2022-03-17T21:48:20.194" v="286" actId="20577"/>
          <ac:spMkLst>
            <pc:docMk/>
            <pc:sldMk cId="1457206618" sldId="263"/>
            <ac:spMk id="3" creationId="{0D6D292C-4C47-4FB4-A0C0-9B4DF0FD9871}"/>
          </ac:spMkLst>
        </pc:spChg>
        <pc:spChg chg="add del mod">
          <ac:chgData name="Hardeep K Dhalla" userId="abf1c324fe834724" providerId="LiveId" clId="{1D823F51-15DC-4A16-94E3-DCD1B04297D3}" dt="2022-03-17T21:46:18.613" v="203"/>
          <ac:spMkLst>
            <pc:docMk/>
            <pc:sldMk cId="1457206618" sldId="263"/>
            <ac:spMk id="4" creationId="{24C9493F-AB91-4B08-A9CF-22DCDD97A5AA}"/>
          </ac:spMkLst>
        </pc:spChg>
        <pc:spChg chg="add mod">
          <ac:chgData name="Hardeep K Dhalla" userId="abf1c324fe834724" providerId="LiveId" clId="{1D823F51-15DC-4A16-94E3-DCD1B04297D3}" dt="2022-03-17T21:49:34.233" v="295" actId="13822"/>
          <ac:spMkLst>
            <pc:docMk/>
            <pc:sldMk cId="1457206618" sldId="263"/>
            <ac:spMk id="13" creationId="{4EF086E8-6E1C-460A-B963-65B64CD52F74}"/>
          </ac:spMkLst>
        </pc:spChg>
        <pc:spChg chg="add mod">
          <ac:chgData name="Hardeep K Dhalla" userId="abf1c324fe834724" providerId="LiveId" clId="{1D823F51-15DC-4A16-94E3-DCD1B04297D3}" dt="2022-03-17T21:49:44.321" v="305" actId="20577"/>
          <ac:spMkLst>
            <pc:docMk/>
            <pc:sldMk cId="1457206618" sldId="263"/>
            <ac:spMk id="14" creationId="{6846A1AF-2173-49F1-BB40-2344ED9EDAEF}"/>
          </ac:spMkLst>
        </pc:spChg>
        <pc:picChg chg="add mod">
          <ac:chgData name="Hardeep K Dhalla" userId="abf1c324fe834724" providerId="LiveId" clId="{1D823F51-15DC-4A16-94E3-DCD1B04297D3}" dt="2022-03-17T21:48:48.683" v="289" actId="1076"/>
          <ac:picMkLst>
            <pc:docMk/>
            <pc:sldMk cId="1457206618" sldId="263"/>
            <ac:picMk id="6" creationId="{55D45650-3B17-447E-BFF4-13C5A0B62DE9}"/>
          </ac:picMkLst>
        </pc:picChg>
        <pc:picChg chg="add mod">
          <ac:chgData name="Hardeep K Dhalla" userId="abf1c324fe834724" providerId="LiveId" clId="{1D823F51-15DC-4A16-94E3-DCD1B04297D3}" dt="2022-03-17T21:47:55.798" v="221" actId="1076"/>
          <ac:picMkLst>
            <pc:docMk/>
            <pc:sldMk cId="1457206618" sldId="263"/>
            <ac:picMk id="8" creationId="{43DA49D3-4558-4DD9-B37E-D504E9845438}"/>
          </ac:picMkLst>
        </pc:picChg>
        <pc:picChg chg="add mod">
          <ac:chgData name="Hardeep K Dhalla" userId="abf1c324fe834724" providerId="LiveId" clId="{1D823F51-15DC-4A16-94E3-DCD1B04297D3}" dt="2022-03-17T21:47:54.039" v="220" actId="1076"/>
          <ac:picMkLst>
            <pc:docMk/>
            <pc:sldMk cId="1457206618" sldId="263"/>
            <ac:picMk id="10" creationId="{40D880EA-CD6A-4105-9011-D02ED814889C}"/>
          </ac:picMkLst>
        </pc:picChg>
        <pc:picChg chg="add mod">
          <ac:chgData name="Hardeep K Dhalla" userId="abf1c324fe834724" providerId="LiveId" clId="{1D823F51-15DC-4A16-94E3-DCD1B04297D3}" dt="2022-03-17T21:48:51.012" v="290" actId="1076"/>
          <ac:picMkLst>
            <pc:docMk/>
            <pc:sldMk cId="1457206618" sldId="263"/>
            <ac:picMk id="12" creationId="{12808B86-CD18-4C12-892F-C4FFD334B36C}"/>
          </ac:picMkLst>
        </pc:picChg>
      </pc:sldChg>
      <pc:sldChg chg="addSp delSp modSp new mod">
        <pc:chgData name="Hardeep K Dhalla" userId="abf1c324fe834724" providerId="LiveId" clId="{1D823F51-15DC-4A16-94E3-DCD1B04297D3}" dt="2022-03-17T21:51:20.743" v="318" actId="1076"/>
        <pc:sldMkLst>
          <pc:docMk/>
          <pc:sldMk cId="302567562" sldId="264"/>
        </pc:sldMkLst>
        <pc:spChg chg="mod">
          <ac:chgData name="Hardeep K Dhalla" userId="abf1c324fe834724" providerId="LiveId" clId="{1D823F51-15DC-4A16-94E3-DCD1B04297D3}" dt="2022-03-17T21:50:03.311" v="309"/>
          <ac:spMkLst>
            <pc:docMk/>
            <pc:sldMk cId="302567562" sldId="264"/>
            <ac:spMk id="2" creationId="{1C098F3A-2F07-468B-A328-5DB1FE56BE68}"/>
          </ac:spMkLst>
        </pc:spChg>
        <pc:spChg chg="add del mod">
          <ac:chgData name="Hardeep K Dhalla" userId="abf1c324fe834724" providerId="LiveId" clId="{1D823F51-15DC-4A16-94E3-DCD1B04297D3}" dt="2022-03-17T21:51:17.834" v="317" actId="20577"/>
          <ac:spMkLst>
            <pc:docMk/>
            <pc:sldMk cId="302567562" sldId="264"/>
            <ac:spMk id="3" creationId="{B08C3752-90C0-4EBC-81AC-06BCE40F9A25}"/>
          </ac:spMkLst>
        </pc:spChg>
        <pc:spChg chg="add del mod">
          <ac:chgData name="Hardeep K Dhalla" userId="abf1c324fe834724" providerId="LiveId" clId="{1D823F51-15DC-4A16-94E3-DCD1B04297D3}" dt="2022-03-17T21:51:11.577" v="313"/>
          <ac:spMkLst>
            <pc:docMk/>
            <pc:sldMk cId="302567562" sldId="264"/>
            <ac:spMk id="6" creationId="{F1E24DD5-C693-48A7-B8AD-8A849E152E6D}"/>
          </ac:spMkLst>
        </pc:spChg>
        <pc:picChg chg="add mod">
          <ac:chgData name="Hardeep K Dhalla" userId="abf1c324fe834724" providerId="LiveId" clId="{1D823F51-15DC-4A16-94E3-DCD1B04297D3}" dt="2022-03-17T21:51:20.743" v="318" actId="1076"/>
          <ac:picMkLst>
            <pc:docMk/>
            <pc:sldMk cId="302567562" sldId="264"/>
            <ac:picMk id="5" creationId="{04480968-E45D-4118-A6ED-9FC9189D7679}"/>
          </ac:picMkLst>
        </pc:picChg>
      </pc:sldChg>
      <pc:sldChg chg="addSp delSp modSp new mod">
        <pc:chgData name="Hardeep K Dhalla" userId="abf1c324fe834724" providerId="LiveId" clId="{1D823F51-15DC-4A16-94E3-DCD1B04297D3}" dt="2022-03-17T21:53:36.889" v="382" actId="1076"/>
        <pc:sldMkLst>
          <pc:docMk/>
          <pc:sldMk cId="1250824251" sldId="265"/>
        </pc:sldMkLst>
        <pc:spChg chg="mod">
          <ac:chgData name="Hardeep K Dhalla" userId="abf1c324fe834724" providerId="LiveId" clId="{1D823F51-15DC-4A16-94E3-DCD1B04297D3}" dt="2022-03-17T21:51:55.861" v="322"/>
          <ac:spMkLst>
            <pc:docMk/>
            <pc:sldMk cId="1250824251" sldId="265"/>
            <ac:spMk id="2" creationId="{59527D5E-9F84-4ECD-A19F-44132CFB9015}"/>
          </ac:spMkLst>
        </pc:spChg>
        <pc:spChg chg="add del mod">
          <ac:chgData name="Hardeep K Dhalla" userId="abf1c324fe834724" providerId="LiveId" clId="{1D823F51-15DC-4A16-94E3-DCD1B04297D3}" dt="2022-03-17T21:53:34.522" v="381" actId="20577"/>
          <ac:spMkLst>
            <pc:docMk/>
            <pc:sldMk cId="1250824251" sldId="265"/>
            <ac:spMk id="3" creationId="{AA6C8EC9-4CE6-4E0A-A618-A5D447AE4C61}"/>
          </ac:spMkLst>
        </pc:spChg>
        <pc:spChg chg="add del mod">
          <ac:chgData name="Hardeep K Dhalla" userId="abf1c324fe834724" providerId="LiveId" clId="{1D823F51-15DC-4A16-94E3-DCD1B04297D3}" dt="2022-03-17T21:52:04.857" v="324"/>
          <ac:spMkLst>
            <pc:docMk/>
            <pc:sldMk cId="1250824251" sldId="265"/>
            <ac:spMk id="4" creationId="{1F85779E-978B-4EC4-BFB3-9F213A14627F}"/>
          </ac:spMkLst>
        </pc:spChg>
        <pc:picChg chg="add mod">
          <ac:chgData name="Hardeep K Dhalla" userId="abf1c324fe834724" providerId="LiveId" clId="{1D823F51-15DC-4A16-94E3-DCD1B04297D3}" dt="2022-03-17T21:53:36.889" v="382" actId="1076"/>
          <ac:picMkLst>
            <pc:docMk/>
            <pc:sldMk cId="1250824251" sldId="265"/>
            <ac:picMk id="6" creationId="{289FD518-4A64-4F97-BEE8-B734C49D6113}"/>
          </ac:picMkLst>
        </pc:picChg>
      </pc:sldChg>
      <pc:sldChg chg="addSp modSp new mod">
        <pc:chgData name="Hardeep K Dhalla" userId="abf1c324fe834724" providerId="LiveId" clId="{1D823F51-15DC-4A16-94E3-DCD1B04297D3}" dt="2022-03-17T21:59:59.467" v="563" actId="20577"/>
        <pc:sldMkLst>
          <pc:docMk/>
          <pc:sldMk cId="2707976358" sldId="266"/>
        </pc:sldMkLst>
        <pc:spChg chg="mod">
          <ac:chgData name="Hardeep K Dhalla" userId="abf1c324fe834724" providerId="LiveId" clId="{1D823F51-15DC-4A16-94E3-DCD1B04297D3}" dt="2022-03-17T21:59:59.467" v="563" actId="20577"/>
          <ac:spMkLst>
            <pc:docMk/>
            <pc:sldMk cId="2707976358" sldId="266"/>
            <ac:spMk id="2" creationId="{BB6074FD-D6DF-4B65-ACE4-95285881FD70}"/>
          </ac:spMkLst>
        </pc:spChg>
        <pc:spChg chg="mod">
          <ac:chgData name="Hardeep K Dhalla" userId="abf1c324fe834724" providerId="LiveId" clId="{1D823F51-15DC-4A16-94E3-DCD1B04297D3}" dt="2022-03-17T21:59:38.482" v="512" actId="20577"/>
          <ac:spMkLst>
            <pc:docMk/>
            <pc:sldMk cId="2707976358" sldId="266"/>
            <ac:spMk id="3" creationId="{E62974A3-47F1-4B95-91EC-58CC0708F1AE}"/>
          </ac:spMkLst>
        </pc:spChg>
        <pc:picChg chg="add mod">
          <ac:chgData name="Hardeep K Dhalla" userId="abf1c324fe834724" providerId="LiveId" clId="{1D823F51-15DC-4A16-94E3-DCD1B04297D3}" dt="2022-03-17T21:59:21.547" v="487" actId="1076"/>
          <ac:picMkLst>
            <pc:docMk/>
            <pc:sldMk cId="2707976358" sldId="266"/>
            <ac:picMk id="5" creationId="{46D2D09E-0CAF-455C-A8C1-CD37EAC9207F}"/>
          </ac:picMkLst>
        </pc:picChg>
      </pc:sldChg>
      <pc:sldChg chg="modSp new mod">
        <pc:chgData name="Hardeep K Dhalla" userId="abf1c324fe834724" providerId="LiveId" clId="{1D823F51-15DC-4A16-94E3-DCD1B04297D3}" dt="2022-03-21T20:11:06.971" v="571" actId="20577"/>
        <pc:sldMkLst>
          <pc:docMk/>
          <pc:sldMk cId="1305091683" sldId="267"/>
        </pc:sldMkLst>
        <pc:spChg chg="mod">
          <ac:chgData name="Hardeep K Dhalla" userId="abf1c324fe834724" providerId="LiveId" clId="{1D823F51-15DC-4A16-94E3-DCD1B04297D3}" dt="2022-03-21T20:11:06.971" v="571" actId="20577"/>
          <ac:spMkLst>
            <pc:docMk/>
            <pc:sldMk cId="1305091683" sldId="267"/>
            <ac:spMk id="3" creationId="{FC950E2F-FBC8-499A-8071-E00F269CB0CD}"/>
          </ac:spMkLst>
        </pc:spChg>
      </pc:sldChg>
      <pc:sldChg chg="addSp delSp modSp new mod">
        <pc:chgData name="Hardeep K Dhalla" userId="abf1c324fe834724" providerId="LiveId" clId="{1D823F51-15DC-4A16-94E3-DCD1B04297D3}" dt="2022-03-21T21:24:58.399" v="577" actId="27636"/>
        <pc:sldMkLst>
          <pc:docMk/>
          <pc:sldMk cId="182720614" sldId="268"/>
        </pc:sldMkLst>
        <pc:spChg chg="add del mod">
          <ac:chgData name="Hardeep K Dhalla" userId="abf1c324fe834724" providerId="LiveId" clId="{1D823F51-15DC-4A16-94E3-DCD1B04297D3}" dt="2022-03-21T21:24:58.399" v="577" actId="27636"/>
          <ac:spMkLst>
            <pc:docMk/>
            <pc:sldMk cId="182720614" sldId="268"/>
            <ac:spMk id="3" creationId="{5C439521-AF27-4CD9-AD16-B82C86A9E3F9}"/>
          </ac:spMkLst>
        </pc:spChg>
        <pc:spChg chg="add del mod">
          <ac:chgData name="Hardeep K Dhalla" userId="abf1c324fe834724" providerId="LiveId" clId="{1D823F51-15DC-4A16-94E3-DCD1B04297D3}" dt="2022-03-21T21:24:58.285" v="574"/>
          <ac:spMkLst>
            <pc:docMk/>
            <pc:sldMk cId="182720614" sldId="268"/>
            <ac:spMk id="4" creationId="{DD80A55D-FCC6-4985-B60A-79CC0FA39A2F}"/>
          </ac:spMkLst>
        </pc:spChg>
      </pc:sldChg>
      <pc:sldChg chg="addSp delSp modSp new mod">
        <pc:chgData name="Hardeep K Dhalla" userId="abf1c324fe834724" providerId="LiveId" clId="{1D823F51-15DC-4A16-94E3-DCD1B04297D3}" dt="2022-03-22T17:33:05.111" v="634" actId="22"/>
        <pc:sldMkLst>
          <pc:docMk/>
          <pc:sldMk cId="273090898" sldId="269"/>
        </pc:sldMkLst>
        <pc:spChg chg="mod">
          <ac:chgData name="Hardeep K Dhalla" userId="abf1c324fe834724" providerId="LiveId" clId="{1D823F51-15DC-4A16-94E3-DCD1B04297D3}" dt="2022-03-21T21:40:42.141" v="632" actId="20577"/>
          <ac:spMkLst>
            <pc:docMk/>
            <pc:sldMk cId="273090898" sldId="269"/>
            <ac:spMk id="3" creationId="{9CA354B8-C562-44D6-9D35-D2A6AF2A547A}"/>
          </ac:spMkLst>
        </pc:spChg>
        <pc:spChg chg="add del">
          <ac:chgData name="Hardeep K Dhalla" userId="abf1c324fe834724" providerId="LiveId" clId="{1D823F51-15DC-4A16-94E3-DCD1B04297D3}" dt="2022-03-22T17:33:05.111" v="634" actId="22"/>
          <ac:spMkLst>
            <pc:docMk/>
            <pc:sldMk cId="273090898" sldId="269"/>
            <ac:spMk id="5" creationId="{E0D4CF74-CE4A-4914-A2AC-8EBF9EFC04D1}"/>
          </ac:spMkLst>
        </pc:spChg>
      </pc:sldChg>
      <pc:sldChg chg="addSp modSp new mod">
        <pc:chgData name="Hardeep K Dhalla" userId="abf1c324fe834724" providerId="LiveId" clId="{1D823F51-15DC-4A16-94E3-DCD1B04297D3}" dt="2022-03-22T18:19:03.074" v="1070" actId="14100"/>
        <pc:sldMkLst>
          <pc:docMk/>
          <pc:sldMk cId="1385107684" sldId="270"/>
        </pc:sldMkLst>
        <pc:spChg chg="mod">
          <ac:chgData name="Hardeep K Dhalla" userId="abf1c324fe834724" providerId="LiveId" clId="{1D823F51-15DC-4A16-94E3-DCD1B04297D3}" dt="2022-03-22T17:33:14.843" v="665" actId="20577"/>
          <ac:spMkLst>
            <pc:docMk/>
            <pc:sldMk cId="1385107684" sldId="270"/>
            <ac:spMk id="2" creationId="{3C3DFCED-BEE0-4BEC-9A65-D6CBD3738749}"/>
          </ac:spMkLst>
        </pc:spChg>
        <pc:spChg chg="mod">
          <ac:chgData name="Hardeep K Dhalla" userId="abf1c324fe834724" providerId="LiveId" clId="{1D823F51-15DC-4A16-94E3-DCD1B04297D3}" dt="2022-03-22T17:33:47.416" v="676"/>
          <ac:spMkLst>
            <pc:docMk/>
            <pc:sldMk cId="1385107684" sldId="270"/>
            <ac:spMk id="3" creationId="{DF9724E4-FF18-424B-A9A9-D84DFF396ACC}"/>
          </ac:spMkLst>
        </pc:spChg>
        <pc:picChg chg="add mod">
          <ac:chgData name="Hardeep K Dhalla" userId="abf1c324fe834724" providerId="LiveId" clId="{1D823F51-15DC-4A16-94E3-DCD1B04297D3}" dt="2022-03-22T17:33:57.486" v="678" actId="1076"/>
          <ac:picMkLst>
            <pc:docMk/>
            <pc:sldMk cId="1385107684" sldId="270"/>
            <ac:picMk id="5" creationId="{9AF393E3-1E76-4D2F-90AB-FDD257F72E67}"/>
          </ac:picMkLst>
        </pc:picChg>
        <pc:picChg chg="add mod">
          <ac:chgData name="Hardeep K Dhalla" userId="abf1c324fe834724" providerId="LiveId" clId="{1D823F51-15DC-4A16-94E3-DCD1B04297D3}" dt="2022-03-22T18:19:03.074" v="1070" actId="14100"/>
          <ac:picMkLst>
            <pc:docMk/>
            <pc:sldMk cId="1385107684" sldId="270"/>
            <ac:picMk id="7" creationId="{8B0CF020-4388-4555-B19D-E4382C31F7AD}"/>
          </ac:picMkLst>
        </pc:picChg>
      </pc:sldChg>
      <pc:sldChg chg="addSp delSp modSp new mod">
        <pc:chgData name="Hardeep K Dhalla" userId="abf1c324fe834724" providerId="LiveId" clId="{1D823F51-15DC-4A16-94E3-DCD1B04297D3}" dt="2022-03-22T17:35:54.371" v="734" actId="33524"/>
        <pc:sldMkLst>
          <pc:docMk/>
          <pc:sldMk cId="2330017460" sldId="271"/>
        </pc:sldMkLst>
        <pc:spChg chg="mod">
          <ac:chgData name="Hardeep K Dhalla" userId="abf1c324fe834724" providerId="LiveId" clId="{1D823F51-15DC-4A16-94E3-DCD1B04297D3}" dt="2022-03-22T17:34:34.496" v="684"/>
          <ac:spMkLst>
            <pc:docMk/>
            <pc:sldMk cId="2330017460" sldId="271"/>
            <ac:spMk id="2" creationId="{3450AE1E-1380-4F97-A432-A3AFC21A061F}"/>
          </ac:spMkLst>
        </pc:spChg>
        <pc:spChg chg="add del mod">
          <ac:chgData name="Hardeep K Dhalla" userId="abf1c324fe834724" providerId="LiveId" clId="{1D823F51-15DC-4A16-94E3-DCD1B04297D3}" dt="2022-03-22T17:35:54.371" v="734" actId="33524"/>
          <ac:spMkLst>
            <pc:docMk/>
            <pc:sldMk cId="2330017460" sldId="271"/>
            <ac:spMk id="3" creationId="{8A38853C-9F8F-44D5-B737-D93222ED4C4D}"/>
          </ac:spMkLst>
        </pc:spChg>
        <pc:spChg chg="add del mod">
          <ac:chgData name="Hardeep K Dhalla" userId="abf1c324fe834724" providerId="LiveId" clId="{1D823F51-15DC-4A16-94E3-DCD1B04297D3}" dt="2022-03-22T17:34:29.713" v="681"/>
          <ac:spMkLst>
            <pc:docMk/>
            <pc:sldMk cId="2330017460" sldId="271"/>
            <ac:spMk id="4" creationId="{B3F22110-73D9-4755-AE1D-6B4D6C6C137A}"/>
          </ac:spMkLst>
        </pc:spChg>
        <pc:spChg chg="add del mod">
          <ac:chgData name="Hardeep K Dhalla" userId="abf1c324fe834724" providerId="LiveId" clId="{1D823F51-15DC-4A16-94E3-DCD1B04297D3}" dt="2022-03-22T17:35:34.002" v="709"/>
          <ac:spMkLst>
            <pc:docMk/>
            <pc:sldMk cId="2330017460" sldId="271"/>
            <ac:spMk id="7" creationId="{7CA1EE68-AAD3-4894-8EDA-15FAF2E45FF7}"/>
          </ac:spMkLst>
        </pc:spChg>
        <pc:picChg chg="add mod">
          <ac:chgData name="Hardeep K Dhalla" userId="abf1c324fe834724" providerId="LiveId" clId="{1D823F51-15DC-4A16-94E3-DCD1B04297D3}" dt="2022-03-22T17:35:32.990" v="707" actId="1076"/>
          <ac:picMkLst>
            <pc:docMk/>
            <pc:sldMk cId="2330017460" sldId="271"/>
            <ac:picMk id="6" creationId="{52720FE0-1193-4E86-B3CA-0241CC832015}"/>
          </ac:picMkLst>
        </pc:picChg>
      </pc:sldChg>
      <pc:sldChg chg="modSp new mod">
        <pc:chgData name="Hardeep K Dhalla" userId="abf1c324fe834724" providerId="LiveId" clId="{1D823F51-15DC-4A16-94E3-DCD1B04297D3}" dt="2022-03-22T17:44:20.188" v="913" actId="20577"/>
        <pc:sldMkLst>
          <pc:docMk/>
          <pc:sldMk cId="1949340122" sldId="272"/>
        </pc:sldMkLst>
        <pc:spChg chg="mod">
          <ac:chgData name="Hardeep K Dhalla" userId="abf1c324fe834724" providerId="LiveId" clId="{1D823F51-15DC-4A16-94E3-DCD1B04297D3}" dt="2022-03-22T17:38:37.794" v="839"/>
          <ac:spMkLst>
            <pc:docMk/>
            <pc:sldMk cId="1949340122" sldId="272"/>
            <ac:spMk id="2" creationId="{DA87BBD2-CE56-4A71-A5E4-8A5068A79758}"/>
          </ac:spMkLst>
        </pc:spChg>
        <pc:spChg chg="mod">
          <ac:chgData name="Hardeep K Dhalla" userId="abf1c324fe834724" providerId="LiveId" clId="{1D823F51-15DC-4A16-94E3-DCD1B04297D3}" dt="2022-03-22T17:44:20.188" v="913" actId="20577"/>
          <ac:spMkLst>
            <pc:docMk/>
            <pc:sldMk cId="1949340122" sldId="272"/>
            <ac:spMk id="3" creationId="{2A1A7B0E-83C0-442B-AB89-758D1BF90BEB}"/>
          </ac:spMkLst>
        </pc:spChg>
      </pc:sldChg>
      <pc:sldChg chg="addSp modSp new mod">
        <pc:chgData name="Hardeep K Dhalla" userId="abf1c324fe834724" providerId="LiveId" clId="{1D823F51-15DC-4A16-94E3-DCD1B04297D3}" dt="2022-03-22T17:38:16.551" v="832" actId="5793"/>
        <pc:sldMkLst>
          <pc:docMk/>
          <pc:sldMk cId="2270389975" sldId="273"/>
        </pc:sldMkLst>
        <pc:spChg chg="mod">
          <ac:chgData name="Hardeep K Dhalla" userId="abf1c324fe834724" providerId="LiveId" clId="{1D823F51-15DC-4A16-94E3-DCD1B04297D3}" dt="2022-03-22T17:38:16.551" v="832" actId="5793"/>
          <ac:spMkLst>
            <pc:docMk/>
            <pc:sldMk cId="2270389975" sldId="273"/>
            <ac:spMk id="2" creationId="{78EA3FE8-E28B-49BC-A1DF-CEE1F7D9A58B}"/>
          </ac:spMkLst>
        </pc:spChg>
        <pc:picChg chg="add mod">
          <ac:chgData name="Hardeep K Dhalla" userId="abf1c324fe834724" providerId="LiveId" clId="{1D823F51-15DC-4A16-94E3-DCD1B04297D3}" dt="2022-03-22T17:37:57.348" v="776" actId="1076"/>
          <ac:picMkLst>
            <pc:docMk/>
            <pc:sldMk cId="2270389975" sldId="273"/>
            <ac:picMk id="5" creationId="{2A1ED9E5-FF9F-428E-B577-F313908447B6}"/>
          </ac:picMkLst>
        </pc:picChg>
      </pc:sldChg>
      <pc:sldChg chg="addSp modSp new mod">
        <pc:chgData name="Hardeep K Dhalla" userId="abf1c324fe834724" providerId="LiveId" clId="{1D823F51-15DC-4A16-94E3-DCD1B04297D3}" dt="2022-03-22T17:45:25.532" v="937" actId="20577"/>
        <pc:sldMkLst>
          <pc:docMk/>
          <pc:sldMk cId="2210124918" sldId="274"/>
        </pc:sldMkLst>
        <pc:spChg chg="mod">
          <ac:chgData name="Hardeep K Dhalla" userId="abf1c324fe834724" providerId="LiveId" clId="{1D823F51-15DC-4A16-94E3-DCD1B04297D3}" dt="2022-03-22T17:45:25.532" v="937" actId="20577"/>
          <ac:spMkLst>
            <pc:docMk/>
            <pc:sldMk cId="2210124918" sldId="274"/>
            <ac:spMk id="2" creationId="{2F7B3009-2701-4E29-9609-0E84E4BE3C21}"/>
          </ac:spMkLst>
        </pc:spChg>
        <pc:picChg chg="add mod">
          <ac:chgData name="Hardeep K Dhalla" userId="abf1c324fe834724" providerId="LiveId" clId="{1D823F51-15DC-4A16-94E3-DCD1B04297D3}" dt="2022-03-22T17:44:54.942" v="916" actId="1076"/>
          <ac:picMkLst>
            <pc:docMk/>
            <pc:sldMk cId="2210124918" sldId="274"/>
            <ac:picMk id="5" creationId="{F1520E2D-0AF3-47D8-9ED5-11AFD0C66BA6}"/>
          </ac:picMkLst>
        </pc:picChg>
      </pc:sldChg>
      <pc:sldChg chg="addSp modSp new mod">
        <pc:chgData name="Hardeep K Dhalla" userId="abf1c324fe834724" providerId="LiveId" clId="{1D823F51-15DC-4A16-94E3-DCD1B04297D3}" dt="2022-03-22T17:45:56.531" v="943" actId="1076"/>
        <pc:sldMkLst>
          <pc:docMk/>
          <pc:sldMk cId="2003503023" sldId="275"/>
        </pc:sldMkLst>
        <pc:spChg chg="mod">
          <ac:chgData name="Hardeep K Dhalla" userId="abf1c324fe834724" providerId="LiveId" clId="{1D823F51-15DC-4A16-94E3-DCD1B04297D3}" dt="2022-03-22T17:45:42.362" v="941"/>
          <ac:spMkLst>
            <pc:docMk/>
            <pc:sldMk cId="2003503023" sldId="275"/>
            <ac:spMk id="2" creationId="{021845D4-16BA-49F1-B3A4-5AAFBB710B9F}"/>
          </ac:spMkLst>
        </pc:spChg>
        <pc:picChg chg="add mod">
          <ac:chgData name="Hardeep K Dhalla" userId="abf1c324fe834724" providerId="LiveId" clId="{1D823F51-15DC-4A16-94E3-DCD1B04297D3}" dt="2022-03-22T17:45:56.531" v="943" actId="1076"/>
          <ac:picMkLst>
            <pc:docMk/>
            <pc:sldMk cId="2003503023" sldId="275"/>
            <ac:picMk id="5" creationId="{7AF6FE48-688F-4CE2-92F5-537C8F6056FE}"/>
          </ac:picMkLst>
        </pc:picChg>
      </pc:sldChg>
      <pc:sldChg chg="modSp new mod">
        <pc:chgData name="Hardeep K Dhalla" userId="abf1c324fe834724" providerId="LiveId" clId="{1D823F51-15DC-4A16-94E3-DCD1B04297D3}" dt="2022-03-22T17:58:20.277" v="983" actId="33524"/>
        <pc:sldMkLst>
          <pc:docMk/>
          <pc:sldMk cId="465568403" sldId="276"/>
        </pc:sldMkLst>
        <pc:spChg chg="mod">
          <ac:chgData name="Hardeep K Dhalla" userId="abf1c324fe834724" providerId="LiveId" clId="{1D823F51-15DC-4A16-94E3-DCD1B04297D3}" dt="2022-03-22T17:46:06.885" v="947"/>
          <ac:spMkLst>
            <pc:docMk/>
            <pc:sldMk cId="465568403" sldId="276"/>
            <ac:spMk id="2" creationId="{EB64F2BD-6AC8-415C-B364-0B84C48E4659}"/>
          </ac:spMkLst>
        </pc:spChg>
        <pc:spChg chg="mod">
          <ac:chgData name="Hardeep K Dhalla" userId="abf1c324fe834724" providerId="LiveId" clId="{1D823F51-15DC-4A16-94E3-DCD1B04297D3}" dt="2022-03-22T17:58:20.277" v="983" actId="33524"/>
          <ac:spMkLst>
            <pc:docMk/>
            <pc:sldMk cId="465568403" sldId="276"/>
            <ac:spMk id="3" creationId="{072A235D-F7B6-4C8D-A38C-7DE4561DC86B}"/>
          </ac:spMkLst>
        </pc:spChg>
      </pc:sldChg>
      <pc:sldChg chg="addSp delSp new del mod">
        <pc:chgData name="Hardeep K Dhalla" userId="abf1c324fe834724" providerId="LiveId" clId="{1D823F51-15DC-4A16-94E3-DCD1B04297D3}" dt="2022-03-22T17:58:09.927" v="982" actId="47"/>
        <pc:sldMkLst>
          <pc:docMk/>
          <pc:sldMk cId="3458536768" sldId="277"/>
        </pc:sldMkLst>
        <pc:picChg chg="add del">
          <ac:chgData name="Hardeep K Dhalla" userId="abf1c324fe834724" providerId="LiveId" clId="{1D823F51-15DC-4A16-94E3-DCD1B04297D3}" dt="2022-03-22T17:57:55.597" v="975" actId="22"/>
          <ac:picMkLst>
            <pc:docMk/>
            <pc:sldMk cId="3458536768" sldId="277"/>
            <ac:picMk id="5" creationId="{79573B4C-C3F7-407A-8167-3300033B0013}"/>
          </ac:picMkLst>
        </pc:picChg>
      </pc:sldChg>
      <pc:sldChg chg="addSp modSp new mod">
        <pc:chgData name="Hardeep K Dhalla" userId="abf1c324fe834724" providerId="LiveId" clId="{1D823F51-15DC-4A16-94E3-DCD1B04297D3}" dt="2022-03-22T17:58:06.517" v="981" actId="14100"/>
        <pc:sldMkLst>
          <pc:docMk/>
          <pc:sldMk cId="1780874632" sldId="278"/>
        </pc:sldMkLst>
        <pc:picChg chg="add mod">
          <ac:chgData name="Hardeep K Dhalla" userId="abf1c324fe834724" providerId="LiveId" clId="{1D823F51-15DC-4A16-94E3-DCD1B04297D3}" dt="2022-03-22T17:58:06.517" v="981" actId="14100"/>
          <ac:picMkLst>
            <pc:docMk/>
            <pc:sldMk cId="1780874632" sldId="278"/>
            <ac:picMk id="3" creationId="{B95B573F-0E8A-4E21-8A85-D5E21FDA3131}"/>
          </ac:picMkLst>
        </pc:picChg>
      </pc:sldChg>
      <pc:sldChg chg="modSp new mod">
        <pc:chgData name="Hardeep K Dhalla" userId="abf1c324fe834724" providerId="LiveId" clId="{1D823F51-15DC-4A16-94E3-DCD1B04297D3}" dt="2022-03-22T18:04:58.817" v="1067" actId="6549"/>
        <pc:sldMkLst>
          <pc:docMk/>
          <pc:sldMk cId="2153394706" sldId="279"/>
        </pc:sldMkLst>
        <pc:spChg chg="mod">
          <ac:chgData name="Hardeep K Dhalla" userId="abf1c324fe834724" providerId="LiveId" clId="{1D823F51-15DC-4A16-94E3-DCD1B04297D3}" dt="2022-03-22T17:59:06.748" v="1013" actId="20577"/>
          <ac:spMkLst>
            <pc:docMk/>
            <pc:sldMk cId="2153394706" sldId="279"/>
            <ac:spMk id="2" creationId="{A7576F3B-0A14-4F44-ACBE-952272A42425}"/>
          </ac:spMkLst>
        </pc:spChg>
        <pc:spChg chg="mod">
          <ac:chgData name="Hardeep K Dhalla" userId="abf1c324fe834724" providerId="LiveId" clId="{1D823F51-15DC-4A16-94E3-DCD1B04297D3}" dt="2022-03-22T18:04:58.817" v="1067" actId="6549"/>
          <ac:spMkLst>
            <pc:docMk/>
            <pc:sldMk cId="2153394706" sldId="279"/>
            <ac:spMk id="3" creationId="{FACAC139-2455-4C17-BFFE-61C9BC8A1E0E}"/>
          </ac:spMkLst>
        </pc:spChg>
      </pc:sldChg>
      <pc:sldChg chg="new del">
        <pc:chgData name="Hardeep K Dhalla" userId="abf1c324fe834724" providerId="LiveId" clId="{1D823F51-15DC-4A16-94E3-DCD1B04297D3}" dt="2022-03-22T17:58:53.034" v="985" actId="47"/>
        <pc:sldMkLst>
          <pc:docMk/>
          <pc:sldMk cId="3806750815" sldId="279"/>
        </pc:sldMkLst>
      </pc:sldChg>
      <pc:sldChg chg="modSp new mod">
        <pc:chgData name="Hardeep K Dhalla" userId="abf1c324fe834724" providerId="LiveId" clId="{1D823F51-15DC-4A16-94E3-DCD1B04297D3}" dt="2022-03-22T20:12:19.361" v="1122" actId="20577"/>
        <pc:sldMkLst>
          <pc:docMk/>
          <pc:sldMk cId="3836345146" sldId="280"/>
        </pc:sldMkLst>
        <pc:spChg chg="mod">
          <ac:chgData name="Hardeep K Dhalla" userId="abf1c324fe834724" providerId="LiveId" clId="{1D823F51-15DC-4A16-94E3-DCD1B04297D3}" dt="2022-03-22T20:09:45.280" v="1080" actId="20577"/>
          <ac:spMkLst>
            <pc:docMk/>
            <pc:sldMk cId="3836345146" sldId="280"/>
            <ac:spMk id="2" creationId="{57153B77-E449-4A46-B222-284241061A64}"/>
          </ac:spMkLst>
        </pc:spChg>
        <pc:spChg chg="mod">
          <ac:chgData name="Hardeep K Dhalla" userId="abf1c324fe834724" providerId="LiveId" clId="{1D823F51-15DC-4A16-94E3-DCD1B04297D3}" dt="2022-03-22T20:12:19.361" v="1122" actId="20577"/>
          <ac:spMkLst>
            <pc:docMk/>
            <pc:sldMk cId="3836345146" sldId="280"/>
            <ac:spMk id="3" creationId="{08054CC3-735F-4A57-B32A-F9F384BB8905}"/>
          </ac:spMkLst>
        </pc:spChg>
      </pc:sldChg>
    </pc:docChg>
  </pc:docChgLst>
  <pc:docChgLst>
    <pc:chgData name="Hardeep K Dhalla" userId="abf1c324fe834724" providerId="LiveId" clId="{FACE47FB-C096-4D3A-8FB1-EA56AE742286}"/>
    <pc:docChg chg="undo custSel addSld delSld modSld sldOrd">
      <pc:chgData name="Hardeep K Dhalla" userId="abf1c324fe834724" providerId="LiveId" clId="{FACE47FB-C096-4D3A-8FB1-EA56AE742286}" dt="2022-03-29T21:08:36.085" v="581" actId="1076"/>
      <pc:docMkLst>
        <pc:docMk/>
      </pc:docMkLst>
      <pc:sldChg chg="modSp mod">
        <pc:chgData name="Hardeep K Dhalla" userId="abf1c324fe834724" providerId="LiveId" clId="{FACE47FB-C096-4D3A-8FB1-EA56AE742286}" dt="2022-03-22T21:02:26.348" v="103" actId="20577"/>
        <pc:sldMkLst>
          <pc:docMk/>
          <pc:sldMk cId="830607416" sldId="256"/>
        </pc:sldMkLst>
        <pc:spChg chg="mod">
          <ac:chgData name="Hardeep K Dhalla" userId="abf1c324fe834724" providerId="LiveId" clId="{FACE47FB-C096-4D3A-8FB1-EA56AE742286}" dt="2022-03-22T21:02:21.387" v="84" actId="20577"/>
          <ac:spMkLst>
            <pc:docMk/>
            <pc:sldMk cId="830607416" sldId="256"/>
            <ac:spMk id="2" creationId="{39A982DE-0D37-462F-A5C8-9E639E5922CB}"/>
          </ac:spMkLst>
        </pc:spChg>
        <pc:spChg chg="mod">
          <ac:chgData name="Hardeep K Dhalla" userId="abf1c324fe834724" providerId="LiveId" clId="{FACE47FB-C096-4D3A-8FB1-EA56AE742286}" dt="2022-03-22T21:02:26.348" v="103" actId="20577"/>
          <ac:spMkLst>
            <pc:docMk/>
            <pc:sldMk cId="830607416" sldId="256"/>
            <ac:spMk id="3" creationId="{9F28BBFC-329B-4397-8F99-C93883B2C126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725095645" sldId="257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3753345158" sldId="258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871621648" sldId="259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3788909608" sldId="260"/>
        </pc:sldMkLst>
      </pc:sldChg>
      <pc:sldChg chg="del">
        <pc:chgData name="Hardeep K Dhalla" userId="abf1c324fe834724" providerId="LiveId" clId="{FACE47FB-C096-4D3A-8FB1-EA56AE742286}" dt="2022-03-22T21:01:45.560" v="1" actId="47"/>
        <pc:sldMkLst>
          <pc:docMk/>
          <pc:sldMk cId="57783029" sldId="261"/>
        </pc:sldMkLst>
      </pc:sldChg>
      <pc:sldChg chg="del">
        <pc:chgData name="Hardeep K Dhalla" userId="abf1c324fe834724" providerId="LiveId" clId="{FACE47FB-C096-4D3A-8FB1-EA56AE742286}" dt="2022-03-22T21:01:45.341" v="0" actId="47"/>
        <pc:sldMkLst>
          <pc:docMk/>
          <pc:sldMk cId="4187905019" sldId="262"/>
        </pc:sldMkLst>
      </pc:sldChg>
      <pc:sldChg chg="del">
        <pc:chgData name="Hardeep K Dhalla" userId="abf1c324fe834724" providerId="LiveId" clId="{FACE47FB-C096-4D3A-8FB1-EA56AE742286}" dt="2022-03-22T21:01:46.182" v="2" actId="47"/>
        <pc:sldMkLst>
          <pc:docMk/>
          <pc:sldMk cId="1457206618" sldId="263"/>
        </pc:sldMkLst>
      </pc:sldChg>
      <pc:sldChg chg="del">
        <pc:chgData name="Hardeep K Dhalla" userId="abf1c324fe834724" providerId="LiveId" clId="{FACE47FB-C096-4D3A-8FB1-EA56AE742286}" dt="2022-03-22T21:01:46.511" v="3" actId="47"/>
        <pc:sldMkLst>
          <pc:docMk/>
          <pc:sldMk cId="302567562" sldId="264"/>
        </pc:sldMkLst>
      </pc:sldChg>
      <pc:sldChg chg="del">
        <pc:chgData name="Hardeep K Dhalla" userId="abf1c324fe834724" providerId="LiveId" clId="{FACE47FB-C096-4D3A-8FB1-EA56AE742286}" dt="2022-03-22T21:01:47.295" v="4" actId="47"/>
        <pc:sldMkLst>
          <pc:docMk/>
          <pc:sldMk cId="1250824251" sldId="265"/>
        </pc:sldMkLst>
      </pc:sldChg>
      <pc:sldChg chg="del">
        <pc:chgData name="Hardeep K Dhalla" userId="abf1c324fe834724" providerId="LiveId" clId="{FACE47FB-C096-4D3A-8FB1-EA56AE742286}" dt="2022-03-22T21:01:47.897" v="5" actId="47"/>
        <pc:sldMkLst>
          <pc:docMk/>
          <pc:sldMk cId="2707976358" sldId="266"/>
        </pc:sldMkLst>
      </pc:sldChg>
      <pc:sldChg chg="del">
        <pc:chgData name="Hardeep K Dhalla" userId="abf1c324fe834724" providerId="LiveId" clId="{FACE47FB-C096-4D3A-8FB1-EA56AE742286}" dt="2022-03-22T21:01:48.988" v="6" actId="47"/>
        <pc:sldMkLst>
          <pc:docMk/>
          <pc:sldMk cId="1305091683" sldId="267"/>
        </pc:sldMkLst>
      </pc:sldChg>
      <pc:sldChg chg="modSp del mod">
        <pc:chgData name="Hardeep K Dhalla" userId="abf1c324fe834724" providerId="LiveId" clId="{FACE47FB-C096-4D3A-8FB1-EA56AE742286}" dt="2022-03-25T20:53:23.014" v="198" actId="47"/>
        <pc:sldMkLst>
          <pc:docMk/>
          <pc:sldMk cId="182720614" sldId="268"/>
        </pc:sldMkLst>
        <pc:spChg chg="mod">
          <ac:chgData name="Hardeep K Dhalla" userId="abf1c324fe834724" providerId="LiveId" clId="{FACE47FB-C096-4D3A-8FB1-EA56AE742286}" dt="2022-03-25T20:48:00.996" v="176" actId="20577"/>
          <ac:spMkLst>
            <pc:docMk/>
            <pc:sldMk cId="182720614" sldId="268"/>
            <ac:spMk id="2" creationId="{8A86C647-3168-4F7C-B915-CFFD495C791B}"/>
          </ac:spMkLst>
        </pc:spChg>
        <pc:spChg chg="mod">
          <ac:chgData name="Hardeep K Dhalla" userId="abf1c324fe834724" providerId="LiveId" clId="{FACE47FB-C096-4D3A-8FB1-EA56AE742286}" dt="2022-03-25T20:53:18.069" v="197" actId="6549"/>
          <ac:spMkLst>
            <pc:docMk/>
            <pc:sldMk cId="182720614" sldId="268"/>
            <ac:spMk id="3" creationId="{5C439521-AF27-4CD9-AD16-B82C86A9E3F9}"/>
          </ac:spMkLst>
        </pc:spChg>
      </pc:sldChg>
      <pc:sldChg chg="del">
        <pc:chgData name="Hardeep K Dhalla" userId="abf1c324fe834724" providerId="LiveId" clId="{FACE47FB-C096-4D3A-8FB1-EA56AE742286}" dt="2022-03-29T19:17:21.618" v="508" actId="47"/>
        <pc:sldMkLst>
          <pc:docMk/>
          <pc:sldMk cId="273090898" sldId="269"/>
        </pc:sldMkLst>
      </pc:sldChg>
      <pc:sldChg chg="modSp new mod">
        <pc:chgData name="Hardeep K Dhalla" userId="abf1c324fe834724" providerId="LiveId" clId="{FACE47FB-C096-4D3A-8FB1-EA56AE742286}" dt="2022-03-22T21:02:10.188" v="48" actId="20577"/>
        <pc:sldMkLst>
          <pc:docMk/>
          <pc:sldMk cId="1373935563" sldId="270"/>
        </pc:sldMkLst>
        <pc:spChg chg="mod">
          <ac:chgData name="Hardeep K Dhalla" userId="abf1c324fe834724" providerId="LiveId" clId="{FACE47FB-C096-4D3A-8FB1-EA56AE742286}" dt="2022-03-22T21:02:00.892" v="18" actId="20577"/>
          <ac:spMkLst>
            <pc:docMk/>
            <pc:sldMk cId="1373935563" sldId="270"/>
            <ac:spMk id="2" creationId="{A62EBD17-7851-481A-A14F-2365BECFC48D}"/>
          </ac:spMkLst>
        </pc:spChg>
        <pc:spChg chg="mod">
          <ac:chgData name="Hardeep K Dhalla" userId="abf1c324fe834724" providerId="LiveId" clId="{FACE47FB-C096-4D3A-8FB1-EA56AE742286}" dt="2022-03-22T21:02:10.188" v="48" actId="20577"/>
          <ac:spMkLst>
            <pc:docMk/>
            <pc:sldMk cId="1373935563" sldId="270"/>
            <ac:spMk id="3" creationId="{90E01EB7-211B-4F9B-8577-1872799AFE20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385107684" sldId="270"/>
        </pc:sldMkLst>
      </pc:sldChg>
      <pc:sldChg chg="modSp new mod">
        <pc:chgData name="Hardeep K Dhalla" userId="abf1c324fe834724" providerId="LiveId" clId="{FACE47FB-C096-4D3A-8FB1-EA56AE742286}" dt="2022-03-25T19:39:47.947" v="139" actId="20577"/>
        <pc:sldMkLst>
          <pc:docMk/>
          <pc:sldMk cId="1448248928" sldId="271"/>
        </pc:sldMkLst>
        <pc:spChg chg="mod">
          <ac:chgData name="Hardeep K Dhalla" userId="abf1c324fe834724" providerId="LiveId" clId="{FACE47FB-C096-4D3A-8FB1-EA56AE742286}" dt="2022-03-25T19:39:47.947" v="139" actId="20577"/>
          <ac:spMkLst>
            <pc:docMk/>
            <pc:sldMk cId="1448248928" sldId="271"/>
            <ac:spMk id="2" creationId="{4D8EABB1-EDE5-4437-9EB3-467F87C58B2D}"/>
          </ac:spMkLst>
        </pc:spChg>
        <pc:spChg chg="mod">
          <ac:chgData name="Hardeep K Dhalla" userId="abf1c324fe834724" providerId="LiveId" clId="{FACE47FB-C096-4D3A-8FB1-EA56AE742286}" dt="2022-03-25T19:38:19.870" v="113" actId="33524"/>
          <ac:spMkLst>
            <pc:docMk/>
            <pc:sldMk cId="1448248928" sldId="271"/>
            <ac:spMk id="3" creationId="{02906296-6B18-4691-9B35-79596ECFEDDD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330017460" sldId="271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949340122" sldId="272"/>
        </pc:sldMkLst>
      </pc:sldChg>
      <pc:sldChg chg="addSp modSp new mod">
        <pc:chgData name="Hardeep K Dhalla" userId="abf1c324fe834724" providerId="LiveId" clId="{FACE47FB-C096-4D3A-8FB1-EA56AE742286}" dt="2022-03-25T19:39:27.668" v="116" actId="1076"/>
        <pc:sldMkLst>
          <pc:docMk/>
          <pc:sldMk cId="3958903491" sldId="272"/>
        </pc:sldMkLst>
        <pc:picChg chg="add mod">
          <ac:chgData name="Hardeep K Dhalla" userId="abf1c324fe834724" providerId="LiveId" clId="{FACE47FB-C096-4D3A-8FB1-EA56AE742286}" dt="2022-03-25T19:39:27.668" v="116" actId="1076"/>
          <ac:picMkLst>
            <pc:docMk/>
            <pc:sldMk cId="3958903491" sldId="272"/>
            <ac:picMk id="3" creationId="{039B70A4-5B00-47E3-90FC-34CCF509F3E1}"/>
          </ac:picMkLst>
        </pc:picChg>
      </pc:sldChg>
      <pc:sldChg chg="new del">
        <pc:chgData name="Hardeep K Dhalla" userId="abf1c324fe834724" providerId="LiveId" clId="{FACE47FB-C096-4D3A-8FB1-EA56AE742286}" dt="2022-03-25T19:43:58.180" v="141" actId="47"/>
        <pc:sldMkLst>
          <pc:docMk/>
          <pc:sldMk cId="1585670773" sldId="273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270389975" sldId="273"/>
        </pc:sldMkLst>
      </pc:sldChg>
      <pc:sldChg chg="addSp delSp modSp new mod">
        <pc:chgData name="Hardeep K Dhalla" userId="abf1c324fe834724" providerId="LiveId" clId="{FACE47FB-C096-4D3A-8FB1-EA56AE742286}" dt="2022-03-25T20:47:41.309" v="167"/>
        <pc:sldMkLst>
          <pc:docMk/>
          <pc:sldMk cId="2275413571" sldId="273"/>
        </pc:sldMkLst>
        <pc:spChg chg="mod">
          <ac:chgData name="Hardeep K Dhalla" userId="abf1c324fe834724" providerId="LiveId" clId="{FACE47FB-C096-4D3A-8FB1-EA56AE742286}" dt="2022-03-25T19:44:10.277" v="149"/>
          <ac:spMkLst>
            <pc:docMk/>
            <pc:sldMk cId="2275413571" sldId="273"/>
            <ac:spMk id="2" creationId="{3D7BD522-7696-4F59-ABC7-B18A8B21F61E}"/>
          </ac:spMkLst>
        </pc:spChg>
        <pc:spChg chg="mod">
          <ac:chgData name="Hardeep K Dhalla" userId="abf1c324fe834724" providerId="LiveId" clId="{FACE47FB-C096-4D3A-8FB1-EA56AE742286}" dt="2022-03-25T19:44:52.137" v="165" actId="27636"/>
          <ac:spMkLst>
            <pc:docMk/>
            <pc:sldMk cId="2275413571" sldId="273"/>
            <ac:spMk id="3" creationId="{D14596E1-9CE5-4267-ABA8-F93552918DFF}"/>
          </ac:spMkLst>
        </pc:spChg>
        <pc:spChg chg="add del mod">
          <ac:chgData name="Hardeep K Dhalla" userId="abf1c324fe834724" providerId="LiveId" clId="{FACE47FB-C096-4D3A-8FB1-EA56AE742286}" dt="2022-03-25T20:47:41.309" v="167"/>
          <ac:spMkLst>
            <pc:docMk/>
            <pc:sldMk cId="2275413571" sldId="273"/>
            <ac:spMk id="4" creationId="{E560C6CA-4F83-4790-B4D0-5745ECBB30E2}"/>
          </ac:spMkLst>
        </pc:spChg>
      </pc:sldChg>
      <pc:sldChg chg="addSp modSp new mod">
        <pc:chgData name="Hardeep K Dhalla" userId="abf1c324fe834724" providerId="LiveId" clId="{FACE47FB-C096-4D3A-8FB1-EA56AE742286}" dt="2022-03-29T21:08:36.085" v="581" actId="1076"/>
        <pc:sldMkLst>
          <pc:docMk/>
          <pc:sldMk cId="37315549" sldId="274"/>
        </pc:sldMkLst>
        <pc:spChg chg="mod">
          <ac:chgData name="Hardeep K Dhalla" userId="abf1c324fe834724" providerId="LiveId" clId="{FACE47FB-C096-4D3A-8FB1-EA56AE742286}" dt="2022-03-25T20:49:13.492" v="191"/>
          <ac:spMkLst>
            <pc:docMk/>
            <pc:sldMk cId="37315549" sldId="274"/>
            <ac:spMk id="2" creationId="{6E859055-0039-4AE7-9C78-D8ED783EC184}"/>
          </ac:spMkLst>
        </pc:spChg>
        <pc:spChg chg="mod">
          <ac:chgData name="Hardeep K Dhalla" userId="abf1c324fe834724" providerId="LiveId" clId="{FACE47FB-C096-4D3A-8FB1-EA56AE742286}" dt="2022-03-29T21:08:31.092" v="580" actId="27636"/>
          <ac:spMkLst>
            <pc:docMk/>
            <pc:sldMk cId="37315549" sldId="274"/>
            <ac:spMk id="3" creationId="{859ADA4F-D178-486F-AE1D-0C1BD5A8FAE8}"/>
          </ac:spMkLst>
        </pc:spChg>
        <pc:spChg chg="add mod">
          <ac:chgData name="Hardeep K Dhalla" userId="abf1c324fe834724" providerId="LiveId" clId="{FACE47FB-C096-4D3A-8FB1-EA56AE742286}" dt="2022-03-25T20:54:15.419" v="202" actId="1076"/>
          <ac:spMkLst>
            <pc:docMk/>
            <pc:sldMk cId="37315549" sldId="274"/>
            <ac:spMk id="7" creationId="{EF62ACA6-E22E-4FA4-983F-3C7A29AFFFA0}"/>
          </ac:spMkLst>
        </pc:spChg>
        <pc:spChg chg="add mod">
          <ac:chgData name="Hardeep K Dhalla" userId="abf1c324fe834724" providerId="LiveId" clId="{FACE47FB-C096-4D3A-8FB1-EA56AE742286}" dt="2022-03-29T21:07:56.600" v="554"/>
          <ac:spMkLst>
            <pc:docMk/>
            <pc:sldMk cId="37315549" sldId="274"/>
            <ac:spMk id="8" creationId="{C75DCA11-0D70-460F-9BF8-D143505E4E78}"/>
          </ac:spMkLst>
        </pc:spChg>
        <pc:picChg chg="add mod">
          <ac:chgData name="Hardeep K Dhalla" userId="abf1c324fe834724" providerId="LiveId" clId="{FACE47FB-C096-4D3A-8FB1-EA56AE742286}" dt="2022-03-29T21:08:36.085" v="581" actId="1076"/>
          <ac:picMkLst>
            <pc:docMk/>
            <pc:sldMk cId="37315549" sldId="274"/>
            <ac:picMk id="5" creationId="{3DB3D0C6-1B76-4BB6-B06A-6101DA38B800}"/>
          </ac:picMkLst>
        </pc:pic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210124918" sldId="274"/>
        </pc:sldMkLst>
      </pc:sldChg>
      <pc:sldChg chg="modSp new mod">
        <pc:chgData name="Hardeep K Dhalla" userId="abf1c324fe834724" providerId="LiveId" clId="{FACE47FB-C096-4D3A-8FB1-EA56AE742286}" dt="2022-03-29T16:48:31.499" v="388" actId="27636"/>
        <pc:sldMkLst>
          <pc:docMk/>
          <pc:sldMk cId="1041065837" sldId="275"/>
        </pc:sldMkLst>
        <pc:spChg chg="mod">
          <ac:chgData name="Hardeep K Dhalla" userId="abf1c324fe834724" providerId="LiveId" clId="{FACE47FB-C096-4D3A-8FB1-EA56AE742286}" dt="2022-03-25T20:55:00.015" v="207"/>
          <ac:spMkLst>
            <pc:docMk/>
            <pc:sldMk cId="1041065837" sldId="275"/>
            <ac:spMk id="2" creationId="{7A068EF4-136D-4490-A205-B9A3782BC223}"/>
          </ac:spMkLst>
        </pc:spChg>
        <pc:spChg chg="mod">
          <ac:chgData name="Hardeep K Dhalla" userId="abf1c324fe834724" providerId="LiveId" clId="{FACE47FB-C096-4D3A-8FB1-EA56AE742286}" dt="2022-03-29T16:48:31.499" v="388" actId="27636"/>
          <ac:spMkLst>
            <pc:docMk/>
            <pc:sldMk cId="1041065837" sldId="275"/>
            <ac:spMk id="3" creationId="{013D7B33-ED4B-40A6-92CA-63B4CA6C102A}"/>
          </ac:spMkLst>
        </pc:sp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003503023" sldId="275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465568403" sldId="276"/>
        </pc:sldMkLst>
      </pc:sldChg>
      <pc:sldChg chg="addSp delSp modSp new mod">
        <pc:chgData name="Hardeep K Dhalla" userId="abf1c324fe834724" providerId="LiveId" clId="{FACE47FB-C096-4D3A-8FB1-EA56AE742286}" dt="2022-03-29T17:03:40.249" v="507" actId="1076"/>
        <pc:sldMkLst>
          <pc:docMk/>
          <pc:sldMk cId="3878779426" sldId="276"/>
        </pc:sldMkLst>
        <pc:spChg chg="mod">
          <ac:chgData name="Hardeep K Dhalla" userId="abf1c324fe834724" providerId="LiveId" clId="{FACE47FB-C096-4D3A-8FB1-EA56AE742286}" dt="2022-03-29T17:03:29.580" v="503"/>
          <ac:spMkLst>
            <pc:docMk/>
            <pc:sldMk cId="3878779426" sldId="276"/>
            <ac:spMk id="2" creationId="{63978025-B124-4899-AA26-4B3D3D89EB15}"/>
          </ac:spMkLst>
        </pc:spChg>
        <pc:spChg chg="mod">
          <ac:chgData name="Hardeep K Dhalla" userId="abf1c324fe834724" providerId="LiveId" clId="{FACE47FB-C096-4D3A-8FB1-EA56AE742286}" dt="2022-03-29T16:48:29.425" v="385" actId="21"/>
          <ac:spMkLst>
            <pc:docMk/>
            <pc:sldMk cId="3878779426" sldId="276"/>
            <ac:spMk id="3" creationId="{F0B55ABA-903F-4A27-858F-A8F8196F9A18}"/>
          </ac:spMkLst>
        </pc:spChg>
        <pc:spChg chg="add del mod">
          <ac:chgData name="Hardeep K Dhalla" userId="abf1c324fe834724" providerId="LiveId" clId="{FACE47FB-C096-4D3A-8FB1-EA56AE742286}" dt="2022-03-29T16:47:31.758" v="360"/>
          <ac:spMkLst>
            <pc:docMk/>
            <pc:sldMk cId="3878779426" sldId="276"/>
            <ac:spMk id="4" creationId="{D26520C5-F870-4912-B3AE-7CA674D3D493}"/>
          </ac:spMkLst>
        </pc:spChg>
        <pc:picChg chg="add mod">
          <ac:chgData name="Hardeep K Dhalla" userId="abf1c324fe834724" providerId="LiveId" clId="{FACE47FB-C096-4D3A-8FB1-EA56AE742286}" dt="2022-03-29T17:03:40.249" v="507" actId="1076"/>
          <ac:picMkLst>
            <pc:docMk/>
            <pc:sldMk cId="3878779426" sldId="276"/>
            <ac:picMk id="6" creationId="{B9D9C03F-FC1A-4A60-B995-15529D1EF385}"/>
          </ac:picMkLst>
        </pc:picChg>
      </pc:sldChg>
      <pc:sldChg chg="addSp modSp new mod ord">
        <pc:chgData name="Hardeep K Dhalla" userId="abf1c324fe834724" providerId="LiveId" clId="{FACE47FB-C096-4D3A-8FB1-EA56AE742286}" dt="2022-03-29T17:02:44.762" v="500" actId="1076"/>
        <pc:sldMkLst>
          <pc:docMk/>
          <pc:sldMk cId="256401033" sldId="277"/>
        </pc:sldMkLst>
        <pc:spChg chg="mod">
          <ac:chgData name="Hardeep K Dhalla" userId="abf1c324fe834724" providerId="LiveId" clId="{FACE47FB-C096-4D3A-8FB1-EA56AE742286}" dt="2022-03-29T17:00:14.286" v="433"/>
          <ac:spMkLst>
            <pc:docMk/>
            <pc:sldMk cId="256401033" sldId="277"/>
            <ac:spMk id="2" creationId="{0DA305BC-D7F4-4DE5-B172-B7151850360A}"/>
          </ac:spMkLst>
        </pc:spChg>
        <pc:spChg chg="mod">
          <ac:chgData name="Hardeep K Dhalla" userId="abf1c324fe834724" providerId="LiveId" clId="{FACE47FB-C096-4D3A-8FB1-EA56AE742286}" dt="2022-03-29T17:00:53.015" v="498" actId="20577"/>
          <ac:spMkLst>
            <pc:docMk/>
            <pc:sldMk cId="256401033" sldId="277"/>
            <ac:spMk id="3" creationId="{118AD535-63F7-4BC9-B1CE-B78A6C494EDA}"/>
          </ac:spMkLst>
        </pc:spChg>
        <pc:picChg chg="add mod">
          <ac:chgData name="Hardeep K Dhalla" userId="abf1c324fe834724" providerId="LiveId" clId="{FACE47FB-C096-4D3A-8FB1-EA56AE742286}" dt="2022-03-29T17:02:44.762" v="500" actId="1076"/>
          <ac:picMkLst>
            <pc:docMk/>
            <pc:sldMk cId="256401033" sldId="277"/>
            <ac:picMk id="5" creationId="{A580AEA1-A4C5-4E56-9840-A01C855A8E37}"/>
          </ac:picMkLst>
        </pc:picChg>
      </pc:sldChg>
      <pc:sldChg chg="addSp modSp new mod">
        <pc:chgData name="Hardeep K Dhalla" userId="abf1c324fe834724" providerId="LiveId" clId="{FACE47FB-C096-4D3A-8FB1-EA56AE742286}" dt="2022-03-29T21:06:07.119" v="550" actId="313"/>
        <pc:sldMkLst>
          <pc:docMk/>
          <pc:sldMk cId="1616031326" sldId="278"/>
        </pc:sldMkLst>
        <pc:spChg chg="mod">
          <ac:chgData name="Hardeep K Dhalla" userId="abf1c324fe834724" providerId="LiveId" clId="{FACE47FB-C096-4D3A-8FB1-EA56AE742286}" dt="2022-03-29T21:06:07.119" v="550" actId="313"/>
          <ac:spMkLst>
            <pc:docMk/>
            <pc:sldMk cId="1616031326" sldId="278"/>
            <ac:spMk id="2" creationId="{B4A54C7A-FC0D-440A-ADE3-FBDDA2188C60}"/>
          </ac:spMkLst>
        </pc:spChg>
        <pc:picChg chg="add mod">
          <ac:chgData name="Hardeep K Dhalla" userId="abf1c324fe834724" providerId="LiveId" clId="{FACE47FB-C096-4D3A-8FB1-EA56AE742286}" dt="2022-03-29T21:05:47.225" v="517" actId="1076"/>
          <ac:picMkLst>
            <pc:docMk/>
            <pc:sldMk cId="1616031326" sldId="278"/>
            <ac:picMk id="5" creationId="{1B1A64D8-ED1D-4CDB-9551-8B9AFDA26E3D}"/>
          </ac:picMkLst>
        </pc:picChg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1780874632" sldId="278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2153394706" sldId="279"/>
        </pc:sldMkLst>
      </pc:sldChg>
      <pc:sldChg chg="del">
        <pc:chgData name="Hardeep K Dhalla" userId="abf1c324fe834724" providerId="LiveId" clId="{FACE47FB-C096-4D3A-8FB1-EA56AE742286}" dt="2022-03-22T21:01:54.447" v="7" actId="47"/>
        <pc:sldMkLst>
          <pc:docMk/>
          <pc:sldMk cId="3836345146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BC9-E736-491F-8A17-4CAC658A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08AD-C72E-4A18-B488-4B473A27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30C8-6078-4713-9E49-4F5BAEC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9262-D8C2-40CC-A128-47AF839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75C8-A494-48AF-8155-CBB65EF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8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315A-FE4E-4C53-A225-AD250C18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F2D4D-6F9B-4F76-89B5-35F6A3D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3C37-C471-40F4-9525-4A0E548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6544-2321-4603-8A9B-3A800C4F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1E53-39EC-49C8-8985-2DB7E59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27BC8-5EB6-4D24-A0A8-8001A853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660A-04A3-44C1-9007-2FBD3F59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6C48-96D4-4AB3-A27D-D107C0D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8FD0-F6F0-4E7F-9C26-A44180FC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D999-4A07-4CAE-AE33-5EFEC33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46C3-CB8D-439E-9098-2C830029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24E-3FB9-416E-850B-B764707D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6E7F-110E-4FE9-BAEE-6C661E6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A5CC-9393-4ECD-923D-9BE8648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AC11-C1A1-4AE4-AD8E-1AE719C9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5372-1D99-4329-9343-DDDA6095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5017-83F1-4FDB-8DAB-29433938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59AD-ED98-4DEC-9E4E-DE95E8DD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0B47-2D4F-4169-BB23-26DCDDE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88F9-BB57-44D0-806C-0F86DF3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270-6A6A-4E0F-886C-329DC825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BE25-1967-4AD0-A893-4BDAA8B4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EB7D-8A0A-4784-B4ED-E4D2F3EC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107A-8CE6-4444-8304-C6F1EF1C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4229-1AB1-4C54-AEAD-1F467767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43309-115B-4095-B193-A187FEE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5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3D99-7CF5-474F-A322-6DFFAD85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ACF8-4D89-4CF1-8870-0150D3B8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C4FFB-A0A5-4F41-A44B-AFBE1F74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AEE3B-0D5C-4480-9A53-5222580D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52D0B-2D74-4005-85B3-98F21BD9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F6E3F-60F1-406E-96D2-F39F97C4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B8EA6-B618-45BF-A844-5D9E8236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F3CA9-BB0A-4C39-82D3-ED9BA18E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2B64-19D9-4A9E-A297-FF31CE38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61AC-B9C5-4B4A-B549-789F91F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EB4C-2C01-4159-B21F-4E51BCC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5A771-B95A-4C34-987D-65CBB5AE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B10D8-57F5-4E23-B1BB-73D41390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698A-9054-477F-95ED-923A967D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8D39A-DD4B-498B-B1B0-A180BE9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AE6B-2941-4EC9-A022-399DBB87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C8DD-1099-4F40-A352-A9BC714B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7AD41-8476-4EAF-AD4F-42F0CBDB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1923-A0AA-4FE7-8F38-20735398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A094-8C6B-44C8-9AED-BFBA52AF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C21F-7F0D-439A-8676-72A42959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3A54-EBEA-4809-9241-59344257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7686E-80C9-4528-B6F1-2C8178134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8D23-3CA4-4779-A786-B810C5B0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A8A18-5918-49D9-B64E-FE67F1B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C3135-60A0-4A5A-B793-5099452C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B429-478F-43E6-87AF-0840414E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3D053-ABF9-41E9-B2CF-5ABB6EB6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C16C-9894-46A6-9F68-42C88CBC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7B05-BBAE-4D66-80EB-98AB84EF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4EDB-52D0-4941-86D1-53EEF59B183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C32D-55B0-4B75-A3B5-2F4A3E727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4D21-4229-4DA8-B9B3-DDDEF9AF3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ABF-5670-49CE-878B-BFB69B7F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forms/Validato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?type=directiv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82DE-0D37-462F-A5C8-9E639E592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validation and reactive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BBFC-329B-4397-8F99-C93883B2C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Hardeep Kaur Dhalla</a:t>
            </a:r>
          </a:p>
        </p:txBody>
      </p:sp>
    </p:spTree>
    <p:extLst>
      <p:ext uri="{BB962C8B-B14F-4D97-AF65-F5344CB8AC3E}">
        <p14:creationId xmlns:p14="http://schemas.microsoft.com/office/powerpoint/2010/main" val="83060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8025-B124-4899-AA26-4B3D3D89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5ABA-903F-4A27-858F-A8F8196F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9C03F-FC1A-4A60-B995-15529D1E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72" y="1506460"/>
            <a:ext cx="5717875" cy="49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7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BD17-7851-481A-A14F-2365BECF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1EB7-211B-4F9B-8577-1872799A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  <a:p>
            <a:r>
              <a:rPr lang="en-US" dirty="0"/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137393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4C7A-FC0D-440A-ADE3-FBDDA218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Key differences – Reactive Vs. template-driven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5FF9-13F1-4CD0-BB84-1427DCF8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A64D8-ED1D-4CDB-9551-8B9AFDA2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95" y="2038870"/>
            <a:ext cx="961206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ABB1-EDE5-4437-9EB3-467F87C5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6296-6B18-4691-9B35-79596ECF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provides a set of built-in validators as well as the ability to create custom validators.</a:t>
            </a:r>
          </a:p>
          <a:p>
            <a:pPr lvl="1"/>
            <a:r>
              <a:rPr lang="en-US" dirty="0"/>
              <a:t>Reactive forms define custom validators as functions that receive a control to validate.</a:t>
            </a:r>
          </a:p>
          <a:p>
            <a:pPr lvl="1"/>
            <a:r>
              <a:rPr lang="en-US" dirty="0"/>
              <a:t>Template-driven forms are tied to template directives and must provide custom validator directives that wrap validation functions.</a:t>
            </a:r>
          </a:p>
        </p:txBody>
      </p:sp>
    </p:spTree>
    <p:extLst>
      <p:ext uri="{BB962C8B-B14F-4D97-AF65-F5344CB8AC3E}">
        <p14:creationId xmlns:p14="http://schemas.microsoft.com/office/powerpoint/2010/main" val="14482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B70A4-5B00-47E3-90FC-34CCF509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14" y="199574"/>
            <a:ext cx="7144747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0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D522-7696-4F59-ABC7-B18A8B21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status CSS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96E1-9CE5-4267-ABA8-F9355291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these classes to style form control elements according to the state of the form. The following classes are currently supported.</a:t>
            </a:r>
          </a:p>
          <a:p>
            <a:pPr lvl="1"/>
            <a:r>
              <a:rPr lang="en-US" dirty="0"/>
              <a:t>.ng-valid</a:t>
            </a:r>
          </a:p>
          <a:p>
            <a:pPr lvl="1"/>
            <a:r>
              <a:rPr lang="en-US" dirty="0"/>
              <a:t>.ng-invalid</a:t>
            </a:r>
          </a:p>
          <a:p>
            <a:pPr lvl="1"/>
            <a:r>
              <a:rPr lang="en-US" dirty="0"/>
              <a:t>.ng-pending</a:t>
            </a:r>
          </a:p>
          <a:p>
            <a:pPr lvl="1"/>
            <a:r>
              <a:rPr lang="en-US" dirty="0"/>
              <a:t>.ng-pristine</a:t>
            </a:r>
          </a:p>
          <a:p>
            <a:pPr lvl="1"/>
            <a:r>
              <a:rPr lang="en-US" dirty="0"/>
              <a:t>.ng-dirty</a:t>
            </a:r>
          </a:p>
          <a:p>
            <a:pPr lvl="1"/>
            <a:r>
              <a:rPr lang="en-US" dirty="0"/>
              <a:t>.ng-untouched</a:t>
            </a:r>
          </a:p>
          <a:p>
            <a:pPr lvl="1"/>
            <a:r>
              <a:rPr lang="en-US" dirty="0"/>
              <a:t>.ng-touched</a:t>
            </a:r>
          </a:p>
          <a:p>
            <a:pPr lvl="1"/>
            <a:r>
              <a:rPr lang="en-US" dirty="0"/>
              <a:t>.ng-submitted (enclosing form element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1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055-0039-4AE7-9C78-D8ED783E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DA4F-D178-486F-AE1D-0C1BD5A8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validator is a function that processes a </a:t>
            </a:r>
            <a:r>
              <a:rPr lang="en-US" sz="2000" dirty="0" err="1"/>
              <a:t>FormControl</a:t>
            </a:r>
            <a:r>
              <a:rPr lang="en-US" sz="2000" dirty="0"/>
              <a:t> or collection of controls and returns an error map or null. A null map means that validation has passed.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3D0C6-1B76-4BB6-B06A-6101DA38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78" y="1344067"/>
            <a:ext cx="7420213" cy="4395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2ACA6-E22E-4FA4-983F-3C7A29AFFFA0}"/>
              </a:ext>
            </a:extLst>
          </p:cNvPr>
          <p:cNvSpPr txBox="1"/>
          <p:nvPr/>
        </p:nvSpPr>
        <p:spPr>
          <a:xfrm>
            <a:off x="8390569" y="3542037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https://angular.io/api/forms/Validators</a:t>
            </a:r>
            <a:endParaRPr lang="en-US" dirty="0"/>
          </a:p>
          <a:p>
            <a:r>
              <a:rPr lang="en-US" dirty="0">
                <a:hlinkClick r:id="rId4"/>
              </a:rPr>
              <a:t>https://angular.io/api?type=directive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75DCA11-0D70-460F-9BF8-D143505E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8EF4-136D-4490-A205-B9A3782B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7B33-ED4B-40A6-92CA-63B4CA6C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model-driven approach to handling form inputs whose values change over time.</a:t>
            </a:r>
          </a:p>
          <a:p>
            <a:r>
              <a:rPr lang="en-US" dirty="0"/>
              <a:t>Help in maintaining the integrity of the model between changes.</a:t>
            </a:r>
          </a:p>
          <a:p>
            <a:r>
              <a:rPr lang="en-US" dirty="0"/>
              <a:t>Easy to test and scale.</a:t>
            </a:r>
          </a:p>
          <a:p>
            <a:r>
              <a:rPr lang="en-US" dirty="0"/>
              <a:t>Reactive forms provide </a:t>
            </a:r>
          </a:p>
          <a:p>
            <a:pPr lvl="1"/>
            <a:r>
              <a:rPr lang="en-US" dirty="0"/>
              <a:t>synchronous access to the data model, </a:t>
            </a:r>
          </a:p>
          <a:p>
            <a:pPr lvl="1"/>
            <a:r>
              <a:rPr lang="en-US" dirty="0"/>
              <a:t>immutability with observable operators, </a:t>
            </a:r>
          </a:p>
          <a:p>
            <a:pPr lvl="1"/>
            <a:r>
              <a:rPr lang="en-US" dirty="0"/>
              <a:t>and change tracking through observable streams.</a:t>
            </a:r>
          </a:p>
          <a:p>
            <a:r>
              <a:rPr lang="en-US" dirty="0"/>
              <a:t>To use reactive form controls, import </a:t>
            </a:r>
            <a:r>
              <a:rPr lang="en-US" dirty="0" err="1"/>
              <a:t>ReactiveFormsModule</a:t>
            </a:r>
            <a:r>
              <a:rPr lang="en-US" dirty="0"/>
              <a:t> from the @angular/forms package and add it to your </a:t>
            </a:r>
            <a:r>
              <a:rPr lang="en-US" dirty="0" err="1"/>
              <a:t>NgModule's</a:t>
            </a:r>
            <a:r>
              <a:rPr lang="en-US" dirty="0"/>
              <a:t> imports array.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5BC-D7F4-4DE5-B172-B7151850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D535-63F7-4BC9-B1CE-B78A6C4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{ </a:t>
            </a:r>
            <a:r>
              <a:rPr lang="en-US" dirty="0" err="1"/>
              <a:t>FormGroup</a:t>
            </a:r>
            <a:r>
              <a:rPr lang="en-US" dirty="0"/>
              <a:t>, </a:t>
            </a:r>
            <a:r>
              <a:rPr lang="en-US" dirty="0" err="1"/>
              <a:t>FormControl</a:t>
            </a:r>
            <a:r>
              <a:rPr lang="en-US" dirty="0"/>
              <a:t> } from '@angular/forms’;</a:t>
            </a:r>
          </a:p>
          <a:p>
            <a:pPr lvl="1"/>
            <a:r>
              <a:rPr lang="en-US" dirty="0" err="1"/>
              <a:t>FormControl</a:t>
            </a:r>
            <a:r>
              <a:rPr lang="en-US" dirty="0"/>
              <a:t> for individual control</a:t>
            </a:r>
          </a:p>
          <a:p>
            <a:pPr lvl="1"/>
            <a:r>
              <a:rPr lang="en-US" dirty="0" err="1"/>
              <a:t>FormGroup</a:t>
            </a:r>
            <a:r>
              <a:rPr lang="en-US" dirty="0"/>
              <a:t> for creating group of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0AEA1-A4C5-4E56-9840-A01C855A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28" y="3140583"/>
            <a:ext cx="736385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13034</TotalTime>
  <Words>280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Form validation and reactive forms</vt:lpstr>
      <vt:lpstr>Objectives</vt:lpstr>
      <vt:lpstr> Key differences – Reactive Vs. template-driven </vt:lpstr>
      <vt:lpstr>Form validation</vt:lpstr>
      <vt:lpstr>PowerPoint Presentation</vt:lpstr>
      <vt:lpstr>Control status CSS classes</vt:lpstr>
      <vt:lpstr>Validators class</vt:lpstr>
      <vt:lpstr>Reactive forms</vt:lpstr>
      <vt:lpstr>Reactive forms</vt:lpstr>
      <vt:lpstr>Reactive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Hardeep K Dhalla</dc:creator>
  <cp:lastModifiedBy>Hardeep K Dhalla</cp:lastModifiedBy>
  <cp:revision>1</cp:revision>
  <dcterms:created xsi:type="dcterms:W3CDTF">2022-03-17T21:16:02Z</dcterms:created>
  <dcterms:modified xsi:type="dcterms:W3CDTF">2022-03-29T21:08:36Z</dcterms:modified>
</cp:coreProperties>
</file>