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05" r:id="rId3"/>
    <p:sldId id="311" r:id="rId4"/>
    <p:sldId id="314" r:id="rId5"/>
    <p:sldId id="315" r:id="rId6"/>
    <p:sldId id="316" r:id="rId7"/>
    <p:sldId id="317" r:id="rId8"/>
    <p:sldId id="325" r:id="rId9"/>
    <p:sldId id="273" r:id="rId10"/>
    <p:sldId id="322" r:id="rId11"/>
    <p:sldId id="318" r:id="rId12"/>
    <p:sldId id="319" r:id="rId13"/>
    <p:sldId id="328" r:id="rId14"/>
    <p:sldId id="327" r:id="rId15"/>
    <p:sldId id="326" r:id="rId16"/>
    <p:sldId id="320" r:id="rId17"/>
    <p:sldId id="3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1BFC05-C221-43BE-93F0-71ACC51F5C32}" v="43" dt="2022-02-02T21:30:21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deep K Dhalla" userId="abf1c324fe834724" providerId="LiveId" clId="{D1157F62-763B-40F0-85B6-938D7CE4F704}"/>
    <pc:docChg chg="undo redo custSel addSld delSld modSld sldOrd">
      <pc:chgData name="Hardeep K Dhalla" userId="abf1c324fe834724" providerId="LiveId" clId="{D1157F62-763B-40F0-85B6-938D7CE4F704}" dt="2021-12-21T17:31:10.380" v="4208" actId="27636"/>
      <pc:docMkLst>
        <pc:docMk/>
      </pc:docMkLst>
      <pc:sldChg chg="modSp new mod">
        <pc:chgData name="Hardeep K Dhalla" userId="abf1c324fe834724" providerId="LiveId" clId="{D1157F62-763B-40F0-85B6-938D7CE4F704}" dt="2021-12-06T18:12:00.347" v="17" actId="6549"/>
        <pc:sldMkLst>
          <pc:docMk/>
          <pc:sldMk cId="3342573494" sldId="257"/>
        </pc:sldMkLst>
        <pc:spChg chg="mod">
          <ac:chgData name="Hardeep K Dhalla" userId="abf1c324fe834724" providerId="LiveId" clId="{D1157F62-763B-40F0-85B6-938D7CE4F704}" dt="2021-12-06T18:11:04.732" v="7"/>
          <ac:spMkLst>
            <pc:docMk/>
            <pc:sldMk cId="3342573494" sldId="257"/>
            <ac:spMk id="2" creationId="{2FE88ED0-4835-43DB-BEB8-9DA50C0EF09D}"/>
          </ac:spMkLst>
        </pc:spChg>
        <pc:spChg chg="mod">
          <ac:chgData name="Hardeep K Dhalla" userId="abf1c324fe834724" providerId="LiveId" clId="{D1157F62-763B-40F0-85B6-938D7CE4F704}" dt="2021-12-06T18:12:00.347" v="17" actId="6549"/>
          <ac:spMkLst>
            <pc:docMk/>
            <pc:sldMk cId="3342573494" sldId="257"/>
            <ac:spMk id="3" creationId="{4F4479AD-4AB5-4410-9889-A3933991A7BA}"/>
          </ac:spMkLst>
        </pc:spChg>
      </pc:sldChg>
      <pc:sldChg chg="addSp delSp modSp new mod">
        <pc:chgData name="Hardeep K Dhalla" userId="abf1c324fe834724" providerId="LiveId" clId="{D1157F62-763B-40F0-85B6-938D7CE4F704}" dt="2021-12-06T18:44:18.893" v="87" actId="21"/>
        <pc:sldMkLst>
          <pc:docMk/>
          <pc:sldMk cId="2957941736" sldId="258"/>
        </pc:sldMkLst>
        <pc:spChg chg="mod">
          <ac:chgData name="Hardeep K Dhalla" userId="abf1c324fe834724" providerId="LiveId" clId="{D1157F62-763B-40F0-85B6-938D7CE4F704}" dt="2021-12-06T18:40:14.307" v="21"/>
          <ac:spMkLst>
            <pc:docMk/>
            <pc:sldMk cId="2957941736" sldId="258"/>
            <ac:spMk id="2" creationId="{5EAE5FB6-D8C4-4B99-815A-BF978FAAA74E}"/>
          </ac:spMkLst>
        </pc:spChg>
        <pc:spChg chg="mod">
          <ac:chgData name="Hardeep K Dhalla" userId="abf1c324fe834724" providerId="LiveId" clId="{D1157F62-763B-40F0-85B6-938D7CE4F704}" dt="2021-12-06T18:44:18.893" v="87" actId="21"/>
          <ac:spMkLst>
            <pc:docMk/>
            <pc:sldMk cId="2957941736" sldId="258"/>
            <ac:spMk id="3" creationId="{9DC42CD9-7B69-4933-8DA4-D34FEA722482}"/>
          </ac:spMkLst>
        </pc:spChg>
        <pc:spChg chg="add del mod">
          <ac:chgData name="Hardeep K Dhalla" userId="abf1c324fe834724" providerId="LiveId" clId="{D1157F62-763B-40F0-85B6-938D7CE4F704}" dt="2021-12-06T18:42:42.737" v="45" actId="478"/>
          <ac:spMkLst>
            <pc:docMk/>
            <pc:sldMk cId="2957941736" sldId="258"/>
            <ac:spMk id="4" creationId="{C547B666-85DE-46B6-B395-18243A3D2C1D}"/>
          </ac:spMkLst>
        </pc:spChg>
        <pc:spChg chg="add del">
          <ac:chgData name="Hardeep K Dhalla" userId="abf1c324fe834724" providerId="LiveId" clId="{D1157F62-763B-40F0-85B6-938D7CE4F704}" dt="2021-12-06T18:43:09.559" v="55"/>
          <ac:spMkLst>
            <pc:docMk/>
            <pc:sldMk cId="2957941736" sldId="258"/>
            <ac:spMk id="5" creationId="{34FFE14E-3003-4903-9745-9DF45D11C536}"/>
          </ac:spMkLst>
        </pc:spChg>
      </pc:sldChg>
      <pc:sldChg chg="modSp new mod">
        <pc:chgData name="Hardeep K Dhalla" userId="abf1c324fe834724" providerId="LiveId" clId="{D1157F62-763B-40F0-85B6-938D7CE4F704}" dt="2021-12-06T18:43:46.400" v="73" actId="5793"/>
        <pc:sldMkLst>
          <pc:docMk/>
          <pc:sldMk cId="1618773152" sldId="259"/>
        </pc:sldMkLst>
        <pc:spChg chg="mod">
          <ac:chgData name="Hardeep K Dhalla" userId="abf1c324fe834724" providerId="LiveId" clId="{D1157F62-763B-40F0-85B6-938D7CE4F704}" dt="2021-12-06T18:43:40.843" v="72" actId="27636"/>
          <ac:spMkLst>
            <pc:docMk/>
            <pc:sldMk cId="1618773152" sldId="259"/>
            <ac:spMk id="2" creationId="{DD89227A-8DD8-4102-91FB-FF9FEF6DD30A}"/>
          </ac:spMkLst>
        </pc:spChg>
        <pc:spChg chg="mod">
          <ac:chgData name="Hardeep K Dhalla" userId="abf1c324fe834724" providerId="LiveId" clId="{D1157F62-763B-40F0-85B6-938D7CE4F704}" dt="2021-12-06T18:43:46.400" v="73" actId="5793"/>
          <ac:spMkLst>
            <pc:docMk/>
            <pc:sldMk cId="1618773152" sldId="259"/>
            <ac:spMk id="3" creationId="{D63C3337-E414-4B12-AA64-3B29B7B853EA}"/>
          </ac:spMkLst>
        </pc:spChg>
      </pc:sldChg>
      <pc:sldChg chg="addSp delSp modSp new mod">
        <pc:chgData name="Hardeep K Dhalla" userId="abf1c324fe834724" providerId="LiveId" clId="{D1157F62-763B-40F0-85B6-938D7CE4F704}" dt="2021-12-16T20:44:41.782" v="3628" actId="6549"/>
        <pc:sldMkLst>
          <pc:docMk/>
          <pc:sldMk cId="982810634" sldId="260"/>
        </pc:sldMkLst>
        <pc:spChg chg="mod">
          <ac:chgData name="Hardeep K Dhalla" userId="abf1c324fe834724" providerId="LiveId" clId="{D1157F62-763B-40F0-85B6-938D7CE4F704}" dt="2021-12-16T20:44:41.782" v="3628" actId="6549"/>
          <ac:spMkLst>
            <pc:docMk/>
            <pc:sldMk cId="982810634" sldId="260"/>
            <ac:spMk id="2" creationId="{9982D894-8CBE-4CE6-840F-15A69CDBE50B}"/>
          </ac:spMkLst>
        </pc:spChg>
        <pc:spChg chg="mod">
          <ac:chgData name="Hardeep K Dhalla" userId="abf1c324fe834724" providerId="LiveId" clId="{D1157F62-763B-40F0-85B6-938D7CE4F704}" dt="2021-12-16T20:42:52.024" v="3625" actId="20577"/>
          <ac:spMkLst>
            <pc:docMk/>
            <pc:sldMk cId="982810634" sldId="260"/>
            <ac:spMk id="3" creationId="{B994C890-FFC2-471F-8396-1165138C24E6}"/>
          </ac:spMkLst>
        </pc:spChg>
        <pc:spChg chg="add del mod">
          <ac:chgData name="Hardeep K Dhalla" userId="abf1c324fe834724" providerId="LiveId" clId="{D1157F62-763B-40F0-85B6-938D7CE4F704}" dt="2021-12-06T19:43:07.223" v="179"/>
          <ac:spMkLst>
            <pc:docMk/>
            <pc:sldMk cId="982810634" sldId="260"/>
            <ac:spMk id="4" creationId="{6AB067BE-1F65-4C9D-90E3-4499E7A98D15}"/>
          </ac:spMkLst>
        </pc:spChg>
        <pc:spChg chg="add del">
          <ac:chgData name="Hardeep K Dhalla" userId="abf1c324fe834724" providerId="LiveId" clId="{D1157F62-763B-40F0-85B6-938D7CE4F704}" dt="2021-12-16T20:43:11.148" v="3627" actId="22"/>
          <ac:spMkLst>
            <pc:docMk/>
            <pc:sldMk cId="982810634" sldId="260"/>
            <ac:spMk id="5" creationId="{DEBC7A9A-8ED3-4F6E-9B0E-F14B988C6BE3}"/>
          </ac:spMkLst>
        </pc:spChg>
      </pc:sldChg>
      <pc:sldChg chg="addSp delSp modSp new mod">
        <pc:chgData name="Hardeep K Dhalla" userId="abf1c324fe834724" providerId="LiveId" clId="{D1157F62-763B-40F0-85B6-938D7CE4F704}" dt="2021-12-13T16:37:21.191" v="182" actId="22"/>
        <pc:sldMkLst>
          <pc:docMk/>
          <pc:sldMk cId="3791991907" sldId="261"/>
        </pc:sldMkLst>
        <pc:spChg chg="mod">
          <ac:chgData name="Hardeep K Dhalla" userId="abf1c324fe834724" providerId="LiveId" clId="{D1157F62-763B-40F0-85B6-938D7CE4F704}" dt="2021-12-06T18:47:32.975" v="98" actId="27636"/>
          <ac:spMkLst>
            <pc:docMk/>
            <pc:sldMk cId="3791991907" sldId="261"/>
            <ac:spMk id="2" creationId="{5CC36BA3-25A7-4A17-B6C3-AF98DC859BBA}"/>
          </ac:spMkLst>
        </pc:spChg>
        <pc:spChg chg="mod">
          <ac:chgData name="Hardeep K Dhalla" userId="abf1c324fe834724" providerId="LiveId" clId="{D1157F62-763B-40F0-85B6-938D7CE4F704}" dt="2021-12-06T18:48:11.693" v="108"/>
          <ac:spMkLst>
            <pc:docMk/>
            <pc:sldMk cId="3791991907" sldId="261"/>
            <ac:spMk id="3" creationId="{EDFDFEF9-5576-446F-AE82-35FA95980F1A}"/>
          </ac:spMkLst>
        </pc:spChg>
        <pc:spChg chg="add del">
          <ac:chgData name="Hardeep K Dhalla" userId="abf1c324fe834724" providerId="LiveId" clId="{D1157F62-763B-40F0-85B6-938D7CE4F704}" dt="2021-12-13T16:37:21.191" v="182" actId="22"/>
          <ac:spMkLst>
            <pc:docMk/>
            <pc:sldMk cId="3791991907" sldId="261"/>
            <ac:spMk id="8" creationId="{CB75CB62-0F45-42D6-91EB-0659D4B6CB7C}"/>
          </ac:spMkLst>
        </pc:spChg>
        <pc:picChg chg="add mod">
          <ac:chgData name="Hardeep K Dhalla" userId="abf1c324fe834724" providerId="LiveId" clId="{D1157F62-763B-40F0-85B6-938D7CE4F704}" dt="2021-12-06T18:48:44.380" v="115" actId="14100"/>
          <ac:picMkLst>
            <pc:docMk/>
            <pc:sldMk cId="3791991907" sldId="261"/>
            <ac:picMk id="5" creationId="{656669C5-FE84-442D-AE21-F1E13714719A}"/>
          </ac:picMkLst>
        </pc:picChg>
        <pc:picChg chg="add mod">
          <ac:chgData name="Hardeep K Dhalla" userId="abf1c324fe834724" providerId="LiveId" clId="{D1157F62-763B-40F0-85B6-938D7CE4F704}" dt="2021-12-06T18:48:42.536" v="114" actId="1076"/>
          <ac:picMkLst>
            <pc:docMk/>
            <pc:sldMk cId="3791991907" sldId="261"/>
            <ac:picMk id="7" creationId="{69841F4B-569D-4211-8764-87C9B8D75280}"/>
          </ac:picMkLst>
        </pc:picChg>
      </pc:sldChg>
      <pc:sldChg chg="addSp delSp modSp new mod">
        <pc:chgData name="Hardeep K Dhalla" userId="abf1c324fe834724" providerId="LiveId" clId="{D1157F62-763B-40F0-85B6-938D7CE4F704}" dt="2021-12-16T20:41:54.449" v="3617" actId="11529"/>
        <pc:sldMkLst>
          <pc:docMk/>
          <pc:sldMk cId="2797163357" sldId="262"/>
        </pc:sldMkLst>
        <pc:spChg chg="mod">
          <ac:chgData name="Hardeep K Dhalla" userId="abf1c324fe834724" providerId="LiveId" clId="{D1157F62-763B-40F0-85B6-938D7CE4F704}" dt="2021-12-06T18:53:02.612" v="122" actId="27636"/>
          <ac:spMkLst>
            <pc:docMk/>
            <pc:sldMk cId="2797163357" sldId="262"/>
            <ac:spMk id="2" creationId="{61DFEEC6-37BC-431F-B066-3AB3A3B5943B}"/>
          </ac:spMkLst>
        </pc:spChg>
        <pc:spChg chg="del">
          <ac:chgData name="Hardeep K Dhalla" userId="abf1c324fe834724" providerId="LiveId" clId="{D1157F62-763B-40F0-85B6-938D7CE4F704}" dt="2021-12-06T18:53:43.828" v="123" actId="22"/>
          <ac:spMkLst>
            <pc:docMk/>
            <pc:sldMk cId="2797163357" sldId="262"/>
            <ac:spMk id="3" creationId="{86801F75-9B55-4F4B-91C2-03B18C216E47}"/>
          </ac:spMkLst>
        </pc:spChg>
        <pc:picChg chg="add mod ord">
          <ac:chgData name="Hardeep K Dhalla" userId="abf1c324fe834724" providerId="LiveId" clId="{D1157F62-763B-40F0-85B6-938D7CE4F704}" dt="2021-12-06T18:54:47.091" v="136" actId="14100"/>
          <ac:picMkLst>
            <pc:docMk/>
            <pc:sldMk cId="2797163357" sldId="262"/>
            <ac:picMk id="5" creationId="{153A5EB2-F3E4-4DE6-8B3F-C581D71CB06F}"/>
          </ac:picMkLst>
        </pc:picChg>
        <pc:picChg chg="add mod">
          <ac:chgData name="Hardeep K Dhalla" userId="abf1c324fe834724" providerId="LiveId" clId="{D1157F62-763B-40F0-85B6-938D7CE4F704}" dt="2021-12-06T18:54:42.797" v="133" actId="14100"/>
          <ac:picMkLst>
            <pc:docMk/>
            <pc:sldMk cId="2797163357" sldId="262"/>
            <ac:picMk id="7" creationId="{0AA9196C-3A5F-41E1-AE99-AAE2FEF37A36}"/>
          </ac:picMkLst>
        </pc:picChg>
        <pc:picChg chg="add mod">
          <ac:chgData name="Hardeep K Dhalla" userId="abf1c324fe834724" providerId="LiveId" clId="{D1157F62-763B-40F0-85B6-938D7CE4F704}" dt="2021-12-06T18:54:48.373" v="137" actId="1076"/>
          <ac:picMkLst>
            <pc:docMk/>
            <pc:sldMk cId="2797163357" sldId="262"/>
            <ac:picMk id="9" creationId="{4DF3C37A-04C0-43DA-AA4B-434CFDF77C9A}"/>
          </ac:picMkLst>
        </pc:picChg>
        <pc:cxnChg chg="add">
          <ac:chgData name="Hardeep K Dhalla" userId="abf1c324fe834724" providerId="LiveId" clId="{D1157F62-763B-40F0-85B6-938D7CE4F704}" dt="2021-12-16T20:41:47.209" v="3616" actId="11529"/>
          <ac:cxnSpMkLst>
            <pc:docMk/>
            <pc:sldMk cId="2797163357" sldId="262"/>
            <ac:cxnSpMk id="4" creationId="{9E85DC73-8D50-48EF-818E-5E9BBD3E4A15}"/>
          </ac:cxnSpMkLst>
        </pc:cxnChg>
        <pc:cxnChg chg="add">
          <ac:chgData name="Hardeep K Dhalla" userId="abf1c324fe834724" providerId="LiveId" clId="{D1157F62-763B-40F0-85B6-938D7CE4F704}" dt="2021-12-16T20:41:54.449" v="3617" actId="11529"/>
          <ac:cxnSpMkLst>
            <pc:docMk/>
            <pc:sldMk cId="2797163357" sldId="262"/>
            <ac:cxnSpMk id="8" creationId="{DBA88799-6D2E-4976-83DB-DA20C2CA78B0}"/>
          </ac:cxnSpMkLst>
        </pc:cxnChg>
      </pc:sldChg>
      <pc:sldChg chg="addSp modSp new mod">
        <pc:chgData name="Hardeep K Dhalla" userId="abf1c324fe834724" providerId="LiveId" clId="{D1157F62-763B-40F0-85B6-938D7CE4F704}" dt="2021-12-16T20:41:38.935" v="3615" actId="1076"/>
        <pc:sldMkLst>
          <pc:docMk/>
          <pc:sldMk cId="914410978" sldId="263"/>
        </pc:sldMkLst>
        <pc:spChg chg="mod">
          <ac:chgData name="Hardeep K Dhalla" userId="abf1c324fe834724" providerId="LiveId" clId="{D1157F62-763B-40F0-85B6-938D7CE4F704}" dt="2021-12-06T18:55:04.983" v="141"/>
          <ac:spMkLst>
            <pc:docMk/>
            <pc:sldMk cId="914410978" sldId="263"/>
            <ac:spMk id="2" creationId="{B4944DAE-E72C-4AD9-85A3-D6BA66ED12BC}"/>
          </ac:spMkLst>
        </pc:spChg>
        <pc:spChg chg="mod">
          <ac:chgData name="Hardeep K Dhalla" userId="abf1c324fe834724" providerId="LiveId" clId="{D1157F62-763B-40F0-85B6-938D7CE4F704}" dt="2021-12-16T20:41:36.184" v="3614" actId="27636"/>
          <ac:spMkLst>
            <pc:docMk/>
            <pc:sldMk cId="914410978" sldId="263"/>
            <ac:spMk id="3" creationId="{EBF64112-94CC-4F5D-A3A4-73D9F99FB45F}"/>
          </ac:spMkLst>
        </pc:spChg>
        <pc:picChg chg="add mod">
          <ac:chgData name="Hardeep K Dhalla" userId="abf1c324fe834724" providerId="LiveId" clId="{D1157F62-763B-40F0-85B6-938D7CE4F704}" dt="2021-12-16T20:41:38.935" v="3615" actId="1076"/>
          <ac:picMkLst>
            <pc:docMk/>
            <pc:sldMk cId="914410978" sldId="263"/>
            <ac:picMk id="5" creationId="{A63374C0-4BE7-46D3-B2EE-46C5E193B2DE}"/>
          </ac:picMkLst>
        </pc:picChg>
      </pc:sldChg>
      <pc:sldChg chg="modSp new mod">
        <pc:chgData name="Hardeep K Dhalla" userId="abf1c324fe834724" providerId="LiveId" clId="{D1157F62-763B-40F0-85B6-938D7CE4F704}" dt="2021-12-13T20:10:52.773" v="825" actId="404"/>
        <pc:sldMkLst>
          <pc:docMk/>
          <pc:sldMk cId="189558085" sldId="264"/>
        </pc:sldMkLst>
        <pc:spChg chg="mod">
          <ac:chgData name="Hardeep K Dhalla" userId="abf1c324fe834724" providerId="LiveId" clId="{D1157F62-763B-40F0-85B6-938D7CE4F704}" dt="2021-12-13T20:10:52.773" v="825" actId="404"/>
          <ac:spMkLst>
            <pc:docMk/>
            <pc:sldMk cId="189558085" sldId="264"/>
            <ac:spMk id="2" creationId="{55043EC8-1B00-4924-A71F-E54B5C27A41E}"/>
          </ac:spMkLst>
        </pc:spChg>
        <pc:spChg chg="mod">
          <ac:chgData name="Hardeep K Dhalla" userId="abf1c324fe834724" providerId="LiveId" clId="{D1157F62-763B-40F0-85B6-938D7CE4F704}" dt="2021-12-13T20:10:48.247" v="823" actId="404"/>
          <ac:spMkLst>
            <pc:docMk/>
            <pc:sldMk cId="189558085" sldId="264"/>
            <ac:spMk id="3" creationId="{07EA4124-85F3-4A95-A43A-BAD2422BE14A}"/>
          </ac:spMkLst>
        </pc:spChg>
      </pc:sldChg>
      <pc:sldChg chg="new del">
        <pc:chgData name="Hardeep K Dhalla" userId="abf1c324fe834724" providerId="LiveId" clId="{D1157F62-763B-40F0-85B6-938D7CE4F704}" dt="2021-12-13T16:37:26.856" v="184" actId="47"/>
        <pc:sldMkLst>
          <pc:docMk/>
          <pc:sldMk cId="2641320985" sldId="264"/>
        </pc:sldMkLst>
      </pc:sldChg>
      <pc:sldChg chg="modSp new del mod">
        <pc:chgData name="Hardeep K Dhalla" userId="abf1c324fe834724" providerId="LiveId" clId="{D1157F62-763B-40F0-85B6-938D7CE4F704}" dt="2021-12-13T20:09:46.603" v="793" actId="2696"/>
        <pc:sldMkLst>
          <pc:docMk/>
          <pc:sldMk cId="3216540567" sldId="265"/>
        </pc:sldMkLst>
        <pc:spChg chg="mod">
          <ac:chgData name="Hardeep K Dhalla" userId="abf1c324fe834724" providerId="LiveId" clId="{D1157F62-763B-40F0-85B6-938D7CE4F704}" dt="2021-12-13T16:39:18.371" v="195"/>
          <ac:spMkLst>
            <pc:docMk/>
            <pc:sldMk cId="3216540567" sldId="265"/>
            <ac:spMk id="2" creationId="{30B24476-FD16-4E4A-9BF4-A29B253646BB}"/>
          </ac:spMkLst>
        </pc:spChg>
        <pc:spChg chg="mod">
          <ac:chgData name="Hardeep K Dhalla" userId="abf1c324fe834724" providerId="LiveId" clId="{D1157F62-763B-40F0-85B6-938D7CE4F704}" dt="2021-12-13T20:08:47.482" v="790" actId="20577"/>
          <ac:spMkLst>
            <pc:docMk/>
            <pc:sldMk cId="3216540567" sldId="265"/>
            <ac:spMk id="3" creationId="{CB5E27FF-CA11-4EF7-BF9E-1511AA015C39}"/>
          </ac:spMkLst>
        </pc:spChg>
      </pc:sldChg>
      <pc:sldChg chg="modSp add mod">
        <pc:chgData name="Hardeep K Dhalla" userId="abf1c324fe834724" providerId="LiveId" clId="{D1157F62-763B-40F0-85B6-938D7CE4F704}" dt="2021-12-13T20:10:42.151" v="821" actId="6549"/>
        <pc:sldMkLst>
          <pc:docMk/>
          <pc:sldMk cId="3528812773" sldId="265"/>
        </pc:sldMkLst>
        <pc:spChg chg="mod">
          <ac:chgData name="Hardeep K Dhalla" userId="abf1c324fe834724" providerId="LiveId" clId="{D1157F62-763B-40F0-85B6-938D7CE4F704}" dt="2021-12-13T20:10:42.151" v="821" actId="6549"/>
          <ac:spMkLst>
            <pc:docMk/>
            <pc:sldMk cId="3528812773" sldId="265"/>
            <ac:spMk id="3" creationId="{CB5E27FF-CA11-4EF7-BF9E-1511AA015C39}"/>
          </ac:spMkLst>
        </pc:spChg>
      </pc:sldChg>
      <pc:sldChg chg="modSp add mod">
        <pc:chgData name="Hardeep K Dhalla" userId="abf1c324fe834724" providerId="LiveId" clId="{D1157F62-763B-40F0-85B6-938D7CE4F704}" dt="2021-12-13T20:10:11.987" v="806" actId="27636"/>
        <pc:sldMkLst>
          <pc:docMk/>
          <pc:sldMk cId="2216004573" sldId="266"/>
        </pc:sldMkLst>
        <pc:spChg chg="mod">
          <ac:chgData name="Hardeep K Dhalla" userId="abf1c324fe834724" providerId="LiveId" clId="{D1157F62-763B-40F0-85B6-938D7CE4F704}" dt="2021-12-13T20:10:11.987" v="806" actId="27636"/>
          <ac:spMkLst>
            <pc:docMk/>
            <pc:sldMk cId="2216004573" sldId="266"/>
            <ac:spMk id="3" creationId="{AF042709-5922-4FD5-B915-B3FBC38DCEEF}"/>
          </ac:spMkLst>
        </pc:spChg>
      </pc:sldChg>
      <pc:sldChg chg="modSp new del mod">
        <pc:chgData name="Hardeep K Dhalla" userId="abf1c324fe834724" providerId="LiveId" clId="{D1157F62-763B-40F0-85B6-938D7CE4F704}" dt="2021-12-13T20:09:46.603" v="793" actId="2696"/>
        <pc:sldMkLst>
          <pc:docMk/>
          <pc:sldMk cId="3696429848" sldId="266"/>
        </pc:sldMkLst>
        <pc:spChg chg="mod">
          <ac:chgData name="Hardeep K Dhalla" userId="abf1c324fe834724" providerId="LiveId" clId="{D1157F62-763B-40F0-85B6-938D7CE4F704}" dt="2021-12-13T16:39:36.028" v="206"/>
          <ac:spMkLst>
            <pc:docMk/>
            <pc:sldMk cId="3696429848" sldId="266"/>
            <ac:spMk id="2" creationId="{2B2C4829-9CF0-4085-9905-443B44030169}"/>
          </ac:spMkLst>
        </pc:spChg>
        <pc:spChg chg="mod">
          <ac:chgData name="Hardeep K Dhalla" userId="abf1c324fe834724" providerId="LiveId" clId="{D1157F62-763B-40F0-85B6-938D7CE4F704}" dt="2021-12-13T20:07:33.780" v="779" actId="27636"/>
          <ac:spMkLst>
            <pc:docMk/>
            <pc:sldMk cId="3696429848" sldId="266"/>
            <ac:spMk id="3" creationId="{AF042709-5922-4FD5-B915-B3FBC38DCEEF}"/>
          </ac:spMkLst>
        </pc:spChg>
      </pc:sldChg>
      <pc:sldChg chg="addSp modSp new mod">
        <pc:chgData name="Hardeep K Dhalla" userId="abf1c324fe834724" providerId="LiveId" clId="{D1157F62-763B-40F0-85B6-938D7CE4F704}" dt="2021-12-13T17:09:59.750" v="224" actId="1076"/>
        <pc:sldMkLst>
          <pc:docMk/>
          <pc:sldMk cId="2300695849" sldId="267"/>
        </pc:sldMkLst>
        <pc:spChg chg="mod">
          <ac:chgData name="Hardeep K Dhalla" userId="abf1c324fe834724" providerId="LiveId" clId="{D1157F62-763B-40F0-85B6-938D7CE4F704}" dt="2021-12-13T17:09:22.142" v="217"/>
          <ac:spMkLst>
            <pc:docMk/>
            <pc:sldMk cId="2300695849" sldId="267"/>
            <ac:spMk id="2" creationId="{49A2D36D-D72B-47F6-9879-9218C513EAA1}"/>
          </ac:spMkLst>
        </pc:spChg>
        <pc:spChg chg="mod">
          <ac:chgData name="Hardeep K Dhalla" userId="abf1c324fe834724" providerId="LiveId" clId="{D1157F62-763B-40F0-85B6-938D7CE4F704}" dt="2021-12-13T17:09:44.224" v="222" actId="20577"/>
          <ac:spMkLst>
            <pc:docMk/>
            <pc:sldMk cId="2300695849" sldId="267"/>
            <ac:spMk id="3" creationId="{F1EDBF82-A7E2-4D11-836C-C6E40996BFE7}"/>
          </ac:spMkLst>
        </pc:spChg>
        <pc:picChg chg="add mod">
          <ac:chgData name="Hardeep K Dhalla" userId="abf1c324fe834724" providerId="LiveId" clId="{D1157F62-763B-40F0-85B6-938D7CE4F704}" dt="2021-12-13T17:09:59.750" v="224" actId="1076"/>
          <ac:picMkLst>
            <pc:docMk/>
            <pc:sldMk cId="2300695849" sldId="267"/>
            <ac:picMk id="5" creationId="{93CCFD43-6DCB-4D48-B539-0C93286A60A1}"/>
          </ac:picMkLst>
        </pc:picChg>
      </pc:sldChg>
      <pc:sldChg chg="addSp delSp modSp new mod">
        <pc:chgData name="Hardeep K Dhalla" userId="abf1c324fe834724" providerId="LiveId" clId="{D1157F62-763B-40F0-85B6-938D7CE4F704}" dt="2021-12-13T19:43:15.587" v="270" actId="1076"/>
        <pc:sldMkLst>
          <pc:docMk/>
          <pc:sldMk cId="755915682" sldId="268"/>
        </pc:sldMkLst>
        <pc:spChg chg="mod">
          <ac:chgData name="Hardeep K Dhalla" userId="abf1c324fe834724" providerId="LiveId" clId="{D1157F62-763B-40F0-85B6-938D7CE4F704}" dt="2021-12-13T19:43:02.261" v="263" actId="21"/>
          <ac:spMkLst>
            <pc:docMk/>
            <pc:sldMk cId="755915682" sldId="268"/>
            <ac:spMk id="2" creationId="{8B95EC51-C8C0-46C0-9B2F-90ACB1BDC039}"/>
          </ac:spMkLst>
        </pc:spChg>
        <pc:spChg chg="add del mod">
          <ac:chgData name="Hardeep K Dhalla" userId="abf1c324fe834724" providerId="LiveId" clId="{D1157F62-763B-40F0-85B6-938D7CE4F704}" dt="2021-12-13T19:43:11.707" v="269" actId="27636"/>
          <ac:spMkLst>
            <pc:docMk/>
            <pc:sldMk cId="755915682" sldId="268"/>
            <ac:spMk id="3" creationId="{14FE7A1C-8DC1-44A9-8EE3-1E58535153C4}"/>
          </ac:spMkLst>
        </pc:spChg>
        <pc:spChg chg="add del mod">
          <ac:chgData name="Hardeep K Dhalla" userId="abf1c324fe834724" providerId="LiveId" clId="{D1157F62-763B-40F0-85B6-938D7CE4F704}" dt="2021-12-13T19:41:23.874" v="230"/>
          <ac:spMkLst>
            <pc:docMk/>
            <pc:sldMk cId="755915682" sldId="268"/>
            <ac:spMk id="4" creationId="{61EC426C-B532-456F-A20C-62F9EED5FED7}"/>
          </ac:spMkLst>
        </pc:spChg>
        <pc:spChg chg="add del mod">
          <ac:chgData name="Hardeep K Dhalla" userId="abf1c324fe834724" providerId="LiveId" clId="{D1157F62-763B-40F0-85B6-938D7CE4F704}" dt="2021-12-13T19:42:30.173" v="251"/>
          <ac:spMkLst>
            <pc:docMk/>
            <pc:sldMk cId="755915682" sldId="268"/>
            <ac:spMk id="7" creationId="{B8324DAC-904A-49A3-A135-BB0DD5649468}"/>
          </ac:spMkLst>
        </pc:spChg>
        <pc:picChg chg="add mod">
          <ac:chgData name="Hardeep K Dhalla" userId="abf1c324fe834724" providerId="LiveId" clId="{D1157F62-763B-40F0-85B6-938D7CE4F704}" dt="2021-12-13T19:43:15.587" v="270" actId="1076"/>
          <ac:picMkLst>
            <pc:docMk/>
            <pc:sldMk cId="755915682" sldId="268"/>
            <ac:picMk id="6" creationId="{3712D186-C5C4-403B-9B69-2EF4EEDA1940}"/>
          </ac:picMkLst>
        </pc:picChg>
      </pc:sldChg>
      <pc:sldChg chg="modSp new mod">
        <pc:chgData name="Hardeep K Dhalla" userId="abf1c324fe834724" providerId="LiveId" clId="{D1157F62-763B-40F0-85B6-938D7CE4F704}" dt="2021-12-13T19:44:38.924" v="416"/>
        <pc:sldMkLst>
          <pc:docMk/>
          <pc:sldMk cId="3448143176" sldId="269"/>
        </pc:sldMkLst>
        <pc:spChg chg="mod">
          <ac:chgData name="Hardeep K Dhalla" userId="abf1c324fe834724" providerId="LiveId" clId="{D1157F62-763B-40F0-85B6-938D7CE4F704}" dt="2021-12-13T19:42:55.536" v="261"/>
          <ac:spMkLst>
            <pc:docMk/>
            <pc:sldMk cId="3448143176" sldId="269"/>
            <ac:spMk id="2" creationId="{04D8CD12-E5B8-44D6-A461-1AF42803F2B3}"/>
          </ac:spMkLst>
        </pc:spChg>
        <pc:spChg chg="mod">
          <ac:chgData name="Hardeep K Dhalla" userId="abf1c324fe834724" providerId="LiveId" clId="{D1157F62-763B-40F0-85B6-938D7CE4F704}" dt="2021-12-13T19:44:38.924" v="416"/>
          <ac:spMkLst>
            <pc:docMk/>
            <pc:sldMk cId="3448143176" sldId="269"/>
            <ac:spMk id="3" creationId="{AAC64095-49BC-47D7-9DD4-D76C07379432}"/>
          </ac:spMkLst>
        </pc:spChg>
      </pc:sldChg>
      <pc:sldChg chg="addSp delSp modSp new mod">
        <pc:chgData name="Hardeep K Dhalla" userId="abf1c324fe834724" providerId="LiveId" clId="{D1157F62-763B-40F0-85B6-938D7CE4F704}" dt="2021-12-13T20:01:23.858" v="752" actId="20577"/>
        <pc:sldMkLst>
          <pc:docMk/>
          <pc:sldMk cId="3688480726" sldId="270"/>
        </pc:sldMkLst>
        <pc:spChg chg="add del mod">
          <ac:chgData name="Hardeep K Dhalla" userId="abf1c324fe834724" providerId="LiveId" clId="{D1157F62-763B-40F0-85B6-938D7CE4F704}" dt="2021-12-13T19:45:16.176" v="430" actId="20577"/>
          <ac:spMkLst>
            <pc:docMk/>
            <pc:sldMk cId="3688480726" sldId="270"/>
            <ac:spMk id="2" creationId="{047147E3-F87B-4C84-9525-7CF8101E3CED}"/>
          </ac:spMkLst>
        </pc:spChg>
        <pc:spChg chg="mod">
          <ac:chgData name="Hardeep K Dhalla" userId="abf1c324fe834724" providerId="LiveId" clId="{D1157F62-763B-40F0-85B6-938D7CE4F704}" dt="2021-12-13T20:01:23.858" v="752" actId="20577"/>
          <ac:spMkLst>
            <pc:docMk/>
            <pc:sldMk cId="3688480726" sldId="270"/>
            <ac:spMk id="3" creationId="{E48ABB44-778D-4C75-8ADF-2CF9D30FF893}"/>
          </ac:spMkLst>
        </pc:spChg>
        <pc:spChg chg="add del mod">
          <ac:chgData name="Hardeep K Dhalla" userId="abf1c324fe834724" providerId="LiveId" clId="{D1157F62-763B-40F0-85B6-938D7CE4F704}" dt="2021-12-13T19:45:07.774" v="419"/>
          <ac:spMkLst>
            <pc:docMk/>
            <pc:sldMk cId="3688480726" sldId="270"/>
            <ac:spMk id="4" creationId="{1E0706FD-AF5A-46CE-908A-DC5042ECBC9B}"/>
          </ac:spMkLst>
        </pc:spChg>
        <pc:spChg chg="add mod">
          <ac:chgData name="Hardeep K Dhalla" userId="abf1c324fe834724" providerId="LiveId" clId="{D1157F62-763B-40F0-85B6-938D7CE4F704}" dt="2021-12-13T19:46:44.655" v="482" actId="21"/>
          <ac:spMkLst>
            <pc:docMk/>
            <pc:sldMk cId="3688480726" sldId="270"/>
            <ac:spMk id="5" creationId="{32FD06AD-6222-47D0-8B0B-157088637318}"/>
          </ac:spMkLst>
        </pc:spChg>
      </pc:sldChg>
      <pc:sldChg chg="addSp modSp new mod ord">
        <pc:chgData name="Hardeep K Dhalla" userId="abf1c324fe834724" providerId="LiveId" clId="{D1157F62-763B-40F0-85B6-938D7CE4F704}" dt="2021-12-13T19:58:59.935" v="689"/>
        <pc:sldMkLst>
          <pc:docMk/>
          <pc:sldMk cId="2577532352" sldId="271"/>
        </pc:sldMkLst>
        <pc:spChg chg="mod">
          <ac:chgData name="Hardeep K Dhalla" userId="abf1c324fe834724" providerId="LiveId" clId="{D1157F62-763B-40F0-85B6-938D7CE4F704}" dt="2021-12-13T19:48:59.545" v="501"/>
          <ac:spMkLst>
            <pc:docMk/>
            <pc:sldMk cId="2577532352" sldId="271"/>
            <ac:spMk id="2" creationId="{475E7AAE-37B6-40D1-90C2-EE675DCB4662}"/>
          </ac:spMkLst>
        </pc:spChg>
        <pc:spChg chg="mod">
          <ac:chgData name="Hardeep K Dhalla" userId="abf1c324fe834724" providerId="LiveId" clId="{D1157F62-763B-40F0-85B6-938D7CE4F704}" dt="2021-12-13T19:51:24.528" v="607" actId="20577"/>
          <ac:spMkLst>
            <pc:docMk/>
            <pc:sldMk cId="2577532352" sldId="271"/>
            <ac:spMk id="3" creationId="{6616C5AB-22DB-4662-93B5-88906D4CA3F7}"/>
          </ac:spMkLst>
        </pc:spChg>
        <pc:picChg chg="add mod">
          <ac:chgData name="Hardeep K Dhalla" userId="abf1c324fe834724" providerId="LiveId" clId="{D1157F62-763B-40F0-85B6-938D7CE4F704}" dt="2021-12-13T19:51:53.174" v="610" actId="14100"/>
          <ac:picMkLst>
            <pc:docMk/>
            <pc:sldMk cId="2577532352" sldId="271"/>
            <ac:picMk id="5" creationId="{435485E7-B2E3-439B-8583-BB05381528A0}"/>
          </ac:picMkLst>
        </pc:picChg>
      </pc:sldChg>
      <pc:sldChg chg="addSp delSp modSp new mod">
        <pc:chgData name="Hardeep K Dhalla" userId="abf1c324fe834724" providerId="LiveId" clId="{D1157F62-763B-40F0-85B6-938D7CE4F704}" dt="2021-12-17T00:53:49.103" v="4074" actId="1076"/>
        <pc:sldMkLst>
          <pc:docMk/>
          <pc:sldMk cId="3165492126" sldId="272"/>
        </pc:sldMkLst>
        <pc:spChg chg="mod">
          <ac:chgData name="Hardeep K Dhalla" userId="abf1c324fe834724" providerId="LiveId" clId="{D1157F62-763B-40F0-85B6-938D7CE4F704}" dt="2021-12-14T17:15:41.017" v="933" actId="20577"/>
          <ac:spMkLst>
            <pc:docMk/>
            <pc:sldMk cId="3165492126" sldId="272"/>
            <ac:spMk id="2" creationId="{7E4D35AE-8E4F-4C0E-97DA-01B85D4BD900}"/>
          </ac:spMkLst>
        </pc:spChg>
        <pc:spChg chg="add del mod">
          <ac:chgData name="Hardeep K Dhalla" userId="abf1c324fe834724" providerId="LiveId" clId="{D1157F62-763B-40F0-85B6-938D7CE4F704}" dt="2021-12-17T00:53:08.587" v="4071" actId="20577"/>
          <ac:spMkLst>
            <pc:docMk/>
            <pc:sldMk cId="3165492126" sldId="272"/>
            <ac:spMk id="3" creationId="{D0D459D5-EB8F-4D01-9108-C5FBB4064CFE}"/>
          </ac:spMkLst>
        </pc:spChg>
        <pc:picChg chg="add del mod ord">
          <ac:chgData name="Hardeep K Dhalla" userId="abf1c324fe834724" providerId="LiveId" clId="{D1157F62-763B-40F0-85B6-938D7CE4F704}" dt="2021-12-14T17:14:59.091" v="857" actId="22"/>
          <ac:picMkLst>
            <pc:docMk/>
            <pc:sldMk cId="3165492126" sldId="272"/>
            <ac:picMk id="5" creationId="{31A33046-0915-45B3-9A35-F6C4814DAC46}"/>
          </ac:picMkLst>
        </pc:picChg>
        <pc:picChg chg="add mod">
          <ac:chgData name="Hardeep K Dhalla" userId="abf1c324fe834724" providerId="LiveId" clId="{D1157F62-763B-40F0-85B6-938D7CE4F704}" dt="2021-12-14T17:15:31.475" v="903" actId="1076"/>
          <ac:picMkLst>
            <pc:docMk/>
            <pc:sldMk cId="3165492126" sldId="272"/>
            <ac:picMk id="7" creationId="{48BA53CE-0997-451F-A175-86F6BBB9E92A}"/>
          </ac:picMkLst>
        </pc:picChg>
        <pc:picChg chg="add mod">
          <ac:chgData name="Hardeep K Dhalla" userId="abf1c324fe834724" providerId="LiveId" clId="{D1157F62-763B-40F0-85B6-938D7CE4F704}" dt="2021-12-17T00:53:49.103" v="4074" actId="1076"/>
          <ac:picMkLst>
            <pc:docMk/>
            <pc:sldMk cId="3165492126" sldId="272"/>
            <ac:picMk id="9" creationId="{3BF5B935-7801-4010-BF18-9FB188E78C6D}"/>
          </ac:picMkLst>
        </pc:picChg>
      </pc:sldChg>
      <pc:sldChg chg="modSp new del mod">
        <pc:chgData name="Hardeep K Dhalla" userId="abf1c324fe834724" providerId="LiveId" clId="{D1157F62-763B-40F0-85B6-938D7CE4F704}" dt="2021-12-13T19:56:51.064" v="615" actId="47"/>
        <pc:sldMkLst>
          <pc:docMk/>
          <pc:sldMk cId="4007097627" sldId="272"/>
        </pc:sldMkLst>
        <pc:spChg chg="mod">
          <ac:chgData name="Hardeep K Dhalla" userId="abf1c324fe834724" providerId="LiveId" clId="{D1157F62-763B-40F0-85B6-938D7CE4F704}" dt="2021-12-13T19:52:16.205" v="614"/>
          <ac:spMkLst>
            <pc:docMk/>
            <pc:sldMk cId="4007097627" sldId="272"/>
            <ac:spMk id="2" creationId="{09BBEA70-1E14-4389-962E-F81175A611D9}"/>
          </ac:spMkLst>
        </pc:spChg>
      </pc:sldChg>
      <pc:sldChg chg="addSp delSp modSp new mod">
        <pc:chgData name="Hardeep K Dhalla" userId="abf1c324fe834724" providerId="LiveId" clId="{D1157F62-763B-40F0-85B6-938D7CE4F704}" dt="2021-12-14T17:21:53.633" v="977" actId="1076"/>
        <pc:sldMkLst>
          <pc:docMk/>
          <pc:sldMk cId="2001426952" sldId="273"/>
        </pc:sldMkLst>
        <pc:spChg chg="mod">
          <ac:chgData name="Hardeep K Dhalla" userId="abf1c324fe834724" providerId="LiveId" clId="{D1157F62-763B-40F0-85B6-938D7CE4F704}" dt="2021-12-14T17:16:36.764" v="937"/>
          <ac:spMkLst>
            <pc:docMk/>
            <pc:sldMk cId="2001426952" sldId="273"/>
            <ac:spMk id="2" creationId="{BD59A1CE-C441-4984-8738-34B7EE59EB09}"/>
          </ac:spMkLst>
        </pc:spChg>
        <pc:spChg chg="mod">
          <ac:chgData name="Hardeep K Dhalla" userId="abf1c324fe834724" providerId="LiveId" clId="{D1157F62-763B-40F0-85B6-938D7CE4F704}" dt="2021-12-14T17:21:50.958" v="976" actId="15"/>
          <ac:spMkLst>
            <pc:docMk/>
            <pc:sldMk cId="2001426952" sldId="273"/>
            <ac:spMk id="3" creationId="{8C9A3784-AE09-45B4-8283-21588D421FC6}"/>
          </ac:spMkLst>
        </pc:spChg>
        <pc:spChg chg="add del mod">
          <ac:chgData name="Hardeep K Dhalla" userId="abf1c324fe834724" providerId="LiveId" clId="{D1157F62-763B-40F0-85B6-938D7CE4F704}" dt="2021-12-14T17:21:25.146" v="962"/>
          <ac:spMkLst>
            <pc:docMk/>
            <pc:sldMk cId="2001426952" sldId="273"/>
            <ac:spMk id="8" creationId="{51E87989-1A57-4D21-BC7B-BEE80348762B}"/>
          </ac:spMkLst>
        </pc:spChg>
        <pc:picChg chg="add mod">
          <ac:chgData name="Hardeep K Dhalla" userId="abf1c324fe834724" providerId="LiveId" clId="{D1157F62-763B-40F0-85B6-938D7CE4F704}" dt="2021-12-14T17:20:08.812" v="949" actId="1076"/>
          <ac:picMkLst>
            <pc:docMk/>
            <pc:sldMk cId="2001426952" sldId="273"/>
            <ac:picMk id="5" creationId="{BC581F2C-4FCA-4C96-94CC-6D4F5C5F7F1F}"/>
          </ac:picMkLst>
        </pc:picChg>
        <pc:picChg chg="add mod">
          <ac:chgData name="Hardeep K Dhalla" userId="abf1c324fe834724" providerId="LiveId" clId="{D1157F62-763B-40F0-85B6-938D7CE4F704}" dt="2021-12-14T17:21:53.633" v="977" actId="1076"/>
          <ac:picMkLst>
            <pc:docMk/>
            <pc:sldMk cId="2001426952" sldId="273"/>
            <ac:picMk id="7" creationId="{31E7F4FE-E7C3-4B07-99FE-D11D14B14C62}"/>
          </ac:picMkLst>
        </pc:picChg>
      </pc:sldChg>
      <pc:sldChg chg="modSp new mod">
        <pc:chgData name="Hardeep K Dhalla" userId="abf1c324fe834724" providerId="LiveId" clId="{D1157F62-763B-40F0-85B6-938D7CE4F704}" dt="2021-12-14T17:21:31.197" v="968" actId="27636"/>
        <pc:sldMkLst>
          <pc:docMk/>
          <pc:sldMk cId="2301637463" sldId="274"/>
        </pc:sldMkLst>
        <pc:spChg chg="mod">
          <ac:chgData name="Hardeep K Dhalla" userId="abf1c324fe834724" providerId="LiveId" clId="{D1157F62-763B-40F0-85B6-938D7CE4F704}" dt="2021-12-14T17:21:31.197" v="968" actId="27636"/>
          <ac:spMkLst>
            <pc:docMk/>
            <pc:sldMk cId="2301637463" sldId="274"/>
            <ac:spMk id="2" creationId="{71FC87DA-EB61-4C5A-9DBA-769512BD8075}"/>
          </ac:spMkLst>
        </pc:spChg>
      </pc:sldChg>
      <pc:sldChg chg="addSp delSp modSp new mod">
        <pc:chgData name="Hardeep K Dhalla" userId="abf1c324fe834724" providerId="LiveId" clId="{D1157F62-763B-40F0-85B6-938D7CE4F704}" dt="2021-12-14T19:15:06.209" v="1483" actId="27636"/>
        <pc:sldMkLst>
          <pc:docMk/>
          <pc:sldMk cId="292747921" sldId="275"/>
        </pc:sldMkLst>
        <pc:spChg chg="mod">
          <ac:chgData name="Hardeep K Dhalla" userId="abf1c324fe834724" providerId="LiveId" clId="{D1157F62-763B-40F0-85B6-938D7CE4F704}" dt="2021-12-14T18:59:21.639" v="1125" actId="20577"/>
          <ac:spMkLst>
            <pc:docMk/>
            <pc:sldMk cId="292747921" sldId="275"/>
            <ac:spMk id="2" creationId="{19371355-A1B5-4784-B547-E1D722D6E49A}"/>
          </ac:spMkLst>
        </pc:spChg>
        <pc:spChg chg="add del mod">
          <ac:chgData name="Hardeep K Dhalla" userId="abf1c324fe834724" providerId="LiveId" clId="{D1157F62-763B-40F0-85B6-938D7CE4F704}" dt="2021-12-14T19:15:06.209" v="1483" actId="27636"/>
          <ac:spMkLst>
            <pc:docMk/>
            <pc:sldMk cId="292747921" sldId="275"/>
            <ac:spMk id="3" creationId="{703041CB-89D5-4D29-983E-1FE4059D76C8}"/>
          </ac:spMkLst>
        </pc:spChg>
        <pc:spChg chg="add del mod">
          <ac:chgData name="Hardeep K Dhalla" userId="abf1c324fe834724" providerId="LiveId" clId="{D1157F62-763B-40F0-85B6-938D7CE4F704}" dt="2021-12-14T18:43:53.073" v="1058"/>
          <ac:spMkLst>
            <pc:docMk/>
            <pc:sldMk cId="292747921" sldId="275"/>
            <ac:spMk id="4" creationId="{2D031E30-2AA5-4E2D-99D0-3C8D353DC7F7}"/>
          </ac:spMkLst>
        </pc:spChg>
        <pc:spChg chg="add del mod">
          <ac:chgData name="Hardeep K Dhalla" userId="abf1c324fe834724" providerId="LiveId" clId="{D1157F62-763B-40F0-85B6-938D7CE4F704}" dt="2021-12-14T19:00:31.531" v="1127"/>
          <ac:spMkLst>
            <pc:docMk/>
            <pc:sldMk cId="292747921" sldId="275"/>
            <ac:spMk id="5" creationId="{41BBC560-B41D-4D50-860E-2B43F8C7ADB2}"/>
          </ac:spMkLst>
        </pc:spChg>
        <pc:spChg chg="add mod">
          <ac:chgData name="Hardeep K Dhalla" userId="abf1c324fe834724" providerId="LiveId" clId="{D1157F62-763B-40F0-85B6-938D7CE4F704}" dt="2021-12-14T19:09:32.682" v="1212" actId="21"/>
          <ac:spMkLst>
            <pc:docMk/>
            <pc:sldMk cId="292747921" sldId="275"/>
            <ac:spMk id="6" creationId="{1EAA0A52-7EEB-49D2-BA57-A1EBC7B1519D}"/>
          </ac:spMkLst>
        </pc:spChg>
        <pc:spChg chg="add del mod">
          <ac:chgData name="Hardeep K Dhalla" userId="abf1c324fe834724" providerId="LiveId" clId="{D1157F62-763B-40F0-85B6-938D7CE4F704}" dt="2021-12-14T19:11:40.677" v="1302"/>
          <ac:spMkLst>
            <pc:docMk/>
            <pc:sldMk cId="292747921" sldId="275"/>
            <ac:spMk id="7" creationId="{F6489711-1F89-4950-8647-D399DEEA6AEB}"/>
          </ac:spMkLst>
        </pc:spChg>
        <pc:spChg chg="add del">
          <ac:chgData name="Hardeep K Dhalla" userId="abf1c324fe834724" providerId="LiveId" clId="{D1157F62-763B-40F0-85B6-938D7CE4F704}" dt="2021-12-14T19:14:50.430" v="1476"/>
          <ac:spMkLst>
            <pc:docMk/>
            <pc:sldMk cId="292747921" sldId="275"/>
            <ac:spMk id="8" creationId="{C6B0D4D6-74B8-4044-A56D-F7F445101BDD}"/>
          </ac:spMkLst>
        </pc:spChg>
      </pc:sldChg>
      <pc:sldChg chg="addSp delSp modSp new mod">
        <pc:chgData name="Hardeep K Dhalla" userId="abf1c324fe834724" providerId="LiveId" clId="{D1157F62-763B-40F0-85B6-938D7CE4F704}" dt="2021-12-14T19:02:08.280" v="1179"/>
        <pc:sldMkLst>
          <pc:docMk/>
          <pc:sldMk cId="1059677100" sldId="276"/>
        </pc:sldMkLst>
        <pc:spChg chg="mod">
          <ac:chgData name="Hardeep K Dhalla" userId="abf1c324fe834724" providerId="LiveId" clId="{D1157F62-763B-40F0-85B6-938D7CE4F704}" dt="2021-12-14T18:42:45.967" v="1016" actId="20577"/>
          <ac:spMkLst>
            <pc:docMk/>
            <pc:sldMk cId="1059677100" sldId="276"/>
            <ac:spMk id="2" creationId="{D988D15E-7551-4C66-ADA0-2FB3A8376689}"/>
          </ac:spMkLst>
        </pc:spChg>
        <pc:spChg chg="mod">
          <ac:chgData name="Hardeep K Dhalla" userId="abf1c324fe834724" providerId="LiveId" clId="{D1157F62-763B-40F0-85B6-938D7CE4F704}" dt="2021-12-14T19:02:08.280" v="1179"/>
          <ac:spMkLst>
            <pc:docMk/>
            <pc:sldMk cId="1059677100" sldId="276"/>
            <ac:spMk id="3" creationId="{86A16F12-22F4-4C59-A364-849932397B58}"/>
          </ac:spMkLst>
        </pc:spChg>
        <pc:spChg chg="add del mod">
          <ac:chgData name="Hardeep K Dhalla" userId="abf1c324fe834724" providerId="LiveId" clId="{D1157F62-763B-40F0-85B6-938D7CE4F704}" dt="2021-12-14T19:01:52.807" v="1176"/>
          <ac:spMkLst>
            <pc:docMk/>
            <pc:sldMk cId="1059677100" sldId="276"/>
            <ac:spMk id="4" creationId="{9C913F6B-2FC1-4812-A9B2-7D97034E042B}"/>
          </ac:spMkLst>
        </pc:spChg>
        <pc:spChg chg="add del">
          <ac:chgData name="Hardeep K Dhalla" userId="abf1c324fe834724" providerId="LiveId" clId="{D1157F62-763B-40F0-85B6-938D7CE4F704}" dt="2021-12-14T19:00:56.745" v="1136"/>
          <ac:spMkLst>
            <pc:docMk/>
            <pc:sldMk cId="1059677100" sldId="276"/>
            <ac:spMk id="5" creationId="{8C4982B6-7CD7-4BB4-872E-69BBCB84A086}"/>
          </ac:spMkLst>
        </pc:spChg>
      </pc:sldChg>
      <pc:sldChg chg="addSp delSp modSp new mod ord">
        <pc:chgData name="Hardeep K Dhalla" userId="abf1c324fe834724" providerId="LiveId" clId="{D1157F62-763B-40F0-85B6-938D7CE4F704}" dt="2021-12-14T19:22:52.777" v="1519" actId="20577"/>
        <pc:sldMkLst>
          <pc:docMk/>
          <pc:sldMk cId="4208017007" sldId="277"/>
        </pc:sldMkLst>
        <pc:spChg chg="mod">
          <ac:chgData name="Hardeep K Dhalla" userId="abf1c324fe834724" providerId="LiveId" clId="{D1157F62-763B-40F0-85B6-938D7CE4F704}" dt="2021-12-14T19:22:52.777" v="1519" actId="20577"/>
          <ac:spMkLst>
            <pc:docMk/>
            <pc:sldMk cId="4208017007" sldId="277"/>
            <ac:spMk id="2" creationId="{F82F429A-21AE-45B5-AFD9-FC2AE82E8C0B}"/>
          </ac:spMkLst>
        </pc:spChg>
        <pc:spChg chg="add del mod">
          <ac:chgData name="Hardeep K Dhalla" userId="abf1c324fe834724" providerId="LiveId" clId="{D1157F62-763B-40F0-85B6-938D7CE4F704}" dt="2021-12-14T19:22:48.975" v="1515" actId="20577"/>
          <ac:spMkLst>
            <pc:docMk/>
            <pc:sldMk cId="4208017007" sldId="277"/>
            <ac:spMk id="3" creationId="{049601F0-645F-4AF2-9676-262EF7307EB9}"/>
          </ac:spMkLst>
        </pc:spChg>
        <pc:spChg chg="add del mod">
          <ac:chgData name="Hardeep K Dhalla" userId="abf1c324fe834724" providerId="LiveId" clId="{D1157F62-763B-40F0-85B6-938D7CE4F704}" dt="2021-12-14T19:12:41.014" v="1397"/>
          <ac:spMkLst>
            <pc:docMk/>
            <pc:sldMk cId="4208017007" sldId="277"/>
            <ac:spMk id="4" creationId="{370A69DB-205E-40DD-8D88-3DFF3E24B487}"/>
          </ac:spMkLst>
        </pc:spChg>
      </pc:sldChg>
      <pc:sldChg chg="addSp modSp new mod">
        <pc:chgData name="Hardeep K Dhalla" userId="abf1c324fe834724" providerId="LiveId" clId="{D1157F62-763B-40F0-85B6-938D7CE4F704}" dt="2021-12-14T20:43:26.945" v="1874" actId="20578"/>
        <pc:sldMkLst>
          <pc:docMk/>
          <pc:sldMk cId="2683763097" sldId="278"/>
        </pc:sldMkLst>
        <pc:spChg chg="mod">
          <ac:chgData name="Hardeep K Dhalla" userId="abf1c324fe834724" providerId="LiveId" clId="{D1157F62-763B-40F0-85B6-938D7CE4F704}" dt="2021-12-14T19:32:12.990" v="1744" actId="20577"/>
          <ac:spMkLst>
            <pc:docMk/>
            <pc:sldMk cId="2683763097" sldId="278"/>
            <ac:spMk id="2" creationId="{FC10C76F-D77D-48A5-A4BF-8C2B54281DA8}"/>
          </ac:spMkLst>
        </pc:spChg>
        <pc:spChg chg="add mod">
          <ac:chgData name="Hardeep K Dhalla" userId="abf1c324fe834724" providerId="LiveId" clId="{D1157F62-763B-40F0-85B6-938D7CE4F704}" dt="2021-12-14T20:43:26.945" v="1874" actId="20578"/>
          <ac:spMkLst>
            <pc:docMk/>
            <pc:sldMk cId="2683763097" sldId="278"/>
            <ac:spMk id="5" creationId="{83699271-16DC-4414-B11A-6CF18D8BAD5A}"/>
          </ac:spMkLst>
        </pc:spChg>
      </pc:sldChg>
      <pc:sldChg chg="addSp delSp modSp new mod">
        <pc:chgData name="Hardeep K Dhalla" userId="abf1c324fe834724" providerId="LiveId" clId="{D1157F62-763B-40F0-85B6-938D7CE4F704}" dt="2021-12-14T20:47:15.687" v="1896" actId="20577"/>
        <pc:sldMkLst>
          <pc:docMk/>
          <pc:sldMk cId="645362850" sldId="279"/>
        </pc:sldMkLst>
        <pc:spChg chg="mod">
          <ac:chgData name="Hardeep K Dhalla" userId="abf1c324fe834724" providerId="LiveId" clId="{D1157F62-763B-40F0-85B6-938D7CE4F704}" dt="2021-12-14T20:43:50.911" v="1890" actId="20577"/>
          <ac:spMkLst>
            <pc:docMk/>
            <pc:sldMk cId="645362850" sldId="279"/>
            <ac:spMk id="2" creationId="{1F18FE60-0806-4356-9194-C0543F61F4DE}"/>
          </ac:spMkLst>
        </pc:spChg>
        <pc:spChg chg="mod">
          <ac:chgData name="Hardeep K Dhalla" userId="abf1c324fe834724" providerId="LiveId" clId="{D1157F62-763B-40F0-85B6-938D7CE4F704}" dt="2021-12-14T20:20:43.710" v="1764"/>
          <ac:spMkLst>
            <pc:docMk/>
            <pc:sldMk cId="645362850" sldId="279"/>
            <ac:spMk id="3" creationId="{291CAB94-F63E-41E4-9762-7AB0B726C4BE}"/>
          </ac:spMkLst>
        </pc:spChg>
        <pc:spChg chg="add del mod">
          <ac:chgData name="Hardeep K Dhalla" userId="abf1c324fe834724" providerId="LiveId" clId="{D1157F62-763B-40F0-85B6-938D7CE4F704}" dt="2021-12-14T20:47:08.384" v="1892" actId="478"/>
          <ac:spMkLst>
            <pc:docMk/>
            <pc:sldMk cId="645362850" sldId="279"/>
            <ac:spMk id="5" creationId="{F46A644E-D309-41DD-8BE5-5671FD55B0DA}"/>
          </ac:spMkLst>
        </pc:spChg>
        <pc:spChg chg="add del mod">
          <ac:chgData name="Hardeep K Dhalla" userId="abf1c324fe834724" providerId="LiveId" clId="{D1157F62-763B-40F0-85B6-938D7CE4F704}" dt="2021-12-14T20:31:47.738" v="1866" actId="478"/>
          <ac:spMkLst>
            <pc:docMk/>
            <pc:sldMk cId="645362850" sldId="279"/>
            <ac:spMk id="7" creationId="{DFA6291D-9B19-44D7-9514-509A234C9585}"/>
          </ac:spMkLst>
        </pc:spChg>
        <pc:spChg chg="add mod">
          <ac:chgData name="Hardeep K Dhalla" userId="abf1c324fe834724" providerId="LiveId" clId="{D1157F62-763B-40F0-85B6-938D7CE4F704}" dt="2021-12-14T20:47:15.687" v="1896" actId="20577"/>
          <ac:spMkLst>
            <pc:docMk/>
            <pc:sldMk cId="645362850" sldId="279"/>
            <ac:spMk id="9" creationId="{B0050924-2868-4A13-90F2-4AF1056439BB}"/>
          </ac:spMkLst>
        </pc:spChg>
      </pc:sldChg>
      <pc:sldChg chg="addSp modSp new mod">
        <pc:chgData name="Hardeep K Dhalla" userId="abf1c324fe834724" providerId="LiveId" clId="{D1157F62-763B-40F0-85B6-938D7CE4F704}" dt="2021-12-14T20:49:24.816" v="1919" actId="20577"/>
        <pc:sldMkLst>
          <pc:docMk/>
          <pc:sldMk cId="2496485403" sldId="280"/>
        </pc:sldMkLst>
        <pc:spChg chg="mod">
          <ac:chgData name="Hardeep K Dhalla" userId="abf1c324fe834724" providerId="LiveId" clId="{D1157F62-763B-40F0-85B6-938D7CE4F704}" dt="2021-12-14T20:30:18.992" v="1815" actId="20577"/>
          <ac:spMkLst>
            <pc:docMk/>
            <pc:sldMk cId="2496485403" sldId="280"/>
            <ac:spMk id="2" creationId="{174238C8-E833-4EF3-9280-73D1F7D46735}"/>
          </ac:spMkLst>
        </pc:spChg>
        <pc:spChg chg="add mod">
          <ac:chgData name="Hardeep K Dhalla" userId="abf1c324fe834724" providerId="LiveId" clId="{D1157F62-763B-40F0-85B6-938D7CE4F704}" dt="2021-12-14T20:49:24.816" v="1919" actId="20577"/>
          <ac:spMkLst>
            <pc:docMk/>
            <pc:sldMk cId="2496485403" sldId="280"/>
            <ac:spMk id="5" creationId="{D63ACB3C-6408-4101-AA27-C56FC5B3B8C3}"/>
          </ac:spMkLst>
        </pc:spChg>
        <pc:spChg chg="add mod">
          <ac:chgData name="Hardeep K Dhalla" userId="abf1c324fe834724" providerId="LiveId" clId="{D1157F62-763B-40F0-85B6-938D7CE4F704}" dt="2021-12-14T20:42:52.464" v="1871" actId="6549"/>
          <ac:spMkLst>
            <pc:docMk/>
            <pc:sldMk cId="2496485403" sldId="280"/>
            <ac:spMk id="7" creationId="{DB59FA50-A6F5-46E6-995C-881EB2F7955E}"/>
          </ac:spMkLst>
        </pc:spChg>
        <pc:cxnChg chg="add">
          <ac:chgData name="Hardeep K Dhalla" userId="abf1c324fe834724" providerId="LiveId" clId="{D1157F62-763B-40F0-85B6-938D7CE4F704}" dt="2021-12-14T20:30:12.632" v="1806" actId="11529"/>
          <ac:cxnSpMkLst>
            <pc:docMk/>
            <pc:sldMk cId="2496485403" sldId="280"/>
            <ac:cxnSpMk id="9" creationId="{F165E86A-D90A-4102-B7F4-2D161F2EF24C}"/>
          </ac:cxnSpMkLst>
        </pc:cxnChg>
      </pc:sldChg>
      <pc:sldChg chg="addSp modSp new mod">
        <pc:chgData name="Hardeep K Dhalla" userId="abf1c324fe834724" providerId="LiveId" clId="{D1157F62-763B-40F0-85B6-938D7CE4F704}" dt="2021-12-14T20:39:19.972" v="1870" actId="1076"/>
        <pc:sldMkLst>
          <pc:docMk/>
          <pc:sldMk cId="2481514001" sldId="281"/>
        </pc:sldMkLst>
        <pc:spChg chg="add mod">
          <ac:chgData name="Hardeep K Dhalla" userId="abf1c324fe834724" providerId="LiveId" clId="{D1157F62-763B-40F0-85B6-938D7CE4F704}" dt="2021-12-14T20:39:19.972" v="1870" actId="1076"/>
          <ac:spMkLst>
            <pc:docMk/>
            <pc:sldMk cId="2481514001" sldId="281"/>
            <ac:spMk id="5" creationId="{F7AF2F34-15DD-4A2A-92CC-940FD013ABAA}"/>
          </ac:spMkLst>
        </pc:spChg>
      </pc:sldChg>
      <pc:sldChg chg="addSp modSp new mod">
        <pc:chgData name="Hardeep K Dhalla" userId="abf1c324fe834724" providerId="LiveId" clId="{D1157F62-763B-40F0-85B6-938D7CE4F704}" dt="2021-12-14T20:52:05.645" v="1945" actId="1076"/>
        <pc:sldMkLst>
          <pc:docMk/>
          <pc:sldMk cId="4084498659" sldId="282"/>
        </pc:sldMkLst>
        <pc:spChg chg="mod">
          <ac:chgData name="Hardeep K Dhalla" userId="abf1c324fe834724" providerId="LiveId" clId="{D1157F62-763B-40F0-85B6-938D7CE4F704}" dt="2021-12-14T20:52:00.566" v="1944" actId="20577"/>
          <ac:spMkLst>
            <pc:docMk/>
            <pc:sldMk cId="4084498659" sldId="282"/>
            <ac:spMk id="2" creationId="{448CF603-29A4-4367-8D08-508341FE6338}"/>
          </ac:spMkLst>
        </pc:spChg>
        <pc:spChg chg="add mod">
          <ac:chgData name="Hardeep K Dhalla" userId="abf1c324fe834724" providerId="LiveId" clId="{D1157F62-763B-40F0-85B6-938D7CE4F704}" dt="2021-12-14T20:52:05.645" v="1945" actId="1076"/>
          <ac:spMkLst>
            <pc:docMk/>
            <pc:sldMk cId="4084498659" sldId="282"/>
            <ac:spMk id="5" creationId="{D4388927-2E52-4CC4-AEDF-87775323E781}"/>
          </ac:spMkLst>
        </pc:spChg>
      </pc:sldChg>
      <pc:sldChg chg="addSp delSp modSp new mod">
        <pc:chgData name="Hardeep K Dhalla" userId="abf1c324fe834724" providerId="LiveId" clId="{D1157F62-763B-40F0-85B6-938D7CE4F704}" dt="2021-12-14T21:03:09.754" v="2137" actId="20577"/>
        <pc:sldMkLst>
          <pc:docMk/>
          <pc:sldMk cId="1941307898" sldId="283"/>
        </pc:sldMkLst>
        <pc:spChg chg="mod">
          <ac:chgData name="Hardeep K Dhalla" userId="abf1c324fe834724" providerId="LiveId" clId="{D1157F62-763B-40F0-85B6-938D7CE4F704}" dt="2021-12-14T20:52:15.304" v="1951" actId="20577"/>
          <ac:spMkLst>
            <pc:docMk/>
            <pc:sldMk cId="1941307898" sldId="283"/>
            <ac:spMk id="2" creationId="{1B636F9C-9915-4FE3-8C6E-5CEAF5888D68}"/>
          </ac:spMkLst>
        </pc:spChg>
        <pc:spChg chg="add del mod">
          <ac:chgData name="Hardeep K Dhalla" userId="abf1c324fe834724" providerId="LiveId" clId="{D1157F62-763B-40F0-85B6-938D7CE4F704}" dt="2021-12-14T21:03:09.754" v="2137" actId="20577"/>
          <ac:spMkLst>
            <pc:docMk/>
            <pc:sldMk cId="1941307898" sldId="283"/>
            <ac:spMk id="3" creationId="{4BD7A142-F96B-4E1B-B498-C4FC29751BBF}"/>
          </ac:spMkLst>
        </pc:spChg>
        <pc:spChg chg="add del mod">
          <ac:chgData name="Hardeep K Dhalla" userId="abf1c324fe834724" providerId="LiveId" clId="{D1157F62-763B-40F0-85B6-938D7CE4F704}" dt="2021-12-14T20:57:32.492" v="1953"/>
          <ac:spMkLst>
            <pc:docMk/>
            <pc:sldMk cId="1941307898" sldId="283"/>
            <ac:spMk id="4" creationId="{53C6429E-CB5E-4613-B24B-A7A86566DA5B}"/>
          </ac:spMkLst>
        </pc:spChg>
      </pc:sldChg>
      <pc:sldChg chg="modSp new mod">
        <pc:chgData name="Hardeep K Dhalla" userId="abf1c324fe834724" providerId="LiveId" clId="{D1157F62-763B-40F0-85B6-938D7CE4F704}" dt="2021-12-14T21:00:02.423" v="2081" actId="20577"/>
        <pc:sldMkLst>
          <pc:docMk/>
          <pc:sldMk cId="3176978826" sldId="284"/>
        </pc:sldMkLst>
        <pc:spChg chg="mod">
          <ac:chgData name="Hardeep K Dhalla" userId="abf1c324fe834724" providerId="LiveId" clId="{D1157F62-763B-40F0-85B6-938D7CE4F704}" dt="2021-12-14T21:00:02.423" v="2081" actId="20577"/>
          <ac:spMkLst>
            <pc:docMk/>
            <pc:sldMk cId="3176978826" sldId="284"/>
            <ac:spMk id="2" creationId="{47191577-E248-4757-8F65-CDE4802DD760}"/>
          </ac:spMkLst>
        </pc:spChg>
        <pc:spChg chg="mod">
          <ac:chgData name="Hardeep K Dhalla" userId="abf1c324fe834724" providerId="LiveId" clId="{D1157F62-763B-40F0-85B6-938D7CE4F704}" dt="2021-12-14T20:59:55.775" v="2066" actId="5793"/>
          <ac:spMkLst>
            <pc:docMk/>
            <pc:sldMk cId="3176978826" sldId="284"/>
            <ac:spMk id="3" creationId="{F84E0705-806C-4CC1-AFE3-1A31BA829D8A}"/>
          </ac:spMkLst>
        </pc:spChg>
      </pc:sldChg>
      <pc:sldChg chg="addSp delSp modSp new mod">
        <pc:chgData name="Hardeep K Dhalla" userId="abf1c324fe834724" providerId="LiveId" clId="{D1157F62-763B-40F0-85B6-938D7CE4F704}" dt="2021-12-16T22:35:58.320" v="3795" actId="20577"/>
        <pc:sldMkLst>
          <pc:docMk/>
          <pc:sldMk cId="4052682842" sldId="285"/>
        </pc:sldMkLst>
        <pc:spChg chg="add del mod">
          <ac:chgData name="Hardeep K Dhalla" userId="abf1c324fe834724" providerId="LiveId" clId="{D1157F62-763B-40F0-85B6-938D7CE4F704}" dt="2021-12-15T16:04:07.904" v="2152" actId="20577"/>
          <ac:spMkLst>
            <pc:docMk/>
            <pc:sldMk cId="4052682842" sldId="285"/>
            <ac:spMk id="2" creationId="{BD6907E9-FC46-4848-95AD-121CCFC2DF7F}"/>
          </ac:spMkLst>
        </pc:spChg>
        <pc:spChg chg="add del mod">
          <ac:chgData name="Hardeep K Dhalla" userId="abf1c324fe834724" providerId="LiveId" clId="{D1157F62-763B-40F0-85B6-938D7CE4F704}" dt="2021-12-16T22:35:58.320" v="3795" actId="20577"/>
          <ac:spMkLst>
            <pc:docMk/>
            <pc:sldMk cId="4052682842" sldId="285"/>
            <ac:spMk id="3" creationId="{8CBA5A3A-F86F-41C8-B8C8-BFF0C537D714}"/>
          </ac:spMkLst>
        </pc:spChg>
        <pc:spChg chg="add del mod">
          <ac:chgData name="Hardeep K Dhalla" userId="abf1c324fe834724" providerId="LiveId" clId="{D1157F62-763B-40F0-85B6-938D7CE4F704}" dt="2021-12-15T16:03:58.255" v="2140"/>
          <ac:spMkLst>
            <pc:docMk/>
            <pc:sldMk cId="4052682842" sldId="285"/>
            <ac:spMk id="4" creationId="{6B25C323-FB3C-4324-AED7-8A9C5D3F72F3}"/>
          </ac:spMkLst>
        </pc:spChg>
        <pc:spChg chg="add del mod">
          <ac:chgData name="Hardeep K Dhalla" userId="abf1c324fe834724" providerId="LiveId" clId="{D1157F62-763B-40F0-85B6-938D7CE4F704}" dt="2021-12-15T16:04:00.825" v="2142"/>
          <ac:spMkLst>
            <pc:docMk/>
            <pc:sldMk cId="4052682842" sldId="285"/>
            <ac:spMk id="5" creationId="{FA2D5541-2F36-4173-8A3A-2FBD0B202ABA}"/>
          </ac:spMkLst>
        </pc:spChg>
      </pc:sldChg>
      <pc:sldChg chg="addSp delSp modSp new mod">
        <pc:chgData name="Hardeep K Dhalla" userId="abf1c324fe834724" providerId="LiveId" clId="{D1157F62-763B-40F0-85B6-938D7CE4F704}" dt="2021-12-15T16:09:43.800" v="2343" actId="20577"/>
        <pc:sldMkLst>
          <pc:docMk/>
          <pc:sldMk cId="319277118" sldId="286"/>
        </pc:sldMkLst>
        <pc:spChg chg="mod">
          <ac:chgData name="Hardeep K Dhalla" userId="abf1c324fe834724" providerId="LiveId" clId="{D1157F62-763B-40F0-85B6-938D7CE4F704}" dt="2021-12-15T16:09:08.049" v="2318"/>
          <ac:spMkLst>
            <pc:docMk/>
            <pc:sldMk cId="319277118" sldId="286"/>
            <ac:spMk id="2" creationId="{0BAB98C8-E886-4BCA-928D-1826DA1DFE46}"/>
          </ac:spMkLst>
        </pc:spChg>
        <pc:spChg chg="add del mod">
          <ac:chgData name="Hardeep K Dhalla" userId="abf1c324fe834724" providerId="LiveId" clId="{D1157F62-763B-40F0-85B6-938D7CE4F704}" dt="2021-12-15T16:09:43.800" v="2343" actId="20577"/>
          <ac:spMkLst>
            <pc:docMk/>
            <pc:sldMk cId="319277118" sldId="286"/>
            <ac:spMk id="3" creationId="{36C7FEE9-354B-475D-9658-357C3A8BE392}"/>
          </ac:spMkLst>
        </pc:spChg>
        <pc:spChg chg="add del mod">
          <ac:chgData name="Hardeep K Dhalla" userId="abf1c324fe834724" providerId="LiveId" clId="{D1157F62-763B-40F0-85B6-938D7CE4F704}" dt="2021-12-15T16:09:22.991" v="2320"/>
          <ac:spMkLst>
            <pc:docMk/>
            <pc:sldMk cId="319277118" sldId="286"/>
            <ac:spMk id="4" creationId="{F1E719AF-120C-4A83-9B35-DAC74611B44A}"/>
          </ac:spMkLst>
        </pc:spChg>
      </pc:sldChg>
      <pc:sldChg chg="modSp new mod">
        <pc:chgData name="Hardeep K Dhalla" userId="abf1c324fe834724" providerId="LiveId" clId="{D1157F62-763B-40F0-85B6-938D7CE4F704}" dt="2021-12-15T16:46:37.821" v="2406" actId="20577"/>
        <pc:sldMkLst>
          <pc:docMk/>
          <pc:sldMk cId="4210192773" sldId="287"/>
        </pc:sldMkLst>
        <pc:spChg chg="mod">
          <ac:chgData name="Hardeep K Dhalla" userId="abf1c324fe834724" providerId="LiveId" clId="{D1157F62-763B-40F0-85B6-938D7CE4F704}" dt="2021-12-15T16:37:38.990" v="2377" actId="20577"/>
          <ac:spMkLst>
            <pc:docMk/>
            <pc:sldMk cId="4210192773" sldId="287"/>
            <ac:spMk id="2" creationId="{18A431F9-00B9-40C5-9301-5DBEA0F6D000}"/>
          </ac:spMkLst>
        </pc:spChg>
        <pc:spChg chg="mod">
          <ac:chgData name="Hardeep K Dhalla" userId="abf1c324fe834724" providerId="LiveId" clId="{D1157F62-763B-40F0-85B6-938D7CE4F704}" dt="2021-12-15T16:46:37.821" v="2406" actId="20577"/>
          <ac:spMkLst>
            <pc:docMk/>
            <pc:sldMk cId="4210192773" sldId="287"/>
            <ac:spMk id="3" creationId="{6FAB505F-C079-417E-9A64-81DAB7EA6901}"/>
          </ac:spMkLst>
        </pc:spChg>
      </pc:sldChg>
      <pc:sldChg chg="addSp delSp modSp new mod">
        <pc:chgData name="Hardeep K Dhalla" userId="abf1c324fe834724" providerId="LiveId" clId="{D1157F62-763B-40F0-85B6-938D7CE4F704}" dt="2021-12-15T17:01:33.748" v="2443"/>
        <pc:sldMkLst>
          <pc:docMk/>
          <pc:sldMk cId="4092425969" sldId="288"/>
        </pc:sldMkLst>
        <pc:spChg chg="mod">
          <ac:chgData name="Hardeep K Dhalla" userId="abf1c324fe834724" providerId="LiveId" clId="{D1157F62-763B-40F0-85B6-938D7CE4F704}" dt="2021-12-15T16:46:28.514" v="2383" actId="20577"/>
          <ac:spMkLst>
            <pc:docMk/>
            <pc:sldMk cId="4092425969" sldId="288"/>
            <ac:spMk id="2" creationId="{6EF3C28E-BB02-4588-914A-F7A9F58FABFF}"/>
          </ac:spMkLst>
        </pc:spChg>
        <pc:spChg chg="add del mod">
          <ac:chgData name="Hardeep K Dhalla" userId="abf1c324fe834724" providerId="LiveId" clId="{D1157F62-763B-40F0-85B6-938D7CE4F704}" dt="2021-12-15T16:47:54.619" v="2441" actId="15"/>
          <ac:spMkLst>
            <pc:docMk/>
            <pc:sldMk cId="4092425969" sldId="288"/>
            <ac:spMk id="3" creationId="{A0F7140B-2BBA-4A10-A1FF-329ABDE9F15E}"/>
          </ac:spMkLst>
        </pc:spChg>
        <pc:spChg chg="add del mod">
          <ac:chgData name="Hardeep K Dhalla" userId="abf1c324fe834724" providerId="LiveId" clId="{D1157F62-763B-40F0-85B6-938D7CE4F704}" dt="2021-12-15T16:46:55.689" v="2408"/>
          <ac:spMkLst>
            <pc:docMk/>
            <pc:sldMk cId="4092425969" sldId="288"/>
            <ac:spMk id="4" creationId="{758B39E1-7EBD-46F7-B6C1-DD557299A6CF}"/>
          </ac:spMkLst>
        </pc:spChg>
        <pc:spChg chg="add del">
          <ac:chgData name="Hardeep K Dhalla" userId="abf1c324fe834724" providerId="LiveId" clId="{D1157F62-763B-40F0-85B6-938D7CE4F704}" dt="2021-12-15T16:47:13.867" v="2418"/>
          <ac:spMkLst>
            <pc:docMk/>
            <pc:sldMk cId="4092425969" sldId="288"/>
            <ac:spMk id="5" creationId="{D5A2C9E2-57F2-41AC-9645-D70347B35789}"/>
          </ac:spMkLst>
        </pc:spChg>
        <pc:spChg chg="add del mod">
          <ac:chgData name="Hardeep K Dhalla" userId="abf1c324fe834724" providerId="LiveId" clId="{D1157F62-763B-40F0-85B6-938D7CE4F704}" dt="2021-12-15T17:01:33.748" v="2443"/>
          <ac:spMkLst>
            <pc:docMk/>
            <pc:sldMk cId="4092425969" sldId="288"/>
            <ac:spMk id="6" creationId="{5CE8E519-C7D2-4533-99ED-42929E55EBA0}"/>
          </ac:spMkLst>
        </pc:spChg>
        <pc:picChg chg="add del">
          <ac:chgData name="Hardeep K Dhalla" userId="abf1c324fe834724" providerId="LiveId" clId="{D1157F62-763B-40F0-85B6-938D7CE4F704}" dt="2021-12-15T16:47:27.254" v="2427" actId="22"/>
          <ac:picMkLst>
            <pc:docMk/>
            <pc:sldMk cId="4092425969" sldId="288"/>
            <ac:picMk id="8" creationId="{17572665-81AF-4AAE-AE0C-A0F4FE158211}"/>
          </ac:picMkLst>
        </pc:picChg>
      </pc:sldChg>
      <pc:sldChg chg="addSp delSp modSp new mod">
        <pc:chgData name="Hardeep K Dhalla" userId="abf1c324fe834724" providerId="LiveId" clId="{D1157F62-763B-40F0-85B6-938D7CE4F704}" dt="2021-12-15T17:10:14.288" v="2655" actId="6549"/>
        <pc:sldMkLst>
          <pc:docMk/>
          <pc:sldMk cId="736262600" sldId="289"/>
        </pc:sldMkLst>
        <pc:spChg chg="mod">
          <ac:chgData name="Hardeep K Dhalla" userId="abf1c324fe834724" providerId="LiveId" clId="{D1157F62-763B-40F0-85B6-938D7CE4F704}" dt="2021-12-15T17:01:41.416" v="2461" actId="20577"/>
          <ac:spMkLst>
            <pc:docMk/>
            <pc:sldMk cId="736262600" sldId="289"/>
            <ac:spMk id="2" creationId="{296CD7CD-5702-4D55-8F45-C070EED81296}"/>
          </ac:spMkLst>
        </pc:spChg>
        <pc:spChg chg="mod">
          <ac:chgData name="Hardeep K Dhalla" userId="abf1c324fe834724" providerId="LiveId" clId="{D1157F62-763B-40F0-85B6-938D7CE4F704}" dt="2021-12-15T17:10:14.288" v="2655" actId="6549"/>
          <ac:spMkLst>
            <pc:docMk/>
            <pc:sldMk cId="736262600" sldId="289"/>
            <ac:spMk id="3" creationId="{AA79DDE4-46F1-4EDF-9A96-B5FFD224BE08}"/>
          </ac:spMkLst>
        </pc:spChg>
        <pc:spChg chg="add del">
          <ac:chgData name="Hardeep K Dhalla" userId="abf1c324fe834724" providerId="LiveId" clId="{D1157F62-763B-40F0-85B6-938D7CE4F704}" dt="2021-12-15T17:05:17.178" v="2469"/>
          <ac:spMkLst>
            <pc:docMk/>
            <pc:sldMk cId="736262600" sldId="289"/>
            <ac:spMk id="4" creationId="{FC314BE6-CCBD-45F1-BAE8-CFCD802629BD}"/>
          </ac:spMkLst>
        </pc:spChg>
        <pc:spChg chg="add del mod">
          <ac:chgData name="Hardeep K Dhalla" userId="abf1c324fe834724" providerId="LiveId" clId="{D1157F62-763B-40F0-85B6-938D7CE4F704}" dt="2021-12-15T17:07:54.202" v="2478"/>
          <ac:spMkLst>
            <pc:docMk/>
            <pc:sldMk cId="736262600" sldId="289"/>
            <ac:spMk id="5" creationId="{369A96BC-9FDB-491E-93E7-9A39BFEBE306}"/>
          </ac:spMkLst>
        </pc:spChg>
      </pc:sldChg>
      <pc:sldChg chg="modSp new mod">
        <pc:chgData name="Hardeep K Dhalla" userId="abf1c324fe834724" providerId="LiveId" clId="{D1157F62-763B-40F0-85B6-938D7CE4F704}" dt="2021-12-17T00:52:35.862" v="4018"/>
        <pc:sldMkLst>
          <pc:docMk/>
          <pc:sldMk cId="3105108897" sldId="290"/>
        </pc:sldMkLst>
        <pc:spChg chg="mod">
          <ac:chgData name="Hardeep K Dhalla" userId="abf1c324fe834724" providerId="LiveId" clId="{D1157F62-763B-40F0-85B6-938D7CE4F704}" dt="2021-12-15T17:07:58.020" v="2482"/>
          <ac:spMkLst>
            <pc:docMk/>
            <pc:sldMk cId="3105108897" sldId="290"/>
            <ac:spMk id="2" creationId="{1BA042FE-A460-41E0-8B98-A2CE0864745B}"/>
          </ac:spMkLst>
        </pc:spChg>
        <pc:spChg chg="mod">
          <ac:chgData name="Hardeep K Dhalla" userId="abf1c324fe834724" providerId="LiveId" clId="{D1157F62-763B-40F0-85B6-938D7CE4F704}" dt="2021-12-17T00:52:35.862" v="4018"/>
          <ac:spMkLst>
            <pc:docMk/>
            <pc:sldMk cId="3105108897" sldId="290"/>
            <ac:spMk id="3" creationId="{7D17CCDA-D953-469A-8499-2004C96A0F0A}"/>
          </ac:spMkLst>
        </pc:spChg>
      </pc:sldChg>
      <pc:sldChg chg="addSp modSp new mod">
        <pc:chgData name="Hardeep K Dhalla" userId="abf1c324fe834724" providerId="LiveId" clId="{D1157F62-763B-40F0-85B6-938D7CE4F704}" dt="2021-12-15T18:48:02.219" v="2797" actId="20577"/>
        <pc:sldMkLst>
          <pc:docMk/>
          <pc:sldMk cId="360248804" sldId="291"/>
        </pc:sldMkLst>
        <pc:spChg chg="mod">
          <ac:chgData name="Hardeep K Dhalla" userId="abf1c324fe834724" providerId="LiveId" clId="{D1157F62-763B-40F0-85B6-938D7CE4F704}" dt="2021-12-15T17:13:03.499" v="2680" actId="20577"/>
          <ac:spMkLst>
            <pc:docMk/>
            <pc:sldMk cId="360248804" sldId="291"/>
            <ac:spMk id="2" creationId="{94EC6654-DB60-42C1-90DE-DA6322E3AD56}"/>
          </ac:spMkLst>
        </pc:spChg>
        <pc:spChg chg="mod">
          <ac:chgData name="Hardeep K Dhalla" userId="abf1c324fe834724" providerId="LiveId" clId="{D1157F62-763B-40F0-85B6-938D7CE4F704}" dt="2021-12-15T18:48:02.219" v="2797" actId="20577"/>
          <ac:spMkLst>
            <pc:docMk/>
            <pc:sldMk cId="360248804" sldId="291"/>
            <ac:spMk id="3" creationId="{9CCF8601-8F0D-4983-82A7-4606389A1465}"/>
          </ac:spMkLst>
        </pc:spChg>
        <pc:spChg chg="add mod">
          <ac:chgData name="Hardeep K Dhalla" userId="abf1c324fe834724" providerId="LiveId" clId="{D1157F62-763B-40F0-85B6-938D7CE4F704}" dt="2021-12-15T18:47:42.738" v="2784" actId="20577"/>
          <ac:spMkLst>
            <pc:docMk/>
            <pc:sldMk cId="360248804" sldId="291"/>
            <ac:spMk id="5" creationId="{00268DA2-6C36-44F7-B118-6356BB9FF254}"/>
          </ac:spMkLst>
        </pc:spChg>
        <pc:spChg chg="add mod">
          <ac:chgData name="Hardeep K Dhalla" userId="abf1c324fe834724" providerId="LiveId" clId="{D1157F62-763B-40F0-85B6-938D7CE4F704}" dt="2021-12-15T18:47:55.168" v="2793" actId="21"/>
          <ac:spMkLst>
            <pc:docMk/>
            <pc:sldMk cId="360248804" sldId="291"/>
            <ac:spMk id="6" creationId="{29FB50ED-B16D-40FB-8BB8-028278D3CA44}"/>
          </ac:spMkLst>
        </pc:spChg>
      </pc:sldChg>
      <pc:sldChg chg="addSp modSp new mod">
        <pc:chgData name="Hardeep K Dhalla" userId="abf1c324fe834724" providerId="LiveId" clId="{D1157F62-763B-40F0-85B6-938D7CE4F704}" dt="2021-12-15T18:56:40.512" v="2819" actId="22"/>
        <pc:sldMkLst>
          <pc:docMk/>
          <pc:sldMk cId="2565127868" sldId="292"/>
        </pc:sldMkLst>
        <pc:spChg chg="mod">
          <ac:chgData name="Hardeep K Dhalla" userId="abf1c324fe834724" providerId="LiveId" clId="{D1157F62-763B-40F0-85B6-938D7CE4F704}" dt="2021-12-15T18:49:21.250" v="2818" actId="20577"/>
          <ac:spMkLst>
            <pc:docMk/>
            <pc:sldMk cId="2565127868" sldId="292"/>
            <ac:spMk id="2" creationId="{11ACF7B6-EA33-4FF9-9D3C-CEA8C5E9857F}"/>
          </ac:spMkLst>
        </pc:spChg>
        <pc:spChg chg="add mod">
          <ac:chgData name="Hardeep K Dhalla" userId="abf1c324fe834724" providerId="LiveId" clId="{D1157F62-763B-40F0-85B6-938D7CE4F704}" dt="2021-12-15T18:48:58.772" v="2800" actId="1076"/>
          <ac:spMkLst>
            <pc:docMk/>
            <pc:sldMk cId="2565127868" sldId="292"/>
            <ac:spMk id="5" creationId="{42F5DB55-F205-470C-B931-D8D2A4397568}"/>
          </ac:spMkLst>
        </pc:spChg>
        <pc:picChg chg="add">
          <ac:chgData name="Hardeep K Dhalla" userId="abf1c324fe834724" providerId="LiveId" clId="{D1157F62-763B-40F0-85B6-938D7CE4F704}" dt="2021-12-15T18:56:40.512" v="2819" actId="22"/>
          <ac:picMkLst>
            <pc:docMk/>
            <pc:sldMk cId="2565127868" sldId="292"/>
            <ac:picMk id="7" creationId="{3D91D172-AD0B-464F-BA28-630542785204}"/>
          </ac:picMkLst>
        </pc:picChg>
      </pc:sldChg>
      <pc:sldChg chg="addSp modSp new mod">
        <pc:chgData name="Hardeep K Dhalla" userId="abf1c324fe834724" providerId="LiveId" clId="{D1157F62-763B-40F0-85B6-938D7CE4F704}" dt="2021-12-15T18:59:26.517" v="2884" actId="14100"/>
        <pc:sldMkLst>
          <pc:docMk/>
          <pc:sldMk cId="2426864115" sldId="293"/>
        </pc:sldMkLst>
        <pc:spChg chg="mod">
          <ac:chgData name="Hardeep K Dhalla" userId="abf1c324fe834724" providerId="LiveId" clId="{D1157F62-763B-40F0-85B6-938D7CE4F704}" dt="2021-12-15T18:57:28.546" v="2843" actId="20577"/>
          <ac:spMkLst>
            <pc:docMk/>
            <pc:sldMk cId="2426864115" sldId="293"/>
            <ac:spMk id="2" creationId="{0FE7A779-C85F-4300-90C7-C4C3F9B6AFDA}"/>
          </ac:spMkLst>
        </pc:spChg>
        <pc:spChg chg="mod">
          <ac:chgData name="Hardeep K Dhalla" userId="abf1c324fe834724" providerId="LiveId" clId="{D1157F62-763B-40F0-85B6-938D7CE4F704}" dt="2021-12-15T18:59:20.842" v="2883" actId="20577"/>
          <ac:spMkLst>
            <pc:docMk/>
            <pc:sldMk cId="2426864115" sldId="293"/>
            <ac:spMk id="3" creationId="{522D6DBD-7E1B-4019-BF8A-005B8EEE3B1F}"/>
          </ac:spMkLst>
        </pc:spChg>
        <pc:picChg chg="add mod">
          <ac:chgData name="Hardeep K Dhalla" userId="abf1c324fe834724" providerId="LiveId" clId="{D1157F62-763B-40F0-85B6-938D7CE4F704}" dt="2021-12-15T18:59:15.142" v="2878" actId="1036"/>
          <ac:picMkLst>
            <pc:docMk/>
            <pc:sldMk cId="2426864115" sldId="293"/>
            <ac:picMk id="5" creationId="{EBB69AAF-CA36-4D3A-B5D3-9A9AAA43DF4D}"/>
          </ac:picMkLst>
        </pc:picChg>
        <pc:picChg chg="add mod">
          <ac:chgData name="Hardeep K Dhalla" userId="abf1c324fe834724" providerId="LiveId" clId="{D1157F62-763B-40F0-85B6-938D7CE4F704}" dt="2021-12-15T18:59:15.142" v="2878" actId="1036"/>
          <ac:picMkLst>
            <pc:docMk/>
            <pc:sldMk cId="2426864115" sldId="293"/>
            <ac:picMk id="7" creationId="{4A822033-C98E-4000-AD41-FF905C2A26A9}"/>
          </ac:picMkLst>
        </pc:picChg>
        <pc:cxnChg chg="add mod">
          <ac:chgData name="Hardeep K Dhalla" userId="abf1c324fe834724" providerId="LiveId" clId="{D1157F62-763B-40F0-85B6-938D7CE4F704}" dt="2021-12-15T18:59:26.517" v="2884" actId="14100"/>
          <ac:cxnSpMkLst>
            <pc:docMk/>
            <pc:sldMk cId="2426864115" sldId="293"/>
            <ac:cxnSpMk id="9" creationId="{F36B239F-4CDA-4A20-8AC9-DABBD165AA8E}"/>
          </ac:cxnSpMkLst>
        </pc:cxnChg>
      </pc:sldChg>
      <pc:sldChg chg="addSp modSp new mod">
        <pc:chgData name="Hardeep K Dhalla" userId="abf1c324fe834724" providerId="LiveId" clId="{D1157F62-763B-40F0-85B6-938D7CE4F704}" dt="2021-12-15T19:00:23.605" v="2901" actId="1076"/>
        <pc:sldMkLst>
          <pc:docMk/>
          <pc:sldMk cId="2119499363" sldId="294"/>
        </pc:sldMkLst>
        <pc:spChg chg="mod">
          <ac:chgData name="Hardeep K Dhalla" userId="abf1c324fe834724" providerId="LiveId" clId="{D1157F62-763B-40F0-85B6-938D7CE4F704}" dt="2021-12-15T18:59:43.513" v="2892" actId="20577"/>
          <ac:spMkLst>
            <pc:docMk/>
            <pc:sldMk cId="2119499363" sldId="294"/>
            <ac:spMk id="2" creationId="{79F06D48-C88B-4F98-BE9C-2E20A340D656}"/>
          </ac:spMkLst>
        </pc:spChg>
        <pc:spChg chg="mod">
          <ac:chgData name="Hardeep K Dhalla" userId="abf1c324fe834724" providerId="LiveId" clId="{D1157F62-763B-40F0-85B6-938D7CE4F704}" dt="2021-12-15T19:00:17.169" v="2898" actId="20577"/>
          <ac:spMkLst>
            <pc:docMk/>
            <pc:sldMk cId="2119499363" sldId="294"/>
            <ac:spMk id="3" creationId="{59BFF6B6-F461-4505-AB18-DA740BC7B8D4}"/>
          </ac:spMkLst>
        </pc:spChg>
        <pc:picChg chg="add mod">
          <ac:chgData name="Hardeep K Dhalla" userId="abf1c324fe834724" providerId="LiveId" clId="{D1157F62-763B-40F0-85B6-938D7CE4F704}" dt="2021-12-15T19:00:23.605" v="2901" actId="1076"/>
          <ac:picMkLst>
            <pc:docMk/>
            <pc:sldMk cId="2119499363" sldId="294"/>
            <ac:picMk id="5" creationId="{EE44EB45-B266-444D-B377-71AB32CBC156}"/>
          </ac:picMkLst>
        </pc:picChg>
      </pc:sldChg>
      <pc:sldChg chg="addSp delSp modSp new mod">
        <pc:chgData name="Hardeep K Dhalla" userId="abf1c324fe834724" providerId="LiveId" clId="{D1157F62-763B-40F0-85B6-938D7CE4F704}" dt="2021-12-15T19:01:44.193" v="2917" actId="20577"/>
        <pc:sldMkLst>
          <pc:docMk/>
          <pc:sldMk cId="3473133078" sldId="295"/>
        </pc:sldMkLst>
        <pc:spChg chg="mod">
          <ac:chgData name="Hardeep K Dhalla" userId="abf1c324fe834724" providerId="LiveId" clId="{D1157F62-763B-40F0-85B6-938D7CE4F704}" dt="2021-12-15T19:01:44.193" v="2917" actId="20577"/>
          <ac:spMkLst>
            <pc:docMk/>
            <pc:sldMk cId="3473133078" sldId="295"/>
            <ac:spMk id="2" creationId="{7331EB55-34DB-4357-8F9C-596141265597}"/>
          </ac:spMkLst>
        </pc:spChg>
        <pc:spChg chg="add del mod">
          <ac:chgData name="Hardeep K Dhalla" userId="abf1c324fe834724" providerId="LiveId" clId="{D1157F62-763B-40F0-85B6-938D7CE4F704}" dt="2021-12-15T19:01:24.223" v="2906"/>
          <ac:spMkLst>
            <pc:docMk/>
            <pc:sldMk cId="3473133078" sldId="295"/>
            <ac:spMk id="3" creationId="{3CCB381F-5A86-40DE-9AC3-B474FA577548}"/>
          </ac:spMkLst>
        </pc:spChg>
        <pc:spChg chg="add del mod">
          <ac:chgData name="Hardeep K Dhalla" userId="abf1c324fe834724" providerId="LiveId" clId="{D1157F62-763B-40F0-85B6-938D7CE4F704}" dt="2021-12-15T19:01:24.215" v="2904"/>
          <ac:spMkLst>
            <pc:docMk/>
            <pc:sldMk cId="3473133078" sldId="295"/>
            <ac:spMk id="4" creationId="{03FE6D33-C3EF-43CB-89EF-7BC042EBE513}"/>
          </ac:spMkLst>
        </pc:spChg>
        <pc:picChg chg="add mod">
          <ac:chgData name="Hardeep K Dhalla" userId="abf1c324fe834724" providerId="LiveId" clId="{D1157F62-763B-40F0-85B6-938D7CE4F704}" dt="2021-12-15T19:01:40.448" v="2908" actId="1076"/>
          <ac:picMkLst>
            <pc:docMk/>
            <pc:sldMk cId="3473133078" sldId="295"/>
            <ac:picMk id="6" creationId="{A339CBD0-3AEB-48A5-BA9D-146A83079236}"/>
          </ac:picMkLst>
        </pc:picChg>
      </pc:sldChg>
      <pc:sldChg chg="addSp delSp modSp new del mod">
        <pc:chgData name="Hardeep K Dhalla" userId="abf1c324fe834724" providerId="LiveId" clId="{D1157F62-763B-40F0-85B6-938D7CE4F704}" dt="2021-12-15T19:20:56.200" v="2975" actId="47"/>
        <pc:sldMkLst>
          <pc:docMk/>
          <pc:sldMk cId="2046955930" sldId="296"/>
        </pc:sldMkLst>
        <pc:picChg chg="add del mod">
          <ac:chgData name="Hardeep K Dhalla" userId="abf1c324fe834724" providerId="LiveId" clId="{D1157F62-763B-40F0-85B6-938D7CE4F704}" dt="2021-12-15T19:17:30.706" v="2966" actId="22"/>
          <ac:picMkLst>
            <pc:docMk/>
            <pc:sldMk cId="2046955930" sldId="296"/>
            <ac:picMk id="5" creationId="{9BAD705A-2898-468A-A4B7-EE2ECDD90A46}"/>
          </ac:picMkLst>
        </pc:picChg>
      </pc:sldChg>
      <pc:sldChg chg="addSp modSp new mod">
        <pc:chgData name="Hardeep K Dhalla" userId="abf1c324fe834724" providerId="LiveId" clId="{D1157F62-763B-40F0-85B6-938D7CE4F704}" dt="2021-12-15T19:17:39.022" v="2970" actId="14100"/>
        <pc:sldMkLst>
          <pc:docMk/>
          <pc:sldMk cId="1097060536" sldId="297"/>
        </pc:sldMkLst>
        <pc:picChg chg="add mod">
          <ac:chgData name="Hardeep K Dhalla" userId="abf1c324fe834724" providerId="LiveId" clId="{D1157F62-763B-40F0-85B6-938D7CE4F704}" dt="2021-12-15T19:17:39.022" v="2970" actId="14100"/>
          <ac:picMkLst>
            <pc:docMk/>
            <pc:sldMk cId="1097060536" sldId="297"/>
            <ac:picMk id="3" creationId="{2B7BAE06-7A5C-406C-BBE6-792858565787}"/>
          </ac:picMkLst>
        </pc:picChg>
      </pc:sldChg>
      <pc:sldChg chg="addSp modSp new mod">
        <pc:chgData name="Hardeep K Dhalla" userId="abf1c324fe834724" providerId="LiveId" clId="{D1157F62-763B-40F0-85B6-938D7CE4F704}" dt="2021-12-15T19:20:52.453" v="2974" actId="14100"/>
        <pc:sldMkLst>
          <pc:docMk/>
          <pc:sldMk cId="2963894217" sldId="298"/>
        </pc:sldMkLst>
        <pc:picChg chg="add mod">
          <ac:chgData name="Hardeep K Dhalla" userId="abf1c324fe834724" providerId="LiveId" clId="{D1157F62-763B-40F0-85B6-938D7CE4F704}" dt="2021-12-15T19:20:52.453" v="2974" actId="14100"/>
          <ac:picMkLst>
            <pc:docMk/>
            <pc:sldMk cId="2963894217" sldId="298"/>
            <ac:picMk id="3" creationId="{0E0ABCF0-CFFC-470C-9DE7-75A087C98AB8}"/>
          </ac:picMkLst>
        </pc:picChg>
      </pc:sldChg>
      <pc:sldChg chg="addSp modSp new mod ord">
        <pc:chgData name="Hardeep K Dhalla" userId="abf1c324fe834724" providerId="LiveId" clId="{D1157F62-763B-40F0-85B6-938D7CE4F704}" dt="2021-12-15T20:39:21.475" v="3501" actId="20577"/>
        <pc:sldMkLst>
          <pc:docMk/>
          <pc:sldMk cId="1275618466" sldId="299"/>
        </pc:sldMkLst>
        <pc:spChg chg="mod">
          <ac:chgData name="Hardeep K Dhalla" userId="abf1c324fe834724" providerId="LiveId" clId="{D1157F62-763B-40F0-85B6-938D7CE4F704}" dt="2021-12-15T20:38:59.362" v="3491" actId="1076"/>
          <ac:spMkLst>
            <pc:docMk/>
            <pc:sldMk cId="1275618466" sldId="299"/>
            <ac:spMk id="2" creationId="{3F54E875-C5A8-499F-A877-040C42BE21DF}"/>
          </ac:spMkLst>
        </pc:spChg>
        <pc:spChg chg="mod">
          <ac:chgData name="Hardeep K Dhalla" userId="abf1c324fe834724" providerId="LiveId" clId="{D1157F62-763B-40F0-85B6-938D7CE4F704}" dt="2021-12-15T20:39:21.475" v="3501" actId="20577"/>
          <ac:spMkLst>
            <pc:docMk/>
            <pc:sldMk cId="1275618466" sldId="299"/>
            <ac:spMk id="3" creationId="{A14BDDEA-207B-4301-8436-D7590D85A02D}"/>
          </ac:spMkLst>
        </pc:spChg>
        <pc:picChg chg="add mod">
          <ac:chgData name="Hardeep K Dhalla" userId="abf1c324fe834724" providerId="LiveId" clId="{D1157F62-763B-40F0-85B6-938D7CE4F704}" dt="2021-12-15T20:39:18.413" v="3499" actId="1076"/>
          <ac:picMkLst>
            <pc:docMk/>
            <pc:sldMk cId="1275618466" sldId="299"/>
            <ac:picMk id="5" creationId="{C91F3C84-B640-494D-B5C5-601A3F622CEE}"/>
          </ac:picMkLst>
        </pc:picChg>
        <pc:picChg chg="add mod">
          <ac:chgData name="Hardeep K Dhalla" userId="abf1c324fe834724" providerId="LiveId" clId="{D1157F62-763B-40F0-85B6-938D7CE4F704}" dt="2021-12-15T20:39:16.629" v="3498" actId="1076"/>
          <ac:picMkLst>
            <pc:docMk/>
            <pc:sldMk cId="1275618466" sldId="299"/>
            <ac:picMk id="7" creationId="{28AE2625-2EE0-40C8-9548-4A02A4DF187A}"/>
          </ac:picMkLst>
        </pc:picChg>
      </pc:sldChg>
      <pc:sldChg chg="new del">
        <pc:chgData name="Hardeep K Dhalla" userId="abf1c324fe834724" providerId="LiveId" clId="{D1157F62-763B-40F0-85B6-938D7CE4F704}" dt="2021-12-15T20:31:50.163" v="2977" actId="47"/>
        <pc:sldMkLst>
          <pc:docMk/>
          <pc:sldMk cId="2277760002" sldId="299"/>
        </pc:sldMkLst>
      </pc:sldChg>
      <pc:sldChg chg="addSp delSp modSp new mod">
        <pc:chgData name="Hardeep K Dhalla" userId="abf1c324fe834724" providerId="LiveId" clId="{D1157F62-763B-40F0-85B6-938D7CE4F704}" dt="2021-12-15T20:53:54.704" v="3570"/>
        <pc:sldMkLst>
          <pc:docMk/>
          <pc:sldMk cId="3223597599" sldId="300"/>
        </pc:sldMkLst>
        <pc:spChg chg="mod">
          <ac:chgData name="Hardeep K Dhalla" userId="abf1c324fe834724" providerId="LiveId" clId="{D1157F62-763B-40F0-85B6-938D7CE4F704}" dt="2021-12-15T20:51:34.765" v="3520" actId="20577"/>
          <ac:spMkLst>
            <pc:docMk/>
            <pc:sldMk cId="3223597599" sldId="300"/>
            <ac:spMk id="2" creationId="{21D82922-F67F-4C44-B729-DB59E45F30F6}"/>
          </ac:spMkLst>
        </pc:spChg>
        <pc:spChg chg="add del mod">
          <ac:chgData name="Hardeep K Dhalla" userId="abf1c324fe834724" providerId="LiveId" clId="{D1157F62-763B-40F0-85B6-938D7CE4F704}" dt="2021-12-15T20:53:52.385" v="3568"/>
          <ac:spMkLst>
            <pc:docMk/>
            <pc:sldMk cId="3223597599" sldId="300"/>
            <ac:spMk id="3" creationId="{ABA6B297-E914-49D5-B2FE-89386C3012B8}"/>
          </ac:spMkLst>
        </pc:spChg>
        <pc:spChg chg="add del mod">
          <ac:chgData name="Hardeep K Dhalla" userId="abf1c324fe834724" providerId="LiveId" clId="{D1157F62-763B-40F0-85B6-938D7CE4F704}" dt="2021-12-15T20:51:38.470" v="3522"/>
          <ac:spMkLst>
            <pc:docMk/>
            <pc:sldMk cId="3223597599" sldId="300"/>
            <ac:spMk id="4" creationId="{692980AD-2C7B-4B7D-868C-E931D8D19642}"/>
          </ac:spMkLst>
        </pc:spChg>
        <pc:spChg chg="add del">
          <ac:chgData name="Hardeep K Dhalla" userId="abf1c324fe834724" providerId="LiveId" clId="{D1157F62-763B-40F0-85B6-938D7CE4F704}" dt="2021-12-15T20:52:30.435" v="3541"/>
          <ac:spMkLst>
            <pc:docMk/>
            <pc:sldMk cId="3223597599" sldId="300"/>
            <ac:spMk id="7" creationId="{514C6E4B-EB4B-4236-857C-7C504EEF664A}"/>
          </ac:spMkLst>
        </pc:spChg>
        <pc:spChg chg="add del">
          <ac:chgData name="Hardeep K Dhalla" userId="abf1c324fe834724" providerId="LiveId" clId="{D1157F62-763B-40F0-85B6-938D7CE4F704}" dt="2021-12-15T20:52:35.195" v="3544"/>
          <ac:spMkLst>
            <pc:docMk/>
            <pc:sldMk cId="3223597599" sldId="300"/>
            <ac:spMk id="8" creationId="{6001751D-2AD8-4209-BF30-5A5D26243199}"/>
          </ac:spMkLst>
        </pc:spChg>
        <pc:spChg chg="add del mod">
          <ac:chgData name="Hardeep K Dhalla" userId="abf1c324fe834724" providerId="LiveId" clId="{D1157F62-763B-40F0-85B6-938D7CE4F704}" dt="2021-12-15T20:52:47.248" v="3553"/>
          <ac:spMkLst>
            <pc:docMk/>
            <pc:sldMk cId="3223597599" sldId="300"/>
            <ac:spMk id="9" creationId="{A513EBEA-9EFD-4030-9410-6F3DED545696}"/>
          </ac:spMkLst>
        </pc:spChg>
        <pc:spChg chg="add del mod">
          <ac:chgData name="Hardeep K Dhalla" userId="abf1c324fe834724" providerId="LiveId" clId="{D1157F62-763B-40F0-85B6-938D7CE4F704}" dt="2021-12-15T20:53:54.704" v="3570"/>
          <ac:spMkLst>
            <pc:docMk/>
            <pc:sldMk cId="3223597599" sldId="300"/>
            <ac:spMk id="10" creationId="{6A2E681D-B006-454D-AD78-2FE3D3B6460F}"/>
          </ac:spMkLst>
        </pc:spChg>
        <pc:picChg chg="add mod">
          <ac:chgData name="Hardeep K Dhalla" userId="abf1c324fe834724" providerId="LiveId" clId="{D1157F62-763B-40F0-85B6-938D7CE4F704}" dt="2021-12-15T20:52:54.504" v="3555" actId="1076"/>
          <ac:picMkLst>
            <pc:docMk/>
            <pc:sldMk cId="3223597599" sldId="300"/>
            <ac:picMk id="6" creationId="{E7D57FA8-357C-4FF0-A3DF-F0B148B2F316}"/>
          </ac:picMkLst>
        </pc:picChg>
      </pc:sldChg>
      <pc:sldChg chg="addSp modSp new mod">
        <pc:chgData name="Hardeep K Dhalla" userId="abf1c324fe834724" providerId="LiveId" clId="{D1157F62-763B-40F0-85B6-938D7CE4F704}" dt="2021-12-15T20:53:21.737" v="3563"/>
        <pc:sldMkLst>
          <pc:docMk/>
          <pc:sldMk cId="388160523" sldId="301"/>
        </pc:sldMkLst>
        <pc:spChg chg="mod">
          <ac:chgData name="Hardeep K Dhalla" userId="abf1c324fe834724" providerId="LiveId" clId="{D1157F62-763B-40F0-85B6-938D7CE4F704}" dt="2021-12-15T20:53:21.737" v="3563"/>
          <ac:spMkLst>
            <pc:docMk/>
            <pc:sldMk cId="388160523" sldId="301"/>
            <ac:spMk id="2" creationId="{B3EAB20C-1F79-44FB-8BED-58B8C0EA0C8E}"/>
          </ac:spMkLst>
        </pc:spChg>
        <pc:spChg chg="mod">
          <ac:chgData name="Hardeep K Dhalla" userId="abf1c324fe834724" providerId="LiveId" clId="{D1157F62-763B-40F0-85B6-938D7CE4F704}" dt="2021-12-15T20:53:14.323" v="3560"/>
          <ac:spMkLst>
            <pc:docMk/>
            <pc:sldMk cId="388160523" sldId="301"/>
            <ac:spMk id="3" creationId="{F88605DF-50BA-46E1-9051-DDF87CD3F6EF}"/>
          </ac:spMkLst>
        </pc:spChg>
        <pc:picChg chg="add mod">
          <ac:chgData name="Hardeep K Dhalla" userId="abf1c324fe834724" providerId="LiveId" clId="{D1157F62-763B-40F0-85B6-938D7CE4F704}" dt="2021-12-15T20:53:18.388" v="3562" actId="14100"/>
          <ac:picMkLst>
            <pc:docMk/>
            <pc:sldMk cId="388160523" sldId="301"/>
            <ac:picMk id="5" creationId="{C3DDF903-1C71-49A9-8707-2C6811AFADAC}"/>
          </ac:picMkLst>
        </pc:picChg>
      </pc:sldChg>
      <pc:sldChg chg="addSp modSp new del mod">
        <pc:chgData name="Hardeep K Dhalla" userId="abf1c324fe834724" providerId="LiveId" clId="{D1157F62-763B-40F0-85B6-938D7CE4F704}" dt="2021-12-16T20:40:14.562" v="3606" actId="2696"/>
        <pc:sldMkLst>
          <pc:docMk/>
          <pc:sldMk cId="320954564" sldId="302"/>
        </pc:sldMkLst>
        <pc:spChg chg="mod">
          <ac:chgData name="Hardeep K Dhalla" userId="abf1c324fe834724" providerId="LiveId" clId="{D1157F62-763B-40F0-85B6-938D7CE4F704}" dt="2021-12-16T20:37:52.813" v="3600"/>
          <ac:spMkLst>
            <pc:docMk/>
            <pc:sldMk cId="320954564" sldId="302"/>
            <ac:spMk id="2" creationId="{38A2D956-4324-42E8-B7C8-9339CFFBE1DB}"/>
          </ac:spMkLst>
        </pc:spChg>
        <pc:spChg chg="mod">
          <ac:chgData name="Hardeep K Dhalla" userId="abf1c324fe834724" providerId="LiveId" clId="{D1157F62-763B-40F0-85B6-938D7CE4F704}" dt="2021-12-16T20:39:25.096" v="3605"/>
          <ac:spMkLst>
            <pc:docMk/>
            <pc:sldMk cId="320954564" sldId="302"/>
            <ac:spMk id="3" creationId="{962CCABA-E2DC-4BFC-A87E-BFBA06AE8F97}"/>
          </ac:spMkLst>
        </pc:spChg>
        <pc:picChg chg="add mod">
          <ac:chgData name="Hardeep K Dhalla" userId="abf1c324fe834724" providerId="LiveId" clId="{D1157F62-763B-40F0-85B6-938D7CE4F704}" dt="2021-12-16T20:39:24.420" v="3604" actId="1076"/>
          <ac:picMkLst>
            <pc:docMk/>
            <pc:sldMk cId="320954564" sldId="302"/>
            <ac:picMk id="5" creationId="{1F37AFF3-AA0F-4BE8-9AB8-7E3C3E0625B9}"/>
          </ac:picMkLst>
        </pc:picChg>
      </pc:sldChg>
      <pc:sldChg chg="addSp modSp new mod">
        <pc:chgData name="Hardeep K Dhalla" userId="abf1c324fe834724" providerId="LiveId" clId="{D1157F62-763B-40F0-85B6-938D7CE4F704}" dt="2021-12-16T21:04:31.287" v="3722" actId="20577"/>
        <pc:sldMkLst>
          <pc:docMk/>
          <pc:sldMk cId="2175853319" sldId="302"/>
        </pc:sldMkLst>
        <pc:spChg chg="mod">
          <ac:chgData name="Hardeep K Dhalla" userId="abf1c324fe834724" providerId="LiveId" clId="{D1157F62-763B-40F0-85B6-938D7CE4F704}" dt="2021-12-16T21:03:12.967" v="3706" actId="20577"/>
          <ac:spMkLst>
            <pc:docMk/>
            <pc:sldMk cId="2175853319" sldId="302"/>
            <ac:spMk id="2" creationId="{5D6746F0-B57D-4F5A-B27F-B3B59396EE39}"/>
          </ac:spMkLst>
        </pc:spChg>
        <pc:spChg chg="mod">
          <ac:chgData name="Hardeep K Dhalla" userId="abf1c324fe834724" providerId="LiveId" clId="{D1157F62-763B-40F0-85B6-938D7CE4F704}" dt="2021-12-16T21:04:31.287" v="3722" actId="20577"/>
          <ac:spMkLst>
            <pc:docMk/>
            <pc:sldMk cId="2175853319" sldId="302"/>
            <ac:spMk id="3" creationId="{F2FB65DB-0AFC-42C0-A227-EBC4BF0EB25F}"/>
          </ac:spMkLst>
        </pc:spChg>
        <pc:picChg chg="add mod">
          <ac:chgData name="Hardeep K Dhalla" userId="abf1c324fe834724" providerId="LiveId" clId="{D1157F62-763B-40F0-85B6-938D7CE4F704}" dt="2021-12-16T21:03:45.218" v="3711" actId="14100"/>
          <ac:picMkLst>
            <pc:docMk/>
            <pc:sldMk cId="2175853319" sldId="302"/>
            <ac:picMk id="5" creationId="{C62A5B42-9ECF-4E61-A20D-BED795985A94}"/>
          </ac:picMkLst>
        </pc:picChg>
      </pc:sldChg>
      <pc:sldChg chg="modSp new mod">
        <pc:chgData name="Hardeep K Dhalla" userId="abf1c324fe834724" providerId="LiveId" clId="{D1157F62-763B-40F0-85B6-938D7CE4F704}" dt="2021-12-16T22:41:27.605" v="3998" actId="20577"/>
        <pc:sldMkLst>
          <pc:docMk/>
          <pc:sldMk cId="1566210039" sldId="303"/>
        </pc:sldMkLst>
        <pc:spChg chg="mod">
          <ac:chgData name="Hardeep K Dhalla" userId="abf1c324fe834724" providerId="LiveId" clId="{D1157F62-763B-40F0-85B6-938D7CE4F704}" dt="2021-12-16T22:40:35.709" v="3972"/>
          <ac:spMkLst>
            <pc:docMk/>
            <pc:sldMk cId="1566210039" sldId="303"/>
            <ac:spMk id="2" creationId="{8B76B6AA-5FE2-4FE8-B171-D88A9D234702}"/>
          </ac:spMkLst>
        </pc:spChg>
        <pc:spChg chg="mod">
          <ac:chgData name="Hardeep K Dhalla" userId="abf1c324fe834724" providerId="LiveId" clId="{D1157F62-763B-40F0-85B6-938D7CE4F704}" dt="2021-12-16T22:41:27.605" v="3998" actId="20577"/>
          <ac:spMkLst>
            <pc:docMk/>
            <pc:sldMk cId="1566210039" sldId="303"/>
            <ac:spMk id="3" creationId="{99204EE1-1987-4A9C-B130-4116A20E9BCA}"/>
          </ac:spMkLst>
        </pc:spChg>
      </pc:sldChg>
      <pc:sldChg chg="modSp new mod">
        <pc:chgData name="Hardeep K Dhalla" userId="abf1c324fe834724" providerId="LiveId" clId="{D1157F62-763B-40F0-85B6-938D7CE4F704}" dt="2021-12-16T22:47:03.771" v="4010" actId="20577"/>
        <pc:sldMkLst>
          <pc:docMk/>
          <pc:sldMk cId="3352190215" sldId="304"/>
        </pc:sldMkLst>
        <pc:spChg chg="mod">
          <ac:chgData name="Hardeep K Dhalla" userId="abf1c324fe834724" providerId="LiveId" clId="{D1157F62-763B-40F0-85B6-938D7CE4F704}" dt="2021-12-16T22:47:03.771" v="4010" actId="20577"/>
          <ac:spMkLst>
            <pc:docMk/>
            <pc:sldMk cId="3352190215" sldId="304"/>
            <ac:spMk id="3" creationId="{07479262-4914-4A8E-B3B0-2B7ED0B11B9D}"/>
          </ac:spMkLst>
        </pc:spChg>
      </pc:sldChg>
      <pc:sldChg chg="addSp delSp modSp new mod">
        <pc:chgData name="Hardeep K Dhalla" userId="abf1c324fe834724" providerId="LiveId" clId="{D1157F62-763B-40F0-85B6-938D7CE4F704}" dt="2021-12-21T15:07:04.673" v="4098" actId="1076"/>
        <pc:sldMkLst>
          <pc:docMk/>
          <pc:sldMk cId="1036360243" sldId="305"/>
        </pc:sldMkLst>
        <pc:spChg chg="mod">
          <ac:chgData name="Hardeep K Dhalla" userId="abf1c324fe834724" providerId="LiveId" clId="{D1157F62-763B-40F0-85B6-938D7CE4F704}" dt="2021-12-21T15:02:44.220" v="4078"/>
          <ac:spMkLst>
            <pc:docMk/>
            <pc:sldMk cId="1036360243" sldId="305"/>
            <ac:spMk id="2" creationId="{B0F12D26-1293-4DDB-8E49-883CD47069E3}"/>
          </ac:spMkLst>
        </pc:spChg>
        <pc:spChg chg="mod">
          <ac:chgData name="Hardeep K Dhalla" userId="abf1c324fe834724" providerId="LiveId" clId="{D1157F62-763B-40F0-85B6-938D7CE4F704}" dt="2021-12-21T15:03:46.501" v="4091"/>
          <ac:spMkLst>
            <pc:docMk/>
            <pc:sldMk cId="1036360243" sldId="305"/>
            <ac:spMk id="3" creationId="{5D633CCC-BF1E-4955-A3D7-4676FEDBCD93}"/>
          </ac:spMkLst>
        </pc:spChg>
        <pc:spChg chg="add del">
          <ac:chgData name="Hardeep K Dhalla" userId="abf1c324fe834724" providerId="LiveId" clId="{D1157F62-763B-40F0-85B6-938D7CE4F704}" dt="2021-12-21T15:03:38.423" v="4084"/>
          <ac:spMkLst>
            <pc:docMk/>
            <pc:sldMk cId="1036360243" sldId="305"/>
            <ac:spMk id="4" creationId="{9290F14A-0A1E-46F3-B7AD-7492EAD3539B}"/>
          </ac:spMkLst>
        </pc:spChg>
        <pc:spChg chg="add mod">
          <ac:chgData name="Hardeep K Dhalla" userId="abf1c324fe834724" providerId="LiveId" clId="{D1157F62-763B-40F0-85B6-938D7CE4F704}" dt="2021-12-21T15:03:43.970" v="4086" actId="21"/>
          <ac:spMkLst>
            <pc:docMk/>
            <pc:sldMk cId="1036360243" sldId="305"/>
            <ac:spMk id="5" creationId="{C40F2BCF-7AC0-418D-9329-2A57969BC677}"/>
          </ac:spMkLst>
        </pc:spChg>
        <pc:picChg chg="add mod">
          <ac:chgData name="Hardeep K Dhalla" userId="abf1c324fe834724" providerId="LiveId" clId="{D1157F62-763B-40F0-85B6-938D7CE4F704}" dt="2021-12-21T15:06:19.598" v="4093" actId="1076"/>
          <ac:picMkLst>
            <pc:docMk/>
            <pc:sldMk cId="1036360243" sldId="305"/>
            <ac:picMk id="7" creationId="{E11D3C18-CD5F-4BC5-AB25-595A0C0A2E14}"/>
          </ac:picMkLst>
        </pc:picChg>
        <pc:picChg chg="add mod">
          <ac:chgData name="Hardeep K Dhalla" userId="abf1c324fe834724" providerId="LiveId" clId="{D1157F62-763B-40F0-85B6-938D7CE4F704}" dt="2021-12-21T15:06:31.862" v="4095" actId="1076"/>
          <ac:picMkLst>
            <pc:docMk/>
            <pc:sldMk cId="1036360243" sldId="305"/>
            <ac:picMk id="9" creationId="{89573149-10F8-4B61-9E53-7B55DEED0A87}"/>
          </ac:picMkLst>
        </pc:picChg>
        <pc:picChg chg="add mod">
          <ac:chgData name="Hardeep K Dhalla" userId="abf1c324fe834724" providerId="LiveId" clId="{D1157F62-763B-40F0-85B6-938D7CE4F704}" dt="2021-12-21T15:07:04.673" v="4098" actId="1076"/>
          <ac:picMkLst>
            <pc:docMk/>
            <pc:sldMk cId="1036360243" sldId="305"/>
            <ac:picMk id="11" creationId="{25C361E2-86AE-44BE-8E01-D5F7B693382F}"/>
          </ac:picMkLst>
        </pc:picChg>
      </pc:sldChg>
      <pc:sldChg chg="addSp modSp new mod">
        <pc:chgData name="Hardeep K Dhalla" userId="abf1c324fe834724" providerId="LiveId" clId="{D1157F62-763B-40F0-85B6-938D7CE4F704}" dt="2021-12-21T15:46:13.571" v="4114" actId="20577"/>
        <pc:sldMkLst>
          <pc:docMk/>
          <pc:sldMk cId="3205378592" sldId="306"/>
        </pc:sldMkLst>
        <pc:spChg chg="mod">
          <ac:chgData name="Hardeep K Dhalla" userId="abf1c324fe834724" providerId="LiveId" clId="{D1157F62-763B-40F0-85B6-938D7CE4F704}" dt="2021-12-21T15:44:50.981" v="4104"/>
          <ac:spMkLst>
            <pc:docMk/>
            <pc:sldMk cId="3205378592" sldId="306"/>
            <ac:spMk id="2" creationId="{F119EEFF-C1FD-4D82-A88A-416AED192291}"/>
          </ac:spMkLst>
        </pc:spChg>
        <pc:spChg chg="mod">
          <ac:chgData name="Hardeep K Dhalla" userId="abf1c324fe834724" providerId="LiveId" clId="{D1157F62-763B-40F0-85B6-938D7CE4F704}" dt="2021-12-21T15:46:13.571" v="4114" actId="20577"/>
          <ac:spMkLst>
            <pc:docMk/>
            <pc:sldMk cId="3205378592" sldId="306"/>
            <ac:spMk id="3" creationId="{88DA3AED-2F98-428E-86C7-E28382C56A58}"/>
          </ac:spMkLst>
        </pc:spChg>
        <pc:picChg chg="add mod">
          <ac:chgData name="Hardeep K Dhalla" userId="abf1c324fe834724" providerId="LiveId" clId="{D1157F62-763B-40F0-85B6-938D7CE4F704}" dt="2021-12-21T15:45:35.290" v="4110" actId="1076"/>
          <ac:picMkLst>
            <pc:docMk/>
            <pc:sldMk cId="3205378592" sldId="306"/>
            <ac:picMk id="5" creationId="{48E997ED-B5D7-4ABC-92A8-1099D1C3F17C}"/>
          </ac:picMkLst>
        </pc:picChg>
        <pc:picChg chg="add mod">
          <ac:chgData name="Hardeep K Dhalla" userId="abf1c324fe834724" providerId="LiveId" clId="{D1157F62-763B-40F0-85B6-938D7CE4F704}" dt="2021-12-21T15:45:48.720" v="4112" actId="1076"/>
          <ac:picMkLst>
            <pc:docMk/>
            <pc:sldMk cId="3205378592" sldId="306"/>
            <ac:picMk id="7" creationId="{F18C24B5-30F3-4D0D-84E9-2A03CA96D2E1}"/>
          </ac:picMkLst>
        </pc:picChg>
      </pc:sldChg>
      <pc:sldChg chg="addSp modSp new mod">
        <pc:chgData name="Hardeep K Dhalla" userId="abf1c324fe834724" providerId="LiveId" clId="{D1157F62-763B-40F0-85B6-938D7CE4F704}" dt="2021-12-21T17:31:10.380" v="4208" actId="27636"/>
        <pc:sldMkLst>
          <pc:docMk/>
          <pc:sldMk cId="2027103198" sldId="307"/>
        </pc:sldMkLst>
        <pc:spChg chg="mod">
          <ac:chgData name="Hardeep K Dhalla" userId="abf1c324fe834724" providerId="LiveId" clId="{D1157F62-763B-40F0-85B6-938D7CE4F704}" dt="2021-12-21T15:47:24.540" v="4118"/>
          <ac:spMkLst>
            <pc:docMk/>
            <pc:sldMk cId="2027103198" sldId="307"/>
            <ac:spMk id="2" creationId="{C77E48A2-F1F5-4A00-B561-1E042A8722E3}"/>
          </ac:spMkLst>
        </pc:spChg>
        <pc:spChg chg="mod">
          <ac:chgData name="Hardeep K Dhalla" userId="abf1c324fe834724" providerId="LiveId" clId="{D1157F62-763B-40F0-85B6-938D7CE4F704}" dt="2021-12-21T17:31:10.380" v="4208" actId="27636"/>
          <ac:spMkLst>
            <pc:docMk/>
            <pc:sldMk cId="2027103198" sldId="307"/>
            <ac:spMk id="3" creationId="{6339753B-00C4-4145-A497-09BC9CF47D04}"/>
          </ac:spMkLst>
        </pc:spChg>
        <pc:spChg chg="add mod">
          <ac:chgData name="Hardeep K Dhalla" userId="abf1c324fe834724" providerId="LiveId" clId="{D1157F62-763B-40F0-85B6-938D7CE4F704}" dt="2021-12-21T15:59:22.209" v="4133" actId="14100"/>
          <ac:spMkLst>
            <pc:docMk/>
            <pc:sldMk cId="2027103198" sldId="307"/>
            <ac:spMk id="8" creationId="{4DE57595-6A2A-4C6B-ADAC-5F9463FF9170}"/>
          </ac:spMkLst>
        </pc:spChg>
        <pc:spChg chg="add mod">
          <ac:chgData name="Hardeep K Dhalla" userId="abf1c324fe834724" providerId="LiveId" clId="{D1157F62-763B-40F0-85B6-938D7CE4F704}" dt="2021-12-21T15:59:55.822" v="4154" actId="1076"/>
          <ac:spMkLst>
            <pc:docMk/>
            <pc:sldMk cId="2027103198" sldId="307"/>
            <ac:spMk id="9" creationId="{6F0F93AF-5040-4451-9DCB-A4945FFF8ED2}"/>
          </ac:spMkLst>
        </pc:spChg>
        <pc:picChg chg="add mod">
          <ac:chgData name="Hardeep K Dhalla" userId="abf1c324fe834724" providerId="LiveId" clId="{D1157F62-763B-40F0-85B6-938D7CE4F704}" dt="2021-12-21T15:48:20.103" v="4124" actId="14100"/>
          <ac:picMkLst>
            <pc:docMk/>
            <pc:sldMk cId="2027103198" sldId="307"/>
            <ac:picMk id="5" creationId="{F1AECFE2-47A4-44AB-A223-603AD86CC747}"/>
          </ac:picMkLst>
        </pc:picChg>
        <pc:cxnChg chg="add mod">
          <ac:chgData name="Hardeep K Dhalla" userId="abf1c324fe834724" providerId="LiveId" clId="{D1157F62-763B-40F0-85B6-938D7CE4F704}" dt="2021-12-21T15:59:13.412" v="4131" actId="1076"/>
          <ac:cxnSpMkLst>
            <pc:docMk/>
            <pc:sldMk cId="2027103198" sldId="307"/>
            <ac:cxnSpMk id="7" creationId="{26AF5FF8-EFF5-4168-8330-DAF45338AD02}"/>
          </ac:cxnSpMkLst>
        </pc:cxnChg>
      </pc:sldChg>
      <pc:sldChg chg="addSp modSp new mod">
        <pc:chgData name="Hardeep K Dhalla" userId="abf1c324fe834724" providerId="LiveId" clId="{D1157F62-763B-40F0-85B6-938D7CE4F704}" dt="2021-12-21T17:29:51.890" v="4188" actId="1076"/>
        <pc:sldMkLst>
          <pc:docMk/>
          <pc:sldMk cId="1179888279" sldId="308"/>
        </pc:sldMkLst>
        <pc:spChg chg="mod">
          <ac:chgData name="Hardeep K Dhalla" userId="abf1c324fe834724" providerId="LiveId" clId="{D1157F62-763B-40F0-85B6-938D7CE4F704}" dt="2021-12-21T17:28:56.350" v="4178" actId="20577"/>
          <ac:spMkLst>
            <pc:docMk/>
            <pc:sldMk cId="1179888279" sldId="308"/>
            <ac:spMk id="2" creationId="{B76137FA-92CD-4387-8C0C-0EC0525C46A5}"/>
          </ac:spMkLst>
        </pc:spChg>
        <pc:spChg chg="mod">
          <ac:chgData name="Hardeep K Dhalla" userId="abf1c324fe834724" providerId="LiveId" clId="{D1157F62-763B-40F0-85B6-938D7CE4F704}" dt="2021-12-21T17:29:03.386" v="4184" actId="20577"/>
          <ac:spMkLst>
            <pc:docMk/>
            <pc:sldMk cId="1179888279" sldId="308"/>
            <ac:spMk id="3" creationId="{5E947096-30D6-4DD6-A9DE-D15A216D6102}"/>
          </ac:spMkLst>
        </pc:spChg>
        <pc:picChg chg="add mod">
          <ac:chgData name="Hardeep K Dhalla" userId="abf1c324fe834724" providerId="LiveId" clId="{D1157F62-763B-40F0-85B6-938D7CE4F704}" dt="2021-12-21T17:29:25.232" v="4186" actId="1076"/>
          <ac:picMkLst>
            <pc:docMk/>
            <pc:sldMk cId="1179888279" sldId="308"/>
            <ac:picMk id="5" creationId="{66AD735C-A4F2-4434-978A-9F9CF260B5E9}"/>
          </ac:picMkLst>
        </pc:picChg>
        <pc:picChg chg="add mod">
          <ac:chgData name="Hardeep K Dhalla" userId="abf1c324fe834724" providerId="LiveId" clId="{D1157F62-763B-40F0-85B6-938D7CE4F704}" dt="2021-12-21T17:29:51.890" v="4188" actId="1076"/>
          <ac:picMkLst>
            <pc:docMk/>
            <pc:sldMk cId="1179888279" sldId="308"/>
            <ac:picMk id="7" creationId="{C117111B-0864-4A10-8CA5-C665FC693013}"/>
          </ac:picMkLst>
        </pc:picChg>
      </pc:sldChg>
    </pc:docChg>
  </pc:docChgLst>
  <pc:docChgLst>
    <pc:chgData name="Hardeep K Dhalla" userId="abf1c324fe834724" providerId="LiveId" clId="{E2480863-56D6-456B-A644-F44436054914}"/>
    <pc:docChg chg="undo custSel addSld delSld modSld">
      <pc:chgData name="Hardeep K Dhalla" userId="abf1c324fe834724" providerId="LiveId" clId="{E2480863-56D6-456B-A644-F44436054914}" dt="2022-01-04T17:06:47.120" v="67" actId="20577"/>
      <pc:docMkLst>
        <pc:docMk/>
      </pc:docMkLst>
      <pc:sldChg chg="del">
        <pc:chgData name="Hardeep K Dhalla" userId="abf1c324fe834724" providerId="LiveId" clId="{E2480863-56D6-456B-A644-F44436054914}" dt="2022-01-03T18:31:46.933" v="0" actId="47"/>
        <pc:sldMkLst>
          <pc:docMk/>
          <pc:sldMk cId="3342573494" sldId="257"/>
        </pc:sldMkLst>
      </pc:sldChg>
      <pc:sldChg chg="del">
        <pc:chgData name="Hardeep K Dhalla" userId="abf1c324fe834724" providerId="LiveId" clId="{E2480863-56D6-456B-A644-F44436054914}" dt="2022-01-03T18:31:47.511" v="1" actId="47"/>
        <pc:sldMkLst>
          <pc:docMk/>
          <pc:sldMk cId="2957941736" sldId="258"/>
        </pc:sldMkLst>
      </pc:sldChg>
      <pc:sldChg chg="del">
        <pc:chgData name="Hardeep K Dhalla" userId="abf1c324fe834724" providerId="LiveId" clId="{E2480863-56D6-456B-A644-F44436054914}" dt="2022-01-03T18:31:47.933" v="2" actId="47"/>
        <pc:sldMkLst>
          <pc:docMk/>
          <pc:sldMk cId="1618773152" sldId="259"/>
        </pc:sldMkLst>
      </pc:sldChg>
      <pc:sldChg chg="del">
        <pc:chgData name="Hardeep K Dhalla" userId="abf1c324fe834724" providerId="LiveId" clId="{E2480863-56D6-456B-A644-F44436054914}" dt="2022-01-03T18:31:48.277" v="3" actId="47"/>
        <pc:sldMkLst>
          <pc:docMk/>
          <pc:sldMk cId="982810634" sldId="260"/>
        </pc:sldMkLst>
      </pc:sldChg>
      <pc:sldChg chg="del">
        <pc:chgData name="Hardeep K Dhalla" userId="abf1c324fe834724" providerId="LiveId" clId="{E2480863-56D6-456B-A644-F44436054914}" dt="2022-01-03T18:31:50.042" v="6" actId="47"/>
        <pc:sldMkLst>
          <pc:docMk/>
          <pc:sldMk cId="3791991907" sldId="261"/>
        </pc:sldMkLst>
      </pc:sldChg>
      <pc:sldChg chg="del">
        <pc:chgData name="Hardeep K Dhalla" userId="abf1c324fe834724" providerId="LiveId" clId="{E2480863-56D6-456B-A644-F44436054914}" dt="2022-01-03T18:31:49.370" v="5" actId="47"/>
        <pc:sldMkLst>
          <pc:docMk/>
          <pc:sldMk cId="2797163357" sldId="262"/>
        </pc:sldMkLst>
      </pc:sldChg>
      <pc:sldChg chg="del">
        <pc:chgData name="Hardeep K Dhalla" userId="abf1c324fe834724" providerId="LiveId" clId="{E2480863-56D6-456B-A644-F44436054914}" dt="2022-01-03T18:31:48.698" v="4" actId="47"/>
        <pc:sldMkLst>
          <pc:docMk/>
          <pc:sldMk cId="914410978" sldId="263"/>
        </pc:sldMkLst>
      </pc:sldChg>
      <pc:sldChg chg="add del">
        <pc:chgData name="Hardeep K Dhalla" userId="abf1c324fe834724" providerId="LiveId" clId="{E2480863-56D6-456B-A644-F44436054914}" dt="2022-01-03T19:48:43.409" v="13" actId="47"/>
        <pc:sldMkLst>
          <pc:docMk/>
          <pc:sldMk cId="3165492126" sldId="272"/>
        </pc:sldMkLst>
      </pc:sldChg>
      <pc:sldChg chg="del">
        <pc:chgData name="Hardeep K Dhalla" userId="abf1c324fe834724" providerId="LiveId" clId="{E2480863-56D6-456B-A644-F44436054914}" dt="2022-01-03T19:55:11.093" v="28" actId="47"/>
        <pc:sldMkLst>
          <pc:docMk/>
          <pc:sldMk cId="2301637463" sldId="274"/>
        </pc:sldMkLst>
      </pc:sldChg>
      <pc:sldChg chg="modSp mod">
        <pc:chgData name="Hardeep K Dhalla" userId="abf1c324fe834724" providerId="LiveId" clId="{E2480863-56D6-456B-A644-F44436054914}" dt="2022-01-04T17:06:47.120" v="67" actId="20577"/>
        <pc:sldMkLst>
          <pc:docMk/>
          <pc:sldMk cId="4052682842" sldId="285"/>
        </pc:sldMkLst>
        <pc:spChg chg="mod">
          <ac:chgData name="Hardeep K Dhalla" userId="abf1c324fe834724" providerId="LiveId" clId="{E2480863-56D6-456B-A644-F44436054914}" dt="2022-01-04T17:06:47.120" v="67" actId="20577"/>
          <ac:spMkLst>
            <pc:docMk/>
            <pc:sldMk cId="4052682842" sldId="285"/>
            <ac:spMk id="3" creationId="{8CBA5A3A-F86F-41C8-B8C8-BFF0C537D714}"/>
          </ac:spMkLst>
        </pc:spChg>
      </pc:sldChg>
      <pc:sldChg chg="del">
        <pc:chgData name="Hardeep K Dhalla" userId="abf1c324fe834724" providerId="LiveId" clId="{E2480863-56D6-456B-A644-F44436054914}" dt="2022-01-03T19:51:32.383" v="14" actId="47"/>
        <pc:sldMkLst>
          <pc:docMk/>
          <pc:sldMk cId="4210192773" sldId="287"/>
        </pc:sldMkLst>
      </pc:sldChg>
      <pc:sldChg chg="del">
        <pc:chgData name="Hardeep K Dhalla" userId="abf1c324fe834724" providerId="LiveId" clId="{E2480863-56D6-456B-A644-F44436054914}" dt="2022-01-03T19:51:34.008" v="15" actId="47"/>
        <pc:sldMkLst>
          <pc:docMk/>
          <pc:sldMk cId="4092425969" sldId="288"/>
        </pc:sldMkLst>
      </pc:sldChg>
      <pc:sldChg chg="del">
        <pc:chgData name="Hardeep K Dhalla" userId="abf1c324fe834724" providerId="LiveId" clId="{E2480863-56D6-456B-A644-F44436054914}" dt="2022-01-03T19:51:34.586" v="16" actId="47"/>
        <pc:sldMkLst>
          <pc:docMk/>
          <pc:sldMk cId="736262600" sldId="289"/>
        </pc:sldMkLst>
      </pc:sldChg>
      <pc:sldChg chg="del">
        <pc:chgData name="Hardeep K Dhalla" userId="abf1c324fe834724" providerId="LiveId" clId="{E2480863-56D6-456B-A644-F44436054914}" dt="2022-01-03T19:51:34.992" v="17" actId="47"/>
        <pc:sldMkLst>
          <pc:docMk/>
          <pc:sldMk cId="3105108897" sldId="290"/>
        </pc:sldMkLst>
      </pc:sldChg>
      <pc:sldChg chg="del">
        <pc:chgData name="Hardeep K Dhalla" userId="abf1c324fe834724" providerId="LiveId" clId="{E2480863-56D6-456B-A644-F44436054914}" dt="2022-01-03T19:51:35.351" v="18" actId="47"/>
        <pc:sldMkLst>
          <pc:docMk/>
          <pc:sldMk cId="360248804" sldId="291"/>
        </pc:sldMkLst>
      </pc:sldChg>
      <pc:sldChg chg="del">
        <pc:chgData name="Hardeep K Dhalla" userId="abf1c324fe834724" providerId="LiveId" clId="{E2480863-56D6-456B-A644-F44436054914}" dt="2022-01-03T19:51:36.195" v="19" actId="47"/>
        <pc:sldMkLst>
          <pc:docMk/>
          <pc:sldMk cId="2565127868" sldId="292"/>
        </pc:sldMkLst>
      </pc:sldChg>
      <pc:sldChg chg="del">
        <pc:chgData name="Hardeep K Dhalla" userId="abf1c324fe834724" providerId="LiveId" clId="{E2480863-56D6-456B-A644-F44436054914}" dt="2022-01-03T19:51:36.773" v="20" actId="47"/>
        <pc:sldMkLst>
          <pc:docMk/>
          <pc:sldMk cId="2426864115" sldId="293"/>
        </pc:sldMkLst>
      </pc:sldChg>
      <pc:sldChg chg="del">
        <pc:chgData name="Hardeep K Dhalla" userId="abf1c324fe834724" providerId="LiveId" clId="{E2480863-56D6-456B-A644-F44436054914}" dt="2022-01-03T19:51:37.226" v="21" actId="47"/>
        <pc:sldMkLst>
          <pc:docMk/>
          <pc:sldMk cId="2119499363" sldId="294"/>
        </pc:sldMkLst>
      </pc:sldChg>
      <pc:sldChg chg="del">
        <pc:chgData name="Hardeep K Dhalla" userId="abf1c324fe834724" providerId="LiveId" clId="{E2480863-56D6-456B-A644-F44436054914}" dt="2022-01-03T19:51:45.040" v="22" actId="47"/>
        <pc:sldMkLst>
          <pc:docMk/>
          <pc:sldMk cId="3473133078" sldId="295"/>
        </pc:sldMkLst>
      </pc:sldChg>
      <pc:sldChg chg="del">
        <pc:chgData name="Hardeep K Dhalla" userId="abf1c324fe834724" providerId="LiveId" clId="{E2480863-56D6-456B-A644-F44436054914}" dt="2022-01-03T19:51:45.915" v="23" actId="47"/>
        <pc:sldMkLst>
          <pc:docMk/>
          <pc:sldMk cId="1097060536" sldId="297"/>
        </pc:sldMkLst>
      </pc:sldChg>
      <pc:sldChg chg="del">
        <pc:chgData name="Hardeep K Dhalla" userId="abf1c324fe834724" providerId="LiveId" clId="{E2480863-56D6-456B-A644-F44436054914}" dt="2022-01-03T19:51:46.509" v="24" actId="47"/>
        <pc:sldMkLst>
          <pc:docMk/>
          <pc:sldMk cId="2963894217" sldId="298"/>
        </pc:sldMkLst>
      </pc:sldChg>
      <pc:sldChg chg="del">
        <pc:chgData name="Hardeep K Dhalla" userId="abf1c324fe834724" providerId="LiveId" clId="{E2480863-56D6-456B-A644-F44436054914}" dt="2022-01-03T19:51:47.185" v="25" actId="47"/>
        <pc:sldMkLst>
          <pc:docMk/>
          <pc:sldMk cId="1275618466" sldId="299"/>
        </pc:sldMkLst>
      </pc:sldChg>
      <pc:sldChg chg="del">
        <pc:chgData name="Hardeep K Dhalla" userId="abf1c324fe834724" providerId="LiveId" clId="{E2480863-56D6-456B-A644-F44436054914}" dt="2022-01-03T19:51:48.283" v="26" actId="47"/>
        <pc:sldMkLst>
          <pc:docMk/>
          <pc:sldMk cId="3223597599" sldId="300"/>
        </pc:sldMkLst>
      </pc:sldChg>
      <pc:sldChg chg="del">
        <pc:chgData name="Hardeep K Dhalla" userId="abf1c324fe834724" providerId="LiveId" clId="{E2480863-56D6-456B-A644-F44436054914}" dt="2022-01-03T19:51:48.752" v="27" actId="47"/>
        <pc:sldMkLst>
          <pc:docMk/>
          <pc:sldMk cId="388160523" sldId="301"/>
        </pc:sldMkLst>
      </pc:sldChg>
      <pc:sldChg chg="del">
        <pc:chgData name="Hardeep K Dhalla" userId="abf1c324fe834724" providerId="LiveId" clId="{E2480863-56D6-456B-A644-F44436054914}" dt="2022-01-03T18:31:50.792" v="7" actId="47"/>
        <pc:sldMkLst>
          <pc:docMk/>
          <pc:sldMk cId="2175853319" sldId="302"/>
        </pc:sldMkLst>
      </pc:sldChg>
      <pc:sldChg chg="modSp mod">
        <pc:chgData name="Hardeep K Dhalla" userId="abf1c324fe834724" providerId="LiveId" clId="{E2480863-56D6-456B-A644-F44436054914}" dt="2022-01-03T19:56:16.855" v="46" actId="15"/>
        <pc:sldMkLst>
          <pc:docMk/>
          <pc:sldMk cId="1566210039" sldId="303"/>
        </pc:sldMkLst>
        <pc:spChg chg="mod">
          <ac:chgData name="Hardeep K Dhalla" userId="abf1c324fe834724" providerId="LiveId" clId="{E2480863-56D6-456B-A644-F44436054914}" dt="2022-01-03T19:56:16.855" v="46" actId="15"/>
          <ac:spMkLst>
            <pc:docMk/>
            <pc:sldMk cId="1566210039" sldId="303"/>
            <ac:spMk id="3" creationId="{99204EE1-1987-4A9C-B130-4116A20E9BCA}"/>
          </ac:spMkLst>
        </pc:spChg>
      </pc:sldChg>
      <pc:sldChg chg="modSp del mod">
        <pc:chgData name="Hardeep K Dhalla" userId="abf1c324fe834724" providerId="LiveId" clId="{E2480863-56D6-456B-A644-F44436054914}" dt="2022-01-03T19:56:52.124" v="47" actId="47"/>
        <pc:sldMkLst>
          <pc:docMk/>
          <pc:sldMk cId="3352190215" sldId="304"/>
        </pc:sldMkLst>
        <pc:spChg chg="mod">
          <ac:chgData name="Hardeep K Dhalla" userId="abf1c324fe834724" providerId="LiveId" clId="{E2480863-56D6-456B-A644-F44436054914}" dt="2022-01-03T19:56:13.014" v="44" actId="21"/>
          <ac:spMkLst>
            <pc:docMk/>
            <pc:sldMk cId="3352190215" sldId="304"/>
            <ac:spMk id="3" creationId="{07479262-4914-4A8E-B3B0-2B7ED0B11B9D}"/>
          </ac:spMkLst>
        </pc:spChg>
      </pc:sldChg>
      <pc:sldChg chg="modSp new mod">
        <pc:chgData name="Hardeep K Dhalla" userId="abf1c324fe834724" providerId="LiveId" clId="{E2480863-56D6-456B-A644-F44436054914}" dt="2022-01-03T19:59:39.205" v="65" actId="20577"/>
        <pc:sldMkLst>
          <pc:docMk/>
          <pc:sldMk cId="3395983154" sldId="304"/>
        </pc:sldMkLst>
        <pc:spChg chg="mod">
          <ac:chgData name="Hardeep K Dhalla" userId="abf1c324fe834724" providerId="LiveId" clId="{E2480863-56D6-456B-A644-F44436054914}" dt="2022-01-03T19:59:39.205" v="65" actId="20577"/>
          <ac:spMkLst>
            <pc:docMk/>
            <pc:sldMk cId="3395983154" sldId="304"/>
            <ac:spMk id="2" creationId="{1B824113-4094-4A08-B669-1BF36EAF69D8}"/>
          </ac:spMkLst>
        </pc:spChg>
        <pc:spChg chg="mod">
          <ac:chgData name="Hardeep K Dhalla" userId="abf1c324fe834724" providerId="LiveId" clId="{E2480863-56D6-456B-A644-F44436054914}" dt="2022-01-03T19:59:29.878" v="50"/>
          <ac:spMkLst>
            <pc:docMk/>
            <pc:sldMk cId="3395983154" sldId="304"/>
            <ac:spMk id="3" creationId="{6AC2A77F-63EB-4C19-9315-0D51BF40869B}"/>
          </ac:spMkLst>
        </pc:spChg>
      </pc:sldChg>
      <pc:sldChg chg="del">
        <pc:chgData name="Hardeep K Dhalla" userId="abf1c324fe834724" providerId="LiveId" clId="{E2480863-56D6-456B-A644-F44436054914}" dt="2022-01-03T19:48:38.144" v="8" actId="47"/>
        <pc:sldMkLst>
          <pc:docMk/>
          <pc:sldMk cId="1036360243" sldId="305"/>
        </pc:sldMkLst>
      </pc:sldChg>
      <pc:sldChg chg="del">
        <pc:chgData name="Hardeep K Dhalla" userId="abf1c324fe834724" providerId="LiveId" clId="{E2480863-56D6-456B-A644-F44436054914}" dt="2022-01-03T19:48:38.488" v="9" actId="47"/>
        <pc:sldMkLst>
          <pc:docMk/>
          <pc:sldMk cId="3205378592" sldId="306"/>
        </pc:sldMkLst>
      </pc:sldChg>
      <pc:sldChg chg="del">
        <pc:chgData name="Hardeep K Dhalla" userId="abf1c324fe834724" providerId="LiveId" clId="{E2480863-56D6-456B-A644-F44436054914}" dt="2022-01-03T19:48:40.034" v="11" actId="47"/>
        <pc:sldMkLst>
          <pc:docMk/>
          <pc:sldMk cId="2027103198" sldId="307"/>
        </pc:sldMkLst>
      </pc:sldChg>
      <pc:sldChg chg="del">
        <pc:chgData name="Hardeep K Dhalla" userId="abf1c324fe834724" providerId="LiveId" clId="{E2480863-56D6-456B-A644-F44436054914}" dt="2022-01-03T19:48:38.925" v="10" actId="47"/>
        <pc:sldMkLst>
          <pc:docMk/>
          <pc:sldMk cId="1179888279" sldId="308"/>
        </pc:sldMkLst>
      </pc:sldChg>
    </pc:docChg>
  </pc:docChgLst>
  <pc:docChgLst>
    <pc:chgData name="Hardeep K Dhalla" userId="abf1c324fe834724" providerId="LiveId" clId="{E21BFC05-C221-43BE-93F0-71ACC51F5C32}"/>
    <pc:docChg chg="undo custSel addSld delSld modSld sldOrd">
      <pc:chgData name="Hardeep K Dhalla" userId="abf1c324fe834724" providerId="LiveId" clId="{E21BFC05-C221-43BE-93F0-71ACC51F5C32}" dt="2022-02-03T14:12:30.506" v="1982" actId="5793"/>
      <pc:docMkLst>
        <pc:docMk/>
      </pc:docMkLst>
      <pc:sldChg chg="modSp mod">
        <pc:chgData name="Hardeep K Dhalla" userId="abf1c324fe834724" providerId="LiveId" clId="{E21BFC05-C221-43BE-93F0-71ACC51F5C32}" dt="2022-01-24T20:06:00.525" v="136" actId="20577"/>
        <pc:sldMkLst>
          <pc:docMk/>
          <pc:sldMk cId="2486073085" sldId="256"/>
        </pc:sldMkLst>
        <pc:spChg chg="mod">
          <ac:chgData name="Hardeep K Dhalla" userId="abf1c324fe834724" providerId="LiveId" clId="{E21BFC05-C221-43BE-93F0-71ACC51F5C32}" dt="2022-01-24T20:01:40.132" v="129" actId="20577"/>
          <ac:spMkLst>
            <pc:docMk/>
            <pc:sldMk cId="2486073085" sldId="256"/>
            <ac:spMk id="2" creationId="{F4D4121A-000C-4BB9-92F8-9BAA63C3BDBC}"/>
          </ac:spMkLst>
        </pc:spChg>
        <pc:spChg chg="mod">
          <ac:chgData name="Hardeep K Dhalla" userId="abf1c324fe834724" providerId="LiveId" clId="{E21BFC05-C221-43BE-93F0-71ACC51F5C32}" dt="2022-01-24T20:06:00.525" v="136" actId="20577"/>
          <ac:spMkLst>
            <pc:docMk/>
            <pc:sldMk cId="2486073085" sldId="256"/>
            <ac:spMk id="4" creationId="{5C6E9AF3-86A9-4123-AE60-7334A1139AE3}"/>
          </ac:spMkLst>
        </pc:spChg>
      </pc:sldChg>
      <pc:sldChg chg="modSp del mod">
        <pc:chgData name="Hardeep K Dhalla" userId="abf1c324fe834724" providerId="LiveId" clId="{E21BFC05-C221-43BE-93F0-71ACC51F5C32}" dt="2022-01-27T18:53:26.320" v="285" actId="47"/>
        <pc:sldMkLst>
          <pc:docMk/>
          <pc:sldMk cId="189558085" sldId="264"/>
        </pc:sldMkLst>
        <pc:spChg chg="mod">
          <ac:chgData name="Hardeep K Dhalla" userId="abf1c324fe834724" providerId="LiveId" clId="{E21BFC05-C221-43BE-93F0-71ACC51F5C32}" dt="2022-01-27T18:45:54.385" v="283" actId="21"/>
          <ac:spMkLst>
            <pc:docMk/>
            <pc:sldMk cId="189558085" sldId="264"/>
            <ac:spMk id="3" creationId="{07EA4124-85F3-4A95-A43A-BAD2422BE14A}"/>
          </ac:spMkLst>
        </pc:spChg>
      </pc:sldChg>
      <pc:sldChg chg="modSp del mod">
        <pc:chgData name="Hardeep K Dhalla" userId="abf1c324fe834724" providerId="LiveId" clId="{E21BFC05-C221-43BE-93F0-71ACC51F5C32}" dt="2022-01-27T18:48:20.440" v="284" actId="47"/>
        <pc:sldMkLst>
          <pc:docMk/>
          <pc:sldMk cId="3528812773" sldId="265"/>
        </pc:sldMkLst>
        <pc:spChg chg="mod">
          <ac:chgData name="Hardeep K Dhalla" userId="abf1c324fe834724" providerId="LiveId" clId="{E21BFC05-C221-43BE-93F0-71ACC51F5C32}" dt="2022-01-24T19:59:55.341" v="103" actId="20577"/>
          <ac:spMkLst>
            <pc:docMk/>
            <pc:sldMk cId="3528812773" sldId="265"/>
            <ac:spMk id="3" creationId="{CB5E27FF-CA11-4EF7-BF9E-1511AA015C39}"/>
          </ac:spMkLst>
        </pc:spChg>
      </pc:sldChg>
      <pc:sldChg chg="modSp del mod">
        <pc:chgData name="Hardeep K Dhalla" userId="abf1c324fe834724" providerId="LiveId" clId="{E21BFC05-C221-43BE-93F0-71ACC51F5C32}" dt="2022-01-27T18:53:26.320" v="285" actId="47"/>
        <pc:sldMkLst>
          <pc:docMk/>
          <pc:sldMk cId="2216004573" sldId="266"/>
        </pc:sldMkLst>
        <pc:spChg chg="mod">
          <ac:chgData name="Hardeep K Dhalla" userId="abf1c324fe834724" providerId="LiveId" clId="{E21BFC05-C221-43BE-93F0-71ACC51F5C32}" dt="2022-01-27T18:38:57.417" v="282" actId="21"/>
          <ac:spMkLst>
            <pc:docMk/>
            <pc:sldMk cId="2216004573" sldId="266"/>
            <ac:spMk id="3" creationId="{AF042709-5922-4FD5-B915-B3FBC38DCEEF}"/>
          </ac:spMkLst>
        </pc:spChg>
      </pc:sldChg>
      <pc:sldChg chg="modSp del mod">
        <pc:chgData name="Hardeep K Dhalla" userId="abf1c324fe834724" providerId="LiveId" clId="{E21BFC05-C221-43BE-93F0-71ACC51F5C32}" dt="2022-01-27T18:53:26.320" v="285" actId="47"/>
        <pc:sldMkLst>
          <pc:docMk/>
          <pc:sldMk cId="2300695849" sldId="267"/>
        </pc:sldMkLst>
        <pc:spChg chg="mod">
          <ac:chgData name="Hardeep K Dhalla" userId="abf1c324fe834724" providerId="LiveId" clId="{E21BFC05-C221-43BE-93F0-71ACC51F5C32}" dt="2022-01-24T19:54:50.094" v="33" actId="20577"/>
          <ac:spMkLst>
            <pc:docMk/>
            <pc:sldMk cId="2300695849" sldId="267"/>
            <ac:spMk id="3" creationId="{F1EDBF82-A7E2-4D11-836C-C6E40996BFE7}"/>
          </ac:spMkLst>
        </pc:spChg>
        <pc:picChg chg="mod">
          <ac:chgData name="Hardeep K Dhalla" userId="abf1c324fe834724" providerId="LiveId" clId="{E21BFC05-C221-43BE-93F0-71ACC51F5C32}" dt="2022-01-24T19:54:52.411" v="34" actId="1076"/>
          <ac:picMkLst>
            <pc:docMk/>
            <pc:sldMk cId="2300695849" sldId="267"/>
            <ac:picMk id="5" creationId="{93CCFD43-6DCB-4D48-B539-0C93286A60A1}"/>
          </ac:picMkLst>
        </pc:picChg>
      </pc:sldChg>
      <pc:sldChg chg="del">
        <pc:chgData name="Hardeep K Dhalla" userId="abf1c324fe834724" providerId="LiveId" clId="{E21BFC05-C221-43BE-93F0-71ACC51F5C32}" dt="2022-01-27T18:53:26.320" v="285" actId="47"/>
        <pc:sldMkLst>
          <pc:docMk/>
          <pc:sldMk cId="755915682" sldId="268"/>
        </pc:sldMkLst>
      </pc:sldChg>
      <pc:sldChg chg="modSp add del">
        <pc:chgData name="Hardeep K Dhalla" userId="abf1c324fe834724" providerId="LiveId" clId="{E21BFC05-C221-43BE-93F0-71ACC51F5C32}" dt="2022-01-27T22:35:47.815" v="1465" actId="47"/>
        <pc:sldMkLst>
          <pc:docMk/>
          <pc:sldMk cId="3030484782" sldId="268"/>
        </pc:sldMkLst>
        <pc:graphicFrameChg chg="mod">
          <ac:chgData name="Hardeep K Dhalla" userId="abf1c324fe834724" providerId="LiveId" clId="{E21BFC05-C221-43BE-93F0-71ACC51F5C32}" dt="2022-01-27T22:35:19.304" v="1456"/>
          <ac:graphicFrameMkLst>
            <pc:docMk/>
            <pc:sldMk cId="3030484782" sldId="268"/>
            <ac:graphicFrameMk id="6" creationId="{00000000-0000-0000-0000-000000000000}"/>
          </ac:graphicFrameMkLst>
        </pc:graphicFrameChg>
      </pc:sldChg>
      <pc:sldChg chg="delSp modSp add del mod">
        <pc:chgData name="Hardeep K Dhalla" userId="abf1c324fe834724" providerId="LiveId" clId="{E21BFC05-C221-43BE-93F0-71ACC51F5C32}" dt="2022-01-27T22:36:26.206" v="1475" actId="47"/>
        <pc:sldMkLst>
          <pc:docMk/>
          <pc:sldMk cId="1974400469" sldId="269"/>
        </pc:sldMkLst>
        <pc:spChg chg="del">
          <ac:chgData name="Hardeep K Dhalla" userId="abf1c324fe834724" providerId="LiveId" clId="{E21BFC05-C221-43BE-93F0-71ACC51F5C32}" dt="2022-01-27T22:35:51.187" v="1466" actId="478"/>
          <ac:spMkLst>
            <pc:docMk/>
            <pc:sldMk cId="1974400469" sldId="269"/>
            <ac:spMk id="3" creationId="{00000000-0000-0000-0000-000000000000}"/>
          </ac:spMkLst>
        </pc:spChg>
        <pc:spChg chg="del mod">
          <ac:chgData name="Hardeep K Dhalla" userId="abf1c324fe834724" providerId="LiveId" clId="{E21BFC05-C221-43BE-93F0-71ACC51F5C32}" dt="2022-01-27T22:35:53.834" v="1468" actId="478"/>
          <ac:spMkLst>
            <pc:docMk/>
            <pc:sldMk cId="1974400469" sldId="269"/>
            <ac:spMk id="4" creationId="{00000000-0000-0000-0000-000000000000}"/>
          </ac:spMkLst>
        </pc:spChg>
        <pc:spChg chg="del">
          <ac:chgData name="Hardeep K Dhalla" userId="abf1c324fe834724" providerId="LiveId" clId="{E21BFC05-C221-43BE-93F0-71ACC51F5C32}" dt="2022-01-27T22:35:56.579" v="1469" actId="478"/>
          <ac:spMkLst>
            <pc:docMk/>
            <pc:sldMk cId="1974400469" sldId="269"/>
            <ac:spMk id="5" creationId="{00000000-0000-0000-0000-000000000000}"/>
          </ac:spMkLst>
        </pc:spChg>
      </pc:sldChg>
      <pc:sldChg chg="modSp del mod">
        <pc:chgData name="Hardeep K Dhalla" userId="abf1c324fe834724" providerId="LiveId" clId="{E21BFC05-C221-43BE-93F0-71ACC51F5C32}" dt="2022-01-27T18:53:26.320" v="285" actId="47"/>
        <pc:sldMkLst>
          <pc:docMk/>
          <pc:sldMk cId="3448143176" sldId="269"/>
        </pc:sldMkLst>
        <pc:spChg chg="mod">
          <ac:chgData name="Hardeep K Dhalla" userId="abf1c324fe834724" providerId="LiveId" clId="{E21BFC05-C221-43BE-93F0-71ACC51F5C32}" dt="2022-01-24T19:55:06.790" v="35" actId="20577"/>
          <ac:spMkLst>
            <pc:docMk/>
            <pc:sldMk cId="3448143176" sldId="269"/>
            <ac:spMk id="3" creationId="{AAC64095-49BC-47D7-9DD4-D76C07379432}"/>
          </ac:spMkLst>
        </pc:spChg>
      </pc:sldChg>
      <pc:sldChg chg="delSp add del mod">
        <pc:chgData name="Hardeep K Dhalla" userId="abf1c324fe834724" providerId="LiveId" clId="{E21BFC05-C221-43BE-93F0-71ACC51F5C32}" dt="2022-01-27T22:36:27.003" v="1476" actId="47"/>
        <pc:sldMkLst>
          <pc:docMk/>
          <pc:sldMk cId="2798746726" sldId="270"/>
        </pc:sldMkLst>
        <pc:spChg chg="del">
          <ac:chgData name="Hardeep K Dhalla" userId="abf1c324fe834724" providerId="LiveId" clId="{E21BFC05-C221-43BE-93F0-71ACC51F5C32}" dt="2022-01-27T22:36:14.188" v="1473" actId="478"/>
          <ac:spMkLst>
            <pc:docMk/>
            <pc:sldMk cId="2798746726" sldId="270"/>
            <ac:spMk id="3" creationId="{00000000-0000-0000-0000-000000000000}"/>
          </ac:spMkLst>
        </pc:spChg>
      </pc:sldChg>
      <pc:sldChg chg="modSp del mod">
        <pc:chgData name="Hardeep K Dhalla" userId="abf1c324fe834724" providerId="LiveId" clId="{E21BFC05-C221-43BE-93F0-71ACC51F5C32}" dt="2022-01-27T18:53:26.320" v="285" actId="47"/>
        <pc:sldMkLst>
          <pc:docMk/>
          <pc:sldMk cId="3688480726" sldId="270"/>
        </pc:sldMkLst>
        <pc:spChg chg="mod">
          <ac:chgData name="Hardeep K Dhalla" userId="abf1c324fe834724" providerId="LiveId" clId="{E21BFC05-C221-43BE-93F0-71ACC51F5C32}" dt="2022-01-24T19:55:37.750" v="37" actId="20577"/>
          <ac:spMkLst>
            <pc:docMk/>
            <pc:sldMk cId="3688480726" sldId="270"/>
            <ac:spMk id="3" creationId="{E48ABB44-778D-4C75-8ADF-2CF9D30FF893}"/>
          </ac:spMkLst>
        </pc:spChg>
      </pc:sldChg>
      <pc:sldChg chg="delSp add del mod">
        <pc:chgData name="Hardeep K Dhalla" userId="abf1c324fe834724" providerId="LiveId" clId="{E21BFC05-C221-43BE-93F0-71ACC51F5C32}" dt="2022-01-27T22:36:27.359" v="1477" actId="47"/>
        <pc:sldMkLst>
          <pc:docMk/>
          <pc:sldMk cId="1308158378" sldId="271"/>
        </pc:sldMkLst>
        <pc:spChg chg="del">
          <ac:chgData name="Hardeep K Dhalla" userId="abf1c324fe834724" providerId="LiveId" clId="{E21BFC05-C221-43BE-93F0-71ACC51F5C32}" dt="2022-01-27T22:36:05.810" v="1470" actId="478"/>
          <ac:spMkLst>
            <pc:docMk/>
            <pc:sldMk cId="1308158378" sldId="271"/>
            <ac:spMk id="3" creationId="{00000000-0000-0000-0000-000000000000}"/>
          </ac:spMkLst>
        </pc:spChg>
        <pc:spChg chg="del">
          <ac:chgData name="Hardeep K Dhalla" userId="abf1c324fe834724" providerId="LiveId" clId="{E21BFC05-C221-43BE-93F0-71ACC51F5C32}" dt="2022-01-27T22:36:07.595" v="1471" actId="478"/>
          <ac:spMkLst>
            <pc:docMk/>
            <pc:sldMk cId="1308158378" sldId="271"/>
            <ac:spMk id="4" creationId="{00000000-0000-0000-0000-000000000000}"/>
          </ac:spMkLst>
        </pc:spChg>
        <pc:spChg chg="del">
          <ac:chgData name="Hardeep K Dhalla" userId="abf1c324fe834724" providerId="LiveId" clId="{E21BFC05-C221-43BE-93F0-71ACC51F5C32}" dt="2022-01-27T22:36:09.459" v="1472" actId="478"/>
          <ac:spMkLst>
            <pc:docMk/>
            <pc:sldMk cId="1308158378" sldId="271"/>
            <ac:spMk id="5" creationId="{00000000-0000-0000-0000-000000000000}"/>
          </ac:spMkLst>
        </pc:spChg>
      </pc:sldChg>
      <pc:sldChg chg="del">
        <pc:chgData name="Hardeep K Dhalla" userId="abf1c324fe834724" providerId="LiveId" clId="{E21BFC05-C221-43BE-93F0-71ACC51F5C32}" dt="2022-01-27T18:53:26.320" v="285" actId="47"/>
        <pc:sldMkLst>
          <pc:docMk/>
          <pc:sldMk cId="2577532352" sldId="271"/>
        </pc:sldMkLst>
      </pc:sldChg>
      <pc:sldChg chg="add del">
        <pc:chgData name="Hardeep K Dhalla" userId="abf1c324fe834724" providerId="LiveId" clId="{E21BFC05-C221-43BE-93F0-71ACC51F5C32}" dt="2022-02-02T22:01:07.776" v="1973" actId="47"/>
        <pc:sldMkLst>
          <pc:docMk/>
          <pc:sldMk cId="3165492126" sldId="272"/>
        </pc:sldMkLst>
      </pc:sldChg>
      <pc:sldChg chg="modSp mod ord">
        <pc:chgData name="Hardeep K Dhalla" userId="abf1c324fe834724" providerId="LiveId" clId="{E21BFC05-C221-43BE-93F0-71ACC51F5C32}" dt="2022-01-27T22:11:03.696" v="1293" actId="14100"/>
        <pc:sldMkLst>
          <pc:docMk/>
          <pc:sldMk cId="2001426952" sldId="273"/>
        </pc:sldMkLst>
        <pc:spChg chg="mod">
          <ac:chgData name="Hardeep K Dhalla" userId="abf1c324fe834724" providerId="LiveId" clId="{E21BFC05-C221-43BE-93F0-71ACC51F5C32}" dt="2022-01-27T22:11:03.696" v="1293" actId="14100"/>
          <ac:spMkLst>
            <pc:docMk/>
            <pc:sldMk cId="2001426952" sldId="273"/>
            <ac:spMk id="3" creationId="{8C9A3784-AE09-45B4-8283-21588D421FC6}"/>
          </ac:spMkLst>
        </pc:spChg>
      </pc:sldChg>
      <pc:sldChg chg="modSp del mod">
        <pc:chgData name="Hardeep K Dhalla" userId="abf1c324fe834724" providerId="LiveId" clId="{E21BFC05-C221-43BE-93F0-71ACC51F5C32}" dt="2022-02-02T22:01:23.534" v="1974" actId="2696"/>
        <pc:sldMkLst>
          <pc:docMk/>
          <pc:sldMk cId="292747921" sldId="275"/>
        </pc:sldMkLst>
        <pc:spChg chg="mod">
          <ac:chgData name="Hardeep K Dhalla" userId="abf1c324fe834724" providerId="LiveId" clId="{E21BFC05-C221-43BE-93F0-71ACC51F5C32}" dt="2022-01-27T18:56:37.258" v="301" actId="5793"/>
          <ac:spMkLst>
            <pc:docMk/>
            <pc:sldMk cId="292747921" sldId="275"/>
            <ac:spMk id="3" creationId="{703041CB-89D5-4D29-983E-1FE4059D76C8}"/>
          </ac:spMkLst>
        </pc:spChg>
      </pc:sldChg>
      <pc:sldChg chg="del">
        <pc:chgData name="Hardeep K Dhalla" userId="abf1c324fe834724" providerId="LiveId" clId="{E21BFC05-C221-43BE-93F0-71ACC51F5C32}" dt="2022-02-02T22:01:23.534" v="1974" actId="2696"/>
        <pc:sldMkLst>
          <pc:docMk/>
          <pc:sldMk cId="1059677100" sldId="276"/>
        </pc:sldMkLst>
      </pc:sldChg>
      <pc:sldChg chg="del">
        <pc:chgData name="Hardeep K Dhalla" userId="abf1c324fe834724" providerId="LiveId" clId="{E21BFC05-C221-43BE-93F0-71ACC51F5C32}" dt="2022-02-02T22:01:23.534" v="1974" actId="2696"/>
        <pc:sldMkLst>
          <pc:docMk/>
          <pc:sldMk cId="4208017007" sldId="277"/>
        </pc:sldMkLst>
      </pc:sldChg>
      <pc:sldChg chg="del">
        <pc:chgData name="Hardeep K Dhalla" userId="abf1c324fe834724" providerId="LiveId" clId="{E21BFC05-C221-43BE-93F0-71ACC51F5C32}" dt="2022-02-02T22:01:23.534" v="1974" actId="2696"/>
        <pc:sldMkLst>
          <pc:docMk/>
          <pc:sldMk cId="2683763097" sldId="278"/>
        </pc:sldMkLst>
      </pc:sldChg>
      <pc:sldChg chg="del">
        <pc:chgData name="Hardeep K Dhalla" userId="abf1c324fe834724" providerId="LiveId" clId="{E21BFC05-C221-43BE-93F0-71ACC51F5C32}" dt="2022-02-02T22:01:23.534" v="1974" actId="2696"/>
        <pc:sldMkLst>
          <pc:docMk/>
          <pc:sldMk cId="645362850" sldId="279"/>
        </pc:sldMkLst>
      </pc:sldChg>
      <pc:sldChg chg="del">
        <pc:chgData name="Hardeep K Dhalla" userId="abf1c324fe834724" providerId="LiveId" clId="{E21BFC05-C221-43BE-93F0-71ACC51F5C32}" dt="2022-02-02T22:01:23.534" v="1974" actId="2696"/>
        <pc:sldMkLst>
          <pc:docMk/>
          <pc:sldMk cId="2496485403" sldId="280"/>
        </pc:sldMkLst>
      </pc:sldChg>
      <pc:sldChg chg="modSp del mod">
        <pc:chgData name="Hardeep K Dhalla" userId="abf1c324fe834724" providerId="LiveId" clId="{E21BFC05-C221-43BE-93F0-71ACC51F5C32}" dt="2022-02-02T22:01:23.534" v="1974" actId="2696"/>
        <pc:sldMkLst>
          <pc:docMk/>
          <pc:sldMk cId="2481514001" sldId="281"/>
        </pc:sldMkLst>
        <pc:spChg chg="mod">
          <ac:chgData name="Hardeep K Dhalla" userId="abf1c324fe834724" providerId="LiveId" clId="{E21BFC05-C221-43BE-93F0-71ACC51F5C32}" dt="2022-01-24T20:00:42.084" v="106"/>
          <ac:spMkLst>
            <pc:docMk/>
            <pc:sldMk cId="2481514001" sldId="281"/>
            <ac:spMk id="2" creationId="{0362A793-FAB1-4345-8A16-BF380D980482}"/>
          </ac:spMkLst>
        </pc:spChg>
      </pc:sldChg>
      <pc:sldChg chg="del">
        <pc:chgData name="Hardeep K Dhalla" userId="abf1c324fe834724" providerId="LiveId" clId="{E21BFC05-C221-43BE-93F0-71ACC51F5C32}" dt="2022-02-02T22:01:23.534" v="1974" actId="2696"/>
        <pc:sldMkLst>
          <pc:docMk/>
          <pc:sldMk cId="4084498659" sldId="282"/>
        </pc:sldMkLst>
      </pc:sldChg>
      <pc:sldChg chg="del">
        <pc:chgData name="Hardeep K Dhalla" userId="abf1c324fe834724" providerId="LiveId" clId="{E21BFC05-C221-43BE-93F0-71ACC51F5C32}" dt="2022-02-02T22:01:23.534" v="1974" actId="2696"/>
        <pc:sldMkLst>
          <pc:docMk/>
          <pc:sldMk cId="1941307898" sldId="283"/>
        </pc:sldMkLst>
      </pc:sldChg>
      <pc:sldChg chg="del">
        <pc:chgData name="Hardeep K Dhalla" userId="abf1c324fe834724" providerId="LiveId" clId="{E21BFC05-C221-43BE-93F0-71ACC51F5C32}" dt="2022-02-02T22:01:23.534" v="1974" actId="2696"/>
        <pc:sldMkLst>
          <pc:docMk/>
          <pc:sldMk cId="3176978826" sldId="284"/>
        </pc:sldMkLst>
      </pc:sldChg>
      <pc:sldChg chg="del">
        <pc:chgData name="Hardeep K Dhalla" userId="abf1c324fe834724" providerId="LiveId" clId="{E21BFC05-C221-43BE-93F0-71ACC51F5C32}" dt="2022-02-02T20:33:13.100" v="1509" actId="47"/>
        <pc:sldMkLst>
          <pc:docMk/>
          <pc:sldMk cId="4052682842" sldId="285"/>
        </pc:sldMkLst>
      </pc:sldChg>
      <pc:sldChg chg="del">
        <pc:chgData name="Hardeep K Dhalla" userId="abf1c324fe834724" providerId="LiveId" clId="{E21BFC05-C221-43BE-93F0-71ACC51F5C32}" dt="2022-02-02T22:03:49.003" v="1980" actId="2696"/>
        <pc:sldMkLst>
          <pc:docMk/>
          <pc:sldMk cId="319277118" sldId="286"/>
        </pc:sldMkLst>
      </pc:sldChg>
      <pc:sldChg chg="del">
        <pc:chgData name="Hardeep K Dhalla" userId="abf1c324fe834724" providerId="LiveId" clId="{E21BFC05-C221-43BE-93F0-71ACC51F5C32}" dt="2022-02-02T20:33:14.600" v="1510" actId="47"/>
        <pc:sldMkLst>
          <pc:docMk/>
          <pc:sldMk cId="1566210039" sldId="303"/>
        </pc:sldMkLst>
      </pc:sldChg>
      <pc:sldChg chg="modSp new mod">
        <pc:chgData name="Hardeep K Dhalla" userId="abf1c324fe834724" providerId="LiveId" clId="{E21BFC05-C221-43BE-93F0-71ACC51F5C32}" dt="2022-02-03T14:12:30.506" v="1982" actId="5793"/>
        <pc:sldMkLst>
          <pc:docMk/>
          <pc:sldMk cId="3481869654" sldId="305"/>
        </pc:sldMkLst>
        <pc:spChg chg="mod">
          <ac:chgData name="Hardeep K Dhalla" userId="abf1c324fe834724" providerId="LiveId" clId="{E21BFC05-C221-43BE-93F0-71ACC51F5C32}" dt="2022-01-24T20:06:55.445" v="147" actId="20577"/>
          <ac:spMkLst>
            <pc:docMk/>
            <pc:sldMk cId="3481869654" sldId="305"/>
            <ac:spMk id="2" creationId="{1948836B-A90A-4665-82B4-3CB4C800DAAB}"/>
          </ac:spMkLst>
        </pc:spChg>
        <pc:spChg chg="mod">
          <ac:chgData name="Hardeep K Dhalla" userId="abf1c324fe834724" providerId="LiveId" clId="{E21BFC05-C221-43BE-93F0-71ACC51F5C32}" dt="2022-02-03T14:12:30.506" v="1982" actId="5793"/>
          <ac:spMkLst>
            <pc:docMk/>
            <pc:sldMk cId="3481869654" sldId="305"/>
            <ac:spMk id="3" creationId="{C0B5694C-299D-4368-82E9-B6A30E41C33D}"/>
          </ac:spMkLst>
        </pc:spChg>
      </pc:sldChg>
      <pc:sldChg chg="modSp add del mod">
        <pc:chgData name="Hardeep K Dhalla" userId="abf1c324fe834724" providerId="LiveId" clId="{E21BFC05-C221-43BE-93F0-71ACC51F5C32}" dt="2022-02-02T22:01:23.534" v="1974" actId="2696"/>
        <pc:sldMkLst>
          <pc:docMk/>
          <pc:sldMk cId="87509399" sldId="306"/>
        </pc:sldMkLst>
        <pc:spChg chg="mod">
          <ac:chgData name="Hardeep K Dhalla" userId="abf1c324fe834724" providerId="LiveId" clId="{E21BFC05-C221-43BE-93F0-71ACC51F5C32}" dt="2022-01-27T18:56:29.231" v="299" actId="6549"/>
          <ac:spMkLst>
            <pc:docMk/>
            <pc:sldMk cId="87509399" sldId="306"/>
            <ac:spMk id="3" creationId="{703041CB-89D5-4D29-983E-1FE4059D76C8}"/>
          </ac:spMkLst>
        </pc:spChg>
      </pc:sldChg>
      <pc:sldChg chg="addSp delSp modSp new del mod">
        <pc:chgData name="Hardeep K Dhalla" userId="abf1c324fe834724" providerId="LiveId" clId="{E21BFC05-C221-43BE-93F0-71ACC51F5C32}" dt="2022-02-02T20:33:19.488" v="1513" actId="47"/>
        <pc:sldMkLst>
          <pc:docMk/>
          <pc:sldMk cId="4037216295" sldId="307"/>
        </pc:sldMkLst>
        <pc:spChg chg="mod">
          <ac:chgData name="Hardeep K Dhalla" userId="abf1c324fe834724" providerId="LiveId" clId="{E21BFC05-C221-43BE-93F0-71ACC51F5C32}" dt="2022-01-27T19:30:15.387" v="342" actId="20577"/>
          <ac:spMkLst>
            <pc:docMk/>
            <pc:sldMk cId="4037216295" sldId="307"/>
            <ac:spMk id="2" creationId="{1B64D62D-A26D-4833-9CAC-E3CF389099D8}"/>
          </ac:spMkLst>
        </pc:spChg>
        <pc:spChg chg="del">
          <ac:chgData name="Hardeep K Dhalla" userId="abf1c324fe834724" providerId="LiveId" clId="{E21BFC05-C221-43BE-93F0-71ACC51F5C32}" dt="2022-01-27T19:27:07.084" v="325" actId="22"/>
          <ac:spMkLst>
            <pc:docMk/>
            <pc:sldMk cId="4037216295" sldId="307"/>
            <ac:spMk id="3" creationId="{1D284A88-B297-43C4-BA77-F5133055EDBC}"/>
          </ac:spMkLst>
        </pc:spChg>
        <pc:picChg chg="add mod ord modCrop">
          <ac:chgData name="Hardeep K Dhalla" userId="abf1c324fe834724" providerId="LiveId" clId="{E21BFC05-C221-43BE-93F0-71ACC51F5C32}" dt="2022-01-27T19:31:35.684" v="343" actId="732"/>
          <ac:picMkLst>
            <pc:docMk/>
            <pc:sldMk cId="4037216295" sldId="307"/>
            <ac:picMk id="6" creationId="{9CA75D4C-74BA-4B72-BA7F-2D5402CD2CCC}"/>
          </ac:picMkLst>
        </pc:picChg>
      </pc:sldChg>
      <pc:sldChg chg="addSp delSp modSp new del mod">
        <pc:chgData name="Hardeep K Dhalla" userId="abf1c324fe834724" providerId="LiveId" clId="{E21BFC05-C221-43BE-93F0-71ACC51F5C32}" dt="2022-02-02T20:33:20.241" v="1514" actId="47"/>
        <pc:sldMkLst>
          <pc:docMk/>
          <pc:sldMk cId="1153915169" sldId="308"/>
        </pc:sldMkLst>
        <pc:spChg chg="mod">
          <ac:chgData name="Hardeep K Dhalla" userId="abf1c324fe834724" providerId="LiveId" clId="{E21BFC05-C221-43BE-93F0-71ACC51F5C32}" dt="2022-01-27T19:31:55.976" v="367" actId="20577"/>
          <ac:spMkLst>
            <pc:docMk/>
            <pc:sldMk cId="1153915169" sldId="308"/>
            <ac:spMk id="2" creationId="{6179B64E-55DF-47AA-A3FE-3815A92811F4}"/>
          </ac:spMkLst>
        </pc:spChg>
        <pc:spChg chg="del">
          <ac:chgData name="Hardeep K Dhalla" userId="abf1c324fe834724" providerId="LiveId" clId="{E21BFC05-C221-43BE-93F0-71ACC51F5C32}" dt="2022-01-27T19:27:45.251" v="328" actId="22"/>
          <ac:spMkLst>
            <pc:docMk/>
            <pc:sldMk cId="1153915169" sldId="308"/>
            <ac:spMk id="3" creationId="{80C69BE5-B237-460C-B220-711D758F4AB3}"/>
          </ac:spMkLst>
        </pc:spChg>
        <pc:picChg chg="add mod ord modCrop">
          <ac:chgData name="Hardeep K Dhalla" userId="abf1c324fe834724" providerId="LiveId" clId="{E21BFC05-C221-43BE-93F0-71ACC51F5C32}" dt="2022-01-27T19:31:48.405" v="346" actId="14100"/>
          <ac:picMkLst>
            <pc:docMk/>
            <pc:sldMk cId="1153915169" sldId="308"/>
            <ac:picMk id="6" creationId="{0E7676B8-484B-43C3-B2D3-4B8F2D700BD3}"/>
          </ac:picMkLst>
        </pc:picChg>
      </pc:sldChg>
      <pc:sldChg chg="addSp modSp new del mod">
        <pc:chgData name="Hardeep K Dhalla" userId="abf1c324fe834724" providerId="LiveId" clId="{E21BFC05-C221-43BE-93F0-71ACC51F5C32}" dt="2022-02-02T20:33:16.475" v="1511" actId="47"/>
        <pc:sldMkLst>
          <pc:docMk/>
          <pc:sldMk cId="1822340867" sldId="309"/>
        </pc:sldMkLst>
        <pc:spChg chg="mod">
          <ac:chgData name="Hardeep K Dhalla" userId="abf1c324fe834724" providerId="LiveId" clId="{E21BFC05-C221-43BE-93F0-71ACC51F5C32}" dt="2022-01-27T19:29:43.889" v="335"/>
          <ac:spMkLst>
            <pc:docMk/>
            <pc:sldMk cId="1822340867" sldId="309"/>
            <ac:spMk id="2" creationId="{8A737383-695F-4AEB-BFB1-66BA54AD572F}"/>
          </ac:spMkLst>
        </pc:spChg>
        <pc:picChg chg="add mod">
          <ac:chgData name="Hardeep K Dhalla" userId="abf1c324fe834724" providerId="LiveId" clId="{E21BFC05-C221-43BE-93F0-71ACC51F5C32}" dt="2022-01-27T19:29:46.584" v="336" actId="1076"/>
          <ac:picMkLst>
            <pc:docMk/>
            <pc:sldMk cId="1822340867" sldId="309"/>
            <ac:picMk id="6" creationId="{7E512C48-8C09-4EAC-B2DF-EC888805634E}"/>
          </ac:picMkLst>
        </pc:picChg>
      </pc:sldChg>
      <pc:sldChg chg="addSp modSp new del mod">
        <pc:chgData name="Hardeep K Dhalla" userId="abf1c324fe834724" providerId="LiveId" clId="{E21BFC05-C221-43BE-93F0-71ACC51F5C32}" dt="2022-02-02T20:33:18.048" v="1512" actId="47"/>
        <pc:sldMkLst>
          <pc:docMk/>
          <pc:sldMk cId="1471696006" sldId="310"/>
        </pc:sldMkLst>
        <pc:spChg chg="mod">
          <ac:chgData name="Hardeep K Dhalla" userId="abf1c324fe834724" providerId="LiveId" clId="{E21BFC05-C221-43BE-93F0-71ACC51F5C32}" dt="2022-01-27T19:33:08.317" v="373"/>
          <ac:spMkLst>
            <pc:docMk/>
            <pc:sldMk cId="1471696006" sldId="310"/>
            <ac:spMk id="2" creationId="{166DB09F-B28D-4969-BD3C-98410E79470A}"/>
          </ac:spMkLst>
        </pc:spChg>
        <pc:picChg chg="add mod">
          <ac:chgData name="Hardeep K Dhalla" userId="abf1c324fe834724" providerId="LiveId" clId="{E21BFC05-C221-43BE-93F0-71ACC51F5C32}" dt="2022-01-27T19:32:50.227" v="370" actId="1076"/>
          <ac:picMkLst>
            <pc:docMk/>
            <pc:sldMk cId="1471696006" sldId="310"/>
            <ac:picMk id="6" creationId="{A6203046-8365-40BC-B2C1-B5D51A3CC343}"/>
          </ac:picMkLst>
        </pc:picChg>
      </pc:sldChg>
      <pc:sldChg chg="addSp delSp modSp new mod">
        <pc:chgData name="Hardeep K Dhalla" userId="abf1c324fe834724" providerId="LiveId" clId="{E21BFC05-C221-43BE-93F0-71ACC51F5C32}" dt="2022-01-27T20:02:16.441" v="829" actId="1076"/>
        <pc:sldMkLst>
          <pc:docMk/>
          <pc:sldMk cId="716524484" sldId="311"/>
        </pc:sldMkLst>
        <pc:spChg chg="mod">
          <ac:chgData name="Hardeep K Dhalla" userId="abf1c324fe834724" providerId="LiveId" clId="{E21BFC05-C221-43BE-93F0-71ACC51F5C32}" dt="2022-01-27T19:38:51.927" v="389" actId="20577"/>
          <ac:spMkLst>
            <pc:docMk/>
            <pc:sldMk cId="716524484" sldId="311"/>
            <ac:spMk id="2" creationId="{87B94943-A3BF-4B9A-8709-B13CBF2493F1}"/>
          </ac:spMkLst>
        </pc:spChg>
        <pc:spChg chg="mod">
          <ac:chgData name="Hardeep K Dhalla" userId="abf1c324fe834724" providerId="LiveId" clId="{E21BFC05-C221-43BE-93F0-71ACC51F5C32}" dt="2022-01-27T19:59:20.326" v="707" actId="14"/>
          <ac:spMkLst>
            <pc:docMk/>
            <pc:sldMk cId="716524484" sldId="311"/>
            <ac:spMk id="3" creationId="{B3A42BD3-6057-4039-B223-37DCE0C5A6E1}"/>
          </ac:spMkLst>
        </pc:spChg>
        <pc:spChg chg="add del">
          <ac:chgData name="Hardeep K Dhalla" userId="abf1c324fe834724" providerId="LiveId" clId="{E21BFC05-C221-43BE-93F0-71ACC51F5C32}" dt="2022-01-27T19:54:41.682" v="617"/>
          <ac:spMkLst>
            <pc:docMk/>
            <pc:sldMk cId="716524484" sldId="311"/>
            <ac:spMk id="9" creationId="{C032B464-074F-4312-ABAD-A8386E3A49D5}"/>
          </ac:spMkLst>
        </pc:spChg>
        <pc:spChg chg="add del">
          <ac:chgData name="Hardeep K Dhalla" userId="abf1c324fe834724" providerId="LiveId" clId="{E21BFC05-C221-43BE-93F0-71ACC51F5C32}" dt="2022-01-27T19:59:18.654" v="704"/>
          <ac:spMkLst>
            <pc:docMk/>
            <pc:sldMk cId="716524484" sldId="311"/>
            <ac:spMk id="10" creationId="{86BDDC3F-F0F1-44A8-A098-C4670F4E841A}"/>
          </ac:spMkLst>
        </pc:spChg>
        <pc:picChg chg="add del mod">
          <ac:chgData name="Hardeep K Dhalla" userId="abf1c324fe834724" providerId="LiveId" clId="{E21BFC05-C221-43BE-93F0-71ACC51F5C32}" dt="2022-01-27T19:53:04.092" v="611" actId="478"/>
          <ac:picMkLst>
            <pc:docMk/>
            <pc:sldMk cId="716524484" sldId="311"/>
            <ac:picMk id="6" creationId="{00E5B2F7-5A4A-4887-9952-8F7507D7CE88}"/>
          </ac:picMkLst>
        </pc:picChg>
        <pc:picChg chg="add mod">
          <ac:chgData name="Hardeep K Dhalla" userId="abf1c324fe834724" providerId="LiveId" clId="{E21BFC05-C221-43BE-93F0-71ACC51F5C32}" dt="2022-01-27T20:02:16.441" v="829" actId="1076"/>
          <ac:picMkLst>
            <pc:docMk/>
            <pc:sldMk cId="716524484" sldId="311"/>
            <ac:picMk id="8" creationId="{2AA25A5F-3EDE-456D-8BC0-0B4EE515F2D2}"/>
          </ac:picMkLst>
        </pc:picChg>
      </pc:sldChg>
      <pc:sldChg chg="addSp modSp new del mod">
        <pc:chgData name="Hardeep K Dhalla" userId="abf1c324fe834724" providerId="LiveId" clId="{E21BFC05-C221-43BE-93F0-71ACC51F5C32}" dt="2022-02-02T20:33:22.583" v="1516" actId="47"/>
        <pc:sldMkLst>
          <pc:docMk/>
          <pc:sldMk cId="3528061156" sldId="312"/>
        </pc:sldMkLst>
        <pc:spChg chg="mod">
          <ac:chgData name="Hardeep K Dhalla" userId="abf1c324fe834724" providerId="LiveId" clId="{E21BFC05-C221-43BE-93F0-71ACC51F5C32}" dt="2022-01-27T19:39:07.551" v="414" actId="20577"/>
          <ac:spMkLst>
            <pc:docMk/>
            <pc:sldMk cId="3528061156" sldId="312"/>
            <ac:spMk id="2" creationId="{FADB22FF-A3FC-4889-8B04-993E07268978}"/>
          </ac:spMkLst>
        </pc:spChg>
        <pc:spChg chg="mod">
          <ac:chgData name="Hardeep K Dhalla" userId="abf1c324fe834724" providerId="LiveId" clId="{E21BFC05-C221-43BE-93F0-71ACC51F5C32}" dt="2022-01-27T19:40:50.576" v="453" actId="1076"/>
          <ac:spMkLst>
            <pc:docMk/>
            <pc:sldMk cId="3528061156" sldId="312"/>
            <ac:spMk id="3" creationId="{9962C78D-EE14-4621-9EC5-035AF5857518}"/>
          </ac:spMkLst>
        </pc:spChg>
        <pc:picChg chg="add mod">
          <ac:chgData name="Hardeep K Dhalla" userId="abf1c324fe834724" providerId="LiveId" clId="{E21BFC05-C221-43BE-93F0-71ACC51F5C32}" dt="2022-01-27T19:44:47.493" v="459" actId="1076"/>
          <ac:picMkLst>
            <pc:docMk/>
            <pc:sldMk cId="3528061156" sldId="312"/>
            <ac:picMk id="6" creationId="{86379929-5314-4E35-97E7-167F5833158A}"/>
          </ac:picMkLst>
        </pc:picChg>
        <pc:picChg chg="add mod">
          <ac:chgData name="Hardeep K Dhalla" userId="abf1c324fe834724" providerId="LiveId" clId="{E21BFC05-C221-43BE-93F0-71ACC51F5C32}" dt="2022-01-27T19:44:37.700" v="457" actId="1076"/>
          <ac:picMkLst>
            <pc:docMk/>
            <pc:sldMk cId="3528061156" sldId="312"/>
            <ac:picMk id="8" creationId="{87314F5F-9E27-48C0-8262-DEA33B438600}"/>
          </ac:picMkLst>
        </pc:picChg>
        <pc:cxnChg chg="add">
          <ac:chgData name="Hardeep K Dhalla" userId="abf1c324fe834724" providerId="LiveId" clId="{E21BFC05-C221-43BE-93F0-71ACC51F5C32}" dt="2022-01-27T19:44:42.288" v="458" actId="11529"/>
          <ac:cxnSpMkLst>
            <pc:docMk/>
            <pc:sldMk cId="3528061156" sldId="312"/>
            <ac:cxnSpMk id="10" creationId="{F9853D2C-72E5-42D0-8B64-D2FFD67C05C6}"/>
          </ac:cxnSpMkLst>
        </pc:cxnChg>
      </pc:sldChg>
      <pc:sldChg chg="modSp new del mod">
        <pc:chgData name="Hardeep K Dhalla" userId="abf1c324fe834724" providerId="LiveId" clId="{E21BFC05-C221-43BE-93F0-71ACC51F5C32}" dt="2022-02-02T20:33:21.829" v="1515" actId="47"/>
        <pc:sldMkLst>
          <pc:docMk/>
          <pc:sldMk cId="3039361593" sldId="313"/>
        </pc:sldMkLst>
        <pc:spChg chg="mod">
          <ac:chgData name="Hardeep K Dhalla" userId="abf1c324fe834724" providerId="LiveId" clId="{E21BFC05-C221-43BE-93F0-71ACC51F5C32}" dt="2022-01-27T19:46:51.350" v="554" actId="20577"/>
          <ac:spMkLst>
            <pc:docMk/>
            <pc:sldMk cId="3039361593" sldId="313"/>
            <ac:spMk id="2" creationId="{AA4A56DE-CF6A-4280-8276-9A3D342C3EC0}"/>
          </ac:spMkLst>
        </pc:spChg>
        <pc:spChg chg="mod">
          <ac:chgData name="Hardeep K Dhalla" userId="abf1c324fe834724" providerId="LiveId" clId="{E21BFC05-C221-43BE-93F0-71ACC51F5C32}" dt="2022-01-27T19:46:43.334" v="541" actId="20577"/>
          <ac:spMkLst>
            <pc:docMk/>
            <pc:sldMk cId="3039361593" sldId="313"/>
            <ac:spMk id="3" creationId="{7788DFF1-D8B8-4F74-8A08-3C76520F092E}"/>
          </ac:spMkLst>
        </pc:spChg>
      </pc:sldChg>
      <pc:sldChg chg="delSp modSp add mod">
        <pc:chgData name="Hardeep K Dhalla" userId="abf1c324fe834724" providerId="LiveId" clId="{E21BFC05-C221-43BE-93F0-71ACC51F5C32}" dt="2022-01-27T20:02:03.236" v="828" actId="20577"/>
        <pc:sldMkLst>
          <pc:docMk/>
          <pc:sldMk cId="2611410323" sldId="314"/>
        </pc:sldMkLst>
        <pc:spChg chg="mod">
          <ac:chgData name="Hardeep K Dhalla" userId="abf1c324fe834724" providerId="LiveId" clId="{E21BFC05-C221-43BE-93F0-71ACC51F5C32}" dt="2022-01-27T20:02:03.236" v="828" actId="20577"/>
          <ac:spMkLst>
            <pc:docMk/>
            <pc:sldMk cId="2611410323" sldId="314"/>
            <ac:spMk id="3" creationId="{B3A42BD3-6057-4039-B223-37DCE0C5A6E1}"/>
          </ac:spMkLst>
        </pc:spChg>
        <pc:picChg chg="mod">
          <ac:chgData name="Hardeep K Dhalla" userId="abf1c324fe834724" providerId="LiveId" clId="{E21BFC05-C221-43BE-93F0-71ACC51F5C32}" dt="2022-01-27T19:52:59.639" v="610" actId="14100"/>
          <ac:picMkLst>
            <pc:docMk/>
            <pc:sldMk cId="2611410323" sldId="314"/>
            <ac:picMk id="6" creationId="{00E5B2F7-5A4A-4887-9952-8F7507D7CE88}"/>
          </ac:picMkLst>
        </pc:picChg>
        <pc:picChg chg="del">
          <ac:chgData name="Hardeep K Dhalla" userId="abf1c324fe834724" providerId="LiveId" clId="{E21BFC05-C221-43BE-93F0-71ACC51F5C32}" dt="2022-01-27T19:52:44.677" v="602" actId="478"/>
          <ac:picMkLst>
            <pc:docMk/>
            <pc:sldMk cId="2611410323" sldId="314"/>
            <ac:picMk id="8" creationId="{2AA25A5F-3EDE-456D-8BC0-0B4EE515F2D2}"/>
          </ac:picMkLst>
        </pc:picChg>
      </pc:sldChg>
      <pc:sldChg chg="modSp new mod">
        <pc:chgData name="Hardeep K Dhalla" userId="abf1c324fe834724" providerId="LiveId" clId="{E21BFC05-C221-43BE-93F0-71ACC51F5C32}" dt="2022-01-27T20:15:12.482" v="1154" actId="20577"/>
        <pc:sldMkLst>
          <pc:docMk/>
          <pc:sldMk cId="2810198438" sldId="315"/>
        </pc:sldMkLst>
        <pc:spChg chg="mod">
          <ac:chgData name="Hardeep K Dhalla" userId="abf1c324fe834724" providerId="LiveId" clId="{E21BFC05-C221-43BE-93F0-71ACC51F5C32}" dt="2022-01-27T20:03:06.748" v="851" actId="20577"/>
          <ac:spMkLst>
            <pc:docMk/>
            <pc:sldMk cId="2810198438" sldId="315"/>
            <ac:spMk id="2" creationId="{1A08DA5B-7A19-429E-9CC4-2439B73A0299}"/>
          </ac:spMkLst>
        </pc:spChg>
        <pc:spChg chg="mod">
          <ac:chgData name="Hardeep K Dhalla" userId="abf1c324fe834724" providerId="LiveId" clId="{E21BFC05-C221-43BE-93F0-71ACC51F5C32}" dt="2022-01-27T20:15:12.482" v="1154" actId="20577"/>
          <ac:spMkLst>
            <pc:docMk/>
            <pc:sldMk cId="2810198438" sldId="315"/>
            <ac:spMk id="3" creationId="{5CA58315-CE3C-445B-BC9B-8AD901361D1B}"/>
          </ac:spMkLst>
        </pc:spChg>
      </pc:sldChg>
      <pc:sldChg chg="modSp new mod ord">
        <pc:chgData name="Hardeep K Dhalla" userId="abf1c324fe834724" providerId="LiveId" clId="{E21BFC05-C221-43BE-93F0-71ACC51F5C32}" dt="2022-02-02T22:03:23.947" v="1979"/>
        <pc:sldMkLst>
          <pc:docMk/>
          <pc:sldMk cId="3722120278" sldId="316"/>
        </pc:sldMkLst>
        <pc:spChg chg="mod">
          <ac:chgData name="Hardeep K Dhalla" userId="abf1c324fe834724" providerId="LiveId" clId="{E21BFC05-C221-43BE-93F0-71ACC51F5C32}" dt="2022-01-27T20:10:38.633" v="990" actId="27636"/>
          <ac:spMkLst>
            <pc:docMk/>
            <pc:sldMk cId="3722120278" sldId="316"/>
            <ac:spMk id="2" creationId="{5EC3C860-2B71-4D72-B659-7FA9D4EC0701}"/>
          </ac:spMkLst>
        </pc:spChg>
        <pc:spChg chg="mod">
          <ac:chgData name="Hardeep K Dhalla" userId="abf1c324fe834724" providerId="LiveId" clId="{E21BFC05-C221-43BE-93F0-71ACC51F5C32}" dt="2022-02-02T22:03:06.279" v="1977" actId="20577"/>
          <ac:spMkLst>
            <pc:docMk/>
            <pc:sldMk cId="3722120278" sldId="316"/>
            <ac:spMk id="3" creationId="{965C7C2D-61BA-45AC-AE64-1E1412ABC40E}"/>
          </ac:spMkLst>
        </pc:spChg>
      </pc:sldChg>
      <pc:sldChg chg="modSp new mod ord">
        <pc:chgData name="Hardeep K Dhalla" userId="abf1c324fe834724" providerId="LiveId" clId="{E21BFC05-C221-43BE-93F0-71ACC51F5C32}" dt="2022-02-02T21:48:20.861" v="1803"/>
        <pc:sldMkLst>
          <pc:docMk/>
          <pc:sldMk cId="3301602669" sldId="317"/>
        </pc:sldMkLst>
        <pc:spChg chg="mod">
          <ac:chgData name="Hardeep K Dhalla" userId="abf1c324fe834724" providerId="LiveId" clId="{E21BFC05-C221-43BE-93F0-71ACC51F5C32}" dt="2022-01-27T20:13:45.226" v="1149" actId="20577"/>
          <ac:spMkLst>
            <pc:docMk/>
            <pc:sldMk cId="3301602669" sldId="317"/>
            <ac:spMk id="2" creationId="{6A424856-81BE-4B02-A07E-F41890E11131}"/>
          </ac:spMkLst>
        </pc:spChg>
        <pc:spChg chg="mod">
          <ac:chgData name="Hardeep K Dhalla" userId="abf1c324fe834724" providerId="LiveId" clId="{E21BFC05-C221-43BE-93F0-71ACC51F5C32}" dt="2022-01-27T20:22:08.697" v="1156" actId="20577"/>
          <ac:spMkLst>
            <pc:docMk/>
            <pc:sldMk cId="3301602669" sldId="317"/>
            <ac:spMk id="3" creationId="{B87538DD-984B-4455-85F3-600B4BA3BE93}"/>
          </ac:spMkLst>
        </pc:spChg>
      </pc:sldChg>
      <pc:sldChg chg="addSp modSp new mod">
        <pc:chgData name="Hardeep K Dhalla" userId="abf1c324fe834724" providerId="LiveId" clId="{E21BFC05-C221-43BE-93F0-71ACC51F5C32}" dt="2022-01-27T22:09:55.938" v="1291" actId="6549"/>
        <pc:sldMkLst>
          <pc:docMk/>
          <pc:sldMk cId="1373666539" sldId="318"/>
        </pc:sldMkLst>
        <pc:spChg chg="mod">
          <ac:chgData name="Hardeep K Dhalla" userId="abf1c324fe834724" providerId="LiveId" clId="{E21BFC05-C221-43BE-93F0-71ACC51F5C32}" dt="2022-01-27T22:09:55.938" v="1291" actId="6549"/>
          <ac:spMkLst>
            <pc:docMk/>
            <pc:sldMk cId="1373666539" sldId="318"/>
            <ac:spMk id="2" creationId="{6743BF33-2474-447D-B5B4-1DEF0540930B}"/>
          </ac:spMkLst>
        </pc:spChg>
        <pc:spChg chg="mod">
          <ac:chgData name="Hardeep K Dhalla" userId="abf1c324fe834724" providerId="LiveId" clId="{E21BFC05-C221-43BE-93F0-71ACC51F5C32}" dt="2022-01-27T21:53:32.836" v="1203" actId="12"/>
          <ac:spMkLst>
            <pc:docMk/>
            <pc:sldMk cId="1373666539" sldId="318"/>
            <ac:spMk id="3" creationId="{B88E0140-2D53-4E18-BF16-B251344C9736}"/>
          </ac:spMkLst>
        </pc:spChg>
        <pc:picChg chg="add mod">
          <ac:chgData name="Hardeep K Dhalla" userId="abf1c324fe834724" providerId="LiveId" clId="{E21BFC05-C221-43BE-93F0-71ACC51F5C32}" dt="2022-01-27T21:53:35.003" v="1204" actId="1076"/>
          <ac:picMkLst>
            <pc:docMk/>
            <pc:sldMk cId="1373666539" sldId="318"/>
            <ac:picMk id="6" creationId="{DD6CA14A-14CD-426C-8783-6EDDE723E6F2}"/>
          </ac:picMkLst>
        </pc:picChg>
        <pc:picChg chg="add mod">
          <ac:chgData name="Hardeep K Dhalla" userId="abf1c324fe834724" providerId="LiveId" clId="{E21BFC05-C221-43BE-93F0-71ACC51F5C32}" dt="2022-01-27T21:53:23.714" v="1199" actId="14100"/>
          <ac:picMkLst>
            <pc:docMk/>
            <pc:sldMk cId="1373666539" sldId="318"/>
            <ac:picMk id="8" creationId="{D2010866-C795-40E3-8655-45F52C10CE14}"/>
          </ac:picMkLst>
        </pc:picChg>
      </pc:sldChg>
      <pc:sldChg chg="addSp delSp modSp new mod">
        <pc:chgData name="Hardeep K Dhalla" userId="abf1c324fe834724" providerId="LiveId" clId="{E21BFC05-C221-43BE-93F0-71ACC51F5C32}" dt="2022-02-02T21:38:04.326" v="1801" actId="6549"/>
        <pc:sldMkLst>
          <pc:docMk/>
          <pc:sldMk cId="395522181" sldId="319"/>
        </pc:sldMkLst>
        <pc:spChg chg="mod">
          <ac:chgData name="Hardeep K Dhalla" userId="abf1c324fe834724" providerId="LiveId" clId="{E21BFC05-C221-43BE-93F0-71ACC51F5C32}" dt="2022-02-02T21:38:04.326" v="1801" actId="6549"/>
          <ac:spMkLst>
            <pc:docMk/>
            <pc:sldMk cId="395522181" sldId="319"/>
            <ac:spMk id="2" creationId="{1F00EB12-C5E5-4D07-A55B-16B82A22267E}"/>
          </ac:spMkLst>
        </pc:spChg>
        <pc:spChg chg="del">
          <ac:chgData name="Hardeep K Dhalla" userId="abf1c324fe834724" providerId="LiveId" clId="{E21BFC05-C221-43BE-93F0-71ACC51F5C32}" dt="2022-01-27T21:54:15.079" v="1251" actId="22"/>
          <ac:spMkLst>
            <pc:docMk/>
            <pc:sldMk cId="395522181" sldId="319"/>
            <ac:spMk id="3" creationId="{8D567654-F9FD-4989-8629-CC89E2A95C72}"/>
          </ac:spMkLst>
        </pc:spChg>
        <pc:spChg chg="add del mod">
          <ac:chgData name="Hardeep K Dhalla" userId="abf1c324fe834724" providerId="LiveId" clId="{E21BFC05-C221-43BE-93F0-71ACC51F5C32}" dt="2022-02-02T21:30:27.509" v="1786" actId="478"/>
          <ac:spMkLst>
            <pc:docMk/>
            <pc:sldMk cId="395522181" sldId="319"/>
            <ac:spMk id="9" creationId="{DC15CA7F-8D56-4FDF-A09C-B19586CBC454}"/>
          </ac:spMkLst>
        </pc:spChg>
        <pc:spChg chg="add del mod">
          <ac:chgData name="Hardeep K Dhalla" userId="abf1c324fe834724" providerId="LiveId" clId="{E21BFC05-C221-43BE-93F0-71ACC51F5C32}" dt="2022-02-02T21:30:27.509" v="1786" actId="478"/>
          <ac:spMkLst>
            <pc:docMk/>
            <pc:sldMk cId="395522181" sldId="319"/>
            <ac:spMk id="11" creationId="{0E42E7CC-1D29-4606-8E54-02C3E2FC7831}"/>
          </ac:spMkLst>
        </pc:spChg>
        <pc:picChg chg="add mod ord">
          <ac:chgData name="Hardeep K Dhalla" userId="abf1c324fe834724" providerId="LiveId" clId="{E21BFC05-C221-43BE-93F0-71ACC51F5C32}" dt="2022-02-02T21:30:37.856" v="1792" actId="14100"/>
          <ac:picMkLst>
            <pc:docMk/>
            <pc:sldMk cId="395522181" sldId="319"/>
            <ac:picMk id="6" creationId="{17415767-8ACA-4110-919E-4EAF93D45B1B}"/>
          </ac:picMkLst>
        </pc:picChg>
        <pc:picChg chg="add del mod">
          <ac:chgData name="Hardeep K Dhalla" userId="abf1c324fe834724" providerId="LiveId" clId="{E21BFC05-C221-43BE-93F0-71ACC51F5C32}" dt="2022-02-02T21:30:20.264" v="1783" actId="21"/>
          <ac:picMkLst>
            <pc:docMk/>
            <pc:sldMk cId="395522181" sldId="319"/>
            <ac:picMk id="8" creationId="{98B335A4-2BEF-4D2E-B880-E53DDD52BEFA}"/>
          </ac:picMkLst>
        </pc:picChg>
        <pc:cxnChg chg="add del mod">
          <ac:chgData name="Hardeep K Dhalla" userId="abf1c324fe834724" providerId="LiveId" clId="{E21BFC05-C221-43BE-93F0-71ACC51F5C32}" dt="2022-02-02T21:30:29.860" v="1787" actId="478"/>
          <ac:cxnSpMkLst>
            <pc:docMk/>
            <pc:sldMk cId="395522181" sldId="319"/>
            <ac:cxnSpMk id="10" creationId="{2BDB4F72-2551-4951-ACDA-EA644EE0C334}"/>
          </ac:cxnSpMkLst>
        </pc:cxnChg>
      </pc:sldChg>
      <pc:sldChg chg="add">
        <pc:chgData name="Hardeep K Dhalla" userId="abf1c324fe834724" providerId="LiveId" clId="{E21BFC05-C221-43BE-93F0-71ACC51F5C32}" dt="2022-01-27T21:56:30.967" v="1265"/>
        <pc:sldMkLst>
          <pc:docMk/>
          <pc:sldMk cId="2019071635" sldId="320"/>
        </pc:sldMkLst>
      </pc:sldChg>
      <pc:sldChg chg="modSp new del mod">
        <pc:chgData name="Hardeep K Dhalla" userId="abf1c324fe834724" providerId="LiveId" clId="{E21BFC05-C221-43BE-93F0-71ACC51F5C32}" dt="2022-02-02T20:34:39.514" v="1517" actId="47"/>
        <pc:sldMkLst>
          <pc:docMk/>
          <pc:sldMk cId="931638925" sldId="321"/>
        </pc:sldMkLst>
        <pc:spChg chg="mod">
          <ac:chgData name="Hardeep K Dhalla" userId="abf1c324fe834724" providerId="LiveId" clId="{E21BFC05-C221-43BE-93F0-71ACC51F5C32}" dt="2022-01-27T21:58:00.896" v="1288" actId="20577"/>
          <ac:spMkLst>
            <pc:docMk/>
            <pc:sldMk cId="931638925" sldId="321"/>
            <ac:spMk id="2" creationId="{AF22B70A-51B4-493F-B58F-455BB2D337D2}"/>
          </ac:spMkLst>
        </pc:spChg>
      </pc:sldChg>
      <pc:sldChg chg="modSp new mod ord">
        <pc:chgData name="Hardeep K Dhalla" userId="abf1c324fe834724" providerId="LiveId" clId="{E21BFC05-C221-43BE-93F0-71ACC51F5C32}" dt="2022-01-27T22:12:02.701" v="1337" actId="403"/>
        <pc:sldMkLst>
          <pc:docMk/>
          <pc:sldMk cId="1896083719" sldId="322"/>
        </pc:sldMkLst>
        <pc:spChg chg="mod">
          <ac:chgData name="Hardeep K Dhalla" userId="abf1c324fe834724" providerId="LiveId" clId="{E21BFC05-C221-43BE-93F0-71ACC51F5C32}" dt="2022-01-27T22:11:42.949" v="1315"/>
          <ac:spMkLst>
            <pc:docMk/>
            <pc:sldMk cId="1896083719" sldId="322"/>
            <ac:spMk id="2" creationId="{FB74CEAC-1452-4A05-AEFA-87194F2F93F8}"/>
          </ac:spMkLst>
        </pc:spChg>
        <pc:spChg chg="mod">
          <ac:chgData name="Hardeep K Dhalla" userId="abf1c324fe834724" providerId="LiveId" clId="{E21BFC05-C221-43BE-93F0-71ACC51F5C32}" dt="2022-01-27T22:12:02.701" v="1337" actId="403"/>
          <ac:spMkLst>
            <pc:docMk/>
            <pc:sldMk cId="1896083719" sldId="322"/>
            <ac:spMk id="3" creationId="{2A3D8676-3946-4B12-A49E-937D55732473}"/>
          </ac:spMkLst>
        </pc:spChg>
      </pc:sldChg>
      <pc:sldChg chg="modSp add del">
        <pc:chgData name="Hardeep K Dhalla" userId="abf1c324fe834724" providerId="LiveId" clId="{E21BFC05-C221-43BE-93F0-71ACC51F5C32}" dt="2022-01-27T22:16:31.898" v="1436" actId="47"/>
        <pc:sldMkLst>
          <pc:docMk/>
          <pc:sldMk cId="1090574656" sldId="323"/>
        </pc:sldMkLst>
        <pc:graphicFrameChg chg="mod">
          <ac:chgData name="Hardeep K Dhalla" userId="abf1c324fe834724" providerId="LiveId" clId="{E21BFC05-C221-43BE-93F0-71ACC51F5C32}" dt="2022-01-27T22:15:50.039" v="1379"/>
          <ac:graphicFrameMkLst>
            <pc:docMk/>
            <pc:sldMk cId="1090574656" sldId="323"/>
            <ac:graphicFrameMk id="6" creationId="{00000000-0000-0000-0000-000000000000}"/>
          </ac:graphicFrameMkLst>
        </pc:graphicFrameChg>
      </pc:sldChg>
      <pc:sldChg chg="modSp add del mod">
        <pc:chgData name="Hardeep K Dhalla" userId="abf1c324fe834724" providerId="LiveId" clId="{E21BFC05-C221-43BE-93F0-71ACC51F5C32}" dt="2022-01-27T22:27:53.919" v="1446" actId="47"/>
        <pc:sldMkLst>
          <pc:docMk/>
          <pc:sldMk cId="252243404" sldId="324"/>
        </pc:sldMkLst>
        <pc:graphicFrameChg chg="mod">
          <ac:chgData name="Hardeep K Dhalla" userId="abf1c324fe834724" providerId="LiveId" clId="{E21BFC05-C221-43BE-93F0-71ACC51F5C32}" dt="2022-01-27T22:17:01.788" v="1442"/>
          <ac:graphicFrameMkLst>
            <pc:docMk/>
            <pc:sldMk cId="252243404" sldId="324"/>
            <ac:graphicFrameMk id="6" creationId="{00000000-0000-0000-0000-000000000000}"/>
          </ac:graphicFrameMkLst>
        </pc:graphicFrameChg>
      </pc:sldChg>
      <pc:sldChg chg="addSp delSp modSp new mod">
        <pc:chgData name="Hardeep K Dhalla" userId="abf1c324fe834724" providerId="LiveId" clId="{E21BFC05-C221-43BE-93F0-71ACC51F5C32}" dt="2022-01-27T22:17:19.189" v="1445" actId="14100"/>
        <pc:sldMkLst>
          <pc:docMk/>
          <pc:sldMk cId="2158109863" sldId="325"/>
        </pc:sldMkLst>
        <pc:spChg chg="mod">
          <ac:chgData name="Hardeep K Dhalla" userId="abf1c324fe834724" providerId="LiveId" clId="{E21BFC05-C221-43BE-93F0-71ACC51F5C32}" dt="2022-01-27T22:15:37.334" v="1373"/>
          <ac:spMkLst>
            <pc:docMk/>
            <pc:sldMk cId="2158109863" sldId="325"/>
            <ac:spMk id="2" creationId="{882DF731-B254-49D7-B13B-A53297826738}"/>
          </ac:spMkLst>
        </pc:spChg>
        <pc:spChg chg="mod">
          <ac:chgData name="Hardeep K Dhalla" userId="abf1c324fe834724" providerId="LiveId" clId="{E21BFC05-C221-43BE-93F0-71ACC51F5C32}" dt="2022-01-27T22:16:28.646" v="1435" actId="20577"/>
          <ac:spMkLst>
            <pc:docMk/>
            <pc:sldMk cId="2158109863" sldId="325"/>
            <ac:spMk id="3" creationId="{756F7906-8BE8-4324-BC1B-54F7AAD4085C}"/>
          </ac:spMkLst>
        </pc:spChg>
        <pc:spChg chg="add mod">
          <ac:chgData name="Hardeep K Dhalla" userId="abf1c324fe834724" providerId="LiveId" clId="{E21BFC05-C221-43BE-93F0-71ACC51F5C32}" dt="2022-01-27T22:17:19.189" v="1445" actId="14100"/>
          <ac:spMkLst>
            <pc:docMk/>
            <pc:sldMk cId="2158109863" sldId="325"/>
            <ac:spMk id="7" creationId="{5E89DCDC-F316-498C-9312-11442585D064}"/>
          </ac:spMkLst>
        </pc:spChg>
        <pc:graphicFrameChg chg="add del mod">
          <ac:chgData name="Hardeep K Dhalla" userId="abf1c324fe834724" providerId="LiveId" clId="{E21BFC05-C221-43BE-93F0-71ACC51F5C32}" dt="2022-01-27T22:15:16.048" v="1370"/>
          <ac:graphicFrameMkLst>
            <pc:docMk/>
            <pc:sldMk cId="2158109863" sldId="325"/>
            <ac:graphicFrameMk id="5" creationId="{947469BC-2F1F-4230-BAB0-F5F0469B66D3}"/>
          </ac:graphicFrameMkLst>
        </pc:graphicFrameChg>
      </pc:sldChg>
      <pc:sldChg chg="modSp new del mod">
        <pc:chgData name="Hardeep K Dhalla" userId="abf1c324fe834724" providerId="LiveId" clId="{E21BFC05-C221-43BE-93F0-71ACC51F5C32}" dt="2022-01-27T22:36:23.796" v="1474" actId="47"/>
        <pc:sldMkLst>
          <pc:docMk/>
          <pc:sldMk cId="223834824" sldId="326"/>
        </pc:sldMkLst>
        <pc:spChg chg="mod">
          <ac:chgData name="Hardeep K Dhalla" userId="abf1c324fe834724" providerId="LiveId" clId="{E21BFC05-C221-43BE-93F0-71ACC51F5C32}" dt="2022-01-27T22:35:43.935" v="1464" actId="27636"/>
          <ac:spMkLst>
            <pc:docMk/>
            <pc:sldMk cId="223834824" sldId="326"/>
            <ac:spMk id="3" creationId="{5AFE4354-F099-4673-9FB6-201D2278DB97}"/>
          </ac:spMkLst>
        </pc:spChg>
      </pc:sldChg>
      <pc:sldChg chg="addSp delSp modSp new mod">
        <pc:chgData name="Hardeep K Dhalla" userId="abf1c324fe834724" providerId="LiveId" clId="{E21BFC05-C221-43BE-93F0-71ACC51F5C32}" dt="2022-02-02T21:37:53.532" v="1800" actId="1076"/>
        <pc:sldMkLst>
          <pc:docMk/>
          <pc:sldMk cId="2532497368" sldId="326"/>
        </pc:sldMkLst>
        <pc:spChg chg="mod">
          <ac:chgData name="Hardeep K Dhalla" userId="abf1c324fe834724" providerId="LiveId" clId="{E21BFC05-C221-43BE-93F0-71ACC51F5C32}" dt="2022-02-02T20:43:22.046" v="1522"/>
          <ac:spMkLst>
            <pc:docMk/>
            <pc:sldMk cId="2532497368" sldId="326"/>
            <ac:spMk id="2" creationId="{CFCCC466-AE88-46FC-9CEE-E7E7ED3A37FA}"/>
          </ac:spMkLst>
        </pc:spChg>
        <pc:spChg chg="mod">
          <ac:chgData name="Hardeep K Dhalla" userId="abf1c324fe834724" providerId="LiveId" clId="{E21BFC05-C221-43BE-93F0-71ACC51F5C32}" dt="2022-02-02T21:37:50.867" v="1799" actId="20577"/>
          <ac:spMkLst>
            <pc:docMk/>
            <pc:sldMk cId="2532497368" sldId="326"/>
            <ac:spMk id="3" creationId="{C1C155D7-5DD6-4E1A-B976-4572FF4A24B9}"/>
          </ac:spMkLst>
        </pc:spChg>
        <pc:spChg chg="add del">
          <ac:chgData name="Hardeep K Dhalla" userId="abf1c324fe834724" providerId="LiveId" clId="{E21BFC05-C221-43BE-93F0-71ACC51F5C32}" dt="2022-02-02T20:46:07.703" v="1536"/>
          <ac:spMkLst>
            <pc:docMk/>
            <pc:sldMk cId="2532497368" sldId="326"/>
            <ac:spMk id="5" creationId="{62F3B771-D0C2-4FB7-9F15-ED8CEE204FA7}"/>
          </ac:spMkLst>
        </pc:spChg>
        <pc:picChg chg="add mod">
          <ac:chgData name="Hardeep K Dhalla" userId="abf1c324fe834724" providerId="LiveId" clId="{E21BFC05-C221-43BE-93F0-71ACC51F5C32}" dt="2022-02-02T21:37:53.532" v="1800" actId="1076"/>
          <ac:picMkLst>
            <pc:docMk/>
            <pc:sldMk cId="2532497368" sldId="326"/>
            <ac:picMk id="7" creationId="{A2B2C513-47BD-4F84-AA78-66EDCA365141}"/>
          </ac:picMkLst>
        </pc:picChg>
      </pc:sldChg>
      <pc:sldChg chg="addSp delSp modSp new mod">
        <pc:chgData name="Hardeep K Dhalla" userId="abf1c324fe834724" providerId="LiveId" clId="{E21BFC05-C221-43BE-93F0-71ACC51F5C32}" dt="2022-02-02T21:52:28.873" v="1929" actId="20577"/>
        <pc:sldMkLst>
          <pc:docMk/>
          <pc:sldMk cId="3442102772" sldId="327"/>
        </pc:sldMkLst>
        <pc:spChg chg="mod">
          <ac:chgData name="Hardeep K Dhalla" userId="abf1c324fe834724" providerId="LiveId" clId="{E21BFC05-C221-43BE-93F0-71ACC51F5C32}" dt="2022-02-02T21:29:35.716" v="1764" actId="20577"/>
          <ac:spMkLst>
            <pc:docMk/>
            <pc:sldMk cId="3442102772" sldId="327"/>
            <ac:spMk id="2" creationId="{C8B0E1BB-1838-4248-9F93-A8B52191A1E7}"/>
          </ac:spMkLst>
        </pc:spChg>
        <pc:spChg chg="mod">
          <ac:chgData name="Hardeep K Dhalla" userId="abf1c324fe834724" providerId="LiveId" clId="{E21BFC05-C221-43BE-93F0-71ACC51F5C32}" dt="2022-02-02T21:52:28.873" v="1929" actId="20577"/>
          <ac:spMkLst>
            <pc:docMk/>
            <pc:sldMk cId="3442102772" sldId="327"/>
            <ac:spMk id="3" creationId="{18456629-3A19-4624-A3CD-0F4799A79312}"/>
          </ac:spMkLst>
        </pc:spChg>
        <pc:spChg chg="add del mod">
          <ac:chgData name="Hardeep K Dhalla" userId="abf1c324fe834724" providerId="LiveId" clId="{E21BFC05-C221-43BE-93F0-71ACC51F5C32}" dt="2022-02-02T21:30:09.197" v="1780"/>
          <ac:spMkLst>
            <pc:docMk/>
            <pc:sldMk cId="3442102772" sldId="327"/>
            <ac:spMk id="5" creationId="{40BF403F-2F9C-42FC-8030-EE8965E16880}"/>
          </ac:spMkLst>
        </pc:spChg>
        <pc:spChg chg="add del mod">
          <ac:chgData name="Hardeep K Dhalla" userId="abf1c324fe834724" providerId="LiveId" clId="{E21BFC05-C221-43BE-93F0-71ACC51F5C32}" dt="2022-02-02T21:30:09.196" v="1778" actId="478"/>
          <ac:spMkLst>
            <pc:docMk/>
            <pc:sldMk cId="3442102772" sldId="327"/>
            <ac:spMk id="6" creationId="{FFED2197-BB86-4235-8491-CC77FC38B015}"/>
          </ac:spMkLst>
        </pc:spChg>
        <pc:picChg chg="add mod">
          <ac:chgData name="Hardeep K Dhalla" userId="abf1c324fe834724" providerId="LiveId" clId="{E21BFC05-C221-43BE-93F0-71ACC51F5C32}" dt="2022-02-02T21:30:24.104" v="1785" actId="1076"/>
          <ac:picMkLst>
            <pc:docMk/>
            <pc:sldMk cId="3442102772" sldId="327"/>
            <ac:picMk id="7" creationId="{18A40F45-9196-4443-A777-7673738139A0}"/>
          </ac:picMkLst>
        </pc:picChg>
      </pc:sldChg>
      <pc:sldChg chg="addSp modSp new mod ord">
        <pc:chgData name="Hardeep K Dhalla" userId="abf1c324fe834724" providerId="LiveId" clId="{E21BFC05-C221-43BE-93F0-71ACC51F5C32}" dt="2022-02-02T21:51:52.599" v="1920" actId="14100"/>
        <pc:sldMkLst>
          <pc:docMk/>
          <pc:sldMk cId="2397541852" sldId="328"/>
        </pc:sldMkLst>
        <pc:spChg chg="mod">
          <ac:chgData name="Hardeep K Dhalla" userId="abf1c324fe834724" providerId="LiveId" clId="{E21BFC05-C221-43BE-93F0-71ACC51F5C32}" dt="2022-02-02T21:49:54.962" v="1843" actId="20577"/>
          <ac:spMkLst>
            <pc:docMk/>
            <pc:sldMk cId="2397541852" sldId="328"/>
            <ac:spMk id="2" creationId="{BC3A5842-8DF8-4E26-B3AE-53760BE179CF}"/>
          </ac:spMkLst>
        </pc:spChg>
        <pc:spChg chg="mod">
          <ac:chgData name="Hardeep K Dhalla" userId="abf1c324fe834724" providerId="LiveId" clId="{E21BFC05-C221-43BE-93F0-71ACC51F5C32}" dt="2022-02-02T21:50:46.825" v="1914" actId="20577"/>
          <ac:spMkLst>
            <pc:docMk/>
            <pc:sldMk cId="2397541852" sldId="328"/>
            <ac:spMk id="3" creationId="{2FEBCDD3-BAB2-4307-883C-EABED7A47646}"/>
          </ac:spMkLst>
        </pc:spChg>
        <pc:picChg chg="add mod">
          <ac:chgData name="Hardeep K Dhalla" userId="abf1c324fe834724" providerId="LiveId" clId="{E21BFC05-C221-43BE-93F0-71ACC51F5C32}" dt="2022-02-02T21:51:52.599" v="1920" actId="14100"/>
          <ac:picMkLst>
            <pc:docMk/>
            <pc:sldMk cId="2397541852" sldId="328"/>
            <ac:picMk id="6" creationId="{B716DAE5-AA2C-44D6-8999-0CA9C9E8434A}"/>
          </ac:picMkLst>
        </pc:picChg>
      </pc:sldChg>
      <pc:sldMasterChg chg="delSldLayout">
        <pc:chgData name="Hardeep K Dhalla" userId="abf1c324fe834724" providerId="LiveId" clId="{E21BFC05-C221-43BE-93F0-71ACC51F5C32}" dt="2022-01-27T22:36:27.359" v="1477" actId="47"/>
        <pc:sldMasterMkLst>
          <pc:docMk/>
          <pc:sldMasterMk cId="1088609102" sldId="2147483648"/>
        </pc:sldMasterMkLst>
        <pc:sldLayoutChg chg="del">
          <pc:chgData name="Hardeep K Dhalla" userId="abf1c324fe834724" providerId="LiveId" clId="{E21BFC05-C221-43BE-93F0-71ACC51F5C32}" dt="2022-01-27T22:35:47.815" v="1465" actId="47"/>
          <pc:sldLayoutMkLst>
            <pc:docMk/>
            <pc:sldMasterMk cId="1088609102" sldId="2147483648"/>
            <pc:sldLayoutMk cId="3137532859" sldId="2147483660"/>
          </pc:sldLayoutMkLst>
        </pc:sldLayoutChg>
        <pc:sldLayoutChg chg="del">
          <pc:chgData name="Hardeep K Dhalla" userId="abf1c324fe834724" providerId="LiveId" clId="{E21BFC05-C221-43BE-93F0-71ACC51F5C32}" dt="2022-01-27T22:16:31.898" v="1436" actId="47"/>
          <pc:sldLayoutMkLst>
            <pc:docMk/>
            <pc:sldMasterMk cId="1088609102" sldId="2147483648"/>
            <pc:sldLayoutMk cId="3759034657" sldId="2147483660"/>
          </pc:sldLayoutMkLst>
        </pc:sldLayoutChg>
        <pc:sldLayoutChg chg="del">
          <pc:chgData name="Hardeep K Dhalla" userId="abf1c324fe834724" providerId="LiveId" clId="{E21BFC05-C221-43BE-93F0-71ACC51F5C32}" dt="2022-01-27T22:36:26.206" v="1475" actId="47"/>
          <pc:sldLayoutMkLst>
            <pc:docMk/>
            <pc:sldMasterMk cId="1088609102" sldId="2147483648"/>
            <pc:sldLayoutMk cId="3564255701" sldId="2147483661"/>
          </pc:sldLayoutMkLst>
        </pc:sldLayoutChg>
        <pc:sldLayoutChg chg="del">
          <pc:chgData name="Hardeep K Dhalla" userId="abf1c324fe834724" providerId="LiveId" clId="{E21BFC05-C221-43BE-93F0-71ACC51F5C32}" dt="2022-01-27T22:27:53.919" v="1446" actId="47"/>
          <pc:sldLayoutMkLst>
            <pc:docMk/>
            <pc:sldMasterMk cId="1088609102" sldId="2147483648"/>
            <pc:sldLayoutMk cId="4010832256" sldId="2147483661"/>
          </pc:sldLayoutMkLst>
        </pc:sldLayoutChg>
        <pc:sldLayoutChg chg="del">
          <pc:chgData name="Hardeep K Dhalla" userId="abf1c324fe834724" providerId="LiveId" clId="{E21BFC05-C221-43BE-93F0-71ACC51F5C32}" dt="2022-01-27T22:36:27.003" v="1476" actId="47"/>
          <pc:sldLayoutMkLst>
            <pc:docMk/>
            <pc:sldMasterMk cId="1088609102" sldId="2147483648"/>
            <pc:sldLayoutMk cId="2900351378" sldId="2147483662"/>
          </pc:sldLayoutMkLst>
        </pc:sldLayoutChg>
        <pc:sldLayoutChg chg="del">
          <pc:chgData name="Hardeep K Dhalla" userId="abf1c324fe834724" providerId="LiveId" clId="{E21BFC05-C221-43BE-93F0-71ACC51F5C32}" dt="2022-01-27T22:36:27.359" v="1477" actId="47"/>
          <pc:sldLayoutMkLst>
            <pc:docMk/>
            <pc:sldMasterMk cId="1088609102" sldId="2147483648"/>
            <pc:sldLayoutMk cId="2384388738" sldId="21474836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86052-B555-4F8A-AD3B-FB7BC8A7BC9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9DDB4-6118-4D4E-A8BE-9B6F62E1A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2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8DB2-9842-423B-B199-791E3741A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43125-86EC-4AC5-949F-346B0BD66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8F50A-41EA-4F9B-BCF6-ECC324A8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6ACB-3EC2-461F-9D30-CE897884878D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5F3E2-22FB-4B9B-88D5-DAE4B364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03EC5-0427-4CE7-8025-EB1050F6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9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DAE2-FFD1-4BA7-8E62-9909D38E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34367-BC6B-473F-B8D6-9811EEF16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3C632-8699-4ED4-8008-1E019B22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3F45-314C-4817-86F9-A34D1A5BC003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86B93-87F5-42D4-8C9E-7E132D79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CC401-208F-4D3F-B94C-9B90E851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6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9A0E8-ADAB-4AD0-B112-45B0D635A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21C4A-43BB-4347-8F95-DB5F71953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63963-1E7F-4ACF-A0FB-EB8F63BA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5F76-87C6-43F7-8726-448956095A52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A6D95-0430-43E2-8B9F-6C48DD5E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BF459-8D53-4953-8D38-E88F140D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2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AC23-7BA5-4ADD-A68F-83050763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8F2A3-DD18-490E-96AF-133F3031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018F2-4BFF-4AF5-BE8F-CA015877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CDE8-672E-42B5-84AA-665DE01A08BB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CBFF1-EF09-46F9-87D2-5FD9D645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07E62-CA32-4D71-B107-B52469B6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6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BB60-F471-464E-A4F6-9CD909DF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DC175-890D-4E75-8BC4-B088A4FAC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7079C-232D-4186-8FEA-B99D1CBD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A8AB-1F96-4F5E-8A58-2E742AE965A1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E8770-2684-4937-A5DE-96D090FB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76FC4-0C8A-48D2-B804-8676A869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9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A2FA-E621-494E-A7EA-6A331440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4D9C1-9610-464B-B08C-296B91D7B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5280D-7B01-43B4-9471-BB303FEE6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2133F-D8CB-483D-928F-0C8A54F3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530C-30FF-4A19-9E00-943C03CEFCE7}" type="datetime1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1C848-9CC5-4E53-8FAE-26765EDA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F3BA0-5E6E-4009-B362-85F788B7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3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4B65-1C84-4341-87A0-03E1D630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C73E0-5E9B-43B4-AA54-B6577167F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4D561-7394-470F-9A8A-A1ED5B202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B1BFB-1792-431C-B63C-729AFF5FE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55263-AABF-4E07-A4A0-1561F9A26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DE406-276C-46B5-9102-83E6886F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7EF1-4474-46DC-A08B-2257A792AEFF}" type="datetime1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C540C-4417-4983-820A-43B814B7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48BA07-00F8-48D6-99E0-2619117A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CB97-B0A4-4B94-92C0-62A530DC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35A71-716B-4D79-B351-DC2649E8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A865-C85C-405D-B0B4-44BB1883E1CE}" type="datetime1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3FDAE-2F9A-41CF-94C1-4E7223AE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7C483-D5F5-49B4-AD6B-629CB2EF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6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E7F34-1464-4C7D-918E-69614E66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2108-E5A8-4B03-8CF4-03A15CD70C58}" type="datetime1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20FEE-E265-45FC-83D8-F248671A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3AE2D-BB5E-4C5A-B98C-4BD9EB89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5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6606-9C79-4C49-B42A-6654092D9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E4E44-8A36-48A5-ACBF-3C1F647E2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909C0-C057-4D75-96B4-FB065DF18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42F23-BD02-4CFF-AA11-049D9B98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A56F4-3A83-48BA-B0D1-5311FBF661BD}" type="datetime1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A2FF9-DC74-4014-ABCA-B47948E8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085C0-2465-4184-A5BE-66434552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8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8C4C-AC16-4CAA-8C21-BFFA91DF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CD4F9-ACA7-4455-84AA-7381F6BCF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A5B25-115B-4672-A07C-641EEDD24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C9C45-291C-4C89-8AE8-C2DE8735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02B4-4F47-40AF-83E3-2CDE04DE76FB}" type="datetime1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842B3-A54F-4417-AA8F-20522A40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9AD69-CE2F-4134-98E9-8718A140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1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A7843-93C7-46FD-ADDB-2D6353BC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A602F-68E6-43FF-9315-F11CD1103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2011C-98A0-4142-9F66-D9BD736CC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3794-B5B1-4DC5-9F10-4115288F3A43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C7647-CFBE-4DD3-B915-DBC7E226F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1/24/2022, Hardeep Kaur Dhalla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7BBC1-9AE9-4745-A013-C320C6871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CCB8E-7E0E-4452-9AF3-01976E83B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0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jsref_obj_array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121A-000C-4BB9-92F8-9BAA63C3BD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TypeScript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1588C-3380-4F40-B838-D7917E3AE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Hardeep Kaur Dhalla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E9AF3-86A9-4123-AE60-7334A113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1/24/2022, Hardeep Kaur Dhalla</a:t>
            </a:r>
          </a:p>
        </p:txBody>
      </p:sp>
    </p:spTree>
    <p:extLst>
      <p:ext uri="{BB962C8B-B14F-4D97-AF65-F5344CB8AC3E}">
        <p14:creationId xmlns:p14="http://schemas.microsoft.com/office/powerpoint/2010/main" val="248607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CEAC-1452-4A05-AEFA-87194F2F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anonymous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D8676-3946-4B12-A49E-937D55732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Syntax: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800" dirty="0"/>
              <a:t>var </a:t>
            </a:r>
            <a:r>
              <a:rPr lang="en-US" sz="2800" dirty="0" err="1"/>
              <a:t>variableName</a:t>
            </a:r>
            <a:r>
              <a:rPr lang="en-US" sz="2800" dirty="0"/>
              <a:t> = function(parameters) {</a:t>
            </a:r>
          </a:p>
          <a:p>
            <a:pPr marL="457200" lvl="1" indent="0">
              <a:buNone/>
            </a:pPr>
            <a:r>
              <a:rPr lang="en-US" sz="2800" dirty="0"/>
              <a:t>    		// statements that run when the function is executed</a:t>
            </a:r>
          </a:p>
          <a:p>
            <a:pPr marL="457200" lvl="1" indent="0">
              <a:buNone/>
            </a:pPr>
            <a:r>
              <a:rPr lang="en-US" sz="2800" dirty="0"/>
              <a:t>        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90E6D-E7C5-4A01-9FD1-37D947236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</p:spTree>
    <p:extLst>
      <p:ext uri="{BB962C8B-B14F-4D97-AF65-F5344CB8AC3E}">
        <p14:creationId xmlns:p14="http://schemas.microsoft.com/office/powerpoint/2010/main" val="1896083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BF33-2474-447D-B5B4-1DEF05409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anonymous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E0140-2D53-4E18-BF16-B251344C9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Example2: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43D05-8580-44F0-BD17-87236060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6CA14A-14CD-426C-8783-6EDDE723E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242" y="4434452"/>
            <a:ext cx="5420481" cy="1629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010866-C795-40E3-8655-45F52C10C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894" y="2349357"/>
            <a:ext cx="5052051" cy="156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6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0EB12-C5E5-4D07-A55B-16B82A222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parameters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415767-8ACA-4110-919E-4EAF93D45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871278"/>
            <a:ext cx="7788564" cy="192228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6654C-D960-4EBF-8DC5-7682C060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</p:spTree>
    <p:extLst>
      <p:ext uri="{BB962C8B-B14F-4D97-AF65-F5344CB8AC3E}">
        <p14:creationId xmlns:p14="http://schemas.microsoft.com/office/powerpoint/2010/main" val="39552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5842-8DF8-4E26-B3AE-53760BE1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spread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BCDD3-BAB2-4307-883C-EABED7A47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can be used a function argument or combined with other arrays.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F37E0-2356-4CE9-A2A5-4313C74C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16DAE5-AA2C-44D6-8999-0CA9C9E84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660" y="2907643"/>
            <a:ext cx="3703992" cy="163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41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E1BB-1838-4248-9F93-A8B52191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56629-3A19-4624-A3CD-0F4799A79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values passed must be of the same type. </a:t>
            </a:r>
          </a:p>
          <a:p>
            <a:r>
              <a:rPr lang="en-US" dirty="0"/>
              <a:t>Any non-rest parameter should come before the rest parameter.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F8811-FE5B-4FFA-8786-A1F4E63F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A40F45-9196-4443-A777-767373813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81" y="3167579"/>
            <a:ext cx="8049748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02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C466-AE88-46FC-9CEE-E7E7ED3A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155D7-5DD6-4E1A-B976-4572FF4A2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364" y="1539298"/>
            <a:ext cx="10515600" cy="4351338"/>
          </a:xfrm>
        </p:spPr>
        <p:txBody>
          <a:bodyPr/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parameter can be made optional by appending a question mark to its name.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A required parameter cannot follow an optional parameter. Users can provide undefined value for the optional parameters.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3325E-1760-474B-8106-58559ED1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B2C513-47BD-4F84-AA78-66EDCA365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089" y="3231714"/>
            <a:ext cx="6392167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97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DBFA-34E1-4851-AF34-95AE38F9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929D8-2C0C-4BC5-A46F-0565CAE8C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Arrow functions were introduced in ES6.</a:t>
            </a:r>
          </a:p>
          <a:p>
            <a:pPr lvl="1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multiply = (a, b) =&gt; a * b;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Rules:</a:t>
            </a:r>
          </a:p>
          <a:p>
            <a:pPr lvl="1"/>
            <a:r>
              <a:rPr lang="en-US" dirty="0"/>
              <a:t>If the function has only one statement, and the statement returns a value, you can remove the brackets and the return keyword </a:t>
            </a:r>
          </a:p>
          <a:p>
            <a:pPr lvl="1"/>
            <a:r>
              <a:rPr lang="en-US" dirty="0"/>
              <a:t>If you have zero or more than 1 parameters, you pass them inside the parentheses</a:t>
            </a:r>
          </a:p>
          <a:p>
            <a:pPr lvl="1"/>
            <a:r>
              <a:rPr lang="en-US" dirty="0"/>
              <a:t>if you have only one parameter, you can skip the parentheses as well.</a:t>
            </a:r>
          </a:p>
          <a:p>
            <a:pPr lvl="2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multiply = a =&gt; a * 2;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0AFE1-3041-40A6-9ADE-1154ACEB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</p:spTree>
    <p:extLst>
      <p:ext uri="{BB962C8B-B14F-4D97-AF65-F5344CB8AC3E}">
        <p14:creationId xmlns:p14="http://schemas.microsoft.com/office/powerpoint/2010/main" val="2019071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4113-4094-4A08-B669-1BF36EAF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2A77F-63EB-4C19-9315-0D51BF408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https://www.typescriptlang.org/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F9303-4BC7-42FE-A3D4-CBB38658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</p:spTree>
    <p:extLst>
      <p:ext uri="{BB962C8B-B14F-4D97-AF65-F5344CB8AC3E}">
        <p14:creationId xmlns:p14="http://schemas.microsoft.com/office/powerpoint/2010/main" val="339598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836B-A90A-4665-82B4-3CB4C800D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5694C-299D-4368-82E9-B6A30E41C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JavaScript basics </a:t>
            </a:r>
          </a:p>
          <a:p>
            <a:pPr lvl="1"/>
            <a:r>
              <a:rPr lang="en-US" dirty="0"/>
              <a:t>Operators</a:t>
            </a:r>
          </a:p>
          <a:p>
            <a:pPr lvl="1"/>
            <a:r>
              <a:rPr lang="en-US" dirty="0"/>
              <a:t>decision structures, control structures etc.</a:t>
            </a:r>
          </a:p>
          <a:p>
            <a:r>
              <a:rPr lang="en-US" dirty="0"/>
              <a:t>Type conversion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Arrays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D9A59-A34A-4E19-86E4-151CFF15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</p:spTree>
    <p:extLst>
      <p:ext uri="{BB962C8B-B14F-4D97-AF65-F5344CB8AC3E}">
        <p14:creationId xmlns:p14="http://schemas.microsoft.com/office/powerpoint/2010/main" val="348186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4943-A3BF-4B9A-8709-B13CBF24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42BD3-6057-4039-B223-37DCE0C5A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 to Strings</a:t>
            </a:r>
          </a:p>
          <a:p>
            <a:pPr lvl="1"/>
            <a:r>
              <a:rPr lang="en-US" dirty="0"/>
              <a:t>String() can convert numbers to strings.</a:t>
            </a:r>
          </a:p>
          <a:p>
            <a:pPr lvl="1"/>
            <a:r>
              <a:rPr lang="en-US" dirty="0" err="1"/>
              <a:t>toString</a:t>
            </a:r>
            <a:r>
              <a:rPr lang="en-US" dirty="0"/>
              <a:t>() can convert numbers in base 10 to strings.</a:t>
            </a:r>
          </a:p>
          <a:p>
            <a:pPr lvl="1"/>
            <a:r>
              <a:rPr lang="en-US" dirty="0" err="1"/>
              <a:t>toString</a:t>
            </a:r>
            <a:r>
              <a:rPr lang="en-US" dirty="0"/>
              <a:t>(2) can convert binary numbers to strings.</a:t>
            </a:r>
          </a:p>
          <a:p>
            <a:pPr lvl="1"/>
            <a:r>
              <a:rPr lang="en-US" dirty="0" err="1"/>
              <a:t>toString</a:t>
            </a:r>
            <a:r>
              <a:rPr lang="en-US" dirty="0"/>
              <a:t>(8) can convert octal numbers to strings.</a:t>
            </a:r>
          </a:p>
          <a:p>
            <a:pPr lvl="1"/>
            <a:r>
              <a:rPr lang="en-US" dirty="0" err="1"/>
              <a:t>toString</a:t>
            </a:r>
            <a:r>
              <a:rPr lang="en-US" dirty="0"/>
              <a:t>(16) can convert hexadecimal numbers to strings.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0C754-FA57-46ED-B51E-8A335CBE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A25A5F-3EDE-456D-8BC0-0B4EE515F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668" y="4521823"/>
            <a:ext cx="9659698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2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4943-A3BF-4B9A-8709-B13CBF24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42BD3-6057-4039-B223-37DCE0C5A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to Numbers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Number </a:t>
            </a:r>
            <a:r>
              <a:rPr lang="en-US" dirty="0" err="1"/>
              <a:t>fxn</a:t>
            </a:r>
            <a:r>
              <a:rPr lang="en-US" dirty="0"/>
              <a:t> only parses string.</a:t>
            </a:r>
          </a:p>
          <a:p>
            <a:r>
              <a:rPr lang="en-US" dirty="0"/>
              <a:t>Last two methods will ignore trailing non-number characters in string.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0C754-FA57-46ED-B51E-8A335CBE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E5B2F7-5A4A-4887-9952-8F7507D7C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55" y="2468056"/>
            <a:ext cx="8201146" cy="199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1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DA5B-7A19-429E-9CC4-2439B73A0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8315-CE3C-445B-BC9B-8AD901361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indexes are zero-based.</a:t>
            </a:r>
          </a:p>
          <a:p>
            <a:r>
              <a:rPr lang="en-US" dirty="0"/>
              <a:t>Array literal</a:t>
            </a:r>
          </a:p>
          <a:p>
            <a:pPr lvl="1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names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“Harry"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“Danny"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“Adam"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console.log(names[0]);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55CA90-3075-4ED6-A41E-6AA5BE6B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</p:spTree>
    <p:extLst>
      <p:ext uri="{BB962C8B-B14F-4D97-AF65-F5344CB8AC3E}">
        <p14:creationId xmlns:p14="http://schemas.microsoft.com/office/powerpoint/2010/main" val="281019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C860-2B71-4D72-B659-7FA9D4EC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Iterating over an array using for loop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C7C2D-61BA-45AC-AE64-1E1412ABC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for loop</a:t>
            </a:r>
          </a:p>
          <a:p>
            <a:pPr marL="457200" lvl="1" indent="0">
              <a:buNone/>
            </a:pPr>
            <a:r>
              <a:rPr lang="en-US" dirty="0"/>
              <a:t>	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names.length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 marL="457200" lvl="1" indent="0">
              <a:buNone/>
            </a:pPr>
            <a:r>
              <a:rPr lang="en-US" dirty="0"/>
              <a:t>			console.log(“Name is " + names[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marL="457200" lvl="1" indent="0">
              <a:buNone/>
            </a:pPr>
            <a:r>
              <a:rPr lang="en-US" dirty="0"/>
              <a:t>	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C2602-5DA6-4484-A3E1-1904B53A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</p:spTree>
    <p:extLst>
      <p:ext uri="{BB962C8B-B14F-4D97-AF65-F5344CB8AC3E}">
        <p14:creationId xmlns:p14="http://schemas.microsoft.com/office/powerpoint/2010/main" val="372212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24856-81BE-4B02-A07E-F41890E1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538DD-984B-4455-85F3-600B4BA3B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https://www.w3schools.com/jsref/jsref_obj_array.asp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2A322-C5D9-43CB-9ACF-CA348ADA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</p:spTree>
    <p:extLst>
      <p:ext uri="{BB962C8B-B14F-4D97-AF65-F5344CB8AC3E}">
        <p14:creationId xmlns:p14="http://schemas.microsoft.com/office/powerpoint/2010/main" val="3301602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F731-B254-49D7-B13B-A53297826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F7906-8BE8-4324-BC1B-54F7AAD40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syntax for a named function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dirty="0" err="1"/>
              <a:t>functionName</a:t>
            </a:r>
            <a:r>
              <a:rPr lang="en-US" dirty="0"/>
              <a:t> (parameters) {</a:t>
            </a:r>
          </a:p>
          <a:p>
            <a:pPr marL="457200" lvl="1" indent="0">
              <a:buNone/>
            </a:pPr>
            <a:r>
              <a:rPr lang="en-US" dirty="0"/>
              <a:t>    // statements that run when the function is executed</a:t>
            </a:r>
          </a:p>
          <a:p>
            <a:pPr marL="457200" lvl="1" indent="0">
              <a:buNone/>
            </a:pPr>
            <a:r>
              <a:rPr lang="en-US" dirty="0"/>
              <a:t>   //return statement if value is returned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D8631-8C7B-4E11-B913-A7AC07B7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89DCDC-F316-498C-9312-11442585D064}"/>
              </a:ext>
            </a:extLst>
          </p:cNvPr>
          <p:cNvSpPr txBox="1"/>
          <p:nvPr/>
        </p:nvSpPr>
        <p:spPr>
          <a:xfrm>
            <a:off x="991319" y="4512331"/>
            <a:ext cx="78421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calculateTax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 subtotal,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tax = subtotal *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taxRate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tax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tax.toFixed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tax;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810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A1CE-C441-4984-8738-34B7EE59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A3784-AE09-45B4-8283-21588D42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 Web (West European)"/>
              </a:rPr>
              <a:t>Parameter Type Annotations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Segoe UI Web (West European)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Segoe UI Web (West European)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 Web (West European)"/>
              </a:rPr>
              <a:t>Return Type Annotations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Segoe UI Web (West European)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Web (West European)"/>
              </a:rPr>
              <a:t>you don’t need a return type annotation because TypeScript will infer the function’s return type based on its 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)"/>
              </a:rPr>
              <a:t>return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 Web (West European)"/>
              </a:rPr>
              <a:t> statements. </a:t>
            </a:r>
            <a:r>
              <a:rPr kumimoji="0" lang="en-US" altLang="en-US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Segoe UI Web (West European)"/>
            </a:endParaRPr>
          </a:p>
          <a:p>
            <a:endParaRPr lang="en-US" dirty="0">
              <a:solidFill>
                <a:srgbClr val="000000"/>
              </a:solidFill>
              <a:latin typeface="Segoe UI Web (West European)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Segoe UI Web (West European)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81F2C-4FCA-4C96-94CC-6D4F5C5F7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575" y="2342998"/>
            <a:ext cx="5496692" cy="1086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E7F4FE-E7C3-4B07-99FE-D11D14B14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003" y="4705864"/>
            <a:ext cx="3991532" cy="9907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8433C-A66B-411E-985B-55D544A8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1/24/2022, Hardeep Kaur Dhalla</a:t>
            </a:r>
          </a:p>
        </p:txBody>
      </p:sp>
    </p:spTree>
    <p:extLst>
      <p:ext uri="{BB962C8B-B14F-4D97-AF65-F5344CB8AC3E}">
        <p14:creationId xmlns:p14="http://schemas.microsoft.com/office/powerpoint/2010/main" val="2001426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13174</TotalTime>
  <Words>602</Words>
  <Application>Microsoft Office PowerPoint</Application>
  <PresentationFormat>Widescreen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Segoe UI Web (West European)</vt:lpstr>
      <vt:lpstr>var(--code-font)</vt:lpstr>
      <vt:lpstr>Office Theme</vt:lpstr>
      <vt:lpstr>TypeScript Basics</vt:lpstr>
      <vt:lpstr>Objectives</vt:lpstr>
      <vt:lpstr>Type conversion</vt:lpstr>
      <vt:lpstr>Type conversion</vt:lpstr>
      <vt:lpstr>Working with Arrays</vt:lpstr>
      <vt:lpstr> Iterating over an array using for loop </vt:lpstr>
      <vt:lpstr>Array methods</vt:lpstr>
      <vt:lpstr>Named functions</vt:lpstr>
      <vt:lpstr>Functions</vt:lpstr>
      <vt:lpstr>An anonymous function</vt:lpstr>
      <vt:lpstr>An anonymous function</vt:lpstr>
      <vt:lpstr>Default parameters</vt:lpstr>
      <vt:lpstr>Using the spread operator</vt:lpstr>
      <vt:lpstr>Rest parameters</vt:lpstr>
      <vt:lpstr>Optional Parameters</vt:lpstr>
      <vt:lpstr>Arrow functions</vt:lpstr>
      <vt:lpstr>For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Angular</dc:title>
  <dc:creator>Hardeep K Dhalla</dc:creator>
  <cp:lastModifiedBy>Hardeep K Dhalla</cp:lastModifiedBy>
  <cp:revision>1</cp:revision>
  <dcterms:created xsi:type="dcterms:W3CDTF">2021-12-06T18:06:10Z</dcterms:created>
  <dcterms:modified xsi:type="dcterms:W3CDTF">2022-02-03T14:12:31Z</dcterms:modified>
</cp:coreProperties>
</file>