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66" r:id="rId6"/>
    <p:sldId id="267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1888D-1A41-4585-B54F-0557B0D63F73}" v="11" dt="2022-03-07T14:10:31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33971142-5DFF-4404-9E7A-B9585D38FB44}"/>
    <pc:docChg chg="undo redo custSel addSld delSld modSld">
      <pc:chgData name="Hardeep K Dhalla" userId="abf1c324fe834724" providerId="LiveId" clId="{33971142-5DFF-4404-9E7A-B9585D38FB44}" dt="2022-01-06T20:22:22.533" v="1443" actId="20577"/>
      <pc:docMkLst>
        <pc:docMk/>
      </pc:docMkLst>
      <pc:sldChg chg="modSp mod">
        <pc:chgData name="Hardeep K Dhalla" userId="abf1c324fe834724" providerId="LiveId" clId="{33971142-5DFF-4404-9E7A-B9585D38FB44}" dt="2022-01-06T13:50:55.365" v="14" actId="20577"/>
        <pc:sldMkLst>
          <pc:docMk/>
          <pc:sldMk cId="2288312899" sldId="256"/>
        </pc:sldMkLst>
        <pc:spChg chg="mod">
          <ac:chgData name="Hardeep K Dhalla" userId="abf1c324fe834724" providerId="LiveId" clId="{33971142-5DFF-4404-9E7A-B9585D38FB44}" dt="2022-01-06T13:50:55.365" v="14" actId="20577"/>
          <ac:spMkLst>
            <pc:docMk/>
            <pc:sldMk cId="2288312899" sldId="256"/>
            <ac:spMk id="2" creationId="{B47A2AAB-4139-4BF8-BF1F-9697BAFAEC7D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362027509" sldId="257"/>
        </pc:sldMkLst>
      </pc:sldChg>
      <pc:sldChg chg="modSp new mod">
        <pc:chgData name="Hardeep K Dhalla" userId="abf1c324fe834724" providerId="LiveId" clId="{33971142-5DFF-4404-9E7A-B9585D38FB44}" dt="2022-01-06T15:53:41.574" v="84"/>
        <pc:sldMkLst>
          <pc:docMk/>
          <pc:sldMk cId="3092332046" sldId="257"/>
        </pc:sldMkLst>
        <pc:spChg chg="mod">
          <ac:chgData name="Hardeep K Dhalla" userId="abf1c324fe834724" providerId="LiveId" clId="{33971142-5DFF-4404-9E7A-B9585D38FB44}" dt="2022-01-06T15:53:41.574" v="84"/>
          <ac:spMkLst>
            <pc:docMk/>
            <pc:sldMk cId="3092332046" sldId="257"/>
            <ac:spMk id="2" creationId="{FF50518D-AAD3-41B2-8831-099D29FAC079}"/>
          </ac:spMkLst>
        </pc:spChg>
        <pc:spChg chg="mod">
          <ac:chgData name="Hardeep K Dhalla" userId="abf1c324fe834724" providerId="LiveId" clId="{33971142-5DFF-4404-9E7A-B9585D38FB44}" dt="2022-01-06T15:53:35.360" v="83"/>
          <ac:spMkLst>
            <pc:docMk/>
            <pc:sldMk cId="3092332046" sldId="257"/>
            <ac:spMk id="3" creationId="{93EB7BD2-A3DD-4E8E-8F42-3A76A9EA54A1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14145186" sldId="258"/>
        </pc:sldMkLst>
      </pc:sldChg>
      <pc:sldChg chg="addSp delSp modSp new mod">
        <pc:chgData name="Hardeep K Dhalla" userId="abf1c324fe834724" providerId="LiveId" clId="{33971142-5DFF-4404-9E7A-B9585D38FB44}" dt="2022-01-06T15:47:01.743" v="43" actId="33524"/>
        <pc:sldMkLst>
          <pc:docMk/>
          <pc:sldMk cId="529696772" sldId="258"/>
        </pc:sldMkLst>
        <pc:spChg chg="mod">
          <ac:chgData name="Hardeep K Dhalla" userId="abf1c324fe834724" providerId="LiveId" clId="{33971142-5DFF-4404-9E7A-B9585D38FB44}" dt="2022-01-06T15:46:56.087" v="42" actId="20577"/>
          <ac:spMkLst>
            <pc:docMk/>
            <pc:sldMk cId="529696772" sldId="258"/>
            <ac:spMk id="2" creationId="{5383D8F4-B7E1-4510-854F-28112495A65D}"/>
          </ac:spMkLst>
        </pc:spChg>
        <pc:spChg chg="mod">
          <ac:chgData name="Hardeep K Dhalla" userId="abf1c324fe834724" providerId="LiveId" clId="{33971142-5DFF-4404-9E7A-B9585D38FB44}" dt="2022-01-06T15:47:01.743" v="43" actId="33524"/>
          <ac:spMkLst>
            <pc:docMk/>
            <pc:sldMk cId="529696772" sldId="258"/>
            <ac:spMk id="3" creationId="{F0CF1C2A-7AFD-4F2F-8C3A-49C231DBCC5E}"/>
          </ac:spMkLst>
        </pc:spChg>
        <pc:spChg chg="add del">
          <ac:chgData name="Hardeep K Dhalla" userId="abf1c324fe834724" providerId="LiveId" clId="{33971142-5DFF-4404-9E7A-B9585D38FB44}" dt="2022-01-06T15:46:39.866" v="29" actId="22"/>
          <ac:spMkLst>
            <pc:docMk/>
            <pc:sldMk cId="529696772" sldId="258"/>
            <ac:spMk id="5" creationId="{097BB153-2865-4DFD-8216-D4BC68D11098}"/>
          </ac:spMkLst>
        </pc:spChg>
        <pc:spChg chg="add del">
          <ac:chgData name="Hardeep K Dhalla" userId="abf1c324fe834724" providerId="LiveId" clId="{33971142-5DFF-4404-9E7A-B9585D38FB44}" dt="2022-01-06T15:46:41.547" v="31" actId="22"/>
          <ac:spMkLst>
            <pc:docMk/>
            <pc:sldMk cId="529696772" sldId="258"/>
            <ac:spMk id="7" creationId="{E7C8E084-5A9B-47E8-B506-3963A9EEB6C8}"/>
          </ac:spMkLst>
        </pc:spChg>
      </pc:sldChg>
      <pc:sldChg chg="addSp modSp new mod">
        <pc:chgData name="Hardeep K Dhalla" userId="abf1c324fe834724" providerId="LiveId" clId="{33971142-5DFF-4404-9E7A-B9585D38FB44}" dt="2022-01-06T15:47:21.543" v="46" actId="1076"/>
        <pc:sldMkLst>
          <pc:docMk/>
          <pc:sldMk cId="945589106" sldId="259"/>
        </pc:sldMkLst>
        <pc:picChg chg="add mod">
          <ac:chgData name="Hardeep K Dhalla" userId="abf1c324fe834724" providerId="LiveId" clId="{33971142-5DFF-4404-9E7A-B9585D38FB44}" dt="2022-01-06T15:47:21.543" v="46" actId="1076"/>
          <ac:picMkLst>
            <pc:docMk/>
            <pc:sldMk cId="945589106" sldId="259"/>
            <ac:picMk id="3" creationId="{6DC3EEFD-ABAF-48BC-A4B0-4EC3888837FE}"/>
          </ac:picMkLst>
        </pc:pic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286242975" sldId="259"/>
        </pc:sldMkLst>
      </pc:sldChg>
      <pc:sldChg chg="addSp delSp modSp new mod">
        <pc:chgData name="Hardeep K Dhalla" userId="abf1c324fe834724" providerId="LiveId" clId="{33971142-5DFF-4404-9E7A-B9585D38FB44}" dt="2022-01-06T19:31:00.362" v="544" actId="33524"/>
        <pc:sldMkLst>
          <pc:docMk/>
          <pc:sldMk cId="469592483" sldId="260"/>
        </pc:sldMkLst>
        <pc:spChg chg="mod">
          <ac:chgData name="Hardeep K Dhalla" userId="abf1c324fe834724" providerId="LiveId" clId="{33971142-5DFF-4404-9E7A-B9585D38FB44}" dt="2022-01-06T15:51:24.174" v="67" actId="20577"/>
          <ac:spMkLst>
            <pc:docMk/>
            <pc:sldMk cId="469592483" sldId="260"/>
            <ac:spMk id="2" creationId="{63C730EC-DB60-4F16-88B0-051C0AAE52C1}"/>
          </ac:spMkLst>
        </pc:spChg>
        <pc:spChg chg="add del mod">
          <ac:chgData name="Hardeep K Dhalla" userId="abf1c324fe834724" providerId="LiveId" clId="{33971142-5DFF-4404-9E7A-B9585D38FB44}" dt="2022-01-06T19:31:00.362" v="544" actId="33524"/>
          <ac:spMkLst>
            <pc:docMk/>
            <pc:sldMk cId="469592483" sldId="260"/>
            <ac:spMk id="3" creationId="{B4DA380E-CE4E-4885-B676-F6AAF5A0418E}"/>
          </ac:spMkLst>
        </pc:spChg>
        <pc:spChg chg="add del mod">
          <ac:chgData name="Hardeep K Dhalla" userId="abf1c324fe834724" providerId="LiveId" clId="{33971142-5DFF-4404-9E7A-B9585D38FB44}" dt="2022-01-06T15:50:37.517" v="49"/>
          <ac:spMkLst>
            <pc:docMk/>
            <pc:sldMk cId="469592483" sldId="260"/>
            <ac:spMk id="4" creationId="{FAF1C992-2475-4D46-9638-45A4F982E469}"/>
          </ac:spMkLst>
        </pc:spChg>
        <pc:spChg chg="add del">
          <ac:chgData name="Hardeep K Dhalla" userId="abf1c324fe834724" providerId="LiveId" clId="{33971142-5DFF-4404-9E7A-B9585D38FB44}" dt="2022-01-06T15:50:44.745" v="54"/>
          <ac:spMkLst>
            <pc:docMk/>
            <pc:sldMk cId="469592483" sldId="260"/>
            <ac:spMk id="5" creationId="{576CBE85-11C9-49D2-8059-80135FBACBEE}"/>
          </ac:spMkLst>
        </pc:spChg>
        <pc:spChg chg="add mod">
          <ac:chgData name="Hardeep K Dhalla" userId="abf1c324fe834724" providerId="LiveId" clId="{33971142-5DFF-4404-9E7A-B9585D38FB44}" dt="2022-01-06T15:51:00.123" v="57" actId="21"/>
          <ac:spMkLst>
            <pc:docMk/>
            <pc:sldMk cId="469592483" sldId="260"/>
            <ac:spMk id="6" creationId="{19AE38B0-D25B-44F3-ADD3-438AACC7E803}"/>
          </ac:spMkLst>
        </pc:spChg>
        <pc:spChg chg="add del mod">
          <ac:chgData name="Hardeep K Dhalla" userId="abf1c324fe834724" providerId="LiveId" clId="{33971142-5DFF-4404-9E7A-B9585D38FB44}" dt="2022-01-06T15:53:30.025" v="78"/>
          <ac:spMkLst>
            <pc:docMk/>
            <pc:sldMk cId="469592483" sldId="260"/>
            <ac:spMk id="7" creationId="{CA8D3070-C305-4FCD-95FC-82AB4DD46270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093337234" sldId="260"/>
        </pc:sldMkLst>
      </pc:sldChg>
      <pc:sldChg chg="addSp delSp modSp new mod">
        <pc:chgData name="Hardeep K Dhalla" userId="abf1c324fe834724" providerId="LiveId" clId="{33971142-5DFF-4404-9E7A-B9585D38FB44}" dt="2022-01-06T19:27:04.360" v="402"/>
        <pc:sldMkLst>
          <pc:docMk/>
          <pc:sldMk cId="1757931625" sldId="261"/>
        </pc:sldMkLst>
        <pc:spChg chg="mod">
          <ac:chgData name="Hardeep K Dhalla" userId="abf1c324fe834724" providerId="LiveId" clId="{33971142-5DFF-4404-9E7A-B9585D38FB44}" dt="2022-01-06T16:04:44.231" v="201" actId="20577"/>
          <ac:spMkLst>
            <pc:docMk/>
            <pc:sldMk cId="1757931625" sldId="261"/>
            <ac:spMk id="2" creationId="{4DD9E650-33E6-47D4-B68B-5045E41A192D}"/>
          </ac:spMkLst>
        </pc:spChg>
        <pc:spChg chg="mod">
          <ac:chgData name="Hardeep K Dhalla" userId="abf1c324fe834724" providerId="LiveId" clId="{33971142-5DFF-4404-9E7A-B9585D38FB44}" dt="2022-01-06T16:38:22.538" v="400" actId="12"/>
          <ac:spMkLst>
            <pc:docMk/>
            <pc:sldMk cId="1757931625" sldId="261"/>
            <ac:spMk id="3" creationId="{31718991-50C7-4B44-9F7D-C7745A4EACDB}"/>
          </ac:spMkLst>
        </pc:spChg>
        <pc:spChg chg="add mod">
          <ac:chgData name="Hardeep K Dhalla" userId="abf1c324fe834724" providerId="LiveId" clId="{33971142-5DFF-4404-9E7A-B9585D38FB44}" dt="2022-01-06T16:04:04.794" v="183" actId="1076"/>
          <ac:spMkLst>
            <pc:docMk/>
            <pc:sldMk cId="1757931625" sldId="261"/>
            <ac:spMk id="4" creationId="{F075E1BB-EFE8-46DE-9EA4-A08EDF71E23C}"/>
          </ac:spMkLst>
        </pc:spChg>
        <pc:spChg chg="add mod">
          <ac:chgData name="Hardeep K Dhalla" userId="abf1c324fe834724" providerId="LiveId" clId="{33971142-5DFF-4404-9E7A-B9585D38FB44}" dt="2022-01-06T16:04:35.319" v="189" actId="1076"/>
          <ac:spMkLst>
            <pc:docMk/>
            <pc:sldMk cId="1757931625" sldId="261"/>
            <ac:spMk id="5" creationId="{B17C2508-FB51-4587-8CEB-DAB4F1B1C7DC}"/>
          </ac:spMkLst>
        </pc:spChg>
        <pc:spChg chg="add mod">
          <ac:chgData name="Hardeep K Dhalla" userId="abf1c324fe834724" providerId="LiveId" clId="{33971142-5DFF-4404-9E7A-B9585D38FB44}" dt="2022-01-06T16:04:10.482" v="185" actId="1076"/>
          <ac:spMkLst>
            <pc:docMk/>
            <pc:sldMk cId="1757931625" sldId="261"/>
            <ac:spMk id="6" creationId="{35AA436E-D180-4614-BC84-57360D853622}"/>
          </ac:spMkLst>
        </pc:spChg>
        <pc:spChg chg="add del mod">
          <ac:chgData name="Hardeep K Dhalla" userId="abf1c324fe834724" providerId="LiveId" clId="{33971142-5DFF-4404-9E7A-B9585D38FB44}" dt="2022-01-06T19:27:04.360" v="402"/>
          <ac:spMkLst>
            <pc:docMk/>
            <pc:sldMk cId="1757931625" sldId="261"/>
            <ac:spMk id="13" creationId="{4E4ECF72-46F8-4A0D-878D-E14FF9029A37}"/>
          </ac:spMkLst>
        </pc:spChg>
        <pc:cxnChg chg="add">
          <ac:chgData name="Hardeep K Dhalla" userId="abf1c324fe834724" providerId="LiveId" clId="{33971142-5DFF-4404-9E7A-B9585D38FB44}" dt="2022-01-06T16:04:14.760" v="186" actId="11529"/>
          <ac:cxnSpMkLst>
            <pc:docMk/>
            <pc:sldMk cId="1757931625" sldId="261"/>
            <ac:cxnSpMk id="8" creationId="{33EF9D1C-29C2-4C09-BF57-39B864551128}"/>
          </ac:cxnSpMkLst>
        </pc:cxnChg>
        <pc:cxnChg chg="add">
          <ac:chgData name="Hardeep K Dhalla" userId="abf1c324fe834724" providerId="LiveId" clId="{33971142-5DFF-4404-9E7A-B9585D38FB44}" dt="2022-01-06T16:04:24.030" v="187" actId="11529"/>
          <ac:cxnSpMkLst>
            <pc:docMk/>
            <pc:sldMk cId="1757931625" sldId="261"/>
            <ac:cxnSpMk id="10" creationId="{DA829DAC-EB23-4EE8-A86B-F2E2C0B87613}"/>
          </ac:cxnSpMkLst>
        </pc:cxnChg>
        <pc:cxnChg chg="add">
          <ac:chgData name="Hardeep K Dhalla" userId="abf1c324fe834724" providerId="LiveId" clId="{33971142-5DFF-4404-9E7A-B9585D38FB44}" dt="2022-01-06T16:04:30.943" v="188" actId="11529"/>
          <ac:cxnSpMkLst>
            <pc:docMk/>
            <pc:sldMk cId="1757931625" sldId="261"/>
            <ac:cxnSpMk id="12" creationId="{EF5D096A-DF3B-46FA-B529-EC5B3407C121}"/>
          </ac:cxnSpMkLst>
        </pc:cxn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308867210" sldId="261"/>
        </pc:sldMkLst>
      </pc:sldChg>
      <pc:sldChg chg="modSp new mod">
        <pc:chgData name="Hardeep K Dhalla" userId="abf1c324fe834724" providerId="LiveId" clId="{33971142-5DFF-4404-9E7A-B9585D38FB44}" dt="2022-01-06T19:30:07.899" v="543" actId="20577"/>
        <pc:sldMkLst>
          <pc:docMk/>
          <pc:sldMk cId="1779016239" sldId="262"/>
        </pc:sldMkLst>
        <pc:spChg chg="mod">
          <ac:chgData name="Hardeep K Dhalla" userId="abf1c324fe834724" providerId="LiveId" clId="{33971142-5DFF-4404-9E7A-B9585D38FB44}" dt="2022-01-06T16:15:00.943" v="378" actId="20577"/>
          <ac:spMkLst>
            <pc:docMk/>
            <pc:sldMk cId="1779016239" sldId="262"/>
            <ac:spMk id="2" creationId="{582474AE-A46B-418B-9325-C6CE52B031AA}"/>
          </ac:spMkLst>
        </pc:spChg>
        <pc:spChg chg="mod">
          <ac:chgData name="Hardeep K Dhalla" userId="abf1c324fe834724" providerId="LiveId" clId="{33971142-5DFF-4404-9E7A-B9585D38FB44}" dt="2022-01-06T19:30:07.899" v="543" actId="20577"/>
          <ac:spMkLst>
            <pc:docMk/>
            <pc:sldMk cId="1779016239" sldId="262"/>
            <ac:spMk id="3" creationId="{D9655946-4A39-4C09-8AC2-8A13D2F9CA76}"/>
          </ac:spMkLst>
        </pc:spChg>
      </pc:sldChg>
      <pc:sldChg chg="modSp new mod">
        <pc:chgData name="Hardeep K Dhalla" userId="abf1c324fe834724" providerId="LiveId" clId="{33971142-5DFF-4404-9E7A-B9585D38FB44}" dt="2022-01-06T20:13:14.825" v="1219" actId="1076"/>
        <pc:sldMkLst>
          <pc:docMk/>
          <pc:sldMk cId="2280977586" sldId="263"/>
        </pc:sldMkLst>
        <pc:spChg chg="mod">
          <ac:chgData name="Hardeep K Dhalla" userId="abf1c324fe834724" providerId="LiveId" clId="{33971142-5DFF-4404-9E7A-B9585D38FB44}" dt="2022-01-06T20:03:34.523" v="559" actId="20577"/>
          <ac:spMkLst>
            <pc:docMk/>
            <pc:sldMk cId="2280977586" sldId="263"/>
            <ac:spMk id="2" creationId="{21433620-37C9-482E-BD5A-AF9667A7EC99}"/>
          </ac:spMkLst>
        </pc:spChg>
        <pc:spChg chg="mod">
          <ac:chgData name="Hardeep K Dhalla" userId="abf1c324fe834724" providerId="LiveId" clId="{33971142-5DFF-4404-9E7A-B9585D38FB44}" dt="2022-01-06T20:13:14.825" v="1219" actId="1076"/>
          <ac:spMkLst>
            <pc:docMk/>
            <pc:sldMk cId="2280977586" sldId="263"/>
            <ac:spMk id="3" creationId="{2C376FD7-77C1-4674-8A30-ADB7D0BD9FB5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2830135339" sldId="263"/>
        </pc:sldMkLst>
      </pc:sldChg>
      <pc:sldChg chg="modSp add mod">
        <pc:chgData name="Hardeep K Dhalla" userId="abf1c324fe834724" providerId="LiveId" clId="{33971142-5DFF-4404-9E7A-B9585D38FB44}" dt="2022-01-06T20:22:22.533" v="1443" actId="20577"/>
        <pc:sldMkLst>
          <pc:docMk/>
          <pc:sldMk cId="3630483477" sldId="264"/>
        </pc:sldMkLst>
        <pc:spChg chg="mod">
          <ac:chgData name="Hardeep K Dhalla" userId="abf1c324fe834724" providerId="LiveId" clId="{33971142-5DFF-4404-9E7A-B9585D38FB44}" dt="2022-01-06T20:19:56.028" v="1225" actId="20577"/>
          <ac:spMkLst>
            <pc:docMk/>
            <pc:sldMk cId="3630483477" sldId="264"/>
            <ac:spMk id="2" creationId="{21433620-37C9-482E-BD5A-AF9667A7EC99}"/>
          </ac:spMkLst>
        </pc:spChg>
        <pc:spChg chg="mod">
          <ac:chgData name="Hardeep K Dhalla" userId="abf1c324fe834724" providerId="LiveId" clId="{33971142-5DFF-4404-9E7A-B9585D38FB44}" dt="2022-01-06T20:22:22.533" v="1443" actId="20577"/>
          <ac:spMkLst>
            <pc:docMk/>
            <pc:sldMk cId="3630483477" sldId="264"/>
            <ac:spMk id="3" creationId="{2C376FD7-77C1-4674-8A30-ADB7D0BD9FB5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2175853319" sldId="302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2232235785" sldId="303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63181739" sldId="304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752256620" sldId="305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513789903" sldId="306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757263865" sldId="307"/>
        </pc:sldMkLst>
      </pc:sldChg>
    </pc:docChg>
  </pc:docChgLst>
  <pc:docChgLst>
    <pc:chgData name="Hardeep K Dhalla" userId="abf1c324fe834724" providerId="LiveId" clId="{8ED305E7-F232-4AE2-83D0-C481E2AB2DBA}"/>
    <pc:docChg chg="undo redo custSel addSld delSld modSld">
      <pc:chgData name="Hardeep K Dhalla" userId="abf1c324fe834724" providerId="LiveId" clId="{8ED305E7-F232-4AE2-83D0-C481E2AB2DBA}" dt="2022-01-05T20:23:44.551" v="467"/>
      <pc:docMkLst>
        <pc:docMk/>
      </pc:docMkLst>
      <pc:sldChg chg="modSp new mod">
        <pc:chgData name="Hardeep K Dhalla" userId="abf1c324fe834724" providerId="LiveId" clId="{8ED305E7-F232-4AE2-83D0-C481E2AB2DBA}" dt="2022-01-05T19:56:22.477" v="298" actId="20577"/>
        <pc:sldMkLst>
          <pc:docMk/>
          <pc:sldMk cId="2288312899" sldId="256"/>
        </pc:sldMkLst>
        <pc:spChg chg="mod">
          <ac:chgData name="Hardeep K Dhalla" userId="abf1c324fe834724" providerId="LiveId" clId="{8ED305E7-F232-4AE2-83D0-C481E2AB2DBA}" dt="2022-01-05T19:56:12.326" v="276"/>
          <ac:spMkLst>
            <pc:docMk/>
            <pc:sldMk cId="2288312899" sldId="256"/>
            <ac:spMk id="2" creationId="{B47A2AAB-4139-4BF8-BF1F-9697BAFAEC7D}"/>
          </ac:spMkLst>
        </pc:spChg>
        <pc:spChg chg="mod">
          <ac:chgData name="Hardeep K Dhalla" userId="abf1c324fe834724" providerId="LiveId" clId="{8ED305E7-F232-4AE2-83D0-C481E2AB2DBA}" dt="2022-01-05T19:56:22.477" v="298" actId="20577"/>
          <ac:spMkLst>
            <pc:docMk/>
            <pc:sldMk cId="2288312899" sldId="256"/>
            <ac:spMk id="3" creationId="{B4C91671-EEA1-413D-BFC2-E01FF0432A05}"/>
          </ac:spMkLst>
        </pc:spChg>
      </pc:sldChg>
      <pc:sldChg chg="addSp delSp modSp new mod">
        <pc:chgData name="Hardeep K Dhalla" userId="abf1c324fe834724" providerId="LiveId" clId="{8ED305E7-F232-4AE2-83D0-C481E2AB2DBA}" dt="2022-01-05T19:11:27.150" v="190" actId="20577"/>
        <pc:sldMkLst>
          <pc:docMk/>
          <pc:sldMk cId="1362027509" sldId="257"/>
        </pc:sldMkLst>
        <pc:spChg chg="mod">
          <ac:chgData name="Hardeep K Dhalla" userId="abf1c324fe834724" providerId="LiveId" clId="{8ED305E7-F232-4AE2-83D0-C481E2AB2DBA}" dt="2022-01-05T19:10:15.368" v="163"/>
          <ac:spMkLst>
            <pc:docMk/>
            <pc:sldMk cId="1362027509" sldId="257"/>
            <ac:spMk id="2" creationId="{8E88D442-7323-4351-A4F1-9C0FE05C2C4D}"/>
          </ac:spMkLst>
        </pc:spChg>
        <pc:spChg chg="mod">
          <ac:chgData name="Hardeep K Dhalla" userId="abf1c324fe834724" providerId="LiveId" clId="{8ED305E7-F232-4AE2-83D0-C481E2AB2DBA}" dt="2022-01-05T19:11:27.150" v="190" actId="20577"/>
          <ac:spMkLst>
            <pc:docMk/>
            <pc:sldMk cId="1362027509" sldId="257"/>
            <ac:spMk id="3" creationId="{865EB839-B5AC-4B89-8C27-A381CD8E2C25}"/>
          </ac:spMkLst>
        </pc:spChg>
        <pc:spChg chg="add del">
          <ac:chgData name="Hardeep K Dhalla" userId="abf1c324fe834724" providerId="LiveId" clId="{8ED305E7-F232-4AE2-83D0-C481E2AB2DBA}" dt="2022-01-05T19:11:09.735" v="176"/>
          <ac:spMkLst>
            <pc:docMk/>
            <pc:sldMk cId="1362027509" sldId="257"/>
            <ac:spMk id="4" creationId="{998C0E69-8617-426A-AE28-C2AE268C3191}"/>
          </ac:spMkLst>
        </pc:spChg>
      </pc:sldChg>
      <pc:sldChg chg="addSp delSp modSp new mod">
        <pc:chgData name="Hardeep K Dhalla" userId="abf1c324fe834724" providerId="LiveId" clId="{8ED305E7-F232-4AE2-83D0-C481E2AB2DBA}" dt="2022-01-05T18:54:52.298" v="122"/>
        <pc:sldMkLst>
          <pc:docMk/>
          <pc:sldMk cId="314145186" sldId="258"/>
        </pc:sldMkLst>
        <pc:spChg chg="mod">
          <ac:chgData name="Hardeep K Dhalla" userId="abf1c324fe834724" providerId="LiveId" clId="{8ED305E7-F232-4AE2-83D0-C481E2AB2DBA}" dt="2022-01-05T18:45:12.327" v="68" actId="20577"/>
          <ac:spMkLst>
            <pc:docMk/>
            <pc:sldMk cId="314145186" sldId="258"/>
            <ac:spMk id="2" creationId="{EE1CAAB5-A561-4501-97F4-439E56BA70AB}"/>
          </ac:spMkLst>
        </pc:spChg>
        <pc:spChg chg="mod">
          <ac:chgData name="Hardeep K Dhalla" userId="abf1c324fe834724" providerId="LiveId" clId="{8ED305E7-F232-4AE2-83D0-C481E2AB2DBA}" dt="2022-01-05T18:52:09.645" v="120"/>
          <ac:spMkLst>
            <pc:docMk/>
            <pc:sldMk cId="314145186" sldId="258"/>
            <ac:spMk id="3" creationId="{A2F5F2CD-CD00-40AC-9F26-77C072E3F9FC}"/>
          </ac:spMkLst>
        </pc:spChg>
        <pc:spChg chg="add del mod">
          <ac:chgData name="Hardeep K Dhalla" userId="abf1c324fe834724" providerId="LiveId" clId="{8ED305E7-F232-4AE2-83D0-C481E2AB2DBA}" dt="2022-01-05T18:54:52.298" v="122"/>
          <ac:spMkLst>
            <pc:docMk/>
            <pc:sldMk cId="314145186" sldId="258"/>
            <ac:spMk id="6" creationId="{115AEF53-BCDA-463E-B035-024B7C2831BD}"/>
          </ac:spMkLst>
        </pc:spChg>
        <pc:picChg chg="add mod">
          <ac:chgData name="Hardeep K Dhalla" userId="abf1c324fe834724" providerId="LiveId" clId="{8ED305E7-F232-4AE2-83D0-C481E2AB2DBA}" dt="2022-01-05T18:45:57.042" v="81" actId="14100"/>
          <ac:picMkLst>
            <pc:docMk/>
            <pc:sldMk cId="314145186" sldId="258"/>
            <ac:picMk id="5" creationId="{15EAC730-0CE9-46E9-8A9F-64E7DD17D12D}"/>
          </ac:picMkLst>
        </pc:picChg>
      </pc:sldChg>
      <pc:sldChg chg="addSp delSp modSp new mod">
        <pc:chgData name="Hardeep K Dhalla" userId="abf1c324fe834724" providerId="LiveId" clId="{8ED305E7-F232-4AE2-83D0-C481E2AB2DBA}" dt="2022-01-05T19:16:19.140" v="205"/>
        <pc:sldMkLst>
          <pc:docMk/>
          <pc:sldMk cId="3286242975" sldId="259"/>
        </pc:sldMkLst>
        <pc:spChg chg="mod">
          <ac:chgData name="Hardeep K Dhalla" userId="abf1c324fe834724" providerId="LiveId" clId="{8ED305E7-F232-4AE2-83D0-C481E2AB2DBA}" dt="2022-01-05T18:46:32.399" v="83"/>
          <ac:spMkLst>
            <pc:docMk/>
            <pc:sldMk cId="3286242975" sldId="259"/>
            <ac:spMk id="2" creationId="{960D7FBC-D082-4980-AD28-5A6A908C61FC}"/>
          </ac:spMkLst>
        </pc:spChg>
        <pc:spChg chg="mod">
          <ac:chgData name="Hardeep K Dhalla" userId="abf1c324fe834724" providerId="LiveId" clId="{8ED305E7-F232-4AE2-83D0-C481E2AB2DBA}" dt="2022-01-05T19:16:19.140" v="205"/>
          <ac:spMkLst>
            <pc:docMk/>
            <pc:sldMk cId="3286242975" sldId="259"/>
            <ac:spMk id="3" creationId="{F72B0760-8079-4EC8-BFA8-0DBF0B02CD4E}"/>
          </ac:spMkLst>
        </pc:spChg>
        <pc:spChg chg="add del mod">
          <ac:chgData name="Hardeep K Dhalla" userId="abf1c324fe834724" providerId="LiveId" clId="{8ED305E7-F232-4AE2-83D0-C481E2AB2DBA}" dt="2022-01-05T19:08:32.541" v="142"/>
          <ac:spMkLst>
            <pc:docMk/>
            <pc:sldMk cId="3286242975" sldId="259"/>
            <ac:spMk id="6" creationId="{CA8CB2D2-5843-485A-969A-6A65DDE36386}"/>
          </ac:spMkLst>
        </pc:spChg>
        <pc:spChg chg="add del">
          <ac:chgData name="Hardeep K Dhalla" userId="abf1c324fe834724" providerId="LiveId" clId="{8ED305E7-F232-4AE2-83D0-C481E2AB2DBA}" dt="2022-01-05T19:08:25.210" v="131"/>
          <ac:spMkLst>
            <pc:docMk/>
            <pc:sldMk cId="3286242975" sldId="259"/>
            <ac:spMk id="7" creationId="{0FF3CB3F-0D79-4D05-8248-CFD1E870E9C9}"/>
          </ac:spMkLst>
        </pc:spChg>
        <pc:picChg chg="add del mod">
          <ac:chgData name="Hardeep K Dhalla" userId="abf1c324fe834724" providerId="LiveId" clId="{8ED305E7-F232-4AE2-83D0-C481E2AB2DBA}" dt="2022-01-05T19:08:35.838" v="143" actId="21"/>
          <ac:picMkLst>
            <pc:docMk/>
            <pc:sldMk cId="3286242975" sldId="259"/>
            <ac:picMk id="5" creationId="{1B1F3C30-4B01-4007-85DD-D5337A07077F}"/>
          </ac:picMkLst>
        </pc:picChg>
      </pc:sldChg>
      <pc:sldChg chg="addSp modSp new mod">
        <pc:chgData name="Hardeep K Dhalla" userId="abf1c324fe834724" providerId="LiveId" clId="{8ED305E7-F232-4AE2-83D0-C481E2AB2DBA}" dt="2022-01-05T19:08:46.512" v="157" actId="1076"/>
        <pc:sldMkLst>
          <pc:docMk/>
          <pc:sldMk cId="1093337234" sldId="260"/>
        </pc:sldMkLst>
        <pc:spChg chg="mod">
          <ac:chgData name="Hardeep K Dhalla" userId="abf1c324fe834724" providerId="LiveId" clId="{8ED305E7-F232-4AE2-83D0-C481E2AB2DBA}" dt="2022-01-05T19:08:44.081" v="156" actId="20577"/>
          <ac:spMkLst>
            <pc:docMk/>
            <pc:sldMk cId="1093337234" sldId="260"/>
            <ac:spMk id="3" creationId="{A0851397-1E6D-4310-B503-C7B2A526D81A}"/>
          </ac:spMkLst>
        </pc:spChg>
        <pc:picChg chg="add mod">
          <ac:chgData name="Hardeep K Dhalla" userId="abf1c324fe834724" providerId="LiveId" clId="{8ED305E7-F232-4AE2-83D0-C481E2AB2DBA}" dt="2022-01-05T19:08:46.512" v="157" actId="1076"/>
          <ac:picMkLst>
            <pc:docMk/>
            <pc:sldMk cId="1093337234" sldId="260"/>
            <ac:picMk id="4" creationId="{FF2170D2-783E-4448-9D12-E4A382B822F2}"/>
          </ac:picMkLst>
        </pc:picChg>
      </pc:sldChg>
      <pc:sldChg chg="modSp new mod">
        <pc:chgData name="Hardeep K Dhalla" userId="abf1c324fe834724" providerId="LiveId" clId="{8ED305E7-F232-4AE2-83D0-C481E2AB2DBA}" dt="2022-01-05T19:10:54.975" v="173" actId="6549"/>
        <pc:sldMkLst>
          <pc:docMk/>
          <pc:sldMk cId="3308867210" sldId="261"/>
        </pc:sldMkLst>
        <pc:spChg chg="mod">
          <ac:chgData name="Hardeep K Dhalla" userId="abf1c324fe834724" providerId="LiveId" clId="{8ED305E7-F232-4AE2-83D0-C481E2AB2DBA}" dt="2022-01-05T19:10:54.975" v="173" actId="6549"/>
          <ac:spMkLst>
            <pc:docMk/>
            <pc:sldMk cId="3308867210" sldId="261"/>
            <ac:spMk id="2" creationId="{E36E1ED6-0CB9-49A4-9194-6B207E0E0EC2}"/>
          </ac:spMkLst>
        </pc:spChg>
        <pc:spChg chg="mod">
          <ac:chgData name="Hardeep K Dhalla" userId="abf1c324fe834724" providerId="LiveId" clId="{8ED305E7-F232-4AE2-83D0-C481E2AB2DBA}" dt="2022-01-05T19:10:47.761" v="171"/>
          <ac:spMkLst>
            <pc:docMk/>
            <pc:sldMk cId="3308867210" sldId="261"/>
            <ac:spMk id="3" creationId="{4B91B48B-4811-4BE4-9D6E-69D138A5917D}"/>
          </ac:spMkLst>
        </pc:spChg>
      </pc:sldChg>
      <pc:sldChg chg="modSp new del mod">
        <pc:chgData name="Hardeep K Dhalla" userId="abf1c324fe834724" providerId="LiveId" clId="{8ED305E7-F232-4AE2-83D0-C481E2AB2DBA}" dt="2022-01-05T19:21:09.295" v="211" actId="47"/>
        <pc:sldMkLst>
          <pc:docMk/>
          <pc:sldMk cId="3351807031" sldId="262"/>
        </pc:sldMkLst>
        <pc:spChg chg="mod">
          <ac:chgData name="Hardeep K Dhalla" userId="abf1c324fe834724" providerId="LiveId" clId="{8ED305E7-F232-4AE2-83D0-C481E2AB2DBA}" dt="2022-01-05T19:11:52.346" v="200" actId="20577"/>
          <ac:spMkLst>
            <pc:docMk/>
            <pc:sldMk cId="3351807031" sldId="262"/>
            <ac:spMk id="2" creationId="{207A1ACF-C5F8-4974-81F6-2F2944924C31}"/>
          </ac:spMkLst>
        </pc:spChg>
      </pc:sldChg>
      <pc:sldChg chg="modSp new mod">
        <pc:chgData name="Hardeep K Dhalla" userId="abf1c324fe834724" providerId="LiveId" clId="{8ED305E7-F232-4AE2-83D0-C481E2AB2DBA}" dt="2022-01-05T19:22:31.868" v="243" actId="15"/>
        <pc:sldMkLst>
          <pc:docMk/>
          <pc:sldMk cId="2830135339" sldId="263"/>
        </pc:sldMkLst>
        <pc:spChg chg="mod">
          <ac:chgData name="Hardeep K Dhalla" userId="abf1c324fe834724" providerId="LiveId" clId="{8ED305E7-F232-4AE2-83D0-C481E2AB2DBA}" dt="2022-01-05T19:21:06.616" v="210"/>
          <ac:spMkLst>
            <pc:docMk/>
            <pc:sldMk cId="2830135339" sldId="263"/>
            <ac:spMk id="2" creationId="{910ED4BA-5D83-4883-9DA6-85F6505ADC97}"/>
          </ac:spMkLst>
        </pc:spChg>
        <pc:spChg chg="mod">
          <ac:chgData name="Hardeep K Dhalla" userId="abf1c324fe834724" providerId="LiveId" clId="{8ED305E7-F232-4AE2-83D0-C481E2AB2DBA}" dt="2022-01-05T19:22:31.868" v="243" actId="15"/>
          <ac:spMkLst>
            <pc:docMk/>
            <pc:sldMk cId="2830135339" sldId="263"/>
            <ac:spMk id="3" creationId="{D38A0AEA-7635-402B-865E-5E1B8911A930}"/>
          </ac:spMkLst>
        </pc:spChg>
      </pc:sldChg>
      <pc:sldChg chg="modSp add mod">
        <pc:chgData name="Hardeep K Dhalla" userId="abf1c324fe834724" providerId="LiveId" clId="{8ED305E7-F232-4AE2-83D0-C481E2AB2DBA}" dt="2022-01-05T19:23:49.127" v="245" actId="14100"/>
        <pc:sldMkLst>
          <pc:docMk/>
          <pc:sldMk cId="2175853319" sldId="302"/>
        </pc:sldMkLst>
        <pc:picChg chg="mod">
          <ac:chgData name="Hardeep K Dhalla" userId="abf1c324fe834724" providerId="LiveId" clId="{8ED305E7-F232-4AE2-83D0-C481E2AB2DBA}" dt="2022-01-05T19:23:49.127" v="245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addSp delSp modSp new mod">
        <pc:chgData name="Hardeep K Dhalla" userId="abf1c324fe834724" providerId="LiveId" clId="{8ED305E7-F232-4AE2-83D0-C481E2AB2DBA}" dt="2022-01-05T19:30:51.425" v="260" actId="33524"/>
        <pc:sldMkLst>
          <pc:docMk/>
          <pc:sldMk cId="2232235785" sldId="303"/>
        </pc:sldMkLst>
        <pc:spChg chg="mod">
          <ac:chgData name="Hardeep K Dhalla" userId="abf1c324fe834724" providerId="LiveId" clId="{8ED305E7-F232-4AE2-83D0-C481E2AB2DBA}" dt="2022-01-05T19:28:02.541" v="249"/>
          <ac:spMkLst>
            <pc:docMk/>
            <pc:sldMk cId="2232235785" sldId="303"/>
            <ac:spMk id="2" creationId="{314A5A44-9B1F-4758-AEE1-44C75BE9FD1D}"/>
          </ac:spMkLst>
        </pc:spChg>
        <pc:spChg chg="add del mod">
          <ac:chgData name="Hardeep K Dhalla" userId="abf1c324fe834724" providerId="LiveId" clId="{8ED305E7-F232-4AE2-83D0-C481E2AB2DBA}" dt="2022-01-05T19:30:51.425" v="260" actId="33524"/>
          <ac:spMkLst>
            <pc:docMk/>
            <pc:sldMk cId="2232235785" sldId="303"/>
            <ac:spMk id="3" creationId="{95401E3A-EF17-489C-AEE5-F22CF2A0060C}"/>
          </ac:spMkLst>
        </pc:spChg>
        <pc:spChg chg="add del mod">
          <ac:chgData name="Hardeep K Dhalla" userId="abf1c324fe834724" providerId="LiveId" clId="{8ED305E7-F232-4AE2-83D0-C481E2AB2DBA}" dt="2022-01-05T19:30:42.954" v="255"/>
          <ac:spMkLst>
            <pc:docMk/>
            <pc:sldMk cId="2232235785" sldId="303"/>
            <ac:spMk id="6" creationId="{B258A045-A415-4E86-96A6-C91F1E2016A6}"/>
          </ac:spMkLst>
        </pc:spChg>
        <pc:picChg chg="add mod">
          <ac:chgData name="Hardeep K Dhalla" userId="abf1c324fe834724" providerId="LiveId" clId="{8ED305E7-F232-4AE2-83D0-C481E2AB2DBA}" dt="2022-01-05T19:30:48.454" v="259" actId="14100"/>
          <ac:picMkLst>
            <pc:docMk/>
            <pc:sldMk cId="2232235785" sldId="303"/>
            <ac:picMk id="5" creationId="{79B2AD14-CD63-462F-B831-F7AEC1C6E984}"/>
          </ac:picMkLst>
        </pc:picChg>
      </pc:sldChg>
      <pc:sldChg chg="addSp delSp modSp new mod">
        <pc:chgData name="Hardeep K Dhalla" userId="abf1c324fe834724" providerId="LiveId" clId="{8ED305E7-F232-4AE2-83D0-C481E2AB2DBA}" dt="2022-01-05T19:33:35.755" v="275" actId="15"/>
        <pc:sldMkLst>
          <pc:docMk/>
          <pc:sldMk cId="363181739" sldId="304"/>
        </pc:sldMkLst>
        <pc:spChg chg="mod">
          <ac:chgData name="Hardeep K Dhalla" userId="abf1c324fe834724" providerId="LiveId" clId="{8ED305E7-F232-4AE2-83D0-C481E2AB2DBA}" dt="2022-01-05T19:33:00.359" v="264"/>
          <ac:spMkLst>
            <pc:docMk/>
            <pc:sldMk cId="363181739" sldId="304"/>
            <ac:spMk id="2" creationId="{DC3E51A0-EFC6-43C5-B545-9F39D0FB5ABA}"/>
          </ac:spMkLst>
        </pc:spChg>
        <pc:spChg chg="mod">
          <ac:chgData name="Hardeep K Dhalla" userId="abf1c324fe834724" providerId="LiveId" clId="{8ED305E7-F232-4AE2-83D0-C481E2AB2DBA}" dt="2022-01-05T19:33:35.755" v="275" actId="15"/>
          <ac:spMkLst>
            <pc:docMk/>
            <pc:sldMk cId="363181739" sldId="304"/>
            <ac:spMk id="3" creationId="{86B184B2-FE8B-4713-A0AE-D33CC1B5E622}"/>
          </ac:spMkLst>
        </pc:spChg>
        <pc:spChg chg="add del">
          <ac:chgData name="Hardeep K Dhalla" userId="abf1c324fe834724" providerId="LiveId" clId="{8ED305E7-F232-4AE2-83D0-C481E2AB2DBA}" dt="2022-01-05T19:33:29.116" v="270"/>
          <ac:spMkLst>
            <pc:docMk/>
            <pc:sldMk cId="363181739" sldId="304"/>
            <ac:spMk id="4" creationId="{80B98E60-9C55-4D7C-A0CF-3EFFC19EB9EC}"/>
          </ac:spMkLst>
        </pc:spChg>
      </pc:sldChg>
      <pc:sldChg chg="addSp modSp new mod">
        <pc:chgData name="Hardeep K Dhalla" userId="abf1c324fe834724" providerId="LiveId" clId="{8ED305E7-F232-4AE2-83D0-C481E2AB2DBA}" dt="2022-01-05T20:02:00.498" v="381" actId="14100"/>
        <pc:sldMkLst>
          <pc:docMk/>
          <pc:sldMk cId="1752256620" sldId="305"/>
        </pc:sldMkLst>
        <pc:spChg chg="mod">
          <ac:chgData name="Hardeep K Dhalla" userId="abf1c324fe834724" providerId="LiveId" clId="{8ED305E7-F232-4AE2-83D0-C481E2AB2DBA}" dt="2022-01-05T20:00:50.286" v="328"/>
          <ac:spMkLst>
            <pc:docMk/>
            <pc:sldMk cId="1752256620" sldId="305"/>
            <ac:spMk id="2" creationId="{1EB071D9-83C2-4988-A58F-B541CA119C03}"/>
          </ac:spMkLst>
        </pc:spChg>
        <pc:spChg chg="mod">
          <ac:chgData name="Hardeep K Dhalla" userId="abf1c324fe834724" providerId="LiveId" clId="{8ED305E7-F232-4AE2-83D0-C481E2AB2DBA}" dt="2022-01-05T20:01:18.069" v="377" actId="20577"/>
          <ac:spMkLst>
            <pc:docMk/>
            <pc:sldMk cId="1752256620" sldId="305"/>
            <ac:spMk id="3" creationId="{4A19608B-BCB0-4A23-9D34-82AF83E18EFC}"/>
          </ac:spMkLst>
        </pc:spChg>
        <pc:picChg chg="add mod">
          <ac:chgData name="Hardeep K Dhalla" userId="abf1c324fe834724" providerId="LiveId" clId="{8ED305E7-F232-4AE2-83D0-C481E2AB2DBA}" dt="2022-01-05T20:02:00.498" v="381" actId="14100"/>
          <ac:picMkLst>
            <pc:docMk/>
            <pc:sldMk cId="1752256620" sldId="305"/>
            <ac:picMk id="5" creationId="{6A0BADE8-3360-40C8-865E-F27F2C4351FB}"/>
          </ac:picMkLst>
        </pc:picChg>
      </pc:sldChg>
      <pc:sldChg chg="addSp delSp modSp new mod">
        <pc:chgData name="Hardeep K Dhalla" userId="abf1c324fe834724" providerId="LiveId" clId="{8ED305E7-F232-4AE2-83D0-C481E2AB2DBA}" dt="2022-01-05T20:22:55.016" v="457" actId="1076"/>
        <pc:sldMkLst>
          <pc:docMk/>
          <pc:sldMk cId="513789903" sldId="306"/>
        </pc:sldMkLst>
        <pc:spChg chg="mod">
          <ac:chgData name="Hardeep K Dhalla" userId="abf1c324fe834724" providerId="LiveId" clId="{8ED305E7-F232-4AE2-83D0-C481E2AB2DBA}" dt="2022-01-05T20:13:18.591" v="383"/>
          <ac:spMkLst>
            <pc:docMk/>
            <pc:sldMk cId="513789903" sldId="306"/>
            <ac:spMk id="2" creationId="{CF0E7E32-B00D-4397-B698-CC53180CD0DD}"/>
          </ac:spMkLst>
        </pc:spChg>
        <pc:spChg chg="add del mod">
          <ac:chgData name="Hardeep K Dhalla" userId="abf1c324fe834724" providerId="LiveId" clId="{8ED305E7-F232-4AE2-83D0-C481E2AB2DBA}" dt="2022-01-05T20:22:50.671" v="454" actId="20577"/>
          <ac:spMkLst>
            <pc:docMk/>
            <pc:sldMk cId="513789903" sldId="306"/>
            <ac:spMk id="3" creationId="{58A7CDC8-61A7-48AB-8E2A-1DD3449BBFF5}"/>
          </ac:spMkLst>
        </pc:spChg>
        <pc:spChg chg="add del mod">
          <ac:chgData name="Hardeep K Dhalla" userId="abf1c324fe834724" providerId="LiveId" clId="{8ED305E7-F232-4AE2-83D0-C481E2AB2DBA}" dt="2022-01-05T20:21:34.739" v="395"/>
          <ac:spMkLst>
            <pc:docMk/>
            <pc:sldMk cId="513789903" sldId="306"/>
            <ac:spMk id="8" creationId="{7D40074E-B6CA-49D2-89B7-A1AFF7E58C06}"/>
          </ac:spMkLst>
        </pc:spChg>
        <pc:spChg chg="add del">
          <ac:chgData name="Hardeep K Dhalla" userId="abf1c324fe834724" providerId="LiveId" clId="{8ED305E7-F232-4AE2-83D0-C481E2AB2DBA}" dt="2022-01-05T20:21:53.181" v="400"/>
          <ac:spMkLst>
            <pc:docMk/>
            <pc:sldMk cId="513789903" sldId="306"/>
            <ac:spMk id="9" creationId="{691FC3F4-4FAD-4513-943A-103B90BCEB51}"/>
          </ac:spMkLst>
        </pc:spChg>
        <pc:spChg chg="add del">
          <ac:chgData name="Hardeep K Dhalla" userId="abf1c324fe834724" providerId="LiveId" clId="{8ED305E7-F232-4AE2-83D0-C481E2AB2DBA}" dt="2022-01-05T20:22:01.711" v="404"/>
          <ac:spMkLst>
            <pc:docMk/>
            <pc:sldMk cId="513789903" sldId="306"/>
            <ac:spMk id="10" creationId="{13092DC4-531D-45EB-84F5-50D23C6FFD26}"/>
          </ac:spMkLst>
        </pc:spChg>
        <pc:spChg chg="add del">
          <ac:chgData name="Hardeep K Dhalla" userId="abf1c324fe834724" providerId="LiveId" clId="{8ED305E7-F232-4AE2-83D0-C481E2AB2DBA}" dt="2022-01-05T20:22:22.363" v="409"/>
          <ac:spMkLst>
            <pc:docMk/>
            <pc:sldMk cId="513789903" sldId="306"/>
            <ac:spMk id="11" creationId="{5E80AEBB-CEB2-44E7-B74A-8FD6E7EB79E3}"/>
          </ac:spMkLst>
        </pc:spChg>
        <pc:picChg chg="add mod">
          <ac:chgData name="Hardeep K Dhalla" userId="abf1c324fe834724" providerId="LiveId" clId="{8ED305E7-F232-4AE2-83D0-C481E2AB2DBA}" dt="2022-01-05T20:22:53.785" v="456" actId="1076"/>
          <ac:picMkLst>
            <pc:docMk/>
            <pc:sldMk cId="513789903" sldId="306"/>
            <ac:picMk id="5" creationId="{BBE63868-EE74-4CB0-92BE-8E8C1ADDC157}"/>
          </ac:picMkLst>
        </pc:picChg>
        <pc:picChg chg="add mod">
          <ac:chgData name="Hardeep K Dhalla" userId="abf1c324fe834724" providerId="LiveId" clId="{8ED305E7-F232-4AE2-83D0-C481E2AB2DBA}" dt="2022-01-05T20:22:55.016" v="457" actId="1076"/>
          <ac:picMkLst>
            <pc:docMk/>
            <pc:sldMk cId="513789903" sldId="306"/>
            <ac:picMk id="7" creationId="{422FE2D2-7FDE-4F47-B176-FABA0A257288}"/>
          </ac:picMkLst>
        </pc:picChg>
      </pc:sldChg>
      <pc:sldChg chg="addSp delSp modSp new mod">
        <pc:chgData name="Hardeep K Dhalla" userId="abf1c324fe834724" providerId="LiveId" clId="{8ED305E7-F232-4AE2-83D0-C481E2AB2DBA}" dt="2022-01-05T20:23:44.551" v="467"/>
        <pc:sldMkLst>
          <pc:docMk/>
          <pc:sldMk cId="1757263865" sldId="307"/>
        </pc:sldMkLst>
        <pc:spChg chg="mod">
          <ac:chgData name="Hardeep K Dhalla" userId="abf1c324fe834724" providerId="LiveId" clId="{8ED305E7-F232-4AE2-83D0-C481E2AB2DBA}" dt="2022-01-05T20:23:44.551" v="467"/>
          <ac:spMkLst>
            <pc:docMk/>
            <pc:sldMk cId="1757263865" sldId="307"/>
            <ac:spMk id="2" creationId="{1FE3B25D-B4F8-4519-8AD0-0E8881C6E1BB}"/>
          </ac:spMkLst>
        </pc:spChg>
        <pc:spChg chg="add del mod">
          <ac:chgData name="Hardeep K Dhalla" userId="abf1c324fe834724" providerId="LiveId" clId="{8ED305E7-F232-4AE2-83D0-C481E2AB2DBA}" dt="2022-01-05T20:23:41.083" v="464"/>
          <ac:spMkLst>
            <pc:docMk/>
            <pc:sldMk cId="1757263865" sldId="307"/>
            <ac:spMk id="3" creationId="{02BF75E4-2213-4444-8531-F052513C8CD5}"/>
          </ac:spMkLst>
        </pc:spChg>
        <pc:spChg chg="add del mod">
          <ac:chgData name="Hardeep K Dhalla" userId="abf1c324fe834724" providerId="LiveId" clId="{8ED305E7-F232-4AE2-83D0-C481E2AB2DBA}" dt="2022-01-05T20:23:37.552" v="460"/>
          <ac:spMkLst>
            <pc:docMk/>
            <pc:sldMk cId="1757263865" sldId="307"/>
            <ac:spMk id="4" creationId="{74455615-E30B-4F06-8D5D-4EACF098128F}"/>
          </ac:spMkLst>
        </pc:spChg>
      </pc:sldChg>
    </pc:docChg>
  </pc:docChgLst>
  <pc:docChgLst>
    <pc:chgData name="Hardeep K Dhalla" userId="abf1c324fe834724" providerId="LiveId" clId="{07E1888D-1A41-4585-B54F-0557B0D63F73}"/>
    <pc:docChg chg="undo redo custSel addSld delSld modSld">
      <pc:chgData name="Hardeep K Dhalla" userId="abf1c324fe834724" providerId="LiveId" clId="{07E1888D-1A41-4585-B54F-0557B0D63F73}" dt="2022-03-07T14:10:31.244" v="656" actId="20577"/>
      <pc:docMkLst>
        <pc:docMk/>
      </pc:docMkLst>
      <pc:sldChg chg="modSp mod">
        <pc:chgData name="Hardeep K Dhalla" userId="abf1c324fe834724" providerId="LiveId" clId="{07E1888D-1A41-4585-B54F-0557B0D63F73}" dt="2022-03-04T19:51:59.001" v="390" actId="20577"/>
        <pc:sldMkLst>
          <pc:docMk/>
          <pc:sldMk cId="2288312899" sldId="256"/>
        </pc:sldMkLst>
        <pc:spChg chg="mod">
          <ac:chgData name="Hardeep K Dhalla" userId="abf1c324fe834724" providerId="LiveId" clId="{07E1888D-1A41-4585-B54F-0557B0D63F73}" dt="2022-03-04T19:51:59.001" v="390" actId="20577"/>
          <ac:spMkLst>
            <pc:docMk/>
            <pc:sldMk cId="2288312899" sldId="256"/>
            <ac:spMk id="2" creationId="{B47A2AAB-4139-4BF8-BF1F-9697BAFAEC7D}"/>
          </ac:spMkLst>
        </pc:spChg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3092332046" sldId="257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529696772" sldId="258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945589106" sldId="259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469592483" sldId="260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1757931625" sldId="261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1779016239" sldId="262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2280977586" sldId="263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3630483477" sldId="264"/>
        </pc:sldMkLst>
      </pc:sldChg>
      <pc:sldChg chg="modSp new mod">
        <pc:chgData name="Hardeep K Dhalla" userId="abf1c324fe834724" providerId="LiveId" clId="{07E1888D-1A41-4585-B54F-0557B0D63F73}" dt="2022-03-07T00:05:52.813" v="650" actId="6549"/>
        <pc:sldMkLst>
          <pc:docMk/>
          <pc:sldMk cId="414614840" sldId="265"/>
        </pc:sldMkLst>
        <pc:spChg chg="mod">
          <ac:chgData name="Hardeep K Dhalla" userId="abf1c324fe834724" providerId="LiveId" clId="{07E1888D-1A41-4585-B54F-0557B0D63F73}" dt="2022-03-04T16:56:37.954" v="10" actId="20577"/>
          <ac:spMkLst>
            <pc:docMk/>
            <pc:sldMk cId="414614840" sldId="265"/>
            <ac:spMk id="2" creationId="{9C0EAD00-0C9C-4276-96F5-F2976C96A440}"/>
          </ac:spMkLst>
        </pc:spChg>
        <pc:spChg chg="mod">
          <ac:chgData name="Hardeep K Dhalla" userId="abf1c324fe834724" providerId="LiveId" clId="{07E1888D-1A41-4585-B54F-0557B0D63F73}" dt="2022-03-07T00:05:52.813" v="650" actId="6549"/>
          <ac:spMkLst>
            <pc:docMk/>
            <pc:sldMk cId="414614840" sldId="265"/>
            <ac:spMk id="3" creationId="{7B31A94A-DCA3-4199-9051-58D9BFFF87E3}"/>
          </ac:spMkLst>
        </pc:spChg>
      </pc:sldChg>
      <pc:sldChg chg="modSp new mod">
        <pc:chgData name="Hardeep K Dhalla" userId="abf1c324fe834724" providerId="LiveId" clId="{07E1888D-1A41-4585-B54F-0557B0D63F73}" dt="2022-03-04T17:39:23.527" v="240" actId="313"/>
        <pc:sldMkLst>
          <pc:docMk/>
          <pc:sldMk cId="3174754629" sldId="266"/>
        </pc:sldMkLst>
        <pc:spChg chg="mod">
          <ac:chgData name="Hardeep K Dhalla" userId="abf1c324fe834724" providerId="LiveId" clId="{07E1888D-1A41-4585-B54F-0557B0D63F73}" dt="2022-03-04T17:36:04.429" v="117"/>
          <ac:spMkLst>
            <pc:docMk/>
            <pc:sldMk cId="3174754629" sldId="266"/>
            <ac:spMk id="2" creationId="{71C9FFB6-8151-4C31-ACD6-8111FEA6EC10}"/>
          </ac:spMkLst>
        </pc:spChg>
        <pc:spChg chg="mod">
          <ac:chgData name="Hardeep K Dhalla" userId="abf1c324fe834724" providerId="LiveId" clId="{07E1888D-1A41-4585-B54F-0557B0D63F73}" dt="2022-03-04T17:39:23.527" v="240" actId="313"/>
          <ac:spMkLst>
            <pc:docMk/>
            <pc:sldMk cId="3174754629" sldId="266"/>
            <ac:spMk id="3" creationId="{E7A429CD-7181-451A-939C-A92815DF1545}"/>
          </ac:spMkLst>
        </pc:spChg>
      </pc:sldChg>
      <pc:sldChg chg="addSp delSp modSp new mod">
        <pc:chgData name="Hardeep K Dhalla" userId="abf1c324fe834724" providerId="LiveId" clId="{07E1888D-1A41-4585-B54F-0557B0D63F73}" dt="2022-03-07T14:09:59.121" v="651" actId="6549"/>
        <pc:sldMkLst>
          <pc:docMk/>
          <pc:sldMk cId="3478155222" sldId="267"/>
        </pc:sldMkLst>
        <pc:spChg chg="mod">
          <ac:chgData name="Hardeep K Dhalla" userId="abf1c324fe834724" providerId="LiveId" clId="{07E1888D-1A41-4585-B54F-0557B0D63F73}" dt="2022-03-04T19:06:53.528" v="258" actId="20577"/>
          <ac:spMkLst>
            <pc:docMk/>
            <pc:sldMk cId="3478155222" sldId="267"/>
            <ac:spMk id="2" creationId="{AD156D77-0335-4A5F-8CC4-C36633AB3027}"/>
          </ac:spMkLst>
        </pc:spChg>
        <pc:spChg chg="mod">
          <ac:chgData name="Hardeep K Dhalla" userId="abf1c324fe834724" providerId="LiveId" clId="{07E1888D-1A41-4585-B54F-0557B0D63F73}" dt="2022-03-07T14:09:59.121" v="651" actId="6549"/>
          <ac:spMkLst>
            <pc:docMk/>
            <pc:sldMk cId="3478155222" sldId="267"/>
            <ac:spMk id="3" creationId="{4FC82154-1153-4186-AF49-C6D918DB1142}"/>
          </ac:spMkLst>
        </pc:spChg>
        <pc:spChg chg="add mod">
          <ac:chgData name="Hardeep K Dhalla" userId="abf1c324fe834724" providerId="LiveId" clId="{07E1888D-1A41-4585-B54F-0557B0D63F73}" dt="2022-03-06T02:14:13.956" v="394" actId="21"/>
          <ac:spMkLst>
            <pc:docMk/>
            <pc:sldMk cId="3478155222" sldId="267"/>
            <ac:spMk id="4" creationId="{9D9AB1F0-3CA3-4D44-B99A-3A9D13C3546F}"/>
          </ac:spMkLst>
        </pc:spChg>
        <pc:spChg chg="add del mod">
          <ac:chgData name="Hardeep K Dhalla" userId="abf1c324fe834724" providerId="LiveId" clId="{07E1888D-1A41-4585-B54F-0557B0D63F73}" dt="2022-03-06T02:15:03.055" v="409" actId="478"/>
          <ac:spMkLst>
            <pc:docMk/>
            <pc:sldMk cId="3478155222" sldId="267"/>
            <ac:spMk id="5" creationId="{6DA33980-F20D-4C80-BE74-6857BBD7FCD9}"/>
          </ac:spMkLst>
        </pc:spChg>
      </pc:sldChg>
      <pc:sldChg chg="modSp new mod">
        <pc:chgData name="Hardeep K Dhalla" userId="abf1c324fe834724" providerId="LiveId" clId="{07E1888D-1A41-4585-B54F-0557B0D63F73}" dt="2022-03-07T14:10:31.244" v="656" actId="20577"/>
        <pc:sldMkLst>
          <pc:docMk/>
          <pc:sldMk cId="1087972621" sldId="268"/>
        </pc:sldMkLst>
        <pc:spChg chg="mod">
          <ac:chgData name="Hardeep K Dhalla" userId="abf1c324fe834724" providerId="LiveId" clId="{07E1888D-1A41-4585-B54F-0557B0D63F73}" dt="2022-03-04T19:27:57.549" v="319" actId="20577"/>
          <ac:spMkLst>
            <pc:docMk/>
            <pc:sldMk cId="1087972621" sldId="268"/>
            <ac:spMk id="2" creationId="{17F7447A-BFBF-497F-AAF6-2E448CCB15DF}"/>
          </ac:spMkLst>
        </pc:spChg>
        <pc:spChg chg="mod">
          <ac:chgData name="Hardeep K Dhalla" userId="abf1c324fe834724" providerId="LiveId" clId="{07E1888D-1A41-4585-B54F-0557B0D63F73}" dt="2022-03-07T14:10:31.244" v="656" actId="20577"/>
          <ac:spMkLst>
            <pc:docMk/>
            <pc:sldMk cId="1087972621" sldId="268"/>
            <ac:spMk id="3" creationId="{F59D5AB5-BEF2-4F0C-B443-B3A799682BF8}"/>
          </ac:spMkLst>
        </pc:spChg>
      </pc:sldChg>
      <pc:sldChg chg="addSp delSp modSp new mod">
        <pc:chgData name="Hardeep K Dhalla" userId="abf1c324fe834724" providerId="LiveId" clId="{07E1888D-1A41-4585-B54F-0557B0D63F73}" dt="2022-03-04T19:17:08.165" v="286" actId="1076"/>
        <pc:sldMkLst>
          <pc:docMk/>
          <pc:sldMk cId="4044894899" sldId="269"/>
        </pc:sldMkLst>
        <pc:spChg chg="mod">
          <ac:chgData name="Hardeep K Dhalla" userId="abf1c324fe834724" providerId="LiveId" clId="{07E1888D-1A41-4585-B54F-0557B0D63F73}" dt="2022-03-04T19:15:33.691" v="273" actId="6549"/>
          <ac:spMkLst>
            <pc:docMk/>
            <pc:sldMk cId="4044894899" sldId="269"/>
            <ac:spMk id="2" creationId="{26DB406E-4998-4635-B105-DA0ADCCDEB41}"/>
          </ac:spMkLst>
        </pc:spChg>
        <pc:spChg chg="mod">
          <ac:chgData name="Hardeep K Dhalla" userId="abf1c324fe834724" providerId="LiveId" clId="{07E1888D-1A41-4585-B54F-0557B0D63F73}" dt="2022-03-04T19:16:21.289" v="279"/>
          <ac:spMkLst>
            <pc:docMk/>
            <pc:sldMk cId="4044894899" sldId="269"/>
            <ac:spMk id="3" creationId="{DDF66F03-3B2F-4FB0-A223-C7F2F570E57D}"/>
          </ac:spMkLst>
        </pc:spChg>
        <pc:spChg chg="add del mod">
          <ac:chgData name="Hardeep K Dhalla" userId="abf1c324fe834724" providerId="LiveId" clId="{07E1888D-1A41-4585-B54F-0557B0D63F73}" dt="2022-03-04T19:17:04.807" v="284"/>
          <ac:spMkLst>
            <pc:docMk/>
            <pc:sldMk cId="4044894899" sldId="269"/>
            <ac:spMk id="4" creationId="{9D3DCC4C-DA5F-4234-B5DC-87671A288867}"/>
          </ac:spMkLst>
        </pc:spChg>
        <pc:picChg chg="add del mod">
          <ac:chgData name="Hardeep K Dhalla" userId="abf1c324fe834724" providerId="LiveId" clId="{07E1888D-1A41-4585-B54F-0557B0D63F73}" dt="2022-03-04T19:17:04.807" v="282" actId="478"/>
          <ac:picMkLst>
            <pc:docMk/>
            <pc:sldMk cId="4044894899" sldId="269"/>
            <ac:picMk id="6" creationId="{44AC1D2F-6573-4C29-8C0F-961E2B050746}"/>
          </ac:picMkLst>
        </pc:picChg>
        <pc:picChg chg="add mod">
          <ac:chgData name="Hardeep K Dhalla" userId="abf1c324fe834724" providerId="LiveId" clId="{07E1888D-1A41-4585-B54F-0557B0D63F73}" dt="2022-03-04T19:17:08.165" v="286" actId="1076"/>
          <ac:picMkLst>
            <pc:docMk/>
            <pc:sldMk cId="4044894899" sldId="269"/>
            <ac:picMk id="8" creationId="{E72A6151-55F9-4C0D-B8F5-A13D4E010F62}"/>
          </ac:picMkLst>
        </pc:picChg>
      </pc:sldChg>
      <pc:sldChg chg="addSp delSp modSp new mod">
        <pc:chgData name="Hardeep K Dhalla" userId="abf1c324fe834724" providerId="LiveId" clId="{07E1888D-1A41-4585-B54F-0557B0D63F73}" dt="2022-03-06T02:32:03.616" v="627" actId="6549"/>
        <pc:sldMkLst>
          <pc:docMk/>
          <pc:sldMk cId="3094195060" sldId="270"/>
        </pc:sldMkLst>
        <pc:spChg chg="mod">
          <ac:chgData name="Hardeep K Dhalla" userId="abf1c324fe834724" providerId="LiveId" clId="{07E1888D-1A41-4585-B54F-0557B0D63F73}" dt="2022-03-04T19:28:22.990" v="327" actId="20577"/>
          <ac:spMkLst>
            <pc:docMk/>
            <pc:sldMk cId="3094195060" sldId="270"/>
            <ac:spMk id="2" creationId="{FE3EFCD8-2EB9-42A3-BB60-BEAC869EC08C}"/>
          </ac:spMkLst>
        </pc:spChg>
        <pc:spChg chg="add del mod">
          <ac:chgData name="Hardeep K Dhalla" userId="abf1c324fe834724" providerId="LiveId" clId="{07E1888D-1A41-4585-B54F-0557B0D63F73}" dt="2022-03-06T02:32:03.616" v="627" actId="6549"/>
          <ac:spMkLst>
            <pc:docMk/>
            <pc:sldMk cId="3094195060" sldId="270"/>
            <ac:spMk id="3" creationId="{EF3182C5-B95B-4152-BF9A-334B90BEC1FA}"/>
          </ac:spMkLst>
        </pc:spChg>
        <pc:spChg chg="add del mod">
          <ac:chgData name="Hardeep K Dhalla" userId="abf1c324fe834724" providerId="LiveId" clId="{07E1888D-1A41-4585-B54F-0557B0D63F73}" dt="2022-03-04T19:28:33.822" v="329"/>
          <ac:spMkLst>
            <pc:docMk/>
            <pc:sldMk cId="3094195060" sldId="270"/>
            <ac:spMk id="4" creationId="{8472307E-2520-4168-BC7C-B63879C08A1A}"/>
          </ac:spMkLst>
        </pc:spChg>
      </pc:sldChg>
      <pc:sldChg chg="modSp new del mod">
        <pc:chgData name="Hardeep K Dhalla" userId="abf1c324fe834724" providerId="LiveId" clId="{07E1888D-1A41-4585-B54F-0557B0D63F73}" dt="2022-03-07T00:05:48.231" v="649" actId="47"/>
        <pc:sldMkLst>
          <pc:docMk/>
          <pc:sldMk cId="3694995399" sldId="271"/>
        </pc:sldMkLst>
        <pc:spChg chg="mod">
          <ac:chgData name="Hardeep K Dhalla" userId="abf1c324fe834724" providerId="LiveId" clId="{07E1888D-1A41-4585-B54F-0557B0D63F73}" dt="2022-03-04T19:47:57.970" v="362" actId="20577"/>
          <ac:spMkLst>
            <pc:docMk/>
            <pc:sldMk cId="3694995399" sldId="271"/>
            <ac:spMk id="2" creationId="{9D6CB3D9-7E38-4235-987B-ED267669276F}"/>
          </ac:spMkLst>
        </pc:spChg>
      </pc:sldChg>
      <pc:sldChg chg="modSp new mod">
        <pc:chgData name="Hardeep K Dhalla" userId="abf1c324fe834724" providerId="LiveId" clId="{07E1888D-1A41-4585-B54F-0557B0D63F73}" dt="2022-03-07T14:10:01.365" v="652" actId="6549"/>
        <pc:sldMkLst>
          <pc:docMk/>
          <pc:sldMk cId="3028347794" sldId="272"/>
        </pc:sldMkLst>
        <pc:spChg chg="mod">
          <ac:chgData name="Hardeep K Dhalla" userId="abf1c324fe834724" providerId="LiveId" clId="{07E1888D-1A41-4585-B54F-0557B0D63F73}" dt="2022-03-06T02:16:13.245" v="421"/>
          <ac:spMkLst>
            <pc:docMk/>
            <pc:sldMk cId="3028347794" sldId="272"/>
            <ac:spMk id="2" creationId="{EA34DFED-A08E-414A-8B7E-4F94DFCE9FFD}"/>
          </ac:spMkLst>
        </pc:spChg>
        <pc:spChg chg="mod">
          <ac:chgData name="Hardeep K Dhalla" userId="abf1c324fe834724" providerId="LiveId" clId="{07E1888D-1A41-4585-B54F-0557B0D63F73}" dt="2022-03-07T14:10:01.365" v="652" actId="6549"/>
          <ac:spMkLst>
            <pc:docMk/>
            <pc:sldMk cId="3028347794" sldId="272"/>
            <ac:spMk id="3" creationId="{6EA62446-6925-47D2-8AF6-F55FF1576CA3}"/>
          </ac:spMkLst>
        </pc:spChg>
      </pc:sldChg>
      <pc:sldChg chg="modSp new mod">
        <pc:chgData name="Hardeep K Dhalla" userId="abf1c324fe834724" providerId="LiveId" clId="{07E1888D-1A41-4585-B54F-0557B0D63F73}" dt="2022-03-07T14:10:08.203" v="653" actId="6549"/>
        <pc:sldMkLst>
          <pc:docMk/>
          <pc:sldMk cId="2922634351" sldId="273"/>
        </pc:sldMkLst>
        <pc:spChg chg="mod">
          <ac:chgData name="Hardeep K Dhalla" userId="abf1c324fe834724" providerId="LiveId" clId="{07E1888D-1A41-4585-B54F-0557B0D63F73}" dt="2022-03-06T02:18:09.478" v="530"/>
          <ac:spMkLst>
            <pc:docMk/>
            <pc:sldMk cId="2922634351" sldId="273"/>
            <ac:spMk id="2" creationId="{E36E0792-91F5-4077-9942-F7B1E92EA4E9}"/>
          </ac:spMkLst>
        </pc:spChg>
        <pc:spChg chg="mod">
          <ac:chgData name="Hardeep K Dhalla" userId="abf1c324fe834724" providerId="LiveId" clId="{07E1888D-1A41-4585-B54F-0557B0D63F73}" dt="2022-03-07T14:10:08.203" v="653" actId="6549"/>
          <ac:spMkLst>
            <pc:docMk/>
            <pc:sldMk cId="2922634351" sldId="273"/>
            <ac:spMk id="3" creationId="{25AFAAF4-F026-4E07-A677-16F7ADFBA0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117D-B4BE-4150-BBF3-838D6D7A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3410-8241-4607-B210-D8CE33E3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FC39-2B93-4FD1-BBFC-20EEF10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10C3-AA09-41A5-BB25-269774ED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3D34-9E09-4029-8E91-57895B9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1E90-BA68-46CC-972F-B91B6E9E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5B3DA-66A5-49C6-B401-EB3EFBB6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6E0E-3396-4B46-90D1-AC1EE34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CCF0-9279-45F5-B032-5FBDB3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CB57-3ABC-43C0-AD12-DAF51F3D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67D71-C9DF-4A51-9B85-BD50E455D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F0E8-1F69-4EDD-95AD-CC6EAAB8A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38FD-8EEF-4E81-9F27-7F14993B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766-ACB0-40FA-80B9-44B0870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F56A-AA0F-4D57-8553-FFEF03A5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64D-85BD-4D9F-9469-941F75F9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B5EC-D6F2-4180-926E-0FBD2D76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0C79-9EB5-4D9B-9E7E-1CD17146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F0B6-E639-4D9A-9BDD-DBC76BC5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A080-55D4-450F-9352-E7DDEF1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5260-BD3C-4A4C-B0A7-82845D5F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551B-D38A-4A4A-BB63-C2242E34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6354-172B-450D-B987-5B662C6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93F2-AA7A-4737-BA12-629EA71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E8-2ABF-419F-A505-9F79A136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620C-C001-475C-BA3D-BF90AAD2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E7AE-DF70-47F2-A1B4-4781730E9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EB65-BA99-4B34-A9AC-8B9029C0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A71D0-B71C-4095-9DF8-7742526A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A906-85AD-4C0E-8FCB-BE6795A3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97ED-BB75-4EC2-876A-1EDDE34C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C59-564D-4F19-A1F5-E27B82F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A96-7F88-4F89-8E11-E9E67E45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158D-56D6-4A70-A5A2-344F5FEE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0629B-A730-44BD-9C71-3DF6C57C2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C9983-2475-48B0-AB86-B2060B9FC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52335-476F-4C55-8000-F37730E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22731-E367-4ABC-B328-FBDBC549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3F79A-437A-400E-BC6D-749B0B1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14CF-D38B-41DB-A0C9-02BF279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00BAC-D9DE-4FD6-B3FE-F48C0D0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A7D4F-4B03-4FFE-8994-3423B881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8735A-2080-4793-AF63-8D73A00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32772-89A3-4235-98D8-E4935EBF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DA906-C7E9-4177-B3CC-D65B1FEC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AD080-43FA-4422-A631-ED5FDC9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4D4-274E-4436-81C6-BD626773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75B2-8545-4EE1-B2B6-BE9D908B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2C51A-9659-4830-9434-6FE78918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B0E0-6D51-498D-9B8A-058B01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CD64-26DD-4682-AB3E-85617253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77DA-AF8E-4353-B2B2-626C8501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E17-905F-4333-B8AD-79817C9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3804-F205-404E-934C-1E4E8274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C094-ECB0-4CD1-8615-1ECB08216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0E83-23AE-4C95-BC97-4845D8F1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F279-1079-47BB-A8CA-00E53B01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782D-BB30-493A-9D7C-9EA46D2F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03E8-B3E9-487A-87B7-F6A9D8DB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5633-3225-4450-B92C-1C46F39E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78D4-58F5-4590-8168-4DAFF4D7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2047-7AA8-4114-934B-6F13FE89E41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AB9A-8099-4D09-A375-5358B54D7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780C-8A3D-4F62-A761-65A1B386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inputs-outputs" TargetMode="External"/><Relationship Id="rId2" Type="http://schemas.openxmlformats.org/officeDocument/2006/relationships/hyperlink" Target="https://angular.io/guide/template-reference-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component-inter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AAB-4139-4BF8-BF1F-9697BAFAE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Angular components-deep dive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671-EEA1-413D-BFC2-E01FF043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28831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D00-0C9C-4276-96F5-F2976C9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A94A-DCA3-4199-9051-58D9BFFF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reference variable</a:t>
            </a:r>
          </a:p>
          <a:p>
            <a:r>
              <a:rPr lang="en-US"/>
              <a:t>@</a:t>
            </a:r>
            <a:r>
              <a:rPr lang="en-US" dirty="0"/>
              <a:t>Input and @output decorators</a:t>
            </a:r>
          </a:p>
          <a:p>
            <a:r>
              <a:rPr lang="en-US" dirty="0"/>
              <a:t>@ViewChild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406E-4998-4635-B105-DA0ADCCD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6F03-3B2F-4FB0-A223-C7F2F570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variables help you use data from one part of a template in another part of the template. </a:t>
            </a:r>
          </a:p>
          <a:p>
            <a:r>
              <a:rPr lang="en-US" dirty="0"/>
              <a:t>In the template, you use the hash symbol, #, to declare a template variable. 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A6151-55F9-4C0D-B8F5-A13D4E01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98" y="3673107"/>
            <a:ext cx="884996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FCD8-2EB9-42A3-BB60-BEAC869E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Angular assigns values to template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82C5-B95B-4152-BF9A-334B90BE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assigns a template variable a value based on where you declare the variable:</a:t>
            </a:r>
          </a:p>
          <a:p>
            <a:pPr lvl="1"/>
            <a:r>
              <a:rPr lang="en-US" dirty="0"/>
              <a:t>If you declare the variable on a component, the variable refers to the component instance.</a:t>
            </a:r>
          </a:p>
          <a:p>
            <a:pPr lvl="1"/>
            <a:r>
              <a:rPr lang="en-US" dirty="0"/>
              <a:t>If you declare the variable on a standard HTML tag, the variable refers to the element.</a:t>
            </a:r>
          </a:p>
          <a:p>
            <a:pPr lvl="1"/>
            <a:r>
              <a:rPr lang="en-US" dirty="0"/>
              <a:t>If you declare the variable on an &lt;ng-template&gt; element, the variable refers to a </a:t>
            </a:r>
            <a:r>
              <a:rPr lang="en-US" dirty="0" err="1"/>
              <a:t>TemplateRef</a:t>
            </a:r>
            <a:r>
              <a:rPr lang="en-US" dirty="0"/>
              <a:t> instance, which represents the template. </a:t>
            </a:r>
          </a:p>
          <a:p>
            <a:pPr lvl="1"/>
            <a:r>
              <a:rPr lang="en-US" dirty="0"/>
              <a:t>If the variable specifies a name on the right-hand side, such as #var="ngModel", the variable refers to the directive or component on the element with a matching </a:t>
            </a:r>
            <a:r>
              <a:rPr lang="en-US" dirty="0" err="1"/>
              <a:t>exportAs</a:t>
            </a:r>
            <a:r>
              <a:rPr lang="en-US" dirty="0"/>
              <a:t> name.</a:t>
            </a:r>
          </a:p>
        </p:txBody>
      </p:sp>
    </p:spTree>
    <p:extLst>
      <p:ext uri="{BB962C8B-B14F-4D97-AF65-F5344CB8AC3E}">
        <p14:creationId xmlns:p14="http://schemas.microsoft.com/office/powerpoint/2010/main" val="30941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FFB6-8151-4C31-ACD6-8111FEA6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29CD-7181-451A-939C-A92815DF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data into the child component using the @Input decorator.</a:t>
            </a:r>
          </a:p>
          <a:p>
            <a:r>
              <a:rPr lang="en-US" dirty="0"/>
              <a:t>In order to use this decorator, you need to import it just like component decorator from '@angular/core’.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5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6D77-0335-4A5F-8CC4-C36633AB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@output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2154-1153-4186-AF49-C6D918DB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Parent listens for child event @output decorator.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child's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EventEmitter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property is an output property with which it emits events when something happens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parent binds to that event property and reacts to those events.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9AB1F0-3CA3-4D44-B99A-3A9D13C3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DFED-A08E-414A-8B7E-4F94DFC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interacts with child using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2446-6925-47D2-8AF6-F55FF157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parent component cannot use data binding to read child properties or invoke child methods.</a:t>
            </a:r>
          </a:p>
          <a:p>
            <a:r>
              <a:rPr lang="en-US" dirty="0"/>
              <a:t>We can do both by creating a template reference variable.</a:t>
            </a:r>
          </a:p>
          <a:p>
            <a:r>
              <a:rPr lang="en-US" dirty="0"/>
              <a:t>Next step is to  reference that variable within the parent template.</a:t>
            </a:r>
          </a:p>
        </p:txBody>
      </p:sp>
    </p:spTree>
    <p:extLst>
      <p:ext uri="{BB962C8B-B14F-4D97-AF65-F5344CB8AC3E}">
        <p14:creationId xmlns:p14="http://schemas.microsoft.com/office/powerpoint/2010/main" val="302834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792-91F5-4077-9942-F7B1E92E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@ViewChild()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AAF4-F026-4E07-A677-16F7ADFB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local variable approach works only in parent template.</a:t>
            </a:r>
          </a:p>
          <a:p>
            <a:r>
              <a:rPr lang="en-US" dirty="0"/>
              <a:t>The parent component class itself has no access to the child.</a:t>
            </a:r>
          </a:p>
          <a:p>
            <a:r>
              <a:rPr lang="en-US" dirty="0"/>
              <a:t>The parent component class requires that kind of access, inject the child component into the parent as a </a:t>
            </a:r>
            <a:r>
              <a:rPr lang="en-US" dirty="0" err="1"/>
              <a:t>ViewChild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63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447A-BFBF-497F-AAF6-2E448CCB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5AB5-BEF2-4F0C-B443-B3A7996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https://angular.io/guide/template-reference-variables</a:t>
            </a:r>
            <a:endParaRPr lang="en-US" dirty="0"/>
          </a:p>
          <a:p>
            <a:r>
              <a:rPr lang="en-US" dirty="0">
                <a:hlinkClick r:id="rId3"/>
              </a:rPr>
              <a:t>https://angular.io/guide/inputs-outputs</a:t>
            </a:r>
            <a:endParaRPr lang="en-US" dirty="0"/>
          </a:p>
          <a:p>
            <a:r>
              <a:rPr lang="en-US" dirty="0">
                <a:hlinkClick r:id="rId4"/>
              </a:rPr>
              <a:t>https://angular.io/guide/component-interaction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7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373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Angular components-deep dive</vt:lpstr>
      <vt:lpstr>Objectives</vt:lpstr>
      <vt:lpstr>Template variable</vt:lpstr>
      <vt:lpstr>How Angular assigns values to template variables?</vt:lpstr>
      <vt:lpstr>@Input</vt:lpstr>
      <vt:lpstr>@output decorator</vt:lpstr>
      <vt:lpstr>Parent interacts with child using local variable</vt:lpstr>
      <vt:lpstr>Using @ViewChild()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directives</dc:title>
  <dc:creator>Hardeep K Dhalla</dc:creator>
  <cp:lastModifiedBy>Hardeep K Dhalla</cp:lastModifiedBy>
  <cp:revision>1</cp:revision>
  <dcterms:created xsi:type="dcterms:W3CDTF">2022-01-05T18:38:54Z</dcterms:created>
  <dcterms:modified xsi:type="dcterms:W3CDTF">2022-03-07T14:10:39Z</dcterms:modified>
</cp:coreProperties>
</file>