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61" r:id="rId6"/>
    <p:sldId id="274" r:id="rId7"/>
    <p:sldId id="263" r:id="rId8"/>
    <p:sldId id="264" r:id="rId9"/>
    <p:sldId id="265" r:id="rId10"/>
    <p:sldId id="266" r:id="rId11"/>
    <p:sldId id="273" r:id="rId12"/>
    <p:sldId id="269" r:id="rId13"/>
    <p:sldId id="276" r:id="rId14"/>
    <p:sldId id="270" r:id="rId15"/>
    <p:sldId id="271" r:id="rId16"/>
    <p:sldId id="272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E17B1-3BB6-4A70-96C8-9BFC6DC7FA9E}" v="22" dt="2022-04-14T04:08:3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22698097-FB21-4940-926C-6D7FF18D014F}"/>
    <pc:docChg chg="undo custSel addSld delSld modSld">
      <pc:chgData name="Hardeep K Dhalla" userId="abf1c324fe834724" providerId="LiveId" clId="{22698097-FB21-4940-926C-6D7FF18D014F}" dt="2022-04-04T17:26:21.943" v="54" actId="20577"/>
      <pc:docMkLst>
        <pc:docMk/>
      </pc:docMkLst>
      <pc:sldChg chg="modSp mod">
        <pc:chgData name="Hardeep K Dhalla" userId="abf1c324fe834724" providerId="LiveId" clId="{22698097-FB21-4940-926C-6D7FF18D014F}" dt="2022-04-04T17:26:21.943" v="54" actId="20577"/>
        <pc:sldMkLst>
          <pc:docMk/>
          <pc:sldMk cId="830607416" sldId="256"/>
        </pc:sldMkLst>
        <pc:spChg chg="mod">
          <ac:chgData name="Hardeep K Dhalla" userId="abf1c324fe834724" providerId="LiveId" clId="{22698097-FB21-4940-926C-6D7FF18D014F}" dt="2022-04-04T17:26:17.215" v="34" actId="20577"/>
          <ac:spMkLst>
            <pc:docMk/>
            <pc:sldMk cId="830607416" sldId="256"/>
            <ac:spMk id="2" creationId="{39A982DE-0D37-462F-A5C8-9E639E5922CB}"/>
          </ac:spMkLst>
        </pc:spChg>
        <pc:spChg chg="mod">
          <ac:chgData name="Hardeep K Dhalla" userId="abf1c324fe834724" providerId="LiveId" clId="{22698097-FB21-4940-926C-6D7FF18D014F}" dt="2022-04-04T17:26:21.943" v="54" actId="20577"/>
          <ac:spMkLst>
            <pc:docMk/>
            <pc:sldMk cId="830607416" sldId="256"/>
            <ac:spMk id="3" creationId="{9F28BBFC-329B-4397-8F99-C93883B2C126}"/>
          </ac:spMkLst>
        </pc:spChg>
      </pc:sldChg>
      <pc:sldChg chg="del">
        <pc:chgData name="Hardeep K Dhalla" userId="abf1c324fe834724" providerId="LiveId" clId="{22698097-FB21-4940-926C-6D7FF18D014F}" dt="2022-04-04T17:25:59.299" v="5" actId="47"/>
        <pc:sldMkLst>
          <pc:docMk/>
          <pc:sldMk cId="1725095645" sldId="257"/>
        </pc:sldMkLst>
      </pc:sldChg>
      <pc:sldChg chg="del">
        <pc:chgData name="Hardeep K Dhalla" userId="abf1c324fe834724" providerId="LiveId" clId="{22698097-FB21-4940-926C-6D7FF18D014F}" dt="2022-04-04T17:25:58.979" v="3" actId="47"/>
        <pc:sldMkLst>
          <pc:docMk/>
          <pc:sldMk cId="3753345158" sldId="258"/>
        </pc:sldMkLst>
      </pc:sldChg>
      <pc:sldChg chg="del">
        <pc:chgData name="Hardeep K Dhalla" userId="abf1c324fe834724" providerId="LiveId" clId="{22698097-FB21-4940-926C-6D7FF18D014F}" dt="2022-04-04T17:25:59.154" v="4" actId="47"/>
        <pc:sldMkLst>
          <pc:docMk/>
          <pc:sldMk cId="2871621648" sldId="259"/>
        </pc:sldMkLst>
      </pc:sldChg>
      <pc:sldChg chg="del">
        <pc:chgData name="Hardeep K Dhalla" userId="abf1c324fe834724" providerId="LiveId" clId="{22698097-FB21-4940-926C-6D7FF18D014F}" dt="2022-04-04T17:25:59.433" v="6" actId="47"/>
        <pc:sldMkLst>
          <pc:docMk/>
          <pc:sldMk cId="3788909608" sldId="260"/>
        </pc:sldMkLst>
      </pc:sldChg>
      <pc:sldChg chg="add del">
        <pc:chgData name="Hardeep K Dhalla" userId="abf1c324fe834724" providerId="LiveId" clId="{22698097-FB21-4940-926C-6D7FF18D014F}" dt="2022-04-04T17:26:06.820" v="18" actId="47"/>
        <pc:sldMkLst>
          <pc:docMk/>
          <pc:sldMk cId="2707976358" sldId="266"/>
        </pc:sldMkLst>
      </pc:sldChg>
      <pc:sldChg chg="del">
        <pc:chgData name="Hardeep K Dhalla" userId="abf1c324fe834724" providerId="LiveId" clId="{22698097-FB21-4940-926C-6D7FF18D014F}" dt="2022-04-04T17:25:58.384" v="0" actId="47"/>
        <pc:sldMkLst>
          <pc:docMk/>
          <pc:sldMk cId="1305091683" sldId="267"/>
        </pc:sldMkLst>
      </pc:sldChg>
      <pc:sldChg chg="del">
        <pc:chgData name="Hardeep K Dhalla" userId="abf1c324fe834724" providerId="LiveId" clId="{22698097-FB21-4940-926C-6D7FF18D014F}" dt="2022-04-04T17:25:58.522" v="1" actId="47"/>
        <pc:sldMkLst>
          <pc:docMk/>
          <pc:sldMk cId="182720614" sldId="268"/>
        </pc:sldMkLst>
      </pc:sldChg>
      <pc:sldChg chg="del">
        <pc:chgData name="Hardeep K Dhalla" userId="abf1c324fe834724" providerId="LiveId" clId="{22698097-FB21-4940-926C-6D7FF18D014F}" dt="2022-04-04T17:25:58.668" v="2" actId="47"/>
        <pc:sldMkLst>
          <pc:docMk/>
          <pc:sldMk cId="273090898" sldId="269"/>
        </pc:sldMkLst>
      </pc:sldChg>
      <pc:sldChg chg="del">
        <pc:chgData name="Hardeep K Dhalla" userId="abf1c324fe834724" providerId="LiveId" clId="{22698097-FB21-4940-926C-6D7FF18D014F}" dt="2022-04-04T17:25:59.901" v="7" actId="47"/>
        <pc:sldMkLst>
          <pc:docMk/>
          <pc:sldMk cId="1385107684" sldId="270"/>
        </pc:sldMkLst>
      </pc:sldChg>
      <pc:sldChg chg="del">
        <pc:chgData name="Hardeep K Dhalla" userId="abf1c324fe834724" providerId="LiveId" clId="{22698097-FB21-4940-926C-6D7FF18D014F}" dt="2022-04-04T17:26:00.046" v="8" actId="47"/>
        <pc:sldMkLst>
          <pc:docMk/>
          <pc:sldMk cId="2330017460" sldId="271"/>
        </pc:sldMkLst>
      </pc:sldChg>
      <pc:sldChg chg="del">
        <pc:chgData name="Hardeep K Dhalla" userId="abf1c324fe834724" providerId="LiveId" clId="{22698097-FB21-4940-926C-6D7FF18D014F}" dt="2022-04-04T17:26:00.177" v="9" actId="47"/>
        <pc:sldMkLst>
          <pc:docMk/>
          <pc:sldMk cId="1949340122" sldId="272"/>
        </pc:sldMkLst>
      </pc:sldChg>
      <pc:sldChg chg="del">
        <pc:chgData name="Hardeep K Dhalla" userId="abf1c324fe834724" providerId="LiveId" clId="{22698097-FB21-4940-926C-6D7FF18D014F}" dt="2022-04-04T17:26:00.793" v="10" actId="47"/>
        <pc:sldMkLst>
          <pc:docMk/>
          <pc:sldMk cId="2270389975" sldId="273"/>
        </pc:sldMkLst>
      </pc:sldChg>
      <pc:sldChg chg="del">
        <pc:chgData name="Hardeep K Dhalla" userId="abf1c324fe834724" providerId="LiveId" clId="{22698097-FB21-4940-926C-6D7FF18D014F}" dt="2022-04-04T17:26:01.266" v="11" actId="47"/>
        <pc:sldMkLst>
          <pc:docMk/>
          <pc:sldMk cId="2210124918" sldId="274"/>
        </pc:sldMkLst>
      </pc:sldChg>
      <pc:sldChg chg="del">
        <pc:chgData name="Hardeep K Dhalla" userId="abf1c324fe834724" providerId="LiveId" clId="{22698097-FB21-4940-926C-6D7FF18D014F}" dt="2022-04-04T17:26:01.634" v="12" actId="47"/>
        <pc:sldMkLst>
          <pc:docMk/>
          <pc:sldMk cId="2003503023" sldId="275"/>
        </pc:sldMkLst>
      </pc:sldChg>
      <pc:sldChg chg="del">
        <pc:chgData name="Hardeep K Dhalla" userId="abf1c324fe834724" providerId="LiveId" clId="{22698097-FB21-4940-926C-6D7FF18D014F}" dt="2022-04-04T17:26:02.070" v="13" actId="47"/>
        <pc:sldMkLst>
          <pc:docMk/>
          <pc:sldMk cId="465568403" sldId="276"/>
        </pc:sldMkLst>
      </pc:sldChg>
      <pc:sldChg chg="del">
        <pc:chgData name="Hardeep K Dhalla" userId="abf1c324fe834724" providerId="LiveId" clId="{22698097-FB21-4940-926C-6D7FF18D014F}" dt="2022-04-04T17:26:03.538" v="14" actId="47"/>
        <pc:sldMkLst>
          <pc:docMk/>
          <pc:sldMk cId="1780874632" sldId="278"/>
        </pc:sldMkLst>
      </pc:sldChg>
      <pc:sldChg chg="del">
        <pc:chgData name="Hardeep K Dhalla" userId="abf1c324fe834724" providerId="LiveId" clId="{22698097-FB21-4940-926C-6D7FF18D014F}" dt="2022-04-04T17:26:04.266" v="15" actId="47"/>
        <pc:sldMkLst>
          <pc:docMk/>
          <pc:sldMk cId="2153394706" sldId="279"/>
        </pc:sldMkLst>
      </pc:sldChg>
      <pc:sldChg chg="add del">
        <pc:chgData name="Hardeep K Dhalla" userId="abf1c324fe834724" providerId="LiveId" clId="{22698097-FB21-4940-926C-6D7FF18D014F}" dt="2022-04-04T17:26:09.146" v="20" actId="47"/>
        <pc:sldMkLst>
          <pc:docMk/>
          <pc:sldMk cId="3836345146" sldId="280"/>
        </pc:sldMkLst>
      </pc:sldChg>
    </pc:docChg>
  </pc:docChgLst>
  <pc:docChgLst>
    <pc:chgData name="Hardeep K Dhalla" userId="abf1c324fe834724" providerId="LiveId" clId="{1D823F51-15DC-4A16-94E3-DCD1B04297D3}"/>
    <pc:docChg chg="undo redo custSel addSld delSld modSld">
      <pc:chgData name="Hardeep K Dhalla" userId="abf1c324fe834724" providerId="LiveId" clId="{1D823F51-15DC-4A16-94E3-DCD1B04297D3}" dt="2022-03-22T20:58:23.612" v="1144" actId="20577"/>
      <pc:docMkLst>
        <pc:docMk/>
      </pc:docMkLst>
      <pc:sldChg chg="modSp add mod">
        <pc:chgData name="Hardeep K Dhalla" userId="abf1c324fe834724" providerId="LiveId" clId="{1D823F51-15DC-4A16-94E3-DCD1B04297D3}" dt="2022-03-22T20:58:23.612" v="1144" actId="20577"/>
        <pc:sldMkLst>
          <pc:docMk/>
          <pc:sldMk cId="1725095645" sldId="257"/>
        </pc:sldMkLst>
        <pc:spChg chg="mod">
          <ac:chgData name="Hardeep K Dhalla" userId="abf1c324fe834724" providerId="LiveId" clId="{1D823F51-15DC-4A16-94E3-DCD1B04297D3}" dt="2022-03-22T20:58:23.612" v="1144" actId="20577"/>
          <ac:spMkLst>
            <pc:docMk/>
            <pc:sldMk cId="1725095645" sldId="257"/>
            <ac:spMk id="2" creationId="{439CFAD7-CB66-453E-A682-D9C2E18DADC7}"/>
          </ac:spMkLst>
        </pc:spChg>
      </pc:sldChg>
      <pc:sldChg chg="modSp del mod">
        <pc:chgData name="Hardeep K Dhalla" userId="abf1c324fe834724" providerId="LiveId" clId="{1D823F51-15DC-4A16-94E3-DCD1B04297D3}" dt="2022-03-22T17:59:57.537" v="1014" actId="2696"/>
        <pc:sldMkLst>
          <pc:docMk/>
          <pc:sldMk cId="2249915546" sldId="257"/>
        </pc:sldMkLst>
        <pc:spChg chg="mod">
          <ac:chgData name="Hardeep K Dhalla" userId="abf1c324fe834724" providerId="LiveId" clId="{1D823F51-15DC-4A16-94E3-DCD1B04297D3}" dt="2022-03-17T21:19:52.034" v="28" actId="20577"/>
          <ac:spMkLst>
            <pc:docMk/>
            <pc:sldMk cId="2249915546" sldId="257"/>
            <ac:spMk id="3" creationId="{6F08FA68-C9EB-4480-BEA1-66F87F08C39A}"/>
          </ac:spMkLst>
        </pc:spChg>
      </pc:sldChg>
      <pc:sldChg chg="addSp modSp del mod">
        <pc:chgData name="Hardeep K Dhalla" userId="abf1c324fe834724" providerId="LiveId" clId="{1D823F51-15DC-4A16-94E3-DCD1B04297D3}" dt="2022-03-22T17:59:57.537" v="1014" actId="2696"/>
        <pc:sldMkLst>
          <pc:docMk/>
          <pc:sldMk cId="2502419515" sldId="258"/>
        </pc:sldMkLst>
        <pc:spChg chg="mod">
          <ac:chgData name="Hardeep K Dhalla" userId="abf1c324fe834724" providerId="LiveId" clId="{1D823F51-15DC-4A16-94E3-DCD1B04297D3}" dt="2022-03-17T21:18:14.743" v="16"/>
          <ac:spMkLst>
            <pc:docMk/>
            <pc:sldMk cId="2502419515" sldId="258"/>
            <ac:spMk id="3" creationId="{951909E3-4ED2-49E0-886A-034F99B7DA2F}"/>
          </ac:spMkLst>
        </pc:spChg>
        <pc:spChg chg="add mod">
          <ac:chgData name="Hardeep K Dhalla" userId="abf1c324fe834724" providerId="LiveId" clId="{1D823F51-15DC-4A16-94E3-DCD1B04297D3}" dt="2022-03-17T21:18:04.199" v="9" actId="21"/>
          <ac:spMkLst>
            <pc:docMk/>
            <pc:sldMk cId="2502419515" sldId="258"/>
            <ac:spMk id="4" creationId="{21D4D294-3C9C-47C4-8F5F-84FE0F959AE4}"/>
          </ac:spMkLst>
        </pc:spChg>
      </pc:sldChg>
      <pc:sldChg chg="add">
        <pc:chgData name="Hardeep K Dhalla" userId="abf1c324fe834724" providerId="LiveId" clId="{1D823F51-15DC-4A16-94E3-DCD1B04297D3}" dt="2022-03-22T18:00:03.103" v="1015"/>
        <pc:sldMkLst>
          <pc:docMk/>
          <pc:sldMk cId="3753345158" sldId="258"/>
        </pc:sldMkLst>
      </pc:sldChg>
      <pc:sldChg chg="addSp delSp modSp new del mod">
        <pc:chgData name="Hardeep K Dhalla" userId="abf1c324fe834724" providerId="LiveId" clId="{1D823F51-15DC-4A16-94E3-DCD1B04297D3}" dt="2022-03-22T17:59:57.537" v="1014" actId="2696"/>
        <pc:sldMkLst>
          <pc:docMk/>
          <pc:sldMk cId="1549465186" sldId="259"/>
        </pc:sldMkLst>
        <pc:spChg chg="add del mod">
          <ac:chgData name="Hardeep K Dhalla" userId="abf1c324fe834724" providerId="LiveId" clId="{1D823F51-15DC-4A16-94E3-DCD1B04297D3}" dt="2022-03-17T21:19:20.018" v="24" actId="20577"/>
          <ac:spMkLst>
            <pc:docMk/>
            <pc:sldMk cId="1549465186" sldId="259"/>
            <ac:spMk id="3" creationId="{22EF3631-F8C1-45DB-B754-A6655FA7B11D}"/>
          </ac:spMkLst>
        </pc:spChg>
        <pc:spChg chg="add del mod">
          <ac:chgData name="Hardeep K Dhalla" userId="abf1c324fe834724" providerId="LiveId" clId="{1D823F51-15DC-4A16-94E3-DCD1B04297D3}" dt="2022-03-17T21:19:13.215" v="21"/>
          <ac:spMkLst>
            <pc:docMk/>
            <pc:sldMk cId="1549465186" sldId="259"/>
            <ac:spMk id="6" creationId="{9F81CC33-E376-41C7-B4C5-FFA620BB4038}"/>
          </ac:spMkLst>
        </pc:spChg>
        <pc:picChg chg="add mod">
          <ac:chgData name="Hardeep K Dhalla" userId="abf1c324fe834724" providerId="LiveId" clId="{1D823F51-15DC-4A16-94E3-DCD1B04297D3}" dt="2022-03-17T21:19:24.163" v="25" actId="1076"/>
          <ac:picMkLst>
            <pc:docMk/>
            <pc:sldMk cId="1549465186" sldId="259"/>
            <ac:picMk id="5" creationId="{A7F83672-4D6E-4532-B45C-6808CF727C8A}"/>
          </ac:picMkLst>
        </pc:picChg>
      </pc:sldChg>
      <pc:sldChg chg="addSp delSp modSp add mod">
        <pc:chgData name="Hardeep K Dhalla" userId="abf1c324fe834724" providerId="LiveId" clId="{1D823F51-15DC-4A16-94E3-DCD1B04297D3}" dt="2022-03-22T20:58:10.105" v="1131"/>
        <pc:sldMkLst>
          <pc:docMk/>
          <pc:sldMk cId="2871621648" sldId="259"/>
        </pc:sldMkLst>
        <pc:spChg chg="mod">
          <ac:chgData name="Hardeep K Dhalla" userId="abf1c324fe834724" providerId="LiveId" clId="{1D823F51-15DC-4A16-94E3-DCD1B04297D3}" dt="2022-03-22T20:58:10.105" v="1131"/>
          <ac:spMkLst>
            <pc:docMk/>
            <pc:sldMk cId="2871621648" sldId="259"/>
            <ac:spMk id="2" creationId="{19A64B60-47FD-4D55-A625-892A5D48F4FD}"/>
          </ac:spMkLst>
        </pc:spChg>
        <pc:picChg chg="add del">
          <ac:chgData name="Hardeep K Dhalla" userId="abf1c324fe834724" providerId="LiveId" clId="{1D823F51-15DC-4A16-94E3-DCD1B04297D3}" dt="2022-03-22T20:58:05.894" v="1128" actId="22"/>
          <ac:picMkLst>
            <pc:docMk/>
            <pc:sldMk cId="2871621648" sldId="259"/>
            <ac:picMk id="6" creationId="{EBCD1B32-78D1-4859-9BE8-8DCBF4EDFAF7}"/>
          </ac:picMkLst>
        </pc:picChg>
      </pc:sldChg>
      <pc:sldChg chg="addSp modSp new del mod">
        <pc:chgData name="Hardeep K Dhalla" userId="abf1c324fe834724" providerId="LiveId" clId="{1D823F51-15DC-4A16-94E3-DCD1B04297D3}" dt="2022-03-22T17:59:57.537" v="1014" actId="2696"/>
        <pc:sldMkLst>
          <pc:docMk/>
          <pc:sldMk cId="2580988158" sldId="260"/>
        </pc:sldMkLst>
        <pc:spChg chg="mod">
          <ac:chgData name="Hardeep K Dhalla" userId="abf1c324fe834724" providerId="LiveId" clId="{1D823F51-15DC-4A16-94E3-DCD1B04297D3}" dt="2022-03-17T21:20:09.874" v="32"/>
          <ac:spMkLst>
            <pc:docMk/>
            <pc:sldMk cId="2580988158" sldId="260"/>
            <ac:spMk id="2" creationId="{B5D05FF6-6550-431C-AE8E-20F050C942F0}"/>
          </ac:spMkLst>
        </pc:spChg>
        <pc:spChg chg="mod">
          <ac:chgData name="Hardeep K Dhalla" userId="abf1c324fe834724" providerId="LiveId" clId="{1D823F51-15DC-4A16-94E3-DCD1B04297D3}" dt="2022-03-17T21:22:06.385" v="66" actId="20577"/>
          <ac:spMkLst>
            <pc:docMk/>
            <pc:sldMk cId="2580988158" sldId="260"/>
            <ac:spMk id="3" creationId="{76E35F44-E232-4632-AE54-F4BCB6C61AE6}"/>
          </ac:spMkLst>
        </pc:spChg>
        <pc:picChg chg="add mod">
          <ac:chgData name="Hardeep K Dhalla" userId="abf1c324fe834724" providerId="LiveId" clId="{1D823F51-15DC-4A16-94E3-DCD1B04297D3}" dt="2022-03-17T21:21:54.270" v="59" actId="1076"/>
          <ac:picMkLst>
            <pc:docMk/>
            <pc:sldMk cId="2580988158" sldId="260"/>
            <ac:picMk id="5" creationId="{8B0BE27E-3606-42B6-8ED9-BD59F1272DC2}"/>
          </ac:picMkLst>
        </pc:picChg>
      </pc:sldChg>
      <pc:sldChg chg="add">
        <pc:chgData name="Hardeep K Dhalla" userId="abf1c324fe834724" providerId="LiveId" clId="{1D823F51-15DC-4A16-94E3-DCD1B04297D3}" dt="2022-03-22T18:00:03.103" v="1015"/>
        <pc:sldMkLst>
          <pc:docMk/>
          <pc:sldMk cId="3788909608" sldId="260"/>
        </pc:sldMkLst>
      </pc:sldChg>
      <pc:sldChg chg="addSp modSp new mod">
        <pc:chgData name="Hardeep K Dhalla" userId="abf1c324fe834724" providerId="LiveId" clId="{1D823F51-15DC-4A16-94E3-DCD1B04297D3}" dt="2022-03-17T21:44:53.836" v="200" actId="1076"/>
        <pc:sldMkLst>
          <pc:docMk/>
          <pc:sldMk cId="57783029" sldId="261"/>
        </pc:sldMkLst>
        <pc:spChg chg="mod">
          <ac:chgData name="Hardeep K Dhalla" userId="abf1c324fe834724" providerId="LiveId" clId="{1D823F51-15DC-4A16-94E3-DCD1B04297D3}" dt="2022-03-17T21:40:51.978" v="70"/>
          <ac:spMkLst>
            <pc:docMk/>
            <pc:sldMk cId="57783029" sldId="261"/>
            <ac:spMk id="2" creationId="{841B65D3-1A4F-4518-BE78-30A13F2D27C6}"/>
          </ac:spMkLst>
        </pc:spChg>
        <pc:spChg chg="mod">
          <ac:chgData name="Hardeep K Dhalla" userId="abf1c324fe834724" providerId="LiveId" clId="{1D823F51-15DC-4A16-94E3-DCD1B04297D3}" dt="2022-03-17T21:42:12.026" v="127"/>
          <ac:spMkLst>
            <pc:docMk/>
            <pc:sldMk cId="57783029" sldId="261"/>
            <ac:spMk id="3" creationId="{9D9BBB16-6CF7-411B-82D2-478A129A80D8}"/>
          </ac:spMkLst>
        </pc:spChg>
        <pc:picChg chg="add mod">
          <ac:chgData name="Hardeep K Dhalla" userId="abf1c324fe834724" providerId="LiveId" clId="{1D823F51-15DC-4A16-94E3-DCD1B04297D3}" dt="2022-03-17T21:44:53.836" v="200" actId="1076"/>
          <ac:picMkLst>
            <pc:docMk/>
            <pc:sldMk cId="57783029" sldId="261"/>
            <ac:picMk id="5" creationId="{B6E7DF2D-0E55-4A4A-A17C-DB27E02EDBF6}"/>
          </ac:picMkLst>
        </pc:picChg>
      </pc:sldChg>
      <pc:sldChg chg="modSp new mod">
        <pc:chgData name="Hardeep K Dhalla" userId="abf1c324fe834724" providerId="LiveId" clId="{1D823F51-15DC-4A16-94E3-DCD1B04297D3}" dt="2022-03-17T21:44:27.161" v="196" actId="20577"/>
        <pc:sldMkLst>
          <pc:docMk/>
          <pc:sldMk cId="4187905019" sldId="262"/>
        </pc:sldMkLst>
        <pc:spChg chg="mod">
          <ac:chgData name="Hardeep K Dhalla" userId="abf1c324fe834724" providerId="LiveId" clId="{1D823F51-15DC-4A16-94E3-DCD1B04297D3}" dt="2022-03-17T21:42:58.602" v="135" actId="20577"/>
          <ac:spMkLst>
            <pc:docMk/>
            <pc:sldMk cId="4187905019" sldId="262"/>
            <ac:spMk id="2" creationId="{D23334B4-896A-4952-87FD-243A87A364D7}"/>
          </ac:spMkLst>
        </pc:spChg>
        <pc:spChg chg="mod">
          <ac:chgData name="Hardeep K Dhalla" userId="abf1c324fe834724" providerId="LiveId" clId="{1D823F51-15DC-4A16-94E3-DCD1B04297D3}" dt="2022-03-17T21:44:27.161" v="196" actId="20577"/>
          <ac:spMkLst>
            <pc:docMk/>
            <pc:sldMk cId="4187905019" sldId="262"/>
            <ac:spMk id="3" creationId="{867DAB12-B2DF-485A-A26A-1E2FAA65F909}"/>
          </ac:spMkLst>
        </pc:spChg>
      </pc:sldChg>
      <pc:sldChg chg="addSp delSp modSp new mod">
        <pc:chgData name="Hardeep K Dhalla" userId="abf1c324fe834724" providerId="LiveId" clId="{1D823F51-15DC-4A16-94E3-DCD1B04297D3}" dt="2022-03-17T21:49:44.321" v="305" actId="20577"/>
        <pc:sldMkLst>
          <pc:docMk/>
          <pc:sldMk cId="1457206618" sldId="263"/>
        </pc:sldMkLst>
        <pc:spChg chg="add del mod">
          <ac:chgData name="Hardeep K Dhalla" userId="abf1c324fe834724" providerId="LiveId" clId="{1D823F51-15DC-4A16-94E3-DCD1B04297D3}" dt="2022-03-17T21:46:23.242" v="208" actId="20577"/>
          <ac:spMkLst>
            <pc:docMk/>
            <pc:sldMk cId="1457206618" sldId="263"/>
            <ac:spMk id="2" creationId="{ACD8152D-B4C7-40EE-ADFD-D8F6CDF8D75F}"/>
          </ac:spMkLst>
        </pc:spChg>
        <pc:spChg chg="mod">
          <ac:chgData name="Hardeep K Dhalla" userId="abf1c324fe834724" providerId="LiveId" clId="{1D823F51-15DC-4A16-94E3-DCD1B04297D3}" dt="2022-03-17T21:48:20.194" v="286" actId="20577"/>
          <ac:spMkLst>
            <pc:docMk/>
            <pc:sldMk cId="1457206618" sldId="263"/>
            <ac:spMk id="3" creationId="{0D6D292C-4C47-4FB4-A0C0-9B4DF0FD9871}"/>
          </ac:spMkLst>
        </pc:spChg>
        <pc:spChg chg="add del mod">
          <ac:chgData name="Hardeep K Dhalla" userId="abf1c324fe834724" providerId="LiveId" clId="{1D823F51-15DC-4A16-94E3-DCD1B04297D3}" dt="2022-03-17T21:46:18.613" v="203"/>
          <ac:spMkLst>
            <pc:docMk/>
            <pc:sldMk cId="1457206618" sldId="263"/>
            <ac:spMk id="4" creationId="{24C9493F-AB91-4B08-A9CF-22DCDD97A5AA}"/>
          </ac:spMkLst>
        </pc:spChg>
        <pc:spChg chg="add mod">
          <ac:chgData name="Hardeep K Dhalla" userId="abf1c324fe834724" providerId="LiveId" clId="{1D823F51-15DC-4A16-94E3-DCD1B04297D3}" dt="2022-03-17T21:49:34.233" v="295" actId="13822"/>
          <ac:spMkLst>
            <pc:docMk/>
            <pc:sldMk cId="1457206618" sldId="263"/>
            <ac:spMk id="13" creationId="{4EF086E8-6E1C-460A-B963-65B64CD52F74}"/>
          </ac:spMkLst>
        </pc:spChg>
        <pc:spChg chg="add mod">
          <ac:chgData name="Hardeep K Dhalla" userId="abf1c324fe834724" providerId="LiveId" clId="{1D823F51-15DC-4A16-94E3-DCD1B04297D3}" dt="2022-03-17T21:49:44.321" v="305" actId="20577"/>
          <ac:spMkLst>
            <pc:docMk/>
            <pc:sldMk cId="1457206618" sldId="263"/>
            <ac:spMk id="14" creationId="{6846A1AF-2173-49F1-BB40-2344ED9EDAEF}"/>
          </ac:spMkLst>
        </pc:spChg>
        <pc:picChg chg="add mod">
          <ac:chgData name="Hardeep K Dhalla" userId="abf1c324fe834724" providerId="LiveId" clId="{1D823F51-15DC-4A16-94E3-DCD1B04297D3}" dt="2022-03-17T21:48:48.683" v="289" actId="1076"/>
          <ac:picMkLst>
            <pc:docMk/>
            <pc:sldMk cId="1457206618" sldId="263"/>
            <ac:picMk id="6" creationId="{55D45650-3B17-447E-BFF4-13C5A0B62DE9}"/>
          </ac:picMkLst>
        </pc:picChg>
        <pc:picChg chg="add mod">
          <ac:chgData name="Hardeep K Dhalla" userId="abf1c324fe834724" providerId="LiveId" clId="{1D823F51-15DC-4A16-94E3-DCD1B04297D3}" dt="2022-03-17T21:47:55.798" v="221" actId="1076"/>
          <ac:picMkLst>
            <pc:docMk/>
            <pc:sldMk cId="1457206618" sldId="263"/>
            <ac:picMk id="8" creationId="{43DA49D3-4558-4DD9-B37E-D504E9845438}"/>
          </ac:picMkLst>
        </pc:picChg>
        <pc:picChg chg="add mod">
          <ac:chgData name="Hardeep K Dhalla" userId="abf1c324fe834724" providerId="LiveId" clId="{1D823F51-15DC-4A16-94E3-DCD1B04297D3}" dt="2022-03-17T21:47:54.039" v="220" actId="1076"/>
          <ac:picMkLst>
            <pc:docMk/>
            <pc:sldMk cId="1457206618" sldId="263"/>
            <ac:picMk id="10" creationId="{40D880EA-CD6A-4105-9011-D02ED814889C}"/>
          </ac:picMkLst>
        </pc:picChg>
        <pc:picChg chg="add mod">
          <ac:chgData name="Hardeep K Dhalla" userId="abf1c324fe834724" providerId="LiveId" clId="{1D823F51-15DC-4A16-94E3-DCD1B04297D3}" dt="2022-03-17T21:48:51.012" v="290" actId="1076"/>
          <ac:picMkLst>
            <pc:docMk/>
            <pc:sldMk cId="1457206618" sldId="263"/>
            <ac:picMk id="12" creationId="{12808B86-CD18-4C12-892F-C4FFD334B36C}"/>
          </ac:picMkLst>
        </pc:picChg>
      </pc:sldChg>
      <pc:sldChg chg="addSp delSp modSp new mod">
        <pc:chgData name="Hardeep K Dhalla" userId="abf1c324fe834724" providerId="LiveId" clId="{1D823F51-15DC-4A16-94E3-DCD1B04297D3}" dt="2022-03-17T21:51:20.743" v="318" actId="1076"/>
        <pc:sldMkLst>
          <pc:docMk/>
          <pc:sldMk cId="302567562" sldId="264"/>
        </pc:sldMkLst>
        <pc:spChg chg="mod">
          <ac:chgData name="Hardeep K Dhalla" userId="abf1c324fe834724" providerId="LiveId" clId="{1D823F51-15DC-4A16-94E3-DCD1B04297D3}" dt="2022-03-17T21:50:03.311" v="309"/>
          <ac:spMkLst>
            <pc:docMk/>
            <pc:sldMk cId="302567562" sldId="264"/>
            <ac:spMk id="2" creationId="{1C098F3A-2F07-468B-A328-5DB1FE56BE68}"/>
          </ac:spMkLst>
        </pc:spChg>
        <pc:spChg chg="add del mod">
          <ac:chgData name="Hardeep K Dhalla" userId="abf1c324fe834724" providerId="LiveId" clId="{1D823F51-15DC-4A16-94E3-DCD1B04297D3}" dt="2022-03-17T21:51:17.834" v="317" actId="20577"/>
          <ac:spMkLst>
            <pc:docMk/>
            <pc:sldMk cId="302567562" sldId="264"/>
            <ac:spMk id="3" creationId="{B08C3752-90C0-4EBC-81AC-06BCE40F9A25}"/>
          </ac:spMkLst>
        </pc:spChg>
        <pc:spChg chg="add del mod">
          <ac:chgData name="Hardeep K Dhalla" userId="abf1c324fe834724" providerId="LiveId" clId="{1D823F51-15DC-4A16-94E3-DCD1B04297D3}" dt="2022-03-17T21:51:11.577" v="313"/>
          <ac:spMkLst>
            <pc:docMk/>
            <pc:sldMk cId="302567562" sldId="264"/>
            <ac:spMk id="6" creationId="{F1E24DD5-C693-48A7-B8AD-8A849E152E6D}"/>
          </ac:spMkLst>
        </pc:spChg>
        <pc:picChg chg="add mod">
          <ac:chgData name="Hardeep K Dhalla" userId="abf1c324fe834724" providerId="LiveId" clId="{1D823F51-15DC-4A16-94E3-DCD1B04297D3}" dt="2022-03-17T21:51:20.743" v="318" actId="1076"/>
          <ac:picMkLst>
            <pc:docMk/>
            <pc:sldMk cId="302567562" sldId="264"/>
            <ac:picMk id="5" creationId="{04480968-E45D-4118-A6ED-9FC9189D7679}"/>
          </ac:picMkLst>
        </pc:picChg>
      </pc:sldChg>
      <pc:sldChg chg="addSp delSp modSp new mod">
        <pc:chgData name="Hardeep K Dhalla" userId="abf1c324fe834724" providerId="LiveId" clId="{1D823F51-15DC-4A16-94E3-DCD1B04297D3}" dt="2022-03-17T21:53:36.889" v="382" actId="1076"/>
        <pc:sldMkLst>
          <pc:docMk/>
          <pc:sldMk cId="1250824251" sldId="265"/>
        </pc:sldMkLst>
        <pc:spChg chg="mod">
          <ac:chgData name="Hardeep K Dhalla" userId="abf1c324fe834724" providerId="LiveId" clId="{1D823F51-15DC-4A16-94E3-DCD1B04297D3}" dt="2022-03-17T21:51:55.861" v="322"/>
          <ac:spMkLst>
            <pc:docMk/>
            <pc:sldMk cId="1250824251" sldId="265"/>
            <ac:spMk id="2" creationId="{59527D5E-9F84-4ECD-A19F-44132CFB9015}"/>
          </ac:spMkLst>
        </pc:spChg>
        <pc:spChg chg="add del mod">
          <ac:chgData name="Hardeep K Dhalla" userId="abf1c324fe834724" providerId="LiveId" clId="{1D823F51-15DC-4A16-94E3-DCD1B04297D3}" dt="2022-03-17T21:53:34.522" v="381" actId="20577"/>
          <ac:spMkLst>
            <pc:docMk/>
            <pc:sldMk cId="1250824251" sldId="265"/>
            <ac:spMk id="3" creationId="{AA6C8EC9-4CE6-4E0A-A618-A5D447AE4C61}"/>
          </ac:spMkLst>
        </pc:spChg>
        <pc:spChg chg="add del mod">
          <ac:chgData name="Hardeep K Dhalla" userId="abf1c324fe834724" providerId="LiveId" clId="{1D823F51-15DC-4A16-94E3-DCD1B04297D3}" dt="2022-03-17T21:52:04.857" v="324"/>
          <ac:spMkLst>
            <pc:docMk/>
            <pc:sldMk cId="1250824251" sldId="265"/>
            <ac:spMk id="4" creationId="{1F85779E-978B-4EC4-BFB3-9F213A14627F}"/>
          </ac:spMkLst>
        </pc:spChg>
        <pc:picChg chg="add mod">
          <ac:chgData name="Hardeep K Dhalla" userId="abf1c324fe834724" providerId="LiveId" clId="{1D823F51-15DC-4A16-94E3-DCD1B04297D3}" dt="2022-03-17T21:53:36.889" v="382" actId="1076"/>
          <ac:picMkLst>
            <pc:docMk/>
            <pc:sldMk cId="1250824251" sldId="265"/>
            <ac:picMk id="6" creationId="{289FD518-4A64-4F97-BEE8-B734C49D6113}"/>
          </ac:picMkLst>
        </pc:picChg>
      </pc:sldChg>
      <pc:sldChg chg="addSp modSp new mod">
        <pc:chgData name="Hardeep K Dhalla" userId="abf1c324fe834724" providerId="LiveId" clId="{1D823F51-15DC-4A16-94E3-DCD1B04297D3}" dt="2022-03-17T21:59:59.467" v="563" actId="20577"/>
        <pc:sldMkLst>
          <pc:docMk/>
          <pc:sldMk cId="2707976358" sldId="266"/>
        </pc:sldMkLst>
        <pc:spChg chg="mod">
          <ac:chgData name="Hardeep K Dhalla" userId="abf1c324fe834724" providerId="LiveId" clId="{1D823F51-15DC-4A16-94E3-DCD1B04297D3}" dt="2022-03-17T21:59:59.467" v="563" actId="20577"/>
          <ac:spMkLst>
            <pc:docMk/>
            <pc:sldMk cId="2707976358" sldId="266"/>
            <ac:spMk id="2" creationId="{BB6074FD-D6DF-4B65-ACE4-95285881FD70}"/>
          </ac:spMkLst>
        </pc:spChg>
        <pc:spChg chg="mod">
          <ac:chgData name="Hardeep K Dhalla" userId="abf1c324fe834724" providerId="LiveId" clId="{1D823F51-15DC-4A16-94E3-DCD1B04297D3}" dt="2022-03-17T21:59:38.482" v="512" actId="20577"/>
          <ac:spMkLst>
            <pc:docMk/>
            <pc:sldMk cId="2707976358" sldId="266"/>
            <ac:spMk id="3" creationId="{E62974A3-47F1-4B95-91EC-58CC0708F1AE}"/>
          </ac:spMkLst>
        </pc:spChg>
        <pc:picChg chg="add mod">
          <ac:chgData name="Hardeep K Dhalla" userId="abf1c324fe834724" providerId="LiveId" clId="{1D823F51-15DC-4A16-94E3-DCD1B04297D3}" dt="2022-03-17T21:59:21.547" v="487" actId="1076"/>
          <ac:picMkLst>
            <pc:docMk/>
            <pc:sldMk cId="2707976358" sldId="266"/>
            <ac:picMk id="5" creationId="{46D2D09E-0CAF-455C-A8C1-CD37EAC9207F}"/>
          </ac:picMkLst>
        </pc:picChg>
      </pc:sldChg>
      <pc:sldChg chg="modSp new mod">
        <pc:chgData name="Hardeep K Dhalla" userId="abf1c324fe834724" providerId="LiveId" clId="{1D823F51-15DC-4A16-94E3-DCD1B04297D3}" dt="2022-03-21T20:11:06.971" v="571" actId="20577"/>
        <pc:sldMkLst>
          <pc:docMk/>
          <pc:sldMk cId="1305091683" sldId="267"/>
        </pc:sldMkLst>
        <pc:spChg chg="mod">
          <ac:chgData name="Hardeep K Dhalla" userId="abf1c324fe834724" providerId="LiveId" clId="{1D823F51-15DC-4A16-94E3-DCD1B04297D3}" dt="2022-03-21T20:11:06.971" v="571" actId="20577"/>
          <ac:spMkLst>
            <pc:docMk/>
            <pc:sldMk cId="1305091683" sldId="267"/>
            <ac:spMk id="3" creationId="{FC950E2F-FBC8-499A-8071-E00F269CB0CD}"/>
          </ac:spMkLst>
        </pc:spChg>
      </pc:sldChg>
      <pc:sldChg chg="addSp delSp modSp new mod">
        <pc:chgData name="Hardeep K Dhalla" userId="abf1c324fe834724" providerId="LiveId" clId="{1D823F51-15DC-4A16-94E3-DCD1B04297D3}" dt="2022-03-21T21:24:58.399" v="577" actId="27636"/>
        <pc:sldMkLst>
          <pc:docMk/>
          <pc:sldMk cId="182720614" sldId="268"/>
        </pc:sldMkLst>
        <pc:spChg chg="add del mod">
          <ac:chgData name="Hardeep K Dhalla" userId="abf1c324fe834724" providerId="LiveId" clId="{1D823F51-15DC-4A16-94E3-DCD1B04297D3}" dt="2022-03-21T21:24:58.399" v="577" actId="27636"/>
          <ac:spMkLst>
            <pc:docMk/>
            <pc:sldMk cId="182720614" sldId="268"/>
            <ac:spMk id="3" creationId="{5C439521-AF27-4CD9-AD16-B82C86A9E3F9}"/>
          </ac:spMkLst>
        </pc:spChg>
        <pc:spChg chg="add del mod">
          <ac:chgData name="Hardeep K Dhalla" userId="abf1c324fe834724" providerId="LiveId" clId="{1D823F51-15DC-4A16-94E3-DCD1B04297D3}" dt="2022-03-21T21:24:58.285" v="574"/>
          <ac:spMkLst>
            <pc:docMk/>
            <pc:sldMk cId="182720614" sldId="268"/>
            <ac:spMk id="4" creationId="{DD80A55D-FCC6-4985-B60A-79CC0FA39A2F}"/>
          </ac:spMkLst>
        </pc:spChg>
      </pc:sldChg>
      <pc:sldChg chg="addSp delSp modSp new mod">
        <pc:chgData name="Hardeep K Dhalla" userId="abf1c324fe834724" providerId="LiveId" clId="{1D823F51-15DC-4A16-94E3-DCD1B04297D3}" dt="2022-03-22T17:33:05.111" v="634" actId="22"/>
        <pc:sldMkLst>
          <pc:docMk/>
          <pc:sldMk cId="273090898" sldId="269"/>
        </pc:sldMkLst>
        <pc:spChg chg="mod">
          <ac:chgData name="Hardeep K Dhalla" userId="abf1c324fe834724" providerId="LiveId" clId="{1D823F51-15DC-4A16-94E3-DCD1B04297D3}" dt="2022-03-21T21:40:42.141" v="632" actId="20577"/>
          <ac:spMkLst>
            <pc:docMk/>
            <pc:sldMk cId="273090898" sldId="269"/>
            <ac:spMk id="3" creationId="{9CA354B8-C562-44D6-9D35-D2A6AF2A547A}"/>
          </ac:spMkLst>
        </pc:spChg>
        <pc:spChg chg="add del">
          <ac:chgData name="Hardeep K Dhalla" userId="abf1c324fe834724" providerId="LiveId" clId="{1D823F51-15DC-4A16-94E3-DCD1B04297D3}" dt="2022-03-22T17:33:05.111" v="634" actId="22"/>
          <ac:spMkLst>
            <pc:docMk/>
            <pc:sldMk cId="273090898" sldId="269"/>
            <ac:spMk id="5" creationId="{E0D4CF74-CE4A-4914-A2AC-8EBF9EFC04D1}"/>
          </ac:spMkLst>
        </pc:spChg>
      </pc:sldChg>
      <pc:sldChg chg="addSp modSp new mod">
        <pc:chgData name="Hardeep K Dhalla" userId="abf1c324fe834724" providerId="LiveId" clId="{1D823F51-15DC-4A16-94E3-DCD1B04297D3}" dt="2022-03-22T18:19:03.074" v="1070" actId="14100"/>
        <pc:sldMkLst>
          <pc:docMk/>
          <pc:sldMk cId="1385107684" sldId="270"/>
        </pc:sldMkLst>
        <pc:spChg chg="mod">
          <ac:chgData name="Hardeep K Dhalla" userId="abf1c324fe834724" providerId="LiveId" clId="{1D823F51-15DC-4A16-94E3-DCD1B04297D3}" dt="2022-03-22T17:33:14.843" v="665" actId="20577"/>
          <ac:spMkLst>
            <pc:docMk/>
            <pc:sldMk cId="1385107684" sldId="270"/>
            <ac:spMk id="2" creationId="{3C3DFCED-BEE0-4BEC-9A65-D6CBD3738749}"/>
          </ac:spMkLst>
        </pc:spChg>
        <pc:spChg chg="mod">
          <ac:chgData name="Hardeep K Dhalla" userId="abf1c324fe834724" providerId="LiveId" clId="{1D823F51-15DC-4A16-94E3-DCD1B04297D3}" dt="2022-03-22T17:33:47.416" v="676"/>
          <ac:spMkLst>
            <pc:docMk/>
            <pc:sldMk cId="1385107684" sldId="270"/>
            <ac:spMk id="3" creationId="{DF9724E4-FF18-424B-A9A9-D84DFF396ACC}"/>
          </ac:spMkLst>
        </pc:spChg>
        <pc:picChg chg="add mod">
          <ac:chgData name="Hardeep K Dhalla" userId="abf1c324fe834724" providerId="LiveId" clId="{1D823F51-15DC-4A16-94E3-DCD1B04297D3}" dt="2022-03-22T17:33:57.486" v="678" actId="1076"/>
          <ac:picMkLst>
            <pc:docMk/>
            <pc:sldMk cId="1385107684" sldId="270"/>
            <ac:picMk id="5" creationId="{9AF393E3-1E76-4D2F-90AB-FDD257F72E67}"/>
          </ac:picMkLst>
        </pc:picChg>
        <pc:picChg chg="add mod">
          <ac:chgData name="Hardeep K Dhalla" userId="abf1c324fe834724" providerId="LiveId" clId="{1D823F51-15DC-4A16-94E3-DCD1B04297D3}" dt="2022-03-22T18:19:03.074" v="1070" actId="14100"/>
          <ac:picMkLst>
            <pc:docMk/>
            <pc:sldMk cId="1385107684" sldId="270"/>
            <ac:picMk id="7" creationId="{8B0CF020-4388-4555-B19D-E4382C31F7AD}"/>
          </ac:picMkLst>
        </pc:picChg>
      </pc:sldChg>
      <pc:sldChg chg="addSp delSp modSp new mod">
        <pc:chgData name="Hardeep K Dhalla" userId="abf1c324fe834724" providerId="LiveId" clId="{1D823F51-15DC-4A16-94E3-DCD1B04297D3}" dt="2022-03-22T17:35:54.371" v="734" actId="33524"/>
        <pc:sldMkLst>
          <pc:docMk/>
          <pc:sldMk cId="2330017460" sldId="271"/>
        </pc:sldMkLst>
        <pc:spChg chg="mod">
          <ac:chgData name="Hardeep K Dhalla" userId="abf1c324fe834724" providerId="LiveId" clId="{1D823F51-15DC-4A16-94E3-DCD1B04297D3}" dt="2022-03-22T17:34:34.496" v="684"/>
          <ac:spMkLst>
            <pc:docMk/>
            <pc:sldMk cId="2330017460" sldId="271"/>
            <ac:spMk id="2" creationId="{3450AE1E-1380-4F97-A432-A3AFC21A061F}"/>
          </ac:spMkLst>
        </pc:spChg>
        <pc:spChg chg="add del mod">
          <ac:chgData name="Hardeep K Dhalla" userId="abf1c324fe834724" providerId="LiveId" clId="{1D823F51-15DC-4A16-94E3-DCD1B04297D3}" dt="2022-03-22T17:35:54.371" v="734" actId="33524"/>
          <ac:spMkLst>
            <pc:docMk/>
            <pc:sldMk cId="2330017460" sldId="271"/>
            <ac:spMk id="3" creationId="{8A38853C-9F8F-44D5-B737-D93222ED4C4D}"/>
          </ac:spMkLst>
        </pc:spChg>
        <pc:spChg chg="add del mod">
          <ac:chgData name="Hardeep K Dhalla" userId="abf1c324fe834724" providerId="LiveId" clId="{1D823F51-15DC-4A16-94E3-DCD1B04297D3}" dt="2022-03-22T17:34:29.713" v="681"/>
          <ac:spMkLst>
            <pc:docMk/>
            <pc:sldMk cId="2330017460" sldId="271"/>
            <ac:spMk id="4" creationId="{B3F22110-73D9-4755-AE1D-6B4D6C6C137A}"/>
          </ac:spMkLst>
        </pc:spChg>
        <pc:spChg chg="add del mod">
          <ac:chgData name="Hardeep K Dhalla" userId="abf1c324fe834724" providerId="LiveId" clId="{1D823F51-15DC-4A16-94E3-DCD1B04297D3}" dt="2022-03-22T17:35:34.002" v="709"/>
          <ac:spMkLst>
            <pc:docMk/>
            <pc:sldMk cId="2330017460" sldId="271"/>
            <ac:spMk id="7" creationId="{7CA1EE68-AAD3-4894-8EDA-15FAF2E45FF7}"/>
          </ac:spMkLst>
        </pc:spChg>
        <pc:picChg chg="add mod">
          <ac:chgData name="Hardeep K Dhalla" userId="abf1c324fe834724" providerId="LiveId" clId="{1D823F51-15DC-4A16-94E3-DCD1B04297D3}" dt="2022-03-22T17:35:32.990" v="707" actId="1076"/>
          <ac:picMkLst>
            <pc:docMk/>
            <pc:sldMk cId="2330017460" sldId="271"/>
            <ac:picMk id="6" creationId="{52720FE0-1193-4E86-B3CA-0241CC832015}"/>
          </ac:picMkLst>
        </pc:picChg>
      </pc:sldChg>
      <pc:sldChg chg="modSp new mod">
        <pc:chgData name="Hardeep K Dhalla" userId="abf1c324fe834724" providerId="LiveId" clId="{1D823F51-15DC-4A16-94E3-DCD1B04297D3}" dt="2022-03-22T17:44:20.188" v="913" actId="20577"/>
        <pc:sldMkLst>
          <pc:docMk/>
          <pc:sldMk cId="1949340122" sldId="272"/>
        </pc:sldMkLst>
        <pc:spChg chg="mod">
          <ac:chgData name="Hardeep K Dhalla" userId="abf1c324fe834724" providerId="LiveId" clId="{1D823F51-15DC-4A16-94E3-DCD1B04297D3}" dt="2022-03-22T17:38:37.794" v="839"/>
          <ac:spMkLst>
            <pc:docMk/>
            <pc:sldMk cId="1949340122" sldId="272"/>
            <ac:spMk id="2" creationId="{DA87BBD2-CE56-4A71-A5E4-8A5068A79758}"/>
          </ac:spMkLst>
        </pc:spChg>
        <pc:spChg chg="mod">
          <ac:chgData name="Hardeep K Dhalla" userId="abf1c324fe834724" providerId="LiveId" clId="{1D823F51-15DC-4A16-94E3-DCD1B04297D3}" dt="2022-03-22T17:44:20.188" v="913" actId="20577"/>
          <ac:spMkLst>
            <pc:docMk/>
            <pc:sldMk cId="1949340122" sldId="272"/>
            <ac:spMk id="3" creationId="{2A1A7B0E-83C0-442B-AB89-758D1BF90BEB}"/>
          </ac:spMkLst>
        </pc:spChg>
      </pc:sldChg>
      <pc:sldChg chg="addSp modSp new mod">
        <pc:chgData name="Hardeep K Dhalla" userId="abf1c324fe834724" providerId="LiveId" clId="{1D823F51-15DC-4A16-94E3-DCD1B04297D3}" dt="2022-03-22T17:38:16.551" v="832" actId="5793"/>
        <pc:sldMkLst>
          <pc:docMk/>
          <pc:sldMk cId="2270389975" sldId="273"/>
        </pc:sldMkLst>
        <pc:spChg chg="mod">
          <ac:chgData name="Hardeep K Dhalla" userId="abf1c324fe834724" providerId="LiveId" clId="{1D823F51-15DC-4A16-94E3-DCD1B04297D3}" dt="2022-03-22T17:38:16.551" v="832" actId="5793"/>
          <ac:spMkLst>
            <pc:docMk/>
            <pc:sldMk cId="2270389975" sldId="273"/>
            <ac:spMk id="2" creationId="{78EA3FE8-E28B-49BC-A1DF-CEE1F7D9A58B}"/>
          </ac:spMkLst>
        </pc:spChg>
        <pc:picChg chg="add mod">
          <ac:chgData name="Hardeep K Dhalla" userId="abf1c324fe834724" providerId="LiveId" clId="{1D823F51-15DC-4A16-94E3-DCD1B04297D3}" dt="2022-03-22T17:37:57.348" v="776" actId="1076"/>
          <ac:picMkLst>
            <pc:docMk/>
            <pc:sldMk cId="2270389975" sldId="273"/>
            <ac:picMk id="5" creationId="{2A1ED9E5-FF9F-428E-B577-F313908447B6}"/>
          </ac:picMkLst>
        </pc:picChg>
      </pc:sldChg>
      <pc:sldChg chg="addSp modSp new mod">
        <pc:chgData name="Hardeep K Dhalla" userId="abf1c324fe834724" providerId="LiveId" clId="{1D823F51-15DC-4A16-94E3-DCD1B04297D3}" dt="2022-03-22T17:45:25.532" v="937" actId="20577"/>
        <pc:sldMkLst>
          <pc:docMk/>
          <pc:sldMk cId="2210124918" sldId="274"/>
        </pc:sldMkLst>
        <pc:spChg chg="mod">
          <ac:chgData name="Hardeep K Dhalla" userId="abf1c324fe834724" providerId="LiveId" clId="{1D823F51-15DC-4A16-94E3-DCD1B04297D3}" dt="2022-03-22T17:45:25.532" v="937" actId="20577"/>
          <ac:spMkLst>
            <pc:docMk/>
            <pc:sldMk cId="2210124918" sldId="274"/>
            <ac:spMk id="2" creationId="{2F7B3009-2701-4E29-9609-0E84E4BE3C21}"/>
          </ac:spMkLst>
        </pc:spChg>
        <pc:picChg chg="add mod">
          <ac:chgData name="Hardeep K Dhalla" userId="abf1c324fe834724" providerId="LiveId" clId="{1D823F51-15DC-4A16-94E3-DCD1B04297D3}" dt="2022-03-22T17:44:54.942" v="916" actId="1076"/>
          <ac:picMkLst>
            <pc:docMk/>
            <pc:sldMk cId="2210124918" sldId="274"/>
            <ac:picMk id="5" creationId="{F1520E2D-0AF3-47D8-9ED5-11AFD0C66BA6}"/>
          </ac:picMkLst>
        </pc:picChg>
      </pc:sldChg>
      <pc:sldChg chg="addSp modSp new mod">
        <pc:chgData name="Hardeep K Dhalla" userId="abf1c324fe834724" providerId="LiveId" clId="{1D823F51-15DC-4A16-94E3-DCD1B04297D3}" dt="2022-03-22T17:45:56.531" v="943" actId="1076"/>
        <pc:sldMkLst>
          <pc:docMk/>
          <pc:sldMk cId="2003503023" sldId="275"/>
        </pc:sldMkLst>
        <pc:spChg chg="mod">
          <ac:chgData name="Hardeep K Dhalla" userId="abf1c324fe834724" providerId="LiveId" clId="{1D823F51-15DC-4A16-94E3-DCD1B04297D3}" dt="2022-03-22T17:45:42.362" v="941"/>
          <ac:spMkLst>
            <pc:docMk/>
            <pc:sldMk cId="2003503023" sldId="275"/>
            <ac:spMk id="2" creationId="{021845D4-16BA-49F1-B3A4-5AAFBB710B9F}"/>
          </ac:spMkLst>
        </pc:spChg>
        <pc:picChg chg="add mod">
          <ac:chgData name="Hardeep K Dhalla" userId="abf1c324fe834724" providerId="LiveId" clId="{1D823F51-15DC-4A16-94E3-DCD1B04297D3}" dt="2022-03-22T17:45:56.531" v="943" actId="1076"/>
          <ac:picMkLst>
            <pc:docMk/>
            <pc:sldMk cId="2003503023" sldId="275"/>
            <ac:picMk id="5" creationId="{7AF6FE48-688F-4CE2-92F5-537C8F6056FE}"/>
          </ac:picMkLst>
        </pc:picChg>
      </pc:sldChg>
      <pc:sldChg chg="modSp new mod">
        <pc:chgData name="Hardeep K Dhalla" userId="abf1c324fe834724" providerId="LiveId" clId="{1D823F51-15DC-4A16-94E3-DCD1B04297D3}" dt="2022-03-22T17:58:20.277" v="983" actId="33524"/>
        <pc:sldMkLst>
          <pc:docMk/>
          <pc:sldMk cId="465568403" sldId="276"/>
        </pc:sldMkLst>
        <pc:spChg chg="mod">
          <ac:chgData name="Hardeep K Dhalla" userId="abf1c324fe834724" providerId="LiveId" clId="{1D823F51-15DC-4A16-94E3-DCD1B04297D3}" dt="2022-03-22T17:46:06.885" v="947"/>
          <ac:spMkLst>
            <pc:docMk/>
            <pc:sldMk cId="465568403" sldId="276"/>
            <ac:spMk id="2" creationId="{EB64F2BD-6AC8-415C-B364-0B84C48E4659}"/>
          </ac:spMkLst>
        </pc:spChg>
        <pc:spChg chg="mod">
          <ac:chgData name="Hardeep K Dhalla" userId="abf1c324fe834724" providerId="LiveId" clId="{1D823F51-15DC-4A16-94E3-DCD1B04297D3}" dt="2022-03-22T17:58:20.277" v="983" actId="33524"/>
          <ac:spMkLst>
            <pc:docMk/>
            <pc:sldMk cId="465568403" sldId="276"/>
            <ac:spMk id="3" creationId="{072A235D-F7B6-4C8D-A38C-7DE4561DC86B}"/>
          </ac:spMkLst>
        </pc:spChg>
      </pc:sldChg>
      <pc:sldChg chg="addSp delSp new del mod">
        <pc:chgData name="Hardeep K Dhalla" userId="abf1c324fe834724" providerId="LiveId" clId="{1D823F51-15DC-4A16-94E3-DCD1B04297D3}" dt="2022-03-22T17:58:09.927" v="982" actId="47"/>
        <pc:sldMkLst>
          <pc:docMk/>
          <pc:sldMk cId="3458536768" sldId="277"/>
        </pc:sldMkLst>
        <pc:picChg chg="add del">
          <ac:chgData name="Hardeep K Dhalla" userId="abf1c324fe834724" providerId="LiveId" clId="{1D823F51-15DC-4A16-94E3-DCD1B04297D3}" dt="2022-03-22T17:57:55.597" v="975" actId="22"/>
          <ac:picMkLst>
            <pc:docMk/>
            <pc:sldMk cId="3458536768" sldId="277"/>
            <ac:picMk id="5" creationId="{79573B4C-C3F7-407A-8167-3300033B0013}"/>
          </ac:picMkLst>
        </pc:picChg>
      </pc:sldChg>
      <pc:sldChg chg="addSp modSp new mod">
        <pc:chgData name="Hardeep K Dhalla" userId="abf1c324fe834724" providerId="LiveId" clId="{1D823F51-15DC-4A16-94E3-DCD1B04297D3}" dt="2022-03-22T17:58:06.517" v="981" actId="14100"/>
        <pc:sldMkLst>
          <pc:docMk/>
          <pc:sldMk cId="1780874632" sldId="278"/>
        </pc:sldMkLst>
        <pc:picChg chg="add mod">
          <ac:chgData name="Hardeep K Dhalla" userId="abf1c324fe834724" providerId="LiveId" clId="{1D823F51-15DC-4A16-94E3-DCD1B04297D3}" dt="2022-03-22T17:58:06.517" v="981" actId="14100"/>
          <ac:picMkLst>
            <pc:docMk/>
            <pc:sldMk cId="1780874632" sldId="278"/>
            <ac:picMk id="3" creationId="{B95B573F-0E8A-4E21-8A85-D5E21FDA3131}"/>
          </ac:picMkLst>
        </pc:picChg>
      </pc:sldChg>
      <pc:sldChg chg="modSp new mod">
        <pc:chgData name="Hardeep K Dhalla" userId="abf1c324fe834724" providerId="LiveId" clId="{1D823F51-15DC-4A16-94E3-DCD1B04297D3}" dt="2022-03-22T18:04:58.817" v="1067" actId="6549"/>
        <pc:sldMkLst>
          <pc:docMk/>
          <pc:sldMk cId="2153394706" sldId="279"/>
        </pc:sldMkLst>
        <pc:spChg chg="mod">
          <ac:chgData name="Hardeep K Dhalla" userId="abf1c324fe834724" providerId="LiveId" clId="{1D823F51-15DC-4A16-94E3-DCD1B04297D3}" dt="2022-03-22T17:59:06.748" v="1013" actId="20577"/>
          <ac:spMkLst>
            <pc:docMk/>
            <pc:sldMk cId="2153394706" sldId="279"/>
            <ac:spMk id="2" creationId="{A7576F3B-0A14-4F44-ACBE-952272A42425}"/>
          </ac:spMkLst>
        </pc:spChg>
        <pc:spChg chg="mod">
          <ac:chgData name="Hardeep K Dhalla" userId="abf1c324fe834724" providerId="LiveId" clId="{1D823F51-15DC-4A16-94E3-DCD1B04297D3}" dt="2022-03-22T18:04:58.817" v="1067" actId="6549"/>
          <ac:spMkLst>
            <pc:docMk/>
            <pc:sldMk cId="2153394706" sldId="279"/>
            <ac:spMk id="3" creationId="{FACAC139-2455-4C17-BFFE-61C9BC8A1E0E}"/>
          </ac:spMkLst>
        </pc:spChg>
      </pc:sldChg>
      <pc:sldChg chg="new del">
        <pc:chgData name="Hardeep K Dhalla" userId="abf1c324fe834724" providerId="LiveId" clId="{1D823F51-15DC-4A16-94E3-DCD1B04297D3}" dt="2022-03-22T17:58:53.034" v="985" actId="47"/>
        <pc:sldMkLst>
          <pc:docMk/>
          <pc:sldMk cId="3806750815" sldId="279"/>
        </pc:sldMkLst>
      </pc:sldChg>
      <pc:sldChg chg="modSp new mod">
        <pc:chgData name="Hardeep K Dhalla" userId="abf1c324fe834724" providerId="LiveId" clId="{1D823F51-15DC-4A16-94E3-DCD1B04297D3}" dt="2022-03-22T20:12:19.361" v="1122" actId="20577"/>
        <pc:sldMkLst>
          <pc:docMk/>
          <pc:sldMk cId="3836345146" sldId="280"/>
        </pc:sldMkLst>
        <pc:spChg chg="mod">
          <ac:chgData name="Hardeep K Dhalla" userId="abf1c324fe834724" providerId="LiveId" clId="{1D823F51-15DC-4A16-94E3-DCD1B04297D3}" dt="2022-03-22T20:09:45.280" v="1080" actId="20577"/>
          <ac:spMkLst>
            <pc:docMk/>
            <pc:sldMk cId="3836345146" sldId="280"/>
            <ac:spMk id="2" creationId="{57153B77-E449-4A46-B222-284241061A64}"/>
          </ac:spMkLst>
        </pc:spChg>
        <pc:spChg chg="mod">
          <ac:chgData name="Hardeep K Dhalla" userId="abf1c324fe834724" providerId="LiveId" clId="{1D823F51-15DC-4A16-94E3-DCD1B04297D3}" dt="2022-03-22T20:12:19.361" v="1122" actId="20577"/>
          <ac:spMkLst>
            <pc:docMk/>
            <pc:sldMk cId="3836345146" sldId="280"/>
            <ac:spMk id="3" creationId="{08054CC3-735F-4A57-B32A-F9F384BB8905}"/>
          </ac:spMkLst>
        </pc:spChg>
      </pc:sldChg>
    </pc:docChg>
  </pc:docChgLst>
  <pc:docChgLst>
    <pc:chgData name="Hardeep K Dhalla" userId="abf1c324fe834724" providerId="LiveId" clId="{E53E17B1-3BB6-4A70-96C8-9BFC6DC7FA9E}"/>
    <pc:docChg chg="undo custSel addSld delSld modSld sldOrd">
      <pc:chgData name="Hardeep K Dhalla" userId="abf1c324fe834724" providerId="LiveId" clId="{E53E17B1-3BB6-4A70-96C8-9BFC6DC7FA9E}" dt="2022-04-14T04:09:08.127" v="1480" actId="14100"/>
      <pc:docMkLst>
        <pc:docMk/>
      </pc:docMkLst>
      <pc:sldChg chg="delSp mod">
        <pc:chgData name="Hardeep K Dhalla" userId="abf1c324fe834724" providerId="LiveId" clId="{E53E17B1-3BB6-4A70-96C8-9BFC6DC7FA9E}" dt="2022-04-14T01:01:27.863" v="758" actId="21"/>
        <pc:sldMkLst>
          <pc:docMk/>
          <pc:sldMk cId="57783029" sldId="261"/>
        </pc:sldMkLst>
        <pc:picChg chg="del">
          <ac:chgData name="Hardeep K Dhalla" userId="abf1c324fe834724" providerId="LiveId" clId="{E53E17B1-3BB6-4A70-96C8-9BFC6DC7FA9E}" dt="2022-04-14T01:01:27.863" v="758" actId="21"/>
          <ac:picMkLst>
            <pc:docMk/>
            <pc:sldMk cId="57783029" sldId="261"/>
            <ac:picMk id="5" creationId="{B6E7DF2D-0E55-4A4A-A17C-DB27E02EDBF6}"/>
          </ac:picMkLst>
        </pc:picChg>
      </pc:sldChg>
      <pc:sldChg chg="addSp modSp mod">
        <pc:chgData name="Hardeep K Dhalla" userId="abf1c324fe834724" providerId="LiveId" clId="{E53E17B1-3BB6-4A70-96C8-9BFC6DC7FA9E}" dt="2022-04-13T20:49:22.484" v="294" actId="13822"/>
        <pc:sldMkLst>
          <pc:docMk/>
          <pc:sldMk cId="1457206618" sldId="263"/>
        </pc:sldMkLst>
        <pc:spChg chg="add mod">
          <ac:chgData name="Hardeep K Dhalla" userId="abf1c324fe834724" providerId="LiveId" clId="{E53E17B1-3BB6-4A70-96C8-9BFC6DC7FA9E}" dt="2022-04-13T20:48:59.922" v="291" actId="20577"/>
          <ac:spMkLst>
            <pc:docMk/>
            <pc:sldMk cId="1457206618" sldId="263"/>
            <ac:spMk id="4" creationId="{BFF09458-7082-4051-9941-BC5F9F47DAE4}"/>
          </ac:spMkLst>
        </pc:spChg>
        <pc:cxnChg chg="add mod">
          <ac:chgData name="Hardeep K Dhalla" userId="abf1c324fe834724" providerId="LiveId" clId="{E53E17B1-3BB6-4A70-96C8-9BFC6DC7FA9E}" dt="2022-04-13T20:49:22.484" v="294" actId="13822"/>
          <ac:cxnSpMkLst>
            <pc:docMk/>
            <pc:sldMk cId="1457206618" sldId="263"/>
            <ac:cxnSpMk id="7" creationId="{44B6FC23-F067-4AB0-B209-BD19C61FE6CC}"/>
          </ac:cxnSpMkLst>
        </pc:cxnChg>
      </pc:sldChg>
      <pc:sldChg chg="modSp mod">
        <pc:chgData name="Hardeep K Dhalla" userId="abf1c324fe834724" providerId="LiveId" clId="{E53E17B1-3BB6-4A70-96C8-9BFC6DC7FA9E}" dt="2022-04-13T20:51:43.627" v="463" actId="313"/>
        <pc:sldMkLst>
          <pc:docMk/>
          <pc:sldMk cId="302567562" sldId="264"/>
        </pc:sldMkLst>
        <pc:spChg chg="mod">
          <ac:chgData name="Hardeep K Dhalla" userId="abf1c324fe834724" providerId="LiveId" clId="{E53E17B1-3BB6-4A70-96C8-9BFC6DC7FA9E}" dt="2022-04-13T20:51:43.627" v="463" actId="313"/>
          <ac:spMkLst>
            <pc:docMk/>
            <pc:sldMk cId="302567562" sldId="264"/>
            <ac:spMk id="3" creationId="{B08C3752-90C0-4EBC-81AC-06BCE40F9A25}"/>
          </ac:spMkLst>
        </pc:spChg>
        <pc:picChg chg="mod">
          <ac:chgData name="Hardeep K Dhalla" userId="abf1c324fe834724" providerId="LiveId" clId="{E53E17B1-3BB6-4A70-96C8-9BFC6DC7FA9E}" dt="2022-04-13T20:49:55.038" v="295" actId="1076"/>
          <ac:picMkLst>
            <pc:docMk/>
            <pc:sldMk cId="302567562" sldId="264"/>
            <ac:picMk id="5" creationId="{04480968-E45D-4118-A6ED-9FC9189D7679}"/>
          </ac:picMkLst>
        </pc:picChg>
      </pc:sldChg>
      <pc:sldChg chg="modSp mod">
        <pc:chgData name="Hardeep K Dhalla" userId="abf1c324fe834724" providerId="LiveId" clId="{E53E17B1-3BB6-4A70-96C8-9BFC6DC7FA9E}" dt="2022-04-14T01:04:51.354" v="836" actId="20577"/>
        <pc:sldMkLst>
          <pc:docMk/>
          <pc:sldMk cId="1250824251" sldId="265"/>
        </pc:sldMkLst>
        <pc:spChg chg="mod">
          <ac:chgData name="Hardeep K Dhalla" userId="abf1c324fe834724" providerId="LiveId" clId="{E53E17B1-3BB6-4A70-96C8-9BFC6DC7FA9E}" dt="2022-04-14T01:04:51.354" v="836" actId="20577"/>
          <ac:spMkLst>
            <pc:docMk/>
            <pc:sldMk cId="1250824251" sldId="265"/>
            <ac:spMk id="3" creationId="{AA6C8EC9-4CE6-4E0A-A618-A5D447AE4C61}"/>
          </ac:spMkLst>
        </pc:spChg>
        <pc:picChg chg="mod">
          <ac:chgData name="Hardeep K Dhalla" userId="abf1c324fe834724" providerId="LiveId" clId="{E53E17B1-3BB6-4A70-96C8-9BFC6DC7FA9E}" dt="2022-04-14T01:04:35.908" v="800" actId="1076"/>
          <ac:picMkLst>
            <pc:docMk/>
            <pc:sldMk cId="1250824251" sldId="265"/>
            <ac:picMk id="6" creationId="{289FD518-4A64-4F97-BEE8-B734C49D6113}"/>
          </ac:picMkLst>
        </pc:picChg>
      </pc:sldChg>
      <pc:sldChg chg="addSp delSp modSp new mod">
        <pc:chgData name="Hardeep K Dhalla" userId="abf1c324fe834724" providerId="LiveId" clId="{E53E17B1-3BB6-4A70-96C8-9BFC6DC7FA9E}" dt="2022-04-13T20:44:51.205" v="178" actId="14100"/>
        <pc:sldMkLst>
          <pc:docMk/>
          <pc:sldMk cId="4084984596" sldId="267"/>
        </pc:sldMkLst>
        <pc:spChg chg="mod">
          <ac:chgData name="Hardeep K Dhalla" userId="abf1c324fe834724" providerId="LiveId" clId="{E53E17B1-3BB6-4A70-96C8-9BFC6DC7FA9E}" dt="2022-04-13T20:43:46.034" v="165" actId="20577"/>
          <ac:spMkLst>
            <pc:docMk/>
            <pc:sldMk cId="4084984596" sldId="267"/>
            <ac:spMk id="2" creationId="{C76C3CB8-F6AA-4B8C-87F7-4342E36F5DE4}"/>
          </ac:spMkLst>
        </pc:spChg>
        <pc:spChg chg="mod">
          <ac:chgData name="Hardeep K Dhalla" userId="abf1c324fe834724" providerId="LiveId" clId="{E53E17B1-3BB6-4A70-96C8-9BFC6DC7FA9E}" dt="2022-04-13T20:43:29.866" v="122" actId="20577"/>
          <ac:spMkLst>
            <pc:docMk/>
            <pc:sldMk cId="4084984596" sldId="267"/>
            <ac:spMk id="3" creationId="{537A5771-44FE-4FB1-A315-B78D3FE432B3}"/>
          </ac:spMkLst>
        </pc:spChg>
        <pc:picChg chg="add del mod">
          <ac:chgData name="Hardeep K Dhalla" userId="abf1c324fe834724" providerId="LiveId" clId="{E53E17B1-3BB6-4A70-96C8-9BFC6DC7FA9E}" dt="2022-04-13T20:44:34.139" v="170" actId="21"/>
          <ac:picMkLst>
            <pc:docMk/>
            <pc:sldMk cId="4084984596" sldId="267"/>
            <ac:picMk id="5" creationId="{C0CAFEAA-7A94-4D77-B652-2CED525F8C8C}"/>
          </ac:picMkLst>
        </pc:picChg>
        <pc:picChg chg="add mod">
          <ac:chgData name="Hardeep K Dhalla" userId="abf1c324fe834724" providerId="LiveId" clId="{E53E17B1-3BB6-4A70-96C8-9BFC6DC7FA9E}" dt="2022-04-13T20:44:51.205" v="178" actId="14100"/>
          <ac:picMkLst>
            <pc:docMk/>
            <pc:sldMk cId="4084984596" sldId="267"/>
            <ac:picMk id="7" creationId="{13AA5175-7CD9-48D8-BDC3-8D88DBE7D035}"/>
          </ac:picMkLst>
        </pc:picChg>
      </pc:sldChg>
      <pc:sldChg chg="addSp delSp modSp new mod">
        <pc:chgData name="Hardeep K Dhalla" userId="abf1c324fe834724" providerId="LiveId" clId="{E53E17B1-3BB6-4A70-96C8-9BFC6DC7FA9E}" dt="2022-04-14T01:00:15.719" v="755" actId="1076"/>
        <pc:sldMkLst>
          <pc:docMk/>
          <pc:sldMk cId="654522714" sldId="268"/>
        </pc:sldMkLst>
        <pc:spChg chg="mod">
          <ac:chgData name="Hardeep K Dhalla" userId="abf1c324fe834724" providerId="LiveId" clId="{E53E17B1-3BB6-4A70-96C8-9BFC6DC7FA9E}" dt="2022-04-13T20:45:02.058" v="184" actId="20577"/>
          <ac:spMkLst>
            <pc:docMk/>
            <pc:sldMk cId="654522714" sldId="268"/>
            <ac:spMk id="2" creationId="{60DABDB3-1908-49F7-8400-66A0A286B77D}"/>
          </ac:spMkLst>
        </pc:spChg>
        <pc:spChg chg="mod">
          <ac:chgData name="Hardeep K Dhalla" userId="abf1c324fe834724" providerId="LiveId" clId="{E53E17B1-3BB6-4A70-96C8-9BFC6DC7FA9E}" dt="2022-04-13T20:44:41.293" v="173"/>
          <ac:spMkLst>
            <pc:docMk/>
            <pc:sldMk cId="654522714" sldId="268"/>
            <ac:spMk id="3" creationId="{9AE6C255-BEB4-45DB-81A7-EC1AD905DC06}"/>
          </ac:spMkLst>
        </pc:spChg>
        <pc:picChg chg="add del mod">
          <ac:chgData name="Hardeep K Dhalla" userId="abf1c324fe834724" providerId="LiveId" clId="{E53E17B1-3BB6-4A70-96C8-9BFC6DC7FA9E}" dt="2022-04-14T01:00:13.058" v="753" actId="478"/>
          <ac:picMkLst>
            <pc:docMk/>
            <pc:sldMk cId="654522714" sldId="268"/>
            <ac:picMk id="4" creationId="{91709304-B437-4E07-946D-51E943D16312}"/>
          </ac:picMkLst>
        </pc:picChg>
        <pc:picChg chg="add mod">
          <ac:chgData name="Hardeep K Dhalla" userId="abf1c324fe834724" providerId="LiveId" clId="{E53E17B1-3BB6-4A70-96C8-9BFC6DC7FA9E}" dt="2022-04-13T20:44:44.148" v="175" actId="571"/>
          <ac:picMkLst>
            <pc:docMk/>
            <pc:sldMk cId="654522714" sldId="268"/>
            <ac:picMk id="5" creationId="{6D9D9063-AD22-42D8-87AC-64E2F56DFB78}"/>
          </ac:picMkLst>
        </pc:picChg>
        <pc:picChg chg="add mod">
          <ac:chgData name="Hardeep K Dhalla" userId="abf1c324fe834724" providerId="LiveId" clId="{E53E17B1-3BB6-4A70-96C8-9BFC6DC7FA9E}" dt="2022-04-14T01:00:15.719" v="755" actId="1076"/>
          <ac:picMkLst>
            <pc:docMk/>
            <pc:sldMk cId="654522714" sldId="268"/>
            <ac:picMk id="7" creationId="{533E6CD2-6172-49DE-9897-E90752DE5F94}"/>
          </ac:picMkLst>
        </pc:picChg>
      </pc:sldChg>
      <pc:sldChg chg="addSp delSp modSp new mod">
        <pc:chgData name="Hardeep K Dhalla" userId="abf1c324fe834724" providerId="LiveId" clId="{E53E17B1-3BB6-4A70-96C8-9BFC6DC7FA9E}" dt="2022-04-14T01:33:07.399" v="949" actId="14100"/>
        <pc:sldMkLst>
          <pc:docMk/>
          <pc:sldMk cId="1571556113" sldId="269"/>
        </pc:sldMkLst>
        <pc:spChg chg="mod">
          <ac:chgData name="Hardeep K Dhalla" userId="abf1c324fe834724" providerId="LiveId" clId="{E53E17B1-3BB6-4A70-96C8-9BFC6DC7FA9E}" dt="2022-04-14T01:33:07.399" v="949" actId="14100"/>
          <ac:spMkLst>
            <pc:docMk/>
            <pc:sldMk cId="1571556113" sldId="269"/>
            <ac:spMk id="2" creationId="{F3ABBE09-5BAC-4EED-B9A4-608CC08034E7}"/>
          </ac:spMkLst>
        </pc:spChg>
        <pc:spChg chg="mod">
          <ac:chgData name="Hardeep K Dhalla" userId="abf1c324fe834724" providerId="LiveId" clId="{E53E17B1-3BB6-4A70-96C8-9BFC6DC7FA9E}" dt="2022-04-14T01:32:34.640" v="942" actId="27636"/>
          <ac:spMkLst>
            <pc:docMk/>
            <pc:sldMk cId="1571556113" sldId="269"/>
            <ac:spMk id="3" creationId="{D2F561AA-5053-4DFD-8D21-714FC5030365}"/>
          </ac:spMkLst>
        </pc:spChg>
        <pc:spChg chg="add del">
          <ac:chgData name="Hardeep K Dhalla" userId="abf1c324fe834724" providerId="LiveId" clId="{E53E17B1-3BB6-4A70-96C8-9BFC6DC7FA9E}" dt="2022-04-14T01:30:50.101" v="906"/>
          <ac:spMkLst>
            <pc:docMk/>
            <pc:sldMk cId="1571556113" sldId="269"/>
            <ac:spMk id="6" creationId="{FFDFFC8D-38CF-4375-8949-F720994998E5}"/>
          </ac:spMkLst>
        </pc:spChg>
        <pc:spChg chg="add del mod">
          <ac:chgData name="Hardeep K Dhalla" userId="abf1c324fe834724" providerId="LiveId" clId="{E53E17B1-3BB6-4A70-96C8-9BFC6DC7FA9E}" dt="2022-04-14T01:32:43.944" v="947"/>
          <ac:spMkLst>
            <pc:docMk/>
            <pc:sldMk cId="1571556113" sldId="269"/>
            <ac:spMk id="7" creationId="{D3F4B262-A838-4452-9143-DFD55BF9709F}"/>
          </ac:spMkLst>
        </pc:spChg>
        <pc:picChg chg="add mod">
          <ac:chgData name="Hardeep K Dhalla" userId="abf1c324fe834724" providerId="LiveId" clId="{E53E17B1-3BB6-4A70-96C8-9BFC6DC7FA9E}" dt="2022-04-14T01:32:39.684" v="945" actId="1076"/>
          <ac:picMkLst>
            <pc:docMk/>
            <pc:sldMk cId="1571556113" sldId="269"/>
            <ac:picMk id="5" creationId="{9E65F2D7-E54B-4642-9358-271C44D45899}"/>
          </ac:picMkLst>
        </pc:picChg>
      </pc:sldChg>
      <pc:sldChg chg="addSp delSp modSp new mod ord">
        <pc:chgData name="Hardeep K Dhalla" userId="abf1c324fe834724" providerId="LiveId" clId="{E53E17B1-3BB6-4A70-96C8-9BFC6DC7FA9E}" dt="2022-04-14T01:43:31.358" v="1303" actId="1076"/>
        <pc:sldMkLst>
          <pc:docMk/>
          <pc:sldMk cId="3091425135" sldId="270"/>
        </pc:sldMkLst>
        <pc:spChg chg="mod">
          <ac:chgData name="Hardeep K Dhalla" userId="abf1c324fe834724" providerId="LiveId" clId="{E53E17B1-3BB6-4A70-96C8-9BFC6DC7FA9E}" dt="2022-04-13T20:47:45.113" v="232" actId="20577"/>
          <ac:spMkLst>
            <pc:docMk/>
            <pc:sldMk cId="3091425135" sldId="270"/>
            <ac:spMk id="2" creationId="{13B87166-CD1C-4DB5-9A39-3AF83BA3AA49}"/>
          </ac:spMkLst>
        </pc:spChg>
        <pc:spChg chg="mod">
          <ac:chgData name="Hardeep K Dhalla" userId="abf1c324fe834724" providerId="LiveId" clId="{E53E17B1-3BB6-4A70-96C8-9BFC6DC7FA9E}" dt="2022-04-14T01:43:27.680" v="1302" actId="20577"/>
          <ac:spMkLst>
            <pc:docMk/>
            <pc:sldMk cId="3091425135" sldId="270"/>
            <ac:spMk id="3" creationId="{BB8A48D2-6FE6-4A9C-8967-CD755916E714}"/>
          </ac:spMkLst>
        </pc:spChg>
        <pc:picChg chg="add del mod">
          <ac:chgData name="Hardeep K Dhalla" userId="abf1c324fe834724" providerId="LiveId" clId="{E53E17B1-3BB6-4A70-96C8-9BFC6DC7FA9E}" dt="2022-04-14T01:42:58.617" v="1234" actId="478"/>
          <ac:picMkLst>
            <pc:docMk/>
            <pc:sldMk cId="3091425135" sldId="270"/>
            <ac:picMk id="5" creationId="{426215E7-33D0-46F1-B896-6A28C3C224B8}"/>
          </ac:picMkLst>
        </pc:picChg>
        <pc:picChg chg="add mod">
          <ac:chgData name="Hardeep K Dhalla" userId="abf1c324fe834724" providerId="LiveId" clId="{E53E17B1-3BB6-4A70-96C8-9BFC6DC7FA9E}" dt="2022-04-14T01:43:31.358" v="1303" actId="1076"/>
          <ac:picMkLst>
            <pc:docMk/>
            <pc:sldMk cId="3091425135" sldId="270"/>
            <ac:picMk id="7" creationId="{312A8BF5-5F36-4149-9D36-121987A3BF58}"/>
          </ac:picMkLst>
        </pc:picChg>
      </pc:sldChg>
      <pc:sldChg chg="modSp new mod ord">
        <pc:chgData name="Hardeep K Dhalla" userId="abf1c324fe834724" providerId="LiveId" clId="{E53E17B1-3BB6-4A70-96C8-9BFC6DC7FA9E}" dt="2022-04-14T01:43:40.921" v="1306"/>
        <pc:sldMkLst>
          <pc:docMk/>
          <pc:sldMk cId="3638594534" sldId="271"/>
        </pc:sldMkLst>
        <pc:spChg chg="mod">
          <ac:chgData name="Hardeep K Dhalla" userId="abf1c324fe834724" providerId="LiveId" clId="{E53E17B1-3BB6-4A70-96C8-9BFC6DC7FA9E}" dt="2022-04-13T22:26:49.061" v="708" actId="20577"/>
          <ac:spMkLst>
            <pc:docMk/>
            <pc:sldMk cId="3638594534" sldId="271"/>
            <ac:spMk id="2" creationId="{F18A883E-F53A-43EC-BD88-01F91EB0CF29}"/>
          </ac:spMkLst>
        </pc:spChg>
        <pc:spChg chg="mod">
          <ac:chgData name="Hardeep K Dhalla" userId="abf1c324fe834724" providerId="LiveId" clId="{E53E17B1-3BB6-4A70-96C8-9BFC6DC7FA9E}" dt="2022-04-14T01:06:47.019" v="889" actId="20577"/>
          <ac:spMkLst>
            <pc:docMk/>
            <pc:sldMk cId="3638594534" sldId="271"/>
            <ac:spMk id="3" creationId="{964E6738-84D6-4E6D-B3EE-92AED071FEF3}"/>
          </ac:spMkLst>
        </pc:spChg>
      </pc:sldChg>
      <pc:sldChg chg="addSp modSp new mod ord">
        <pc:chgData name="Hardeep K Dhalla" userId="abf1c324fe834724" providerId="LiveId" clId="{E53E17B1-3BB6-4A70-96C8-9BFC6DC7FA9E}" dt="2022-04-14T03:21:32.709" v="1403" actId="1076"/>
        <pc:sldMkLst>
          <pc:docMk/>
          <pc:sldMk cId="1554794955" sldId="272"/>
        </pc:sldMkLst>
        <pc:spChg chg="mod">
          <ac:chgData name="Hardeep K Dhalla" userId="abf1c324fe834724" providerId="LiveId" clId="{E53E17B1-3BB6-4A70-96C8-9BFC6DC7FA9E}" dt="2022-04-13T22:26:57.021" v="730" actId="20577"/>
          <ac:spMkLst>
            <pc:docMk/>
            <pc:sldMk cId="1554794955" sldId="272"/>
            <ac:spMk id="2" creationId="{EC31B799-C57D-4D63-84F1-199DC4158A6A}"/>
          </ac:spMkLst>
        </pc:spChg>
        <pc:spChg chg="mod">
          <ac:chgData name="Hardeep K Dhalla" userId="abf1c324fe834724" providerId="LiveId" clId="{E53E17B1-3BB6-4A70-96C8-9BFC6DC7FA9E}" dt="2022-04-14T03:21:28.945" v="1402" actId="20577"/>
          <ac:spMkLst>
            <pc:docMk/>
            <pc:sldMk cId="1554794955" sldId="272"/>
            <ac:spMk id="3" creationId="{AD436550-6D93-4D90-93F9-FC533F2C4704}"/>
          </ac:spMkLst>
        </pc:spChg>
        <pc:picChg chg="add mod">
          <ac:chgData name="Hardeep K Dhalla" userId="abf1c324fe834724" providerId="LiveId" clId="{E53E17B1-3BB6-4A70-96C8-9BFC6DC7FA9E}" dt="2022-04-14T03:21:32.709" v="1403" actId="1076"/>
          <ac:picMkLst>
            <pc:docMk/>
            <pc:sldMk cId="1554794955" sldId="272"/>
            <ac:picMk id="5" creationId="{CF4D9617-DB78-4F4F-B05C-FBAFF8DBA1C6}"/>
          </ac:picMkLst>
        </pc:picChg>
      </pc:sldChg>
      <pc:sldChg chg="addSp delSp modSp new mod">
        <pc:chgData name="Hardeep K Dhalla" userId="abf1c324fe834724" providerId="LiveId" clId="{E53E17B1-3BB6-4A70-96C8-9BFC6DC7FA9E}" dt="2022-04-13T22:41:30.078" v="752" actId="20577"/>
        <pc:sldMkLst>
          <pc:docMk/>
          <pc:sldMk cId="3373203639" sldId="273"/>
        </pc:sldMkLst>
        <pc:spChg chg="mod">
          <ac:chgData name="Hardeep K Dhalla" userId="abf1c324fe834724" providerId="LiveId" clId="{E53E17B1-3BB6-4A70-96C8-9BFC6DC7FA9E}" dt="2022-04-13T22:40:42.961" v="734"/>
          <ac:spMkLst>
            <pc:docMk/>
            <pc:sldMk cId="3373203639" sldId="273"/>
            <ac:spMk id="2" creationId="{4DFD0638-33BD-4BB9-871E-64AB3B07C091}"/>
          </ac:spMkLst>
        </pc:spChg>
        <pc:spChg chg="add del mod">
          <ac:chgData name="Hardeep K Dhalla" userId="abf1c324fe834724" providerId="LiveId" clId="{E53E17B1-3BB6-4A70-96C8-9BFC6DC7FA9E}" dt="2022-04-13T22:41:30.078" v="752" actId="20577"/>
          <ac:spMkLst>
            <pc:docMk/>
            <pc:sldMk cId="3373203639" sldId="273"/>
            <ac:spMk id="3" creationId="{EED16D24-C5E3-4FEC-A015-2DB12D02B914}"/>
          </ac:spMkLst>
        </pc:spChg>
        <pc:spChg chg="add del mod">
          <ac:chgData name="Hardeep K Dhalla" userId="abf1c324fe834724" providerId="LiveId" clId="{E53E17B1-3BB6-4A70-96C8-9BFC6DC7FA9E}" dt="2022-04-13T22:40:52.588" v="736"/>
          <ac:spMkLst>
            <pc:docMk/>
            <pc:sldMk cId="3373203639" sldId="273"/>
            <ac:spMk id="4" creationId="{441C1C08-7682-4B8D-9800-760C824227AD}"/>
          </ac:spMkLst>
        </pc:spChg>
      </pc:sldChg>
      <pc:sldChg chg="addSp delSp modSp new mod">
        <pc:chgData name="Hardeep K Dhalla" userId="abf1c324fe834724" providerId="LiveId" clId="{E53E17B1-3BB6-4A70-96C8-9BFC6DC7FA9E}" dt="2022-04-14T01:27:49.408" v="897"/>
        <pc:sldMkLst>
          <pc:docMk/>
          <pc:sldMk cId="2009693969" sldId="274"/>
        </pc:sldMkLst>
        <pc:spChg chg="mod">
          <ac:chgData name="Hardeep K Dhalla" userId="abf1c324fe834724" providerId="LiveId" clId="{E53E17B1-3BB6-4A70-96C8-9BFC6DC7FA9E}" dt="2022-04-14T01:27:49.408" v="897"/>
          <ac:spMkLst>
            <pc:docMk/>
            <pc:sldMk cId="2009693969" sldId="274"/>
            <ac:spMk id="2" creationId="{B61A847C-40CE-4DED-8A0F-0322F67A2B2F}"/>
          </ac:spMkLst>
        </pc:spChg>
        <pc:spChg chg="del">
          <ac:chgData name="Hardeep K Dhalla" userId="abf1c324fe834724" providerId="LiveId" clId="{E53E17B1-3BB6-4A70-96C8-9BFC6DC7FA9E}" dt="2022-04-14T01:01:24.525" v="757" actId="22"/>
          <ac:spMkLst>
            <pc:docMk/>
            <pc:sldMk cId="2009693969" sldId="274"/>
            <ac:spMk id="3" creationId="{BCBDBE44-F11C-4F6E-898D-16621CAA3788}"/>
          </ac:spMkLst>
        </pc:spChg>
        <pc:spChg chg="add mod">
          <ac:chgData name="Hardeep K Dhalla" userId="abf1c324fe834724" providerId="LiveId" clId="{E53E17B1-3BB6-4A70-96C8-9BFC6DC7FA9E}" dt="2022-04-14T01:02:58.132" v="784" actId="20577"/>
          <ac:spMkLst>
            <pc:docMk/>
            <pc:sldMk cId="2009693969" sldId="274"/>
            <ac:spMk id="7" creationId="{64547E52-52FB-481A-937A-3582D01416DA}"/>
          </ac:spMkLst>
        </pc:spChg>
        <pc:spChg chg="add mod">
          <ac:chgData name="Hardeep K Dhalla" userId="abf1c324fe834724" providerId="LiveId" clId="{E53E17B1-3BB6-4A70-96C8-9BFC6DC7FA9E}" dt="2022-04-14T01:03:06.482" v="798" actId="20577"/>
          <ac:spMkLst>
            <pc:docMk/>
            <pc:sldMk cId="2009693969" sldId="274"/>
            <ac:spMk id="8" creationId="{2B67634C-513A-4240-8803-DCAE136631AF}"/>
          </ac:spMkLst>
        </pc:spChg>
        <pc:picChg chg="add mod ord">
          <ac:chgData name="Hardeep K Dhalla" userId="abf1c324fe834724" providerId="LiveId" clId="{E53E17B1-3BB6-4A70-96C8-9BFC6DC7FA9E}" dt="2022-04-14T01:02:43.692" v="768" actId="1076"/>
          <ac:picMkLst>
            <pc:docMk/>
            <pc:sldMk cId="2009693969" sldId="274"/>
            <ac:picMk id="5" creationId="{21968967-045F-479A-BB95-5D0B7F241561}"/>
          </ac:picMkLst>
        </pc:picChg>
        <pc:picChg chg="add mod">
          <ac:chgData name="Hardeep K Dhalla" userId="abf1c324fe834724" providerId="LiveId" clId="{E53E17B1-3BB6-4A70-96C8-9BFC6DC7FA9E}" dt="2022-04-14T01:02:41.763" v="767" actId="1076"/>
          <ac:picMkLst>
            <pc:docMk/>
            <pc:sldMk cId="2009693969" sldId="274"/>
            <ac:picMk id="6" creationId="{826D1B2E-320E-4519-8201-13E3233AF2E0}"/>
          </ac:picMkLst>
        </pc:picChg>
      </pc:sldChg>
      <pc:sldChg chg="modSp new del mod">
        <pc:chgData name="Hardeep K Dhalla" userId="abf1c324fe834724" providerId="LiveId" clId="{E53E17B1-3BB6-4A70-96C8-9BFC6DC7FA9E}" dt="2022-04-14T01:43:42.691" v="1307" actId="47"/>
        <pc:sldMkLst>
          <pc:docMk/>
          <pc:sldMk cId="1020125001" sldId="275"/>
        </pc:sldMkLst>
        <pc:spChg chg="mod">
          <ac:chgData name="Hardeep K Dhalla" userId="abf1c324fe834724" providerId="LiveId" clId="{E53E17B1-3BB6-4A70-96C8-9BFC6DC7FA9E}" dt="2022-04-14T01:07:02.716" v="893"/>
          <ac:spMkLst>
            <pc:docMk/>
            <pc:sldMk cId="1020125001" sldId="275"/>
            <ac:spMk id="2" creationId="{F3579ECE-C039-46D8-BAF2-D1587F6BB23E}"/>
          </ac:spMkLst>
        </pc:spChg>
        <pc:spChg chg="mod">
          <ac:chgData name="Hardeep K Dhalla" userId="abf1c324fe834724" providerId="LiveId" clId="{E53E17B1-3BB6-4A70-96C8-9BFC6DC7FA9E}" dt="2022-04-14T01:28:03.945" v="898" actId="21"/>
          <ac:spMkLst>
            <pc:docMk/>
            <pc:sldMk cId="1020125001" sldId="275"/>
            <ac:spMk id="3" creationId="{67AC518B-DD78-4870-93A4-3A8FA701D7D5}"/>
          </ac:spMkLst>
        </pc:spChg>
      </pc:sldChg>
      <pc:sldChg chg="modSp new del mod">
        <pc:chgData name="Hardeep K Dhalla" userId="abf1c324fe834724" providerId="LiveId" clId="{E53E17B1-3BB6-4A70-96C8-9BFC6DC7FA9E}" dt="2022-04-14T01:05:59.541" v="841" actId="47"/>
        <pc:sldMkLst>
          <pc:docMk/>
          <pc:sldMk cId="2473372570" sldId="275"/>
        </pc:sldMkLst>
        <pc:spChg chg="mod">
          <ac:chgData name="Hardeep K Dhalla" userId="abf1c324fe834724" providerId="LiveId" clId="{E53E17B1-3BB6-4A70-96C8-9BFC6DC7FA9E}" dt="2022-04-14T01:05:19.188" v="840"/>
          <ac:spMkLst>
            <pc:docMk/>
            <pc:sldMk cId="2473372570" sldId="275"/>
            <ac:spMk id="2" creationId="{B622D880-AE83-48B5-A49B-243B65024B33}"/>
          </ac:spMkLst>
        </pc:spChg>
      </pc:sldChg>
      <pc:sldChg chg="addSp delSp modSp new mod">
        <pc:chgData name="Hardeep K Dhalla" userId="abf1c324fe834724" providerId="LiveId" clId="{E53E17B1-3BB6-4A70-96C8-9BFC6DC7FA9E}" dt="2022-04-14T03:13:23.587" v="1346" actId="6549"/>
        <pc:sldMkLst>
          <pc:docMk/>
          <pc:sldMk cId="3727862077" sldId="276"/>
        </pc:sldMkLst>
        <pc:spChg chg="mod">
          <ac:chgData name="Hardeep K Dhalla" userId="abf1c324fe834724" providerId="LiveId" clId="{E53E17B1-3BB6-4A70-96C8-9BFC6DC7FA9E}" dt="2022-04-14T01:33:24.913" v="964" actId="20577"/>
          <ac:spMkLst>
            <pc:docMk/>
            <pc:sldMk cId="3727862077" sldId="276"/>
            <ac:spMk id="2" creationId="{21112F99-BC42-43CE-ACCD-356D275EF2D6}"/>
          </ac:spMkLst>
        </pc:spChg>
        <pc:spChg chg="mod">
          <ac:chgData name="Hardeep K Dhalla" userId="abf1c324fe834724" providerId="LiveId" clId="{E53E17B1-3BB6-4A70-96C8-9BFC6DC7FA9E}" dt="2022-04-14T03:13:23.587" v="1346" actId="6549"/>
          <ac:spMkLst>
            <pc:docMk/>
            <pc:sldMk cId="3727862077" sldId="276"/>
            <ac:spMk id="3" creationId="{A4BC89C0-C470-4AFF-AB0E-EF2798083299}"/>
          </ac:spMkLst>
        </pc:spChg>
        <pc:spChg chg="add del mod">
          <ac:chgData name="Hardeep K Dhalla" userId="abf1c324fe834724" providerId="LiveId" clId="{E53E17B1-3BB6-4A70-96C8-9BFC6DC7FA9E}" dt="2022-04-14T03:12:45.784" v="1340" actId="478"/>
          <ac:spMkLst>
            <pc:docMk/>
            <pc:sldMk cId="3727862077" sldId="276"/>
            <ac:spMk id="4" creationId="{8F982EA9-FE67-46D7-8879-A6D27B869114}"/>
          </ac:spMkLst>
        </pc:spChg>
      </pc:sldChg>
      <pc:sldChg chg="new del">
        <pc:chgData name="Hardeep K Dhalla" userId="abf1c324fe834724" providerId="LiveId" clId="{E53E17B1-3BB6-4A70-96C8-9BFC6DC7FA9E}" dt="2022-04-14T01:43:34.779" v="1304" actId="47"/>
        <pc:sldMkLst>
          <pc:docMk/>
          <pc:sldMk cId="1186870338" sldId="277"/>
        </pc:sldMkLst>
      </pc:sldChg>
      <pc:sldChg chg="modSp new mod">
        <pc:chgData name="Hardeep K Dhalla" userId="abf1c324fe834724" providerId="LiveId" clId="{E53E17B1-3BB6-4A70-96C8-9BFC6DC7FA9E}" dt="2022-04-14T03:21:16.863" v="1401" actId="20577"/>
        <pc:sldMkLst>
          <pc:docMk/>
          <pc:sldMk cId="1515128124" sldId="277"/>
        </pc:sldMkLst>
        <pc:spChg chg="mod">
          <ac:chgData name="Hardeep K Dhalla" userId="abf1c324fe834724" providerId="LiveId" clId="{E53E17B1-3BB6-4A70-96C8-9BFC6DC7FA9E}" dt="2022-04-14T03:21:16.863" v="1401" actId="20577"/>
          <ac:spMkLst>
            <pc:docMk/>
            <pc:sldMk cId="1515128124" sldId="277"/>
            <ac:spMk id="2" creationId="{7C98A01D-38B7-4942-A0BF-52A3CA3CBD59}"/>
          </ac:spMkLst>
        </pc:spChg>
        <pc:spChg chg="mod">
          <ac:chgData name="Hardeep K Dhalla" userId="abf1c324fe834724" providerId="LiveId" clId="{E53E17B1-3BB6-4A70-96C8-9BFC6DC7FA9E}" dt="2022-04-14T03:21:11.851" v="1391"/>
          <ac:spMkLst>
            <pc:docMk/>
            <pc:sldMk cId="1515128124" sldId="277"/>
            <ac:spMk id="3" creationId="{207545B3-499B-4F54-AFB8-A9E67C1A3AC5}"/>
          </ac:spMkLst>
        </pc:spChg>
      </pc:sldChg>
      <pc:sldChg chg="addSp delSp modSp new mod">
        <pc:chgData name="Hardeep K Dhalla" userId="abf1c324fe834724" providerId="LiveId" clId="{E53E17B1-3BB6-4A70-96C8-9BFC6DC7FA9E}" dt="2022-04-14T04:09:08.127" v="1480" actId="14100"/>
        <pc:sldMkLst>
          <pc:docMk/>
          <pc:sldMk cId="3381170605" sldId="278"/>
        </pc:sldMkLst>
        <pc:spChg chg="mod">
          <ac:chgData name="Hardeep K Dhalla" userId="abf1c324fe834724" providerId="LiveId" clId="{E53E17B1-3BB6-4A70-96C8-9BFC6DC7FA9E}" dt="2022-04-14T03:21:48.163" v="1407"/>
          <ac:spMkLst>
            <pc:docMk/>
            <pc:sldMk cId="3381170605" sldId="278"/>
            <ac:spMk id="2" creationId="{FAD3727B-A453-40CF-B813-509B34E3B24F}"/>
          </ac:spMkLst>
        </pc:spChg>
        <pc:spChg chg="add del mod">
          <ac:chgData name="Hardeep K Dhalla" userId="abf1c324fe834724" providerId="LiveId" clId="{E53E17B1-3BB6-4A70-96C8-9BFC6DC7FA9E}" dt="2022-04-14T04:08:54.238" v="1475" actId="20577"/>
          <ac:spMkLst>
            <pc:docMk/>
            <pc:sldMk cId="3381170605" sldId="278"/>
            <ac:spMk id="3" creationId="{80811037-7615-4266-8562-FB412E2AF6DE}"/>
          </ac:spMkLst>
        </pc:spChg>
        <pc:spChg chg="add del">
          <ac:chgData name="Hardeep K Dhalla" userId="abf1c324fe834724" providerId="LiveId" clId="{E53E17B1-3BB6-4A70-96C8-9BFC6DC7FA9E}" dt="2022-04-14T04:08:35.119" v="1430"/>
          <ac:spMkLst>
            <pc:docMk/>
            <pc:sldMk cId="3381170605" sldId="278"/>
            <ac:spMk id="10" creationId="{CDF4D5EC-FBE9-445C-BC2C-394F80C0EA44}"/>
          </ac:spMkLst>
        </pc:spChg>
        <pc:picChg chg="add del mod ord">
          <ac:chgData name="Hardeep K Dhalla" userId="abf1c324fe834724" providerId="LiveId" clId="{E53E17B1-3BB6-4A70-96C8-9BFC6DC7FA9E}" dt="2022-04-14T04:06:36.664" v="1411" actId="22"/>
          <ac:picMkLst>
            <pc:docMk/>
            <pc:sldMk cId="3381170605" sldId="278"/>
            <ac:picMk id="5" creationId="{4658A993-DDEE-4F2D-BF17-F6B07CA658AC}"/>
          </ac:picMkLst>
        </pc:picChg>
        <pc:picChg chg="add mod">
          <ac:chgData name="Hardeep K Dhalla" userId="abf1c324fe834724" providerId="LiveId" clId="{E53E17B1-3BB6-4A70-96C8-9BFC6DC7FA9E}" dt="2022-04-14T04:09:08.127" v="1480" actId="14100"/>
          <ac:picMkLst>
            <pc:docMk/>
            <pc:sldMk cId="3381170605" sldId="278"/>
            <ac:picMk id="7" creationId="{038BE54B-2440-4621-94A4-43743E0504EC}"/>
          </ac:picMkLst>
        </pc:picChg>
        <pc:picChg chg="add mod">
          <ac:chgData name="Hardeep K Dhalla" userId="abf1c324fe834724" providerId="LiveId" clId="{E53E17B1-3BB6-4A70-96C8-9BFC6DC7FA9E}" dt="2022-04-14T04:09:05.768" v="1479" actId="14100"/>
          <ac:picMkLst>
            <pc:docMk/>
            <pc:sldMk cId="3381170605" sldId="278"/>
            <ac:picMk id="9" creationId="{7AA50B9A-7D00-45A7-9198-5C11FB4D71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BC9-E736-491F-8A17-4CAC658A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108AD-C72E-4A18-B488-4B473A27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30C8-6078-4713-9E49-4F5BAEC3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9262-D8C2-40CC-A128-47AF839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75C8-A494-48AF-8155-CBB65EFF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315A-FE4E-4C53-A225-AD250C1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F2D4D-6F9B-4F76-89B5-35F6A3D8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3C37-C471-40F4-9525-4A0E548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6544-2321-4603-8A9B-3A800C4F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1E53-39EC-49C8-8985-2DB7E59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27BC8-5EB6-4D24-A0A8-8001A853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660A-04A3-44C1-9007-2FBD3F59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6C48-96D4-4AB3-A27D-D107C0D8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8FD0-F6F0-4E7F-9C26-A44180FC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D999-4A07-4CAE-AE33-5EFEC33E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46C3-CB8D-439E-9098-2C830029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224E-3FB9-416E-850B-B764707D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6E7F-110E-4FE9-BAEE-6C661E6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A5CC-9393-4ECD-923D-9BE86487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AC11-C1A1-4AE4-AD8E-1AE719C9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5372-1D99-4329-9343-DDDA6095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5017-83F1-4FDB-8DAB-29433938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59AD-ED98-4DEC-9E4E-DE95E8DD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0B47-2D4F-4169-BB23-26DCDDE0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88F9-BB57-44D0-806C-0F86DF3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0270-6A6A-4E0F-886C-329DC825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BE25-1967-4AD0-A893-4BDAA8B4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AEB7D-8A0A-4784-B4ED-E4D2F3EC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107A-8CE6-4444-8304-C6F1EF1C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4229-1AB1-4C54-AEAD-1F46776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3309-115B-4095-B193-A187FEE3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3D99-7CF5-474F-A322-6DFFAD85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ACF8-4D89-4CF1-8870-0150D3B8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4FFB-A0A5-4F41-A44B-AFBE1F74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AEE3B-0D5C-4480-9A53-5222580D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52D0B-2D74-4005-85B3-98F21BD9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F6E3F-60F1-406E-96D2-F39F97C4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B8EA6-B618-45BF-A844-5D9E8236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F3CA9-BB0A-4C39-82D3-ED9BA18E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2B64-19D9-4A9E-A297-FF31CE38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E61AC-B9C5-4B4A-B549-789F91F5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EB4C-2C01-4159-B21F-4E51BCC8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A771-B95A-4C34-987D-65CBB5AE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B10D8-57F5-4E23-B1BB-73D41390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3698A-9054-477F-95ED-923A967D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D39A-DD4B-498B-B1B0-A180BE9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AE6B-2941-4EC9-A022-399DBB87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C8DD-1099-4F40-A352-A9BC714B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7AD41-8476-4EAF-AD4F-42F0CBDB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1923-A0AA-4FE7-8F38-20735398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A094-8C6B-44C8-9AED-BFBA52AF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C21F-7F0D-439A-8676-72A42959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3A54-EBEA-4809-9241-59344257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7686E-80C9-4528-B6F1-2C8178134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8D23-3CA4-4779-A786-B810C5B0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A8A18-5918-49D9-B64E-FE67F1B3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3135-60A0-4A5A-B793-5099452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B429-478F-43E6-87AF-0840414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3D053-ABF9-41E9-B2CF-5ABB6EB6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1C16C-9894-46A6-9F68-42C88CBC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7B05-BBAE-4D66-80EB-98AB84EFE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4EDB-52D0-4941-86D1-53EEF59B18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C32D-55B0-4B75-A3B5-2F4A3E727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4D21-4229-4DA8-B9B3-DDDEF9AF3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users/awesome" TargetMode="External"/><Relationship Id="rId2" Type="http://schemas.openxmlformats.org/officeDocument/2006/relationships/hyperlink" Target="http://localhost:4200/users/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4200/users/2?edit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router/RouterLink#descri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82DE-0D37-462F-A5C8-9E639E59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BBFC-329B-4397-8F99-C93883B2C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</a:t>
            </a:r>
            <a:r>
              <a:rPr lang="en-US"/>
              <a:t>Kaur Dhalla</a:t>
            </a:r>
          </a:p>
        </p:txBody>
      </p:sp>
    </p:spTree>
    <p:extLst>
      <p:ext uri="{BB962C8B-B14F-4D97-AF65-F5344CB8AC3E}">
        <p14:creationId xmlns:p14="http://schemas.microsoft.com/office/powerpoint/2010/main" val="8306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74FD-D6DF-4B65-ACE4-95285881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and page not found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4A3-47F1-4B95-91EC-58CC0708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string – by default heroes-list component will be displayed.</a:t>
            </a:r>
          </a:p>
          <a:p>
            <a:r>
              <a:rPr lang="en-US" dirty="0"/>
              <a:t>** - Any route that does not match an existing route in your configuration will use this route.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2D09E-0CAF-455C-A8C1-CD37EAC9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56" y="3160653"/>
            <a:ext cx="6229428" cy="33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0638-33BD-4BB9-871E-64AB3B07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6D24-C5E3-4FEC-A015-2DB12D02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Router uses a first-match wins strategy. </a:t>
            </a:r>
          </a:p>
          <a:p>
            <a:r>
              <a:rPr lang="en-US" dirty="0"/>
              <a:t>More specific routes should be placed above less specific routes. </a:t>
            </a:r>
          </a:p>
          <a:p>
            <a:r>
              <a:rPr lang="en-US" dirty="0"/>
              <a:t>List routes with a static path first, followed by an empty path route, which matches the default route. </a:t>
            </a:r>
          </a:p>
          <a:p>
            <a:r>
              <a:rPr lang="en-US" dirty="0"/>
              <a:t>The wildcard route comes last because it matches every URL and the Router selects it only if no other routes match first.</a:t>
            </a:r>
          </a:p>
        </p:txBody>
      </p:sp>
    </p:spTree>
    <p:extLst>
      <p:ext uri="{BB962C8B-B14F-4D97-AF65-F5344CB8AC3E}">
        <p14:creationId xmlns:p14="http://schemas.microsoft.com/office/powerpoint/2010/main" val="337320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BE09-5BAC-4EED-B9A4-608CC080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090"/>
          </a:xfrm>
        </p:spPr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61AA-5053-4DFD-8D21-714FC503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6063"/>
            <a:ext cx="10515600" cy="5179024"/>
          </a:xfrm>
        </p:spPr>
        <p:txBody>
          <a:bodyPr>
            <a:normAutofit/>
          </a:bodyPr>
          <a:lstStyle/>
          <a:p>
            <a:r>
              <a:rPr lang="en-US" dirty="0"/>
              <a:t>Relative paths let you define paths that are relative to the current URL segment.</a:t>
            </a:r>
          </a:p>
          <a:p>
            <a:r>
              <a:rPr lang="en-US" dirty="0" err="1"/>
              <a:t>FirstComponent</a:t>
            </a:r>
            <a:r>
              <a:rPr lang="en-US" dirty="0"/>
              <a:t> and </a:t>
            </a:r>
            <a:r>
              <a:rPr lang="en-US" dirty="0" err="1"/>
              <a:t>SecondComponent</a:t>
            </a:r>
            <a:r>
              <a:rPr lang="en-US" dirty="0"/>
              <a:t> are at the same level in the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 ./ or no leading slash to specify the current level.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F2D7-E54B-4642-9358-271C44D4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23" y="2771626"/>
            <a:ext cx="7456476" cy="29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2F99-BC42-43CE-ACCD-356D275E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89C0-C470-4AFF-AB0E-EF279808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forward slash / to make it an absolute path. </a:t>
            </a:r>
          </a:p>
          <a:p>
            <a:r>
              <a:rPr lang="en-US" dirty="0"/>
              <a:t>If the first segment begins with /, the router looks up the route from the root of the app - localhost/4200.</a:t>
            </a:r>
          </a:p>
        </p:txBody>
      </p:sp>
    </p:spTree>
    <p:extLst>
      <p:ext uri="{BB962C8B-B14F-4D97-AF65-F5344CB8AC3E}">
        <p14:creationId xmlns:p14="http://schemas.microsoft.com/office/powerpoint/2010/main" val="372786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7166-CD1C-4DB5-9A39-3AF83BA3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48D2-6FE6-4A9C-8967-CD755916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5"/>
            <a:ext cx="10515600" cy="5228318"/>
          </a:xfrm>
        </p:spPr>
        <p:txBody>
          <a:bodyPr/>
          <a:lstStyle/>
          <a:p>
            <a:r>
              <a:rPr lang="en-US" dirty="0"/>
              <a:t>You can dynamically change routes in your application. For example: on a button click, navigate from Home to Users component.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A8BF5-5F36-4149-9D36-121987A3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80" y="2502749"/>
            <a:ext cx="5579587" cy="40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883E-F53A-43EC-BD88-01F91EB0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route parameters to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6738-84D6-4E6D-B3EE-92AED071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parameters to path using colon : and then name of the parameter.</a:t>
            </a:r>
          </a:p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path:’users</a:t>
            </a:r>
            <a:r>
              <a:rPr lang="en-US" dirty="0"/>
              <a:t>/:id’,</a:t>
            </a:r>
            <a:r>
              <a:rPr lang="en-US" dirty="0" err="1"/>
              <a:t>component:UsersComponent</a:t>
            </a:r>
            <a:r>
              <a:rPr lang="en-US" dirty="0"/>
              <a:t>}</a:t>
            </a:r>
          </a:p>
          <a:p>
            <a:r>
              <a:rPr lang="en-US" dirty="0"/>
              <a:t>Value for id can be any.</a:t>
            </a:r>
          </a:p>
          <a:p>
            <a:pPr lvl="1"/>
            <a:r>
              <a:rPr lang="en-US" dirty="0">
                <a:hlinkClick r:id="rId2"/>
              </a:rPr>
              <a:t>http://localhost:4200/users/2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http://localhost:4200/users/awesome</a:t>
            </a:r>
            <a:endParaRPr lang="en-US" dirty="0"/>
          </a:p>
          <a:p>
            <a:r>
              <a:rPr lang="en-US" dirty="0"/>
              <a:t>Passing more than one param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path:’users</a:t>
            </a:r>
            <a:r>
              <a:rPr lang="en-US" dirty="0"/>
              <a:t>/:id/:name’,</a:t>
            </a:r>
            <a:r>
              <a:rPr lang="en-US" dirty="0" err="1"/>
              <a:t>component:UsersComponent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9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B799-C57D-4D63-84F1-199DC415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query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6550-6D93-4D90-93F9-FC533F2C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http://localhost:4200/users/2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?edit=true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Setting and handling query params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path will resolve to /users/user/2?debug=true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D9617-DB78-4F4F-B05C-FBAFF8DBA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82" y="3429000"/>
            <a:ext cx="886901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727B-A453-40CF-B813-509B34E3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route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1037-7615-4266-8562-FB412E2A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ActivatedRoute</a:t>
            </a:r>
            <a:r>
              <a:rPr lang="en-US" dirty="0"/>
              <a:t> class to get this information.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BE54B-2440-4621-94A4-43743E05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34" y="3505925"/>
            <a:ext cx="5635891" cy="1206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50B9A-7D00-45A7-9198-5C11FB4D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134" y="2646722"/>
            <a:ext cx="5829976" cy="6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7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A01D-38B7-4942-A0BF-52A3CA3C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45B3-499B-4F54-AFB8-A9E67C1A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https://angular.io/guide/router#common-routing-tasks</a:t>
            </a:r>
          </a:p>
          <a:p>
            <a:r>
              <a:rPr lang="en-US" dirty="0">
                <a:hlinkClick r:id="rId2"/>
              </a:rPr>
              <a:t>https://angular.io/api/router/RouterLink#description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2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34B4-896A-4952-87FD-243A87A3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Angular routes in a SPAs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AB12-B2DF-485A-A26A-1E2FAA65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only the relevant part to the user, instead of loading a new page.</a:t>
            </a:r>
          </a:p>
          <a:p>
            <a:r>
              <a:rPr lang="en-US" dirty="0"/>
              <a:t>This will significantly improve your application's user experience.</a:t>
            </a:r>
          </a:p>
          <a:p>
            <a:r>
              <a:rPr lang="en-US" dirty="0"/>
              <a:t>We can add routing to define how users navigate from one part of application to another. </a:t>
            </a:r>
          </a:p>
        </p:txBody>
      </p:sp>
    </p:spTree>
    <p:extLst>
      <p:ext uri="{BB962C8B-B14F-4D97-AF65-F5344CB8AC3E}">
        <p14:creationId xmlns:p14="http://schemas.microsoft.com/office/powerpoint/2010/main" val="418790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3CB8-F6AA-4B8C-87F7-4342E36F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project with routing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5771-44FE-4FB1-A315-B78D3FE4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app-</a:t>
            </a:r>
            <a:r>
              <a:rPr lang="en-US" dirty="0" err="1"/>
              <a:t>routing.module.ts</a:t>
            </a:r>
            <a:r>
              <a:rPr lang="en-US" dirty="0"/>
              <a:t> file will be created after using ng command.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A5175-7CD9-48D8-BDC3-8D88DBE7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13" y="2785973"/>
            <a:ext cx="9765654" cy="14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8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BDB3-1908-49F7-8400-66A0A286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routing.module.ts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C255-BEB4-45DB-81A7-EC1AD905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app-</a:t>
            </a:r>
            <a:r>
              <a:rPr lang="en-US" dirty="0" err="1"/>
              <a:t>routing.module.ts</a:t>
            </a:r>
            <a:r>
              <a:rPr lang="en-US" dirty="0"/>
              <a:t> file will be created after using ng command.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E6CD2-6172-49DE-9897-E90752DE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92" y="2628287"/>
            <a:ext cx="808785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65D3-1A4F-4518-BE78-30A13F2D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BB16-6CF7-411B-82D2-478A129A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 definition is a JavaScript object.</a:t>
            </a:r>
          </a:p>
          <a:p>
            <a:r>
              <a:rPr lang="en-US" dirty="0"/>
              <a:t>Each route typically has two properties:</a:t>
            </a:r>
          </a:p>
          <a:p>
            <a:pPr lvl="1"/>
            <a:r>
              <a:rPr lang="en-US" dirty="0"/>
              <a:t>path- string that specifies the URL path for the route</a:t>
            </a:r>
          </a:p>
          <a:p>
            <a:pPr lvl="1"/>
            <a:r>
              <a:rPr lang="en-US" dirty="0"/>
              <a:t>Component - string that specifies what component your application should display for that path.</a:t>
            </a:r>
          </a:p>
        </p:txBody>
      </p:sp>
    </p:spTree>
    <p:extLst>
      <p:ext uri="{BB962C8B-B14F-4D97-AF65-F5344CB8AC3E}">
        <p14:creationId xmlns:p14="http://schemas.microsoft.com/office/powerpoint/2010/main" val="5778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847C-40CE-4DED-8A0F-0322F67A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routes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68967-045F-479A-BB95-5D0B7F241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340" y="1903134"/>
            <a:ext cx="5992061" cy="17528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D1B2E-320E-4519-8201-13E3233A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66" y="4144472"/>
            <a:ext cx="5472279" cy="2495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47E52-52FB-481A-937A-3582D01416DA}"/>
              </a:ext>
            </a:extLst>
          </p:cNvPr>
          <p:cNvSpPr txBox="1"/>
          <p:nvPr/>
        </p:nvSpPr>
        <p:spPr>
          <a:xfrm>
            <a:off x="741872" y="2234242"/>
            <a:ext cx="106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1st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7634C-513A-4240-8803-DCAE136631AF}"/>
              </a:ext>
            </a:extLst>
          </p:cNvPr>
          <p:cNvSpPr txBox="1"/>
          <p:nvPr/>
        </p:nvSpPr>
        <p:spPr>
          <a:xfrm>
            <a:off x="2863970" y="4744528"/>
            <a:ext cx="135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200969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152D-B4C7-40EE-ADFD-D8F6CDF8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Router-outlet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92C-4C47-4FB4-A0C0-9B4DF0FD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routes to work, you need to update your template to dynamically load a component based on the URL path.</a:t>
            </a:r>
          </a:p>
          <a:p>
            <a:r>
              <a:rPr lang="en-US" dirty="0"/>
              <a:t>Let us not hard code components name in the html template.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45650-3B17-447E-BFF4-13C5A0B6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99" y="4822762"/>
            <a:ext cx="4485110" cy="1440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DA49D3-4558-4DD9-B37E-D504E984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72" y="4494902"/>
            <a:ext cx="5010849" cy="104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880EA-CD6A-4105-9011-D02ED814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99" y="5332937"/>
            <a:ext cx="4305901" cy="10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808B86-CD18-4C12-892F-C4FFD334B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22" y="3161363"/>
            <a:ext cx="4887007" cy="1448002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4EF086E8-6E1C-460A-B963-65B64CD52F74}"/>
              </a:ext>
            </a:extLst>
          </p:cNvPr>
          <p:cNvSpPr/>
          <p:nvPr/>
        </p:nvSpPr>
        <p:spPr>
          <a:xfrm>
            <a:off x="4908430" y="3105509"/>
            <a:ext cx="1948179" cy="1631382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6A1AF-2173-49F1-BB40-2344ED9EDAEF}"/>
              </a:ext>
            </a:extLst>
          </p:cNvPr>
          <p:cNvSpPr txBox="1"/>
          <p:nvPr/>
        </p:nvSpPr>
        <p:spPr>
          <a:xfrm>
            <a:off x="6920372" y="3657600"/>
            <a:ext cx="259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09458-7082-4051-9941-BC5F9F47DAE4}"/>
              </a:ext>
            </a:extLst>
          </p:cNvPr>
          <p:cNvSpPr txBox="1"/>
          <p:nvPr/>
        </p:nvSpPr>
        <p:spPr>
          <a:xfrm>
            <a:off x="384622" y="5072332"/>
            <a:ext cx="1263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directive will display the active component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B6FC23-F067-4AB0-B209-BD19C61FE6CC}"/>
              </a:ext>
            </a:extLst>
          </p:cNvPr>
          <p:cNvCxnSpPr>
            <a:cxnSpLocks/>
          </p:cNvCxnSpPr>
          <p:nvPr/>
        </p:nvCxnSpPr>
        <p:spPr>
          <a:xfrm>
            <a:off x="1553445" y="5790535"/>
            <a:ext cx="1095555" cy="13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0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8F3A-2F07-468B-A328-5DB1FE56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navigation with 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3752-90C0-4EBC-81AC-06BCE40F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HTML uses an Angular directive, “</a:t>
            </a:r>
            <a:r>
              <a:rPr lang="en-US" dirty="0" err="1"/>
              <a:t>routerLink</a:t>
            </a:r>
            <a:r>
              <a:rPr lang="en-US" dirty="0"/>
              <a:t>” instead of “</a:t>
            </a:r>
            <a:r>
              <a:rPr lang="en-US" dirty="0" err="1"/>
              <a:t>href</a:t>
            </a:r>
            <a:r>
              <a:rPr lang="en-US" dirty="0"/>
              <a:t>” attribute.</a:t>
            </a:r>
          </a:p>
          <a:p>
            <a:r>
              <a:rPr lang="en-US" dirty="0"/>
              <a:t>This directive connects the routes you defined to your template files.</a:t>
            </a:r>
          </a:p>
          <a:p>
            <a:r>
              <a:rPr lang="en-US" dirty="0"/>
              <a:t>This will make sure application is not reloading again and you will not lose app state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80968-E45D-4118-A6ED-9FC9189D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07" y="3767545"/>
            <a:ext cx="830695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7D5E-9F84-4ECD-A19F-44132CFB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active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8EC9-4CE6-4E0A-A618-A5D447AE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functionality using </a:t>
            </a:r>
            <a:r>
              <a:rPr lang="en-US" dirty="0" err="1"/>
              <a:t>Angular's</a:t>
            </a:r>
            <a:r>
              <a:rPr lang="en-US" dirty="0"/>
              <a:t> </a:t>
            </a:r>
            <a:r>
              <a:rPr lang="en-US" dirty="0" err="1"/>
              <a:t>routerLinkActive</a:t>
            </a:r>
            <a:r>
              <a:rPr lang="en-US" dirty="0"/>
              <a:t> directive.</a:t>
            </a:r>
          </a:p>
          <a:p>
            <a:r>
              <a:rPr lang="en-US" dirty="0"/>
              <a:t>This way you can style active link differently.</a:t>
            </a:r>
          </a:p>
          <a:p>
            <a:r>
              <a:rPr lang="en-US" dirty="0" err="1"/>
              <a:t>activebutton</a:t>
            </a:r>
            <a:r>
              <a:rPr lang="en-US" dirty="0"/>
              <a:t> is a CSS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FD518-4A64-4F97-BEE8-B734C49D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75" y="3429000"/>
            <a:ext cx="6119869" cy="30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630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Routing basics</vt:lpstr>
      <vt:lpstr>Using Angular routes in a SPAs</vt:lpstr>
      <vt:lpstr>Create a new project with routing enabled</vt:lpstr>
      <vt:lpstr>app-routing.module.ts file</vt:lpstr>
      <vt:lpstr>Define your routes</vt:lpstr>
      <vt:lpstr>Define your routes</vt:lpstr>
      <vt:lpstr>Router-outlet directive</vt:lpstr>
      <vt:lpstr>Control navigation with UI elements</vt:lpstr>
      <vt:lpstr>Identify the active route</vt:lpstr>
      <vt:lpstr>Redirect and page not found routes</vt:lpstr>
      <vt:lpstr>Route order</vt:lpstr>
      <vt:lpstr>Relative paths</vt:lpstr>
      <vt:lpstr>Absolute paths</vt:lpstr>
      <vt:lpstr>Navigate method</vt:lpstr>
      <vt:lpstr>Passing route parameters to routes</vt:lpstr>
      <vt:lpstr>Passing query params</vt:lpstr>
      <vt:lpstr>Getting route information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Hardeep K Dhalla</dc:creator>
  <cp:lastModifiedBy>Hardeep K Dhalla</cp:lastModifiedBy>
  <cp:revision>1</cp:revision>
  <dcterms:created xsi:type="dcterms:W3CDTF">2022-03-17T21:16:02Z</dcterms:created>
  <dcterms:modified xsi:type="dcterms:W3CDTF">2022-04-14T04:09:08Z</dcterms:modified>
</cp:coreProperties>
</file>