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61" r:id="rId6"/>
    <p:sldId id="262" r:id="rId7"/>
    <p:sldId id="272" r:id="rId8"/>
    <p:sldId id="271" r:id="rId9"/>
    <p:sldId id="274" r:id="rId10"/>
    <p:sldId id="263" r:id="rId11"/>
    <p:sldId id="265" r:id="rId12"/>
    <p:sldId id="264" r:id="rId13"/>
    <p:sldId id="266" r:id="rId14"/>
    <p:sldId id="267" r:id="rId15"/>
    <p:sldId id="268" r:id="rId16"/>
    <p:sldId id="269" r:id="rId17"/>
    <p:sldId id="273"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CFAAB0D-4753-44B9-9F64-5EF3DFFF73A1}" v="21" dt="2022-04-20T19:24:25.25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726" autoAdjust="0"/>
    <p:restoredTop sz="94660"/>
  </p:normalViewPr>
  <p:slideViewPr>
    <p:cSldViewPr snapToGrid="0">
      <p:cViewPr varScale="1">
        <p:scale>
          <a:sx n="103" d="100"/>
          <a:sy n="103" d="100"/>
        </p:scale>
        <p:origin x="138" y="2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rdeep K Dhalla" userId="abf1c324fe834724" providerId="LiveId" clId="{22698097-FB21-4940-926C-6D7FF18D014F}"/>
    <pc:docChg chg="undo custSel addSld delSld modSld">
      <pc:chgData name="Hardeep K Dhalla" userId="abf1c324fe834724" providerId="LiveId" clId="{22698097-FB21-4940-926C-6D7FF18D014F}" dt="2022-04-04T17:26:21.943" v="54" actId="20577"/>
      <pc:docMkLst>
        <pc:docMk/>
      </pc:docMkLst>
      <pc:sldChg chg="modSp mod">
        <pc:chgData name="Hardeep K Dhalla" userId="abf1c324fe834724" providerId="LiveId" clId="{22698097-FB21-4940-926C-6D7FF18D014F}" dt="2022-04-04T17:26:21.943" v="54" actId="20577"/>
        <pc:sldMkLst>
          <pc:docMk/>
          <pc:sldMk cId="830607416" sldId="256"/>
        </pc:sldMkLst>
        <pc:spChg chg="mod">
          <ac:chgData name="Hardeep K Dhalla" userId="abf1c324fe834724" providerId="LiveId" clId="{22698097-FB21-4940-926C-6D7FF18D014F}" dt="2022-04-04T17:26:17.215" v="34" actId="20577"/>
          <ac:spMkLst>
            <pc:docMk/>
            <pc:sldMk cId="830607416" sldId="256"/>
            <ac:spMk id="2" creationId="{39A982DE-0D37-462F-A5C8-9E639E5922CB}"/>
          </ac:spMkLst>
        </pc:spChg>
        <pc:spChg chg="mod">
          <ac:chgData name="Hardeep K Dhalla" userId="abf1c324fe834724" providerId="LiveId" clId="{22698097-FB21-4940-926C-6D7FF18D014F}" dt="2022-04-04T17:26:21.943" v="54" actId="20577"/>
          <ac:spMkLst>
            <pc:docMk/>
            <pc:sldMk cId="830607416" sldId="256"/>
            <ac:spMk id="3" creationId="{9F28BBFC-329B-4397-8F99-C93883B2C126}"/>
          </ac:spMkLst>
        </pc:spChg>
      </pc:sldChg>
      <pc:sldChg chg="del">
        <pc:chgData name="Hardeep K Dhalla" userId="abf1c324fe834724" providerId="LiveId" clId="{22698097-FB21-4940-926C-6D7FF18D014F}" dt="2022-04-04T17:25:59.299" v="5" actId="47"/>
        <pc:sldMkLst>
          <pc:docMk/>
          <pc:sldMk cId="1725095645" sldId="257"/>
        </pc:sldMkLst>
      </pc:sldChg>
      <pc:sldChg chg="del">
        <pc:chgData name="Hardeep K Dhalla" userId="abf1c324fe834724" providerId="LiveId" clId="{22698097-FB21-4940-926C-6D7FF18D014F}" dt="2022-04-04T17:25:58.979" v="3" actId="47"/>
        <pc:sldMkLst>
          <pc:docMk/>
          <pc:sldMk cId="3753345158" sldId="258"/>
        </pc:sldMkLst>
      </pc:sldChg>
      <pc:sldChg chg="del">
        <pc:chgData name="Hardeep K Dhalla" userId="abf1c324fe834724" providerId="LiveId" clId="{22698097-FB21-4940-926C-6D7FF18D014F}" dt="2022-04-04T17:25:59.154" v="4" actId="47"/>
        <pc:sldMkLst>
          <pc:docMk/>
          <pc:sldMk cId="2871621648" sldId="259"/>
        </pc:sldMkLst>
      </pc:sldChg>
      <pc:sldChg chg="del">
        <pc:chgData name="Hardeep K Dhalla" userId="abf1c324fe834724" providerId="LiveId" clId="{22698097-FB21-4940-926C-6D7FF18D014F}" dt="2022-04-04T17:25:59.433" v="6" actId="47"/>
        <pc:sldMkLst>
          <pc:docMk/>
          <pc:sldMk cId="3788909608" sldId="260"/>
        </pc:sldMkLst>
      </pc:sldChg>
      <pc:sldChg chg="add del">
        <pc:chgData name="Hardeep K Dhalla" userId="abf1c324fe834724" providerId="LiveId" clId="{22698097-FB21-4940-926C-6D7FF18D014F}" dt="2022-04-04T17:26:06.820" v="18" actId="47"/>
        <pc:sldMkLst>
          <pc:docMk/>
          <pc:sldMk cId="2707976358" sldId="266"/>
        </pc:sldMkLst>
      </pc:sldChg>
      <pc:sldChg chg="del">
        <pc:chgData name="Hardeep K Dhalla" userId="abf1c324fe834724" providerId="LiveId" clId="{22698097-FB21-4940-926C-6D7FF18D014F}" dt="2022-04-04T17:25:58.384" v="0" actId="47"/>
        <pc:sldMkLst>
          <pc:docMk/>
          <pc:sldMk cId="1305091683" sldId="267"/>
        </pc:sldMkLst>
      </pc:sldChg>
      <pc:sldChg chg="del">
        <pc:chgData name="Hardeep K Dhalla" userId="abf1c324fe834724" providerId="LiveId" clId="{22698097-FB21-4940-926C-6D7FF18D014F}" dt="2022-04-04T17:25:58.522" v="1" actId="47"/>
        <pc:sldMkLst>
          <pc:docMk/>
          <pc:sldMk cId="182720614" sldId="268"/>
        </pc:sldMkLst>
      </pc:sldChg>
      <pc:sldChg chg="del">
        <pc:chgData name="Hardeep K Dhalla" userId="abf1c324fe834724" providerId="LiveId" clId="{22698097-FB21-4940-926C-6D7FF18D014F}" dt="2022-04-04T17:25:58.668" v="2" actId="47"/>
        <pc:sldMkLst>
          <pc:docMk/>
          <pc:sldMk cId="273090898" sldId="269"/>
        </pc:sldMkLst>
      </pc:sldChg>
      <pc:sldChg chg="del">
        <pc:chgData name="Hardeep K Dhalla" userId="abf1c324fe834724" providerId="LiveId" clId="{22698097-FB21-4940-926C-6D7FF18D014F}" dt="2022-04-04T17:25:59.901" v="7" actId="47"/>
        <pc:sldMkLst>
          <pc:docMk/>
          <pc:sldMk cId="1385107684" sldId="270"/>
        </pc:sldMkLst>
      </pc:sldChg>
      <pc:sldChg chg="del">
        <pc:chgData name="Hardeep K Dhalla" userId="abf1c324fe834724" providerId="LiveId" clId="{22698097-FB21-4940-926C-6D7FF18D014F}" dt="2022-04-04T17:26:00.046" v="8" actId="47"/>
        <pc:sldMkLst>
          <pc:docMk/>
          <pc:sldMk cId="2330017460" sldId="271"/>
        </pc:sldMkLst>
      </pc:sldChg>
      <pc:sldChg chg="del">
        <pc:chgData name="Hardeep K Dhalla" userId="abf1c324fe834724" providerId="LiveId" clId="{22698097-FB21-4940-926C-6D7FF18D014F}" dt="2022-04-04T17:26:00.177" v="9" actId="47"/>
        <pc:sldMkLst>
          <pc:docMk/>
          <pc:sldMk cId="1949340122" sldId="272"/>
        </pc:sldMkLst>
      </pc:sldChg>
      <pc:sldChg chg="del">
        <pc:chgData name="Hardeep K Dhalla" userId="abf1c324fe834724" providerId="LiveId" clId="{22698097-FB21-4940-926C-6D7FF18D014F}" dt="2022-04-04T17:26:00.793" v="10" actId="47"/>
        <pc:sldMkLst>
          <pc:docMk/>
          <pc:sldMk cId="2270389975" sldId="273"/>
        </pc:sldMkLst>
      </pc:sldChg>
      <pc:sldChg chg="del">
        <pc:chgData name="Hardeep K Dhalla" userId="abf1c324fe834724" providerId="LiveId" clId="{22698097-FB21-4940-926C-6D7FF18D014F}" dt="2022-04-04T17:26:01.266" v="11" actId="47"/>
        <pc:sldMkLst>
          <pc:docMk/>
          <pc:sldMk cId="2210124918" sldId="274"/>
        </pc:sldMkLst>
      </pc:sldChg>
      <pc:sldChg chg="del">
        <pc:chgData name="Hardeep K Dhalla" userId="abf1c324fe834724" providerId="LiveId" clId="{22698097-FB21-4940-926C-6D7FF18D014F}" dt="2022-04-04T17:26:01.634" v="12" actId="47"/>
        <pc:sldMkLst>
          <pc:docMk/>
          <pc:sldMk cId="2003503023" sldId="275"/>
        </pc:sldMkLst>
      </pc:sldChg>
      <pc:sldChg chg="del">
        <pc:chgData name="Hardeep K Dhalla" userId="abf1c324fe834724" providerId="LiveId" clId="{22698097-FB21-4940-926C-6D7FF18D014F}" dt="2022-04-04T17:26:02.070" v="13" actId="47"/>
        <pc:sldMkLst>
          <pc:docMk/>
          <pc:sldMk cId="465568403" sldId="276"/>
        </pc:sldMkLst>
      </pc:sldChg>
      <pc:sldChg chg="del">
        <pc:chgData name="Hardeep K Dhalla" userId="abf1c324fe834724" providerId="LiveId" clId="{22698097-FB21-4940-926C-6D7FF18D014F}" dt="2022-04-04T17:26:03.538" v="14" actId="47"/>
        <pc:sldMkLst>
          <pc:docMk/>
          <pc:sldMk cId="1780874632" sldId="278"/>
        </pc:sldMkLst>
      </pc:sldChg>
      <pc:sldChg chg="del">
        <pc:chgData name="Hardeep K Dhalla" userId="abf1c324fe834724" providerId="LiveId" clId="{22698097-FB21-4940-926C-6D7FF18D014F}" dt="2022-04-04T17:26:04.266" v="15" actId="47"/>
        <pc:sldMkLst>
          <pc:docMk/>
          <pc:sldMk cId="2153394706" sldId="279"/>
        </pc:sldMkLst>
      </pc:sldChg>
      <pc:sldChg chg="add del">
        <pc:chgData name="Hardeep K Dhalla" userId="abf1c324fe834724" providerId="LiveId" clId="{22698097-FB21-4940-926C-6D7FF18D014F}" dt="2022-04-04T17:26:09.146" v="20" actId="47"/>
        <pc:sldMkLst>
          <pc:docMk/>
          <pc:sldMk cId="3836345146" sldId="280"/>
        </pc:sldMkLst>
      </pc:sldChg>
    </pc:docChg>
  </pc:docChgLst>
  <pc:docChgLst>
    <pc:chgData name="Hardeep K Dhalla" userId="abf1c324fe834724" providerId="LiveId" clId="{1D823F51-15DC-4A16-94E3-DCD1B04297D3}"/>
    <pc:docChg chg="undo redo custSel addSld delSld modSld">
      <pc:chgData name="Hardeep K Dhalla" userId="abf1c324fe834724" providerId="LiveId" clId="{1D823F51-15DC-4A16-94E3-DCD1B04297D3}" dt="2022-03-22T20:58:23.612" v="1144" actId="20577"/>
      <pc:docMkLst>
        <pc:docMk/>
      </pc:docMkLst>
      <pc:sldChg chg="modSp add mod">
        <pc:chgData name="Hardeep K Dhalla" userId="abf1c324fe834724" providerId="LiveId" clId="{1D823F51-15DC-4A16-94E3-DCD1B04297D3}" dt="2022-03-22T20:58:23.612" v="1144" actId="20577"/>
        <pc:sldMkLst>
          <pc:docMk/>
          <pc:sldMk cId="1725095645" sldId="257"/>
        </pc:sldMkLst>
        <pc:spChg chg="mod">
          <ac:chgData name="Hardeep K Dhalla" userId="abf1c324fe834724" providerId="LiveId" clId="{1D823F51-15DC-4A16-94E3-DCD1B04297D3}" dt="2022-03-22T20:58:23.612" v="1144" actId="20577"/>
          <ac:spMkLst>
            <pc:docMk/>
            <pc:sldMk cId="1725095645" sldId="257"/>
            <ac:spMk id="2" creationId="{439CFAD7-CB66-453E-A682-D9C2E18DADC7}"/>
          </ac:spMkLst>
        </pc:spChg>
      </pc:sldChg>
      <pc:sldChg chg="modSp del mod">
        <pc:chgData name="Hardeep K Dhalla" userId="abf1c324fe834724" providerId="LiveId" clId="{1D823F51-15DC-4A16-94E3-DCD1B04297D3}" dt="2022-03-22T17:59:57.537" v="1014" actId="2696"/>
        <pc:sldMkLst>
          <pc:docMk/>
          <pc:sldMk cId="2249915546" sldId="257"/>
        </pc:sldMkLst>
        <pc:spChg chg="mod">
          <ac:chgData name="Hardeep K Dhalla" userId="abf1c324fe834724" providerId="LiveId" clId="{1D823F51-15DC-4A16-94E3-DCD1B04297D3}" dt="2022-03-17T21:19:52.034" v="28" actId="20577"/>
          <ac:spMkLst>
            <pc:docMk/>
            <pc:sldMk cId="2249915546" sldId="257"/>
            <ac:spMk id="3" creationId="{6F08FA68-C9EB-4480-BEA1-66F87F08C39A}"/>
          </ac:spMkLst>
        </pc:spChg>
      </pc:sldChg>
      <pc:sldChg chg="addSp modSp del mod">
        <pc:chgData name="Hardeep K Dhalla" userId="abf1c324fe834724" providerId="LiveId" clId="{1D823F51-15DC-4A16-94E3-DCD1B04297D3}" dt="2022-03-22T17:59:57.537" v="1014" actId="2696"/>
        <pc:sldMkLst>
          <pc:docMk/>
          <pc:sldMk cId="2502419515" sldId="258"/>
        </pc:sldMkLst>
        <pc:spChg chg="mod">
          <ac:chgData name="Hardeep K Dhalla" userId="abf1c324fe834724" providerId="LiveId" clId="{1D823F51-15DC-4A16-94E3-DCD1B04297D3}" dt="2022-03-17T21:18:14.743" v="16"/>
          <ac:spMkLst>
            <pc:docMk/>
            <pc:sldMk cId="2502419515" sldId="258"/>
            <ac:spMk id="3" creationId="{951909E3-4ED2-49E0-886A-034F99B7DA2F}"/>
          </ac:spMkLst>
        </pc:spChg>
        <pc:spChg chg="add mod">
          <ac:chgData name="Hardeep K Dhalla" userId="abf1c324fe834724" providerId="LiveId" clId="{1D823F51-15DC-4A16-94E3-DCD1B04297D3}" dt="2022-03-17T21:18:04.199" v="9" actId="21"/>
          <ac:spMkLst>
            <pc:docMk/>
            <pc:sldMk cId="2502419515" sldId="258"/>
            <ac:spMk id="4" creationId="{21D4D294-3C9C-47C4-8F5F-84FE0F959AE4}"/>
          </ac:spMkLst>
        </pc:spChg>
      </pc:sldChg>
      <pc:sldChg chg="add">
        <pc:chgData name="Hardeep K Dhalla" userId="abf1c324fe834724" providerId="LiveId" clId="{1D823F51-15DC-4A16-94E3-DCD1B04297D3}" dt="2022-03-22T18:00:03.103" v="1015"/>
        <pc:sldMkLst>
          <pc:docMk/>
          <pc:sldMk cId="3753345158" sldId="258"/>
        </pc:sldMkLst>
      </pc:sldChg>
      <pc:sldChg chg="addSp delSp modSp new del mod">
        <pc:chgData name="Hardeep K Dhalla" userId="abf1c324fe834724" providerId="LiveId" clId="{1D823F51-15DC-4A16-94E3-DCD1B04297D3}" dt="2022-03-22T17:59:57.537" v="1014" actId="2696"/>
        <pc:sldMkLst>
          <pc:docMk/>
          <pc:sldMk cId="1549465186" sldId="259"/>
        </pc:sldMkLst>
        <pc:spChg chg="add del mod">
          <ac:chgData name="Hardeep K Dhalla" userId="abf1c324fe834724" providerId="LiveId" clId="{1D823F51-15DC-4A16-94E3-DCD1B04297D3}" dt="2022-03-17T21:19:20.018" v="24" actId="20577"/>
          <ac:spMkLst>
            <pc:docMk/>
            <pc:sldMk cId="1549465186" sldId="259"/>
            <ac:spMk id="3" creationId="{22EF3631-F8C1-45DB-B754-A6655FA7B11D}"/>
          </ac:spMkLst>
        </pc:spChg>
        <pc:spChg chg="add del mod">
          <ac:chgData name="Hardeep K Dhalla" userId="abf1c324fe834724" providerId="LiveId" clId="{1D823F51-15DC-4A16-94E3-DCD1B04297D3}" dt="2022-03-17T21:19:13.215" v="21"/>
          <ac:spMkLst>
            <pc:docMk/>
            <pc:sldMk cId="1549465186" sldId="259"/>
            <ac:spMk id="6" creationId="{9F81CC33-E376-41C7-B4C5-FFA620BB4038}"/>
          </ac:spMkLst>
        </pc:spChg>
        <pc:picChg chg="add mod">
          <ac:chgData name="Hardeep K Dhalla" userId="abf1c324fe834724" providerId="LiveId" clId="{1D823F51-15DC-4A16-94E3-DCD1B04297D3}" dt="2022-03-17T21:19:24.163" v="25" actId="1076"/>
          <ac:picMkLst>
            <pc:docMk/>
            <pc:sldMk cId="1549465186" sldId="259"/>
            <ac:picMk id="5" creationId="{A7F83672-4D6E-4532-B45C-6808CF727C8A}"/>
          </ac:picMkLst>
        </pc:picChg>
      </pc:sldChg>
      <pc:sldChg chg="addSp delSp modSp add mod">
        <pc:chgData name="Hardeep K Dhalla" userId="abf1c324fe834724" providerId="LiveId" clId="{1D823F51-15DC-4A16-94E3-DCD1B04297D3}" dt="2022-03-22T20:58:10.105" v="1131"/>
        <pc:sldMkLst>
          <pc:docMk/>
          <pc:sldMk cId="2871621648" sldId="259"/>
        </pc:sldMkLst>
        <pc:spChg chg="mod">
          <ac:chgData name="Hardeep K Dhalla" userId="abf1c324fe834724" providerId="LiveId" clId="{1D823F51-15DC-4A16-94E3-DCD1B04297D3}" dt="2022-03-22T20:58:10.105" v="1131"/>
          <ac:spMkLst>
            <pc:docMk/>
            <pc:sldMk cId="2871621648" sldId="259"/>
            <ac:spMk id="2" creationId="{19A64B60-47FD-4D55-A625-892A5D48F4FD}"/>
          </ac:spMkLst>
        </pc:spChg>
        <pc:picChg chg="add del">
          <ac:chgData name="Hardeep K Dhalla" userId="abf1c324fe834724" providerId="LiveId" clId="{1D823F51-15DC-4A16-94E3-DCD1B04297D3}" dt="2022-03-22T20:58:05.894" v="1128" actId="22"/>
          <ac:picMkLst>
            <pc:docMk/>
            <pc:sldMk cId="2871621648" sldId="259"/>
            <ac:picMk id="6" creationId="{EBCD1B32-78D1-4859-9BE8-8DCBF4EDFAF7}"/>
          </ac:picMkLst>
        </pc:picChg>
      </pc:sldChg>
      <pc:sldChg chg="addSp modSp new del mod">
        <pc:chgData name="Hardeep K Dhalla" userId="abf1c324fe834724" providerId="LiveId" clId="{1D823F51-15DC-4A16-94E3-DCD1B04297D3}" dt="2022-03-22T17:59:57.537" v="1014" actId="2696"/>
        <pc:sldMkLst>
          <pc:docMk/>
          <pc:sldMk cId="2580988158" sldId="260"/>
        </pc:sldMkLst>
        <pc:spChg chg="mod">
          <ac:chgData name="Hardeep K Dhalla" userId="abf1c324fe834724" providerId="LiveId" clId="{1D823F51-15DC-4A16-94E3-DCD1B04297D3}" dt="2022-03-17T21:20:09.874" v="32"/>
          <ac:spMkLst>
            <pc:docMk/>
            <pc:sldMk cId="2580988158" sldId="260"/>
            <ac:spMk id="2" creationId="{B5D05FF6-6550-431C-AE8E-20F050C942F0}"/>
          </ac:spMkLst>
        </pc:spChg>
        <pc:spChg chg="mod">
          <ac:chgData name="Hardeep K Dhalla" userId="abf1c324fe834724" providerId="LiveId" clId="{1D823F51-15DC-4A16-94E3-DCD1B04297D3}" dt="2022-03-17T21:22:06.385" v="66" actId="20577"/>
          <ac:spMkLst>
            <pc:docMk/>
            <pc:sldMk cId="2580988158" sldId="260"/>
            <ac:spMk id="3" creationId="{76E35F44-E232-4632-AE54-F4BCB6C61AE6}"/>
          </ac:spMkLst>
        </pc:spChg>
        <pc:picChg chg="add mod">
          <ac:chgData name="Hardeep K Dhalla" userId="abf1c324fe834724" providerId="LiveId" clId="{1D823F51-15DC-4A16-94E3-DCD1B04297D3}" dt="2022-03-17T21:21:54.270" v="59" actId="1076"/>
          <ac:picMkLst>
            <pc:docMk/>
            <pc:sldMk cId="2580988158" sldId="260"/>
            <ac:picMk id="5" creationId="{8B0BE27E-3606-42B6-8ED9-BD59F1272DC2}"/>
          </ac:picMkLst>
        </pc:picChg>
      </pc:sldChg>
      <pc:sldChg chg="add">
        <pc:chgData name="Hardeep K Dhalla" userId="abf1c324fe834724" providerId="LiveId" clId="{1D823F51-15DC-4A16-94E3-DCD1B04297D3}" dt="2022-03-22T18:00:03.103" v="1015"/>
        <pc:sldMkLst>
          <pc:docMk/>
          <pc:sldMk cId="3788909608" sldId="260"/>
        </pc:sldMkLst>
      </pc:sldChg>
      <pc:sldChg chg="addSp modSp new mod">
        <pc:chgData name="Hardeep K Dhalla" userId="abf1c324fe834724" providerId="LiveId" clId="{1D823F51-15DC-4A16-94E3-DCD1B04297D3}" dt="2022-03-17T21:44:53.836" v="200" actId="1076"/>
        <pc:sldMkLst>
          <pc:docMk/>
          <pc:sldMk cId="57783029" sldId="261"/>
        </pc:sldMkLst>
        <pc:spChg chg="mod">
          <ac:chgData name="Hardeep K Dhalla" userId="abf1c324fe834724" providerId="LiveId" clId="{1D823F51-15DC-4A16-94E3-DCD1B04297D3}" dt="2022-03-17T21:40:51.978" v="70"/>
          <ac:spMkLst>
            <pc:docMk/>
            <pc:sldMk cId="57783029" sldId="261"/>
            <ac:spMk id="2" creationId="{841B65D3-1A4F-4518-BE78-30A13F2D27C6}"/>
          </ac:spMkLst>
        </pc:spChg>
        <pc:spChg chg="mod">
          <ac:chgData name="Hardeep K Dhalla" userId="abf1c324fe834724" providerId="LiveId" clId="{1D823F51-15DC-4A16-94E3-DCD1B04297D3}" dt="2022-03-17T21:42:12.026" v="127"/>
          <ac:spMkLst>
            <pc:docMk/>
            <pc:sldMk cId="57783029" sldId="261"/>
            <ac:spMk id="3" creationId="{9D9BBB16-6CF7-411B-82D2-478A129A80D8}"/>
          </ac:spMkLst>
        </pc:spChg>
        <pc:picChg chg="add mod">
          <ac:chgData name="Hardeep K Dhalla" userId="abf1c324fe834724" providerId="LiveId" clId="{1D823F51-15DC-4A16-94E3-DCD1B04297D3}" dt="2022-03-17T21:44:53.836" v="200" actId="1076"/>
          <ac:picMkLst>
            <pc:docMk/>
            <pc:sldMk cId="57783029" sldId="261"/>
            <ac:picMk id="5" creationId="{B6E7DF2D-0E55-4A4A-A17C-DB27E02EDBF6}"/>
          </ac:picMkLst>
        </pc:picChg>
      </pc:sldChg>
      <pc:sldChg chg="modSp new mod">
        <pc:chgData name="Hardeep K Dhalla" userId="abf1c324fe834724" providerId="LiveId" clId="{1D823F51-15DC-4A16-94E3-DCD1B04297D3}" dt="2022-03-17T21:44:27.161" v="196" actId="20577"/>
        <pc:sldMkLst>
          <pc:docMk/>
          <pc:sldMk cId="4187905019" sldId="262"/>
        </pc:sldMkLst>
        <pc:spChg chg="mod">
          <ac:chgData name="Hardeep K Dhalla" userId="abf1c324fe834724" providerId="LiveId" clId="{1D823F51-15DC-4A16-94E3-DCD1B04297D3}" dt="2022-03-17T21:42:58.602" v="135" actId="20577"/>
          <ac:spMkLst>
            <pc:docMk/>
            <pc:sldMk cId="4187905019" sldId="262"/>
            <ac:spMk id="2" creationId="{D23334B4-896A-4952-87FD-243A87A364D7}"/>
          </ac:spMkLst>
        </pc:spChg>
        <pc:spChg chg="mod">
          <ac:chgData name="Hardeep K Dhalla" userId="abf1c324fe834724" providerId="LiveId" clId="{1D823F51-15DC-4A16-94E3-DCD1B04297D3}" dt="2022-03-17T21:44:27.161" v="196" actId="20577"/>
          <ac:spMkLst>
            <pc:docMk/>
            <pc:sldMk cId="4187905019" sldId="262"/>
            <ac:spMk id="3" creationId="{867DAB12-B2DF-485A-A26A-1E2FAA65F909}"/>
          </ac:spMkLst>
        </pc:spChg>
      </pc:sldChg>
      <pc:sldChg chg="addSp delSp modSp new mod">
        <pc:chgData name="Hardeep K Dhalla" userId="abf1c324fe834724" providerId="LiveId" clId="{1D823F51-15DC-4A16-94E3-DCD1B04297D3}" dt="2022-03-17T21:49:44.321" v="305" actId="20577"/>
        <pc:sldMkLst>
          <pc:docMk/>
          <pc:sldMk cId="1457206618" sldId="263"/>
        </pc:sldMkLst>
        <pc:spChg chg="add del mod">
          <ac:chgData name="Hardeep K Dhalla" userId="abf1c324fe834724" providerId="LiveId" clId="{1D823F51-15DC-4A16-94E3-DCD1B04297D3}" dt="2022-03-17T21:46:23.242" v="208" actId="20577"/>
          <ac:spMkLst>
            <pc:docMk/>
            <pc:sldMk cId="1457206618" sldId="263"/>
            <ac:spMk id="2" creationId="{ACD8152D-B4C7-40EE-ADFD-D8F6CDF8D75F}"/>
          </ac:spMkLst>
        </pc:spChg>
        <pc:spChg chg="mod">
          <ac:chgData name="Hardeep K Dhalla" userId="abf1c324fe834724" providerId="LiveId" clId="{1D823F51-15DC-4A16-94E3-DCD1B04297D3}" dt="2022-03-17T21:48:20.194" v="286" actId="20577"/>
          <ac:spMkLst>
            <pc:docMk/>
            <pc:sldMk cId="1457206618" sldId="263"/>
            <ac:spMk id="3" creationId="{0D6D292C-4C47-4FB4-A0C0-9B4DF0FD9871}"/>
          </ac:spMkLst>
        </pc:spChg>
        <pc:spChg chg="add del mod">
          <ac:chgData name="Hardeep K Dhalla" userId="abf1c324fe834724" providerId="LiveId" clId="{1D823F51-15DC-4A16-94E3-DCD1B04297D3}" dt="2022-03-17T21:46:18.613" v="203"/>
          <ac:spMkLst>
            <pc:docMk/>
            <pc:sldMk cId="1457206618" sldId="263"/>
            <ac:spMk id="4" creationId="{24C9493F-AB91-4B08-A9CF-22DCDD97A5AA}"/>
          </ac:spMkLst>
        </pc:spChg>
        <pc:spChg chg="add mod">
          <ac:chgData name="Hardeep K Dhalla" userId="abf1c324fe834724" providerId="LiveId" clId="{1D823F51-15DC-4A16-94E3-DCD1B04297D3}" dt="2022-03-17T21:49:34.233" v="295" actId="13822"/>
          <ac:spMkLst>
            <pc:docMk/>
            <pc:sldMk cId="1457206618" sldId="263"/>
            <ac:spMk id="13" creationId="{4EF086E8-6E1C-460A-B963-65B64CD52F74}"/>
          </ac:spMkLst>
        </pc:spChg>
        <pc:spChg chg="add mod">
          <ac:chgData name="Hardeep K Dhalla" userId="abf1c324fe834724" providerId="LiveId" clId="{1D823F51-15DC-4A16-94E3-DCD1B04297D3}" dt="2022-03-17T21:49:44.321" v="305" actId="20577"/>
          <ac:spMkLst>
            <pc:docMk/>
            <pc:sldMk cId="1457206618" sldId="263"/>
            <ac:spMk id="14" creationId="{6846A1AF-2173-49F1-BB40-2344ED9EDAEF}"/>
          </ac:spMkLst>
        </pc:spChg>
        <pc:picChg chg="add mod">
          <ac:chgData name="Hardeep K Dhalla" userId="abf1c324fe834724" providerId="LiveId" clId="{1D823F51-15DC-4A16-94E3-DCD1B04297D3}" dt="2022-03-17T21:48:48.683" v="289" actId="1076"/>
          <ac:picMkLst>
            <pc:docMk/>
            <pc:sldMk cId="1457206618" sldId="263"/>
            <ac:picMk id="6" creationId="{55D45650-3B17-447E-BFF4-13C5A0B62DE9}"/>
          </ac:picMkLst>
        </pc:picChg>
        <pc:picChg chg="add mod">
          <ac:chgData name="Hardeep K Dhalla" userId="abf1c324fe834724" providerId="LiveId" clId="{1D823F51-15DC-4A16-94E3-DCD1B04297D3}" dt="2022-03-17T21:47:55.798" v="221" actId="1076"/>
          <ac:picMkLst>
            <pc:docMk/>
            <pc:sldMk cId="1457206618" sldId="263"/>
            <ac:picMk id="8" creationId="{43DA49D3-4558-4DD9-B37E-D504E9845438}"/>
          </ac:picMkLst>
        </pc:picChg>
        <pc:picChg chg="add mod">
          <ac:chgData name="Hardeep K Dhalla" userId="abf1c324fe834724" providerId="LiveId" clId="{1D823F51-15DC-4A16-94E3-DCD1B04297D3}" dt="2022-03-17T21:47:54.039" v="220" actId="1076"/>
          <ac:picMkLst>
            <pc:docMk/>
            <pc:sldMk cId="1457206618" sldId="263"/>
            <ac:picMk id="10" creationId="{40D880EA-CD6A-4105-9011-D02ED814889C}"/>
          </ac:picMkLst>
        </pc:picChg>
        <pc:picChg chg="add mod">
          <ac:chgData name="Hardeep K Dhalla" userId="abf1c324fe834724" providerId="LiveId" clId="{1D823F51-15DC-4A16-94E3-DCD1B04297D3}" dt="2022-03-17T21:48:51.012" v="290" actId="1076"/>
          <ac:picMkLst>
            <pc:docMk/>
            <pc:sldMk cId="1457206618" sldId="263"/>
            <ac:picMk id="12" creationId="{12808B86-CD18-4C12-892F-C4FFD334B36C}"/>
          </ac:picMkLst>
        </pc:picChg>
      </pc:sldChg>
      <pc:sldChg chg="addSp delSp modSp new mod">
        <pc:chgData name="Hardeep K Dhalla" userId="abf1c324fe834724" providerId="LiveId" clId="{1D823F51-15DC-4A16-94E3-DCD1B04297D3}" dt="2022-03-17T21:51:20.743" v="318" actId="1076"/>
        <pc:sldMkLst>
          <pc:docMk/>
          <pc:sldMk cId="302567562" sldId="264"/>
        </pc:sldMkLst>
        <pc:spChg chg="mod">
          <ac:chgData name="Hardeep K Dhalla" userId="abf1c324fe834724" providerId="LiveId" clId="{1D823F51-15DC-4A16-94E3-DCD1B04297D3}" dt="2022-03-17T21:50:03.311" v="309"/>
          <ac:spMkLst>
            <pc:docMk/>
            <pc:sldMk cId="302567562" sldId="264"/>
            <ac:spMk id="2" creationId="{1C098F3A-2F07-468B-A328-5DB1FE56BE68}"/>
          </ac:spMkLst>
        </pc:spChg>
        <pc:spChg chg="add del mod">
          <ac:chgData name="Hardeep K Dhalla" userId="abf1c324fe834724" providerId="LiveId" clId="{1D823F51-15DC-4A16-94E3-DCD1B04297D3}" dt="2022-03-17T21:51:17.834" v="317" actId="20577"/>
          <ac:spMkLst>
            <pc:docMk/>
            <pc:sldMk cId="302567562" sldId="264"/>
            <ac:spMk id="3" creationId="{B08C3752-90C0-4EBC-81AC-06BCE40F9A25}"/>
          </ac:spMkLst>
        </pc:spChg>
        <pc:spChg chg="add del mod">
          <ac:chgData name="Hardeep K Dhalla" userId="abf1c324fe834724" providerId="LiveId" clId="{1D823F51-15DC-4A16-94E3-DCD1B04297D3}" dt="2022-03-17T21:51:11.577" v="313"/>
          <ac:spMkLst>
            <pc:docMk/>
            <pc:sldMk cId="302567562" sldId="264"/>
            <ac:spMk id="6" creationId="{F1E24DD5-C693-48A7-B8AD-8A849E152E6D}"/>
          </ac:spMkLst>
        </pc:spChg>
        <pc:picChg chg="add mod">
          <ac:chgData name="Hardeep K Dhalla" userId="abf1c324fe834724" providerId="LiveId" clId="{1D823F51-15DC-4A16-94E3-DCD1B04297D3}" dt="2022-03-17T21:51:20.743" v="318" actId="1076"/>
          <ac:picMkLst>
            <pc:docMk/>
            <pc:sldMk cId="302567562" sldId="264"/>
            <ac:picMk id="5" creationId="{04480968-E45D-4118-A6ED-9FC9189D7679}"/>
          </ac:picMkLst>
        </pc:picChg>
      </pc:sldChg>
      <pc:sldChg chg="addSp delSp modSp new mod">
        <pc:chgData name="Hardeep K Dhalla" userId="abf1c324fe834724" providerId="LiveId" clId="{1D823F51-15DC-4A16-94E3-DCD1B04297D3}" dt="2022-03-17T21:53:36.889" v="382" actId="1076"/>
        <pc:sldMkLst>
          <pc:docMk/>
          <pc:sldMk cId="1250824251" sldId="265"/>
        </pc:sldMkLst>
        <pc:spChg chg="mod">
          <ac:chgData name="Hardeep K Dhalla" userId="abf1c324fe834724" providerId="LiveId" clId="{1D823F51-15DC-4A16-94E3-DCD1B04297D3}" dt="2022-03-17T21:51:55.861" v="322"/>
          <ac:spMkLst>
            <pc:docMk/>
            <pc:sldMk cId="1250824251" sldId="265"/>
            <ac:spMk id="2" creationId="{59527D5E-9F84-4ECD-A19F-44132CFB9015}"/>
          </ac:spMkLst>
        </pc:spChg>
        <pc:spChg chg="add del mod">
          <ac:chgData name="Hardeep K Dhalla" userId="abf1c324fe834724" providerId="LiveId" clId="{1D823F51-15DC-4A16-94E3-DCD1B04297D3}" dt="2022-03-17T21:53:34.522" v="381" actId="20577"/>
          <ac:spMkLst>
            <pc:docMk/>
            <pc:sldMk cId="1250824251" sldId="265"/>
            <ac:spMk id="3" creationId="{AA6C8EC9-4CE6-4E0A-A618-A5D447AE4C61}"/>
          </ac:spMkLst>
        </pc:spChg>
        <pc:spChg chg="add del mod">
          <ac:chgData name="Hardeep K Dhalla" userId="abf1c324fe834724" providerId="LiveId" clId="{1D823F51-15DC-4A16-94E3-DCD1B04297D3}" dt="2022-03-17T21:52:04.857" v="324"/>
          <ac:spMkLst>
            <pc:docMk/>
            <pc:sldMk cId="1250824251" sldId="265"/>
            <ac:spMk id="4" creationId="{1F85779E-978B-4EC4-BFB3-9F213A14627F}"/>
          </ac:spMkLst>
        </pc:spChg>
        <pc:picChg chg="add mod">
          <ac:chgData name="Hardeep K Dhalla" userId="abf1c324fe834724" providerId="LiveId" clId="{1D823F51-15DC-4A16-94E3-DCD1B04297D3}" dt="2022-03-17T21:53:36.889" v="382" actId="1076"/>
          <ac:picMkLst>
            <pc:docMk/>
            <pc:sldMk cId="1250824251" sldId="265"/>
            <ac:picMk id="6" creationId="{289FD518-4A64-4F97-BEE8-B734C49D6113}"/>
          </ac:picMkLst>
        </pc:picChg>
      </pc:sldChg>
      <pc:sldChg chg="addSp modSp new mod">
        <pc:chgData name="Hardeep K Dhalla" userId="abf1c324fe834724" providerId="LiveId" clId="{1D823F51-15DC-4A16-94E3-DCD1B04297D3}" dt="2022-03-17T21:59:59.467" v="563" actId="20577"/>
        <pc:sldMkLst>
          <pc:docMk/>
          <pc:sldMk cId="2707976358" sldId="266"/>
        </pc:sldMkLst>
        <pc:spChg chg="mod">
          <ac:chgData name="Hardeep K Dhalla" userId="abf1c324fe834724" providerId="LiveId" clId="{1D823F51-15DC-4A16-94E3-DCD1B04297D3}" dt="2022-03-17T21:59:59.467" v="563" actId="20577"/>
          <ac:spMkLst>
            <pc:docMk/>
            <pc:sldMk cId="2707976358" sldId="266"/>
            <ac:spMk id="2" creationId="{BB6074FD-D6DF-4B65-ACE4-95285881FD70}"/>
          </ac:spMkLst>
        </pc:spChg>
        <pc:spChg chg="mod">
          <ac:chgData name="Hardeep K Dhalla" userId="abf1c324fe834724" providerId="LiveId" clId="{1D823F51-15DC-4A16-94E3-DCD1B04297D3}" dt="2022-03-17T21:59:38.482" v="512" actId="20577"/>
          <ac:spMkLst>
            <pc:docMk/>
            <pc:sldMk cId="2707976358" sldId="266"/>
            <ac:spMk id="3" creationId="{E62974A3-47F1-4B95-91EC-58CC0708F1AE}"/>
          </ac:spMkLst>
        </pc:spChg>
        <pc:picChg chg="add mod">
          <ac:chgData name="Hardeep K Dhalla" userId="abf1c324fe834724" providerId="LiveId" clId="{1D823F51-15DC-4A16-94E3-DCD1B04297D3}" dt="2022-03-17T21:59:21.547" v="487" actId="1076"/>
          <ac:picMkLst>
            <pc:docMk/>
            <pc:sldMk cId="2707976358" sldId="266"/>
            <ac:picMk id="5" creationId="{46D2D09E-0CAF-455C-A8C1-CD37EAC9207F}"/>
          </ac:picMkLst>
        </pc:picChg>
      </pc:sldChg>
      <pc:sldChg chg="modSp new mod">
        <pc:chgData name="Hardeep K Dhalla" userId="abf1c324fe834724" providerId="LiveId" clId="{1D823F51-15DC-4A16-94E3-DCD1B04297D3}" dt="2022-03-21T20:11:06.971" v="571" actId="20577"/>
        <pc:sldMkLst>
          <pc:docMk/>
          <pc:sldMk cId="1305091683" sldId="267"/>
        </pc:sldMkLst>
        <pc:spChg chg="mod">
          <ac:chgData name="Hardeep K Dhalla" userId="abf1c324fe834724" providerId="LiveId" clId="{1D823F51-15DC-4A16-94E3-DCD1B04297D3}" dt="2022-03-21T20:11:06.971" v="571" actId="20577"/>
          <ac:spMkLst>
            <pc:docMk/>
            <pc:sldMk cId="1305091683" sldId="267"/>
            <ac:spMk id="3" creationId="{FC950E2F-FBC8-499A-8071-E00F269CB0CD}"/>
          </ac:spMkLst>
        </pc:spChg>
      </pc:sldChg>
      <pc:sldChg chg="addSp delSp modSp new mod">
        <pc:chgData name="Hardeep K Dhalla" userId="abf1c324fe834724" providerId="LiveId" clId="{1D823F51-15DC-4A16-94E3-DCD1B04297D3}" dt="2022-03-21T21:24:58.399" v="577" actId="27636"/>
        <pc:sldMkLst>
          <pc:docMk/>
          <pc:sldMk cId="182720614" sldId="268"/>
        </pc:sldMkLst>
        <pc:spChg chg="add del mod">
          <ac:chgData name="Hardeep K Dhalla" userId="abf1c324fe834724" providerId="LiveId" clId="{1D823F51-15DC-4A16-94E3-DCD1B04297D3}" dt="2022-03-21T21:24:58.399" v="577" actId="27636"/>
          <ac:spMkLst>
            <pc:docMk/>
            <pc:sldMk cId="182720614" sldId="268"/>
            <ac:spMk id="3" creationId="{5C439521-AF27-4CD9-AD16-B82C86A9E3F9}"/>
          </ac:spMkLst>
        </pc:spChg>
        <pc:spChg chg="add del mod">
          <ac:chgData name="Hardeep K Dhalla" userId="abf1c324fe834724" providerId="LiveId" clId="{1D823F51-15DC-4A16-94E3-DCD1B04297D3}" dt="2022-03-21T21:24:58.285" v="574"/>
          <ac:spMkLst>
            <pc:docMk/>
            <pc:sldMk cId="182720614" sldId="268"/>
            <ac:spMk id="4" creationId="{DD80A55D-FCC6-4985-B60A-79CC0FA39A2F}"/>
          </ac:spMkLst>
        </pc:spChg>
      </pc:sldChg>
      <pc:sldChg chg="addSp delSp modSp new mod">
        <pc:chgData name="Hardeep K Dhalla" userId="abf1c324fe834724" providerId="LiveId" clId="{1D823F51-15DC-4A16-94E3-DCD1B04297D3}" dt="2022-03-22T17:33:05.111" v="634" actId="22"/>
        <pc:sldMkLst>
          <pc:docMk/>
          <pc:sldMk cId="273090898" sldId="269"/>
        </pc:sldMkLst>
        <pc:spChg chg="mod">
          <ac:chgData name="Hardeep K Dhalla" userId="abf1c324fe834724" providerId="LiveId" clId="{1D823F51-15DC-4A16-94E3-DCD1B04297D3}" dt="2022-03-21T21:40:42.141" v="632" actId="20577"/>
          <ac:spMkLst>
            <pc:docMk/>
            <pc:sldMk cId="273090898" sldId="269"/>
            <ac:spMk id="3" creationId="{9CA354B8-C562-44D6-9D35-D2A6AF2A547A}"/>
          </ac:spMkLst>
        </pc:spChg>
        <pc:spChg chg="add del">
          <ac:chgData name="Hardeep K Dhalla" userId="abf1c324fe834724" providerId="LiveId" clId="{1D823F51-15DC-4A16-94E3-DCD1B04297D3}" dt="2022-03-22T17:33:05.111" v="634" actId="22"/>
          <ac:spMkLst>
            <pc:docMk/>
            <pc:sldMk cId="273090898" sldId="269"/>
            <ac:spMk id="5" creationId="{E0D4CF74-CE4A-4914-A2AC-8EBF9EFC04D1}"/>
          </ac:spMkLst>
        </pc:spChg>
      </pc:sldChg>
      <pc:sldChg chg="addSp modSp new mod">
        <pc:chgData name="Hardeep K Dhalla" userId="abf1c324fe834724" providerId="LiveId" clId="{1D823F51-15DC-4A16-94E3-DCD1B04297D3}" dt="2022-03-22T18:19:03.074" v="1070" actId="14100"/>
        <pc:sldMkLst>
          <pc:docMk/>
          <pc:sldMk cId="1385107684" sldId="270"/>
        </pc:sldMkLst>
        <pc:spChg chg="mod">
          <ac:chgData name="Hardeep K Dhalla" userId="abf1c324fe834724" providerId="LiveId" clId="{1D823F51-15DC-4A16-94E3-DCD1B04297D3}" dt="2022-03-22T17:33:14.843" v="665" actId="20577"/>
          <ac:spMkLst>
            <pc:docMk/>
            <pc:sldMk cId="1385107684" sldId="270"/>
            <ac:spMk id="2" creationId="{3C3DFCED-BEE0-4BEC-9A65-D6CBD3738749}"/>
          </ac:spMkLst>
        </pc:spChg>
        <pc:spChg chg="mod">
          <ac:chgData name="Hardeep K Dhalla" userId="abf1c324fe834724" providerId="LiveId" clId="{1D823F51-15DC-4A16-94E3-DCD1B04297D3}" dt="2022-03-22T17:33:47.416" v="676"/>
          <ac:spMkLst>
            <pc:docMk/>
            <pc:sldMk cId="1385107684" sldId="270"/>
            <ac:spMk id="3" creationId="{DF9724E4-FF18-424B-A9A9-D84DFF396ACC}"/>
          </ac:spMkLst>
        </pc:spChg>
        <pc:picChg chg="add mod">
          <ac:chgData name="Hardeep K Dhalla" userId="abf1c324fe834724" providerId="LiveId" clId="{1D823F51-15DC-4A16-94E3-DCD1B04297D3}" dt="2022-03-22T17:33:57.486" v="678" actId="1076"/>
          <ac:picMkLst>
            <pc:docMk/>
            <pc:sldMk cId="1385107684" sldId="270"/>
            <ac:picMk id="5" creationId="{9AF393E3-1E76-4D2F-90AB-FDD257F72E67}"/>
          </ac:picMkLst>
        </pc:picChg>
        <pc:picChg chg="add mod">
          <ac:chgData name="Hardeep K Dhalla" userId="abf1c324fe834724" providerId="LiveId" clId="{1D823F51-15DC-4A16-94E3-DCD1B04297D3}" dt="2022-03-22T18:19:03.074" v="1070" actId="14100"/>
          <ac:picMkLst>
            <pc:docMk/>
            <pc:sldMk cId="1385107684" sldId="270"/>
            <ac:picMk id="7" creationId="{8B0CF020-4388-4555-B19D-E4382C31F7AD}"/>
          </ac:picMkLst>
        </pc:picChg>
      </pc:sldChg>
      <pc:sldChg chg="addSp delSp modSp new mod">
        <pc:chgData name="Hardeep K Dhalla" userId="abf1c324fe834724" providerId="LiveId" clId="{1D823F51-15DC-4A16-94E3-DCD1B04297D3}" dt="2022-03-22T17:35:54.371" v="734" actId="33524"/>
        <pc:sldMkLst>
          <pc:docMk/>
          <pc:sldMk cId="2330017460" sldId="271"/>
        </pc:sldMkLst>
        <pc:spChg chg="mod">
          <ac:chgData name="Hardeep K Dhalla" userId="abf1c324fe834724" providerId="LiveId" clId="{1D823F51-15DC-4A16-94E3-DCD1B04297D3}" dt="2022-03-22T17:34:34.496" v="684"/>
          <ac:spMkLst>
            <pc:docMk/>
            <pc:sldMk cId="2330017460" sldId="271"/>
            <ac:spMk id="2" creationId="{3450AE1E-1380-4F97-A432-A3AFC21A061F}"/>
          </ac:spMkLst>
        </pc:spChg>
        <pc:spChg chg="add del mod">
          <ac:chgData name="Hardeep K Dhalla" userId="abf1c324fe834724" providerId="LiveId" clId="{1D823F51-15DC-4A16-94E3-DCD1B04297D3}" dt="2022-03-22T17:35:54.371" v="734" actId="33524"/>
          <ac:spMkLst>
            <pc:docMk/>
            <pc:sldMk cId="2330017460" sldId="271"/>
            <ac:spMk id="3" creationId="{8A38853C-9F8F-44D5-B737-D93222ED4C4D}"/>
          </ac:spMkLst>
        </pc:spChg>
        <pc:spChg chg="add del mod">
          <ac:chgData name="Hardeep K Dhalla" userId="abf1c324fe834724" providerId="LiveId" clId="{1D823F51-15DC-4A16-94E3-DCD1B04297D3}" dt="2022-03-22T17:34:29.713" v="681"/>
          <ac:spMkLst>
            <pc:docMk/>
            <pc:sldMk cId="2330017460" sldId="271"/>
            <ac:spMk id="4" creationId="{B3F22110-73D9-4755-AE1D-6B4D6C6C137A}"/>
          </ac:spMkLst>
        </pc:spChg>
        <pc:spChg chg="add del mod">
          <ac:chgData name="Hardeep K Dhalla" userId="abf1c324fe834724" providerId="LiveId" clId="{1D823F51-15DC-4A16-94E3-DCD1B04297D3}" dt="2022-03-22T17:35:34.002" v="709"/>
          <ac:spMkLst>
            <pc:docMk/>
            <pc:sldMk cId="2330017460" sldId="271"/>
            <ac:spMk id="7" creationId="{7CA1EE68-AAD3-4894-8EDA-15FAF2E45FF7}"/>
          </ac:spMkLst>
        </pc:spChg>
        <pc:picChg chg="add mod">
          <ac:chgData name="Hardeep K Dhalla" userId="abf1c324fe834724" providerId="LiveId" clId="{1D823F51-15DC-4A16-94E3-DCD1B04297D3}" dt="2022-03-22T17:35:32.990" v="707" actId="1076"/>
          <ac:picMkLst>
            <pc:docMk/>
            <pc:sldMk cId="2330017460" sldId="271"/>
            <ac:picMk id="6" creationId="{52720FE0-1193-4E86-B3CA-0241CC832015}"/>
          </ac:picMkLst>
        </pc:picChg>
      </pc:sldChg>
      <pc:sldChg chg="modSp new mod">
        <pc:chgData name="Hardeep K Dhalla" userId="abf1c324fe834724" providerId="LiveId" clId="{1D823F51-15DC-4A16-94E3-DCD1B04297D3}" dt="2022-03-22T17:44:20.188" v="913" actId="20577"/>
        <pc:sldMkLst>
          <pc:docMk/>
          <pc:sldMk cId="1949340122" sldId="272"/>
        </pc:sldMkLst>
        <pc:spChg chg="mod">
          <ac:chgData name="Hardeep K Dhalla" userId="abf1c324fe834724" providerId="LiveId" clId="{1D823F51-15DC-4A16-94E3-DCD1B04297D3}" dt="2022-03-22T17:38:37.794" v="839"/>
          <ac:spMkLst>
            <pc:docMk/>
            <pc:sldMk cId="1949340122" sldId="272"/>
            <ac:spMk id="2" creationId="{DA87BBD2-CE56-4A71-A5E4-8A5068A79758}"/>
          </ac:spMkLst>
        </pc:spChg>
        <pc:spChg chg="mod">
          <ac:chgData name="Hardeep K Dhalla" userId="abf1c324fe834724" providerId="LiveId" clId="{1D823F51-15DC-4A16-94E3-DCD1B04297D3}" dt="2022-03-22T17:44:20.188" v="913" actId="20577"/>
          <ac:spMkLst>
            <pc:docMk/>
            <pc:sldMk cId="1949340122" sldId="272"/>
            <ac:spMk id="3" creationId="{2A1A7B0E-83C0-442B-AB89-758D1BF90BEB}"/>
          </ac:spMkLst>
        </pc:spChg>
      </pc:sldChg>
      <pc:sldChg chg="addSp modSp new mod">
        <pc:chgData name="Hardeep K Dhalla" userId="abf1c324fe834724" providerId="LiveId" clId="{1D823F51-15DC-4A16-94E3-DCD1B04297D3}" dt="2022-03-22T17:38:16.551" v="832" actId="5793"/>
        <pc:sldMkLst>
          <pc:docMk/>
          <pc:sldMk cId="2270389975" sldId="273"/>
        </pc:sldMkLst>
        <pc:spChg chg="mod">
          <ac:chgData name="Hardeep K Dhalla" userId="abf1c324fe834724" providerId="LiveId" clId="{1D823F51-15DC-4A16-94E3-DCD1B04297D3}" dt="2022-03-22T17:38:16.551" v="832" actId="5793"/>
          <ac:spMkLst>
            <pc:docMk/>
            <pc:sldMk cId="2270389975" sldId="273"/>
            <ac:spMk id="2" creationId="{78EA3FE8-E28B-49BC-A1DF-CEE1F7D9A58B}"/>
          </ac:spMkLst>
        </pc:spChg>
        <pc:picChg chg="add mod">
          <ac:chgData name="Hardeep K Dhalla" userId="abf1c324fe834724" providerId="LiveId" clId="{1D823F51-15DC-4A16-94E3-DCD1B04297D3}" dt="2022-03-22T17:37:57.348" v="776" actId="1076"/>
          <ac:picMkLst>
            <pc:docMk/>
            <pc:sldMk cId="2270389975" sldId="273"/>
            <ac:picMk id="5" creationId="{2A1ED9E5-FF9F-428E-B577-F313908447B6}"/>
          </ac:picMkLst>
        </pc:picChg>
      </pc:sldChg>
      <pc:sldChg chg="addSp modSp new mod">
        <pc:chgData name="Hardeep K Dhalla" userId="abf1c324fe834724" providerId="LiveId" clId="{1D823F51-15DC-4A16-94E3-DCD1B04297D3}" dt="2022-03-22T17:45:25.532" v="937" actId="20577"/>
        <pc:sldMkLst>
          <pc:docMk/>
          <pc:sldMk cId="2210124918" sldId="274"/>
        </pc:sldMkLst>
        <pc:spChg chg="mod">
          <ac:chgData name="Hardeep K Dhalla" userId="abf1c324fe834724" providerId="LiveId" clId="{1D823F51-15DC-4A16-94E3-DCD1B04297D3}" dt="2022-03-22T17:45:25.532" v="937" actId="20577"/>
          <ac:spMkLst>
            <pc:docMk/>
            <pc:sldMk cId="2210124918" sldId="274"/>
            <ac:spMk id="2" creationId="{2F7B3009-2701-4E29-9609-0E84E4BE3C21}"/>
          </ac:spMkLst>
        </pc:spChg>
        <pc:picChg chg="add mod">
          <ac:chgData name="Hardeep K Dhalla" userId="abf1c324fe834724" providerId="LiveId" clId="{1D823F51-15DC-4A16-94E3-DCD1B04297D3}" dt="2022-03-22T17:44:54.942" v="916" actId="1076"/>
          <ac:picMkLst>
            <pc:docMk/>
            <pc:sldMk cId="2210124918" sldId="274"/>
            <ac:picMk id="5" creationId="{F1520E2D-0AF3-47D8-9ED5-11AFD0C66BA6}"/>
          </ac:picMkLst>
        </pc:picChg>
      </pc:sldChg>
      <pc:sldChg chg="addSp modSp new mod">
        <pc:chgData name="Hardeep K Dhalla" userId="abf1c324fe834724" providerId="LiveId" clId="{1D823F51-15DC-4A16-94E3-DCD1B04297D3}" dt="2022-03-22T17:45:56.531" v="943" actId="1076"/>
        <pc:sldMkLst>
          <pc:docMk/>
          <pc:sldMk cId="2003503023" sldId="275"/>
        </pc:sldMkLst>
        <pc:spChg chg="mod">
          <ac:chgData name="Hardeep K Dhalla" userId="abf1c324fe834724" providerId="LiveId" clId="{1D823F51-15DC-4A16-94E3-DCD1B04297D3}" dt="2022-03-22T17:45:42.362" v="941"/>
          <ac:spMkLst>
            <pc:docMk/>
            <pc:sldMk cId="2003503023" sldId="275"/>
            <ac:spMk id="2" creationId="{021845D4-16BA-49F1-B3A4-5AAFBB710B9F}"/>
          </ac:spMkLst>
        </pc:spChg>
        <pc:picChg chg="add mod">
          <ac:chgData name="Hardeep K Dhalla" userId="abf1c324fe834724" providerId="LiveId" clId="{1D823F51-15DC-4A16-94E3-DCD1B04297D3}" dt="2022-03-22T17:45:56.531" v="943" actId="1076"/>
          <ac:picMkLst>
            <pc:docMk/>
            <pc:sldMk cId="2003503023" sldId="275"/>
            <ac:picMk id="5" creationId="{7AF6FE48-688F-4CE2-92F5-537C8F6056FE}"/>
          </ac:picMkLst>
        </pc:picChg>
      </pc:sldChg>
      <pc:sldChg chg="modSp new mod">
        <pc:chgData name="Hardeep K Dhalla" userId="abf1c324fe834724" providerId="LiveId" clId="{1D823F51-15DC-4A16-94E3-DCD1B04297D3}" dt="2022-03-22T17:58:20.277" v="983" actId="33524"/>
        <pc:sldMkLst>
          <pc:docMk/>
          <pc:sldMk cId="465568403" sldId="276"/>
        </pc:sldMkLst>
        <pc:spChg chg="mod">
          <ac:chgData name="Hardeep K Dhalla" userId="abf1c324fe834724" providerId="LiveId" clId="{1D823F51-15DC-4A16-94E3-DCD1B04297D3}" dt="2022-03-22T17:46:06.885" v="947"/>
          <ac:spMkLst>
            <pc:docMk/>
            <pc:sldMk cId="465568403" sldId="276"/>
            <ac:spMk id="2" creationId="{EB64F2BD-6AC8-415C-B364-0B84C48E4659}"/>
          </ac:spMkLst>
        </pc:spChg>
        <pc:spChg chg="mod">
          <ac:chgData name="Hardeep K Dhalla" userId="abf1c324fe834724" providerId="LiveId" clId="{1D823F51-15DC-4A16-94E3-DCD1B04297D3}" dt="2022-03-22T17:58:20.277" v="983" actId="33524"/>
          <ac:spMkLst>
            <pc:docMk/>
            <pc:sldMk cId="465568403" sldId="276"/>
            <ac:spMk id="3" creationId="{072A235D-F7B6-4C8D-A38C-7DE4561DC86B}"/>
          </ac:spMkLst>
        </pc:spChg>
      </pc:sldChg>
      <pc:sldChg chg="addSp delSp new del mod">
        <pc:chgData name="Hardeep K Dhalla" userId="abf1c324fe834724" providerId="LiveId" clId="{1D823F51-15DC-4A16-94E3-DCD1B04297D3}" dt="2022-03-22T17:58:09.927" v="982" actId="47"/>
        <pc:sldMkLst>
          <pc:docMk/>
          <pc:sldMk cId="3458536768" sldId="277"/>
        </pc:sldMkLst>
        <pc:picChg chg="add del">
          <ac:chgData name="Hardeep K Dhalla" userId="abf1c324fe834724" providerId="LiveId" clId="{1D823F51-15DC-4A16-94E3-DCD1B04297D3}" dt="2022-03-22T17:57:55.597" v="975" actId="22"/>
          <ac:picMkLst>
            <pc:docMk/>
            <pc:sldMk cId="3458536768" sldId="277"/>
            <ac:picMk id="5" creationId="{79573B4C-C3F7-407A-8167-3300033B0013}"/>
          </ac:picMkLst>
        </pc:picChg>
      </pc:sldChg>
      <pc:sldChg chg="addSp modSp new mod">
        <pc:chgData name="Hardeep K Dhalla" userId="abf1c324fe834724" providerId="LiveId" clId="{1D823F51-15DC-4A16-94E3-DCD1B04297D3}" dt="2022-03-22T17:58:06.517" v="981" actId="14100"/>
        <pc:sldMkLst>
          <pc:docMk/>
          <pc:sldMk cId="1780874632" sldId="278"/>
        </pc:sldMkLst>
        <pc:picChg chg="add mod">
          <ac:chgData name="Hardeep K Dhalla" userId="abf1c324fe834724" providerId="LiveId" clId="{1D823F51-15DC-4A16-94E3-DCD1B04297D3}" dt="2022-03-22T17:58:06.517" v="981" actId="14100"/>
          <ac:picMkLst>
            <pc:docMk/>
            <pc:sldMk cId="1780874632" sldId="278"/>
            <ac:picMk id="3" creationId="{B95B573F-0E8A-4E21-8A85-D5E21FDA3131}"/>
          </ac:picMkLst>
        </pc:picChg>
      </pc:sldChg>
      <pc:sldChg chg="modSp new mod">
        <pc:chgData name="Hardeep K Dhalla" userId="abf1c324fe834724" providerId="LiveId" clId="{1D823F51-15DC-4A16-94E3-DCD1B04297D3}" dt="2022-03-22T18:04:58.817" v="1067" actId="6549"/>
        <pc:sldMkLst>
          <pc:docMk/>
          <pc:sldMk cId="2153394706" sldId="279"/>
        </pc:sldMkLst>
        <pc:spChg chg="mod">
          <ac:chgData name="Hardeep K Dhalla" userId="abf1c324fe834724" providerId="LiveId" clId="{1D823F51-15DC-4A16-94E3-DCD1B04297D3}" dt="2022-03-22T17:59:06.748" v="1013" actId="20577"/>
          <ac:spMkLst>
            <pc:docMk/>
            <pc:sldMk cId="2153394706" sldId="279"/>
            <ac:spMk id="2" creationId="{A7576F3B-0A14-4F44-ACBE-952272A42425}"/>
          </ac:spMkLst>
        </pc:spChg>
        <pc:spChg chg="mod">
          <ac:chgData name="Hardeep K Dhalla" userId="abf1c324fe834724" providerId="LiveId" clId="{1D823F51-15DC-4A16-94E3-DCD1B04297D3}" dt="2022-03-22T18:04:58.817" v="1067" actId="6549"/>
          <ac:spMkLst>
            <pc:docMk/>
            <pc:sldMk cId="2153394706" sldId="279"/>
            <ac:spMk id="3" creationId="{FACAC139-2455-4C17-BFFE-61C9BC8A1E0E}"/>
          </ac:spMkLst>
        </pc:spChg>
      </pc:sldChg>
      <pc:sldChg chg="new del">
        <pc:chgData name="Hardeep K Dhalla" userId="abf1c324fe834724" providerId="LiveId" clId="{1D823F51-15DC-4A16-94E3-DCD1B04297D3}" dt="2022-03-22T17:58:53.034" v="985" actId="47"/>
        <pc:sldMkLst>
          <pc:docMk/>
          <pc:sldMk cId="3806750815" sldId="279"/>
        </pc:sldMkLst>
      </pc:sldChg>
      <pc:sldChg chg="modSp new mod">
        <pc:chgData name="Hardeep K Dhalla" userId="abf1c324fe834724" providerId="LiveId" clId="{1D823F51-15DC-4A16-94E3-DCD1B04297D3}" dt="2022-03-22T20:12:19.361" v="1122" actId="20577"/>
        <pc:sldMkLst>
          <pc:docMk/>
          <pc:sldMk cId="3836345146" sldId="280"/>
        </pc:sldMkLst>
        <pc:spChg chg="mod">
          <ac:chgData name="Hardeep K Dhalla" userId="abf1c324fe834724" providerId="LiveId" clId="{1D823F51-15DC-4A16-94E3-DCD1B04297D3}" dt="2022-03-22T20:09:45.280" v="1080" actId="20577"/>
          <ac:spMkLst>
            <pc:docMk/>
            <pc:sldMk cId="3836345146" sldId="280"/>
            <ac:spMk id="2" creationId="{57153B77-E449-4A46-B222-284241061A64}"/>
          </ac:spMkLst>
        </pc:spChg>
        <pc:spChg chg="mod">
          <ac:chgData name="Hardeep K Dhalla" userId="abf1c324fe834724" providerId="LiveId" clId="{1D823F51-15DC-4A16-94E3-DCD1B04297D3}" dt="2022-03-22T20:12:19.361" v="1122" actId="20577"/>
          <ac:spMkLst>
            <pc:docMk/>
            <pc:sldMk cId="3836345146" sldId="280"/>
            <ac:spMk id="3" creationId="{08054CC3-735F-4A57-B32A-F9F384BB8905}"/>
          </ac:spMkLst>
        </pc:spChg>
      </pc:sldChg>
    </pc:docChg>
  </pc:docChgLst>
  <pc:docChgLst>
    <pc:chgData name="Hardeep K Dhalla" userId="abf1c324fe834724" providerId="LiveId" clId="{5CFAAB0D-4753-44B9-9F64-5EF3DFFF73A1}"/>
    <pc:docChg chg="undo custSel addSld delSld modSld sldOrd">
      <pc:chgData name="Hardeep K Dhalla" userId="abf1c324fe834724" providerId="LiveId" clId="{5CFAAB0D-4753-44B9-9F64-5EF3DFFF73A1}" dt="2022-04-21T01:04:14.135" v="911" actId="20577"/>
      <pc:docMkLst>
        <pc:docMk/>
      </pc:docMkLst>
      <pc:sldChg chg="modSp mod">
        <pc:chgData name="Hardeep K Dhalla" userId="abf1c324fe834724" providerId="LiveId" clId="{5CFAAB0D-4753-44B9-9F64-5EF3DFFF73A1}" dt="2022-04-21T01:04:14.135" v="911" actId="20577"/>
        <pc:sldMkLst>
          <pc:docMk/>
          <pc:sldMk cId="830607416" sldId="256"/>
        </pc:sldMkLst>
        <pc:spChg chg="mod">
          <ac:chgData name="Hardeep K Dhalla" userId="abf1c324fe834724" providerId="LiveId" clId="{5CFAAB0D-4753-44B9-9F64-5EF3DFFF73A1}" dt="2022-04-21T01:04:14.135" v="911" actId="20577"/>
          <ac:spMkLst>
            <pc:docMk/>
            <pc:sldMk cId="830607416" sldId="256"/>
            <ac:spMk id="2" creationId="{39A982DE-0D37-462F-A5C8-9E639E5922CB}"/>
          </ac:spMkLst>
        </pc:spChg>
      </pc:sldChg>
      <pc:sldChg chg="modSp new mod">
        <pc:chgData name="Hardeep K Dhalla" userId="abf1c324fe834724" providerId="LiveId" clId="{5CFAAB0D-4753-44B9-9F64-5EF3DFFF73A1}" dt="2022-04-19T18:33:31.425" v="48" actId="20577"/>
        <pc:sldMkLst>
          <pc:docMk/>
          <pc:sldMk cId="519763157" sldId="257"/>
        </pc:sldMkLst>
        <pc:spChg chg="mod">
          <ac:chgData name="Hardeep K Dhalla" userId="abf1c324fe834724" providerId="LiveId" clId="{5CFAAB0D-4753-44B9-9F64-5EF3DFFF73A1}" dt="2022-04-19T18:33:19.849" v="12" actId="20577"/>
          <ac:spMkLst>
            <pc:docMk/>
            <pc:sldMk cId="519763157" sldId="257"/>
            <ac:spMk id="2" creationId="{A3154859-0D35-42EF-9AA2-A811C06E992D}"/>
          </ac:spMkLst>
        </pc:spChg>
        <pc:spChg chg="mod">
          <ac:chgData name="Hardeep K Dhalla" userId="abf1c324fe834724" providerId="LiveId" clId="{5CFAAB0D-4753-44B9-9F64-5EF3DFFF73A1}" dt="2022-04-19T18:33:31.425" v="48" actId="20577"/>
          <ac:spMkLst>
            <pc:docMk/>
            <pc:sldMk cId="519763157" sldId="257"/>
            <ac:spMk id="3" creationId="{1AE46EE1-62F3-4A5B-8A72-C77E0ACFA0BB}"/>
          </ac:spMkLst>
        </pc:spChg>
      </pc:sldChg>
      <pc:sldChg chg="addSp modSp new mod">
        <pc:chgData name="Hardeep K Dhalla" userId="abf1c324fe834724" providerId="LiveId" clId="{5CFAAB0D-4753-44B9-9F64-5EF3DFFF73A1}" dt="2022-04-19T18:35:41.257" v="249" actId="14100"/>
        <pc:sldMkLst>
          <pc:docMk/>
          <pc:sldMk cId="1482347660" sldId="258"/>
        </pc:sldMkLst>
        <pc:spChg chg="mod">
          <ac:chgData name="Hardeep K Dhalla" userId="abf1c324fe834724" providerId="LiveId" clId="{5CFAAB0D-4753-44B9-9F64-5EF3DFFF73A1}" dt="2022-04-19T18:33:57.521" v="68" actId="20577"/>
          <ac:spMkLst>
            <pc:docMk/>
            <pc:sldMk cId="1482347660" sldId="258"/>
            <ac:spMk id="2" creationId="{73777EF9-AAA2-4BA6-8999-7DAB0A8D0E82}"/>
          </ac:spMkLst>
        </pc:spChg>
        <pc:spChg chg="mod">
          <ac:chgData name="Hardeep K Dhalla" userId="abf1c324fe834724" providerId="LiveId" clId="{5CFAAB0D-4753-44B9-9F64-5EF3DFFF73A1}" dt="2022-04-19T18:35:14.090" v="242" actId="20577"/>
          <ac:spMkLst>
            <pc:docMk/>
            <pc:sldMk cId="1482347660" sldId="258"/>
            <ac:spMk id="3" creationId="{C8BB7C59-C05C-4CD8-BDCB-748DCF52E436}"/>
          </ac:spMkLst>
        </pc:spChg>
        <pc:picChg chg="add mod">
          <ac:chgData name="Hardeep K Dhalla" userId="abf1c324fe834724" providerId="LiveId" clId="{5CFAAB0D-4753-44B9-9F64-5EF3DFFF73A1}" dt="2022-04-19T18:35:41.257" v="249" actId="14100"/>
          <ac:picMkLst>
            <pc:docMk/>
            <pc:sldMk cId="1482347660" sldId="258"/>
            <ac:picMk id="5" creationId="{DC8D48FD-0B14-4664-B74B-907BA2A4BA49}"/>
          </ac:picMkLst>
        </pc:picChg>
      </pc:sldChg>
      <pc:sldChg chg="addSp modSp new del mod">
        <pc:chgData name="Hardeep K Dhalla" userId="abf1c324fe834724" providerId="LiveId" clId="{5CFAAB0D-4753-44B9-9F64-5EF3DFFF73A1}" dt="2022-04-19T18:36:20.218" v="258" actId="47"/>
        <pc:sldMkLst>
          <pc:docMk/>
          <pc:sldMk cId="4022905978" sldId="259"/>
        </pc:sldMkLst>
        <pc:picChg chg="add mod">
          <ac:chgData name="Hardeep K Dhalla" userId="abf1c324fe834724" providerId="LiveId" clId="{5CFAAB0D-4753-44B9-9F64-5EF3DFFF73A1}" dt="2022-04-19T18:36:11.162" v="253" actId="14100"/>
          <ac:picMkLst>
            <pc:docMk/>
            <pc:sldMk cId="4022905978" sldId="259"/>
            <ac:picMk id="5" creationId="{CE68D885-9C6D-4523-B162-74B497C41A4E}"/>
          </ac:picMkLst>
        </pc:picChg>
      </pc:sldChg>
      <pc:sldChg chg="addSp modSp new mod">
        <pc:chgData name="Hardeep K Dhalla" userId="abf1c324fe834724" providerId="LiveId" clId="{5CFAAB0D-4753-44B9-9F64-5EF3DFFF73A1}" dt="2022-04-19T18:36:18.060" v="257" actId="14100"/>
        <pc:sldMkLst>
          <pc:docMk/>
          <pc:sldMk cId="4025211364" sldId="260"/>
        </pc:sldMkLst>
        <pc:picChg chg="add mod">
          <ac:chgData name="Hardeep K Dhalla" userId="abf1c324fe834724" providerId="LiveId" clId="{5CFAAB0D-4753-44B9-9F64-5EF3DFFF73A1}" dt="2022-04-19T18:36:18.060" v="257" actId="14100"/>
          <ac:picMkLst>
            <pc:docMk/>
            <pc:sldMk cId="4025211364" sldId="260"/>
            <ac:picMk id="3" creationId="{37F6EE86-77A3-4AF5-8546-913D87DBB6DF}"/>
          </ac:picMkLst>
        </pc:picChg>
      </pc:sldChg>
      <pc:sldChg chg="del">
        <pc:chgData name="Hardeep K Dhalla" userId="abf1c324fe834724" providerId="LiveId" clId="{5CFAAB0D-4753-44B9-9F64-5EF3DFFF73A1}" dt="2022-04-19T18:33:12.650" v="0" actId="47"/>
        <pc:sldMkLst>
          <pc:docMk/>
          <pc:sldMk cId="57783029" sldId="261"/>
        </pc:sldMkLst>
      </pc:sldChg>
      <pc:sldChg chg="new del">
        <pc:chgData name="Hardeep K Dhalla" userId="abf1c324fe834724" providerId="LiveId" clId="{5CFAAB0D-4753-44B9-9F64-5EF3DFFF73A1}" dt="2022-04-19T18:36:47.487" v="260" actId="47"/>
        <pc:sldMkLst>
          <pc:docMk/>
          <pc:sldMk cId="1710575198" sldId="261"/>
        </pc:sldMkLst>
      </pc:sldChg>
      <pc:sldChg chg="addSp delSp modSp new mod">
        <pc:chgData name="Hardeep K Dhalla" userId="abf1c324fe834724" providerId="LiveId" clId="{5CFAAB0D-4753-44B9-9F64-5EF3DFFF73A1}" dt="2022-04-20T19:24:26.609" v="882" actId="20577"/>
        <pc:sldMkLst>
          <pc:docMk/>
          <pc:sldMk cId="2253259861" sldId="261"/>
        </pc:sldMkLst>
        <pc:spChg chg="mod">
          <ac:chgData name="Hardeep K Dhalla" userId="abf1c324fe834724" providerId="LiveId" clId="{5CFAAB0D-4753-44B9-9F64-5EF3DFFF73A1}" dt="2022-04-19T18:36:56.481" v="284" actId="20577"/>
          <ac:spMkLst>
            <pc:docMk/>
            <pc:sldMk cId="2253259861" sldId="261"/>
            <ac:spMk id="2" creationId="{B87B4E8F-CD0F-4B6B-95A6-58102A1B168D}"/>
          </ac:spMkLst>
        </pc:spChg>
        <pc:spChg chg="add del mod">
          <ac:chgData name="Hardeep K Dhalla" userId="abf1c324fe834724" providerId="LiveId" clId="{5CFAAB0D-4753-44B9-9F64-5EF3DFFF73A1}" dt="2022-04-20T19:24:26.609" v="882" actId="20577"/>
          <ac:spMkLst>
            <pc:docMk/>
            <pc:sldMk cId="2253259861" sldId="261"/>
            <ac:spMk id="3" creationId="{E8AA9C88-7FA3-4176-9EB2-2C471896A592}"/>
          </ac:spMkLst>
        </pc:spChg>
        <pc:spChg chg="add del mod">
          <ac:chgData name="Hardeep K Dhalla" userId="abf1c324fe834724" providerId="LiveId" clId="{5CFAAB0D-4753-44B9-9F64-5EF3DFFF73A1}" dt="2022-04-19T18:37:17.604" v="286"/>
          <ac:spMkLst>
            <pc:docMk/>
            <pc:sldMk cId="2253259861" sldId="261"/>
            <ac:spMk id="4" creationId="{76CCD9A8-818D-453B-B8A3-7553DDD51979}"/>
          </ac:spMkLst>
        </pc:spChg>
      </pc:sldChg>
      <pc:sldChg chg="addSp delSp modSp new mod">
        <pc:chgData name="Hardeep K Dhalla" userId="abf1c324fe834724" providerId="LiveId" clId="{5CFAAB0D-4753-44B9-9F64-5EF3DFFF73A1}" dt="2022-04-20T18:39:51.222" v="835" actId="1076"/>
        <pc:sldMkLst>
          <pc:docMk/>
          <pc:sldMk cId="4106450483" sldId="262"/>
        </pc:sldMkLst>
        <pc:spChg chg="mod">
          <ac:chgData name="Hardeep K Dhalla" userId="abf1c324fe834724" providerId="LiveId" clId="{5CFAAB0D-4753-44B9-9F64-5EF3DFFF73A1}" dt="2022-04-19T18:37:51.640" v="320" actId="20577"/>
          <ac:spMkLst>
            <pc:docMk/>
            <pc:sldMk cId="4106450483" sldId="262"/>
            <ac:spMk id="2" creationId="{94A691FE-29EA-488D-A1BF-EC50A6F26DF3}"/>
          </ac:spMkLst>
        </pc:spChg>
        <pc:spChg chg="mod">
          <ac:chgData name="Hardeep K Dhalla" userId="abf1c324fe834724" providerId="LiveId" clId="{5CFAAB0D-4753-44B9-9F64-5EF3DFFF73A1}" dt="2022-04-19T18:37:56.279" v="323"/>
          <ac:spMkLst>
            <pc:docMk/>
            <pc:sldMk cId="4106450483" sldId="262"/>
            <ac:spMk id="3" creationId="{098FBF1F-2879-4576-862A-0A8F3392BD05}"/>
          </ac:spMkLst>
        </pc:spChg>
        <pc:picChg chg="add del mod">
          <ac:chgData name="Hardeep K Dhalla" userId="abf1c324fe834724" providerId="LiveId" clId="{5CFAAB0D-4753-44B9-9F64-5EF3DFFF73A1}" dt="2022-04-20T18:39:44.119" v="834" actId="478"/>
          <ac:picMkLst>
            <pc:docMk/>
            <pc:sldMk cId="4106450483" sldId="262"/>
            <ac:picMk id="5" creationId="{D0988E7D-0FE2-4212-8E8A-E7C8049F6959}"/>
          </ac:picMkLst>
        </pc:picChg>
        <pc:picChg chg="add del mod">
          <ac:chgData name="Hardeep K Dhalla" userId="abf1c324fe834724" providerId="LiveId" clId="{5CFAAB0D-4753-44B9-9F64-5EF3DFFF73A1}" dt="2022-04-20T18:35:10.783" v="770" actId="478"/>
          <ac:picMkLst>
            <pc:docMk/>
            <pc:sldMk cId="4106450483" sldId="262"/>
            <ac:picMk id="7" creationId="{85864CD5-86C7-425F-A1E1-15534BF14E22}"/>
          </ac:picMkLst>
        </pc:picChg>
        <pc:picChg chg="add mod">
          <ac:chgData name="Hardeep K Dhalla" userId="abf1c324fe834724" providerId="LiveId" clId="{5CFAAB0D-4753-44B9-9F64-5EF3DFFF73A1}" dt="2022-04-20T18:39:51.222" v="835" actId="1076"/>
          <ac:picMkLst>
            <pc:docMk/>
            <pc:sldMk cId="4106450483" sldId="262"/>
            <ac:picMk id="9" creationId="{190A1720-7F35-4269-91FB-A6E525C71C7D}"/>
          </ac:picMkLst>
        </pc:picChg>
      </pc:sldChg>
      <pc:sldChg chg="del">
        <pc:chgData name="Hardeep K Dhalla" userId="abf1c324fe834724" providerId="LiveId" clId="{5CFAAB0D-4753-44B9-9F64-5EF3DFFF73A1}" dt="2022-04-19T18:33:12.650" v="0" actId="47"/>
        <pc:sldMkLst>
          <pc:docMk/>
          <pc:sldMk cId="4187905019" sldId="262"/>
        </pc:sldMkLst>
      </pc:sldChg>
      <pc:sldChg chg="del">
        <pc:chgData name="Hardeep K Dhalla" userId="abf1c324fe834724" providerId="LiveId" clId="{5CFAAB0D-4753-44B9-9F64-5EF3DFFF73A1}" dt="2022-04-19T18:33:12.650" v="0" actId="47"/>
        <pc:sldMkLst>
          <pc:docMk/>
          <pc:sldMk cId="1457206618" sldId="263"/>
        </pc:sldMkLst>
      </pc:sldChg>
      <pc:sldChg chg="addSp modSp new mod">
        <pc:chgData name="Hardeep K Dhalla" userId="abf1c324fe834724" providerId="LiveId" clId="{5CFAAB0D-4753-44B9-9F64-5EF3DFFF73A1}" dt="2022-04-19T22:38:41.555" v="688" actId="21"/>
        <pc:sldMkLst>
          <pc:docMk/>
          <pc:sldMk cId="1686397545" sldId="263"/>
        </pc:sldMkLst>
        <pc:spChg chg="mod">
          <ac:chgData name="Hardeep K Dhalla" userId="abf1c324fe834724" providerId="LiveId" clId="{5CFAAB0D-4753-44B9-9F64-5EF3DFFF73A1}" dt="2022-04-19T21:19:46.354" v="340" actId="20577"/>
          <ac:spMkLst>
            <pc:docMk/>
            <pc:sldMk cId="1686397545" sldId="263"/>
            <ac:spMk id="2" creationId="{F7C9B820-C1A8-442E-9E3C-8EEA56E2686E}"/>
          </ac:spMkLst>
        </pc:spChg>
        <pc:spChg chg="mod">
          <ac:chgData name="Hardeep K Dhalla" userId="abf1c324fe834724" providerId="LiveId" clId="{5CFAAB0D-4753-44B9-9F64-5EF3DFFF73A1}" dt="2022-04-19T22:38:41.555" v="688" actId="21"/>
          <ac:spMkLst>
            <pc:docMk/>
            <pc:sldMk cId="1686397545" sldId="263"/>
            <ac:spMk id="3" creationId="{3B7A49D7-341F-4354-BF86-01A7A627080B}"/>
          </ac:spMkLst>
        </pc:spChg>
        <pc:spChg chg="add mod">
          <ac:chgData name="Hardeep K Dhalla" userId="abf1c324fe834724" providerId="LiveId" clId="{5CFAAB0D-4753-44B9-9F64-5EF3DFFF73A1}" dt="2022-04-19T22:38:23.190" v="678" actId="21"/>
          <ac:spMkLst>
            <pc:docMk/>
            <pc:sldMk cId="1686397545" sldId="263"/>
            <ac:spMk id="4" creationId="{4EF15912-09CC-4F23-BCA5-7A67689704BC}"/>
          </ac:spMkLst>
        </pc:spChg>
      </pc:sldChg>
      <pc:sldChg chg="del">
        <pc:chgData name="Hardeep K Dhalla" userId="abf1c324fe834724" providerId="LiveId" clId="{5CFAAB0D-4753-44B9-9F64-5EF3DFFF73A1}" dt="2022-04-19T18:33:12.650" v="0" actId="47"/>
        <pc:sldMkLst>
          <pc:docMk/>
          <pc:sldMk cId="302567562" sldId="264"/>
        </pc:sldMkLst>
      </pc:sldChg>
      <pc:sldChg chg="addSp modSp new mod">
        <pc:chgData name="Hardeep K Dhalla" userId="abf1c324fe834724" providerId="LiveId" clId="{5CFAAB0D-4753-44B9-9F64-5EF3DFFF73A1}" dt="2022-04-19T22:03:34.419" v="485"/>
        <pc:sldMkLst>
          <pc:docMk/>
          <pc:sldMk cId="3362652175" sldId="264"/>
        </pc:sldMkLst>
        <pc:spChg chg="mod">
          <ac:chgData name="Hardeep K Dhalla" userId="abf1c324fe834724" providerId="LiveId" clId="{5CFAAB0D-4753-44B9-9F64-5EF3DFFF73A1}" dt="2022-04-19T22:03:34.419" v="485"/>
          <ac:spMkLst>
            <pc:docMk/>
            <pc:sldMk cId="3362652175" sldId="264"/>
            <ac:spMk id="2" creationId="{A4DA294F-1061-47B5-93F6-FABEAD8C5AC3}"/>
          </ac:spMkLst>
        </pc:spChg>
        <pc:spChg chg="mod">
          <ac:chgData name="Hardeep K Dhalla" userId="abf1c324fe834724" providerId="LiveId" clId="{5CFAAB0D-4753-44B9-9F64-5EF3DFFF73A1}" dt="2022-04-19T21:31:25.705" v="372" actId="20577"/>
          <ac:spMkLst>
            <pc:docMk/>
            <pc:sldMk cId="3362652175" sldId="264"/>
            <ac:spMk id="3" creationId="{D2D94126-A06D-498B-8CB8-FB45EB6CC382}"/>
          </ac:spMkLst>
        </pc:spChg>
        <pc:picChg chg="add mod">
          <ac:chgData name="Hardeep K Dhalla" userId="abf1c324fe834724" providerId="LiveId" clId="{5CFAAB0D-4753-44B9-9F64-5EF3DFFF73A1}" dt="2022-04-19T21:31:29.204" v="373" actId="1076"/>
          <ac:picMkLst>
            <pc:docMk/>
            <pc:sldMk cId="3362652175" sldId="264"/>
            <ac:picMk id="5" creationId="{313C089D-DAE5-41D1-8F8F-9EECAE2FA9F3}"/>
          </ac:picMkLst>
        </pc:picChg>
      </pc:sldChg>
      <pc:sldChg chg="del">
        <pc:chgData name="Hardeep K Dhalla" userId="abf1c324fe834724" providerId="LiveId" clId="{5CFAAB0D-4753-44B9-9F64-5EF3DFFF73A1}" dt="2022-04-19T18:33:12.650" v="0" actId="47"/>
        <pc:sldMkLst>
          <pc:docMk/>
          <pc:sldMk cId="1250824251" sldId="265"/>
        </pc:sldMkLst>
      </pc:sldChg>
      <pc:sldChg chg="addSp delSp modSp new mod">
        <pc:chgData name="Hardeep K Dhalla" userId="abf1c324fe834724" providerId="LiveId" clId="{5CFAAB0D-4753-44B9-9F64-5EF3DFFF73A1}" dt="2022-04-19T21:58:12.688" v="420"/>
        <pc:sldMkLst>
          <pc:docMk/>
          <pc:sldMk cId="2155825396" sldId="265"/>
        </pc:sldMkLst>
        <pc:spChg chg="mod">
          <ac:chgData name="Hardeep K Dhalla" userId="abf1c324fe834724" providerId="LiveId" clId="{5CFAAB0D-4753-44B9-9F64-5EF3DFFF73A1}" dt="2022-04-19T21:51:51.799" v="408" actId="20577"/>
          <ac:spMkLst>
            <pc:docMk/>
            <pc:sldMk cId="2155825396" sldId="265"/>
            <ac:spMk id="2" creationId="{7E9297A2-7AC8-48F8-89F2-F2B0B8C6F9C8}"/>
          </ac:spMkLst>
        </pc:spChg>
        <pc:spChg chg="add del mod">
          <ac:chgData name="Hardeep K Dhalla" userId="abf1c324fe834724" providerId="LiveId" clId="{5CFAAB0D-4753-44B9-9F64-5EF3DFFF73A1}" dt="2022-04-19T21:58:04.059" v="418"/>
          <ac:spMkLst>
            <pc:docMk/>
            <pc:sldMk cId="2155825396" sldId="265"/>
            <ac:spMk id="3" creationId="{38864C16-6045-4E51-BDEB-73B6FB74F9F3}"/>
          </ac:spMkLst>
        </pc:spChg>
        <pc:spChg chg="add del mod">
          <ac:chgData name="Hardeep K Dhalla" userId="abf1c324fe834724" providerId="LiveId" clId="{5CFAAB0D-4753-44B9-9F64-5EF3DFFF73A1}" dt="2022-04-19T21:57:44.925" v="410"/>
          <ac:spMkLst>
            <pc:docMk/>
            <pc:sldMk cId="2155825396" sldId="265"/>
            <ac:spMk id="4" creationId="{10071A34-A402-4094-96DC-17516D72A0A5}"/>
          </ac:spMkLst>
        </pc:spChg>
        <pc:spChg chg="add del mod">
          <ac:chgData name="Hardeep K Dhalla" userId="abf1c324fe834724" providerId="LiveId" clId="{5CFAAB0D-4753-44B9-9F64-5EF3DFFF73A1}" dt="2022-04-19T21:58:12.688" v="420"/>
          <ac:spMkLst>
            <pc:docMk/>
            <pc:sldMk cId="2155825396" sldId="265"/>
            <ac:spMk id="5" creationId="{5F8CC6F2-7AD4-42C8-A606-8DD66F0B2C73}"/>
          </ac:spMkLst>
        </pc:spChg>
      </pc:sldChg>
      <pc:sldChg chg="addSp delSp modSp new mod">
        <pc:chgData name="Hardeep K Dhalla" userId="abf1c324fe834724" providerId="LiveId" clId="{5CFAAB0D-4753-44B9-9F64-5EF3DFFF73A1}" dt="2022-04-19T22:02:06.753" v="476" actId="14100"/>
        <pc:sldMkLst>
          <pc:docMk/>
          <pc:sldMk cId="1899002382" sldId="266"/>
        </pc:sldMkLst>
        <pc:spChg chg="add mod">
          <ac:chgData name="Hardeep K Dhalla" userId="abf1c324fe834724" providerId="LiveId" clId="{5CFAAB0D-4753-44B9-9F64-5EF3DFFF73A1}" dt="2022-04-19T22:02:06.753" v="476" actId="14100"/>
          <ac:spMkLst>
            <pc:docMk/>
            <pc:sldMk cId="1899002382" sldId="266"/>
            <ac:spMk id="4" creationId="{463F1788-08A1-4FC7-B69B-820506B4158D}"/>
          </ac:spMkLst>
        </pc:spChg>
        <pc:spChg chg="add del">
          <ac:chgData name="Hardeep K Dhalla" userId="abf1c324fe834724" providerId="LiveId" clId="{5CFAAB0D-4753-44B9-9F64-5EF3DFFF73A1}" dt="2022-04-19T22:01:02.386" v="433" actId="21"/>
          <ac:spMkLst>
            <pc:docMk/>
            <pc:sldMk cId="1899002382" sldId="266"/>
            <ac:spMk id="5" creationId="{B0CC6F86-7240-400F-AE1D-886D848F032B}"/>
          </ac:spMkLst>
        </pc:spChg>
        <pc:picChg chg="add mod">
          <ac:chgData name="Hardeep K Dhalla" userId="abf1c324fe834724" providerId="LiveId" clId="{5CFAAB0D-4753-44B9-9F64-5EF3DFFF73A1}" dt="2022-04-19T22:00:32.048" v="428" actId="1076"/>
          <ac:picMkLst>
            <pc:docMk/>
            <pc:sldMk cId="1899002382" sldId="266"/>
            <ac:picMk id="3" creationId="{25F9CB1E-B8FB-40A6-85EE-11D657F9F688}"/>
          </ac:picMkLst>
        </pc:picChg>
        <pc:cxnChg chg="add">
          <ac:chgData name="Hardeep K Dhalla" userId="abf1c324fe834724" providerId="LiveId" clId="{5CFAAB0D-4753-44B9-9F64-5EF3DFFF73A1}" dt="2022-04-19T22:01:16.335" v="434" actId="11529"/>
          <ac:cxnSpMkLst>
            <pc:docMk/>
            <pc:sldMk cId="1899002382" sldId="266"/>
            <ac:cxnSpMk id="7" creationId="{D72ACFC6-63C9-4A70-8EF9-DABF7D2DD6A6}"/>
          </ac:cxnSpMkLst>
        </pc:cxnChg>
      </pc:sldChg>
      <pc:sldChg chg="del">
        <pc:chgData name="Hardeep K Dhalla" userId="abf1c324fe834724" providerId="LiveId" clId="{5CFAAB0D-4753-44B9-9F64-5EF3DFFF73A1}" dt="2022-04-19T18:33:12.650" v="0" actId="47"/>
        <pc:sldMkLst>
          <pc:docMk/>
          <pc:sldMk cId="2707976358" sldId="266"/>
        </pc:sldMkLst>
      </pc:sldChg>
      <pc:sldChg chg="addSp delSp modSp new mod">
        <pc:chgData name="Hardeep K Dhalla" userId="abf1c324fe834724" providerId="LiveId" clId="{5CFAAB0D-4753-44B9-9F64-5EF3DFFF73A1}" dt="2022-04-19T22:03:42.354" v="487" actId="1076"/>
        <pc:sldMkLst>
          <pc:docMk/>
          <pc:sldMk cId="472942908" sldId="267"/>
        </pc:sldMkLst>
        <pc:spChg chg="mod">
          <ac:chgData name="Hardeep K Dhalla" userId="abf1c324fe834724" providerId="LiveId" clId="{5CFAAB0D-4753-44B9-9F64-5EF3DFFF73A1}" dt="2022-04-19T22:03:41.235" v="486"/>
          <ac:spMkLst>
            <pc:docMk/>
            <pc:sldMk cId="472942908" sldId="267"/>
            <ac:spMk id="2" creationId="{1AF77882-C9AE-4E0D-8E93-23D41A4D64D3}"/>
          </ac:spMkLst>
        </pc:spChg>
        <pc:spChg chg="add del mod">
          <ac:chgData name="Hardeep K Dhalla" userId="abf1c324fe834724" providerId="LiveId" clId="{5CFAAB0D-4753-44B9-9F64-5EF3DFFF73A1}" dt="2022-04-19T22:03:42.354" v="487" actId="1076"/>
          <ac:spMkLst>
            <pc:docMk/>
            <pc:sldMk cId="472942908" sldId="267"/>
            <ac:spMk id="3" creationId="{841153AF-EEB6-4B16-B80F-ABF723A39442}"/>
          </ac:spMkLst>
        </pc:spChg>
        <pc:spChg chg="add del mod">
          <ac:chgData name="Hardeep K Dhalla" userId="abf1c324fe834724" providerId="LiveId" clId="{5CFAAB0D-4753-44B9-9F64-5EF3DFFF73A1}" dt="2022-04-19T22:02:58.161" v="479"/>
          <ac:spMkLst>
            <pc:docMk/>
            <pc:sldMk cId="472942908" sldId="267"/>
            <ac:spMk id="4" creationId="{80DD528C-64F6-42D7-B1E1-B0C0D5999717}"/>
          </ac:spMkLst>
        </pc:spChg>
        <pc:picChg chg="add mod">
          <ac:chgData name="Hardeep K Dhalla" userId="abf1c324fe834724" providerId="LiveId" clId="{5CFAAB0D-4753-44B9-9F64-5EF3DFFF73A1}" dt="2022-04-19T22:03:14.711" v="484" actId="14100"/>
          <ac:picMkLst>
            <pc:docMk/>
            <pc:sldMk cId="472942908" sldId="267"/>
            <ac:picMk id="6" creationId="{8ECE02C8-FF8B-4413-9F63-A5CD04CAB20F}"/>
          </ac:picMkLst>
        </pc:picChg>
      </pc:sldChg>
      <pc:sldChg chg="del">
        <pc:chgData name="Hardeep K Dhalla" userId="abf1c324fe834724" providerId="LiveId" clId="{5CFAAB0D-4753-44B9-9F64-5EF3DFFF73A1}" dt="2022-04-19T18:33:12.650" v="0" actId="47"/>
        <pc:sldMkLst>
          <pc:docMk/>
          <pc:sldMk cId="4084984596" sldId="267"/>
        </pc:sldMkLst>
      </pc:sldChg>
      <pc:sldChg chg="del">
        <pc:chgData name="Hardeep K Dhalla" userId="abf1c324fe834724" providerId="LiveId" clId="{5CFAAB0D-4753-44B9-9F64-5EF3DFFF73A1}" dt="2022-04-19T18:33:12.650" v="0" actId="47"/>
        <pc:sldMkLst>
          <pc:docMk/>
          <pc:sldMk cId="654522714" sldId="268"/>
        </pc:sldMkLst>
      </pc:sldChg>
      <pc:sldChg chg="addSp modSp new mod">
        <pc:chgData name="Hardeep K Dhalla" userId="abf1c324fe834724" providerId="LiveId" clId="{5CFAAB0D-4753-44B9-9F64-5EF3DFFF73A1}" dt="2022-04-19T22:38:46.928" v="690"/>
        <pc:sldMkLst>
          <pc:docMk/>
          <pc:sldMk cId="1753693695" sldId="268"/>
        </pc:sldMkLst>
        <pc:spChg chg="mod">
          <ac:chgData name="Hardeep K Dhalla" userId="abf1c324fe834724" providerId="LiveId" clId="{5CFAAB0D-4753-44B9-9F64-5EF3DFFF73A1}" dt="2022-04-19T22:38:46.928" v="690"/>
          <ac:spMkLst>
            <pc:docMk/>
            <pc:sldMk cId="1753693695" sldId="268"/>
            <ac:spMk id="2" creationId="{328D8FD5-05CA-454B-9E6B-B182F76DA5E4}"/>
          </ac:spMkLst>
        </pc:spChg>
        <pc:spChg chg="mod">
          <ac:chgData name="Hardeep K Dhalla" userId="abf1c324fe834724" providerId="LiveId" clId="{5CFAAB0D-4753-44B9-9F64-5EF3DFFF73A1}" dt="2022-04-19T22:11:59.537" v="670"/>
          <ac:spMkLst>
            <pc:docMk/>
            <pc:sldMk cId="1753693695" sldId="268"/>
            <ac:spMk id="3" creationId="{2FFA2111-689E-462E-8198-4FE6621245DE}"/>
          </ac:spMkLst>
        </pc:spChg>
        <pc:picChg chg="add mod">
          <ac:chgData name="Hardeep K Dhalla" userId="abf1c324fe834724" providerId="LiveId" clId="{5CFAAB0D-4753-44B9-9F64-5EF3DFFF73A1}" dt="2022-04-19T22:13:38.663" v="672" actId="1076"/>
          <ac:picMkLst>
            <pc:docMk/>
            <pc:sldMk cId="1753693695" sldId="268"/>
            <ac:picMk id="5" creationId="{BA69F46E-252A-4916-A5F0-1EA7122938C4}"/>
          </ac:picMkLst>
        </pc:picChg>
      </pc:sldChg>
      <pc:sldChg chg="addSp delSp modSp new mod">
        <pc:chgData name="Hardeep K Dhalla" userId="abf1c324fe834724" providerId="LiveId" clId="{5CFAAB0D-4753-44B9-9F64-5EF3DFFF73A1}" dt="2022-04-19T22:44:10.540" v="766"/>
        <pc:sldMkLst>
          <pc:docMk/>
          <pc:sldMk cId="611317416" sldId="269"/>
        </pc:sldMkLst>
        <pc:spChg chg="mod">
          <ac:chgData name="Hardeep K Dhalla" userId="abf1c324fe834724" providerId="LiveId" clId="{5CFAAB0D-4753-44B9-9F64-5EF3DFFF73A1}" dt="2022-04-19T22:38:48.467" v="691"/>
          <ac:spMkLst>
            <pc:docMk/>
            <pc:sldMk cId="611317416" sldId="269"/>
            <ac:spMk id="2" creationId="{F6DD08D8-9141-4766-A59A-9E3C5074B13D}"/>
          </ac:spMkLst>
        </pc:spChg>
        <pc:spChg chg="mod">
          <ac:chgData name="Hardeep K Dhalla" userId="abf1c324fe834724" providerId="LiveId" clId="{5CFAAB0D-4753-44B9-9F64-5EF3DFFF73A1}" dt="2022-04-19T22:42:52.083" v="764" actId="27636"/>
          <ac:spMkLst>
            <pc:docMk/>
            <pc:sldMk cId="611317416" sldId="269"/>
            <ac:spMk id="3" creationId="{46617928-E462-46B1-9D26-14EE2456B82E}"/>
          </ac:spMkLst>
        </pc:spChg>
        <pc:spChg chg="add del mod">
          <ac:chgData name="Hardeep K Dhalla" userId="abf1c324fe834724" providerId="LiveId" clId="{5CFAAB0D-4753-44B9-9F64-5EF3DFFF73A1}" dt="2022-04-19T22:44:10.540" v="766"/>
          <ac:spMkLst>
            <pc:docMk/>
            <pc:sldMk cId="611317416" sldId="269"/>
            <ac:spMk id="4" creationId="{F9A4291B-8092-4552-BE9F-0A53A592F2B3}"/>
          </ac:spMkLst>
        </pc:spChg>
        <pc:spChg chg="add mod">
          <ac:chgData name="Hardeep K Dhalla" userId="abf1c324fe834724" providerId="LiveId" clId="{5CFAAB0D-4753-44B9-9F64-5EF3DFFF73A1}" dt="2022-04-19T22:42:49.509" v="759" actId="21"/>
          <ac:spMkLst>
            <pc:docMk/>
            <pc:sldMk cId="611317416" sldId="269"/>
            <ac:spMk id="5" creationId="{6E19761F-CB11-49D4-8BB7-D81EEF83C3AE}"/>
          </ac:spMkLst>
        </pc:spChg>
      </pc:sldChg>
      <pc:sldChg chg="del">
        <pc:chgData name="Hardeep K Dhalla" userId="abf1c324fe834724" providerId="LiveId" clId="{5CFAAB0D-4753-44B9-9F64-5EF3DFFF73A1}" dt="2022-04-19T18:33:12.650" v="0" actId="47"/>
        <pc:sldMkLst>
          <pc:docMk/>
          <pc:sldMk cId="1571556113" sldId="269"/>
        </pc:sldMkLst>
      </pc:sldChg>
      <pc:sldChg chg="addSp delSp modSp new del mod">
        <pc:chgData name="Hardeep K Dhalla" userId="abf1c324fe834724" providerId="LiveId" clId="{5CFAAB0D-4753-44B9-9F64-5EF3DFFF73A1}" dt="2022-04-20T18:40:09.491" v="853" actId="47"/>
        <pc:sldMkLst>
          <pc:docMk/>
          <pc:sldMk cId="189617529" sldId="270"/>
        </pc:sldMkLst>
        <pc:picChg chg="add mod">
          <ac:chgData name="Hardeep K Dhalla" userId="abf1c324fe834724" providerId="LiveId" clId="{5CFAAB0D-4753-44B9-9F64-5EF3DFFF73A1}" dt="2022-04-20T18:38:16.472" v="786" actId="14100"/>
          <ac:picMkLst>
            <pc:docMk/>
            <pc:sldMk cId="189617529" sldId="270"/>
            <ac:picMk id="5" creationId="{76453D1C-E159-4B89-AE5D-2C33923680EA}"/>
          </ac:picMkLst>
        </pc:picChg>
        <pc:picChg chg="add del mod">
          <ac:chgData name="Hardeep K Dhalla" userId="abf1c324fe834724" providerId="LiveId" clId="{5CFAAB0D-4753-44B9-9F64-5EF3DFFF73A1}" dt="2022-04-20T18:38:06.719" v="782" actId="478"/>
          <ac:picMkLst>
            <pc:docMk/>
            <pc:sldMk cId="189617529" sldId="270"/>
            <ac:picMk id="7" creationId="{EF52986C-C728-4230-AFFD-89A5E948DC3E}"/>
          </ac:picMkLst>
        </pc:picChg>
        <pc:picChg chg="add mod">
          <ac:chgData name="Hardeep K Dhalla" userId="abf1c324fe834724" providerId="LiveId" clId="{5CFAAB0D-4753-44B9-9F64-5EF3DFFF73A1}" dt="2022-04-20T18:38:10.919" v="784" actId="1076"/>
          <ac:picMkLst>
            <pc:docMk/>
            <pc:sldMk cId="189617529" sldId="270"/>
            <ac:picMk id="9" creationId="{2FAD8D87-1BB6-49F7-8790-97B94331CDFD}"/>
          </ac:picMkLst>
        </pc:picChg>
      </pc:sldChg>
      <pc:sldChg chg="del">
        <pc:chgData name="Hardeep K Dhalla" userId="abf1c324fe834724" providerId="LiveId" clId="{5CFAAB0D-4753-44B9-9F64-5EF3DFFF73A1}" dt="2022-04-19T18:33:12.650" v="0" actId="47"/>
        <pc:sldMkLst>
          <pc:docMk/>
          <pc:sldMk cId="3091425135" sldId="270"/>
        </pc:sldMkLst>
      </pc:sldChg>
      <pc:sldChg chg="addSp modSp new mod">
        <pc:chgData name="Hardeep K Dhalla" userId="abf1c324fe834724" providerId="LiveId" clId="{5CFAAB0D-4753-44B9-9F64-5EF3DFFF73A1}" dt="2022-04-20T18:39:31.356" v="833" actId="1076"/>
        <pc:sldMkLst>
          <pc:docMk/>
          <pc:sldMk cId="86543835" sldId="271"/>
        </pc:sldMkLst>
        <pc:spChg chg="mod">
          <ac:chgData name="Hardeep K Dhalla" userId="abf1c324fe834724" providerId="LiveId" clId="{5CFAAB0D-4753-44B9-9F64-5EF3DFFF73A1}" dt="2022-04-20T18:39:05.959" v="802" actId="20577"/>
          <ac:spMkLst>
            <pc:docMk/>
            <pc:sldMk cId="86543835" sldId="271"/>
            <ac:spMk id="2" creationId="{A7E9ED55-9A6D-4534-9A5E-0C87E3D54609}"/>
          </ac:spMkLst>
        </pc:spChg>
        <pc:spChg chg="mod">
          <ac:chgData name="Hardeep K Dhalla" userId="abf1c324fe834724" providerId="LiveId" clId="{5CFAAB0D-4753-44B9-9F64-5EF3DFFF73A1}" dt="2022-04-20T18:39:14.455" v="830" actId="20577"/>
          <ac:spMkLst>
            <pc:docMk/>
            <pc:sldMk cId="86543835" sldId="271"/>
            <ac:spMk id="3" creationId="{24B96EB7-050F-447F-A6B5-D5A338ED327D}"/>
          </ac:spMkLst>
        </pc:spChg>
        <pc:picChg chg="add mod">
          <ac:chgData name="Hardeep K Dhalla" userId="abf1c324fe834724" providerId="LiveId" clId="{5CFAAB0D-4753-44B9-9F64-5EF3DFFF73A1}" dt="2022-04-20T18:39:31.356" v="833" actId="1076"/>
          <ac:picMkLst>
            <pc:docMk/>
            <pc:sldMk cId="86543835" sldId="271"/>
            <ac:picMk id="5" creationId="{85A8E35D-D380-4209-BEAE-50E9B5589DBA}"/>
          </ac:picMkLst>
        </pc:picChg>
      </pc:sldChg>
      <pc:sldChg chg="del">
        <pc:chgData name="Hardeep K Dhalla" userId="abf1c324fe834724" providerId="LiveId" clId="{5CFAAB0D-4753-44B9-9F64-5EF3DFFF73A1}" dt="2022-04-19T18:33:12.650" v="0" actId="47"/>
        <pc:sldMkLst>
          <pc:docMk/>
          <pc:sldMk cId="3638594534" sldId="271"/>
        </pc:sldMkLst>
      </pc:sldChg>
      <pc:sldChg chg="del">
        <pc:chgData name="Hardeep K Dhalla" userId="abf1c324fe834724" providerId="LiveId" clId="{5CFAAB0D-4753-44B9-9F64-5EF3DFFF73A1}" dt="2022-04-19T18:33:12.650" v="0" actId="47"/>
        <pc:sldMkLst>
          <pc:docMk/>
          <pc:sldMk cId="1554794955" sldId="272"/>
        </pc:sldMkLst>
      </pc:sldChg>
      <pc:sldChg chg="addSp modSp new mod ord">
        <pc:chgData name="Hardeep K Dhalla" userId="abf1c324fe834724" providerId="LiveId" clId="{5CFAAB0D-4753-44B9-9F64-5EF3DFFF73A1}" dt="2022-04-20T18:40:06.286" v="852" actId="1035"/>
        <pc:sldMkLst>
          <pc:docMk/>
          <pc:sldMk cId="2124144089" sldId="272"/>
        </pc:sldMkLst>
        <pc:picChg chg="add mod">
          <ac:chgData name="Hardeep K Dhalla" userId="abf1c324fe834724" providerId="LiveId" clId="{5CFAAB0D-4753-44B9-9F64-5EF3DFFF73A1}" dt="2022-04-20T18:40:06.286" v="852" actId="1035"/>
          <ac:picMkLst>
            <pc:docMk/>
            <pc:sldMk cId="2124144089" sldId="272"/>
            <ac:picMk id="2" creationId="{A38F2404-A036-4D87-BA4F-4D4B7309B4BC}"/>
          </ac:picMkLst>
        </pc:picChg>
        <pc:picChg chg="add mod">
          <ac:chgData name="Hardeep K Dhalla" userId="abf1c324fe834724" providerId="LiveId" clId="{5CFAAB0D-4753-44B9-9F64-5EF3DFFF73A1}" dt="2022-04-20T18:40:06.286" v="852" actId="1035"/>
          <ac:picMkLst>
            <pc:docMk/>
            <pc:sldMk cId="2124144089" sldId="272"/>
            <ac:picMk id="3" creationId="{A076885C-B72A-41C2-80C8-549D3EE8D1A0}"/>
          </ac:picMkLst>
        </pc:picChg>
      </pc:sldChg>
      <pc:sldChg chg="modSp new mod">
        <pc:chgData name="Hardeep K Dhalla" userId="abf1c324fe834724" providerId="LiveId" clId="{5CFAAB0D-4753-44B9-9F64-5EF3DFFF73A1}" dt="2022-04-20T19:18:46.385" v="866" actId="20577"/>
        <pc:sldMkLst>
          <pc:docMk/>
          <pc:sldMk cId="925298269" sldId="273"/>
        </pc:sldMkLst>
        <pc:spChg chg="mod">
          <ac:chgData name="Hardeep K Dhalla" userId="abf1c324fe834724" providerId="LiveId" clId="{5CFAAB0D-4753-44B9-9F64-5EF3DFFF73A1}" dt="2022-04-20T19:18:46.385" v="866" actId="20577"/>
          <ac:spMkLst>
            <pc:docMk/>
            <pc:sldMk cId="925298269" sldId="273"/>
            <ac:spMk id="2" creationId="{3A497ED8-9875-4236-AA2B-3D6D5C44573F}"/>
          </ac:spMkLst>
        </pc:spChg>
        <pc:spChg chg="mod">
          <ac:chgData name="Hardeep K Dhalla" userId="abf1c324fe834724" providerId="LiveId" clId="{5CFAAB0D-4753-44B9-9F64-5EF3DFFF73A1}" dt="2022-04-20T19:18:42.562" v="856" actId="20577"/>
          <ac:spMkLst>
            <pc:docMk/>
            <pc:sldMk cId="925298269" sldId="273"/>
            <ac:spMk id="3" creationId="{2A2E2E3A-44A5-4CB6-BF8F-E13C68FFAEEA}"/>
          </ac:spMkLst>
        </pc:spChg>
      </pc:sldChg>
      <pc:sldChg chg="del">
        <pc:chgData name="Hardeep K Dhalla" userId="abf1c324fe834724" providerId="LiveId" clId="{5CFAAB0D-4753-44B9-9F64-5EF3DFFF73A1}" dt="2022-04-19T18:33:12.650" v="0" actId="47"/>
        <pc:sldMkLst>
          <pc:docMk/>
          <pc:sldMk cId="3373203639" sldId="273"/>
        </pc:sldMkLst>
      </pc:sldChg>
      <pc:sldChg chg="del">
        <pc:chgData name="Hardeep K Dhalla" userId="abf1c324fe834724" providerId="LiveId" clId="{5CFAAB0D-4753-44B9-9F64-5EF3DFFF73A1}" dt="2022-04-19T18:33:12.650" v="0" actId="47"/>
        <pc:sldMkLst>
          <pc:docMk/>
          <pc:sldMk cId="2009693969" sldId="274"/>
        </pc:sldMkLst>
      </pc:sldChg>
      <pc:sldChg chg="addSp modSp new mod">
        <pc:chgData name="Hardeep K Dhalla" userId="abf1c324fe834724" providerId="LiveId" clId="{5CFAAB0D-4753-44B9-9F64-5EF3DFFF73A1}" dt="2022-04-20T22:42:55.527" v="909" actId="20577"/>
        <pc:sldMkLst>
          <pc:docMk/>
          <pc:sldMk cId="3648506277" sldId="274"/>
        </pc:sldMkLst>
        <pc:spChg chg="mod">
          <ac:chgData name="Hardeep K Dhalla" userId="abf1c324fe834724" providerId="LiveId" clId="{5CFAAB0D-4753-44B9-9F64-5EF3DFFF73A1}" dt="2022-04-20T22:42:55.527" v="909" actId="20577"/>
          <ac:spMkLst>
            <pc:docMk/>
            <pc:sldMk cId="3648506277" sldId="274"/>
            <ac:spMk id="2" creationId="{E4A39B22-8A57-4311-8A4B-ACD51999C056}"/>
          </ac:spMkLst>
        </pc:spChg>
        <pc:picChg chg="add mod">
          <ac:chgData name="Hardeep K Dhalla" userId="abf1c324fe834724" providerId="LiveId" clId="{5CFAAB0D-4753-44B9-9F64-5EF3DFFF73A1}" dt="2022-04-20T22:42:46.103" v="886" actId="1076"/>
          <ac:picMkLst>
            <pc:docMk/>
            <pc:sldMk cId="3648506277" sldId="274"/>
            <ac:picMk id="5" creationId="{E90D6C34-05AB-4B0E-A269-20B37E30DC3A}"/>
          </ac:picMkLst>
        </pc:picChg>
      </pc:sldChg>
      <pc:sldChg chg="del">
        <pc:chgData name="Hardeep K Dhalla" userId="abf1c324fe834724" providerId="LiveId" clId="{5CFAAB0D-4753-44B9-9F64-5EF3DFFF73A1}" dt="2022-04-19T18:33:12.650" v="0" actId="47"/>
        <pc:sldMkLst>
          <pc:docMk/>
          <pc:sldMk cId="3727862077" sldId="276"/>
        </pc:sldMkLst>
      </pc:sldChg>
      <pc:sldChg chg="del">
        <pc:chgData name="Hardeep K Dhalla" userId="abf1c324fe834724" providerId="LiveId" clId="{5CFAAB0D-4753-44B9-9F64-5EF3DFFF73A1}" dt="2022-04-19T18:33:12.650" v="0" actId="47"/>
        <pc:sldMkLst>
          <pc:docMk/>
          <pc:sldMk cId="1515128124" sldId="277"/>
        </pc:sldMkLst>
      </pc:sldChg>
      <pc:sldChg chg="del">
        <pc:chgData name="Hardeep K Dhalla" userId="abf1c324fe834724" providerId="LiveId" clId="{5CFAAB0D-4753-44B9-9F64-5EF3DFFF73A1}" dt="2022-04-19T18:33:12.650" v="0" actId="47"/>
        <pc:sldMkLst>
          <pc:docMk/>
          <pc:sldMk cId="3381170605" sldId="278"/>
        </pc:sldMkLst>
      </pc:sldChg>
    </pc:docChg>
  </pc:docChgLst>
  <pc:docChgLst>
    <pc:chgData name="Hardeep K Dhalla" userId="abf1c324fe834724" providerId="LiveId" clId="{E53E17B1-3BB6-4A70-96C8-9BFC6DC7FA9E}"/>
    <pc:docChg chg="undo custSel addSld delSld modSld sldOrd">
      <pc:chgData name="Hardeep K Dhalla" userId="abf1c324fe834724" providerId="LiveId" clId="{E53E17B1-3BB6-4A70-96C8-9BFC6DC7FA9E}" dt="2022-04-14T04:09:08.127" v="1480" actId="14100"/>
      <pc:docMkLst>
        <pc:docMk/>
      </pc:docMkLst>
      <pc:sldChg chg="delSp mod">
        <pc:chgData name="Hardeep K Dhalla" userId="abf1c324fe834724" providerId="LiveId" clId="{E53E17B1-3BB6-4A70-96C8-9BFC6DC7FA9E}" dt="2022-04-14T01:01:27.863" v="758" actId="21"/>
        <pc:sldMkLst>
          <pc:docMk/>
          <pc:sldMk cId="57783029" sldId="261"/>
        </pc:sldMkLst>
        <pc:picChg chg="del">
          <ac:chgData name="Hardeep K Dhalla" userId="abf1c324fe834724" providerId="LiveId" clId="{E53E17B1-3BB6-4A70-96C8-9BFC6DC7FA9E}" dt="2022-04-14T01:01:27.863" v="758" actId="21"/>
          <ac:picMkLst>
            <pc:docMk/>
            <pc:sldMk cId="57783029" sldId="261"/>
            <ac:picMk id="5" creationId="{B6E7DF2D-0E55-4A4A-A17C-DB27E02EDBF6}"/>
          </ac:picMkLst>
        </pc:picChg>
      </pc:sldChg>
      <pc:sldChg chg="addSp modSp mod">
        <pc:chgData name="Hardeep K Dhalla" userId="abf1c324fe834724" providerId="LiveId" clId="{E53E17B1-3BB6-4A70-96C8-9BFC6DC7FA9E}" dt="2022-04-13T20:49:22.484" v="294" actId="13822"/>
        <pc:sldMkLst>
          <pc:docMk/>
          <pc:sldMk cId="1457206618" sldId="263"/>
        </pc:sldMkLst>
        <pc:spChg chg="add mod">
          <ac:chgData name="Hardeep K Dhalla" userId="abf1c324fe834724" providerId="LiveId" clId="{E53E17B1-3BB6-4A70-96C8-9BFC6DC7FA9E}" dt="2022-04-13T20:48:59.922" v="291" actId="20577"/>
          <ac:spMkLst>
            <pc:docMk/>
            <pc:sldMk cId="1457206618" sldId="263"/>
            <ac:spMk id="4" creationId="{BFF09458-7082-4051-9941-BC5F9F47DAE4}"/>
          </ac:spMkLst>
        </pc:spChg>
        <pc:cxnChg chg="add mod">
          <ac:chgData name="Hardeep K Dhalla" userId="abf1c324fe834724" providerId="LiveId" clId="{E53E17B1-3BB6-4A70-96C8-9BFC6DC7FA9E}" dt="2022-04-13T20:49:22.484" v="294" actId="13822"/>
          <ac:cxnSpMkLst>
            <pc:docMk/>
            <pc:sldMk cId="1457206618" sldId="263"/>
            <ac:cxnSpMk id="7" creationId="{44B6FC23-F067-4AB0-B209-BD19C61FE6CC}"/>
          </ac:cxnSpMkLst>
        </pc:cxnChg>
      </pc:sldChg>
      <pc:sldChg chg="modSp mod">
        <pc:chgData name="Hardeep K Dhalla" userId="abf1c324fe834724" providerId="LiveId" clId="{E53E17B1-3BB6-4A70-96C8-9BFC6DC7FA9E}" dt="2022-04-13T20:51:43.627" v="463" actId="313"/>
        <pc:sldMkLst>
          <pc:docMk/>
          <pc:sldMk cId="302567562" sldId="264"/>
        </pc:sldMkLst>
        <pc:spChg chg="mod">
          <ac:chgData name="Hardeep K Dhalla" userId="abf1c324fe834724" providerId="LiveId" clId="{E53E17B1-3BB6-4A70-96C8-9BFC6DC7FA9E}" dt="2022-04-13T20:51:43.627" v="463" actId="313"/>
          <ac:spMkLst>
            <pc:docMk/>
            <pc:sldMk cId="302567562" sldId="264"/>
            <ac:spMk id="3" creationId="{B08C3752-90C0-4EBC-81AC-06BCE40F9A25}"/>
          </ac:spMkLst>
        </pc:spChg>
        <pc:picChg chg="mod">
          <ac:chgData name="Hardeep K Dhalla" userId="abf1c324fe834724" providerId="LiveId" clId="{E53E17B1-3BB6-4A70-96C8-9BFC6DC7FA9E}" dt="2022-04-13T20:49:55.038" v="295" actId="1076"/>
          <ac:picMkLst>
            <pc:docMk/>
            <pc:sldMk cId="302567562" sldId="264"/>
            <ac:picMk id="5" creationId="{04480968-E45D-4118-A6ED-9FC9189D7679}"/>
          </ac:picMkLst>
        </pc:picChg>
      </pc:sldChg>
      <pc:sldChg chg="modSp mod">
        <pc:chgData name="Hardeep K Dhalla" userId="abf1c324fe834724" providerId="LiveId" clId="{E53E17B1-3BB6-4A70-96C8-9BFC6DC7FA9E}" dt="2022-04-14T01:04:51.354" v="836" actId="20577"/>
        <pc:sldMkLst>
          <pc:docMk/>
          <pc:sldMk cId="1250824251" sldId="265"/>
        </pc:sldMkLst>
        <pc:spChg chg="mod">
          <ac:chgData name="Hardeep K Dhalla" userId="abf1c324fe834724" providerId="LiveId" clId="{E53E17B1-3BB6-4A70-96C8-9BFC6DC7FA9E}" dt="2022-04-14T01:04:51.354" v="836" actId="20577"/>
          <ac:spMkLst>
            <pc:docMk/>
            <pc:sldMk cId="1250824251" sldId="265"/>
            <ac:spMk id="3" creationId="{AA6C8EC9-4CE6-4E0A-A618-A5D447AE4C61}"/>
          </ac:spMkLst>
        </pc:spChg>
        <pc:picChg chg="mod">
          <ac:chgData name="Hardeep K Dhalla" userId="abf1c324fe834724" providerId="LiveId" clId="{E53E17B1-3BB6-4A70-96C8-9BFC6DC7FA9E}" dt="2022-04-14T01:04:35.908" v="800" actId="1076"/>
          <ac:picMkLst>
            <pc:docMk/>
            <pc:sldMk cId="1250824251" sldId="265"/>
            <ac:picMk id="6" creationId="{289FD518-4A64-4F97-BEE8-B734C49D6113}"/>
          </ac:picMkLst>
        </pc:picChg>
      </pc:sldChg>
      <pc:sldChg chg="addSp delSp modSp new mod">
        <pc:chgData name="Hardeep K Dhalla" userId="abf1c324fe834724" providerId="LiveId" clId="{E53E17B1-3BB6-4A70-96C8-9BFC6DC7FA9E}" dt="2022-04-13T20:44:51.205" v="178" actId="14100"/>
        <pc:sldMkLst>
          <pc:docMk/>
          <pc:sldMk cId="4084984596" sldId="267"/>
        </pc:sldMkLst>
        <pc:spChg chg="mod">
          <ac:chgData name="Hardeep K Dhalla" userId="abf1c324fe834724" providerId="LiveId" clId="{E53E17B1-3BB6-4A70-96C8-9BFC6DC7FA9E}" dt="2022-04-13T20:43:46.034" v="165" actId="20577"/>
          <ac:spMkLst>
            <pc:docMk/>
            <pc:sldMk cId="4084984596" sldId="267"/>
            <ac:spMk id="2" creationId="{C76C3CB8-F6AA-4B8C-87F7-4342E36F5DE4}"/>
          </ac:spMkLst>
        </pc:spChg>
        <pc:spChg chg="mod">
          <ac:chgData name="Hardeep K Dhalla" userId="abf1c324fe834724" providerId="LiveId" clId="{E53E17B1-3BB6-4A70-96C8-9BFC6DC7FA9E}" dt="2022-04-13T20:43:29.866" v="122" actId="20577"/>
          <ac:spMkLst>
            <pc:docMk/>
            <pc:sldMk cId="4084984596" sldId="267"/>
            <ac:spMk id="3" creationId="{537A5771-44FE-4FB1-A315-B78D3FE432B3}"/>
          </ac:spMkLst>
        </pc:spChg>
        <pc:picChg chg="add del mod">
          <ac:chgData name="Hardeep K Dhalla" userId="abf1c324fe834724" providerId="LiveId" clId="{E53E17B1-3BB6-4A70-96C8-9BFC6DC7FA9E}" dt="2022-04-13T20:44:34.139" v="170" actId="21"/>
          <ac:picMkLst>
            <pc:docMk/>
            <pc:sldMk cId="4084984596" sldId="267"/>
            <ac:picMk id="5" creationId="{C0CAFEAA-7A94-4D77-B652-2CED525F8C8C}"/>
          </ac:picMkLst>
        </pc:picChg>
        <pc:picChg chg="add mod">
          <ac:chgData name="Hardeep K Dhalla" userId="abf1c324fe834724" providerId="LiveId" clId="{E53E17B1-3BB6-4A70-96C8-9BFC6DC7FA9E}" dt="2022-04-13T20:44:51.205" v="178" actId="14100"/>
          <ac:picMkLst>
            <pc:docMk/>
            <pc:sldMk cId="4084984596" sldId="267"/>
            <ac:picMk id="7" creationId="{13AA5175-7CD9-48D8-BDC3-8D88DBE7D035}"/>
          </ac:picMkLst>
        </pc:picChg>
      </pc:sldChg>
      <pc:sldChg chg="addSp delSp modSp new mod">
        <pc:chgData name="Hardeep K Dhalla" userId="abf1c324fe834724" providerId="LiveId" clId="{E53E17B1-3BB6-4A70-96C8-9BFC6DC7FA9E}" dt="2022-04-14T01:00:15.719" v="755" actId="1076"/>
        <pc:sldMkLst>
          <pc:docMk/>
          <pc:sldMk cId="654522714" sldId="268"/>
        </pc:sldMkLst>
        <pc:spChg chg="mod">
          <ac:chgData name="Hardeep K Dhalla" userId="abf1c324fe834724" providerId="LiveId" clId="{E53E17B1-3BB6-4A70-96C8-9BFC6DC7FA9E}" dt="2022-04-13T20:45:02.058" v="184" actId="20577"/>
          <ac:spMkLst>
            <pc:docMk/>
            <pc:sldMk cId="654522714" sldId="268"/>
            <ac:spMk id="2" creationId="{60DABDB3-1908-49F7-8400-66A0A286B77D}"/>
          </ac:spMkLst>
        </pc:spChg>
        <pc:spChg chg="mod">
          <ac:chgData name="Hardeep K Dhalla" userId="abf1c324fe834724" providerId="LiveId" clId="{E53E17B1-3BB6-4A70-96C8-9BFC6DC7FA9E}" dt="2022-04-13T20:44:41.293" v="173"/>
          <ac:spMkLst>
            <pc:docMk/>
            <pc:sldMk cId="654522714" sldId="268"/>
            <ac:spMk id="3" creationId="{9AE6C255-BEB4-45DB-81A7-EC1AD905DC06}"/>
          </ac:spMkLst>
        </pc:spChg>
        <pc:picChg chg="add del mod">
          <ac:chgData name="Hardeep K Dhalla" userId="abf1c324fe834724" providerId="LiveId" clId="{E53E17B1-3BB6-4A70-96C8-9BFC6DC7FA9E}" dt="2022-04-14T01:00:13.058" v="753" actId="478"/>
          <ac:picMkLst>
            <pc:docMk/>
            <pc:sldMk cId="654522714" sldId="268"/>
            <ac:picMk id="4" creationId="{91709304-B437-4E07-946D-51E943D16312}"/>
          </ac:picMkLst>
        </pc:picChg>
        <pc:picChg chg="add mod">
          <ac:chgData name="Hardeep K Dhalla" userId="abf1c324fe834724" providerId="LiveId" clId="{E53E17B1-3BB6-4A70-96C8-9BFC6DC7FA9E}" dt="2022-04-13T20:44:44.148" v="175" actId="571"/>
          <ac:picMkLst>
            <pc:docMk/>
            <pc:sldMk cId="654522714" sldId="268"/>
            <ac:picMk id="5" creationId="{6D9D9063-AD22-42D8-87AC-64E2F56DFB78}"/>
          </ac:picMkLst>
        </pc:picChg>
        <pc:picChg chg="add mod">
          <ac:chgData name="Hardeep K Dhalla" userId="abf1c324fe834724" providerId="LiveId" clId="{E53E17B1-3BB6-4A70-96C8-9BFC6DC7FA9E}" dt="2022-04-14T01:00:15.719" v="755" actId="1076"/>
          <ac:picMkLst>
            <pc:docMk/>
            <pc:sldMk cId="654522714" sldId="268"/>
            <ac:picMk id="7" creationId="{533E6CD2-6172-49DE-9897-E90752DE5F94}"/>
          </ac:picMkLst>
        </pc:picChg>
      </pc:sldChg>
      <pc:sldChg chg="addSp delSp modSp new mod">
        <pc:chgData name="Hardeep K Dhalla" userId="abf1c324fe834724" providerId="LiveId" clId="{E53E17B1-3BB6-4A70-96C8-9BFC6DC7FA9E}" dt="2022-04-14T01:33:07.399" v="949" actId="14100"/>
        <pc:sldMkLst>
          <pc:docMk/>
          <pc:sldMk cId="1571556113" sldId="269"/>
        </pc:sldMkLst>
        <pc:spChg chg="mod">
          <ac:chgData name="Hardeep K Dhalla" userId="abf1c324fe834724" providerId="LiveId" clId="{E53E17B1-3BB6-4A70-96C8-9BFC6DC7FA9E}" dt="2022-04-14T01:33:07.399" v="949" actId="14100"/>
          <ac:spMkLst>
            <pc:docMk/>
            <pc:sldMk cId="1571556113" sldId="269"/>
            <ac:spMk id="2" creationId="{F3ABBE09-5BAC-4EED-B9A4-608CC08034E7}"/>
          </ac:spMkLst>
        </pc:spChg>
        <pc:spChg chg="mod">
          <ac:chgData name="Hardeep K Dhalla" userId="abf1c324fe834724" providerId="LiveId" clId="{E53E17B1-3BB6-4A70-96C8-9BFC6DC7FA9E}" dt="2022-04-14T01:32:34.640" v="942" actId="27636"/>
          <ac:spMkLst>
            <pc:docMk/>
            <pc:sldMk cId="1571556113" sldId="269"/>
            <ac:spMk id="3" creationId="{D2F561AA-5053-4DFD-8D21-714FC5030365}"/>
          </ac:spMkLst>
        </pc:spChg>
        <pc:spChg chg="add del">
          <ac:chgData name="Hardeep K Dhalla" userId="abf1c324fe834724" providerId="LiveId" clId="{E53E17B1-3BB6-4A70-96C8-9BFC6DC7FA9E}" dt="2022-04-14T01:30:50.101" v="906"/>
          <ac:spMkLst>
            <pc:docMk/>
            <pc:sldMk cId="1571556113" sldId="269"/>
            <ac:spMk id="6" creationId="{FFDFFC8D-38CF-4375-8949-F720994998E5}"/>
          </ac:spMkLst>
        </pc:spChg>
        <pc:spChg chg="add del mod">
          <ac:chgData name="Hardeep K Dhalla" userId="abf1c324fe834724" providerId="LiveId" clId="{E53E17B1-3BB6-4A70-96C8-9BFC6DC7FA9E}" dt="2022-04-14T01:32:43.944" v="947"/>
          <ac:spMkLst>
            <pc:docMk/>
            <pc:sldMk cId="1571556113" sldId="269"/>
            <ac:spMk id="7" creationId="{D3F4B262-A838-4452-9143-DFD55BF9709F}"/>
          </ac:spMkLst>
        </pc:spChg>
        <pc:picChg chg="add mod">
          <ac:chgData name="Hardeep K Dhalla" userId="abf1c324fe834724" providerId="LiveId" clId="{E53E17B1-3BB6-4A70-96C8-9BFC6DC7FA9E}" dt="2022-04-14T01:32:39.684" v="945" actId="1076"/>
          <ac:picMkLst>
            <pc:docMk/>
            <pc:sldMk cId="1571556113" sldId="269"/>
            <ac:picMk id="5" creationId="{9E65F2D7-E54B-4642-9358-271C44D45899}"/>
          </ac:picMkLst>
        </pc:picChg>
      </pc:sldChg>
      <pc:sldChg chg="addSp delSp modSp new mod ord">
        <pc:chgData name="Hardeep K Dhalla" userId="abf1c324fe834724" providerId="LiveId" clId="{E53E17B1-3BB6-4A70-96C8-9BFC6DC7FA9E}" dt="2022-04-14T01:43:31.358" v="1303" actId="1076"/>
        <pc:sldMkLst>
          <pc:docMk/>
          <pc:sldMk cId="3091425135" sldId="270"/>
        </pc:sldMkLst>
        <pc:spChg chg="mod">
          <ac:chgData name="Hardeep K Dhalla" userId="abf1c324fe834724" providerId="LiveId" clId="{E53E17B1-3BB6-4A70-96C8-9BFC6DC7FA9E}" dt="2022-04-13T20:47:45.113" v="232" actId="20577"/>
          <ac:spMkLst>
            <pc:docMk/>
            <pc:sldMk cId="3091425135" sldId="270"/>
            <ac:spMk id="2" creationId="{13B87166-CD1C-4DB5-9A39-3AF83BA3AA49}"/>
          </ac:spMkLst>
        </pc:spChg>
        <pc:spChg chg="mod">
          <ac:chgData name="Hardeep K Dhalla" userId="abf1c324fe834724" providerId="LiveId" clId="{E53E17B1-3BB6-4A70-96C8-9BFC6DC7FA9E}" dt="2022-04-14T01:43:27.680" v="1302" actId="20577"/>
          <ac:spMkLst>
            <pc:docMk/>
            <pc:sldMk cId="3091425135" sldId="270"/>
            <ac:spMk id="3" creationId="{BB8A48D2-6FE6-4A9C-8967-CD755916E714}"/>
          </ac:spMkLst>
        </pc:spChg>
        <pc:picChg chg="add del mod">
          <ac:chgData name="Hardeep K Dhalla" userId="abf1c324fe834724" providerId="LiveId" clId="{E53E17B1-3BB6-4A70-96C8-9BFC6DC7FA9E}" dt="2022-04-14T01:42:58.617" v="1234" actId="478"/>
          <ac:picMkLst>
            <pc:docMk/>
            <pc:sldMk cId="3091425135" sldId="270"/>
            <ac:picMk id="5" creationId="{426215E7-33D0-46F1-B896-6A28C3C224B8}"/>
          </ac:picMkLst>
        </pc:picChg>
        <pc:picChg chg="add mod">
          <ac:chgData name="Hardeep K Dhalla" userId="abf1c324fe834724" providerId="LiveId" clId="{E53E17B1-3BB6-4A70-96C8-9BFC6DC7FA9E}" dt="2022-04-14T01:43:31.358" v="1303" actId="1076"/>
          <ac:picMkLst>
            <pc:docMk/>
            <pc:sldMk cId="3091425135" sldId="270"/>
            <ac:picMk id="7" creationId="{312A8BF5-5F36-4149-9D36-121987A3BF58}"/>
          </ac:picMkLst>
        </pc:picChg>
      </pc:sldChg>
      <pc:sldChg chg="modSp new mod ord">
        <pc:chgData name="Hardeep K Dhalla" userId="abf1c324fe834724" providerId="LiveId" clId="{E53E17B1-3BB6-4A70-96C8-9BFC6DC7FA9E}" dt="2022-04-14T01:43:40.921" v="1306"/>
        <pc:sldMkLst>
          <pc:docMk/>
          <pc:sldMk cId="3638594534" sldId="271"/>
        </pc:sldMkLst>
        <pc:spChg chg="mod">
          <ac:chgData name="Hardeep K Dhalla" userId="abf1c324fe834724" providerId="LiveId" clId="{E53E17B1-3BB6-4A70-96C8-9BFC6DC7FA9E}" dt="2022-04-13T22:26:49.061" v="708" actId="20577"/>
          <ac:spMkLst>
            <pc:docMk/>
            <pc:sldMk cId="3638594534" sldId="271"/>
            <ac:spMk id="2" creationId="{F18A883E-F53A-43EC-BD88-01F91EB0CF29}"/>
          </ac:spMkLst>
        </pc:spChg>
        <pc:spChg chg="mod">
          <ac:chgData name="Hardeep K Dhalla" userId="abf1c324fe834724" providerId="LiveId" clId="{E53E17B1-3BB6-4A70-96C8-9BFC6DC7FA9E}" dt="2022-04-14T01:06:47.019" v="889" actId="20577"/>
          <ac:spMkLst>
            <pc:docMk/>
            <pc:sldMk cId="3638594534" sldId="271"/>
            <ac:spMk id="3" creationId="{964E6738-84D6-4E6D-B3EE-92AED071FEF3}"/>
          </ac:spMkLst>
        </pc:spChg>
      </pc:sldChg>
      <pc:sldChg chg="addSp modSp new mod ord">
        <pc:chgData name="Hardeep K Dhalla" userId="abf1c324fe834724" providerId="LiveId" clId="{E53E17B1-3BB6-4A70-96C8-9BFC6DC7FA9E}" dt="2022-04-14T03:21:32.709" v="1403" actId="1076"/>
        <pc:sldMkLst>
          <pc:docMk/>
          <pc:sldMk cId="1554794955" sldId="272"/>
        </pc:sldMkLst>
        <pc:spChg chg="mod">
          <ac:chgData name="Hardeep K Dhalla" userId="abf1c324fe834724" providerId="LiveId" clId="{E53E17B1-3BB6-4A70-96C8-9BFC6DC7FA9E}" dt="2022-04-13T22:26:57.021" v="730" actId="20577"/>
          <ac:spMkLst>
            <pc:docMk/>
            <pc:sldMk cId="1554794955" sldId="272"/>
            <ac:spMk id="2" creationId="{EC31B799-C57D-4D63-84F1-199DC4158A6A}"/>
          </ac:spMkLst>
        </pc:spChg>
        <pc:spChg chg="mod">
          <ac:chgData name="Hardeep K Dhalla" userId="abf1c324fe834724" providerId="LiveId" clId="{E53E17B1-3BB6-4A70-96C8-9BFC6DC7FA9E}" dt="2022-04-14T03:21:28.945" v="1402" actId="20577"/>
          <ac:spMkLst>
            <pc:docMk/>
            <pc:sldMk cId="1554794955" sldId="272"/>
            <ac:spMk id="3" creationId="{AD436550-6D93-4D90-93F9-FC533F2C4704}"/>
          </ac:spMkLst>
        </pc:spChg>
        <pc:picChg chg="add mod">
          <ac:chgData name="Hardeep K Dhalla" userId="abf1c324fe834724" providerId="LiveId" clId="{E53E17B1-3BB6-4A70-96C8-9BFC6DC7FA9E}" dt="2022-04-14T03:21:32.709" v="1403" actId="1076"/>
          <ac:picMkLst>
            <pc:docMk/>
            <pc:sldMk cId="1554794955" sldId="272"/>
            <ac:picMk id="5" creationId="{CF4D9617-DB78-4F4F-B05C-FBAFF8DBA1C6}"/>
          </ac:picMkLst>
        </pc:picChg>
      </pc:sldChg>
      <pc:sldChg chg="addSp delSp modSp new mod">
        <pc:chgData name="Hardeep K Dhalla" userId="abf1c324fe834724" providerId="LiveId" clId="{E53E17B1-3BB6-4A70-96C8-9BFC6DC7FA9E}" dt="2022-04-13T22:41:30.078" v="752" actId="20577"/>
        <pc:sldMkLst>
          <pc:docMk/>
          <pc:sldMk cId="3373203639" sldId="273"/>
        </pc:sldMkLst>
        <pc:spChg chg="mod">
          <ac:chgData name="Hardeep K Dhalla" userId="abf1c324fe834724" providerId="LiveId" clId="{E53E17B1-3BB6-4A70-96C8-9BFC6DC7FA9E}" dt="2022-04-13T22:40:42.961" v="734"/>
          <ac:spMkLst>
            <pc:docMk/>
            <pc:sldMk cId="3373203639" sldId="273"/>
            <ac:spMk id="2" creationId="{4DFD0638-33BD-4BB9-871E-64AB3B07C091}"/>
          </ac:spMkLst>
        </pc:spChg>
        <pc:spChg chg="add del mod">
          <ac:chgData name="Hardeep K Dhalla" userId="abf1c324fe834724" providerId="LiveId" clId="{E53E17B1-3BB6-4A70-96C8-9BFC6DC7FA9E}" dt="2022-04-13T22:41:30.078" v="752" actId="20577"/>
          <ac:spMkLst>
            <pc:docMk/>
            <pc:sldMk cId="3373203639" sldId="273"/>
            <ac:spMk id="3" creationId="{EED16D24-C5E3-4FEC-A015-2DB12D02B914}"/>
          </ac:spMkLst>
        </pc:spChg>
        <pc:spChg chg="add del mod">
          <ac:chgData name="Hardeep K Dhalla" userId="abf1c324fe834724" providerId="LiveId" clId="{E53E17B1-3BB6-4A70-96C8-9BFC6DC7FA9E}" dt="2022-04-13T22:40:52.588" v="736"/>
          <ac:spMkLst>
            <pc:docMk/>
            <pc:sldMk cId="3373203639" sldId="273"/>
            <ac:spMk id="4" creationId="{441C1C08-7682-4B8D-9800-760C824227AD}"/>
          </ac:spMkLst>
        </pc:spChg>
      </pc:sldChg>
      <pc:sldChg chg="addSp delSp modSp new mod">
        <pc:chgData name="Hardeep K Dhalla" userId="abf1c324fe834724" providerId="LiveId" clId="{E53E17B1-3BB6-4A70-96C8-9BFC6DC7FA9E}" dt="2022-04-14T01:27:49.408" v="897"/>
        <pc:sldMkLst>
          <pc:docMk/>
          <pc:sldMk cId="2009693969" sldId="274"/>
        </pc:sldMkLst>
        <pc:spChg chg="mod">
          <ac:chgData name="Hardeep K Dhalla" userId="abf1c324fe834724" providerId="LiveId" clId="{E53E17B1-3BB6-4A70-96C8-9BFC6DC7FA9E}" dt="2022-04-14T01:27:49.408" v="897"/>
          <ac:spMkLst>
            <pc:docMk/>
            <pc:sldMk cId="2009693969" sldId="274"/>
            <ac:spMk id="2" creationId="{B61A847C-40CE-4DED-8A0F-0322F67A2B2F}"/>
          </ac:spMkLst>
        </pc:spChg>
        <pc:spChg chg="del">
          <ac:chgData name="Hardeep K Dhalla" userId="abf1c324fe834724" providerId="LiveId" clId="{E53E17B1-3BB6-4A70-96C8-9BFC6DC7FA9E}" dt="2022-04-14T01:01:24.525" v="757" actId="22"/>
          <ac:spMkLst>
            <pc:docMk/>
            <pc:sldMk cId="2009693969" sldId="274"/>
            <ac:spMk id="3" creationId="{BCBDBE44-F11C-4F6E-898D-16621CAA3788}"/>
          </ac:spMkLst>
        </pc:spChg>
        <pc:spChg chg="add mod">
          <ac:chgData name="Hardeep K Dhalla" userId="abf1c324fe834724" providerId="LiveId" clId="{E53E17B1-3BB6-4A70-96C8-9BFC6DC7FA9E}" dt="2022-04-14T01:02:58.132" v="784" actId="20577"/>
          <ac:spMkLst>
            <pc:docMk/>
            <pc:sldMk cId="2009693969" sldId="274"/>
            <ac:spMk id="7" creationId="{64547E52-52FB-481A-937A-3582D01416DA}"/>
          </ac:spMkLst>
        </pc:spChg>
        <pc:spChg chg="add mod">
          <ac:chgData name="Hardeep K Dhalla" userId="abf1c324fe834724" providerId="LiveId" clId="{E53E17B1-3BB6-4A70-96C8-9BFC6DC7FA9E}" dt="2022-04-14T01:03:06.482" v="798" actId="20577"/>
          <ac:spMkLst>
            <pc:docMk/>
            <pc:sldMk cId="2009693969" sldId="274"/>
            <ac:spMk id="8" creationId="{2B67634C-513A-4240-8803-DCAE136631AF}"/>
          </ac:spMkLst>
        </pc:spChg>
        <pc:picChg chg="add mod ord">
          <ac:chgData name="Hardeep K Dhalla" userId="abf1c324fe834724" providerId="LiveId" clId="{E53E17B1-3BB6-4A70-96C8-9BFC6DC7FA9E}" dt="2022-04-14T01:02:43.692" v="768" actId="1076"/>
          <ac:picMkLst>
            <pc:docMk/>
            <pc:sldMk cId="2009693969" sldId="274"/>
            <ac:picMk id="5" creationId="{21968967-045F-479A-BB95-5D0B7F241561}"/>
          </ac:picMkLst>
        </pc:picChg>
        <pc:picChg chg="add mod">
          <ac:chgData name="Hardeep K Dhalla" userId="abf1c324fe834724" providerId="LiveId" clId="{E53E17B1-3BB6-4A70-96C8-9BFC6DC7FA9E}" dt="2022-04-14T01:02:41.763" v="767" actId="1076"/>
          <ac:picMkLst>
            <pc:docMk/>
            <pc:sldMk cId="2009693969" sldId="274"/>
            <ac:picMk id="6" creationId="{826D1B2E-320E-4519-8201-13E3233AF2E0}"/>
          </ac:picMkLst>
        </pc:picChg>
      </pc:sldChg>
      <pc:sldChg chg="modSp new del mod">
        <pc:chgData name="Hardeep K Dhalla" userId="abf1c324fe834724" providerId="LiveId" clId="{E53E17B1-3BB6-4A70-96C8-9BFC6DC7FA9E}" dt="2022-04-14T01:43:42.691" v="1307" actId="47"/>
        <pc:sldMkLst>
          <pc:docMk/>
          <pc:sldMk cId="1020125001" sldId="275"/>
        </pc:sldMkLst>
        <pc:spChg chg="mod">
          <ac:chgData name="Hardeep K Dhalla" userId="abf1c324fe834724" providerId="LiveId" clId="{E53E17B1-3BB6-4A70-96C8-9BFC6DC7FA9E}" dt="2022-04-14T01:07:02.716" v="893"/>
          <ac:spMkLst>
            <pc:docMk/>
            <pc:sldMk cId="1020125001" sldId="275"/>
            <ac:spMk id="2" creationId="{F3579ECE-C039-46D8-BAF2-D1587F6BB23E}"/>
          </ac:spMkLst>
        </pc:spChg>
        <pc:spChg chg="mod">
          <ac:chgData name="Hardeep K Dhalla" userId="abf1c324fe834724" providerId="LiveId" clId="{E53E17B1-3BB6-4A70-96C8-9BFC6DC7FA9E}" dt="2022-04-14T01:28:03.945" v="898" actId="21"/>
          <ac:spMkLst>
            <pc:docMk/>
            <pc:sldMk cId="1020125001" sldId="275"/>
            <ac:spMk id="3" creationId="{67AC518B-DD78-4870-93A4-3A8FA701D7D5}"/>
          </ac:spMkLst>
        </pc:spChg>
      </pc:sldChg>
      <pc:sldChg chg="modSp new del mod">
        <pc:chgData name="Hardeep K Dhalla" userId="abf1c324fe834724" providerId="LiveId" clId="{E53E17B1-3BB6-4A70-96C8-9BFC6DC7FA9E}" dt="2022-04-14T01:05:59.541" v="841" actId="47"/>
        <pc:sldMkLst>
          <pc:docMk/>
          <pc:sldMk cId="2473372570" sldId="275"/>
        </pc:sldMkLst>
        <pc:spChg chg="mod">
          <ac:chgData name="Hardeep K Dhalla" userId="abf1c324fe834724" providerId="LiveId" clId="{E53E17B1-3BB6-4A70-96C8-9BFC6DC7FA9E}" dt="2022-04-14T01:05:19.188" v="840"/>
          <ac:spMkLst>
            <pc:docMk/>
            <pc:sldMk cId="2473372570" sldId="275"/>
            <ac:spMk id="2" creationId="{B622D880-AE83-48B5-A49B-243B65024B33}"/>
          </ac:spMkLst>
        </pc:spChg>
      </pc:sldChg>
      <pc:sldChg chg="addSp delSp modSp new mod">
        <pc:chgData name="Hardeep K Dhalla" userId="abf1c324fe834724" providerId="LiveId" clId="{E53E17B1-3BB6-4A70-96C8-9BFC6DC7FA9E}" dt="2022-04-14T03:13:23.587" v="1346" actId="6549"/>
        <pc:sldMkLst>
          <pc:docMk/>
          <pc:sldMk cId="3727862077" sldId="276"/>
        </pc:sldMkLst>
        <pc:spChg chg="mod">
          <ac:chgData name="Hardeep K Dhalla" userId="abf1c324fe834724" providerId="LiveId" clId="{E53E17B1-3BB6-4A70-96C8-9BFC6DC7FA9E}" dt="2022-04-14T01:33:24.913" v="964" actId="20577"/>
          <ac:spMkLst>
            <pc:docMk/>
            <pc:sldMk cId="3727862077" sldId="276"/>
            <ac:spMk id="2" creationId="{21112F99-BC42-43CE-ACCD-356D275EF2D6}"/>
          </ac:spMkLst>
        </pc:spChg>
        <pc:spChg chg="mod">
          <ac:chgData name="Hardeep K Dhalla" userId="abf1c324fe834724" providerId="LiveId" clId="{E53E17B1-3BB6-4A70-96C8-9BFC6DC7FA9E}" dt="2022-04-14T03:13:23.587" v="1346" actId="6549"/>
          <ac:spMkLst>
            <pc:docMk/>
            <pc:sldMk cId="3727862077" sldId="276"/>
            <ac:spMk id="3" creationId="{A4BC89C0-C470-4AFF-AB0E-EF2798083299}"/>
          </ac:spMkLst>
        </pc:spChg>
        <pc:spChg chg="add del mod">
          <ac:chgData name="Hardeep K Dhalla" userId="abf1c324fe834724" providerId="LiveId" clId="{E53E17B1-3BB6-4A70-96C8-9BFC6DC7FA9E}" dt="2022-04-14T03:12:45.784" v="1340" actId="478"/>
          <ac:spMkLst>
            <pc:docMk/>
            <pc:sldMk cId="3727862077" sldId="276"/>
            <ac:spMk id="4" creationId="{8F982EA9-FE67-46D7-8879-A6D27B869114}"/>
          </ac:spMkLst>
        </pc:spChg>
      </pc:sldChg>
      <pc:sldChg chg="new del">
        <pc:chgData name="Hardeep K Dhalla" userId="abf1c324fe834724" providerId="LiveId" clId="{E53E17B1-3BB6-4A70-96C8-9BFC6DC7FA9E}" dt="2022-04-14T01:43:34.779" v="1304" actId="47"/>
        <pc:sldMkLst>
          <pc:docMk/>
          <pc:sldMk cId="1186870338" sldId="277"/>
        </pc:sldMkLst>
      </pc:sldChg>
      <pc:sldChg chg="modSp new mod">
        <pc:chgData name="Hardeep K Dhalla" userId="abf1c324fe834724" providerId="LiveId" clId="{E53E17B1-3BB6-4A70-96C8-9BFC6DC7FA9E}" dt="2022-04-14T03:21:16.863" v="1401" actId="20577"/>
        <pc:sldMkLst>
          <pc:docMk/>
          <pc:sldMk cId="1515128124" sldId="277"/>
        </pc:sldMkLst>
        <pc:spChg chg="mod">
          <ac:chgData name="Hardeep K Dhalla" userId="abf1c324fe834724" providerId="LiveId" clId="{E53E17B1-3BB6-4A70-96C8-9BFC6DC7FA9E}" dt="2022-04-14T03:21:16.863" v="1401" actId="20577"/>
          <ac:spMkLst>
            <pc:docMk/>
            <pc:sldMk cId="1515128124" sldId="277"/>
            <ac:spMk id="2" creationId="{7C98A01D-38B7-4942-A0BF-52A3CA3CBD59}"/>
          </ac:spMkLst>
        </pc:spChg>
        <pc:spChg chg="mod">
          <ac:chgData name="Hardeep K Dhalla" userId="abf1c324fe834724" providerId="LiveId" clId="{E53E17B1-3BB6-4A70-96C8-9BFC6DC7FA9E}" dt="2022-04-14T03:21:11.851" v="1391"/>
          <ac:spMkLst>
            <pc:docMk/>
            <pc:sldMk cId="1515128124" sldId="277"/>
            <ac:spMk id="3" creationId="{207545B3-499B-4F54-AFB8-A9E67C1A3AC5}"/>
          </ac:spMkLst>
        </pc:spChg>
      </pc:sldChg>
      <pc:sldChg chg="addSp delSp modSp new mod">
        <pc:chgData name="Hardeep K Dhalla" userId="abf1c324fe834724" providerId="LiveId" clId="{E53E17B1-3BB6-4A70-96C8-9BFC6DC7FA9E}" dt="2022-04-14T04:09:08.127" v="1480" actId="14100"/>
        <pc:sldMkLst>
          <pc:docMk/>
          <pc:sldMk cId="3381170605" sldId="278"/>
        </pc:sldMkLst>
        <pc:spChg chg="mod">
          <ac:chgData name="Hardeep K Dhalla" userId="abf1c324fe834724" providerId="LiveId" clId="{E53E17B1-3BB6-4A70-96C8-9BFC6DC7FA9E}" dt="2022-04-14T03:21:48.163" v="1407"/>
          <ac:spMkLst>
            <pc:docMk/>
            <pc:sldMk cId="3381170605" sldId="278"/>
            <ac:spMk id="2" creationId="{FAD3727B-A453-40CF-B813-509B34E3B24F}"/>
          </ac:spMkLst>
        </pc:spChg>
        <pc:spChg chg="add del mod">
          <ac:chgData name="Hardeep K Dhalla" userId="abf1c324fe834724" providerId="LiveId" clId="{E53E17B1-3BB6-4A70-96C8-9BFC6DC7FA9E}" dt="2022-04-14T04:08:54.238" v="1475" actId="20577"/>
          <ac:spMkLst>
            <pc:docMk/>
            <pc:sldMk cId="3381170605" sldId="278"/>
            <ac:spMk id="3" creationId="{80811037-7615-4266-8562-FB412E2AF6DE}"/>
          </ac:spMkLst>
        </pc:spChg>
        <pc:spChg chg="add del">
          <ac:chgData name="Hardeep K Dhalla" userId="abf1c324fe834724" providerId="LiveId" clId="{E53E17B1-3BB6-4A70-96C8-9BFC6DC7FA9E}" dt="2022-04-14T04:08:35.119" v="1430"/>
          <ac:spMkLst>
            <pc:docMk/>
            <pc:sldMk cId="3381170605" sldId="278"/>
            <ac:spMk id="10" creationId="{CDF4D5EC-FBE9-445C-BC2C-394F80C0EA44}"/>
          </ac:spMkLst>
        </pc:spChg>
        <pc:picChg chg="add del mod ord">
          <ac:chgData name="Hardeep K Dhalla" userId="abf1c324fe834724" providerId="LiveId" clId="{E53E17B1-3BB6-4A70-96C8-9BFC6DC7FA9E}" dt="2022-04-14T04:06:36.664" v="1411" actId="22"/>
          <ac:picMkLst>
            <pc:docMk/>
            <pc:sldMk cId="3381170605" sldId="278"/>
            <ac:picMk id="5" creationId="{4658A993-DDEE-4F2D-BF17-F6B07CA658AC}"/>
          </ac:picMkLst>
        </pc:picChg>
        <pc:picChg chg="add mod">
          <ac:chgData name="Hardeep K Dhalla" userId="abf1c324fe834724" providerId="LiveId" clId="{E53E17B1-3BB6-4A70-96C8-9BFC6DC7FA9E}" dt="2022-04-14T04:09:08.127" v="1480" actId="14100"/>
          <ac:picMkLst>
            <pc:docMk/>
            <pc:sldMk cId="3381170605" sldId="278"/>
            <ac:picMk id="7" creationId="{038BE54B-2440-4621-94A4-43743E0504EC}"/>
          </ac:picMkLst>
        </pc:picChg>
        <pc:picChg chg="add mod">
          <ac:chgData name="Hardeep K Dhalla" userId="abf1c324fe834724" providerId="LiveId" clId="{E53E17B1-3BB6-4A70-96C8-9BFC6DC7FA9E}" dt="2022-04-14T04:09:05.768" v="1479" actId="14100"/>
          <ac:picMkLst>
            <pc:docMk/>
            <pc:sldMk cId="3381170605" sldId="278"/>
            <ac:picMk id="9" creationId="{7AA50B9A-7D00-45A7-9198-5C11FB4D71F1}"/>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BA6BC9-E736-491F-8A17-4CAC658A7B2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CC108AD-C72E-4A18-B488-4B473A27A23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3BD30C8-6078-4713-9E49-4F5BAEC356BA}"/>
              </a:ext>
            </a:extLst>
          </p:cNvPr>
          <p:cNvSpPr>
            <a:spLocks noGrp="1"/>
          </p:cNvSpPr>
          <p:nvPr>
            <p:ph type="dt" sz="half" idx="10"/>
          </p:nvPr>
        </p:nvSpPr>
        <p:spPr/>
        <p:txBody>
          <a:bodyPr/>
          <a:lstStyle/>
          <a:p>
            <a:fld id="{A68A4EDB-52D0-4941-86D1-53EEF59B183B}" type="datetimeFigureOut">
              <a:rPr lang="en-US" smtClean="0"/>
              <a:t>4/20/2022</a:t>
            </a:fld>
            <a:endParaRPr lang="en-US"/>
          </a:p>
        </p:txBody>
      </p:sp>
      <p:sp>
        <p:nvSpPr>
          <p:cNvPr id="5" name="Footer Placeholder 4">
            <a:extLst>
              <a:ext uri="{FF2B5EF4-FFF2-40B4-BE49-F238E27FC236}">
                <a16:creationId xmlns:a16="http://schemas.microsoft.com/office/drawing/2014/main" id="{41CD9262-D8C2-40CC-A128-47AF839F9E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9575C8-A494-48AF-8155-CBB65EFF1089}"/>
              </a:ext>
            </a:extLst>
          </p:cNvPr>
          <p:cNvSpPr>
            <a:spLocks noGrp="1"/>
          </p:cNvSpPr>
          <p:nvPr>
            <p:ph type="sldNum" sz="quarter" idx="12"/>
          </p:nvPr>
        </p:nvSpPr>
        <p:spPr/>
        <p:txBody>
          <a:bodyPr/>
          <a:lstStyle/>
          <a:p>
            <a:fld id="{53C08ABF-5670-49CE-878B-BFB69B7FFE07}" type="slidenum">
              <a:rPr lang="en-US" smtClean="0"/>
              <a:t>‹#›</a:t>
            </a:fld>
            <a:endParaRPr lang="en-US"/>
          </a:p>
        </p:txBody>
      </p:sp>
    </p:spTree>
    <p:extLst>
      <p:ext uri="{BB962C8B-B14F-4D97-AF65-F5344CB8AC3E}">
        <p14:creationId xmlns:p14="http://schemas.microsoft.com/office/powerpoint/2010/main" val="42012836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4315A-FE4E-4C53-A225-AD250C1823B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1BF2D4D-6F9B-4F76-89B5-35F6A3D8A1C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B963C37-C471-40F4-9525-4A0E5489A085}"/>
              </a:ext>
            </a:extLst>
          </p:cNvPr>
          <p:cNvSpPr>
            <a:spLocks noGrp="1"/>
          </p:cNvSpPr>
          <p:nvPr>
            <p:ph type="dt" sz="half" idx="10"/>
          </p:nvPr>
        </p:nvSpPr>
        <p:spPr/>
        <p:txBody>
          <a:bodyPr/>
          <a:lstStyle/>
          <a:p>
            <a:fld id="{A68A4EDB-52D0-4941-86D1-53EEF59B183B}" type="datetimeFigureOut">
              <a:rPr lang="en-US" smtClean="0"/>
              <a:t>4/20/2022</a:t>
            </a:fld>
            <a:endParaRPr lang="en-US"/>
          </a:p>
        </p:txBody>
      </p:sp>
      <p:sp>
        <p:nvSpPr>
          <p:cNvPr id="5" name="Footer Placeholder 4">
            <a:extLst>
              <a:ext uri="{FF2B5EF4-FFF2-40B4-BE49-F238E27FC236}">
                <a16:creationId xmlns:a16="http://schemas.microsoft.com/office/drawing/2014/main" id="{F9746544-2321-4603-8A9B-3A800C4FC2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E41E53-39EC-49C8-8985-2DB7E5963FC2}"/>
              </a:ext>
            </a:extLst>
          </p:cNvPr>
          <p:cNvSpPr>
            <a:spLocks noGrp="1"/>
          </p:cNvSpPr>
          <p:nvPr>
            <p:ph type="sldNum" sz="quarter" idx="12"/>
          </p:nvPr>
        </p:nvSpPr>
        <p:spPr/>
        <p:txBody>
          <a:bodyPr/>
          <a:lstStyle/>
          <a:p>
            <a:fld id="{53C08ABF-5670-49CE-878B-BFB69B7FFE07}" type="slidenum">
              <a:rPr lang="en-US" smtClean="0"/>
              <a:t>‹#›</a:t>
            </a:fld>
            <a:endParaRPr lang="en-US"/>
          </a:p>
        </p:txBody>
      </p:sp>
    </p:spTree>
    <p:extLst>
      <p:ext uri="{BB962C8B-B14F-4D97-AF65-F5344CB8AC3E}">
        <p14:creationId xmlns:p14="http://schemas.microsoft.com/office/powerpoint/2010/main" val="34069184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3C27BC8-5EB6-4D24-A0A8-8001A853527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81B660A-04A3-44C1-9007-2FBD3F59A99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F4F6C48-96D4-4AB3-A27D-D107C0D83944}"/>
              </a:ext>
            </a:extLst>
          </p:cNvPr>
          <p:cNvSpPr>
            <a:spLocks noGrp="1"/>
          </p:cNvSpPr>
          <p:nvPr>
            <p:ph type="dt" sz="half" idx="10"/>
          </p:nvPr>
        </p:nvSpPr>
        <p:spPr/>
        <p:txBody>
          <a:bodyPr/>
          <a:lstStyle/>
          <a:p>
            <a:fld id="{A68A4EDB-52D0-4941-86D1-53EEF59B183B}" type="datetimeFigureOut">
              <a:rPr lang="en-US" smtClean="0"/>
              <a:t>4/20/2022</a:t>
            </a:fld>
            <a:endParaRPr lang="en-US"/>
          </a:p>
        </p:txBody>
      </p:sp>
      <p:sp>
        <p:nvSpPr>
          <p:cNvPr id="5" name="Footer Placeholder 4">
            <a:extLst>
              <a:ext uri="{FF2B5EF4-FFF2-40B4-BE49-F238E27FC236}">
                <a16:creationId xmlns:a16="http://schemas.microsoft.com/office/drawing/2014/main" id="{23D38FD0-F6F0-4E7F-9C26-A44180FCE4F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F26D999-4A07-4CAE-AE33-5EFEC33E6F86}"/>
              </a:ext>
            </a:extLst>
          </p:cNvPr>
          <p:cNvSpPr>
            <a:spLocks noGrp="1"/>
          </p:cNvSpPr>
          <p:nvPr>
            <p:ph type="sldNum" sz="quarter" idx="12"/>
          </p:nvPr>
        </p:nvSpPr>
        <p:spPr/>
        <p:txBody>
          <a:bodyPr/>
          <a:lstStyle/>
          <a:p>
            <a:fld id="{53C08ABF-5670-49CE-878B-BFB69B7FFE07}" type="slidenum">
              <a:rPr lang="en-US" smtClean="0"/>
              <a:t>‹#›</a:t>
            </a:fld>
            <a:endParaRPr lang="en-US"/>
          </a:p>
        </p:txBody>
      </p:sp>
    </p:spTree>
    <p:extLst>
      <p:ext uri="{BB962C8B-B14F-4D97-AF65-F5344CB8AC3E}">
        <p14:creationId xmlns:p14="http://schemas.microsoft.com/office/powerpoint/2010/main" val="42508221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8B46C3-CB8D-439E-9098-2C830029EA6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480224E-3FB9-416E-850B-B764707DAC7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6086E7F-110E-4FE9-BAEE-6C661E6AB029}"/>
              </a:ext>
            </a:extLst>
          </p:cNvPr>
          <p:cNvSpPr>
            <a:spLocks noGrp="1"/>
          </p:cNvSpPr>
          <p:nvPr>
            <p:ph type="dt" sz="half" idx="10"/>
          </p:nvPr>
        </p:nvSpPr>
        <p:spPr/>
        <p:txBody>
          <a:bodyPr/>
          <a:lstStyle/>
          <a:p>
            <a:fld id="{A68A4EDB-52D0-4941-86D1-53EEF59B183B}" type="datetimeFigureOut">
              <a:rPr lang="en-US" smtClean="0"/>
              <a:t>4/20/2022</a:t>
            </a:fld>
            <a:endParaRPr lang="en-US"/>
          </a:p>
        </p:txBody>
      </p:sp>
      <p:sp>
        <p:nvSpPr>
          <p:cNvPr id="5" name="Footer Placeholder 4">
            <a:extLst>
              <a:ext uri="{FF2B5EF4-FFF2-40B4-BE49-F238E27FC236}">
                <a16:creationId xmlns:a16="http://schemas.microsoft.com/office/drawing/2014/main" id="{0489A5CC-9393-4ECD-923D-9BE8648777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A1AC11-C1A1-4AE4-AD8E-1AE719C9D07E}"/>
              </a:ext>
            </a:extLst>
          </p:cNvPr>
          <p:cNvSpPr>
            <a:spLocks noGrp="1"/>
          </p:cNvSpPr>
          <p:nvPr>
            <p:ph type="sldNum" sz="quarter" idx="12"/>
          </p:nvPr>
        </p:nvSpPr>
        <p:spPr/>
        <p:txBody>
          <a:bodyPr/>
          <a:lstStyle/>
          <a:p>
            <a:fld id="{53C08ABF-5670-49CE-878B-BFB69B7FFE07}" type="slidenum">
              <a:rPr lang="en-US" smtClean="0"/>
              <a:t>‹#›</a:t>
            </a:fld>
            <a:endParaRPr lang="en-US"/>
          </a:p>
        </p:txBody>
      </p:sp>
    </p:spTree>
    <p:extLst>
      <p:ext uri="{BB962C8B-B14F-4D97-AF65-F5344CB8AC3E}">
        <p14:creationId xmlns:p14="http://schemas.microsoft.com/office/powerpoint/2010/main" val="1118616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515372-1D99-4329-9343-DDDA609569A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3635017-83F1-4FDB-8DAB-2943393884E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B4559AD-ED98-4DEC-9E4E-DE95E8DD983A}"/>
              </a:ext>
            </a:extLst>
          </p:cNvPr>
          <p:cNvSpPr>
            <a:spLocks noGrp="1"/>
          </p:cNvSpPr>
          <p:nvPr>
            <p:ph type="dt" sz="half" idx="10"/>
          </p:nvPr>
        </p:nvSpPr>
        <p:spPr/>
        <p:txBody>
          <a:bodyPr/>
          <a:lstStyle/>
          <a:p>
            <a:fld id="{A68A4EDB-52D0-4941-86D1-53EEF59B183B}" type="datetimeFigureOut">
              <a:rPr lang="en-US" smtClean="0"/>
              <a:t>4/20/2022</a:t>
            </a:fld>
            <a:endParaRPr lang="en-US"/>
          </a:p>
        </p:txBody>
      </p:sp>
      <p:sp>
        <p:nvSpPr>
          <p:cNvPr id="5" name="Footer Placeholder 4">
            <a:extLst>
              <a:ext uri="{FF2B5EF4-FFF2-40B4-BE49-F238E27FC236}">
                <a16:creationId xmlns:a16="http://schemas.microsoft.com/office/drawing/2014/main" id="{42220B47-2D4F-4169-BB23-26DCDDE017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76988F9-BB57-44D0-806C-0F86DF30F2D2}"/>
              </a:ext>
            </a:extLst>
          </p:cNvPr>
          <p:cNvSpPr>
            <a:spLocks noGrp="1"/>
          </p:cNvSpPr>
          <p:nvPr>
            <p:ph type="sldNum" sz="quarter" idx="12"/>
          </p:nvPr>
        </p:nvSpPr>
        <p:spPr/>
        <p:txBody>
          <a:bodyPr/>
          <a:lstStyle/>
          <a:p>
            <a:fld id="{53C08ABF-5670-49CE-878B-BFB69B7FFE07}" type="slidenum">
              <a:rPr lang="en-US" smtClean="0"/>
              <a:t>‹#›</a:t>
            </a:fld>
            <a:endParaRPr lang="en-US"/>
          </a:p>
        </p:txBody>
      </p:sp>
    </p:spTree>
    <p:extLst>
      <p:ext uri="{BB962C8B-B14F-4D97-AF65-F5344CB8AC3E}">
        <p14:creationId xmlns:p14="http://schemas.microsoft.com/office/powerpoint/2010/main" val="33388412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00270-6A6A-4E0F-886C-329DC825DA4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313BE25-1967-4AD0-A893-4BDAA8B4096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65AEB7D-8A0A-4784-B4ED-E4D2F3EC9E0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DD0107A-8CE6-4444-8304-C6F1EF1CBB0E}"/>
              </a:ext>
            </a:extLst>
          </p:cNvPr>
          <p:cNvSpPr>
            <a:spLocks noGrp="1"/>
          </p:cNvSpPr>
          <p:nvPr>
            <p:ph type="dt" sz="half" idx="10"/>
          </p:nvPr>
        </p:nvSpPr>
        <p:spPr/>
        <p:txBody>
          <a:bodyPr/>
          <a:lstStyle/>
          <a:p>
            <a:fld id="{A68A4EDB-52D0-4941-86D1-53EEF59B183B}" type="datetimeFigureOut">
              <a:rPr lang="en-US" smtClean="0"/>
              <a:t>4/20/2022</a:t>
            </a:fld>
            <a:endParaRPr lang="en-US"/>
          </a:p>
        </p:txBody>
      </p:sp>
      <p:sp>
        <p:nvSpPr>
          <p:cNvPr id="6" name="Footer Placeholder 5">
            <a:extLst>
              <a:ext uri="{FF2B5EF4-FFF2-40B4-BE49-F238E27FC236}">
                <a16:creationId xmlns:a16="http://schemas.microsoft.com/office/drawing/2014/main" id="{083E4229-1AB1-4C54-AEAD-1F4677674D0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4643309-115B-4095-B193-A187FEE31295}"/>
              </a:ext>
            </a:extLst>
          </p:cNvPr>
          <p:cNvSpPr>
            <a:spLocks noGrp="1"/>
          </p:cNvSpPr>
          <p:nvPr>
            <p:ph type="sldNum" sz="quarter" idx="12"/>
          </p:nvPr>
        </p:nvSpPr>
        <p:spPr/>
        <p:txBody>
          <a:bodyPr/>
          <a:lstStyle/>
          <a:p>
            <a:fld id="{53C08ABF-5670-49CE-878B-BFB69B7FFE07}" type="slidenum">
              <a:rPr lang="en-US" smtClean="0"/>
              <a:t>‹#›</a:t>
            </a:fld>
            <a:endParaRPr lang="en-US"/>
          </a:p>
        </p:txBody>
      </p:sp>
    </p:spTree>
    <p:extLst>
      <p:ext uri="{BB962C8B-B14F-4D97-AF65-F5344CB8AC3E}">
        <p14:creationId xmlns:p14="http://schemas.microsoft.com/office/powerpoint/2010/main" val="37179546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993D99-7CF5-474F-A322-6DFFAD851A4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306ACF8-4D89-4CF1-8870-0150D3B89B1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D6C4FFB-A0A5-4F41-A44B-AFBE1F74A17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8DAEE3B-0D5C-4480-9A53-5222580D1E6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2C52D0B-2D74-4005-85B3-98F21BD9F92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0BF6E3F-60F1-406E-96D2-F39F97C49CFC}"/>
              </a:ext>
            </a:extLst>
          </p:cNvPr>
          <p:cNvSpPr>
            <a:spLocks noGrp="1"/>
          </p:cNvSpPr>
          <p:nvPr>
            <p:ph type="dt" sz="half" idx="10"/>
          </p:nvPr>
        </p:nvSpPr>
        <p:spPr/>
        <p:txBody>
          <a:bodyPr/>
          <a:lstStyle/>
          <a:p>
            <a:fld id="{A68A4EDB-52D0-4941-86D1-53EEF59B183B}" type="datetimeFigureOut">
              <a:rPr lang="en-US" smtClean="0"/>
              <a:t>4/20/2022</a:t>
            </a:fld>
            <a:endParaRPr lang="en-US"/>
          </a:p>
        </p:txBody>
      </p:sp>
      <p:sp>
        <p:nvSpPr>
          <p:cNvPr id="8" name="Footer Placeholder 7">
            <a:extLst>
              <a:ext uri="{FF2B5EF4-FFF2-40B4-BE49-F238E27FC236}">
                <a16:creationId xmlns:a16="http://schemas.microsoft.com/office/drawing/2014/main" id="{3BAB8EA6-B618-45BF-A844-5D9E82366F0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5EF3CA9-BB0A-4C39-82D3-ED9BA18E1E1F}"/>
              </a:ext>
            </a:extLst>
          </p:cNvPr>
          <p:cNvSpPr>
            <a:spLocks noGrp="1"/>
          </p:cNvSpPr>
          <p:nvPr>
            <p:ph type="sldNum" sz="quarter" idx="12"/>
          </p:nvPr>
        </p:nvSpPr>
        <p:spPr/>
        <p:txBody>
          <a:bodyPr/>
          <a:lstStyle/>
          <a:p>
            <a:fld id="{53C08ABF-5670-49CE-878B-BFB69B7FFE07}" type="slidenum">
              <a:rPr lang="en-US" smtClean="0"/>
              <a:t>‹#›</a:t>
            </a:fld>
            <a:endParaRPr lang="en-US"/>
          </a:p>
        </p:txBody>
      </p:sp>
    </p:spTree>
    <p:extLst>
      <p:ext uri="{BB962C8B-B14F-4D97-AF65-F5344CB8AC3E}">
        <p14:creationId xmlns:p14="http://schemas.microsoft.com/office/powerpoint/2010/main" val="27928093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182B64-19D9-4A9E-A297-FF31CE3861B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8CE61AC-B9C5-4B4A-B549-789F91F5CABE}"/>
              </a:ext>
            </a:extLst>
          </p:cNvPr>
          <p:cNvSpPr>
            <a:spLocks noGrp="1"/>
          </p:cNvSpPr>
          <p:nvPr>
            <p:ph type="dt" sz="half" idx="10"/>
          </p:nvPr>
        </p:nvSpPr>
        <p:spPr/>
        <p:txBody>
          <a:bodyPr/>
          <a:lstStyle/>
          <a:p>
            <a:fld id="{A68A4EDB-52D0-4941-86D1-53EEF59B183B}" type="datetimeFigureOut">
              <a:rPr lang="en-US" smtClean="0"/>
              <a:t>4/20/2022</a:t>
            </a:fld>
            <a:endParaRPr lang="en-US"/>
          </a:p>
        </p:txBody>
      </p:sp>
      <p:sp>
        <p:nvSpPr>
          <p:cNvPr id="4" name="Footer Placeholder 3">
            <a:extLst>
              <a:ext uri="{FF2B5EF4-FFF2-40B4-BE49-F238E27FC236}">
                <a16:creationId xmlns:a16="http://schemas.microsoft.com/office/drawing/2014/main" id="{C39FEB4C-2C01-4159-B21F-4E51BCC833C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D05A771-B95A-4C34-987D-65CBB5AECB8B}"/>
              </a:ext>
            </a:extLst>
          </p:cNvPr>
          <p:cNvSpPr>
            <a:spLocks noGrp="1"/>
          </p:cNvSpPr>
          <p:nvPr>
            <p:ph type="sldNum" sz="quarter" idx="12"/>
          </p:nvPr>
        </p:nvSpPr>
        <p:spPr/>
        <p:txBody>
          <a:bodyPr/>
          <a:lstStyle/>
          <a:p>
            <a:fld id="{53C08ABF-5670-49CE-878B-BFB69B7FFE07}" type="slidenum">
              <a:rPr lang="en-US" smtClean="0"/>
              <a:t>‹#›</a:t>
            </a:fld>
            <a:endParaRPr lang="en-US"/>
          </a:p>
        </p:txBody>
      </p:sp>
    </p:spTree>
    <p:extLst>
      <p:ext uri="{BB962C8B-B14F-4D97-AF65-F5344CB8AC3E}">
        <p14:creationId xmlns:p14="http://schemas.microsoft.com/office/powerpoint/2010/main" val="13092393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E0B10D8-57F5-4E23-B1BB-73D41390D2E9}"/>
              </a:ext>
            </a:extLst>
          </p:cNvPr>
          <p:cNvSpPr>
            <a:spLocks noGrp="1"/>
          </p:cNvSpPr>
          <p:nvPr>
            <p:ph type="dt" sz="half" idx="10"/>
          </p:nvPr>
        </p:nvSpPr>
        <p:spPr/>
        <p:txBody>
          <a:bodyPr/>
          <a:lstStyle/>
          <a:p>
            <a:fld id="{A68A4EDB-52D0-4941-86D1-53EEF59B183B}" type="datetimeFigureOut">
              <a:rPr lang="en-US" smtClean="0"/>
              <a:t>4/20/2022</a:t>
            </a:fld>
            <a:endParaRPr lang="en-US"/>
          </a:p>
        </p:txBody>
      </p:sp>
      <p:sp>
        <p:nvSpPr>
          <p:cNvPr id="3" name="Footer Placeholder 2">
            <a:extLst>
              <a:ext uri="{FF2B5EF4-FFF2-40B4-BE49-F238E27FC236}">
                <a16:creationId xmlns:a16="http://schemas.microsoft.com/office/drawing/2014/main" id="{35C3698A-9054-477F-95ED-923A967D4E3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7C8D39A-DD4B-498B-B1B0-A180BE90869B}"/>
              </a:ext>
            </a:extLst>
          </p:cNvPr>
          <p:cNvSpPr>
            <a:spLocks noGrp="1"/>
          </p:cNvSpPr>
          <p:nvPr>
            <p:ph type="sldNum" sz="quarter" idx="12"/>
          </p:nvPr>
        </p:nvSpPr>
        <p:spPr/>
        <p:txBody>
          <a:bodyPr/>
          <a:lstStyle/>
          <a:p>
            <a:fld id="{53C08ABF-5670-49CE-878B-BFB69B7FFE07}" type="slidenum">
              <a:rPr lang="en-US" smtClean="0"/>
              <a:t>‹#›</a:t>
            </a:fld>
            <a:endParaRPr lang="en-US"/>
          </a:p>
        </p:txBody>
      </p:sp>
    </p:spTree>
    <p:extLst>
      <p:ext uri="{BB962C8B-B14F-4D97-AF65-F5344CB8AC3E}">
        <p14:creationId xmlns:p14="http://schemas.microsoft.com/office/powerpoint/2010/main" val="35065620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CAAE6B-2941-4EC9-A022-399DBB87A7F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E73C8DD-1099-4F40-A352-A9BC714B844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337AD41-8476-4EAF-AD4F-42F0CBDB052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3B81923-A0AA-4FE7-8F38-207353981F8F}"/>
              </a:ext>
            </a:extLst>
          </p:cNvPr>
          <p:cNvSpPr>
            <a:spLocks noGrp="1"/>
          </p:cNvSpPr>
          <p:nvPr>
            <p:ph type="dt" sz="half" idx="10"/>
          </p:nvPr>
        </p:nvSpPr>
        <p:spPr/>
        <p:txBody>
          <a:bodyPr/>
          <a:lstStyle/>
          <a:p>
            <a:fld id="{A68A4EDB-52D0-4941-86D1-53EEF59B183B}" type="datetimeFigureOut">
              <a:rPr lang="en-US" smtClean="0"/>
              <a:t>4/20/2022</a:t>
            </a:fld>
            <a:endParaRPr lang="en-US"/>
          </a:p>
        </p:txBody>
      </p:sp>
      <p:sp>
        <p:nvSpPr>
          <p:cNvPr id="6" name="Footer Placeholder 5">
            <a:extLst>
              <a:ext uri="{FF2B5EF4-FFF2-40B4-BE49-F238E27FC236}">
                <a16:creationId xmlns:a16="http://schemas.microsoft.com/office/drawing/2014/main" id="{A796A094-8C6B-44C8-9AED-BFBA52AFA26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6FBC21F-7F0D-439A-8676-72A42959EF5F}"/>
              </a:ext>
            </a:extLst>
          </p:cNvPr>
          <p:cNvSpPr>
            <a:spLocks noGrp="1"/>
          </p:cNvSpPr>
          <p:nvPr>
            <p:ph type="sldNum" sz="quarter" idx="12"/>
          </p:nvPr>
        </p:nvSpPr>
        <p:spPr/>
        <p:txBody>
          <a:bodyPr/>
          <a:lstStyle/>
          <a:p>
            <a:fld id="{53C08ABF-5670-49CE-878B-BFB69B7FFE07}" type="slidenum">
              <a:rPr lang="en-US" smtClean="0"/>
              <a:t>‹#›</a:t>
            </a:fld>
            <a:endParaRPr lang="en-US"/>
          </a:p>
        </p:txBody>
      </p:sp>
    </p:spTree>
    <p:extLst>
      <p:ext uri="{BB962C8B-B14F-4D97-AF65-F5344CB8AC3E}">
        <p14:creationId xmlns:p14="http://schemas.microsoft.com/office/powerpoint/2010/main" val="4194088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6E3A54-EBEA-4809-9241-59344257E11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337686E-80C9-4528-B6F1-2C81781342C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E0E8D23-3CA4-4779-A786-B810C5B07F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28A8A18-5918-49D9-B64E-FE67F1B3FFA7}"/>
              </a:ext>
            </a:extLst>
          </p:cNvPr>
          <p:cNvSpPr>
            <a:spLocks noGrp="1"/>
          </p:cNvSpPr>
          <p:nvPr>
            <p:ph type="dt" sz="half" idx="10"/>
          </p:nvPr>
        </p:nvSpPr>
        <p:spPr/>
        <p:txBody>
          <a:bodyPr/>
          <a:lstStyle/>
          <a:p>
            <a:fld id="{A68A4EDB-52D0-4941-86D1-53EEF59B183B}" type="datetimeFigureOut">
              <a:rPr lang="en-US" smtClean="0"/>
              <a:t>4/20/2022</a:t>
            </a:fld>
            <a:endParaRPr lang="en-US"/>
          </a:p>
        </p:txBody>
      </p:sp>
      <p:sp>
        <p:nvSpPr>
          <p:cNvPr id="6" name="Footer Placeholder 5">
            <a:extLst>
              <a:ext uri="{FF2B5EF4-FFF2-40B4-BE49-F238E27FC236}">
                <a16:creationId xmlns:a16="http://schemas.microsoft.com/office/drawing/2014/main" id="{105C3135-60A0-4A5A-B793-5099452CB93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AA7B429-478F-43E6-87AF-0840414EC5B4}"/>
              </a:ext>
            </a:extLst>
          </p:cNvPr>
          <p:cNvSpPr>
            <a:spLocks noGrp="1"/>
          </p:cNvSpPr>
          <p:nvPr>
            <p:ph type="sldNum" sz="quarter" idx="12"/>
          </p:nvPr>
        </p:nvSpPr>
        <p:spPr/>
        <p:txBody>
          <a:bodyPr/>
          <a:lstStyle/>
          <a:p>
            <a:fld id="{53C08ABF-5670-49CE-878B-BFB69B7FFE07}" type="slidenum">
              <a:rPr lang="en-US" smtClean="0"/>
              <a:t>‹#›</a:t>
            </a:fld>
            <a:endParaRPr lang="en-US"/>
          </a:p>
        </p:txBody>
      </p:sp>
    </p:spTree>
    <p:extLst>
      <p:ext uri="{BB962C8B-B14F-4D97-AF65-F5344CB8AC3E}">
        <p14:creationId xmlns:p14="http://schemas.microsoft.com/office/powerpoint/2010/main" val="35859723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7F3D053-ABF9-41E9-B2CF-5ABB6EB6F56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DA1C16C-9894-46A6-9F68-42C88CBC432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487B05-BBAE-4D66-80EB-98AB84EFEA6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68A4EDB-52D0-4941-86D1-53EEF59B183B}" type="datetimeFigureOut">
              <a:rPr lang="en-US" smtClean="0"/>
              <a:t>4/20/2022</a:t>
            </a:fld>
            <a:endParaRPr lang="en-US"/>
          </a:p>
        </p:txBody>
      </p:sp>
      <p:sp>
        <p:nvSpPr>
          <p:cNvPr id="5" name="Footer Placeholder 4">
            <a:extLst>
              <a:ext uri="{FF2B5EF4-FFF2-40B4-BE49-F238E27FC236}">
                <a16:creationId xmlns:a16="http://schemas.microsoft.com/office/drawing/2014/main" id="{3299C32D-55B0-4B75-A3B5-2F4A3E7271E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B9F4D21-4229-4DA8-B9B3-DDDEF9AF35D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3C08ABF-5670-49CE-878B-BFB69B7FFE07}" type="slidenum">
              <a:rPr lang="en-US" smtClean="0"/>
              <a:t>‹#›</a:t>
            </a:fld>
            <a:endParaRPr lang="en-US"/>
          </a:p>
        </p:txBody>
      </p:sp>
    </p:spTree>
    <p:extLst>
      <p:ext uri="{BB962C8B-B14F-4D97-AF65-F5344CB8AC3E}">
        <p14:creationId xmlns:p14="http://schemas.microsoft.com/office/powerpoint/2010/main" val="23848194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rxjs.dev/guide/overview"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angular.io/api/core/EventEmitter#subscribe"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angular.io/guide/router-tutorial-toh#canactivate-requiring-authentication"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hyperlink" Target="https://angular.io/api/router/CanLoad" TargetMode="External"/><Relationship Id="rId2" Type="http://schemas.openxmlformats.org/officeDocument/2006/relationships/hyperlink" Target="https://angular.io/api/router/Resolve#description"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A982DE-0D37-462F-A5C8-9E639E5922CB}"/>
              </a:ext>
            </a:extLst>
          </p:cNvPr>
          <p:cNvSpPr>
            <a:spLocks noGrp="1"/>
          </p:cNvSpPr>
          <p:nvPr>
            <p:ph type="ctrTitle"/>
          </p:nvPr>
        </p:nvSpPr>
        <p:spPr/>
        <p:txBody>
          <a:bodyPr/>
          <a:lstStyle/>
          <a:p>
            <a:r>
              <a:rPr lang="en-US"/>
              <a:t>Routing basics 2</a:t>
            </a:r>
            <a:endParaRPr lang="en-US" dirty="0"/>
          </a:p>
        </p:txBody>
      </p:sp>
      <p:sp>
        <p:nvSpPr>
          <p:cNvPr id="3" name="Subtitle 2">
            <a:extLst>
              <a:ext uri="{FF2B5EF4-FFF2-40B4-BE49-F238E27FC236}">
                <a16:creationId xmlns:a16="http://schemas.microsoft.com/office/drawing/2014/main" id="{9F28BBFC-329B-4397-8F99-C93883B2C126}"/>
              </a:ext>
            </a:extLst>
          </p:cNvPr>
          <p:cNvSpPr>
            <a:spLocks noGrp="1"/>
          </p:cNvSpPr>
          <p:nvPr>
            <p:ph type="subTitle" idx="1"/>
          </p:nvPr>
        </p:nvSpPr>
        <p:spPr/>
        <p:txBody>
          <a:bodyPr/>
          <a:lstStyle/>
          <a:p>
            <a:r>
              <a:rPr lang="en-US" dirty="0"/>
              <a:t>Hardeep </a:t>
            </a:r>
            <a:r>
              <a:rPr lang="en-US"/>
              <a:t>Kaur Dhalla</a:t>
            </a:r>
          </a:p>
        </p:txBody>
      </p:sp>
    </p:spTree>
    <p:extLst>
      <p:ext uri="{BB962C8B-B14F-4D97-AF65-F5344CB8AC3E}">
        <p14:creationId xmlns:p14="http://schemas.microsoft.com/office/powerpoint/2010/main" val="8306074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C9B820-C1A8-442E-9E3C-8EEA56E2686E}"/>
              </a:ext>
            </a:extLst>
          </p:cNvPr>
          <p:cNvSpPr>
            <a:spLocks noGrp="1"/>
          </p:cNvSpPr>
          <p:nvPr>
            <p:ph type="title"/>
          </p:nvPr>
        </p:nvSpPr>
        <p:spPr/>
        <p:txBody>
          <a:bodyPr/>
          <a:lstStyle/>
          <a:p>
            <a:r>
              <a:rPr lang="en-US" dirty="0"/>
              <a:t>Observables</a:t>
            </a:r>
          </a:p>
        </p:txBody>
      </p:sp>
      <p:sp>
        <p:nvSpPr>
          <p:cNvPr id="3" name="Content Placeholder 2">
            <a:extLst>
              <a:ext uri="{FF2B5EF4-FFF2-40B4-BE49-F238E27FC236}">
                <a16:creationId xmlns:a16="http://schemas.microsoft.com/office/drawing/2014/main" id="{3B7A49D7-341F-4354-BF86-01A7A627080B}"/>
              </a:ext>
            </a:extLst>
          </p:cNvPr>
          <p:cNvSpPr>
            <a:spLocks noGrp="1"/>
          </p:cNvSpPr>
          <p:nvPr>
            <p:ph idx="1"/>
          </p:nvPr>
        </p:nvSpPr>
        <p:spPr/>
        <p:txBody>
          <a:bodyPr>
            <a:normAutofit/>
          </a:bodyPr>
          <a:lstStyle/>
          <a:p>
            <a:r>
              <a:rPr lang="en-US" dirty="0"/>
              <a:t>The observer pattern is a software design pattern in which an object, called the subject, maintains a list of its dependents, called observers, and notifies them automatically of state changes. </a:t>
            </a:r>
          </a:p>
          <a:p>
            <a:r>
              <a:rPr lang="en-US" dirty="0"/>
              <a:t>This pattern is similar (but not identical) to the publish/subscribe design pattern.</a:t>
            </a:r>
          </a:p>
          <a:p>
            <a:r>
              <a:rPr lang="en-US" dirty="0"/>
              <a:t>They are used frequently in Angular and are a technique for event handling, asynchronous programming, and handling multiple values.</a:t>
            </a:r>
          </a:p>
          <a:p>
            <a:endParaRPr lang="en-US" dirty="0"/>
          </a:p>
        </p:txBody>
      </p:sp>
      <p:sp>
        <p:nvSpPr>
          <p:cNvPr id="4" name="Rectangle 1">
            <a:extLst>
              <a:ext uri="{FF2B5EF4-FFF2-40B4-BE49-F238E27FC236}">
                <a16:creationId xmlns:a16="http://schemas.microsoft.com/office/drawing/2014/main" id="{4EF15912-09CC-4F23-BCA5-7A67689704BC}"/>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863975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9297A2-7AC8-48F8-89F2-F2B0B8C6F9C8}"/>
              </a:ext>
            </a:extLst>
          </p:cNvPr>
          <p:cNvSpPr>
            <a:spLocks noGrp="1"/>
          </p:cNvSpPr>
          <p:nvPr>
            <p:ph type="title"/>
          </p:nvPr>
        </p:nvSpPr>
        <p:spPr/>
        <p:txBody>
          <a:bodyPr/>
          <a:lstStyle/>
          <a:p>
            <a:r>
              <a:rPr lang="en-US" dirty="0"/>
              <a:t>How it works?</a:t>
            </a:r>
          </a:p>
        </p:txBody>
      </p:sp>
      <p:sp>
        <p:nvSpPr>
          <p:cNvPr id="3" name="Content Placeholder 2">
            <a:extLst>
              <a:ext uri="{FF2B5EF4-FFF2-40B4-BE49-F238E27FC236}">
                <a16:creationId xmlns:a16="http://schemas.microsoft.com/office/drawing/2014/main" id="{38864C16-6045-4E51-BDEB-73B6FB74F9F3}"/>
              </a:ext>
            </a:extLst>
          </p:cNvPr>
          <p:cNvSpPr>
            <a:spLocks noGrp="1"/>
          </p:cNvSpPr>
          <p:nvPr>
            <p:ph idx="1"/>
          </p:nvPr>
        </p:nvSpPr>
        <p:spPr/>
        <p:txBody>
          <a:bodyPr/>
          <a:lstStyle/>
          <a:p>
            <a:r>
              <a:rPr lang="en-US" dirty="0"/>
              <a:t>An Observable instance begins publishing values only when someone subscribes to it.</a:t>
            </a:r>
          </a:p>
          <a:p>
            <a:r>
              <a:rPr lang="en-US" dirty="0"/>
              <a:t>You subscribe by calling the subscribe() method of the instance, passing an observer object to receive the notifications. </a:t>
            </a:r>
          </a:p>
          <a:p>
            <a:endParaRPr lang="en-US" dirty="0"/>
          </a:p>
        </p:txBody>
      </p:sp>
    </p:spTree>
    <p:extLst>
      <p:ext uri="{BB962C8B-B14F-4D97-AF65-F5344CB8AC3E}">
        <p14:creationId xmlns:p14="http://schemas.microsoft.com/office/powerpoint/2010/main" val="21558253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A294F-1061-47B5-93F6-FABEAD8C5AC3}"/>
              </a:ext>
            </a:extLst>
          </p:cNvPr>
          <p:cNvSpPr>
            <a:spLocks noGrp="1"/>
          </p:cNvSpPr>
          <p:nvPr>
            <p:ph type="title"/>
          </p:nvPr>
        </p:nvSpPr>
        <p:spPr/>
        <p:txBody>
          <a:bodyPr/>
          <a:lstStyle/>
          <a:p>
            <a:r>
              <a:rPr lang="en-US" dirty="0"/>
              <a:t>Observables</a:t>
            </a:r>
          </a:p>
        </p:txBody>
      </p:sp>
      <p:sp>
        <p:nvSpPr>
          <p:cNvPr id="3" name="Content Placeholder 2">
            <a:extLst>
              <a:ext uri="{FF2B5EF4-FFF2-40B4-BE49-F238E27FC236}">
                <a16:creationId xmlns:a16="http://schemas.microsoft.com/office/drawing/2014/main" id="{D2D94126-A06D-498B-8CB8-FB45EB6CC382}"/>
              </a:ext>
            </a:extLst>
          </p:cNvPr>
          <p:cNvSpPr>
            <a:spLocks noGrp="1"/>
          </p:cNvSpPr>
          <p:nvPr>
            <p:ph idx="1"/>
          </p:nvPr>
        </p:nvSpPr>
        <p:spPr/>
        <p:txBody>
          <a:bodyPr/>
          <a:lstStyle/>
          <a:p>
            <a:r>
              <a:rPr lang="en-US" dirty="0"/>
              <a:t>an observable can send 3 types of notifications:</a:t>
            </a:r>
          </a:p>
        </p:txBody>
      </p:sp>
      <p:pic>
        <p:nvPicPr>
          <p:cNvPr id="5" name="Picture 4">
            <a:extLst>
              <a:ext uri="{FF2B5EF4-FFF2-40B4-BE49-F238E27FC236}">
                <a16:creationId xmlns:a16="http://schemas.microsoft.com/office/drawing/2014/main" id="{313C089D-DAE5-41D1-8F8F-9EECAE2FA9F3}"/>
              </a:ext>
            </a:extLst>
          </p:cNvPr>
          <p:cNvPicPr>
            <a:picLocks noChangeAspect="1"/>
          </p:cNvPicPr>
          <p:nvPr/>
        </p:nvPicPr>
        <p:blipFill>
          <a:blip r:embed="rId2"/>
          <a:stretch>
            <a:fillRect/>
          </a:stretch>
        </p:blipFill>
        <p:spPr>
          <a:xfrm>
            <a:off x="1084916" y="2639454"/>
            <a:ext cx="8202170" cy="3353268"/>
          </a:xfrm>
          <a:prstGeom prst="rect">
            <a:avLst/>
          </a:prstGeom>
        </p:spPr>
      </p:pic>
    </p:spTree>
    <p:extLst>
      <p:ext uri="{BB962C8B-B14F-4D97-AF65-F5344CB8AC3E}">
        <p14:creationId xmlns:p14="http://schemas.microsoft.com/office/powerpoint/2010/main" val="33626521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5F9CB1E-B8FB-40A6-85EE-11D657F9F688}"/>
              </a:ext>
            </a:extLst>
          </p:cNvPr>
          <p:cNvPicPr>
            <a:picLocks noChangeAspect="1"/>
          </p:cNvPicPr>
          <p:nvPr/>
        </p:nvPicPr>
        <p:blipFill>
          <a:blip r:embed="rId2"/>
          <a:stretch>
            <a:fillRect/>
          </a:stretch>
        </p:blipFill>
        <p:spPr>
          <a:xfrm>
            <a:off x="2233774" y="493273"/>
            <a:ext cx="7724451" cy="5674262"/>
          </a:xfrm>
          <a:prstGeom prst="rect">
            <a:avLst/>
          </a:prstGeom>
        </p:spPr>
      </p:pic>
      <p:sp>
        <p:nvSpPr>
          <p:cNvPr id="4" name="TextBox 3">
            <a:extLst>
              <a:ext uri="{FF2B5EF4-FFF2-40B4-BE49-F238E27FC236}">
                <a16:creationId xmlns:a16="http://schemas.microsoft.com/office/drawing/2014/main" id="{463F1788-08A1-4FC7-B69B-820506B4158D}"/>
              </a:ext>
            </a:extLst>
          </p:cNvPr>
          <p:cNvSpPr txBox="1"/>
          <p:nvPr/>
        </p:nvSpPr>
        <p:spPr>
          <a:xfrm>
            <a:off x="10571584" y="578498"/>
            <a:ext cx="1160341" cy="923330"/>
          </a:xfrm>
          <a:prstGeom prst="rect">
            <a:avLst/>
          </a:prstGeom>
          <a:noFill/>
        </p:spPr>
        <p:txBody>
          <a:bodyPr wrap="square" rtlCol="0">
            <a:spAutoFit/>
          </a:bodyPr>
          <a:lstStyle/>
          <a:p>
            <a:r>
              <a:rPr lang="en-US" b="0" i="0" cap="all" dirty="0">
                <a:solidFill>
                  <a:srgbClr val="444444"/>
                </a:solidFill>
                <a:effectLst/>
                <a:latin typeface="Roboto" panose="02000000000000000000" pitchFamily="2" charset="0"/>
              </a:rPr>
              <a:t>RXJS library METHOD </a:t>
            </a:r>
            <a:endParaRPr lang="en-US" dirty="0"/>
          </a:p>
        </p:txBody>
      </p:sp>
      <p:cxnSp>
        <p:nvCxnSpPr>
          <p:cNvPr id="7" name="Straight Arrow Connector 6">
            <a:extLst>
              <a:ext uri="{FF2B5EF4-FFF2-40B4-BE49-F238E27FC236}">
                <a16:creationId xmlns:a16="http://schemas.microsoft.com/office/drawing/2014/main" id="{D72ACFC6-63C9-4A70-8EF9-DABF7D2DD6A6}"/>
              </a:ext>
            </a:extLst>
          </p:cNvPr>
          <p:cNvCxnSpPr/>
          <p:nvPr/>
        </p:nvCxnSpPr>
        <p:spPr>
          <a:xfrm flipH="1">
            <a:off x="5210355" y="992038"/>
            <a:ext cx="5443268" cy="3968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990023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F77882-C9AE-4E0D-8E93-23D41A4D64D3}"/>
              </a:ext>
            </a:extLst>
          </p:cNvPr>
          <p:cNvSpPr>
            <a:spLocks noGrp="1"/>
          </p:cNvSpPr>
          <p:nvPr>
            <p:ph type="title"/>
          </p:nvPr>
        </p:nvSpPr>
        <p:spPr/>
        <p:txBody>
          <a:bodyPr/>
          <a:lstStyle/>
          <a:p>
            <a:r>
              <a:rPr lang="en-US" dirty="0"/>
              <a:t>Observables</a:t>
            </a:r>
          </a:p>
        </p:txBody>
      </p:sp>
      <p:sp>
        <p:nvSpPr>
          <p:cNvPr id="3" name="Content Placeholder 2">
            <a:extLst>
              <a:ext uri="{FF2B5EF4-FFF2-40B4-BE49-F238E27FC236}">
                <a16:creationId xmlns:a16="http://schemas.microsoft.com/office/drawing/2014/main" id="{841153AF-EEB6-4B16-B80F-ABF723A39442}"/>
              </a:ext>
            </a:extLst>
          </p:cNvPr>
          <p:cNvSpPr>
            <a:spLocks noGrp="1"/>
          </p:cNvSpPr>
          <p:nvPr>
            <p:ph idx="1"/>
          </p:nvPr>
        </p:nvSpPr>
        <p:spPr>
          <a:xfrm>
            <a:off x="838200" y="1903263"/>
            <a:ext cx="10515600" cy="4351338"/>
          </a:xfrm>
        </p:spPr>
        <p:txBody>
          <a:bodyPr/>
          <a:lstStyle/>
          <a:p>
            <a:r>
              <a:rPr lang="en-US" dirty="0"/>
              <a:t>Alternatively, the subscribe() method can accept callback function definitions in line, for next, error, and complete handlers. For example, the following subscribe() call is the same as the one that specifies the predefined observer:</a:t>
            </a:r>
          </a:p>
        </p:txBody>
      </p:sp>
      <p:pic>
        <p:nvPicPr>
          <p:cNvPr id="6" name="Picture 5">
            <a:extLst>
              <a:ext uri="{FF2B5EF4-FFF2-40B4-BE49-F238E27FC236}">
                <a16:creationId xmlns:a16="http://schemas.microsoft.com/office/drawing/2014/main" id="{8ECE02C8-FF8B-4413-9F63-A5CD04CAB20F}"/>
              </a:ext>
            </a:extLst>
          </p:cNvPr>
          <p:cNvPicPr>
            <a:picLocks noChangeAspect="1"/>
          </p:cNvPicPr>
          <p:nvPr/>
        </p:nvPicPr>
        <p:blipFill>
          <a:blip r:embed="rId2"/>
          <a:stretch>
            <a:fillRect/>
          </a:stretch>
        </p:blipFill>
        <p:spPr>
          <a:xfrm>
            <a:off x="1954828" y="3650459"/>
            <a:ext cx="6875028" cy="2250009"/>
          </a:xfrm>
          <a:prstGeom prst="rect">
            <a:avLst/>
          </a:prstGeom>
        </p:spPr>
      </p:pic>
    </p:spTree>
    <p:extLst>
      <p:ext uri="{BB962C8B-B14F-4D97-AF65-F5344CB8AC3E}">
        <p14:creationId xmlns:p14="http://schemas.microsoft.com/office/powerpoint/2010/main" val="4729429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D8FD5-05CA-454B-9E6B-B182F76DA5E4}"/>
              </a:ext>
            </a:extLst>
          </p:cNvPr>
          <p:cNvSpPr>
            <a:spLocks noGrp="1"/>
          </p:cNvSpPr>
          <p:nvPr>
            <p:ph type="title"/>
          </p:nvPr>
        </p:nvSpPr>
        <p:spPr/>
        <p:txBody>
          <a:bodyPr/>
          <a:lstStyle/>
          <a:p>
            <a:r>
              <a:rPr lang="en-US" dirty="0"/>
              <a:t>The </a:t>
            </a:r>
            <a:r>
              <a:rPr lang="en-US" dirty="0" err="1"/>
              <a:t>RxJS</a:t>
            </a:r>
            <a:r>
              <a:rPr lang="en-US" dirty="0"/>
              <a:t> library</a:t>
            </a:r>
          </a:p>
        </p:txBody>
      </p:sp>
      <p:sp>
        <p:nvSpPr>
          <p:cNvPr id="3" name="Content Placeholder 2">
            <a:extLst>
              <a:ext uri="{FF2B5EF4-FFF2-40B4-BE49-F238E27FC236}">
                <a16:creationId xmlns:a16="http://schemas.microsoft.com/office/drawing/2014/main" id="{2FFA2111-689E-462E-8198-4FE6621245DE}"/>
              </a:ext>
            </a:extLst>
          </p:cNvPr>
          <p:cNvSpPr>
            <a:spLocks noGrp="1"/>
          </p:cNvSpPr>
          <p:nvPr>
            <p:ph idx="1"/>
          </p:nvPr>
        </p:nvSpPr>
        <p:spPr/>
        <p:txBody>
          <a:bodyPr/>
          <a:lstStyle/>
          <a:p>
            <a:r>
              <a:rPr lang="en-US" dirty="0">
                <a:hlinkClick r:id="rId2"/>
              </a:rPr>
              <a:t>https://rxjs.dev/guide/overview</a:t>
            </a:r>
            <a:endParaRPr lang="en-US" dirty="0"/>
          </a:p>
          <a:p>
            <a:r>
              <a:rPr lang="en-US" dirty="0"/>
              <a:t>The </a:t>
            </a:r>
            <a:r>
              <a:rPr lang="en-US" dirty="0" err="1"/>
              <a:t>RxJS</a:t>
            </a:r>
            <a:r>
              <a:rPr lang="en-US" dirty="0"/>
              <a:t> (Reactive Extensions for JavaScript) is a 3rd party library that we can use in angular for reactive programming.</a:t>
            </a:r>
          </a:p>
          <a:p>
            <a:r>
              <a:rPr lang="en-US" dirty="0"/>
              <a:t>We can work with data streams using observables.</a:t>
            </a:r>
          </a:p>
          <a:p>
            <a:r>
              <a:rPr lang="en-US" dirty="0"/>
              <a:t>The library also provides utility functions for creating and working with observables. </a:t>
            </a:r>
          </a:p>
        </p:txBody>
      </p:sp>
      <p:pic>
        <p:nvPicPr>
          <p:cNvPr id="5" name="Picture 4">
            <a:extLst>
              <a:ext uri="{FF2B5EF4-FFF2-40B4-BE49-F238E27FC236}">
                <a16:creationId xmlns:a16="http://schemas.microsoft.com/office/drawing/2014/main" id="{BA69F46E-252A-4916-A5F0-1EA7122938C4}"/>
              </a:ext>
            </a:extLst>
          </p:cNvPr>
          <p:cNvPicPr>
            <a:picLocks noChangeAspect="1"/>
          </p:cNvPicPr>
          <p:nvPr/>
        </p:nvPicPr>
        <p:blipFill>
          <a:blip r:embed="rId3"/>
          <a:stretch>
            <a:fillRect/>
          </a:stretch>
        </p:blipFill>
        <p:spPr>
          <a:xfrm>
            <a:off x="3910108" y="4258589"/>
            <a:ext cx="6373114" cy="2343477"/>
          </a:xfrm>
          <a:prstGeom prst="rect">
            <a:avLst/>
          </a:prstGeom>
        </p:spPr>
      </p:pic>
    </p:spTree>
    <p:extLst>
      <p:ext uri="{BB962C8B-B14F-4D97-AF65-F5344CB8AC3E}">
        <p14:creationId xmlns:p14="http://schemas.microsoft.com/office/powerpoint/2010/main" val="17536936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DD08D8-9141-4766-A59A-9E3C5074B13D}"/>
              </a:ext>
            </a:extLst>
          </p:cNvPr>
          <p:cNvSpPr>
            <a:spLocks noGrp="1"/>
          </p:cNvSpPr>
          <p:nvPr>
            <p:ph type="title"/>
          </p:nvPr>
        </p:nvSpPr>
        <p:spPr/>
        <p:txBody>
          <a:bodyPr/>
          <a:lstStyle/>
          <a:p>
            <a:r>
              <a:rPr lang="en-US" dirty="0"/>
              <a:t>The </a:t>
            </a:r>
            <a:r>
              <a:rPr lang="en-US" dirty="0" err="1"/>
              <a:t>RxJS</a:t>
            </a:r>
            <a:r>
              <a:rPr lang="en-US" dirty="0"/>
              <a:t> library</a:t>
            </a:r>
          </a:p>
        </p:txBody>
      </p:sp>
      <p:sp>
        <p:nvSpPr>
          <p:cNvPr id="3" name="Content Placeholder 2">
            <a:extLst>
              <a:ext uri="{FF2B5EF4-FFF2-40B4-BE49-F238E27FC236}">
                <a16:creationId xmlns:a16="http://schemas.microsoft.com/office/drawing/2014/main" id="{46617928-E462-46B1-9D26-14EE2456B82E}"/>
              </a:ext>
            </a:extLst>
          </p:cNvPr>
          <p:cNvSpPr>
            <a:spLocks noGrp="1"/>
          </p:cNvSpPr>
          <p:nvPr>
            <p:ph idx="1"/>
          </p:nvPr>
        </p:nvSpPr>
        <p:spPr/>
        <p:txBody>
          <a:bodyPr>
            <a:normAutofit lnSpcReduction="10000"/>
          </a:bodyPr>
          <a:lstStyle/>
          <a:p>
            <a:r>
              <a:rPr lang="en-US" dirty="0" err="1"/>
              <a:t>EventEmitter</a:t>
            </a:r>
            <a:r>
              <a:rPr lang="en-US" dirty="0"/>
              <a:t> extends </a:t>
            </a:r>
            <a:r>
              <a:rPr lang="en-US" dirty="0" err="1"/>
              <a:t>RxJSSubject</a:t>
            </a:r>
            <a:r>
              <a:rPr lang="en-US" dirty="0"/>
              <a:t> </a:t>
            </a:r>
          </a:p>
          <a:p>
            <a:r>
              <a:rPr lang="en-US" dirty="0">
                <a:hlinkClick r:id="rId2"/>
              </a:rPr>
              <a:t>https://angular.io/api/core/EventEmitter#subscribe</a:t>
            </a:r>
            <a:endParaRPr lang="en-US" dirty="0"/>
          </a:p>
          <a:p>
            <a:r>
              <a:rPr lang="en-US" dirty="0" err="1"/>
              <a:t>Angular's</a:t>
            </a:r>
            <a:r>
              <a:rPr lang="en-US" dirty="0"/>
              <a:t> </a:t>
            </a:r>
            <a:r>
              <a:rPr lang="en-US" dirty="0" err="1"/>
              <a:t>HttpClient</a:t>
            </a:r>
            <a:r>
              <a:rPr lang="en-US" dirty="0"/>
              <a:t> returns observables from HTTP method calls. For instance, </a:t>
            </a:r>
            <a:r>
              <a:rPr lang="en-US" dirty="0" err="1"/>
              <a:t>http.get</a:t>
            </a:r>
            <a:r>
              <a:rPr lang="en-US" dirty="0"/>
              <a:t>('/</a:t>
            </a:r>
            <a:r>
              <a:rPr lang="en-US" dirty="0" err="1"/>
              <a:t>api</a:t>
            </a:r>
            <a:r>
              <a:rPr lang="en-US" dirty="0"/>
              <a:t>') returns an observable.  </a:t>
            </a:r>
          </a:p>
          <a:p>
            <a:r>
              <a:rPr lang="en-US" dirty="0"/>
              <a:t>Router class, </a:t>
            </a:r>
            <a:r>
              <a:rPr lang="en-US" dirty="0" err="1"/>
              <a:t>ActivatedRoute</a:t>
            </a:r>
            <a:r>
              <a:rPr lang="en-US" dirty="0"/>
              <a:t> class also makes use of observables to get information about a route path and parameters etc.</a:t>
            </a:r>
          </a:p>
          <a:p>
            <a:r>
              <a:rPr lang="en-US" dirty="0"/>
              <a:t>Reactive forms have properties that use observables to monitor form control values.</a:t>
            </a:r>
          </a:p>
          <a:p>
            <a:pPr lvl="1"/>
            <a:r>
              <a:rPr lang="en-US" dirty="0"/>
              <a:t>The </a:t>
            </a:r>
            <a:r>
              <a:rPr lang="en-US" dirty="0" err="1"/>
              <a:t>FormControl</a:t>
            </a:r>
            <a:r>
              <a:rPr lang="en-US" dirty="0"/>
              <a:t> properties </a:t>
            </a:r>
            <a:r>
              <a:rPr lang="en-US" dirty="0" err="1"/>
              <a:t>valueChanges</a:t>
            </a:r>
            <a:r>
              <a:rPr lang="en-US" dirty="0"/>
              <a:t> and </a:t>
            </a:r>
            <a:r>
              <a:rPr lang="en-US" dirty="0" err="1"/>
              <a:t>statusChanges</a:t>
            </a:r>
            <a:r>
              <a:rPr lang="en-US" dirty="0"/>
              <a:t> contain observables that raise change events.  </a:t>
            </a:r>
          </a:p>
          <a:p>
            <a:pPr lvl="1"/>
            <a:endParaRPr lang="en-US" dirty="0"/>
          </a:p>
          <a:p>
            <a:endParaRPr lang="en-US" dirty="0"/>
          </a:p>
        </p:txBody>
      </p:sp>
      <p:sp>
        <p:nvSpPr>
          <p:cNvPr id="5" name="Rectangle 2">
            <a:extLst>
              <a:ext uri="{FF2B5EF4-FFF2-40B4-BE49-F238E27FC236}">
                <a16:creationId xmlns:a16="http://schemas.microsoft.com/office/drawing/2014/main" id="{6E19761F-CB11-49D4-8BB7-D81EEF83C3AE}"/>
              </a:ext>
            </a:extLst>
          </p:cNvPr>
          <p:cNvSpPr>
            <a:spLocks noChangeArrowheads="1"/>
          </p:cNvSpPr>
          <p:nvPr/>
        </p:nvSpPr>
        <p:spPr bwMode="auto">
          <a:xfrm>
            <a:off x="0" y="-184666"/>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113174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7ED8-9875-4236-AA2B-3D6D5C44573F}"/>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2A2E2E3A-44A5-4CB6-BF8F-E13C68FFAEEA}"/>
              </a:ext>
            </a:extLst>
          </p:cNvPr>
          <p:cNvSpPr>
            <a:spLocks noGrp="1"/>
          </p:cNvSpPr>
          <p:nvPr>
            <p:ph idx="1"/>
          </p:nvPr>
        </p:nvSpPr>
        <p:spPr/>
        <p:txBody>
          <a:bodyPr/>
          <a:lstStyle/>
          <a:p>
            <a:r>
              <a:rPr lang="en-US" dirty="0">
                <a:hlinkClick r:id="rId2"/>
              </a:rPr>
              <a:t>https://angular.io/guide/router-tutorial-toh#canactivate-requiring-authentication</a:t>
            </a:r>
            <a:endParaRPr lang="en-US" dirty="0"/>
          </a:p>
          <a:p>
            <a:endParaRPr lang="en-US" dirty="0"/>
          </a:p>
        </p:txBody>
      </p:sp>
    </p:spTree>
    <p:extLst>
      <p:ext uri="{BB962C8B-B14F-4D97-AF65-F5344CB8AC3E}">
        <p14:creationId xmlns:p14="http://schemas.microsoft.com/office/powerpoint/2010/main" val="9252982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154859-0D35-42EF-9AA2-A811C06E992D}"/>
              </a:ext>
            </a:extLst>
          </p:cNvPr>
          <p:cNvSpPr>
            <a:spLocks noGrp="1"/>
          </p:cNvSpPr>
          <p:nvPr>
            <p:ph type="title"/>
          </p:nvPr>
        </p:nvSpPr>
        <p:spPr/>
        <p:txBody>
          <a:bodyPr/>
          <a:lstStyle/>
          <a:p>
            <a:r>
              <a:rPr lang="en-US" dirty="0"/>
              <a:t>Objectives</a:t>
            </a:r>
          </a:p>
        </p:txBody>
      </p:sp>
      <p:sp>
        <p:nvSpPr>
          <p:cNvPr id="3" name="Content Placeholder 2">
            <a:extLst>
              <a:ext uri="{FF2B5EF4-FFF2-40B4-BE49-F238E27FC236}">
                <a16:creationId xmlns:a16="http://schemas.microsoft.com/office/drawing/2014/main" id="{1AE46EE1-62F3-4A5B-8A72-C77E0ACFA0BB}"/>
              </a:ext>
            </a:extLst>
          </p:cNvPr>
          <p:cNvSpPr>
            <a:spLocks noGrp="1"/>
          </p:cNvSpPr>
          <p:nvPr>
            <p:ph idx="1"/>
          </p:nvPr>
        </p:nvSpPr>
        <p:spPr/>
        <p:txBody>
          <a:bodyPr/>
          <a:lstStyle/>
          <a:p>
            <a:r>
              <a:rPr lang="en-US" dirty="0"/>
              <a:t>Nesting of routes</a:t>
            </a:r>
          </a:p>
          <a:p>
            <a:r>
              <a:rPr lang="en-US" dirty="0"/>
              <a:t>Guards</a:t>
            </a:r>
          </a:p>
          <a:p>
            <a:r>
              <a:rPr lang="en-US" dirty="0"/>
              <a:t>Observables</a:t>
            </a:r>
          </a:p>
        </p:txBody>
      </p:sp>
    </p:spTree>
    <p:extLst>
      <p:ext uri="{BB962C8B-B14F-4D97-AF65-F5344CB8AC3E}">
        <p14:creationId xmlns:p14="http://schemas.microsoft.com/office/powerpoint/2010/main" val="5197631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777EF9-AAA2-4BA6-8999-7DAB0A8D0E82}"/>
              </a:ext>
            </a:extLst>
          </p:cNvPr>
          <p:cNvSpPr>
            <a:spLocks noGrp="1"/>
          </p:cNvSpPr>
          <p:nvPr>
            <p:ph type="title"/>
          </p:nvPr>
        </p:nvSpPr>
        <p:spPr/>
        <p:txBody>
          <a:bodyPr/>
          <a:lstStyle/>
          <a:p>
            <a:r>
              <a:rPr lang="en-US" dirty="0"/>
              <a:t>Nesting routes</a:t>
            </a:r>
          </a:p>
        </p:txBody>
      </p:sp>
      <p:sp>
        <p:nvSpPr>
          <p:cNvPr id="3" name="Content Placeholder 2">
            <a:extLst>
              <a:ext uri="{FF2B5EF4-FFF2-40B4-BE49-F238E27FC236}">
                <a16:creationId xmlns:a16="http://schemas.microsoft.com/office/drawing/2014/main" id="{C8BB7C59-C05C-4CD8-BDCB-748DCF52E436}"/>
              </a:ext>
            </a:extLst>
          </p:cNvPr>
          <p:cNvSpPr>
            <a:spLocks noGrp="1"/>
          </p:cNvSpPr>
          <p:nvPr>
            <p:ph idx="1"/>
          </p:nvPr>
        </p:nvSpPr>
        <p:spPr/>
        <p:txBody>
          <a:bodyPr/>
          <a:lstStyle/>
          <a:p>
            <a:r>
              <a:rPr lang="en-US" dirty="0"/>
              <a:t>You can also add child routes which are relative to a component other than the root component.</a:t>
            </a:r>
          </a:p>
          <a:p>
            <a:r>
              <a:rPr lang="en-US" dirty="0"/>
              <a:t>You will need to use &lt;router-outlet&gt; directive.</a:t>
            </a:r>
          </a:p>
        </p:txBody>
      </p:sp>
      <p:pic>
        <p:nvPicPr>
          <p:cNvPr id="5" name="Picture 4">
            <a:extLst>
              <a:ext uri="{FF2B5EF4-FFF2-40B4-BE49-F238E27FC236}">
                <a16:creationId xmlns:a16="http://schemas.microsoft.com/office/drawing/2014/main" id="{DC8D48FD-0B14-4664-B74B-907BA2A4BA49}"/>
              </a:ext>
            </a:extLst>
          </p:cNvPr>
          <p:cNvPicPr>
            <a:picLocks noChangeAspect="1"/>
          </p:cNvPicPr>
          <p:nvPr/>
        </p:nvPicPr>
        <p:blipFill>
          <a:blip r:embed="rId2"/>
          <a:stretch>
            <a:fillRect/>
          </a:stretch>
        </p:blipFill>
        <p:spPr>
          <a:xfrm>
            <a:off x="2881282" y="3238543"/>
            <a:ext cx="4580494" cy="3254332"/>
          </a:xfrm>
          <a:prstGeom prst="rect">
            <a:avLst/>
          </a:prstGeom>
        </p:spPr>
      </p:pic>
    </p:spTree>
    <p:extLst>
      <p:ext uri="{BB962C8B-B14F-4D97-AF65-F5344CB8AC3E}">
        <p14:creationId xmlns:p14="http://schemas.microsoft.com/office/powerpoint/2010/main" val="14823476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7F6EE86-77A3-4AF5-8546-913D87DBB6DF}"/>
              </a:ext>
            </a:extLst>
          </p:cNvPr>
          <p:cNvPicPr>
            <a:picLocks noChangeAspect="1"/>
          </p:cNvPicPr>
          <p:nvPr/>
        </p:nvPicPr>
        <p:blipFill>
          <a:blip r:embed="rId2"/>
          <a:stretch>
            <a:fillRect/>
          </a:stretch>
        </p:blipFill>
        <p:spPr>
          <a:xfrm>
            <a:off x="1282591" y="472769"/>
            <a:ext cx="8736045" cy="5741419"/>
          </a:xfrm>
          <a:prstGeom prst="rect">
            <a:avLst/>
          </a:prstGeom>
        </p:spPr>
      </p:pic>
    </p:spTree>
    <p:extLst>
      <p:ext uri="{BB962C8B-B14F-4D97-AF65-F5344CB8AC3E}">
        <p14:creationId xmlns:p14="http://schemas.microsoft.com/office/powerpoint/2010/main" val="40252113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7B4E8F-CD0F-4B6B-95A6-58102A1B168D}"/>
              </a:ext>
            </a:extLst>
          </p:cNvPr>
          <p:cNvSpPr>
            <a:spLocks noGrp="1"/>
          </p:cNvSpPr>
          <p:nvPr>
            <p:ph type="title"/>
          </p:nvPr>
        </p:nvSpPr>
        <p:spPr/>
        <p:txBody>
          <a:bodyPr/>
          <a:lstStyle/>
          <a:p>
            <a:r>
              <a:rPr lang="en-US" dirty="0"/>
              <a:t>Route guards in angular</a:t>
            </a:r>
          </a:p>
        </p:txBody>
      </p:sp>
      <p:sp>
        <p:nvSpPr>
          <p:cNvPr id="3" name="Content Placeholder 2">
            <a:extLst>
              <a:ext uri="{FF2B5EF4-FFF2-40B4-BE49-F238E27FC236}">
                <a16:creationId xmlns:a16="http://schemas.microsoft.com/office/drawing/2014/main" id="{E8AA9C88-7FA3-4176-9EB2-2C471896A592}"/>
              </a:ext>
            </a:extLst>
          </p:cNvPr>
          <p:cNvSpPr>
            <a:spLocks noGrp="1"/>
          </p:cNvSpPr>
          <p:nvPr>
            <p:ph idx="1"/>
          </p:nvPr>
        </p:nvSpPr>
        <p:spPr/>
        <p:txBody>
          <a:bodyPr/>
          <a:lstStyle/>
          <a:p>
            <a:r>
              <a:rPr lang="en-US" dirty="0"/>
              <a:t>Use route guards to prevent users from navigating to parts of an application without authorization. </a:t>
            </a:r>
          </a:p>
          <a:p>
            <a:r>
              <a:rPr lang="en-US" dirty="0"/>
              <a:t>The following route guards are available in Angular:</a:t>
            </a:r>
          </a:p>
          <a:p>
            <a:pPr lvl="1"/>
            <a:r>
              <a:rPr lang="en-US" dirty="0" err="1"/>
              <a:t>CanActivate</a:t>
            </a:r>
            <a:endParaRPr lang="en-US" dirty="0"/>
          </a:p>
          <a:p>
            <a:pPr lvl="1"/>
            <a:r>
              <a:rPr lang="en-US" dirty="0" err="1"/>
              <a:t>CanActivateChild</a:t>
            </a:r>
            <a:endParaRPr lang="en-US" dirty="0"/>
          </a:p>
          <a:p>
            <a:pPr lvl="1"/>
            <a:r>
              <a:rPr lang="en-US" dirty="0" err="1"/>
              <a:t>CanDeactivate</a:t>
            </a:r>
            <a:endParaRPr lang="en-US" dirty="0"/>
          </a:p>
          <a:p>
            <a:pPr lvl="1"/>
            <a:r>
              <a:rPr lang="en-US" dirty="0"/>
              <a:t>Resolve - </a:t>
            </a:r>
            <a:r>
              <a:rPr lang="en-US" dirty="0">
                <a:hlinkClick r:id="rId2"/>
              </a:rPr>
              <a:t>https://angular.io/api/router/Resolve#description</a:t>
            </a:r>
            <a:endParaRPr lang="en-US" dirty="0"/>
          </a:p>
          <a:p>
            <a:pPr lvl="1"/>
            <a:r>
              <a:rPr lang="en-US" dirty="0" err="1"/>
              <a:t>CanLoad</a:t>
            </a:r>
            <a:r>
              <a:rPr lang="en-US" dirty="0"/>
              <a:t> - </a:t>
            </a:r>
            <a:r>
              <a:rPr lang="en-US" dirty="0">
                <a:hlinkClick r:id="rId3"/>
              </a:rPr>
              <a:t>https://angular.io/api/router/CanLoad</a:t>
            </a:r>
            <a:endParaRPr lang="en-US" dirty="0"/>
          </a:p>
          <a:p>
            <a:pPr marL="457200" lvl="1" indent="0">
              <a:buNone/>
            </a:pPr>
            <a:endParaRPr lang="en-US" dirty="0"/>
          </a:p>
        </p:txBody>
      </p:sp>
    </p:spTree>
    <p:extLst>
      <p:ext uri="{BB962C8B-B14F-4D97-AF65-F5344CB8AC3E}">
        <p14:creationId xmlns:p14="http://schemas.microsoft.com/office/powerpoint/2010/main" val="22532598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A691FE-29EA-488D-A1BF-EC50A6F26DF3}"/>
              </a:ext>
            </a:extLst>
          </p:cNvPr>
          <p:cNvSpPr>
            <a:spLocks noGrp="1"/>
          </p:cNvSpPr>
          <p:nvPr>
            <p:ph type="title"/>
          </p:nvPr>
        </p:nvSpPr>
        <p:spPr/>
        <p:txBody>
          <a:bodyPr/>
          <a:lstStyle/>
          <a:p>
            <a:r>
              <a:rPr lang="en-US" dirty="0"/>
              <a:t>Service for a guard</a:t>
            </a:r>
          </a:p>
        </p:txBody>
      </p:sp>
      <p:sp>
        <p:nvSpPr>
          <p:cNvPr id="3" name="Content Placeholder 2">
            <a:extLst>
              <a:ext uri="{FF2B5EF4-FFF2-40B4-BE49-F238E27FC236}">
                <a16:creationId xmlns:a16="http://schemas.microsoft.com/office/drawing/2014/main" id="{098FBF1F-2879-4576-862A-0A8F3392BD05}"/>
              </a:ext>
            </a:extLst>
          </p:cNvPr>
          <p:cNvSpPr>
            <a:spLocks noGrp="1"/>
          </p:cNvSpPr>
          <p:nvPr>
            <p:ph idx="1"/>
          </p:nvPr>
        </p:nvSpPr>
        <p:spPr/>
        <p:txBody>
          <a:bodyPr/>
          <a:lstStyle/>
          <a:p>
            <a:r>
              <a:rPr lang="en-US" dirty="0"/>
              <a:t>Create a service for your guard:</a:t>
            </a:r>
          </a:p>
        </p:txBody>
      </p:sp>
      <p:pic>
        <p:nvPicPr>
          <p:cNvPr id="9" name="Picture 8">
            <a:extLst>
              <a:ext uri="{FF2B5EF4-FFF2-40B4-BE49-F238E27FC236}">
                <a16:creationId xmlns:a16="http://schemas.microsoft.com/office/drawing/2014/main" id="{190A1720-7F35-4269-91FB-A6E525C71C7D}"/>
              </a:ext>
            </a:extLst>
          </p:cNvPr>
          <p:cNvPicPr>
            <a:picLocks noChangeAspect="1"/>
          </p:cNvPicPr>
          <p:nvPr/>
        </p:nvPicPr>
        <p:blipFill>
          <a:blip r:embed="rId2"/>
          <a:stretch>
            <a:fillRect/>
          </a:stretch>
        </p:blipFill>
        <p:spPr>
          <a:xfrm>
            <a:off x="179712" y="2568694"/>
            <a:ext cx="11832575" cy="1201050"/>
          </a:xfrm>
          <a:prstGeom prst="rect">
            <a:avLst/>
          </a:prstGeom>
        </p:spPr>
      </p:pic>
    </p:spTree>
    <p:extLst>
      <p:ext uri="{BB962C8B-B14F-4D97-AF65-F5344CB8AC3E}">
        <p14:creationId xmlns:p14="http://schemas.microsoft.com/office/powerpoint/2010/main" val="41064504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38F2404-A036-4D87-BA4F-4D4B7309B4BC}"/>
              </a:ext>
            </a:extLst>
          </p:cNvPr>
          <p:cNvPicPr>
            <a:picLocks noChangeAspect="1"/>
          </p:cNvPicPr>
          <p:nvPr/>
        </p:nvPicPr>
        <p:blipFill>
          <a:blip r:embed="rId2"/>
          <a:stretch>
            <a:fillRect/>
          </a:stretch>
        </p:blipFill>
        <p:spPr>
          <a:xfrm>
            <a:off x="477902" y="691323"/>
            <a:ext cx="10639035" cy="1068470"/>
          </a:xfrm>
          <a:prstGeom prst="rect">
            <a:avLst/>
          </a:prstGeom>
        </p:spPr>
      </p:pic>
      <p:pic>
        <p:nvPicPr>
          <p:cNvPr id="3" name="Picture 2">
            <a:extLst>
              <a:ext uri="{FF2B5EF4-FFF2-40B4-BE49-F238E27FC236}">
                <a16:creationId xmlns:a16="http://schemas.microsoft.com/office/drawing/2014/main" id="{A076885C-B72A-41C2-80C8-549D3EE8D1A0}"/>
              </a:ext>
            </a:extLst>
          </p:cNvPr>
          <p:cNvPicPr>
            <a:picLocks noChangeAspect="1"/>
          </p:cNvPicPr>
          <p:nvPr/>
        </p:nvPicPr>
        <p:blipFill>
          <a:blip r:embed="rId3"/>
          <a:stretch>
            <a:fillRect/>
          </a:stretch>
        </p:blipFill>
        <p:spPr>
          <a:xfrm>
            <a:off x="477902" y="2105352"/>
            <a:ext cx="10650436" cy="4372585"/>
          </a:xfrm>
          <a:prstGeom prst="rect">
            <a:avLst/>
          </a:prstGeom>
        </p:spPr>
      </p:pic>
    </p:spTree>
    <p:extLst>
      <p:ext uri="{BB962C8B-B14F-4D97-AF65-F5344CB8AC3E}">
        <p14:creationId xmlns:p14="http://schemas.microsoft.com/office/powerpoint/2010/main" val="21241440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E9ED55-9A6D-4534-9A5E-0C87E3D54609}"/>
              </a:ext>
            </a:extLst>
          </p:cNvPr>
          <p:cNvSpPr>
            <a:spLocks noGrp="1"/>
          </p:cNvSpPr>
          <p:nvPr>
            <p:ph type="title"/>
          </p:nvPr>
        </p:nvSpPr>
        <p:spPr/>
        <p:txBody>
          <a:bodyPr/>
          <a:lstStyle/>
          <a:p>
            <a:r>
              <a:rPr lang="en-US" dirty="0"/>
              <a:t>Last step</a:t>
            </a:r>
          </a:p>
        </p:txBody>
      </p:sp>
      <p:sp>
        <p:nvSpPr>
          <p:cNvPr id="3" name="Content Placeholder 2">
            <a:extLst>
              <a:ext uri="{FF2B5EF4-FFF2-40B4-BE49-F238E27FC236}">
                <a16:creationId xmlns:a16="http://schemas.microsoft.com/office/drawing/2014/main" id="{24B96EB7-050F-447F-A6B5-D5A338ED327D}"/>
              </a:ext>
            </a:extLst>
          </p:cNvPr>
          <p:cNvSpPr>
            <a:spLocks noGrp="1"/>
          </p:cNvSpPr>
          <p:nvPr>
            <p:ph idx="1"/>
          </p:nvPr>
        </p:nvSpPr>
        <p:spPr/>
        <p:txBody>
          <a:bodyPr/>
          <a:lstStyle/>
          <a:p>
            <a:r>
              <a:rPr lang="en-US" dirty="0"/>
              <a:t>Update routing module file.</a:t>
            </a:r>
          </a:p>
          <a:p>
            <a:endParaRPr lang="en-US" dirty="0"/>
          </a:p>
        </p:txBody>
      </p:sp>
      <p:pic>
        <p:nvPicPr>
          <p:cNvPr id="5" name="Picture 4">
            <a:extLst>
              <a:ext uri="{FF2B5EF4-FFF2-40B4-BE49-F238E27FC236}">
                <a16:creationId xmlns:a16="http://schemas.microsoft.com/office/drawing/2014/main" id="{85A8E35D-D380-4209-BEAE-50E9B5589DBA}"/>
              </a:ext>
            </a:extLst>
          </p:cNvPr>
          <p:cNvPicPr>
            <a:picLocks noChangeAspect="1"/>
          </p:cNvPicPr>
          <p:nvPr/>
        </p:nvPicPr>
        <p:blipFill>
          <a:blip r:embed="rId2"/>
          <a:stretch>
            <a:fillRect/>
          </a:stretch>
        </p:blipFill>
        <p:spPr>
          <a:xfrm>
            <a:off x="1217429" y="2385867"/>
            <a:ext cx="3477110" cy="2086266"/>
          </a:xfrm>
          <a:prstGeom prst="rect">
            <a:avLst/>
          </a:prstGeom>
        </p:spPr>
      </p:pic>
    </p:spTree>
    <p:extLst>
      <p:ext uri="{BB962C8B-B14F-4D97-AF65-F5344CB8AC3E}">
        <p14:creationId xmlns:p14="http://schemas.microsoft.com/office/powerpoint/2010/main" val="865438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A39B22-8A57-4311-8A4B-ACD51999C056}"/>
              </a:ext>
            </a:extLst>
          </p:cNvPr>
          <p:cNvSpPr>
            <a:spLocks noGrp="1"/>
          </p:cNvSpPr>
          <p:nvPr>
            <p:ph type="title"/>
          </p:nvPr>
        </p:nvSpPr>
        <p:spPr/>
        <p:txBody>
          <a:bodyPr/>
          <a:lstStyle/>
          <a:p>
            <a:r>
              <a:rPr lang="en-US" dirty="0" err="1"/>
              <a:t>CanDeactivate</a:t>
            </a:r>
            <a:r>
              <a:rPr lang="en-US" dirty="0"/>
              <a:t> interface</a:t>
            </a:r>
          </a:p>
        </p:txBody>
      </p:sp>
      <p:sp>
        <p:nvSpPr>
          <p:cNvPr id="3" name="Content Placeholder 2">
            <a:extLst>
              <a:ext uri="{FF2B5EF4-FFF2-40B4-BE49-F238E27FC236}">
                <a16:creationId xmlns:a16="http://schemas.microsoft.com/office/drawing/2014/main" id="{ED430E4E-74FE-400E-9D9D-09DEA48F435B}"/>
              </a:ext>
            </a:extLst>
          </p:cNvPr>
          <p:cNvSpPr>
            <a:spLocks noGrp="1"/>
          </p:cNvSpPr>
          <p:nvPr>
            <p:ph idx="1"/>
          </p:nvPr>
        </p:nvSpPr>
        <p:spPr/>
        <p:txBody>
          <a:bodyPr/>
          <a:lstStyle/>
          <a:p>
            <a:endParaRPr lang="en-US" dirty="0"/>
          </a:p>
        </p:txBody>
      </p:sp>
      <p:pic>
        <p:nvPicPr>
          <p:cNvPr id="5" name="Picture 4">
            <a:extLst>
              <a:ext uri="{FF2B5EF4-FFF2-40B4-BE49-F238E27FC236}">
                <a16:creationId xmlns:a16="http://schemas.microsoft.com/office/drawing/2014/main" id="{E90D6C34-05AB-4B0E-A269-20B37E30DC3A}"/>
              </a:ext>
            </a:extLst>
          </p:cNvPr>
          <p:cNvPicPr>
            <a:picLocks noChangeAspect="1"/>
          </p:cNvPicPr>
          <p:nvPr/>
        </p:nvPicPr>
        <p:blipFill>
          <a:blip r:embed="rId2"/>
          <a:stretch>
            <a:fillRect/>
          </a:stretch>
        </p:blipFill>
        <p:spPr>
          <a:xfrm>
            <a:off x="838200" y="1917628"/>
            <a:ext cx="10820523" cy="4259335"/>
          </a:xfrm>
          <a:prstGeom prst="rect">
            <a:avLst/>
          </a:prstGeom>
        </p:spPr>
      </p:pic>
    </p:spTree>
    <p:extLst>
      <p:ext uri="{BB962C8B-B14F-4D97-AF65-F5344CB8AC3E}">
        <p14:creationId xmlns:p14="http://schemas.microsoft.com/office/powerpoint/2010/main" val="36485062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9347</TotalTime>
  <Words>449</Words>
  <Application>Microsoft Office PowerPoint</Application>
  <PresentationFormat>Widescreen</PresentationFormat>
  <Paragraphs>48</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Calibri Light</vt:lpstr>
      <vt:lpstr>Roboto</vt:lpstr>
      <vt:lpstr>Office Theme</vt:lpstr>
      <vt:lpstr>Routing basics 2</vt:lpstr>
      <vt:lpstr>Objectives</vt:lpstr>
      <vt:lpstr>Nesting routes</vt:lpstr>
      <vt:lpstr>PowerPoint Presentation</vt:lpstr>
      <vt:lpstr>Route guards in angular</vt:lpstr>
      <vt:lpstr>Service for a guard</vt:lpstr>
      <vt:lpstr>PowerPoint Presentation</vt:lpstr>
      <vt:lpstr>Last step</vt:lpstr>
      <vt:lpstr>CanDeactivate interface</vt:lpstr>
      <vt:lpstr>Observables</vt:lpstr>
      <vt:lpstr>How it works?</vt:lpstr>
      <vt:lpstr>Observables</vt:lpstr>
      <vt:lpstr>PowerPoint Presentation</vt:lpstr>
      <vt:lpstr>Observables</vt:lpstr>
      <vt:lpstr>The RxJS library</vt:lpstr>
      <vt:lpstr>The RxJS library</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Hardeep K Dhalla</dc:creator>
  <cp:lastModifiedBy>Hardeep K Dhalla</cp:lastModifiedBy>
  <cp:revision>1</cp:revision>
  <dcterms:created xsi:type="dcterms:W3CDTF">2022-03-17T21:16:02Z</dcterms:created>
  <dcterms:modified xsi:type="dcterms:W3CDTF">2022-04-21T01:04:14Z</dcterms:modified>
</cp:coreProperties>
</file>