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277" r:id="rId4"/>
    <p:sldId id="275" r:id="rId5"/>
    <p:sldId id="286" r:id="rId6"/>
    <p:sldId id="283" r:id="rId7"/>
    <p:sldId id="284" r:id="rId8"/>
    <p:sldId id="276" r:id="rId9"/>
    <p:sldId id="278" r:id="rId10"/>
    <p:sldId id="279" r:id="rId11"/>
    <p:sldId id="272" r:id="rId12"/>
    <p:sldId id="317" r:id="rId13"/>
    <p:sldId id="314" r:id="rId14"/>
    <p:sldId id="319" r:id="rId15"/>
    <p:sldId id="320" r:id="rId16"/>
    <p:sldId id="313" r:id="rId17"/>
    <p:sldId id="312" r:id="rId18"/>
    <p:sldId id="315" r:id="rId19"/>
    <p:sldId id="316" r:id="rId20"/>
    <p:sldId id="321" r:id="rId21"/>
    <p:sldId id="318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017FA-7371-4C0F-A4ED-A7B8B9D2363A}" v="21" dt="2022-02-07T03:31:37.799"/>
    <p1510:client id="{C1785E88-1084-402D-AD04-72C77191334A}" v="1" dt="2022-02-07T14:43:38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E2480863-56D6-456B-A644-F44436054914}"/>
    <pc:docChg chg="undo custSel addSld delSld modSld">
      <pc:chgData name="Hardeep K Dhalla" userId="abf1c324fe834724" providerId="LiveId" clId="{E2480863-56D6-456B-A644-F44436054914}" dt="2022-01-04T17:06:47.120" v="67" actId="20577"/>
      <pc:docMkLst>
        <pc:docMk/>
      </pc:docMkLst>
      <pc:sldChg chg="del">
        <pc:chgData name="Hardeep K Dhalla" userId="abf1c324fe834724" providerId="LiveId" clId="{E2480863-56D6-456B-A644-F44436054914}" dt="2022-01-03T18:31:46.933" v="0" actId="47"/>
        <pc:sldMkLst>
          <pc:docMk/>
          <pc:sldMk cId="3342573494" sldId="257"/>
        </pc:sldMkLst>
      </pc:sldChg>
      <pc:sldChg chg="del">
        <pc:chgData name="Hardeep K Dhalla" userId="abf1c324fe834724" providerId="LiveId" clId="{E2480863-56D6-456B-A644-F44436054914}" dt="2022-01-03T18:31:47.511" v="1" actId="47"/>
        <pc:sldMkLst>
          <pc:docMk/>
          <pc:sldMk cId="2957941736" sldId="258"/>
        </pc:sldMkLst>
      </pc:sldChg>
      <pc:sldChg chg="del">
        <pc:chgData name="Hardeep K Dhalla" userId="abf1c324fe834724" providerId="LiveId" clId="{E2480863-56D6-456B-A644-F44436054914}" dt="2022-01-03T18:31:47.933" v="2" actId="47"/>
        <pc:sldMkLst>
          <pc:docMk/>
          <pc:sldMk cId="1618773152" sldId="259"/>
        </pc:sldMkLst>
      </pc:sldChg>
      <pc:sldChg chg="del">
        <pc:chgData name="Hardeep K Dhalla" userId="abf1c324fe834724" providerId="LiveId" clId="{E2480863-56D6-456B-A644-F44436054914}" dt="2022-01-03T18:31:48.277" v="3" actId="47"/>
        <pc:sldMkLst>
          <pc:docMk/>
          <pc:sldMk cId="982810634" sldId="260"/>
        </pc:sldMkLst>
      </pc:sldChg>
      <pc:sldChg chg="del">
        <pc:chgData name="Hardeep K Dhalla" userId="abf1c324fe834724" providerId="LiveId" clId="{E2480863-56D6-456B-A644-F44436054914}" dt="2022-01-03T18:31:50.042" v="6" actId="47"/>
        <pc:sldMkLst>
          <pc:docMk/>
          <pc:sldMk cId="3791991907" sldId="261"/>
        </pc:sldMkLst>
      </pc:sldChg>
      <pc:sldChg chg="del">
        <pc:chgData name="Hardeep K Dhalla" userId="abf1c324fe834724" providerId="LiveId" clId="{E2480863-56D6-456B-A644-F44436054914}" dt="2022-01-03T18:31:49.370" v="5" actId="47"/>
        <pc:sldMkLst>
          <pc:docMk/>
          <pc:sldMk cId="2797163357" sldId="262"/>
        </pc:sldMkLst>
      </pc:sldChg>
      <pc:sldChg chg="del">
        <pc:chgData name="Hardeep K Dhalla" userId="abf1c324fe834724" providerId="LiveId" clId="{E2480863-56D6-456B-A644-F44436054914}" dt="2022-01-03T18:31:48.698" v="4" actId="47"/>
        <pc:sldMkLst>
          <pc:docMk/>
          <pc:sldMk cId="914410978" sldId="263"/>
        </pc:sldMkLst>
      </pc:sldChg>
      <pc:sldChg chg="add del">
        <pc:chgData name="Hardeep K Dhalla" userId="abf1c324fe834724" providerId="LiveId" clId="{E2480863-56D6-456B-A644-F44436054914}" dt="2022-01-03T19:48:43.409" v="13" actId="47"/>
        <pc:sldMkLst>
          <pc:docMk/>
          <pc:sldMk cId="3165492126" sldId="272"/>
        </pc:sldMkLst>
      </pc:sldChg>
      <pc:sldChg chg="del">
        <pc:chgData name="Hardeep K Dhalla" userId="abf1c324fe834724" providerId="LiveId" clId="{E2480863-56D6-456B-A644-F44436054914}" dt="2022-01-03T19:55:11.093" v="28" actId="47"/>
        <pc:sldMkLst>
          <pc:docMk/>
          <pc:sldMk cId="2301637463" sldId="274"/>
        </pc:sldMkLst>
      </pc:sldChg>
      <pc:sldChg chg="modSp mod">
        <pc:chgData name="Hardeep K Dhalla" userId="abf1c324fe834724" providerId="LiveId" clId="{E2480863-56D6-456B-A644-F44436054914}" dt="2022-01-04T17:06:47.120" v="67" actId="20577"/>
        <pc:sldMkLst>
          <pc:docMk/>
          <pc:sldMk cId="4052682842" sldId="285"/>
        </pc:sldMkLst>
        <pc:spChg chg="mod">
          <ac:chgData name="Hardeep K Dhalla" userId="abf1c324fe834724" providerId="LiveId" clId="{E2480863-56D6-456B-A644-F44436054914}" dt="2022-01-04T17:06:47.120" v="67" actId="20577"/>
          <ac:spMkLst>
            <pc:docMk/>
            <pc:sldMk cId="4052682842" sldId="285"/>
            <ac:spMk id="3" creationId="{8CBA5A3A-F86F-41C8-B8C8-BFF0C537D714}"/>
          </ac:spMkLst>
        </pc:spChg>
      </pc:sldChg>
      <pc:sldChg chg="del">
        <pc:chgData name="Hardeep K Dhalla" userId="abf1c324fe834724" providerId="LiveId" clId="{E2480863-56D6-456B-A644-F44436054914}" dt="2022-01-03T19:51:32.383" v="14" actId="47"/>
        <pc:sldMkLst>
          <pc:docMk/>
          <pc:sldMk cId="4210192773" sldId="287"/>
        </pc:sldMkLst>
      </pc:sldChg>
      <pc:sldChg chg="del">
        <pc:chgData name="Hardeep K Dhalla" userId="abf1c324fe834724" providerId="LiveId" clId="{E2480863-56D6-456B-A644-F44436054914}" dt="2022-01-03T19:51:34.008" v="15" actId="47"/>
        <pc:sldMkLst>
          <pc:docMk/>
          <pc:sldMk cId="4092425969" sldId="288"/>
        </pc:sldMkLst>
      </pc:sldChg>
      <pc:sldChg chg="del">
        <pc:chgData name="Hardeep K Dhalla" userId="abf1c324fe834724" providerId="LiveId" clId="{E2480863-56D6-456B-A644-F44436054914}" dt="2022-01-03T19:51:34.586" v="16" actId="47"/>
        <pc:sldMkLst>
          <pc:docMk/>
          <pc:sldMk cId="736262600" sldId="289"/>
        </pc:sldMkLst>
      </pc:sldChg>
      <pc:sldChg chg="del">
        <pc:chgData name="Hardeep K Dhalla" userId="abf1c324fe834724" providerId="LiveId" clId="{E2480863-56D6-456B-A644-F44436054914}" dt="2022-01-03T19:51:34.992" v="17" actId="47"/>
        <pc:sldMkLst>
          <pc:docMk/>
          <pc:sldMk cId="3105108897" sldId="290"/>
        </pc:sldMkLst>
      </pc:sldChg>
      <pc:sldChg chg="del">
        <pc:chgData name="Hardeep K Dhalla" userId="abf1c324fe834724" providerId="LiveId" clId="{E2480863-56D6-456B-A644-F44436054914}" dt="2022-01-03T19:51:35.351" v="18" actId="47"/>
        <pc:sldMkLst>
          <pc:docMk/>
          <pc:sldMk cId="360248804" sldId="291"/>
        </pc:sldMkLst>
      </pc:sldChg>
      <pc:sldChg chg="del">
        <pc:chgData name="Hardeep K Dhalla" userId="abf1c324fe834724" providerId="LiveId" clId="{E2480863-56D6-456B-A644-F44436054914}" dt="2022-01-03T19:51:36.195" v="19" actId="47"/>
        <pc:sldMkLst>
          <pc:docMk/>
          <pc:sldMk cId="2565127868" sldId="292"/>
        </pc:sldMkLst>
      </pc:sldChg>
      <pc:sldChg chg="del">
        <pc:chgData name="Hardeep K Dhalla" userId="abf1c324fe834724" providerId="LiveId" clId="{E2480863-56D6-456B-A644-F44436054914}" dt="2022-01-03T19:51:36.773" v="20" actId="47"/>
        <pc:sldMkLst>
          <pc:docMk/>
          <pc:sldMk cId="2426864115" sldId="293"/>
        </pc:sldMkLst>
      </pc:sldChg>
      <pc:sldChg chg="del">
        <pc:chgData name="Hardeep K Dhalla" userId="abf1c324fe834724" providerId="LiveId" clId="{E2480863-56D6-456B-A644-F44436054914}" dt="2022-01-03T19:51:37.226" v="21" actId="47"/>
        <pc:sldMkLst>
          <pc:docMk/>
          <pc:sldMk cId="2119499363" sldId="294"/>
        </pc:sldMkLst>
      </pc:sldChg>
      <pc:sldChg chg="del">
        <pc:chgData name="Hardeep K Dhalla" userId="abf1c324fe834724" providerId="LiveId" clId="{E2480863-56D6-456B-A644-F44436054914}" dt="2022-01-03T19:51:45.040" v="22" actId="47"/>
        <pc:sldMkLst>
          <pc:docMk/>
          <pc:sldMk cId="3473133078" sldId="295"/>
        </pc:sldMkLst>
      </pc:sldChg>
      <pc:sldChg chg="del">
        <pc:chgData name="Hardeep K Dhalla" userId="abf1c324fe834724" providerId="LiveId" clId="{E2480863-56D6-456B-A644-F44436054914}" dt="2022-01-03T19:51:45.915" v="23" actId="47"/>
        <pc:sldMkLst>
          <pc:docMk/>
          <pc:sldMk cId="1097060536" sldId="297"/>
        </pc:sldMkLst>
      </pc:sldChg>
      <pc:sldChg chg="del">
        <pc:chgData name="Hardeep K Dhalla" userId="abf1c324fe834724" providerId="LiveId" clId="{E2480863-56D6-456B-A644-F44436054914}" dt="2022-01-03T19:51:46.509" v="24" actId="47"/>
        <pc:sldMkLst>
          <pc:docMk/>
          <pc:sldMk cId="2963894217" sldId="298"/>
        </pc:sldMkLst>
      </pc:sldChg>
      <pc:sldChg chg="del">
        <pc:chgData name="Hardeep K Dhalla" userId="abf1c324fe834724" providerId="LiveId" clId="{E2480863-56D6-456B-A644-F44436054914}" dt="2022-01-03T19:51:47.185" v="25" actId="47"/>
        <pc:sldMkLst>
          <pc:docMk/>
          <pc:sldMk cId="1275618466" sldId="299"/>
        </pc:sldMkLst>
      </pc:sldChg>
      <pc:sldChg chg="del">
        <pc:chgData name="Hardeep K Dhalla" userId="abf1c324fe834724" providerId="LiveId" clId="{E2480863-56D6-456B-A644-F44436054914}" dt="2022-01-03T19:51:48.283" v="26" actId="47"/>
        <pc:sldMkLst>
          <pc:docMk/>
          <pc:sldMk cId="3223597599" sldId="300"/>
        </pc:sldMkLst>
      </pc:sldChg>
      <pc:sldChg chg="del">
        <pc:chgData name="Hardeep K Dhalla" userId="abf1c324fe834724" providerId="LiveId" clId="{E2480863-56D6-456B-A644-F44436054914}" dt="2022-01-03T19:51:48.752" v="27" actId="47"/>
        <pc:sldMkLst>
          <pc:docMk/>
          <pc:sldMk cId="388160523" sldId="301"/>
        </pc:sldMkLst>
      </pc:sldChg>
      <pc:sldChg chg="del">
        <pc:chgData name="Hardeep K Dhalla" userId="abf1c324fe834724" providerId="LiveId" clId="{E2480863-56D6-456B-A644-F44436054914}" dt="2022-01-03T18:31:50.792" v="7" actId="47"/>
        <pc:sldMkLst>
          <pc:docMk/>
          <pc:sldMk cId="2175853319" sldId="302"/>
        </pc:sldMkLst>
      </pc:sldChg>
      <pc:sldChg chg="modSp mod">
        <pc:chgData name="Hardeep K Dhalla" userId="abf1c324fe834724" providerId="LiveId" clId="{E2480863-56D6-456B-A644-F44436054914}" dt="2022-01-03T19:56:16.855" v="46" actId="15"/>
        <pc:sldMkLst>
          <pc:docMk/>
          <pc:sldMk cId="1566210039" sldId="303"/>
        </pc:sldMkLst>
        <pc:spChg chg="mod">
          <ac:chgData name="Hardeep K Dhalla" userId="abf1c324fe834724" providerId="LiveId" clId="{E2480863-56D6-456B-A644-F44436054914}" dt="2022-01-03T19:56:16.855" v="46" actId="15"/>
          <ac:spMkLst>
            <pc:docMk/>
            <pc:sldMk cId="1566210039" sldId="303"/>
            <ac:spMk id="3" creationId="{99204EE1-1987-4A9C-B130-4116A20E9BCA}"/>
          </ac:spMkLst>
        </pc:spChg>
      </pc:sldChg>
      <pc:sldChg chg="modSp del mod">
        <pc:chgData name="Hardeep K Dhalla" userId="abf1c324fe834724" providerId="LiveId" clId="{E2480863-56D6-456B-A644-F44436054914}" dt="2022-01-03T19:56:52.124" v="47" actId="47"/>
        <pc:sldMkLst>
          <pc:docMk/>
          <pc:sldMk cId="3352190215" sldId="304"/>
        </pc:sldMkLst>
        <pc:spChg chg="mod">
          <ac:chgData name="Hardeep K Dhalla" userId="abf1c324fe834724" providerId="LiveId" clId="{E2480863-56D6-456B-A644-F44436054914}" dt="2022-01-03T19:56:13.014" v="44" actId="21"/>
          <ac:spMkLst>
            <pc:docMk/>
            <pc:sldMk cId="3352190215" sldId="304"/>
            <ac:spMk id="3" creationId="{07479262-4914-4A8E-B3B0-2B7ED0B11B9D}"/>
          </ac:spMkLst>
        </pc:spChg>
      </pc:sldChg>
      <pc:sldChg chg="modSp new mod">
        <pc:chgData name="Hardeep K Dhalla" userId="abf1c324fe834724" providerId="LiveId" clId="{E2480863-56D6-456B-A644-F44436054914}" dt="2022-01-03T19:59:39.205" v="65" actId="20577"/>
        <pc:sldMkLst>
          <pc:docMk/>
          <pc:sldMk cId="3395983154" sldId="304"/>
        </pc:sldMkLst>
        <pc:spChg chg="mod">
          <ac:chgData name="Hardeep K Dhalla" userId="abf1c324fe834724" providerId="LiveId" clId="{E2480863-56D6-456B-A644-F44436054914}" dt="2022-01-03T19:59:39.205" v="65" actId="20577"/>
          <ac:spMkLst>
            <pc:docMk/>
            <pc:sldMk cId="3395983154" sldId="304"/>
            <ac:spMk id="2" creationId="{1B824113-4094-4A08-B669-1BF36EAF69D8}"/>
          </ac:spMkLst>
        </pc:spChg>
        <pc:spChg chg="mod">
          <ac:chgData name="Hardeep K Dhalla" userId="abf1c324fe834724" providerId="LiveId" clId="{E2480863-56D6-456B-A644-F44436054914}" dt="2022-01-03T19:59:29.878" v="50"/>
          <ac:spMkLst>
            <pc:docMk/>
            <pc:sldMk cId="3395983154" sldId="304"/>
            <ac:spMk id="3" creationId="{6AC2A77F-63EB-4C19-9315-0D51BF40869B}"/>
          </ac:spMkLst>
        </pc:spChg>
      </pc:sldChg>
      <pc:sldChg chg="del">
        <pc:chgData name="Hardeep K Dhalla" userId="abf1c324fe834724" providerId="LiveId" clId="{E2480863-56D6-456B-A644-F44436054914}" dt="2022-01-03T19:48:38.144" v="8" actId="47"/>
        <pc:sldMkLst>
          <pc:docMk/>
          <pc:sldMk cId="1036360243" sldId="305"/>
        </pc:sldMkLst>
      </pc:sldChg>
      <pc:sldChg chg="del">
        <pc:chgData name="Hardeep K Dhalla" userId="abf1c324fe834724" providerId="LiveId" clId="{E2480863-56D6-456B-A644-F44436054914}" dt="2022-01-03T19:48:38.488" v="9" actId="47"/>
        <pc:sldMkLst>
          <pc:docMk/>
          <pc:sldMk cId="3205378592" sldId="306"/>
        </pc:sldMkLst>
      </pc:sldChg>
      <pc:sldChg chg="del">
        <pc:chgData name="Hardeep K Dhalla" userId="abf1c324fe834724" providerId="LiveId" clId="{E2480863-56D6-456B-A644-F44436054914}" dt="2022-01-03T19:48:40.034" v="11" actId="47"/>
        <pc:sldMkLst>
          <pc:docMk/>
          <pc:sldMk cId="2027103198" sldId="307"/>
        </pc:sldMkLst>
      </pc:sldChg>
      <pc:sldChg chg="del">
        <pc:chgData name="Hardeep K Dhalla" userId="abf1c324fe834724" providerId="LiveId" clId="{E2480863-56D6-456B-A644-F44436054914}" dt="2022-01-03T19:48:38.925" v="10" actId="47"/>
        <pc:sldMkLst>
          <pc:docMk/>
          <pc:sldMk cId="1179888279" sldId="308"/>
        </pc:sldMkLst>
      </pc:sldChg>
    </pc:docChg>
  </pc:docChgLst>
  <pc:docChgLst>
    <pc:chgData name="Hardeep K Dhalla" userId="abf1c324fe834724" providerId="LiveId" clId="{C1785E88-1084-402D-AD04-72C77191334A}"/>
    <pc:docChg chg="undo custSel addSld delSld modSld sldOrd">
      <pc:chgData name="Hardeep K Dhalla" userId="abf1c324fe834724" providerId="LiveId" clId="{C1785E88-1084-402D-AD04-72C77191334A}" dt="2022-02-07T21:07:06.497" v="782" actId="6549"/>
      <pc:docMkLst>
        <pc:docMk/>
      </pc:docMkLst>
      <pc:sldChg chg="delSp modSp mod">
        <pc:chgData name="Hardeep K Dhalla" userId="abf1c324fe834724" providerId="LiveId" clId="{C1785E88-1084-402D-AD04-72C77191334A}" dt="2022-02-07T21:07:06.497" v="782" actId="6549"/>
        <pc:sldMkLst>
          <pc:docMk/>
          <pc:sldMk cId="3165492126" sldId="272"/>
        </pc:sldMkLst>
        <pc:spChg chg="mod">
          <ac:chgData name="Hardeep K Dhalla" userId="abf1c324fe834724" providerId="LiveId" clId="{C1785E88-1084-402D-AD04-72C77191334A}" dt="2022-02-07T21:07:06.497" v="782" actId="6549"/>
          <ac:spMkLst>
            <pc:docMk/>
            <pc:sldMk cId="3165492126" sldId="272"/>
            <ac:spMk id="3" creationId="{D0D459D5-EB8F-4D01-9108-C5FBB4064CFE}"/>
          </ac:spMkLst>
        </pc:spChg>
        <pc:picChg chg="del">
          <ac:chgData name="Hardeep K Dhalla" userId="abf1c324fe834724" providerId="LiveId" clId="{C1785E88-1084-402D-AD04-72C77191334A}" dt="2022-02-07T21:07:03.853" v="781" actId="478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mod">
        <pc:chgData name="Hardeep K Dhalla" userId="abf1c324fe834724" providerId="LiveId" clId="{C1785E88-1084-402D-AD04-72C77191334A}" dt="2022-02-07T14:41:28.793" v="55" actId="6549"/>
        <pc:sldMkLst>
          <pc:docMk/>
          <pc:sldMk cId="292747921" sldId="275"/>
        </pc:sldMkLst>
        <pc:spChg chg="mod">
          <ac:chgData name="Hardeep K Dhalla" userId="abf1c324fe834724" providerId="LiveId" clId="{C1785E88-1084-402D-AD04-72C77191334A}" dt="2022-02-07T14:41:28.793" v="55" actId="6549"/>
          <ac:spMkLst>
            <pc:docMk/>
            <pc:sldMk cId="292747921" sldId="275"/>
            <ac:spMk id="3" creationId="{703041CB-89D5-4D29-983E-1FE4059D76C8}"/>
          </ac:spMkLst>
        </pc:spChg>
      </pc:sldChg>
      <pc:sldChg chg="delSp mod">
        <pc:chgData name="Hardeep K Dhalla" userId="abf1c324fe834724" providerId="LiveId" clId="{C1785E88-1084-402D-AD04-72C77191334A}" dt="2022-02-07T15:10:33.580" v="232" actId="478"/>
        <pc:sldMkLst>
          <pc:docMk/>
          <pc:sldMk cId="2683763097" sldId="278"/>
        </pc:sldMkLst>
        <pc:spChg chg="del">
          <ac:chgData name="Hardeep K Dhalla" userId="abf1c324fe834724" providerId="LiveId" clId="{C1785E88-1084-402D-AD04-72C77191334A}" dt="2022-02-07T15:10:33.580" v="232" actId="478"/>
          <ac:spMkLst>
            <pc:docMk/>
            <pc:sldMk cId="2683763097" sldId="278"/>
            <ac:spMk id="3" creationId="{07E89C7B-262C-4670-BE35-8BE9C12ED39E}"/>
          </ac:spMkLst>
        </pc:spChg>
      </pc:sldChg>
      <pc:sldChg chg="delSp modSp mod">
        <pc:chgData name="Hardeep K Dhalla" userId="abf1c324fe834724" providerId="LiveId" clId="{C1785E88-1084-402D-AD04-72C77191334A}" dt="2022-02-07T15:11:26.349" v="239" actId="14100"/>
        <pc:sldMkLst>
          <pc:docMk/>
          <pc:sldMk cId="645362850" sldId="279"/>
        </pc:sldMkLst>
        <pc:spChg chg="del">
          <ac:chgData name="Hardeep K Dhalla" userId="abf1c324fe834724" providerId="LiveId" clId="{C1785E88-1084-402D-AD04-72C77191334A}" dt="2022-02-07T15:10:39.259" v="233" actId="478"/>
          <ac:spMkLst>
            <pc:docMk/>
            <pc:sldMk cId="645362850" sldId="279"/>
            <ac:spMk id="3" creationId="{291CAB94-F63E-41E4-9762-7AB0B726C4BE}"/>
          </ac:spMkLst>
        </pc:spChg>
        <pc:spChg chg="mod">
          <ac:chgData name="Hardeep K Dhalla" userId="abf1c324fe834724" providerId="LiveId" clId="{C1785E88-1084-402D-AD04-72C77191334A}" dt="2022-02-07T15:11:26.349" v="239" actId="14100"/>
          <ac:spMkLst>
            <pc:docMk/>
            <pc:sldMk cId="645362850" sldId="279"/>
            <ac:spMk id="9" creationId="{B0050924-2868-4A13-90F2-4AF1056439BB}"/>
          </ac:spMkLst>
        </pc:spChg>
      </pc:sldChg>
      <pc:sldChg chg="delSp modSp del mod">
        <pc:chgData name="Hardeep K Dhalla" userId="abf1c324fe834724" providerId="LiveId" clId="{C1785E88-1084-402D-AD04-72C77191334A}" dt="2022-02-07T21:06:34.664" v="778" actId="47"/>
        <pc:sldMkLst>
          <pc:docMk/>
          <pc:sldMk cId="2496485403" sldId="280"/>
        </pc:sldMkLst>
        <pc:spChg chg="mod">
          <ac:chgData name="Hardeep K Dhalla" userId="abf1c324fe834724" providerId="LiveId" clId="{C1785E88-1084-402D-AD04-72C77191334A}" dt="2022-02-07T15:12:27.211" v="242" actId="20577"/>
          <ac:spMkLst>
            <pc:docMk/>
            <pc:sldMk cId="2496485403" sldId="280"/>
            <ac:spMk id="2" creationId="{174238C8-E833-4EF3-9280-73D1F7D46735}"/>
          </ac:spMkLst>
        </pc:spChg>
        <pc:spChg chg="del">
          <ac:chgData name="Hardeep K Dhalla" userId="abf1c324fe834724" providerId="LiveId" clId="{C1785E88-1084-402D-AD04-72C77191334A}" dt="2022-02-07T15:10:42.468" v="234" actId="478"/>
          <ac:spMkLst>
            <pc:docMk/>
            <pc:sldMk cId="2496485403" sldId="280"/>
            <ac:spMk id="3" creationId="{2F76925D-A95B-43F8-AAFA-B92C691A2B32}"/>
          </ac:spMkLst>
        </pc:spChg>
      </pc:sldChg>
      <pc:sldChg chg="delSp modSp del mod">
        <pc:chgData name="Hardeep K Dhalla" userId="abf1c324fe834724" providerId="LiveId" clId="{C1785E88-1084-402D-AD04-72C77191334A}" dt="2022-02-07T21:06:36.793" v="779" actId="47"/>
        <pc:sldMkLst>
          <pc:docMk/>
          <pc:sldMk cId="2481514001" sldId="281"/>
        </pc:sldMkLst>
        <pc:spChg chg="mod">
          <ac:chgData name="Hardeep K Dhalla" userId="abf1c324fe834724" providerId="LiveId" clId="{C1785E88-1084-402D-AD04-72C77191334A}" dt="2022-02-07T15:14:21.468" v="246" actId="20577"/>
          <ac:spMkLst>
            <pc:docMk/>
            <pc:sldMk cId="2481514001" sldId="281"/>
            <ac:spMk id="2" creationId="{0362A793-FAB1-4345-8A16-BF380D980482}"/>
          </ac:spMkLst>
        </pc:spChg>
        <pc:spChg chg="del">
          <ac:chgData name="Hardeep K Dhalla" userId="abf1c324fe834724" providerId="LiveId" clId="{C1785E88-1084-402D-AD04-72C77191334A}" dt="2022-02-07T15:10:46.651" v="235" actId="478"/>
          <ac:spMkLst>
            <pc:docMk/>
            <pc:sldMk cId="2481514001" sldId="281"/>
            <ac:spMk id="3" creationId="{C5CC38C0-57C3-4381-9947-71DF4CF8EC4A}"/>
          </ac:spMkLst>
        </pc:spChg>
        <pc:spChg chg="mod">
          <ac:chgData name="Hardeep K Dhalla" userId="abf1c324fe834724" providerId="LiveId" clId="{C1785E88-1084-402D-AD04-72C77191334A}" dt="2022-02-07T15:13:17.456" v="243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delSp modSp del mod">
        <pc:chgData name="Hardeep K Dhalla" userId="abf1c324fe834724" providerId="LiveId" clId="{C1785E88-1084-402D-AD04-72C77191334A}" dt="2022-02-07T21:06:39.339" v="780" actId="47"/>
        <pc:sldMkLst>
          <pc:docMk/>
          <pc:sldMk cId="4084498659" sldId="282"/>
        </pc:sldMkLst>
        <pc:spChg chg="del">
          <ac:chgData name="Hardeep K Dhalla" userId="abf1c324fe834724" providerId="LiveId" clId="{C1785E88-1084-402D-AD04-72C77191334A}" dt="2022-02-07T15:10:49.451" v="236" actId="478"/>
          <ac:spMkLst>
            <pc:docMk/>
            <pc:sldMk cId="4084498659" sldId="282"/>
            <ac:spMk id="3" creationId="{A890B425-B53B-4A6E-B302-AF5AE85C28BA}"/>
          </ac:spMkLst>
        </pc:spChg>
        <pc:spChg chg="mod">
          <ac:chgData name="Hardeep K Dhalla" userId="abf1c324fe834724" providerId="LiveId" clId="{C1785E88-1084-402D-AD04-72C77191334A}" dt="2022-02-07T15:14:26.203" v="247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modSp del mod">
        <pc:chgData name="Hardeep K Dhalla" userId="abf1c324fe834724" providerId="LiveId" clId="{C1785E88-1084-402D-AD04-72C77191334A}" dt="2022-02-07T14:43:16.568" v="58" actId="2696"/>
        <pc:sldMkLst>
          <pc:docMk/>
          <pc:sldMk cId="1941307898" sldId="283"/>
        </pc:sldMkLst>
        <pc:spChg chg="mod">
          <ac:chgData name="Hardeep K Dhalla" userId="abf1c324fe834724" providerId="LiveId" clId="{C1785E88-1084-402D-AD04-72C77191334A}" dt="2022-02-07T14:43:03.114" v="57" actId="6549"/>
          <ac:spMkLst>
            <pc:docMk/>
            <pc:sldMk cId="1941307898" sldId="283"/>
            <ac:spMk id="3" creationId="{4BD7A142-F96B-4E1B-B498-C4FC29751BBF}"/>
          </ac:spMkLst>
        </pc:spChg>
      </pc:sldChg>
      <pc:sldChg chg="add">
        <pc:chgData name="Hardeep K Dhalla" userId="abf1c324fe834724" providerId="LiveId" clId="{C1785E88-1084-402D-AD04-72C77191334A}" dt="2022-02-07T14:43:38.175" v="59"/>
        <pc:sldMkLst>
          <pc:docMk/>
          <pc:sldMk cId="4103289756" sldId="283"/>
        </pc:sldMkLst>
      </pc:sldChg>
      <pc:sldChg chg="add">
        <pc:chgData name="Hardeep K Dhalla" userId="abf1c324fe834724" providerId="LiveId" clId="{C1785E88-1084-402D-AD04-72C77191334A}" dt="2022-02-07T14:43:38.175" v="59"/>
        <pc:sldMkLst>
          <pc:docMk/>
          <pc:sldMk cId="857511707" sldId="284"/>
        </pc:sldMkLst>
      </pc:sldChg>
      <pc:sldChg chg="del">
        <pc:chgData name="Hardeep K Dhalla" userId="abf1c324fe834724" providerId="LiveId" clId="{C1785E88-1084-402D-AD04-72C77191334A}" dt="2022-02-07T14:43:16.568" v="58" actId="2696"/>
        <pc:sldMkLst>
          <pc:docMk/>
          <pc:sldMk cId="3176978826" sldId="284"/>
        </pc:sldMkLst>
      </pc:sldChg>
      <pc:sldChg chg="ord">
        <pc:chgData name="Hardeep K Dhalla" userId="abf1c324fe834724" providerId="LiveId" clId="{C1785E88-1084-402D-AD04-72C77191334A}" dt="2022-02-07T14:45:24.957" v="63"/>
        <pc:sldMkLst>
          <pc:docMk/>
          <pc:sldMk cId="319277118" sldId="286"/>
        </pc:sldMkLst>
      </pc:sldChg>
      <pc:sldChg chg="modSp mod">
        <pc:chgData name="Hardeep K Dhalla" userId="abf1c324fe834724" providerId="LiveId" clId="{C1785E88-1084-402D-AD04-72C77191334A}" dt="2022-02-07T21:00:49.075" v="777" actId="27636"/>
        <pc:sldMkLst>
          <pc:docMk/>
          <pc:sldMk cId="3481869654" sldId="305"/>
        </pc:sldMkLst>
        <pc:spChg chg="mod">
          <ac:chgData name="Hardeep K Dhalla" userId="abf1c324fe834724" providerId="LiveId" clId="{C1785E88-1084-402D-AD04-72C77191334A}" dt="2022-02-07T21:00:49.075" v="777" actId="27636"/>
          <ac:spMkLst>
            <pc:docMk/>
            <pc:sldMk cId="3481869654" sldId="305"/>
            <ac:spMk id="3" creationId="{C0B5694C-299D-4368-82E9-B6A30E41C33D}"/>
          </ac:spMkLst>
        </pc:spChg>
      </pc:sldChg>
      <pc:sldChg chg="modSp del mod">
        <pc:chgData name="Hardeep K Dhalla" userId="abf1c324fe834724" providerId="LiveId" clId="{C1785E88-1084-402D-AD04-72C77191334A}" dt="2022-02-07T14:45:12.554" v="61" actId="47"/>
        <pc:sldMkLst>
          <pc:docMk/>
          <pc:sldMk cId="87509399" sldId="307"/>
        </pc:sldMkLst>
        <pc:spChg chg="mod">
          <ac:chgData name="Hardeep K Dhalla" userId="abf1c324fe834724" providerId="LiveId" clId="{C1785E88-1084-402D-AD04-72C77191334A}" dt="2022-02-07T14:43:48.178" v="60" actId="6549"/>
          <ac:spMkLst>
            <pc:docMk/>
            <pc:sldMk cId="87509399" sldId="307"/>
            <ac:spMk id="3" creationId="{703041CB-89D5-4D29-983E-1FE4059D76C8}"/>
          </ac:spMkLst>
        </pc:spChg>
      </pc:sldChg>
      <pc:sldChg chg="modSp mod">
        <pc:chgData name="Hardeep K Dhalla" userId="abf1c324fe834724" providerId="LiveId" clId="{C1785E88-1084-402D-AD04-72C77191334A}" dt="2022-02-07T19:33:58.350" v="566" actId="20577"/>
        <pc:sldMkLst>
          <pc:docMk/>
          <pc:sldMk cId="974038674" sldId="314"/>
        </pc:sldMkLst>
        <pc:spChg chg="mod">
          <ac:chgData name="Hardeep K Dhalla" userId="abf1c324fe834724" providerId="LiveId" clId="{C1785E88-1084-402D-AD04-72C77191334A}" dt="2022-02-07T19:33:58.350" v="566" actId="20577"/>
          <ac:spMkLst>
            <pc:docMk/>
            <pc:sldMk cId="974038674" sldId="314"/>
            <ac:spMk id="3" creationId="{7076F89E-0724-4C08-B136-A67BD5CB00BD}"/>
          </ac:spMkLst>
        </pc:spChg>
      </pc:sldChg>
      <pc:sldChg chg="ord">
        <pc:chgData name="Hardeep K Dhalla" userId="abf1c324fe834724" providerId="LiveId" clId="{C1785E88-1084-402D-AD04-72C77191334A}" dt="2022-02-07T19:20:02.217" v="536" actId="20578"/>
        <pc:sldMkLst>
          <pc:docMk/>
          <pc:sldMk cId="2092436241" sldId="315"/>
        </pc:sldMkLst>
      </pc:sldChg>
      <pc:sldChg chg="addSp delSp modSp mod">
        <pc:chgData name="Hardeep K Dhalla" userId="abf1c324fe834724" providerId="LiveId" clId="{C1785E88-1084-402D-AD04-72C77191334A}" dt="2022-02-07T17:43:03.140" v="533" actId="20577"/>
        <pc:sldMkLst>
          <pc:docMk/>
          <pc:sldMk cId="2159863731" sldId="317"/>
        </pc:sldMkLst>
        <pc:spChg chg="mod">
          <ac:chgData name="Hardeep K Dhalla" userId="abf1c324fe834724" providerId="LiveId" clId="{C1785E88-1084-402D-AD04-72C77191334A}" dt="2022-02-07T17:43:03.140" v="533" actId="20577"/>
          <ac:spMkLst>
            <pc:docMk/>
            <pc:sldMk cId="2159863731" sldId="317"/>
            <ac:spMk id="3" creationId="{1A871E1E-C566-46B5-8030-E6A57D15C36E}"/>
          </ac:spMkLst>
        </pc:spChg>
        <pc:picChg chg="add del mod">
          <ac:chgData name="Hardeep K Dhalla" userId="abf1c324fe834724" providerId="LiveId" clId="{C1785E88-1084-402D-AD04-72C77191334A}" dt="2022-02-07T17:21:20.702" v="255" actId="478"/>
          <ac:picMkLst>
            <pc:docMk/>
            <pc:sldMk cId="2159863731" sldId="317"/>
            <ac:picMk id="6" creationId="{2E327BBA-1D23-4CC5-8449-1B72DE616F01}"/>
          </ac:picMkLst>
        </pc:picChg>
      </pc:sldChg>
      <pc:sldChg chg="modSp mod">
        <pc:chgData name="Hardeep K Dhalla" userId="abf1c324fe834724" providerId="LiveId" clId="{C1785E88-1084-402D-AD04-72C77191334A}" dt="2022-02-07T20:41:26.240" v="742" actId="5793"/>
        <pc:sldMkLst>
          <pc:docMk/>
          <pc:sldMk cId="2886070355" sldId="319"/>
        </pc:sldMkLst>
        <pc:spChg chg="mod">
          <ac:chgData name="Hardeep K Dhalla" userId="abf1c324fe834724" providerId="LiveId" clId="{C1785E88-1084-402D-AD04-72C77191334A}" dt="2022-02-07T20:41:26.240" v="742" actId="5793"/>
          <ac:spMkLst>
            <pc:docMk/>
            <pc:sldMk cId="2886070355" sldId="319"/>
            <ac:spMk id="3" creationId="{68A90630-D5B8-4457-B1B0-EB1DDEF00D84}"/>
          </ac:spMkLst>
        </pc:spChg>
      </pc:sldChg>
      <pc:sldChg chg="addSp modSp mod">
        <pc:chgData name="Hardeep K Dhalla" userId="abf1c324fe834724" providerId="LiveId" clId="{C1785E88-1084-402D-AD04-72C77191334A}" dt="2022-02-07T19:54:36.148" v="673" actId="20577"/>
        <pc:sldMkLst>
          <pc:docMk/>
          <pc:sldMk cId="3206201471" sldId="320"/>
        </pc:sldMkLst>
        <pc:spChg chg="mod">
          <ac:chgData name="Hardeep K Dhalla" userId="abf1c324fe834724" providerId="LiveId" clId="{C1785E88-1084-402D-AD04-72C77191334A}" dt="2022-02-07T19:54:36.148" v="673" actId="20577"/>
          <ac:spMkLst>
            <pc:docMk/>
            <pc:sldMk cId="3206201471" sldId="320"/>
            <ac:spMk id="3" creationId="{D972225F-6D42-4FBD-BB10-4A759047E6C9}"/>
          </ac:spMkLst>
        </pc:spChg>
        <pc:picChg chg="add mod">
          <ac:chgData name="Hardeep K Dhalla" userId="abf1c324fe834724" providerId="LiveId" clId="{C1785E88-1084-402D-AD04-72C77191334A}" dt="2022-02-07T19:54:12.556" v="639" actId="1035"/>
          <ac:picMkLst>
            <pc:docMk/>
            <pc:sldMk cId="3206201471" sldId="320"/>
            <ac:picMk id="6" creationId="{E73432F3-C0E0-47BB-86B9-28A5054DC73D}"/>
          </ac:picMkLst>
        </pc:picChg>
        <pc:picChg chg="add mod">
          <ac:chgData name="Hardeep K Dhalla" userId="abf1c324fe834724" providerId="LiveId" clId="{C1785E88-1084-402D-AD04-72C77191334A}" dt="2022-02-07T19:54:12.556" v="639" actId="1035"/>
          <ac:picMkLst>
            <pc:docMk/>
            <pc:sldMk cId="3206201471" sldId="320"/>
            <ac:picMk id="8" creationId="{F383A74F-E838-40DD-AEF6-66B38497E412}"/>
          </ac:picMkLst>
        </pc:picChg>
      </pc:sldChg>
      <pc:sldChg chg="addSp delSp modSp mod">
        <pc:chgData name="Hardeep K Dhalla" userId="abf1c324fe834724" providerId="LiveId" clId="{C1785E88-1084-402D-AD04-72C77191334A}" dt="2022-02-07T20:59:58.887" v="774" actId="1076"/>
        <pc:sldMkLst>
          <pc:docMk/>
          <pc:sldMk cId="689397903" sldId="321"/>
        </pc:sldMkLst>
        <pc:spChg chg="mod">
          <ac:chgData name="Hardeep K Dhalla" userId="abf1c324fe834724" providerId="LiveId" clId="{C1785E88-1084-402D-AD04-72C77191334A}" dt="2022-02-07T20:50:45.864" v="755" actId="20577"/>
          <ac:spMkLst>
            <pc:docMk/>
            <pc:sldMk cId="689397903" sldId="321"/>
            <ac:spMk id="3" creationId="{4F909D0E-FDC6-4A3F-8FCF-477B74BC29BB}"/>
          </ac:spMkLst>
        </pc:spChg>
        <pc:picChg chg="add del mod">
          <ac:chgData name="Hardeep K Dhalla" userId="abf1c324fe834724" providerId="LiveId" clId="{C1785E88-1084-402D-AD04-72C77191334A}" dt="2022-02-07T20:59:52.349" v="772" actId="478"/>
          <ac:picMkLst>
            <pc:docMk/>
            <pc:sldMk cId="689397903" sldId="321"/>
            <ac:picMk id="6" creationId="{C3B1617B-05C7-4BBC-8584-6EAEADF74364}"/>
          </ac:picMkLst>
        </pc:picChg>
        <pc:picChg chg="add mod">
          <ac:chgData name="Hardeep K Dhalla" userId="abf1c324fe834724" providerId="LiveId" clId="{C1785E88-1084-402D-AD04-72C77191334A}" dt="2022-02-07T20:59:58.887" v="774" actId="1076"/>
          <ac:picMkLst>
            <pc:docMk/>
            <pc:sldMk cId="689397903" sldId="321"/>
            <ac:picMk id="14" creationId="{F5CA2637-C438-4E57-8CFC-61A494D3305C}"/>
          </ac:picMkLst>
        </pc:picChg>
        <pc:cxnChg chg="add del mod">
          <ac:chgData name="Hardeep K Dhalla" userId="abf1c324fe834724" providerId="LiveId" clId="{C1785E88-1084-402D-AD04-72C77191334A}" dt="2022-02-07T20:59:54.989" v="773" actId="478"/>
          <ac:cxnSpMkLst>
            <pc:docMk/>
            <pc:sldMk cId="689397903" sldId="321"/>
            <ac:cxnSpMk id="8" creationId="{DA175321-F33E-4CD6-99CD-ED035840C955}"/>
          </ac:cxnSpMkLst>
        </pc:cxnChg>
      </pc:sldChg>
      <pc:sldChg chg="del">
        <pc:chgData name="Hardeep K Dhalla" userId="abf1c324fe834724" providerId="LiveId" clId="{C1785E88-1084-402D-AD04-72C77191334A}" dt="2022-02-07T21:00:39.424" v="775" actId="47"/>
        <pc:sldMkLst>
          <pc:docMk/>
          <pc:sldMk cId="3194464998" sldId="322"/>
        </pc:sldMkLst>
      </pc:sldChg>
    </pc:docChg>
  </pc:docChgLst>
  <pc:docChgLst>
    <pc:chgData name="Hardeep K Dhalla" userId="abf1c324fe834724" providerId="LiveId" clId="{308017FA-7371-4C0F-A4ED-A7B8B9D2363A}"/>
    <pc:docChg chg="undo custSel addSld delSld modSld sldOrd">
      <pc:chgData name="Hardeep K Dhalla" userId="abf1c324fe834724" providerId="LiveId" clId="{308017FA-7371-4C0F-A4ED-A7B8B9D2363A}" dt="2022-02-07T03:38:41.535" v="1013" actId="20577"/>
      <pc:docMkLst>
        <pc:docMk/>
      </pc:docMkLst>
      <pc:sldChg chg="modSp add mod">
        <pc:chgData name="Hardeep K Dhalla" userId="abf1c324fe834724" providerId="LiveId" clId="{308017FA-7371-4C0F-A4ED-A7B8B9D2363A}" dt="2022-02-07T03:21:35.623" v="680" actId="20577"/>
        <pc:sldMkLst>
          <pc:docMk/>
          <pc:sldMk cId="3165492126" sldId="272"/>
        </pc:sldMkLst>
        <pc:spChg chg="mod">
          <ac:chgData name="Hardeep K Dhalla" userId="abf1c324fe834724" providerId="LiveId" clId="{308017FA-7371-4C0F-A4ED-A7B8B9D2363A}" dt="2022-02-07T03:21:35.623" v="680" actId="20577"/>
          <ac:spMkLst>
            <pc:docMk/>
            <pc:sldMk cId="3165492126" sldId="272"/>
            <ac:spMk id="2" creationId="{7E4D35AE-8E4F-4C0E-97DA-01B85D4BD900}"/>
          </ac:spMkLst>
        </pc:spChg>
      </pc:sldChg>
      <pc:sldChg chg="modSp add">
        <pc:chgData name="Hardeep K Dhalla" userId="abf1c324fe834724" providerId="LiveId" clId="{308017FA-7371-4C0F-A4ED-A7B8B9D2363A}" dt="2022-02-05T22:50:36.555" v="237" actId="20578"/>
        <pc:sldMkLst>
          <pc:docMk/>
          <pc:sldMk cId="292747921" sldId="275"/>
        </pc:sldMkLst>
        <pc:spChg chg="mod">
          <ac:chgData name="Hardeep K Dhalla" userId="abf1c324fe834724" providerId="LiveId" clId="{308017FA-7371-4C0F-A4ED-A7B8B9D2363A}" dt="2022-02-05T22:50:36.555" v="237" actId="20578"/>
          <ac:spMkLst>
            <pc:docMk/>
            <pc:sldMk cId="292747921" sldId="275"/>
            <ac:spMk id="3" creationId="{703041CB-89D5-4D29-983E-1FE4059D76C8}"/>
          </ac:spMkLst>
        </pc:spChg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1059677100" sldId="276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4208017007" sldId="277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2683763097" sldId="278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645362850" sldId="279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2496485403" sldId="280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2481514001" sldId="281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4084498659" sldId="282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1941307898" sldId="283"/>
        </pc:sldMkLst>
      </pc:sldChg>
      <pc:sldChg chg="add">
        <pc:chgData name="Hardeep K Dhalla" userId="abf1c324fe834724" providerId="LiveId" clId="{308017FA-7371-4C0F-A4ED-A7B8B9D2363A}" dt="2022-02-02T22:01:28.323" v="115"/>
        <pc:sldMkLst>
          <pc:docMk/>
          <pc:sldMk cId="3176978826" sldId="284"/>
        </pc:sldMkLst>
      </pc:sldChg>
      <pc:sldChg chg="add">
        <pc:chgData name="Hardeep K Dhalla" userId="abf1c324fe834724" providerId="LiveId" clId="{308017FA-7371-4C0F-A4ED-A7B8B9D2363A}" dt="2022-02-02T22:03:55.778" v="116"/>
        <pc:sldMkLst>
          <pc:docMk/>
          <pc:sldMk cId="319277118" sldId="286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736262600" sldId="289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105108897" sldId="290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60248804" sldId="291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565127868" sldId="292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426864115" sldId="293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119499363" sldId="294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473133078" sldId="295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1097060536" sldId="297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963894217" sldId="298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1275618466" sldId="299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223597599" sldId="300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88160523" sldId="301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1852312743" sldId="302"/>
        </pc:sldMkLst>
      </pc:sldChg>
      <pc:sldChg chg="modSp mod">
        <pc:chgData name="Hardeep K Dhalla" userId="abf1c324fe834724" providerId="LiveId" clId="{308017FA-7371-4C0F-A4ED-A7B8B9D2363A}" dt="2022-02-07T03:30:43.399" v="840" actId="20577"/>
        <pc:sldMkLst>
          <pc:docMk/>
          <pc:sldMk cId="3481869654" sldId="305"/>
        </pc:sldMkLst>
        <pc:spChg chg="mod">
          <ac:chgData name="Hardeep K Dhalla" userId="abf1c324fe834724" providerId="LiveId" clId="{308017FA-7371-4C0F-A4ED-A7B8B9D2363A}" dt="2022-02-07T03:30:43.399" v="840" actId="20577"/>
          <ac:spMkLst>
            <pc:docMk/>
            <pc:sldMk cId="3481869654" sldId="305"/>
            <ac:spMk id="3" creationId="{C0B5694C-299D-4368-82E9-B6A30E41C33D}"/>
          </ac:spMkLst>
        </pc:spChg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69757339" sldId="306"/>
        </pc:sldMkLst>
      </pc:sldChg>
      <pc:sldChg chg="addSp delSp modSp new del mod">
        <pc:chgData name="Hardeep K Dhalla" userId="abf1c324fe834724" providerId="LiveId" clId="{308017FA-7371-4C0F-A4ED-A7B8B9D2363A}" dt="2022-02-05T22:52:21.453" v="238" actId="47"/>
        <pc:sldMkLst>
          <pc:docMk/>
          <pc:sldMk cId="2019071635" sldId="306"/>
        </pc:sldMkLst>
        <pc:spChg chg="mod">
          <ac:chgData name="Hardeep K Dhalla" userId="abf1c324fe834724" providerId="LiveId" clId="{308017FA-7371-4C0F-A4ED-A7B8B9D2363A}" dt="2022-01-27T21:31:45.453" v="19" actId="20577"/>
          <ac:spMkLst>
            <pc:docMk/>
            <pc:sldMk cId="2019071635" sldId="306"/>
            <ac:spMk id="2" creationId="{4638DBFA-34E1-4851-AF34-95AE38F90C99}"/>
          </ac:spMkLst>
        </pc:spChg>
        <pc:spChg chg="mod">
          <ac:chgData name="Hardeep K Dhalla" userId="abf1c324fe834724" providerId="LiveId" clId="{308017FA-7371-4C0F-A4ED-A7B8B9D2363A}" dt="2022-01-27T21:35:23.869" v="114" actId="20577"/>
          <ac:spMkLst>
            <pc:docMk/>
            <pc:sldMk cId="2019071635" sldId="306"/>
            <ac:spMk id="3" creationId="{F9D929D8-2C0C-4BC5-A46F-0565CAE8C820}"/>
          </ac:spMkLst>
        </pc:spChg>
        <pc:spChg chg="add del mod">
          <ac:chgData name="Hardeep K Dhalla" userId="abf1c324fe834724" providerId="LiveId" clId="{308017FA-7371-4C0F-A4ED-A7B8B9D2363A}" dt="2022-01-27T21:33:27.692" v="62" actId="478"/>
          <ac:spMkLst>
            <pc:docMk/>
            <pc:sldMk cId="2019071635" sldId="306"/>
            <ac:spMk id="5" creationId="{0EE5F3F6-1CE9-4510-A83E-C9C85CCA8AF3}"/>
          </ac:spMkLst>
        </pc:spChg>
      </pc:sldChg>
      <pc:sldChg chg="modSp add mod">
        <pc:chgData name="Hardeep K Dhalla" userId="abf1c324fe834724" providerId="LiveId" clId="{308017FA-7371-4C0F-A4ED-A7B8B9D2363A}" dt="2022-02-07T03:22:10.065" v="681" actId="400"/>
        <pc:sldMkLst>
          <pc:docMk/>
          <pc:sldMk cId="87509399" sldId="307"/>
        </pc:sldMkLst>
        <pc:spChg chg="mod">
          <ac:chgData name="Hardeep K Dhalla" userId="abf1c324fe834724" providerId="LiveId" clId="{308017FA-7371-4C0F-A4ED-A7B8B9D2363A}" dt="2022-02-07T03:22:10.065" v="681" actId="400"/>
          <ac:spMkLst>
            <pc:docMk/>
            <pc:sldMk cId="87509399" sldId="307"/>
            <ac:spMk id="3" creationId="{703041CB-89D5-4D29-983E-1FE4059D76C8}"/>
          </ac:spMkLst>
        </pc:spChg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3180328797" sldId="308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40418242" sldId="309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2436222517" sldId="310"/>
        </pc:sldMkLst>
      </pc:sldChg>
      <pc:sldChg chg="add del">
        <pc:chgData name="Hardeep K Dhalla" userId="abf1c324fe834724" providerId="LiveId" clId="{308017FA-7371-4C0F-A4ED-A7B8B9D2363A}" dt="2022-02-07T03:24:56.398" v="682" actId="47"/>
        <pc:sldMkLst>
          <pc:docMk/>
          <pc:sldMk cId="1389374256" sldId="311"/>
        </pc:sldMkLst>
      </pc:sldChg>
      <pc:sldChg chg="addSp delSp modSp new del mod">
        <pc:chgData name="Hardeep K Dhalla" userId="abf1c324fe834724" providerId="LiveId" clId="{308017FA-7371-4C0F-A4ED-A7B8B9D2363A}" dt="2022-02-07T03:31:35.040" v="865" actId="2696"/>
        <pc:sldMkLst>
          <pc:docMk/>
          <pc:sldMk cId="535526785" sldId="312"/>
        </pc:sldMkLst>
        <pc:spChg chg="mod">
          <ac:chgData name="Hardeep K Dhalla" userId="abf1c324fe834724" providerId="LiveId" clId="{308017FA-7371-4C0F-A4ED-A7B8B9D2363A}" dt="2022-02-05T23:31:57.943" v="307" actId="20577"/>
          <ac:spMkLst>
            <pc:docMk/>
            <pc:sldMk cId="535526785" sldId="312"/>
            <ac:spMk id="2" creationId="{94D90B9D-E272-40FF-8941-7D583B664F12}"/>
          </ac:spMkLst>
        </pc:spChg>
        <pc:spChg chg="mod">
          <ac:chgData name="Hardeep K Dhalla" userId="abf1c324fe834724" providerId="LiveId" clId="{308017FA-7371-4C0F-A4ED-A7B8B9D2363A}" dt="2022-02-05T23:31:52.777" v="300"/>
          <ac:spMkLst>
            <pc:docMk/>
            <pc:sldMk cId="535526785" sldId="312"/>
            <ac:spMk id="3" creationId="{93F20D9A-3F5F-4DD8-9355-70B32D69DF81}"/>
          </ac:spMkLst>
        </pc:spChg>
        <pc:picChg chg="add del mod">
          <ac:chgData name="Hardeep K Dhalla" userId="abf1c324fe834724" providerId="LiveId" clId="{308017FA-7371-4C0F-A4ED-A7B8B9D2363A}" dt="2022-02-05T23:31:12.279" v="293" actId="478"/>
          <ac:picMkLst>
            <pc:docMk/>
            <pc:sldMk cId="535526785" sldId="312"/>
            <ac:picMk id="6" creationId="{1596298C-ECE7-4127-ABC2-DBB440A1CEC2}"/>
          </ac:picMkLst>
        </pc:picChg>
        <pc:picChg chg="add mod">
          <ac:chgData name="Hardeep K Dhalla" userId="abf1c324fe834724" providerId="LiveId" clId="{308017FA-7371-4C0F-A4ED-A7B8B9D2363A}" dt="2022-02-05T23:32:14.896" v="311" actId="1076"/>
          <ac:picMkLst>
            <pc:docMk/>
            <pc:sldMk cId="535526785" sldId="312"/>
            <ac:picMk id="8" creationId="{A73B00F8-4DD8-49E9-9CD8-E9492B6BF853}"/>
          </ac:picMkLst>
        </pc:picChg>
        <pc:picChg chg="add mod">
          <ac:chgData name="Hardeep K Dhalla" userId="abf1c324fe834724" providerId="LiveId" clId="{308017FA-7371-4C0F-A4ED-A7B8B9D2363A}" dt="2022-02-05T23:32:16.784" v="313"/>
          <ac:picMkLst>
            <pc:docMk/>
            <pc:sldMk cId="535526785" sldId="312"/>
            <ac:picMk id="9" creationId="{A0AA1A93-A866-4F19-905C-A7D9E876A708}"/>
          </ac:picMkLst>
        </pc:picChg>
      </pc:sldChg>
      <pc:sldChg chg="add">
        <pc:chgData name="Hardeep K Dhalla" userId="abf1c324fe834724" providerId="LiveId" clId="{308017FA-7371-4C0F-A4ED-A7B8B9D2363A}" dt="2022-02-07T03:31:37.791" v="866"/>
        <pc:sldMkLst>
          <pc:docMk/>
          <pc:sldMk cId="2575431142" sldId="312"/>
        </pc:sldMkLst>
      </pc:sldChg>
      <pc:sldChg chg="add">
        <pc:chgData name="Hardeep K Dhalla" userId="abf1c324fe834724" providerId="LiveId" clId="{308017FA-7371-4C0F-A4ED-A7B8B9D2363A}" dt="2022-02-07T03:31:37.791" v="866"/>
        <pc:sldMkLst>
          <pc:docMk/>
          <pc:sldMk cId="758974654" sldId="313"/>
        </pc:sldMkLst>
      </pc:sldChg>
      <pc:sldChg chg="addSp modSp new del mod ord">
        <pc:chgData name="Hardeep K Dhalla" userId="abf1c324fe834724" providerId="LiveId" clId="{308017FA-7371-4C0F-A4ED-A7B8B9D2363A}" dt="2022-02-07T03:31:35.040" v="865" actId="2696"/>
        <pc:sldMkLst>
          <pc:docMk/>
          <pc:sldMk cId="1843887713" sldId="313"/>
        </pc:sldMkLst>
        <pc:spChg chg="mod">
          <ac:chgData name="Hardeep K Dhalla" userId="abf1c324fe834724" providerId="LiveId" clId="{308017FA-7371-4C0F-A4ED-A7B8B9D2363A}" dt="2022-02-05T22:56:32.757" v="276" actId="20577"/>
          <ac:spMkLst>
            <pc:docMk/>
            <pc:sldMk cId="1843887713" sldId="313"/>
            <ac:spMk id="2" creationId="{4D7A560B-8751-4749-9E96-98723156C539}"/>
          </ac:spMkLst>
        </pc:spChg>
        <pc:spChg chg="mod">
          <ac:chgData name="Hardeep K Dhalla" userId="abf1c324fe834724" providerId="LiveId" clId="{308017FA-7371-4C0F-A4ED-A7B8B9D2363A}" dt="2022-02-05T23:31:01.738" v="290"/>
          <ac:spMkLst>
            <pc:docMk/>
            <pc:sldMk cId="1843887713" sldId="313"/>
            <ac:spMk id="3" creationId="{5D4DE1F6-CAC8-4E3A-83A5-AF9C255D4ABA}"/>
          </ac:spMkLst>
        </pc:spChg>
        <pc:picChg chg="add mod">
          <ac:chgData name="Hardeep K Dhalla" userId="abf1c324fe834724" providerId="LiveId" clId="{308017FA-7371-4C0F-A4ED-A7B8B9D2363A}" dt="2022-02-05T23:31:08.672" v="292" actId="1076"/>
          <ac:picMkLst>
            <pc:docMk/>
            <pc:sldMk cId="1843887713" sldId="313"/>
            <ac:picMk id="5" creationId="{F542E28C-D40D-4F0A-A42F-B0ADE8B5B9D6}"/>
          </ac:picMkLst>
        </pc:picChg>
      </pc:sldChg>
      <pc:sldChg chg="addSp delSp modSp new mod">
        <pc:chgData name="Hardeep K Dhalla" userId="abf1c324fe834724" providerId="LiveId" clId="{308017FA-7371-4C0F-A4ED-A7B8B9D2363A}" dt="2022-02-06T00:19:25.856" v="551" actId="20577"/>
        <pc:sldMkLst>
          <pc:docMk/>
          <pc:sldMk cId="974038674" sldId="314"/>
        </pc:sldMkLst>
        <pc:spChg chg="mod">
          <ac:chgData name="Hardeep K Dhalla" userId="abf1c324fe834724" providerId="LiveId" clId="{308017FA-7371-4C0F-A4ED-A7B8B9D2363A}" dt="2022-02-05T22:56:48.730" v="283" actId="20577"/>
          <ac:spMkLst>
            <pc:docMk/>
            <pc:sldMk cId="974038674" sldId="314"/>
            <ac:spMk id="2" creationId="{A80324E1-CF62-47F5-A927-9BFA1D6D39BE}"/>
          </ac:spMkLst>
        </pc:spChg>
        <pc:spChg chg="add del mod">
          <ac:chgData name="Hardeep K Dhalla" userId="abf1c324fe834724" providerId="LiveId" clId="{308017FA-7371-4C0F-A4ED-A7B8B9D2363A}" dt="2022-02-06T00:19:25.856" v="551" actId="20577"/>
          <ac:spMkLst>
            <pc:docMk/>
            <pc:sldMk cId="974038674" sldId="314"/>
            <ac:spMk id="3" creationId="{7076F89E-0724-4C08-B136-A67BD5CB00BD}"/>
          </ac:spMkLst>
        </pc:spChg>
        <pc:spChg chg="add del mod">
          <ac:chgData name="Hardeep K Dhalla" userId="abf1c324fe834724" providerId="LiveId" clId="{308017FA-7371-4C0F-A4ED-A7B8B9D2363A}" dt="2022-02-06T00:04:04.508" v="363"/>
          <ac:spMkLst>
            <pc:docMk/>
            <pc:sldMk cId="974038674" sldId="314"/>
            <ac:spMk id="5" creationId="{2011D358-6F71-41BD-AA56-753838FC7215}"/>
          </ac:spMkLst>
        </pc:spChg>
      </pc:sldChg>
      <pc:sldChg chg="add">
        <pc:chgData name="Hardeep K Dhalla" userId="abf1c324fe834724" providerId="LiveId" clId="{308017FA-7371-4C0F-A4ED-A7B8B9D2363A}" dt="2022-02-07T03:31:37.791" v="866"/>
        <pc:sldMkLst>
          <pc:docMk/>
          <pc:sldMk cId="2092436241" sldId="315"/>
        </pc:sldMkLst>
      </pc:sldChg>
      <pc:sldChg chg="addSp modSp new del mod">
        <pc:chgData name="Hardeep K Dhalla" userId="abf1c324fe834724" providerId="LiveId" clId="{308017FA-7371-4C0F-A4ED-A7B8B9D2363A}" dt="2022-02-07T03:31:35.040" v="865" actId="2696"/>
        <pc:sldMkLst>
          <pc:docMk/>
          <pc:sldMk cId="2379473677" sldId="315"/>
        </pc:sldMkLst>
        <pc:spChg chg="mod">
          <ac:chgData name="Hardeep K Dhalla" userId="abf1c324fe834724" providerId="LiveId" clId="{308017FA-7371-4C0F-A4ED-A7B8B9D2363A}" dt="2022-02-05T23:32:58.863" v="323" actId="20577"/>
          <ac:spMkLst>
            <pc:docMk/>
            <pc:sldMk cId="2379473677" sldId="315"/>
            <ac:spMk id="2" creationId="{39A31A89-F796-41E3-808D-4D064D8D8913}"/>
          </ac:spMkLst>
        </pc:spChg>
        <pc:spChg chg="mod">
          <ac:chgData name="Hardeep K Dhalla" userId="abf1c324fe834724" providerId="LiveId" clId="{308017FA-7371-4C0F-A4ED-A7B8B9D2363A}" dt="2022-02-05T23:33:17.598" v="326"/>
          <ac:spMkLst>
            <pc:docMk/>
            <pc:sldMk cId="2379473677" sldId="315"/>
            <ac:spMk id="3" creationId="{CE97CCB4-3BC7-4C67-A6F4-E3F2F754DD63}"/>
          </ac:spMkLst>
        </pc:spChg>
        <pc:spChg chg="add mod">
          <ac:chgData name="Hardeep K Dhalla" userId="abf1c324fe834724" providerId="LiveId" clId="{308017FA-7371-4C0F-A4ED-A7B8B9D2363A}" dt="2022-02-05T23:58:25.735" v="360" actId="14100"/>
          <ac:spMkLst>
            <pc:docMk/>
            <pc:sldMk cId="2379473677" sldId="315"/>
            <ac:spMk id="11" creationId="{BCD3DBE0-9E55-4955-B30C-BD5AA4D64DCC}"/>
          </ac:spMkLst>
        </pc:spChg>
        <pc:picChg chg="add mod">
          <ac:chgData name="Hardeep K Dhalla" userId="abf1c324fe834724" providerId="LiveId" clId="{308017FA-7371-4C0F-A4ED-A7B8B9D2363A}" dt="2022-02-05T23:35:29.417" v="335" actId="1076"/>
          <ac:picMkLst>
            <pc:docMk/>
            <pc:sldMk cId="2379473677" sldId="315"/>
            <ac:picMk id="6" creationId="{769C977C-48CC-4762-A5FC-2B39DF50E02A}"/>
          </ac:picMkLst>
        </pc:picChg>
        <pc:picChg chg="add mod">
          <ac:chgData name="Hardeep K Dhalla" userId="abf1c324fe834724" providerId="LiveId" clId="{308017FA-7371-4C0F-A4ED-A7B8B9D2363A}" dt="2022-02-05T23:35:28.489" v="334" actId="1076"/>
          <ac:picMkLst>
            <pc:docMk/>
            <pc:sldMk cId="2379473677" sldId="315"/>
            <ac:picMk id="8" creationId="{127B6F1A-82FD-4C9B-8AB6-A0F4599BA1F6}"/>
          </ac:picMkLst>
        </pc:picChg>
        <pc:cxnChg chg="add">
          <ac:chgData name="Hardeep K Dhalla" userId="abf1c324fe834724" providerId="LiveId" clId="{308017FA-7371-4C0F-A4ED-A7B8B9D2363A}" dt="2022-02-05T23:35:33.439" v="336" actId="11529"/>
          <ac:cxnSpMkLst>
            <pc:docMk/>
            <pc:sldMk cId="2379473677" sldId="315"/>
            <ac:cxnSpMk id="10" creationId="{F0F14DF0-3349-4BCA-9F38-13505BCF3CC2}"/>
          </ac:cxnSpMkLst>
        </pc:cxnChg>
        <pc:cxnChg chg="add">
          <ac:chgData name="Hardeep K Dhalla" userId="abf1c324fe834724" providerId="LiveId" clId="{308017FA-7371-4C0F-A4ED-A7B8B9D2363A}" dt="2022-02-05T23:58:30.193" v="361" actId="11529"/>
          <ac:cxnSpMkLst>
            <pc:docMk/>
            <pc:sldMk cId="2379473677" sldId="315"/>
            <ac:cxnSpMk id="13" creationId="{EAF254E6-F87B-4A1B-A484-4A3D3D685E76}"/>
          </ac:cxnSpMkLst>
        </pc:cxnChg>
      </pc:sldChg>
      <pc:sldChg chg="addSp modSp new del mod">
        <pc:chgData name="Hardeep K Dhalla" userId="abf1c324fe834724" providerId="LiveId" clId="{308017FA-7371-4C0F-A4ED-A7B8B9D2363A}" dt="2022-02-07T03:31:35.040" v="865" actId="2696"/>
        <pc:sldMkLst>
          <pc:docMk/>
          <pc:sldMk cId="990911027" sldId="316"/>
        </pc:sldMkLst>
        <pc:spChg chg="mod">
          <ac:chgData name="Hardeep K Dhalla" userId="abf1c324fe834724" providerId="LiveId" clId="{308017FA-7371-4C0F-A4ED-A7B8B9D2363A}" dt="2022-02-05T23:36:20.463" v="353" actId="20577"/>
          <ac:spMkLst>
            <pc:docMk/>
            <pc:sldMk cId="990911027" sldId="316"/>
            <ac:spMk id="2" creationId="{A7B95C4D-E4BE-4E9F-9E33-6FD316774B14}"/>
          </ac:spMkLst>
        </pc:spChg>
        <pc:spChg chg="mod">
          <ac:chgData name="Hardeep K Dhalla" userId="abf1c324fe834724" providerId="LiveId" clId="{308017FA-7371-4C0F-A4ED-A7B8B9D2363A}" dt="2022-02-05T23:36:13.627" v="340"/>
          <ac:spMkLst>
            <pc:docMk/>
            <pc:sldMk cId="990911027" sldId="316"/>
            <ac:spMk id="3" creationId="{FF185D9C-6F1E-4884-B4F8-44FAABB08034}"/>
          </ac:spMkLst>
        </pc:spChg>
        <pc:picChg chg="add mod">
          <ac:chgData name="Hardeep K Dhalla" userId="abf1c324fe834724" providerId="LiveId" clId="{308017FA-7371-4C0F-A4ED-A7B8B9D2363A}" dt="2022-02-05T23:36:33.483" v="355" actId="1076"/>
          <ac:picMkLst>
            <pc:docMk/>
            <pc:sldMk cId="990911027" sldId="316"/>
            <ac:picMk id="6" creationId="{49C81757-1617-49D2-BAA8-8141701D7DF4}"/>
          </ac:picMkLst>
        </pc:picChg>
      </pc:sldChg>
      <pc:sldChg chg="add">
        <pc:chgData name="Hardeep K Dhalla" userId="abf1c324fe834724" providerId="LiveId" clId="{308017FA-7371-4C0F-A4ED-A7B8B9D2363A}" dt="2022-02-07T03:31:37.791" v="866"/>
        <pc:sldMkLst>
          <pc:docMk/>
          <pc:sldMk cId="3464500642" sldId="316"/>
        </pc:sldMkLst>
      </pc:sldChg>
      <pc:sldChg chg="modSp new mod">
        <pc:chgData name="Hardeep K Dhalla" userId="abf1c324fe834724" providerId="LiveId" clId="{308017FA-7371-4C0F-A4ED-A7B8B9D2363A}" dt="2022-02-06T03:50:22.610" v="630" actId="20577"/>
        <pc:sldMkLst>
          <pc:docMk/>
          <pc:sldMk cId="2159863731" sldId="317"/>
        </pc:sldMkLst>
        <pc:spChg chg="mod">
          <ac:chgData name="Hardeep K Dhalla" userId="abf1c324fe834724" providerId="LiveId" clId="{308017FA-7371-4C0F-A4ED-A7B8B9D2363A}" dt="2022-02-06T00:20:48.191" v="575" actId="20577"/>
          <ac:spMkLst>
            <pc:docMk/>
            <pc:sldMk cId="2159863731" sldId="317"/>
            <ac:spMk id="2" creationId="{2569CC8A-D549-423B-8C5E-05E9D5004B64}"/>
          </ac:spMkLst>
        </pc:spChg>
        <pc:spChg chg="mod">
          <ac:chgData name="Hardeep K Dhalla" userId="abf1c324fe834724" providerId="LiveId" clId="{308017FA-7371-4C0F-A4ED-A7B8B9D2363A}" dt="2022-02-06T03:50:22.610" v="630" actId="20577"/>
          <ac:spMkLst>
            <pc:docMk/>
            <pc:sldMk cId="2159863731" sldId="317"/>
            <ac:spMk id="3" creationId="{1A871E1E-C566-46B5-8030-E6A57D15C36E}"/>
          </ac:spMkLst>
        </pc:spChg>
      </pc:sldChg>
      <pc:sldChg chg="modSp new mod ord">
        <pc:chgData name="Hardeep K Dhalla" userId="abf1c324fe834724" providerId="LiveId" clId="{308017FA-7371-4C0F-A4ED-A7B8B9D2363A}" dt="2022-02-07T03:38:41.535" v="1013" actId="20577"/>
        <pc:sldMkLst>
          <pc:docMk/>
          <pc:sldMk cId="1119740571" sldId="318"/>
        </pc:sldMkLst>
        <pc:spChg chg="mod">
          <ac:chgData name="Hardeep K Dhalla" userId="abf1c324fe834724" providerId="LiveId" clId="{308017FA-7371-4C0F-A4ED-A7B8B9D2363A}" dt="2022-02-07T03:18:21.577" v="664" actId="20577"/>
          <ac:spMkLst>
            <pc:docMk/>
            <pc:sldMk cId="1119740571" sldId="318"/>
            <ac:spMk id="2" creationId="{ED6A9B0E-583F-4B87-AA29-CC94D9D697E3}"/>
          </ac:spMkLst>
        </pc:spChg>
        <pc:spChg chg="mod">
          <ac:chgData name="Hardeep K Dhalla" userId="abf1c324fe834724" providerId="LiveId" clId="{308017FA-7371-4C0F-A4ED-A7B8B9D2363A}" dt="2022-02-07T03:38:41.535" v="1013" actId="20577"/>
          <ac:spMkLst>
            <pc:docMk/>
            <pc:sldMk cId="1119740571" sldId="318"/>
            <ac:spMk id="3" creationId="{CE2EBEB4-D8EC-4D10-8B59-3C1EB65D475D}"/>
          </ac:spMkLst>
        </pc:spChg>
      </pc:sldChg>
      <pc:sldChg chg="modSp new mod">
        <pc:chgData name="Hardeep K Dhalla" userId="abf1c324fe834724" providerId="LiveId" clId="{308017FA-7371-4C0F-A4ED-A7B8B9D2363A}" dt="2022-02-07T03:31:11.799" v="853" actId="20577"/>
        <pc:sldMkLst>
          <pc:docMk/>
          <pc:sldMk cId="2886070355" sldId="319"/>
        </pc:sldMkLst>
        <pc:spChg chg="mod">
          <ac:chgData name="Hardeep K Dhalla" userId="abf1c324fe834724" providerId="LiveId" clId="{308017FA-7371-4C0F-A4ED-A7B8B9D2363A}" dt="2022-02-07T03:31:11.799" v="853" actId="20577"/>
          <ac:spMkLst>
            <pc:docMk/>
            <pc:sldMk cId="2886070355" sldId="319"/>
            <ac:spMk id="2" creationId="{BA9E4EE8-BFEA-4887-AD7C-05F00E0F6E31}"/>
          </ac:spMkLst>
        </pc:spChg>
      </pc:sldChg>
      <pc:sldChg chg="add">
        <pc:chgData name="Hardeep K Dhalla" userId="abf1c324fe834724" providerId="LiveId" clId="{308017FA-7371-4C0F-A4ED-A7B8B9D2363A}" dt="2022-02-07T03:31:37.791" v="866"/>
        <pc:sldMkLst>
          <pc:docMk/>
          <pc:sldMk cId="3206201471" sldId="320"/>
        </pc:sldMkLst>
      </pc:sldChg>
      <pc:sldChg chg="modSp new del mod">
        <pc:chgData name="Hardeep K Dhalla" userId="abf1c324fe834724" providerId="LiveId" clId="{308017FA-7371-4C0F-A4ED-A7B8B9D2363A}" dt="2022-02-07T03:31:35.040" v="865" actId="2696"/>
        <pc:sldMkLst>
          <pc:docMk/>
          <pc:sldMk cId="4161358227" sldId="320"/>
        </pc:sldMkLst>
        <pc:spChg chg="mod">
          <ac:chgData name="Hardeep K Dhalla" userId="abf1c324fe834724" providerId="LiveId" clId="{308017FA-7371-4C0F-A4ED-A7B8B9D2363A}" dt="2022-02-07T03:31:28.366" v="864" actId="20577"/>
          <ac:spMkLst>
            <pc:docMk/>
            <pc:sldMk cId="4161358227" sldId="320"/>
            <ac:spMk id="2" creationId="{A1F4849E-AC97-41EF-96AA-89E58332B11A}"/>
          </ac:spMkLst>
        </pc:spChg>
      </pc:sldChg>
      <pc:sldChg chg="modSp new mod">
        <pc:chgData name="Hardeep K Dhalla" userId="abf1c324fe834724" providerId="LiveId" clId="{308017FA-7371-4C0F-A4ED-A7B8B9D2363A}" dt="2022-02-07T03:31:50.694" v="879" actId="20577"/>
        <pc:sldMkLst>
          <pc:docMk/>
          <pc:sldMk cId="689397903" sldId="321"/>
        </pc:sldMkLst>
        <pc:spChg chg="mod">
          <ac:chgData name="Hardeep K Dhalla" userId="abf1c324fe834724" providerId="LiveId" clId="{308017FA-7371-4C0F-A4ED-A7B8B9D2363A}" dt="2022-02-07T03:31:50.694" v="879" actId="20577"/>
          <ac:spMkLst>
            <pc:docMk/>
            <pc:sldMk cId="689397903" sldId="321"/>
            <ac:spMk id="2" creationId="{082C131D-FE50-4A48-8A81-374129B5A996}"/>
          </ac:spMkLst>
        </pc:spChg>
      </pc:sldChg>
      <pc:sldChg chg="modSp new mod">
        <pc:chgData name="Hardeep K Dhalla" userId="abf1c324fe834724" providerId="LiveId" clId="{308017FA-7371-4C0F-A4ED-A7B8B9D2363A}" dt="2022-02-07T03:32:03.566" v="897" actId="20577"/>
        <pc:sldMkLst>
          <pc:docMk/>
          <pc:sldMk cId="3194464998" sldId="322"/>
        </pc:sldMkLst>
        <pc:spChg chg="mod">
          <ac:chgData name="Hardeep K Dhalla" userId="abf1c324fe834724" providerId="LiveId" clId="{308017FA-7371-4C0F-A4ED-A7B8B9D2363A}" dt="2022-02-07T03:32:03.566" v="897" actId="20577"/>
          <ac:spMkLst>
            <pc:docMk/>
            <pc:sldMk cId="3194464998" sldId="322"/>
            <ac:spMk id="2" creationId="{B3E064EB-9294-4A29-876A-35D11BC18DFC}"/>
          </ac:spMkLst>
        </pc:spChg>
      </pc:sldChg>
    </pc:docChg>
  </pc:docChgLst>
  <pc:docChgLst>
    <pc:chgData name="Hardeep K Dhalla" userId="abf1c324fe834724" providerId="LiveId" clId="{83468F17-6F77-422A-981B-66B10C0947B7}"/>
    <pc:docChg chg="delSld modSld">
      <pc:chgData name="Hardeep K Dhalla" userId="abf1c324fe834724" providerId="LiveId" clId="{83468F17-6F77-422A-981B-66B10C0947B7}" dt="2022-01-24T21:03:35.540" v="177" actId="20577"/>
      <pc:docMkLst>
        <pc:docMk/>
      </pc:docMkLst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189558085" sldId="264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528812773" sldId="265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216004573" sldId="266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300695849" sldId="267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755915682" sldId="268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448143176" sldId="269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688480726" sldId="270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577532352" sldId="271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165492126" sldId="272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001426952" sldId="273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92747921" sldId="275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1059677100" sldId="276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4208017007" sldId="277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683763097" sldId="278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645362850" sldId="279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496485403" sldId="280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2481514001" sldId="281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4084498659" sldId="282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1941307898" sldId="283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176978826" sldId="284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4052682842" sldId="285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319277118" sldId="286"/>
        </pc:sldMkLst>
      </pc:sldChg>
      <pc:sldChg chg="del">
        <pc:chgData name="Hardeep K Dhalla" userId="abf1c324fe834724" providerId="LiveId" clId="{83468F17-6F77-422A-981B-66B10C0947B7}" dt="2022-01-24T20:57:18.713" v="0" actId="47"/>
        <pc:sldMkLst>
          <pc:docMk/>
          <pc:sldMk cId="1566210039" sldId="303"/>
        </pc:sldMkLst>
      </pc:sldChg>
      <pc:sldChg chg="modSp mod">
        <pc:chgData name="Hardeep K Dhalla" userId="abf1c324fe834724" providerId="LiveId" clId="{83468F17-6F77-422A-981B-66B10C0947B7}" dt="2022-01-24T21:03:35.540" v="177" actId="20577"/>
        <pc:sldMkLst>
          <pc:docMk/>
          <pc:sldMk cId="3481869654" sldId="305"/>
        </pc:sldMkLst>
        <pc:spChg chg="mod">
          <ac:chgData name="Hardeep K Dhalla" userId="abf1c324fe834724" providerId="LiveId" clId="{83468F17-6F77-422A-981B-66B10C0947B7}" dt="2022-01-24T21:03:35.540" v="177" actId="20577"/>
          <ac:spMkLst>
            <pc:docMk/>
            <pc:sldMk cId="3481869654" sldId="305"/>
            <ac:spMk id="3" creationId="{C0B5694C-299D-4368-82E9-B6A30E41C33D}"/>
          </ac:spMkLst>
        </pc:spChg>
      </pc:sldChg>
    </pc:docChg>
  </pc:docChgLst>
  <pc:docChgLst>
    <pc:chgData name="Hardeep K Dhalla" userId="abf1c324fe834724" providerId="LiveId" clId="{E21BFC05-C221-43BE-93F0-71ACC51F5C32}"/>
    <pc:docChg chg="undo custSel addSld modSld">
      <pc:chgData name="Hardeep K Dhalla" userId="abf1c324fe834724" providerId="LiveId" clId="{E21BFC05-C221-43BE-93F0-71ACC51F5C32}" dt="2022-01-24T20:08:36.285" v="281" actId="20577"/>
      <pc:docMkLst>
        <pc:docMk/>
      </pc:docMkLst>
      <pc:sldChg chg="modSp mod">
        <pc:chgData name="Hardeep K Dhalla" userId="abf1c324fe834724" providerId="LiveId" clId="{E21BFC05-C221-43BE-93F0-71ACC51F5C32}" dt="2022-01-24T20:06:00.525" v="136" actId="20577"/>
        <pc:sldMkLst>
          <pc:docMk/>
          <pc:sldMk cId="2486073085" sldId="256"/>
        </pc:sldMkLst>
        <pc:spChg chg="mod">
          <ac:chgData name="Hardeep K Dhalla" userId="abf1c324fe834724" providerId="LiveId" clId="{E21BFC05-C221-43BE-93F0-71ACC51F5C32}" dt="2022-01-24T20:01:40.132" v="129" actId="20577"/>
          <ac:spMkLst>
            <pc:docMk/>
            <pc:sldMk cId="2486073085" sldId="256"/>
            <ac:spMk id="2" creationId="{F4D4121A-000C-4BB9-92F8-9BAA63C3BDBC}"/>
          </ac:spMkLst>
        </pc:spChg>
        <pc:spChg chg="mod">
          <ac:chgData name="Hardeep K Dhalla" userId="abf1c324fe834724" providerId="LiveId" clId="{E21BFC05-C221-43BE-93F0-71ACC51F5C32}" dt="2022-01-24T20:06:00.525" v="136" actId="20577"/>
          <ac:spMkLst>
            <pc:docMk/>
            <pc:sldMk cId="2486073085" sldId="256"/>
            <ac:spMk id="4" creationId="{5C6E9AF3-86A9-4123-AE60-7334A1139AE3}"/>
          </ac:spMkLst>
        </pc:spChg>
      </pc:sldChg>
      <pc:sldChg chg="modSp mod">
        <pc:chgData name="Hardeep K Dhalla" userId="abf1c324fe834724" providerId="LiveId" clId="{E21BFC05-C221-43BE-93F0-71ACC51F5C32}" dt="2022-01-24T19:59:55.341" v="103" actId="20577"/>
        <pc:sldMkLst>
          <pc:docMk/>
          <pc:sldMk cId="3528812773" sldId="265"/>
        </pc:sldMkLst>
        <pc:spChg chg="mod">
          <ac:chgData name="Hardeep K Dhalla" userId="abf1c324fe834724" providerId="LiveId" clId="{E21BFC05-C221-43BE-93F0-71ACC51F5C32}" dt="2022-01-24T19:59:55.341" v="103" actId="20577"/>
          <ac:spMkLst>
            <pc:docMk/>
            <pc:sldMk cId="3528812773" sldId="265"/>
            <ac:spMk id="3" creationId="{CB5E27FF-CA11-4EF7-BF9E-1511AA015C39}"/>
          </ac:spMkLst>
        </pc:spChg>
      </pc:sldChg>
      <pc:sldChg chg="modSp mod">
        <pc:chgData name="Hardeep K Dhalla" userId="abf1c324fe834724" providerId="LiveId" clId="{E21BFC05-C221-43BE-93F0-71ACC51F5C32}" dt="2022-01-24T20:00:03.493" v="105" actId="5793"/>
        <pc:sldMkLst>
          <pc:docMk/>
          <pc:sldMk cId="2216004573" sldId="266"/>
        </pc:sldMkLst>
        <pc:spChg chg="mod">
          <ac:chgData name="Hardeep K Dhalla" userId="abf1c324fe834724" providerId="LiveId" clId="{E21BFC05-C221-43BE-93F0-71ACC51F5C32}" dt="2022-01-24T20:00:03.493" v="105" actId="5793"/>
          <ac:spMkLst>
            <pc:docMk/>
            <pc:sldMk cId="2216004573" sldId="266"/>
            <ac:spMk id="3" creationId="{AF042709-5922-4FD5-B915-B3FBC38DCEEF}"/>
          </ac:spMkLst>
        </pc:spChg>
      </pc:sldChg>
      <pc:sldChg chg="modSp mod">
        <pc:chgData name="Hardeep K Dhalla" userId="abf1c324fe834724" providerId="LiveId" clId="{E21BFC05-C221-43BE-93F0-71ACC51F5C32}" dt="2022-01-24T19:54:52.411" v="34" actId="1076"/>
        <pc:sldMkLst>
          <pc:docMk/>
          <pc:sldMk cId="2300695849" sldId="267"/>
        </pc:sldMkLst>
        <pc:spChg chg="mod">
          <ac:chgData name="Hardeep K Dhalla" userId="abf1c324fe834724" providerId="LiveId" clId="{E21BFC05-C221-43BE-93F0-71ACC51F5C32}" dt="2022-01-24T19:54:50.094" v="33" actId="20577"/>
          <ac:spMkLst>
            <pc:docMk/>
            <pc:sldMk cId="2300695849" sldId="267"/>
            <ac:spMk id="3" creationId="{F1EDBF82-A7E2-4D11-836C-C6E40996BFE7}"/>
          </ac:spMkLst>
        </pc:spChg>
        <pc:picChg chg="mod">
          <ac:chgData name="Hardeep K Dhalla" userId="abf1c324fe834724" providerId="LiveId" clId="{E21BFC05-C221-43BE-93F0-71ACC51F5C32}" dt="2022-01-24T19:54:52.411" v="3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modSp mod">
        <pc:chgData name="Hardeep K Dhalla" userId="abf1c324fe834724" providerId="LiveId" clId="{E21BFC05-C221-43BE-93F0-71ACC51F5C32}" dt="2022-01-24T19:55:06.790" v="35" actId="20577"/>
        <pc:sldMkLst>
          <pc:docMk/>
          <pc:sldMk cId="3448143176" sldId="269"/>
        </pc:sldMkLst>
        <pc:spChg chg="mod">
          <ac:chgData name="Hardeep K Dhalla" userId="abf1c324fe834724" providerId="LiveId" clId="{E21BFC05-C221-43BE-93F0-71ACC51F5C32}" dt="2022-01-24T19:55:06.790" v="35" actId="20577"/>
          <ac:spMkLst>
            <pc:docMk/>
            <pc:sldMk cId="3448143176" sldId="269"/>
            <ac:spMk id="3" creationId="{AAC64095-49BC-47D7-9DD4-D76C07379432}"/>
          </ac:spMkLst>
        </pc:spChg>
      </pc:sldChg>
      <pc:sldChg chg="modSp mod">
        <pc:chgData name="Hardeep K Dhalla" userId="abf1c324fe834724" providerId="LiveId" clId="{E21BFC05-C221-43BE-93F0-71ACC51F5C32}" dt="2022-01-24T19:55:37.750" v="37" actId="20577"/>
        <pc:sldMkLst>
          <pc:docMk/>
          <pc:sldMk cId="3688480726" sldId="270"/>
        </pc:sldMkLst>
        <pc:spChg chg="mod">
          <ac:chgData name="Hardeep K Dhalla" userId="abf1c324fe834724" providerId="LiveId" clId="{E21BFC05-C221-43BE-93F0-71ACC51F5C32}" dt="2022-01-24T19:55:37.750" v="37" actId="20577"/>
          <ac:spMkLst>
            <pc:docMk/>
            <pc:sldMk cId="3688480726" sldId="270"/>
            <ac:spMk id="3" creationId="{E48ABB44-778D-4C75-8ADF-2CF9D30FF893}"/>
          </ac:spMkLst>
        </pc:spChg>
      </pc:sldChg>
      <pc:sldChg chg="modSp mod">
        <pc:chgData name="Hardeep K Dhalla" userId="abf1c324fe834724" providerId="LiveId" clId="{E21BFC05-C221-43BE-93F0-71ACC51F5C32}" dt="2022-01-24T20:00:42.084" v="106"/>
        <pc:sldMkLst>
          <pc:docMk/>
          <pc:sldMk cId="2481514001" sldId="281"/>
        </pc:sldMkLst>
        <pc:spChg chg="mod">
          <ac:chgData name="Hardeep K Dhalla" userId="abf1c324fe834724" providerId="LiveId" clId="{E21BFC05-C221-43BE-93F0-71ACC51F5C32}" dt="2022-01-24T20:00:42.084" v="106"/>
          <ac:spMkLst>
            <pc:docMk/>
            <pc:sldMk cId="2481514001" sldId="281"/>
            <ac:spMk id="2" creationId="{0362A793-FAB1-4345-8A16-BF380D980482}"/>
          </ac:spMkLst>
        </pc:spChg>
      </pc:sldChg>
      <pc:sldChg chg="modSp new mod">
        <pc:chgData name="Hardeep K Dhalla" userId="abf1c324fe834724" providerId="LiveId" clId="{E21BFC05-C221-43BE-93F0-71ACC51F5C32}" dt="2022-01-24T20:08:36.285" v="281" actId="20577"/>
        <pc:sldMkLst>
          <pc:docMk/>
          <pc:sldMk cId="3481869654" sldId="305"/>
        </pc:sldMkLst>
        <pc:spChg chg="mod">
          <ac:chgData name="Hardeep K Dhalla" userId="abf1c324fe834724" providerId="LiveId" clId="{E21BFC05-C221-43BE-93F0-71ACC51F5C32}" dt="2022-01-24T20:06:55.445" v="147" actId="20577"/>
          <ac:spMkLst>
            <pc:docMk/>
            <pc:sldMk cId="3481869654" sldId="305"/>
            <ac:spMk id="2" creationId="{1948836B-A90A-4665-82B4-3CB4C800DAAB}"/>
          </ac:spMkLst>
        </pc:spChg>
        <pc:spChg chg="mod">
          <ac:chgData name="Hardeep K Dhalla" userId="abf1c324fe834724" providerId="LiveId" clId="{E21BFC05-C221-43BE-93F0-71ACC51F5C32}" dt="2022-01-24T20:08:36.285" v="281" actId="20577"/>
          <ac:spMkLst>
            <pc:docMk/>
            <pc:sldMk cId="3481869654" sldId="305"/>
            <ac:spMk id="3" creationId="{C0B5694C-299D-4368-82E9-B6A30E41C3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86052-B555-4F8A-AD3B-FB7BC8A7BC9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DDB4-6118-4D4E-A8BE-9B6F62E1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6ACB-3EC2-461F-9D30-CE897884878D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3F45-314C-4817-86F9-A34D1A5BC003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5F76-87C6-43F7-8726-448956095A52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CDE8-672E-42B5-84AA-665DE01A08BB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A8AB-1F96-4F5E-8A58-2E742AE965A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530C-30FF-4A19-9E00-943C03CEFCE7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EF1-4474-46DC-A08B-2257A792AEFF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865-C85C-405D-B0B4-44BB1883E1CE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2108-E5A8-4B03-8CF4-03A15CD70C58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56F4-3A83-48BA-B0D1-5311FBF661BD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2B4-4F47-40AF-83E3-2CDE04DE76FB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3794-B5B1-4DC5-9F10-4115288F3A43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9AF3-86A9-4123-AE60-7334A11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FE60-0806-4356-9194-C0543F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var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50924-2868-4A13-90F2-4AF1056439BB}"/>
              </a:ext>
            </a:extLst>
          </p:cNvPr>
          <p:cNvSpPr txBox="1"/>
          <p:nvPr/>
        </p:nvSpPr>
        <p:spPr>
          <a:xfrm>
            <a:off x="1730402" y="1894033"/>
            <a:ext cx="6757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printNum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num =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num =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console.log(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'inside block: '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+ num);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// prints 1</a:t>
            </a:r>
            <a:endParaRPr lang="en-US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}</a:t>
            </a:r>
          </a:p>
          <a:p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console.log(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' outside block: '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+ num);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CD3131"/>
                </a:solidFill>
                <a:effectLst/>
                <a:latin typeface="var(--code-font)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// prints 1</a:t>
            </a:r>
            <a:endParaRPr lang="en-US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printNum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6613C-A826-4B14-ABE1-E797AC74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64536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35AE-8E4F-4C0E-97DA-01B85D4B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9D5-EB8F-4D01-9108-C5FBB40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backticks and ${}.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A53CE-0997-451F-A175-86F6BBB9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41" y="2528057"/>
            <a:ext cx="5591955" cy="15432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D5B68-5EC2-4116-82F4-CF82F900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16549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CC8A-D549-423B-8C5E-05E9D500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1E1E-C566-46B5-8030-E6A57D15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objects in JavaScript.</a:t>
            </a:r>
          </a:p>
          <a:p>
            <a:r>
              <a:rPr lang="en-US" dirty="0"/>
              <a:t>Here in typescript, we can use object types to create type of an object. </a:t>
            </a:r>
          </a:p>
          <a:p>
            <a:r>
              <a:rPr lang="en-US" dirty="0"/>
              <a:t>To define an object type, we simply list its properties and their types.</a:t>
            </a:r>
          </a:p>
          <a:p>
            <a:pPr lvl="1"/>
            <a:r>
              <a:rPr lang="en-US" dirty="0"/>
              <a:t>{property name: property type;</a:t>
            </a:r>
          </a:p>
          <a:p>
            <a:pPr lvl="1"/>
            <a:r>
              <a:rPr lang="en-US" dirty="0"/>
              <a:t>property name: property type;}</a:t>
            </a:r>
          </a:p>
          <a:p>
            <a:r>
              <a:rPr lang="en-US" dirty="0"/>
              <a:t>You can also pass object types to functions.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762F3-F83C-40F0-A3B4-463808C5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15986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24E1-CF62-47F5-A927-9BFA1D6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F89E-0724-4C08-B136-A67BD5CB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fixed-length arrays and know exactly which types it contains at specific positions.</a:t>
            </a:r>
          </a:p>
          <a:p>
            <a:r>
              <a:rPr lang="en-US" dirty="0"/>
              <a:t>Introduced in typescript.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	let tuple:[string, string, string];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	tuple = ["UWSP", "2100 Main", "Stevens Point".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JetBrains Mono"/>
              </a:rPr>
              <a:t>toUpperCase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()];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	console.log(tuple[2])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FAA84-4AA8-425A-9575-B383D266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97403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4EE8-BFEA-4887-AD7C-05F00E0F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0630-D5B8-4457-B1B0-EB1DDEF0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fixed list of values.</a:t>
            </a:r>
          </a:p>
          <a:p>
            <a:r>
              <a:rPr lang="en-US" dirty="0"/>
              <a:t>Enums allow a developer to define a set of named constants.</a:t>
            </a:r>
          </a:p>
          <a:p>
            <a:r>
              <a:rPr lang="en-US" dirty="0"/>
              <a:t>TypeScript provides both numeric and string-based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r>
              <a:rPr lang="en-US" dirty="0"/>
              <a:t>Number, string or mix and match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lvl="1"/>
            <a:r>
              <a:rPr lang="en-US" dirty="0" err="1"/>
              <a:t>enum</a:t>
            </a:r>
            <a:r>
              <a:rPr lang="en-US" dirty="0"/>
              <a:t> Role {Employee, Manager, Admin};</a:t>
            </a:r>
            <a:endParaRPr lang="sv-SE" dirty="0"/>
          </a:p>
          <a:p>
            <a:pPr lvl="1"/>
            <a:r>
              <a:rPr lang="en-US" dirty="0"/>
              <a:t>console.log('Roles: ', Role[0], ',', Role[1], 'and', Role[2]);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8F00C-5888-41EA-8F53-DE4901F1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88607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849E-AC97-41EF-96AA-89E58332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225F-6D42-4FBD-BB10-4A759047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means anything can be used as type. No type checking at all. Not recommended to use.</a:t>
            </a:r>
          </a:p>
          <a:p>
            <a:pPr lvl="1"/>
            <a:r>
              <a:rPr lang="en-US" dirty="0"/>
              <a:t>var something: any = 'as string’;</a:t>
            </a:r>
          </a:p>
          <a:p>
            <a:pPr lvl="1"/>
            <a:r>
              <a:rPr lang="en-US" dirty="0"/>
              <a:t>something = 1; </a:t>
            </a:r>
          </a:p>
          <a:p>
            <a:pPr lvl="1"/>
            <a:r>
              <a:rPr lang="en-US" dirty="0"/>
              <a:t>something = [1, 2, 3]; 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34D9-C5F3-438D-8B4D-EEED475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432F3-C0E0-47BB-86B9-28A5054D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44" y="3827032"/>
            <a:ext cx="5725324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3A74F-E838-40DD-AEF6-66B38497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89" y="5228636"/>
            <a:ext cx="653506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60B-8751-4749-9E96-98723156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E1F6-CAC8-4E3A-83A5-AF9C255D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union type is a type formed from two or more other types, representing values that may be any one of those types.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2D50A-8F8C-466D-B0C3-837769B2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2E28C-D40D-4F0A-A42F-B0ADE8B5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67" y="2878062"/>
            <a:ext cx="937390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0B9D-E272-40FF-8941-7D583B66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0D9A-3F5F-4DD8-9355-70B32D69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will only allow an operation if it is valid for every member of the union.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8E1D-5122-4B7E-8DA7-8F55F84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B00F8-4DD8-49E9-9CD8-E9492B6B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76" y="2859001"/>
            <a:ext cx="654458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1A89-F796-41E3-808D-4D064D8D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CCB4-3BC7-4C67-A6F4-E3F2F754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Narrowing occurs when TypeScript can deduce a more specific type for a value based on the structure of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64529-EA64-45C1-9F1E-BA7AD3BA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C977C-48CC-4762-A5FC-2B39DF50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1" y="2921818"/>
            <a:ext cx="4801270" cy="229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B6F1A-82FD-4C9B-8AB6-A0F4599B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36" y="2822889"/>
            <a:ext cx="5020376" cy="229584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14DF0-3349-4BCA-9F38-13505BCF3CC2}"/>
              </a:ext>
            </a:extLst>
          </p:cNvPr>
          <p:cNvCxnSpPr/>
          <p:nvPr/>
        </p:nvCxnSpPr>
        <p:spPr>
          <a:xfrm>
            <a:off x="6419273" y="2752436"/>
            <a:ext cx="0" cy="355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D3DBE0-9E55-4955-B30C-BD5AA4D64DCC}"/>
              </a:ext>
            </a:extLst>
          </p:cNvPr>
          <p:cNvSpPr txBox="1"/>
          <p:nvPr/>
        </p:nvSpPr>
        <p:spPr>
          <a:xfrm>
            <a:off x="1449238" y="5874589"/>
            <a:ext cx="207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type guards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254E6-F87B-4A1B-A484-4A3D3D685E76}"/>
              </a:ext>
            </a:extLst>
          </p:cNvPr>
          <p:cNvCxnSpPr/>
          <p:nvPr/>
        </p:nvCxnSpPr>
        <p:spPr>
          <a:xfrm flipV="1">
            <a:off x="2191109" y="3429000"/>
            <a:ext cx="189782" cy="22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C4D-E4BE-4E9F-9E33-6FD31677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5D9C-6F1E-4884-B4F8-44FAABB0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member in a union has a property in common, you can use that property without narrowing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0D3BA-422A-4DED-A5C1-1A67EF3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81757-1617-49D2-BAA8-8141701D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04" y="2968927"/>
            <a:ext cx="4763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836B-A90A-4665-82B4-3CB4C800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694C-299D-4368-82E9-B6A30E4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and const</a:t>
            </a:r>
          </a:p>
          <a:p>
            <a:r>
              <a:rPr lang="en-US" dirty="0"/>
              <a:t>Template strings</a:t>
            </a:r>
          </a:p>
          <a:p>
            <a:r>
              <a:rPr lang="en-US" dirty="0"/>
              <a:t>Object types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Enum types</a:t>
            </a:r>
          </a:p>
          <a:p>
            <a:r>
              <a:rPr lang="en-US" dirty="0"/>
              <a:t>Any type</a:t>
            </a:r>
          </a:p>
          <a:p>
            <a:r>
              <a:rPr lang="en-US" dirty="0"/>
              <a:t>Union types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Object and Array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D9A59-A34A-4E19-86E4-151CFF15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48186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131D-FE50-4A48-8A81-374129B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9D0E-FDC6-4A3F-8FCF-477B74BC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aliases can be used to create your own types.</a:t>
            </a:r>
          </a:p>
          <a:p>
            <a:r>
              <a:rPr lang="en-US" dirty="0"/>
              <a:t>Helps you write short and concise code.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>
                <a:solidFill>
                  <a:srgbClr val="1C6277"/>
                </a:solidFill>
                <a:effectLst/>
                <a:latin typeface="JetBrains Mono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1C6277"/>
                </a:solidFill>
                <a:effectLst/>
                <a:latin typeface="JetBrains Mono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| </a:t>
            </a:r>
            <a:r>
              <a:rPr lang="en-US" b="0" i="0" dirty="0">
                <a:solidFill>
                  <a:srgbClr val="1C6277"/>
                </a:solidFill>
                <a:effectLst/>
                <a:latin typeface="JetBrains Mono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C7C5-3A3D-4A9A-ADF9-135DC47C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A2637-C438-4E57-8CFC-61A494D3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8" y="4158872"/>
            <a:ext cx="650648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9B0E-583F-4B87-AA29-CC94D9D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Object destructing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BEB4-D8EC-4D10-8B59-3C1EB65D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Unpacking of array or object as constants or variables.</a:t>
            </a:r>
          </a:p>
          <a:p>
            <a:r>
              <a:rPr lang="en-US" dirty="0"/>
              <a:t>Does not modify original array </a:t>
            </a:r>
            <a:r>
              <a:rPr lang="en-US"/>
              <a:t>or object.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6E249-798A-49B0-9705-7C6ADC0D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111974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113-4094-4A08-B669-1BF36EA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77F-63EB-4C19-9315-0D51BF40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https://www.typescriptlang.org/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F9303-4BC7-42FE-A3D4-CBB38658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3959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429A-21AE-45B5-AFD9-FC2AE82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and re-declare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01F0-645F-4AF2-9676-262EF730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re-declare example</a:t>
            </a:r>
          </a:p>
          <a:p>
            <a:pPr marL="457200" lvl="1" indent="0">
              <a:buNone/>
            </a:pPr>
            <a:r>
              <a:rPr lang="en-US" dirty="0"/>
              <a:t>var greeter = “Hello";</a:t>
            </a:r>
          </a:p>
          <a:p>
            <a:pPr marL="457200" lvl="1" indent="0">
              <a:buNone/>
            </a:pPr>
            <a:r>
              <a:rPr lang="en-US" dirty="0"/>
              <a:t>var greeter = “Hi there";</a:t>
            </a:r>
          </a:p>
          <a:p>
            <a:r>
              <a:rPr lang="en-US" dirty="0"/>
              <a:t>Update example</a:t>
            </a:r>
          </a:p>
          <a:p>
            <a:pPr marL="457200" lvl="1" indent="0">
              <a:buNone/>
            </a:pPr>
            <a:r>
              <a:rPr lang="en-US" dirty="0"/>
              <a:t>var greeter = “Hello";</a:t>
            </a:r>
          </a:p>
          <a:p>
            <a:pPr marL="457200" lvl="1" indent="0">
              <a:buNone/>
            </a:pPr>
            <a:r>
              <a:rPr lang="en-US" dirty="0"/>
              <a:t>       greeter = “Hi there";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81CDC-16F3-4692-B762-E43713AC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42080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355-A1B5-4784-B547-E1D722D6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41CB-89D5-4D29-983E-1FE4059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22"/>
            <a:ext cx="10515600" cy="5230027"/>
          </a:xfrm>
        </p:spPr>
        <p:txBody>
          <a:bodyPr>
            <a:normAutofit/>
          </a:bodyPr>
          <a:lstStyle/>
          <a:p>
            <a:r>
              <a:rPr lang="en-US" dirty="0"/>
              <a:t>The let and const keyword were introduced in ES6 (2015).</a:t>
            </a:r>
          </a:p>
          <a:p>
            <a:r>
              <a:rPr lang="en-US" dirty="0"/>
              <a:t>let is now preferred for variable declaration.</a:t>
            </a:r>
          </a:p>
          <a:p>
            <a:r>
              <a:rPr lang="en-US" dirty="0"/>
              <a:t>Use const for constant values.</a:t>
            </a:r>
          </a:p>
          <a:p>
            <a:r>
              <a:rPr lang="en-US" dirty="0">
                <a:solidFill>
                  <a:srgbClr val="FF0000"/>
                </a:solidFill>
              </a:rPr>
              <a:t>let and const cannot be Redeclared and have block scope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A0A52-7EEB-49D2-BA57-A1EBC7B1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6CC5-C1E2-40C1-888E-F5358918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9274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98C8-E886-4BCA-928D-1826DA1D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Annotations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FEE9-354B-475D-9658-357C3A8B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a variable using const, var, or let, you can optionally add a type annotation to explicitly specify the type of the variable:</a:t>
            </a:r>
          </a:p>
          <a:p>
            <a:pPr lvl="1"/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JetBrains Mono"/>
              </a:rPr>
              <a:t>myName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en-US" b="0" i="0" dirty="0">
                <a:solidFill>
                  <a:srgbClr val="1C6277"/>
                </a:solidFill>
                <a:effectLst/>
                <a:latin typeface="JetBrains Mono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JetBrains Mono"/>
              </a:rPr>
              <a:t>"Alice"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;</a:t>
            </a:r>
          </a:p>
          <a:p>
            <a:pPr lvl="1"/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JetBrains Mono"/>
              </a:rPr>
              <a:t>myName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JetBrains Mono"/>
              </a:rPr>
              <a:t>"Alice"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// works too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259C8-16C7-432B-84F6-2E99E0BD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1927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6F9C-9915-4FE3-8C6E-5CEAF588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A142-F96B-4E1B-B498-C4FC2975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general rule, always declare a variable with const unless you know that the value will change.</a:t>
            </a:r>
          </a:p>
          <a:p>
            <a:r>
              <a:rPr lang="en-US" dirty="0"/>
              <a:t>It defines a constant reference to a value of an object or an array. You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0A31C-DA15-4F0F-9D5A-EA972E56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41032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577-E248-4757-8F65-CDE4802D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705-806C-4CC1-AFE3-1A31BA82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cannot be reassigned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//error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Must be assigned a value while declaration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PI;//error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3.14159265359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2AAF-6B4C-4388-8104-F2C23EAE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85751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D15E-7551-4C66-ADA0-2FB3A83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6F12-22F4-4C59-A364-84993239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  <a:p>
            <a:pPr lvl="1"/>
            <a:r>
              <a:rPr lang="en-US" dirty="0"/>
              <a:t>The scope is global when a var variable is declared outside a function.  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The scope is function when a var variable is declared inside a function.  </a:t>
            </a:r>
          </a:p>
          <a:p>
            <a:r>
              <a:rPr lang="en-US" dirty="0"/>
              <a:t>Block</a:t>
            </a:r>
          </a:p>
          <a:p>
            <a:pPr lvl="1"/>
            <a:r>
              <a:rPr lang="en-US" dirty="0"/>
              <a:t>Variables defined with let and const have Block Scope.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7FEA-BD6E-4159-B9C5-3CF7A68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105967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C76F-D77D-48A5-A4BF-8C2B5428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var works in global and function scope?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99271-16DC-4414-B11A-6CF18D8BAD5A}"/>
              </a:ext>
            </a:extLst>
          </p:cNvPr>
          <p:cNvSpPr txBox="1"/>
          <p:nvPr/>
        </p:nvSpPr>
        <p:spPr>
          <a:xfrm>
            <a:off x="1066087" y="2235823"/>
            <a:ext cx="60974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tester =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"hey hi"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 // global scope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newFunction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hello =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     console.log(tester); // prints “hey hi”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     console.log(hello);  // prints “hello”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console.log(tester); // prints “hey hi”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console.log(hello); 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// function scoped hello gives error: hello  		  //is not defined</a:t>
            </a:r>
            <a:endParaRPr lang="en-US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newFunction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F0F6-CB39-4330-84AE-02B1C9CD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6837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14183</TotalTime>
  <Words>953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JetBrains Mono</vt:lpstr>
      <vt:lpstr>var(--code-font)</vt:lpstr>
      <vt:lpstr>Office Theme</vt:lpstr>
      <vt:lpstr>TypeScript Basics</vt:lpstr>
      <vt:lpstr>Objectives</vt:lpstr>
      <vt:lpstr>How to update and re-declare a variable?</vt:lpstr>
      <vt:lpstr>let, const keywords</vt:lpstr>
      <vt:lpstr>Type Annotations on Variables</vt:lpstr>
      <vt:lpstr>const</vt:lpstr>
      <vt:lpstr>const keyword</vt:lpstr>
      <vt:lpstr>scope</vt:lpstr>
      <vt:lpstr>How var works in global and function scope?</vt:lpstr>
      <vt:lpstr>Problem with var</vt:lpstr>
      <vt:lpstr>Template Strings</vt:lpstr>
      <vt:lpstr>Working with objects</vt:lpstr>
      <vt:lpstr>Tuples</vt:lpstr>
      <vt:lpstr>Enum types</vt:lpstr>
      <vt:lpstr>any type</vt:lpstr>
      <vt:lpstr>Union types</vt:lpstr>
      <vt:lpstr>Union types</vt:lpstr>
      <vt:lpstr>Narrowing</vt:lpstr>
      <vt:lpstr>Union types</vt:lpstr>
      <vt:lpstr>Type aliases</vt:lpstr>
      <vt:lpstr>Arrays and Object destructing</vt:lpstr>
      <vt:lpstr>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2022-02-07T21:07:08Z</dcterms:modified>
</cp:coreProperties>
</file>