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3" r:id="rId4"/>
    <p:sldId id="289" r:id="rId5"/>
    <p:sldId id="290" r:id="rId6"/>
    <p:sldId id="291" r:id="rId7"/>
    <p:sldId id="292" r:id="rId8"/>
    <p:sldId id="293" r:id="rId9"/>
    <p:sldId id="317" r:id="rId10"/>
    <p:sldId id="294" r:id="rId11"/>
    <p:sldId id="295" r:id="rId12"/>
    <p:sldId id="297" r:id="rId13"/>
    <p:sldId id="298" r:id="rId14"/>
    <p:sldId id="299" r:id="rId15"/>
    <p:sldId id="314" r:id="rId16"/>
    <p:sldId id="312" r:id="rId17"/>
    <p:sldId id="316" r:id="rId18"/>
    <p:sldId id="311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4A7BE-1464-47A2-8D1A-D9155D235DC1}" v="32" dt="2022-02-14T02:42:5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2C64A7BE-1464-47A2-8D1A-D9155D235DC1}"/>
    <pc:docChg chg="undo redo custSel addSld delSld modSld sldOrd">
      <pc:chgData name="Hardeep K Dhalla" userId="abf1c324fe834724" providerId="LiveId" clId="{2C64A7BE-1464-47A2-8D1A-D9155D235DC1}" dt="2022-02-14T16:01:55.151" v="3745" actId="20577"/>
      <pc:docMkLst>
        <pc:docMk/>
      </pc:docMkLst>
      <pc:sldChg chg="modSp mod">
        <pc:chgData name="Hardeep K Dhalla" userId="abf1c324fe834724" providerId="LiveId" clId="{2C64A7BE-1464-47A2-8D1A-D9155D235DC1}" dt="2022-02-10T15:51:59.169" v="2232" actId="20577"/>
        <pc:sldMkLst>
          <pc:docMk/>
          <pc:sldMk cId="2486073085" sldId="256"/>
        </pc:sldMkLst>
        <pc:spChg chg="mod">
          <ac:chgData name="Hardeep K Dhalla" userId="abf1c324fe834724" providerId="LiveId" clId="{2C64A7BE-1464-47A2-8D1A-D9155D235DC1}" dt="2022-02-10T15:51:59.169" v="2232" actId="20577"/>
          <ac:spMkLst>
            <pc:docMk/>
            <pc:sldMk cId="2486073085" sldId="256"/>
            <ac:spMk id="2" creationId="{F4D4121A-000C-4BB9-92F8-9BAA63C3BDBC}"/>
          </ac:spMkLst>
        </pc:spChg>
      </pc:sldChg>
      <pc:sldChg chg="del">
        <pc:chgData name="Hardeep K Dhalla" userId="abf1c324fe834724" providerId="LiveId" clId="{2C64A7BE-1464-47A2-8D1A-D9155D235DC1}" dt="2022-01-03T20:05:52.316" v="0" actId="47"/>
        <pc:sldMkLst>
          <pc:docMk/>
          <pc:sldMk cId="3342573494" sldId="257"/>
        </pc:sldMkLst>
      </pc:sldChg>
      <pc:sldChg chg="del">
        <pc:chgData name="Hardeep K Dhalla" userId="abf1c324fe834724" providerId="LiveId" clId="{2C64A7BE-1464-47A2-8D1A-D9155D235DC1}" dt="2022-01-03T20:05:52.972" v="1" actId="47"/>
        <pc:sldMkLst>
          <pc:docMk/>
          <pc:sldMk cId="2957941736" sldId="258"/>
        </pc:sldMkLst>
      </pc:sldChg>
      <pc:sldChg chg="del">
        <pc:chgData name="Hardeep K Dhalla" userId="abf1c324fe834724" providerId="LiveId" clId="{2C64A7BE-1464-47A2-8D1A-D9155D235DC1}" dt="2022-01-03T20:05:53.456" v="2" actId="47"/>
        <pc:sldMkLst>
          <pc:docMk/>
          <pc:sldMk cId="1618773152" sldId="259"/>
        </pc:sldMkLst>
      </pc:sldChg>
      <pc:sldChg chg="del">
        <pc:chgData name="Hardeep K Dhalla" userId="abf1c324fe834724" providerId="LiveId" clId="{2C64A7BE-1464-47A2-8D1A-D9155D235DC1}" dt="2022-01-03T20:05:53.925" v="3" actId="47"/>
        <pc:sldMkLst>
          <pc:docMk/>
          <pc:sldMk cId="982810634" sldId="260"/>
        </pc:sldMkLst>
      </pc:sldChg>
      <pc:sldChg chg="del">
        <pc:chgData name="Hardeep K Dhalla" userId="abf1c324fe834724" providerId="LiveId" clId="{2C64A7BE-1464-47A2-8D1A-D9155D235DC1}" dt="2022-01-03T20:05:54.894" v="6" actId="47"/>
        <pc:sldMkLst>
          <pc:docMk/>
          <pc:sldMk cId="3791991907" sldId="261"/>
        </pc:sldMkLst>
      </pc:sldChg>
      <pc:sldChg chg="del">
        <pc:chgData name="Hardeep K Dhalla" userId="abf1c324fe834724" providerId="LiveId" clId="{2C64A7BE-1464-47A2-8D1A-D9155D235DC1}" dt="2022-01-03T20:05:54.581" v="5" actId="47"/>
        <pc:sldMkLst>
          <pc:docMk/>
          <pc:sldMk cId="2797163357" sldId="262"/>
        </pc:sldMkLst>
      </pc:sldChg>
      <pc:sldChg chg="del">
        <pc:chgData name="Hardeep K Dhalla" userId="abf1c324fe834724" providerId="LiveId" clId="{2C64A7BE-1464-47A2-8D1A-D9155D235DC1}" dt="2022-01-03T20:05:54.268" v="4" actId="47"/>
        <pc:sldMkLst>
          <pc:docMk/>
          <pc:sldMk cId="914410978" sldId="263"/>
        </pc:sldMkLst>
      </pc:sldChg>
      <pc:sldChg chg="del">
        <pc:chgData name="Hardeep K Dhalla" userId="abf1c324fe834724" providerId="LiveId" clId="{2C64A7BE-1464-47A2-8D1A-D9155D235DC1}" dt="2022-01-03T20:05:57.128" v="10" actId="47"/>
        <pc:sldMkLst>
          <pc:docMk/>
          <pc:sldMk cId="189558085" sldId="264"/>
        </pc:sldMkLst>
      </pc:sldChg>
      <pc:sldChg chg="del">
        <pc:chgData name="Hardeep K Dhalla" userId="abf1c324fe834724" providerId="LiveId" clId="{2C64A7BE-1464-47A2-8D1A-D9155D235DC1}" dt="2022-01-03T20:05:56.394" v="9" actId="47"/>
        <pc:sldMkLst>
          <pc:docMk/>
          <pc:sldMk cId="3528812773" sldId="265"/>
        </pc:sldMkLst>
      </pc:sldChg>
      <pc:sldChg chg="del">
        <pc:chgData name="Hardeep K Dhalla" userId="abf1c324fe834724" providerId="LiveId" clId="{2C64A7BE-1464-47A2-8D1A-D9155D235DC1}" dt="2022-01-03T20:05:55.738" v="8" actId="47"/>
        <pc:sldMkLst>
          <pc:docMk/>
          <pc:sldMk cId="2216004573" sldId="266"/>
        </pc:sldMkLst>
      </pc:sldChg>
      <pc:sldChg chg="del">
        <pc:chgData name="Hardeep K Dhalla" userId="abf1c324fe834724" providerId="LiveId" clId="{2C64A7BE-1464-47A2-8D1A-D9155D235DC1}" dt="2022-01-03T20:05:58.831" v="11" actId="47"/>
        <pc:sldMkLst>
          <pc:docMk/>
          <pc:sldMk cId="2300695849" sldId="267"/>
        </pc:sldMkLst>
      </pc:sldChg>
      <pc:sldChg chg="del">
        <pc:chgData name="Hardeep K Dhalla" userId="abf1c324fe834724" providerId="LiveId" clId="{2C64A7BE-1464-47A2-8D1A-D9155D235DC1}" dt="2022-01-03T20:05:59.315" v="12" actId="47"/>
        <pc:sldMkLst>
          <pc:docMk/>
          <pc:sldMk cId="755915682" sldId="268"/>
        </pc:sldMkLst>
      </pc:sldChg>
      <pc:sldChg chg="del">
        <pc:chgData name="Hardeep K Dhalla" userId="abf1c324fe834724" providerId="LiveId" clId="{2C64A7BE-1464-47A2-8D1A-D9155D235DC1}" dt="2022-01-03T20:05:59.487" v="13" actId="47"/>
        <pc:sldMkLst>
          <pc:docMk/>
          <pc:sldMk cId="3448143176" sldId="269"/>
        </pc:sldMkLst>
      </pc:sldChg>
      <pc:sldChg chg="del">
        <pc:chgData name="Hardeep K Dhalla" userId="abf1c324fe834724" providerId="LiveId" clId="{2C64A7BE-1464-47A2-8D1A-D9155D235DC1}" dt="2022-01-03T20:06:00.487" v="15" actId="47"/>
        <pc:sldMkLst>
          <pc:docMk/>
          <pc:sldMk cId="3688480726" sldId="270"/>
        </pc:sldMkLst>
      </pc:sldChg>
      <pc:sldChg chg="del">
        <pc:chgData name="Hardeep K Dhalla" userId="abf1c324fe834724" providerId="LiveId" clId="{2C64A7BE-1464-47A2-8D1A-D9155D235DC1}" dt="2022-01-03T20:06:00.128" v="14" actId="47"/>
        <pc:sldMkLst>
          <pc:docMk/>
          <pc:sldMk cId="2577532352" sldId="271"/>
        </pc:sldMkLst>
      </pc:sldChg>
      <pc:sldChg chg="del">
        <pc:chgData name="Hardeep K Dhalla" userId="abf1c324fe834724" providerId="LiveId" clId="{2C64A7BE-1464-47A2-8D1A-D9155D235DC1}" dt="2022-01-03T20:06:15.308" v="25" actId="47"/>
        <pc:sldMkLst>
          <pc:docMk/>
          <pc:sldMk cId="3165492126" sldId="272"/>
        </pc:sldMkLst>
      </pc:sldChg>
      <pc:sldChg chg="del">
        <pc:chgData name="Hardeep K Dhalla" userId="abf1c324fe834724" providerId="LiveId" clId="{2C64A7BE-1464-47A2-8D1A-D9155D235DC1}" dt="2022-01-03T20:06:17.948" v="26" actId="47"/>
        <pc:sldMkLst>
          <pc:docMk/>
          <pc:sldMk cId="2001426952" sldId="273"/>
        </pc:sldMkLst>
      </pc:sldChg>
      <pc:sldChg chg="del">
        <pc:chgData name="Hardeep K Dhalla" userId="abf1c324fe834724" providerId="LiveId" clId="{2C64A7BE-1464-47A2-8D1A-D9155D235DC1}" dt="2022-01-03T20:06:18.636" v="27" actId="47"/>
        <pc:sldMkLst>
          <pc:docMk/>
          <pc:sldMk cId="2301637463" sldId="274"/>
        </pc:sldMkLst>
      </pc:sldChg>
      <pc:sldChg chg="del">
        <pc:chgData name="Hardeep K Dhalla" userId="abf1c324fe834724" providerId="LiveId" clId="{2C64A7BE-1464-47A2-8D1A-D9155D235DC1}" dt="2022-01-03T20:06:24.814" v="30" actId="47"/>
        <pc:sldMkLst>
          <pc:docMk/>
          <pc:sldMk cId="292747921" sldId="275"/>
        </pc:sldMkLst>
      </pc:sldChg>
      <pc:sldChg chg="del">
        <pc:chgData name="Hardeep K Dhalla" userId="abf1c324fe834724" providerId="LiveId" clId="{2C64A7BE-1464-47A2-8D1A-D9155D235DC1}" dt="2022-01-03T20:06:25.064" v="31" actId="47"/>
        <pc:sldMkLst>
          <pc:docMk/>
          <pc:sldMk cId="1059677100" sldId="276"/>
        </pc:sldMkLst>
      </pc:sldChg>
      <pc:sldChg chg="del">
        <pc:chgData name="Hardeep K Dhalla" userId="abf1c324fe834724" providerId="LiveId" clId="{2C64A7BE-1464-47A2-8D1A-D9155D235DC1}" dt="2022-01-03T20:06:24.220" v="29" actId="47"/>
        <pc:sldMkLst>
          <pc:docMk/>
          <pc:sldMk cId="4208017007" sldId="277"/>
        </pc:sldMkLst>
      </pc:sldChg>
      <pc:sldChg chg="del">
        <pc:chgData name="Hardeep K Dhalla" userId="abf1c324fe834724" providerId="LiveId" clId="{2C64A7BE-1464-47A2-8D1A-D9155D235DC1}" dt="2022-01-03T20:06:25.767" v="32" actId="47"/>
        <pc:sldMkLst>
          <pc:docMk/>
          <pc:sldMk cId="2683763097" sldId="278"/>
        </pc:sldMkLst>
      </pc:sldChg>
      <pc:sldChg chg="del">
        <pc:chgData name="Hardeep K Dhalla" userId="abf1c324fe834724" providerId="LiveId" clId="{2C64A7BE-1464-47A2-8D1A-D9155D235DC1}" dt="2022-01-03T20:06:26.316" v="33" actId="47"/>
        <pc:sldMkLst>
          <pc:docMk/>
          <pc:sldMk cId="645362850" sldId="279"/>
        </pc:sldMkLst>
      </pc:sldChg>
      <pc:sldChg chg="del">
        <pc:chgData name="Hardeep K Dhalla" userId="abf1c324fe834724" providerId="LiveId" clId="{2C64A7BE-1464-47A2-8D1A-D9155D235DC1}" dt="2022-01-03T20:06:26.675" v="34" actId="47"/>
        <pc:sldMkLst>
          <pc:docMk/>
          <pc:sldMk cId="2496485403" sldId="280"/>
        </pc:sldMkLst>
      </pc:sldChg>
      <pc:sldChg chg="del">
        <pc:chgData name="Hardeep K Dhalla" userId="abf1c324fe834724" providerId="LiveId" clId="{2C64A7BE-1464-47A2-8D1A-D9155D235DC1}" dt="2022-01-03T20:06:27.112" v="35" actId="47"/>
        <pc:sldMkLst>
          <pc:docMk/>
          <pc:sldMk cId="2481514001" sldId="281"/>
        </pc:sldMkLst>
      </pc:sldChg>
      <pc:sldChg chg="del">
        <pc:chgData name="Hardeep K Dhalla" userId="abf1c324fe834724" providerId="LiveId" clId="{2C64A7BE-1464-47A2-8D1A-D9155D235DC1}" dt="2022-01-03T20:06:27.581" v="36" actId="47"/>
        <pc:sldMkLst>
          <pc:docMk/>
          <pc:sldMk cId="4084498659" sldId="282"/>
        </pc:sldMkLst>
      </pc:sldChg>
      <pc:sldChg chg="del">
        <pc:chgData name="Hardeep K Dhalla" userId="abf1c324fe834724" providerId="LiveId" clId="{2C64A7BE-1464-47A2-8D1A-D9155D235DC1}" dt="2022-01-03T20:06:28.128" v="37" actId="47"/>
        <pc:sldMkLst>
          <pc:docMk/>
          <pc:sldMk cId="1941307898" sldId="283"/>
        </pc:sldMkLst>
      </pc:sldChg>
      <pc:sldChg chg="del">
        <pc:chgData name="Hardeep K Dhalla" userId="abf1c324fe834724" providerId="LiveId" clId="{2C64A7BE-1464-47A2-8D1A-D9155D235DC1}" dt="2022-01-03T20:06:28.706" v="38" actId="47"/>
        <pc:sldMkLst>
          <pc:docMk/>
          <pc:sldMk cId="3176978826" sldId="284"/>
        </pc:sldMkLst>
      </pc:sldChg>
      <pc:sldChg chg="del">
        <pc:chgData name="Hardeep K Dhalla" userId="abf1c324fe834724" providerId="LiveId" clId="{2C64A7BE-1464-47A2-8D1A-D9155D235DC1}" dt="2022-01-03T20:06:01.002" v="16" actId="47"/>
        <pc:sldMkLst>
          <pc:docMk/>
          <pc:sldMk cId="4052682842" sldId="285"/>
        </pc:sldMkLst>
      </pc:sldChg>
      <pc:sldChg chg="del">
        <pc:chgData name="Hardeep K Dhalla" userId="abf1c324fe834724" providerId="LiveId" clId="{2C64A7BE-1464-47A2-8D1A-D9155D235DC1}" dt="2022-01-03T20:06:23.252" v="28" actId="47"/>
        <pc:sldMkLst>
          <pc:docMk/>
          <pc:sldMk cId="319277118" sldId="286"/>
        </pc:sldMkLst>
      </pc:sldChg>
      <pc:sldChg chg="del">
        <pc:chgData name="Hardeep K Dhalla" userId="abf1c324fe834724" providerId="LiveId" clId="{2C64A7BE-1464-47A2-8D1A-D9155D235DC1}" dt="2022-01-03T20:06:04.923" v="19" actId="47"/>
        <pc:sldMkLst>
          <pc:docMk/>
          <pc:sldMk cId="4210192773" sldId="287"/>
        </pc:sldMkLst>
      </pc:sldChg>
      <pc:sldChg chg="del">
        <pc:chgData name="Hardeep K Dhalla" userId="abf1c324fe834724" providerId="LiveId" clId="{2C64A7BE-1464-47A2-8D1A-D9155D235DC1}" dt="2022-01-03T20:06:05.189" v="20" actId="47"/>
        <pc:sldMkLst>
          <pc:docMk/>
          <pc:sldMk cId="4092425969" sldId="288"/>
        </pc:sldMkLst>
      </pc:sldChg>
      <pc:sldChg chg="modSp mod">
        <pc:chgData name="Hardeep K Dhalla" userId="abf1c324fe834724" providerId="LiveId" clId="{2C64A7BE-1464-47A2-8D1A-D9155D235DC1}" dt="2022-02-11T22:35:42.857" v="2523" actId="313"/>
        <pc:sldMkLst>
          <pc:docMk/>
          <pc:sldMk cId="3105108897" sldId="290"/>
        </pc:sldMkLst>
        <pc:spChg chg="mod">
          <ac:chgData name="Hardeep K Dhalla" userId="abf1c324fe834724" providerId="LiveId" clId="{2C64A7BE-1464-47A2-8D1A-D9155D235DC1}" dt="2022-02-11T22:35:42.857" v="2523" actId="313"/>
          <ac:spMkLst>
            <pc:docMk/>
            <pc:sldMk cId="3105108897" sldId="290"/>
            <ac:spMk id="3" creationId="{7D17CCDA-D953-469A-8499-2004C96A0F0A}"/>
          </ac:spMkLst>
        </pc:spChg>
      </pc:sldChg>
      <pc:sldChg chg="modSp mod ord">
        <pc:chgData name="Hardeep K Dhalla" userId="abf1c324fe834724" providerId="LiveId" clId="{2C64A7BE-1464-47A2-8D1A-D9155D235DC1}" dt="2022-02-11T22:37:25.381" v="2558" actId="20578"/>
        <pc:sldMkLst>
          <pc:docMk/>
          <pc:sldMk cId="2426864115" sldId="293"/>
        </pc:sldMkLst>
        <pc:spChg chg="mod">
          <ac:chgData name="Hardeep K Dhalla" userId="abf1c324fe834724" providerId="LiveId" clId="{2C64A7BE-1464-47A2-8D1A-D9155D235DC1}" dt="2022-02-10T15:29:37.436" v="1918" actId="20577"/>
          <ac:spMkLst>
            <pc:docMk/>
            <pc:sldMk cId="2426864115" sldId="293"/>
            <ac:spMk id="3" creationId="{522D6DBD-7E1B-4019-BF8A-005B8EEE3B1F}"/>
          </ac:spMkLst>
        </pc:spChg>
        <pc:picChg chg="mod">
          <ac:chgData name="Hardeep K Dhalla" userId="abf1c324fe834724" providerId="LiveId" clId="{2C64A7BE-1464-47A2-8D1A-D9155D235DC1}" dt="2022-02-11T22:34:34.966" v="2486" actId="1036"/>
          <ac:picMkLst>
            <pc:docMk/>
            <pc:sldMk cId="2426864115" sldId="293"/>
            <ac:picMk id="5" creationId="{EBB69AAF-CA36-4D3A-B5D3-9A9AAA43DF4D}"/>
          </ac:picMkLst>
        </pc:picChg>
        <pc:picChg chg="mod">
          <ac:chgData name="Hardeep K Dhalla" userId="abf1c324fe834724" providerId="LiveId" clId="{2C64A7BE-1464-47A2-8D1A-D9155D235DC1}" dt="2022-02-11T22:34:34.966" v="2486" actId="1036"/>
          <ac:picMkLst>
            <pc:docMk/>
            <pc:sldMk cId="2426864115" sldId="293"/>
            <ac:picMk id="7" creationId="{4A822033-C98E-4000-AD41-FF905C2A26A9}"/>
          </ac:picMkLst>
        </pc:picChg>
      </pc:sldChg>
      <pc:sldChg chg="delSp modSp add del mod">
        <pc:chgData name="Hardeep K Dhalla" userId="abf1c324fe834724" providerId="LiveId" clId="{2C64A7BE-1464-47A2-8D1A-D9155D235DC1}" dt="2022-02-14T03:24:23.534" v="3715" actId="47"/>
        <pc:sldMkLst>
          <pc:docMk/>
          <pc:sldMk cId="1437185917" sldId="300"/>
        </pc:sldMkLst>
        <pc:spChg chg="mod">
          <ac:chgData name="Hardeep K Dhalla" userId="abf1c324fe834724" providerId="LiveId" clId="{2C64A7BE-1464-47A2-8D1A-D9155D235DC1}" dt="2022-02-14T02:59:57.621" v="3708" actId="6549"/>
          <ac:spMkLst>
            <pc:docMk/>
            <pc:sldMk cId="1437185917" sldId="300"/>
            <ac:spMk id="3" creationId="{ABA6B297-E914-49D5-B2FE-89386C3012B8}"/>
          </ac:spMkLst>
        </pc:spChg>
        <pc:picChg chg="del">
          <ac:chgData name="Hardeep K Dhalla" userId="abf1c324fe834724" providerId="LiveId" clId="{2C64A7BE-1464-47A2-8D1A-D9155D235DC1}" dt="2022-02-14T02:42:43.158" v="3696" actId="21"/>
          <ac:picMkLst>
            <pc:docMk/>
            <pc:sldMk cId="1437185917" sldId="300"/>
            <ac:picMk id="6" creationId="{E7D57FA8-357C-4FF0-A3DF-F0B148B2F316}"/>
          </ac:picMkLst>
        </pc:picChg>
      </pc:sldChg>
      <pc:sldChg chg="add del">
        <pc:chgData name="Hardeep K Dhalla" userId="abf1c324fe834724" providerId="LiveId" clId="{2C64A7BE-1464-47A2-8D1A-D9155D235DC1}" dt="2022-02-11T22:38:01.563" v="2559" actId="2696"/>
        <pc:sldMkLst>
          <pc:docMk/>
          <pc:sldMk cId="3223597599" sldId="300"/>
        </pc:sldMkLst>
      </pc:sldChg>
      <pc:sldChg chg="add del">
        <pc:chgData name="Hardeep K Dhalla" userId="abf1c324fe834724" providerId="LiveId" clId="{2C64A7BE-1464-47A2-8D1A-D9155D235DC1}" dt="2022-02-11T22:38:01.563" v="2559" actId="2696"/>
        <pc:sldMkLst>
          <pc:docMk/>
          <pc:sldMk cId="388160523" sldId="301"/>
        </pc:sldMkLst>
      </pc:sldChg>
      <pc:sldChg chg="addSp delSp modSp add del mod">
        <pc:chgData name="Hardeep K Dhalla" userId="abf1c324fe834724" providerId="LiveId" clId="{2C64A7BE-1464-47A2-8D1A-D9155D235DC1}" dt="2022-02-14T03:24:25.871" v="3717" actId="47"/>
        <pc:sldMkLst>
          <pc:docMk/>
          <pc:sldMk cId="1737807489" sldId="301"/>
        </pc:sldMkLst>
        <pc:spChg chg="mod">
          <ac:chgData name="Hardeep K Dhalla" userId="abf1c324fe834724" providerId="LiveId" clId="{2C64A7BE-1464-47A2-8D1A-D9155D235DC1}" dt="2022-02-14T02:36:49.769" v="3688" actId="21"/>
          <ac:spMkLst>
            <pc:docMk/>
            <pc:sldMk cId="1737807489" sldId="301"/>
            <ac:spMk id="3" creationId="{F88605DF-50BA-46E1-9051-DDF87CD3F6EF}"/>
          </ac:spMkLst>
        </pc:spChg>
        <pc:spChg chg="add del mod">
          <ac:chgData name="Hardeep K Dhalla" userId="abf1c324fe834724" providerId="LiveId" clId="{2C64A7BE-1464-47A2-8D1A-D9155D235DC1}" dt="2022-02-13T22:06:24.365" v="3664"/>
          <ac:spMkLst>
            <pc:docMk/>
            <pc:sldMk cId="1737807489" sldId="301"/>
            <ac:spMk id="6" creationId="{2222EC45-D303-494E-95CD-835B3F0F22F5}"/>
          </ac:spMkLst>
        </pc:spChg>
      </pc:sldChg>
      <pc:sldChg chg="addSp delSp modSp new del mod">
        <pc:chgData name="Hardeep K Dhalla" userId="abf1c324fe834724" providerId="LiveId" clId="{2C64A7BE-1464-47A2-8D1A-D9155D235DC1}" dt="2022-02-14T03:24:32.263" v="3719" actId="47"/>
        <pc:sldMkLst>
          <pc:docMk/>
          <pc:sldMk cId="1852312743" sldId="302"/>
        </pc:sldMkLst>
        <pc:spChg chg="mod">
          <ac:chgData name="Hardeep K Dhalla" userId="abf1c324fe834724" providerId="LiveId" clId="{2C64A7BE-1464-47A2-8D1A-D9155D235DC1}" dt="2022-01-03T20:06:56.842" v="44"/>
          <ac:spMkLst>
            <pc:docMk/>
            <pc:sldMk cId="1852312743" sldId="302"/>
            <ac:spMk id="2" creationId="{E9435705-BBA8-44A5-BEE1-7B080B99126E}"/>
          </ac:spMkLst>
        </pc:spChg>
        <pc:spChg chg="mod">
          <ac:chgData name="Hardeep K Dhalla" userId="abf1c324fe834724" providerId="LiveId" clId="{2C64A7BE-1464-47A2-8D1A-D9155D235DC1}" dt="2022-01-03T21:10:27.383" v="565" actId="313"/>
          <ac:spMkLst>
            <pc:docMk/>
            <pc:sldMk cId="1852312743" sldId="302"/>
            <ac:spMk id="3" creationId="{81C03270-11AE-4622-A0B1-315049655EB6}"/>
          </ac:spMkLst>
        </pc:spChg>
        <pc:picChg chg="add del mod">
          <ac:chgData name="Hardeep K Dhalla" userId="abf1c324fe834724" providerId="LiveId" clId="{2C64A7BE-1464-47A2-8D1A-D9155D235DC1}" dt="2022-01-03T21:21:21.338" v="686" actId="478"/>
          <ac:picMkLst>
            <pc:docMk/>
            <pc:sldMk cId="1852312743" sldId="302"/>
            <ac:picMk id="5" creationId="{10882A5F-17E2-461B-88EE-2364BBF38A82}"/>
          </ac:picMkLst>
        </pc:picChg>
        <pc:picChg chg="add mod">
          <ac:chgData name="Hardeep K Dhalla" userId="abf1c324fe834724" providerId="LiveId" clId="{2C64A7BE-1464-47A2-8D1A-D9155D235DC1}" dt="2022-01-03T21:21:43.752" v="688" actId="1076"/>
          <ac:picMkLst>
            <pc:docMk/>
            <pc:sldMk cId="1852312743" sldId="302"/>
            <ac:picMk id="7" creationId="{4245CDE6-9190-4CB8-B786-60898C0155A3}"/>
          </ac:picMkLst>
        </pc:picChg>
      </pc:sldChg>
      <pc:sldChg chg="del">
        <pc:chgData name="Hardeep K Dhalla" userId="abf1c324fe834724" providerId="LiveId" clId="{2C64A7BE-1464-47A2-8D1A-D9155D235DC1}" dt="2022-01-03T20:05:55.238" v="7" actId="47"/>
        <pc:sldMkLst>
          <pc:docMk/>
          <pc:sldMk cId="2175853319" sldId="302"/>
        </pc:sldMkLst>
      </pc:sldChg>
      <pc:sldChg chg="del">
        <pc:chgData name="Hardeep K Dhalla" userId="abf1c324fe834724" providerId="LiveId" clId="{2C64A7BE-1464-47A2-8D1A-D9155D235DC1}" dt="2022-01-03T20:06:01.424" v="17" actId="47"/>
        <pc:sldMkLst>
          <pc:docMk/>
          <pc:sldMk cId="1566210039" sldId="303"/>
        </pc:sldMkLst>
      </pc:sldChg>
      <pc:sldChg chg="modSp new mod">
        <pc:chgData name="Hardeep K Dhalla" userId="abf1c324fe834724" providerId="LiveId" clId="{2C64A7BE-1464-47A2-8D1A-D9155D235DC1}" dt="2022-01-03T20:10:12.071" v="255" actId="20577"/>
        <pc:sldMkLst>
          <pc:docMk/>
          <pc:sldMk cId="2917538392" sldId="303"/>
        </pc:sldMkLst>
        <pc:spChg chg="mod">
          <ac:chgData name="Hardeep K Dhalla" userId="abf1c324fe834724" providerId="LiveId" clId="{2C64A7BE-1464-47A2-8D1A-D9155D235DC1}" dt="2022-01-03T20:08:23.184" v="76" actId="20577"/>
          <ac:spMkLst>
            <pc:docMk/>
            <pc:sldMk cId="2917538392" sldId="303"/>
            <ac:spMk id="2" creationId="{8FDE7967-9A5A-45BE-821F-9CAA03CACFA5}"/>
          </ac:spMkLst>
        </pc:spChg>
        <pc:spChg chg="mod">
          <ac:chgData name="Hardeep K Dhalla" userId="abf1c324fe834724" providerId="LiveId" clId="{2C64A7BE-1464-47A2-8D1A-D9155D235DC1}" dt="2022-01-03T20:10:12.071" v="255" actId="20577"/>
          <ac:spMkLst>
            <pc:docMk/>
            <pc:sldMk cId="2917538392" sldId="303"/>
            <ac:spMk id="3" creationId="{566B057A-0241-486B-8FC0-B520FC2B1A57}"/>
          </ac:spMkLst>
        </pc:spChg>
      </pc:sldChg>
      <pc:sldChg chg="addSp modSp new del mod">
        <pc:chgData name="Hardeep K Dhalla" userId="abf1c324fe834724" providerId="LiveId" clId="{2C64A7BE-1464-47A2-8D1A-D9155D235DC1}" dt="2022-02-14T03:24:32.487" v="3720" actId="47"/>
        <pc:sldMkLst>
          <pc:docMk/>
          <pc:sldMk cId="3180328797" sldId="304"/>
        </pc:sldMkLst>
        <pc:spChg chg="mod">
          <ac:chgData name="Hardeep K Dhalla" userId="abf1c324fe834724" providerId="LiveId" clId="{2C64A7BE-1464-47A2-8D1A-D9155D235DC1}" dt="2022-01-03T21:20:51.768" v="682"/>
          <ac:spMkLst>
            <pc:docMk/>
            <pc:sldMk cId="3180328797" sldId="304"/>
            <ac:spMk id="2" creationId="{B88C6C57-581D-4983-B0E3-1A45327EA27D}"/>
          </ac:spMkLst>
        </pc:spChg>
        <pc:spChg chg="mod">
          <ac:chgData name="Hardeep K Dhalla" userId="abf1c324fe834724" providerId="LiveId" clId="{2C64A7BE-1464-47A2-8D1A-D9155D235DC1}" dt="2022-01-03T21:18:05.202" v="681" actId="20577"/>
          <ac:spMkLst>
            <pc:docMk/>
            <pc:sldMk cId="3180328797" sldId="304"/>
            <ac:spMk id="3" creationId="{3BAF5532-F8B1-4581-B203-D70454A934AC}"/>
          </ac:spMkLst>
        </pc:spChg>
        <pc:picChg chg="add mod">
          <ac:chgData name="Hardeep K Dhalla" userId="abf1c324fe834724" providerId="LiveId" clId="{2C64A7BE-1464-47A2-8D1A-D9155D235DC1}" dt="2022-01-03T21:21:18.633" v="685" actId="14100"/>
          <ac:picMkLst>
            <pc:docMk/>
            <pc:sldMk cId="3180328797" sldId="304"/>
            <ac:picMk id="5" creationId="{AF659E8D-24F5-4B3C-BAAD-B80D34D41198}"/>
          </ac:picMkLst>
        </pc:picChg>
      </pc:sldChg>
      <pc:sldChg chg="del">
        <pc:chgData name="Hardeep K Dhalla" userId="abf1c324fe834724" providerId="LiveId" clId="{2C64A7BE-1464-47A2-8D1A-D9155D235DC1}" dt="2022-01-03T20:06:02.190" v="18" actId="47"/>
        <pc:sldMkLst>
          <pc:docMk/>
          <pc:sldMk cId="3352190215" sldId="304"/>
        </pc:sldMkLst>
      </pc:sldChg>
      <pc:sldChg chg="addSp delSp modSp new del mod">
        <pc:chgData name="Hardeep K Dhalla" userId="abf1c324fe834724" providerId="LiveId" clId="{2C64A7BE-1464-47A2-8D1A-D9155D235DC1}" dt="2022-02-14T03:24:32.710" v="3721" actId="47"/>
        <pc:sldMkLst>
          <pc:docMk/>
          <pc:sldMk cId="240418242" sldId="305"/>
        </pc:sldMkLst>
        <pc:spChg chg="mod">
          <ac:chgData name="Hardeep K Dhalla" userId="abf1c324fe834724" providerId="LiveId" clId="{2C64A7BE-1464-47A2-8D1A-D9155D235DC1}" dt="2022-01-03T21:24:05.739" v="705" actId="20577"/>
          <ac:spMkLst>
            <pc:docMk/>
            <pc:sldMk cId="240418242" sldId="305"/>
            <ac:spMk id="2" creationId="{1E51AC48-25F7-416B-B3AB-528ECB379584}"/>
          </ac:spMkLst>
        </pc:spChg>
        <pc:spChg chg="mod">
          <ac:chgData name="Hardeep K Dhalla" userId="abf1c324fe834724" providerId="LiveId" clId="{2C64A7BE-1464-47A2-8D1A-D9155D235DC1}" dt="2022-01-03T21:26:03.688" v="886" actId="20577"/>
          <ac:spMkLst>
            <pc:docMk/>
            <pc:sldMk cId="240418242" sldId="305"/>
            <ac:spMk id="3" creationId="{1D5EBE33-0E22-4360-A512-CDF1DC120913}"/>
          </ac:spMkLst>
        </pc:spChg>
        <pc:picChg chg="add mod">
          <ac:chgData name="Hardeep K Dhalla" userId="abf1c324fe834724" providerId="LiveId" clId="{2C64A7BE-1464-47A2-8D1A-D9155D235DC1}" dt="2022-01-03T21:30:55.187" v="902" actId="14100"/>
          <ac:picMkLst>
            <pc:docMk/>
            <pc:sldMk cId="240418242" sldId="305"/>
            <ac:picMk id="5" creationId="{A3324E30-1300-444C-9BA0-9CFB08906BF4}"/>
          </ac:picMkLst>
        </pc:picChg>
        <pc:picChg chg="add del mod">
          <ac:chgData name="Hardeep K Dhalla" userId="abf1c324fe834724" providerId="LiveId" clId="{2C64A7BE-1464-47A2-8D1A-D9155D235DC1}" dt="2022-01-03T21:30:50.032" v="900" actId="478"/>
          <ac:picMkLst>
            <pc:docMk/>
            <pc:sldMk cId="240418242" sldId="305"/>
            <ac:picMk id="7" creationId="{F86513E6-D769-4F8D-A0E9-A24418C30EEA}"/>
          </ac:picMkLst>
        </pc:picChg>
      </pc:sldChg>
      <pc:sldChg chg="del">
        <pc:chgData name="Hardeep K Dhalla" userId="abf1c324fe834724" providerId="LiveId" clId="{2C64A7BE-1464-47A2-8D1A-D9155D235DC1}" dt="2022-01-03T20:06:13.434" v="21" actId="47"/>
        <pc:sldMkLst>
          <pc:docMk/>
          <pc:sldMk cId="1036360243" sldId="305"/>
        </pc:sldMkLst>
      </pc:sldChg>
      <pc:sldChg chg="addSp delSp modSp new del mod">
        <pc:chgData name="Hardeep K Dhalla" userId="abf1c324fe834724" providerId="LiveId" clId="{2C64A7BE-1464-47A2-8D1A-D9155D235DC1}" dt="2022-02-14T03:24:33.800" v="3723" actId="47"/>
        <pc:sldMkLst>
          <pc:docMk/>
          <pc:sldMk cId="369757339" sldId="306"/>
        </pc:sldMkLst>
        <pc:spChg chg="mod">
          <ac:chgData name="Hardeep K Dhalla" userId="abf1c324fe834724" providerId="LiveId" clId="{2C64A7BE-1464-47A2-8D1A-D9155D235DC1}" dt="2022-01-03T21:24:25.690" v="737" actId="20577"/>
          <ac:spMkLst>
            <pc:docMk/>
            <pc:sldMk cId="369757339" sldId="306"/>
            <ac:spMk id="2" creationId="{85DFAF76-BC00-41B1-86C9-1DE4C77B5AAE}"/>
          </ac:spMkLst>
        </pc:spChg>
        <pc:spChg chg="add del mod">
          <ac:chgData name="Hardeep K Dhalla" userId="abf1c324fe834724" providerId="LiveId" clId="{2C64A7BE-1464-47A2-8D1A-D9155D235DC1}" dt="2022-01-03T21:34:07.694" v="988"/>
          <ac:spMkLst>
            <pc:docMk/>
            <pc:sldMk cId="369757339" sldId="306"/>
            <ac:spMk id="3" creationId="{FA43B3B4-E353-4B79-8C50-C17826722ABF}"/>
          </ac:spMkLst>
        </pc:spChg>
        <pc:spChg chg="add del">
          <ac:chgData name="Hardeep K Dhalla" userId="abf1c324fe834724" providerId="LiveId" clId="{2C64A7BE-1464-47A2-8D1A-D9155D235DC1}" dt="2022-01-03T21:33:45.691" v="978"/>
          <ac:spMkLst>
            <pc:docMk/>
            <pc:sldMk cId="369757339" sldId="306"/>
            <ac:spMk id="4" creationId="{04D51874-810F-4F4A-9821-AAA3C934D81D}"/>
          </ac:spMkLst>
        </pc:spChg>
        <pc:spChg chg="add del">
          <ac:chgData name="Hardeep K Dhalla" userId="abf1c324fe834724" providerId="LiveId" clId="{2C64A7BE-1464-47A2-8D1A-D9155D235DC1}" dt="2022-01-03T21:33:50.159" v="980"/>
          <ac:spMkLst>
            <pc:docMk/>
            <pc:sldMk cId="369757339" sldId="306"/>
            <ac:spMk id="5" creationId="{4F03BAEB-BE5E-4D22-B2D5-708101A785B5}"/>
          </ac:spMkLst>
        </pc:spChg>
        <pc:spChg chg="add del">
          <ac:chgData name="Hardeep K Dhalla" userId="abf1c324fe834724" providerId="LiveId" clId="{2C64A7BE-1464-47A2-8D1A-D9155D235DC1}" dt="2022-01-03T21:34:00.021" v="983"/>
          <ac:spMkLst>
            <pc:docMk/>
            <pc:sldMk cId="369757339" sldId="306"/>
            <ac:spMk id="6" creationId="{961372A0-6BF8-4BE7-865F-C1C706DEC12F}"/>
          </ac:spMkLst>
        </pc:spChg>
        <pc:spChg chg="add del mod">
          <ac:chgData name="Hardeep K Dhalla" userId="abf1c324fe834724" providerId="LiveId" clId="{2C64A7BE-1464-47A2-8D1A-D9155D235DC1}" dt="2022-01-03T21:34:07.686" v="986"/>
          <ac:spMkLst>
            <pc:docMk/>
            <pc:sldMk cId="369757339" sldId="306"/>
            <ac:spMk id="7" creationId="{8C1D8C68-8431-417F-81A8-CB00C9ADA065}"/>
          </ac:spMkLst>
        </pc:spChg>
        <pc:picChg chg="add mod">
          <ac:chgData name="Hardeep K Dhalla" userId="abf1c324fe834724" providerId="LiveId" clId="{2C64A7BE-1464-47A2-8D1A-D9155D235DC1}" dt="2022-01-03T23:03:37.921" v="994" actId="1076"/>
          <ac:picMkLst>
            <pc:docMk/>
            <pc:sldMk cId="369757339" sldId="306"/>
            <ac:picMk id="9" creationId="{0EA1B5D0-6747-4934-9524-87F4D8450C69}"/>
          </ac:picMkLst>
        </pc:picChg>
        <pc:picChg chg="add mod">
          <ac:chgData name="Hardeep K Dhalla" userId="abf1c324fe834724" providerId="LiveId" clId="{2C64A7BE-1464-47A2-8D1A-D9155D235DC1}" dt="2022-01-03T23:03:36.344" v="993" actId="1076"/>
          <ac:picMkLst>
            <pc:docMk/>
            <pc:sldMk cId="369757339" sldId="306"/>
            <ac:picMk id="11" creationId="{B4881916-5514-4CCB-A5A2-DCC25BF00A0D}"/>
          </ac:picMkLst>
        </pc:picChg>
      </pc:sldChg>
      <pc:sldChg chg="del">
        <pc:chgData name="Hardeep K Dhalla" userId="abf1c324fe834724" providerId="LiveId" clId="{2C64A7BE-1464-47A2-8D1A-D9155D235DC1}" dt="2022-01-03T20:06:13.871" v="22" actId="47"/>
        <pc:sldMkLst>
          <pc:docMk/>
          <pc:sldMk cId="3205378592" sldId="306"/>
        </pc:sldMkLst>
      </pc:sldChg>
      <pc:sldChg chg="addSp delSp modSp new mod">
        <pc:chgData name="Hardeep K Dhalla" userId="abf1c324fe834724" providerId="LiveId" clId="{2C64A7BE-1464-47A2-8D1A-D9155D235DC1}" dt="2022-01-03T23:10:45.968" v="1043" actId="20577"/>
        <pc:sldMkLst>
          <pc:docMk/>
          <pc:sldMk cId="1389374256" sldId="307"/>
        </pc:sldMkLst>
        <pc:spChg chg="mod">
          <ac:chgData name="Hardeep K Dhalla" userId="abf1c324fe834724" providerId="LiveId" clId="{2C64A7BE-1464-47A2-8D1A-D9155D235DC1}" dt="2022-01-03T21:24:40.916" v="755" actId="20577"/>
          <ac:spMkLst>
            <pc:docMk/>
            <pc:sldMk cId="1389374256" sldId="307"/>
            <ac:spMk id="2" creationId="{E9415B66-701E-42D8-B2FA-F371DEAEBE92}"/>
          </ac:spMkLst>
        </pc:spChg>
        <pc:spChg chg="mod">
          <ac:chgData name="Hardeep K Dhalla" userId="abf1c324fe834724" providerId="LiveId" clId="{2C64A7BE-1464-47A2-8D1A-D9155D235DC1}" dt="2022-01-03T23:10:45.968" v="1043" actId="20577"/>
          <ac:spMkLst>
            <pc:docMk/>
            <pc:sldMk cId="1389374256" sldId="307"/>
            <ac:spMk id="3" creationId="{BC94E32D-C2D7-48CD-92EC-1A9434AE4587}"/>
          </ac:spMkLst>
        </pc:spChg>
        <pc:spChg chg="add del">
          <ac:chgData name="Hardeep K Dhalla" userId="abf1c324fe834724" providerId="LiveId" clId="{2C64A7BE-1464-47A2-8D1A-D9155D235DC1}" dt="2022-01-03T23:06:12.343" v="998"/>
          <ac:spMkLst>
            <pc:docMk/>
            <pc:sldMk cId="1389374256" sldId="307"/>
            <ac:spMk id="4" creationId="{254643D6-4950-47E1-A304-1EA3943A6CBE}"/>
          </ac:spMkLst>
        </pc:spChg>
        <pc:spChg chg="add mod">
          <ac:chgData name="Hardeep K Dhalla" userId="abf1c324fe834724" providerId="LiveId" clId="{2C64A7BE-1464-47A2-8D1A-D9155D235DC1}" dt="2022-01-03T23:06:27.701" v="1001" actId="21"/>
          <ac:spMkLst>
            <pc:docMk/>
            <pc:sldMk cId="1389374256" sldId="307"/>
            <ac:spMk id="5" creationId="{B8CCBD65-C3AA-43A0-A6A9-B65A232F65A9}"/>
          </ac:spMkLst>
        </pc:spChg>
        <pc:spChg chg="add mod">
          <ac:chgData name="Hardeep K Dhalla" userId="abf1c324fe834724" providerId="LiveId" clId="{2C64A7BE-1464-47A2-8D1A-D9155D235DC1}" dt="2022-01-03T23:07:34.132" v="1010" actId="21"/>
          <ac:spMkLst>
            <pc:docMk/>
            <pc:sldMk cId="1389374256" sldId="307"/>
            <ac:spMk id="6" creationId="{714524AC-3901-4633-9E14-7FBAD877231A}"/>
          </ac:spMkLst>
        </pc:spChg>
      </pc:sldChg>
      <pc:sldChg chg="del">
        <pc:chgData name="Hardeep K Dhalla" userId="abf1c324fe834724" providerId="LiveId" clId="{2C64A7BE-1464-47A2-8D1A-D9155D235DC1}" dt="2022-01-03T20:06:14.605" v="24" actId="47"/>
        <pc:sldMkLst>
          <pc:docMk/>
          <pc:sldMk cId="2027103198" sldId="307"/>
        </pc:sldMkLst>
      </pc:sldChg>
      <pc:sldChg chg="del">
        <pc:chgData name="Hardeep K Dhalla" userId="abf1c324fe834724" providerId="LiveId" clId="{2C64A7BE-1464-47A2-8D1A-D9155D235DC1}" dt="2022-01-03T20:06:14.230" v="23" actId="47"/>
        <pc:sldMkLst>
          <pc:docMk/>
          <pc:sldMk cId="1179888279" sldId="308"/>
        </pc:sldMkLst>
      </pc:sldChg>
      <pc:sldChg chg="addSp delSp modSp new del mod">
        <pc:chgData name="Hardeep K Dhalla" userId="abf1c324fe834724" providerId="LiveId" clId="{2C64A7BE-1464-47A2-8D1A-D9155D235DC1}" dt="2022-02-14T03:24:33.392" v="3722" actId="47"/>
        <pc:sldMkLst>
          <pc:docMk/>
          <pc:sldMk cId="2436222517" sldId="308"/>
        </pc:sldMkLst>
        <pc:spChg chg="mod">
          <ac:chgData name="Hardeep K Dhalla" userId="abf1c324fe834724" providerId="LiveId" clId="{2C64A7BE-1464-47A2-8D1A-D9155D235DC1}" dt="2022-01-03T21:30:47.491" v="899"/>
          <ac:spMkLst>
            <pc:docMk/>
            <pc:sldMk cId="2436222517" sldId="308"/>
            <ac:spMk id="2" creationId="{667AA8A9-CD73-40EF-AC95-85F28544D88A}"/>
          </ac:spMkLst>
        </pc:spChg>
        <pc:spChg chg="del">
          <ac:chgData name="Hardeep K Dhalla" userId="abf1c324fe834724" providerId="LiveId" clId="{2C64A7BE-1464-47A2-8D1A-D9155D235DC1}" dt="2022-01-03T21:30:19.227" v="895" actId="22"/>
          <ac:spMkLst>
            <pc:docMk/>
            <pc:sldMk cId="2436222517" sldId="308"/>
            <ac:spMk id="3" creationId="{03E728B9-1DA5-4F75-99CC-413E172DE9D0}"/>
          </ac:spMkLst>
        </pc:spChg>
        <pc:spChg chg="add mod">
          <ac:chgData name="Hardeep K Dhalla" userId="abf1c324fe834724" providerId="LiveId" clId="{2C64A7BE-1464-47A2-8D1A-D9155D235DC1}" dt="2022-01-03T21:32:58.034" v="976" actId="14100"/>
          <ac:spMkLst>
            <pc:docMk/>
            <pc:sldMk cId="2436222517" sldId="308"/>
            <ac:spMk id="6" creationId="{D06BF8CB-90F5-43CE-B484-5744CF8405F3}"/>
          </ac:spMkLst>
        </pc:spChg>
        <pc:picChg chg="add mod ord">
          <ac:chgData name="Hardeep K Dhalla" userId="abf1c324fe834724" providerId="LiveId" clId="{2C64A7BE-1464-47A2-8D1A-D9155D235DC1}" dt="2022-01-03T21:32:44.083" v="970" actId="1076"/>
          <ac:picMkLst>
            <pc:docMk/>
            <pc:sldMk cId="2436222517" sldId="308"/>
            <ac:picMk id="5" creationId="{0FFA4F15-A3DA-4573-838C-DA72801FC5C0}"/>
          </ac:picMkLst>
        </pc:picChg>
      </pc:sldChg>
      <pc:sldChg chg="modSp new mod">
        <pc:chgData name="Hardeep K Dhalla" userId="abf1c324fe834724" providerId="LiveId" clId="{2C64A7BE-1464-47A2-8D1A-D9155D235DC1}" dt="2022-02-14T16:01:55.151" v="3745" actId="20577"/>
        <pc:sldMkLst>
          <pc:docMk/>
          <pc:sldMk cId="2414253523" sldId="309"/>
        </pc:sldMkLst>
        <pc:spChg chg="mod">
          <ac:chgData name="Hardeep K Dhalla" userId="abf1c324fe834724" providerId="LiveId" clId="{2C64A7BE-1464-47A2-8D1A-D9155D235DC1}" dt="2022-01-03T23:12:00.680" v="1056" actId="20577"/>
          <ac:spMkLst>
            <pc:docMk/>
            <pc:sldMk cId="2414253523" sldId="309"/>
            <ac:spMk id="2" creationId="{100C75C5-B3C6-47A9-A4DA-E7CB3B376B6D}"/>
          </ac:spMkLst>
        </pc:spChg>
        <pc:spChg chg="mod">
          <ac:chgData name="Hardeep K Dhalla" userId="abf1c324fe834724" providerId="LiveId" clId="{2C64A7BE-1464-47A2-8D1A-D9155D235DC1}" dt="2022-02-14T16:01:55.151" v="3745" actId="20577"/>
          <ac:spMkLst>
            <pc:docMk/>
            <pc:sldMk cId="2414253523" sldId="309"/>
            <ac:spMk id="3" creationId="{289A7253-4C23-4ADD-BD48-76A76F309EBF}"/>
          </ac:spMkLst>
        </pc:spChg>
      </pc:sldChg>
      <pc:sldChg chg="delSp modSp mod">
        <pc:chgData name="Hardeep K Dhalla" userId="abf1c324fe834724" providerId="LiveId" clId="{2C64A7BE-1464-47A2-8D1A-D9155D235DC1}" dt="2022-02-11T22:33:29.076" v="2409" actId="20577"/>
        <pc:sldMkLst>
          <pc:docMk/>
          <pc:sldMk cId="3806816958" sldId="310"/>
        </pc:sldMkLst>
        <pc:spChg chg="mod">
          <ac:chgData name="Hardeep K Dhalla" userId="abf1c324fe834724" providerId="LiveId" clId="{2C64A7BE-1464-47A2-8D1A-D9155D235DC1}" dt="2022-02-11T22:33:29.076" v="2409" actId="20577"/>
          <ac:spMkLst>
            <pc:docMk/>
            <pc:sldMk cId="3806816958" sldId="310"/>
            <ac:spMk id="3" creationId="{60C2EA5E-2411-49CE-9457-2E9172615460}"/>
          </ac:spMkLst>
        </pc:spChg>
        <pc:picChg chg="del">
          <ac:chgData name="Hardeep K Dhalla" userId="abf1c324fe834724" providerId="LiveId" clId="{2C64A7BE-1464-47A2-8D1A-D9155D235DC1}" dt="2022-02-10T06:51:42.770" v="1132" actId="478"/>
          <ac:picMkLst>
            <pc:docMk/>
            <pc:sldMk cId="3806816958" sldId="310"/>
            <ac:picMk id="5" creationId="{06A936AE-F118-4D19-9A03-007D2EE73346}"/>
          </ac:picMkLst>
        </pc:picChg>
      </pc:sldChg>
      <pc:sldChg chg="add">
        <pc:chgData name="Hardeep K Dhalla" userId="abf1c324fe834724" providerId="LiveId" clId="{2C64A7BE-1464-47A2-8D1A-D9155D235DC1}" dt="2022-02-11T22:31:55.852" v="2234"/>
        <pc:sldMkLst>
          <pc:docMk/>
          <pc:sldMk cId="2904160439" sldId="311"/>
        </pc:sldMkLst>
      </pc:sldChg>
      <pc:sldChg chg="delSp del mod">
        <pc:chgData name="Hardeep K Dhalla" userId="abf1c324fe834724" providerId="LiveId" clId="{2C64A7BE-1464-47A2-8D1A-D9155D235DC1}" dt="2022-02-10T06:52:38.742" v="1230" actId="47"/>
        <pc:sldMkLst>
          <pc:docMk/>
          <pc:sldMk cId="2939157567" sldId="311"/>
        </pc:sldMkLst>
        <pc:picChg chg="del">
          <ac:chgData name="Hardeep K Dhalla" userId="abf1c324fe834724" providerId="LiveId" clId="{2C64A7BE-1464-47A2-8D1A-D9155D235DC1}" dt="2022-02-10T06:51:56.367" v="1145" actId="478"/>
          <ac:picMkLst>
            <pc:docMk/>
            <pc:sldMk cId="2939157567" sldId="311"/>
            <ac:picMk id="5" creationId="{D1326A84-1AAE-4A2C-B01C-E634851F49C6}"/>
          </ac:picMkLst>
        </pc:picChg>
      </pc:sldChg>
      <pc:sldChg chg="ord">
        <pc:chgData name="Hardeep K Dhalla" userId="abf1c324fe834724" providerId="LiveId" clId="{2C64A7BE-1464-47A2-8D1A-D9155D235DC1}" dt="2022-02-11T22:32:06.982" v="2238"/>
        <pc:sldMkLst>
          <pc:docMk/>
          <pc:sldMk cId="4237653282" sldId="312"/>
        </pc:sldMkLst>
      </pc:sldChg>
      <pc:sldChg chg="modSp del mod">
        <pc:chgData name="Hardeep K Dhalla" userId="abf1c324fe834724" providerId="LiveId" clId="{2C64A7BE-1464-47A2-8D1A-D9155D235DC1}" dt="2022-02-14T03:24:20.840" v="3711" actId="47"/>
        <pc:sldMkLst>
          <pc:docMk/>
          <pc:sldMk cId="2140007688" sldId="313"/>
        </pc:sldMkLst>
        <pc:spChg chg="mod">
          <ac:chgData name="Hardeep K Dhalla" userId="abf1c324fe834724" providerId="LiveId" clId="{2C64A7BE-1464-47A2-8D1A-D9155D235DC1}" dt="2022-02-10T15:47:39.315" v="2129" actId="20577"/>
          <ac:spMkLst>
            <pc:docMk/>
            <pc:sldMk cId="2140007688" sldId="313"/>
            <ac:spMk id="3" creationId="{444B6A45-7B7A-4BA5-A38B-A3A2316F52EA}"/>
          </ac:spMkLst>
        </pc:spChg>
      </pc:sldChg>
      <pc:sldChg chg="modSp new mod">
        <pc:chgData name="Hardeep K Dhalla" userId="abf1c324fe834724" providerId="LiveId" clId="{2C64A7BE-1464-47A2-8D1A-D9155D235DC1}" dt="2022-02-11T22:34:15.250" v="2467" actId="313"/>
        <pc:sldMkLst>
          <pc:docMk/>
          <pc:sldMk cId="3882440299" sldId="314"/>
        </pc:sldMkLst>
        <pc:spChg chg="mod">
          <ac:chgData name="Hardeep K Dhalla" userId="abf1c324fe834724" providerId="LiveId" clId="{2C64A7BE-1464-47A2-8D1A-D9155D235DC1}" dt="2022-02-10T14:33:58.131" v="1243" actId="20577"/>
          <ac:spMkLst>
            <pc:docMk/>
            <pc:sldMk cId="3882440299" sldId="314"/>
            <ac:spMk id="2" creationId="{01353D06-8534-45AA-B503-E9A7A7AA4917}"/>
          </ac:spMkLst>
        </pc:spChg>
        <pc:spChg chg="mod">
          <ac:chgData name="Hardeep K Dhalla" userId="abf1c324fe834724" providerId="LiveId" clId="{2C64A7BE-1464-47A2-8D1A-D9155D235DC1}" dt="2022-02-11T22:34:15.250" v="2467" actId="313"/>
          <ac:spMkLst>
            <pc:docMk/>
            <pc:sldMk cId="3882440299" sldId="314"/>
            <ac:spMk id="3" creationId="{8B77E94A-E44A-4677-A9F0-EE3A758D00D5}"/>
          </ac:spMkLst>
        </pc:spChg>
      </pc:sldChg>
      <pc:sldChg chg="addSp modSp new del mod">
        <pc:chgData name="Hardeep K Dhalla" userId="abf1c324fe834724" providerId="LiveId" clId="{2C64A7BE-1464-47A2-8D1A-D9155D235DC1}" dt="2022-02-14T03:24:21.737" v="3712" actId="47"/>
        <pc:sldMkLst>
          <pc:docMk/>
          <pc:sldMk cId="3651957081" sldId="315"/>
        </pc:sldMkLst>
        <pc:spChg chg="mod">
          <ac:chgData name="Hardeep K Dhalla" userId="abf1c324fe834724" providerId="LiveId" clId="{2C64A7BE-1464-47A2-8D1A-D9155D235DC1}" dt="2022-02-10T15:47:20.147" v="2086" actId="20577"/>
          <ac:spMkLst>
            <pc:docMk/>
            <pc:sldMk cId="3651957081" sldId="315"/>
            <ac:spMk id="2" creationId="{E30FBCBA-25CE-46C9-ABA6-DA6EDC5916E2}"/>
          </ac:spMkLst>
        </pc:spChg>
        <pc:spChg chg="mod">
          <ac:chgData name="Hardeep K Dhalla" userId="abf1c324fe834724" providerId="LiveId" clId="{2C64A7BE-1464-47A2-8D1A-D9155D235DC1}" dt="2022-02-10T15:48:17.674" v="2169" actId="20577"/>
          <ac:spMkLst>
            <pc:docMk/>
            <pc:sldMk cId="3651957081" sldId="315"/>
            <ac:spMk id="3" creationId="{08B584C6-BD4C-4BE5-9012-68DF2E4D53D3}"/>
          </ac:spMkLst>
        </pc:spChg>
        <pc:spChg chg="add mod">
          <ac:chgData name="Hardeep K Dhalla" userId="abf1c324fe834724" providerId="LiveId" clId="{2C64A7BE-1464-47A2-8D1A-D9155D235DC1}" dt="2022-02-10T15:49:25.330" v="2220" actId="20577"/>
          <ac:spMkLst>
            <pc:docMk/>
            <pc:sldMk cId="3651957081" sldId="315"/>
            <ac:spMk id="5" creationId="{D5755F2D-4C55-4758-8CE1-41FAB7730825}"/>
          </ac:spMkLst>
        </pc:spChg>
      </pc:sldChg>
      <pc:sldChg chg="add">
        <pc:chgData name="Hardeep K Dhalla" userId="abf1c324fe834724" providerId="LiveId" clId="{2C64A7BE-1464-47A2-8D1A-D9155D235DC1}" dt="2022-02-11T22:31:55.852" v="2234"/>
        <pc:sldMkLst>
          <pc:docMk/>
          <pc:sldMk cId="759450242" sldId="316"/>
        </pc:sldMkLst>
      </pc:sldChg>
      <pc:sldChg chg="modSp new mod">
        <pc:chgData name="Hardeep K Dhalla" userId="abf1c324fe834724" providerId="LiveId" clId="{2C64A7BE-1464-47A2-8D1A-D9155D235DC1}" dt="2022-02-11T22:36:50.977" v="2555" actId="20577"/>
        <pc:sldMkLst>
          <pc:docMk/>
          <pc:sldMk cId="1584052252" sldId="317"/>
        </pc:sldMkLst>
        <pc:spChg chg="mod">
          <ac:chgData name="Hardeep K Dhalla" userId="abf1c324fe834724" providerId="LiveId" clId="{2C64A7BE-1464-47A2-8D1A-D9155D235DC1}" dt="2022-02-11T22:35:04.815" v="2519" actId="20577"/>
          <ac:spMkLst>
            <pc:docMk/>
            <pc:sldMk cId="1584052252" sldId="317"/>
            <ac:spMk id="2" creationId="{BC0924E4-8D65-486E-9A77-0B760B6C939A}"/>
          </ac:spMkLst>
        </pc:spChg>
        <pc:spChg chg="mod">
          <ac:chgData name="Hardeep K Dhalla" userId="abf1c324fe834724" providerId="LiveId" clId="{2C64A7BE-1464-47A2-8D1A-D9155D235DC1}" dt="2022-02-11T22:36:50.977" v="2555" actId="20577"/>
          <ac:spMkLst>
            <pc:docMk/>
            <pc:sldMk cId="1584052252" sldId="317"/>
            <ac:spMk id="3" creationId="{DCFB5885-980E-449A-B6DD-6555E4114A0A}"/>
          </ac:spMkLst>
        </pc:spChg>
      </pc:sldChg>
      <pc:sldChg chg="modSp new del mod">
        <pc:chgData name="Hardeep K Dhalla" userId="abf1c324fe834724" providerId="LiveId" clId="{2C64A7BE-1464-47A2-8D1A-D9155D235DC1}" dt="2022-02-14T03:24:22.175" v="3713" actId="47"/>
        <pc:sldMkLst>
          <pc:docMk/>
          <pc:sldMk cId="3691795111" sldId="318"/>
        </pc:sldMkLst>
        <pc:spChg chg="mod">
          <ac:chgData name="Hardeep K Dhalla" userId="abf1c324fe834724" providerId="LiveId" clId="{2C64A7BE-1464-47A2-8D1A-D9155D235DC1}" dt="2022-02-11T22:38:20.879" v="2579" actId="20577"/>
          <ac:spMkLst>
            <pc:docMk/>
            <pc:sldMk cId="3691795111" sldId="318"/>
            <ac:spMk id="2" creationId="{5A9593AE-ABDE-46B4-9FC4-F974B9F3D3BF}"/>
          </ac:spMkLst>
        </pc:spChg>
        <pc:spChg chg="mod">
          <ac:chgData name="Hardeep K Dhalla" userId="abf1c324fe834724" providerId="LiveId" clId="{2C64A7BE-1464-47A2-8D1A-D9155D235DC1}" dt="2022-02-11T22:54:12.006" v="2968" actId="20577"/>
          <ac:spMkLst>
            <pc:docMk/>
            <pc:sldMk cId="3691795111" sldId="318"/>
            <ac:spMk id="3" creationId="{BD01B344-7879-40B1-84E3-9810FF1283BC}"/>
          </ac:spMkLst>
        </pc:spChg>
      </pc:sldChg>
      <pc:sldChg chg="new del">
        <pc:chgData name="Hardeep K Dhalla" userId="abf1c324fe834724" providerId="LiveId" clId="{2C64A7BE-1464-47A2-8D1A-D9155D235DC1}" dt="2022-02-14T16:01:35.180" v="3727" actId="47"/>
        <pc:sldMkLst>
          <pc:docMk/>
          <pc:sldMk cId="4096525959" sldId="318"/>
        </pc:sldMkLst>
      </pc:sldChg>
      <pc:sldChg chg="addSp delSp modSp new del mod">
        <pc:chgData name="Hardeep K Dhalla" userId="abf1c324fe834724" providerId="LiveId" clId="{2C64A7BE-1464-47A2-8D1A-D9155D235DC1}" dt="2022-02-14T03:24:22.657" v="3714" actId="47"/>
        <pc:sldMkLst>
          <pc:docMk/>
          <pc:sldMk cId="1963826424" sldId="319"/>
        </pc:sldMkLst>
        <pc:spChg chg="mod">
          <ac:chgData name="Hardeep K Dhalla" userId="abf1c324fe834724" providerId="LiveId" clId="{2C64A7BE-1464-47A2-8D1A-D9155D235DC1}" dt="2022-02-13T22:02:52.155" v="3560" actId="20577"/>
          <ac:spMkLst>
            <pc:docMk/>
            <pc:sldMk cId="1963826424" sldId="319"/>
            <ac:spMk id="2" creationId="{7F369FB8-AEFE-4801-9B38-62EE92B2BDD3}"/>
          </ac:spMkLst>
        </pc:spChg>
        <pc:spChg chg="mod">
          <ac:chgData name="Hardeep K Dhalla" userId="abf1c324fe834724" providerId="LiveId" clId="{2C64A7BE-1464-47A2-8D1A-D9155D235DC1}" dt="2022-02-13T22:02:47.981" v="3553" actId="313"/>
          <ac:spMkLst>
            <pc:docMk/>
            <pc:sldMk cId="1963826424" sldId="319"/>
            <ac:spMk id="3" creationId="{C2707DB7-4A34-4366-897F-679716D1913A}"/>
          </ac:spMkLst>
        </pc:spChg>
        <pc:spChg chg="add del mod">
          <ac:chgData name="Hardeep K Dhalla" userId="abf1c324fe834724" providerId="LiveId" clId="{2C64A7BE-1464-47A2-8D1A-D9155D235DC1}" dt="2022-02-13T22:02:54.689" v="3562"/>
          <ac:spMkLst>
            <pc:docMk/>
            <pc:sldMk cId="1963826424" sldId="319"/>
            <ac:spMk id="4" creationId="{54D9C334-9E96-4B6F-963E-BF1BAF1CBD84}"/>
          </ac:spMkLst>
        </pc:spChg>
      </pc:sldChg>
      <pc:sldChg chg="modSp new del mod">
        <pc:chgData name="Hardeep K Dhalla" userId="abf1c324fe834724" providerId="LiveId" clId="{2C64A7BE-1464-47A2-8D1A-D9155D235DC1}" dt="2022-02-14T03:24:34.559" v="3724" actId="47"/>
        <pc:sldMkLst>
          <pc:docMk/>
          <pc:sldMk cId="1588762763" sldId="320"/>
        </pc:sldMkLst>
        <pc:spChg chg="mod">
          <ac:chgData name="Hardeep K Dhalla" userId="abf1c324fe834724" providerId="LiveId" clId="{2C64A7BE-1464-47A2-8D1A-D9155D235DC1}" dt="2022-02-13T21:34:14.733" v="3460" actId="20577"/>
          <ac:spMkLst>
            <pc:docMk/>
            <pc:sldMk cId="1588762763" sldId="320"/>
            <ac:spMk id="2" creationId="{0D62448C-02C4-4735-B798-5B73C413F65A}"/>
          </ac:spMkLst>
        </pc:spChg>
      </pc:sldChg>
      <pc:sldChg chg="addSp delSp modSp new del mod">
        <pc:chgData name="Hardeep K Dhalla" userId="abf1c324fe834724" providerId="LiveId" clId="{2C64A7BE-1464-47A2-8D1A-D9155D235DC1}" dt="2022-02-14T03:24:35.599" v="3725" actId="47"/>
        <pc:sldMkLst>
          <pc:docMk/>
          <pc:sldMk cId="2316911148" sldId="321"/>
        </pc:sldMkLst>
        <pc:spChg chg="mod">
          <ac:chgData name="Hardeep K Dhalla" userId="abf1c324fe834724" providerId="LiveId" clId="{2C64A7BE-1464-47A2-8D1A-D9155D235DC1}" dt="2022-02-13T21:34:39.894" v="3476" actId="20577"/>
          <ac:spMkLst>
            <pc:docMk/>
            <pc:sldMk cId="2316911148" sldId="321"/>
            <ac:spMk id="2" creationId="{D18BF8EC-CE2C-468F-A3FB-DAED71A7BD8B}"/>
          </ac:spMkLst>
        </pc:spChg>
        <pc:spChg chg="add del mod">
          <ac:chgData name="Hardeep K Dhalla" userId="abf1c324fe834724" providerId="LiveId" clId="{2C64A7BE-1464-47A2-8D1A-D9155D235DC1}" dt="2022-02-13T21:42:27.094" v="3539" actId="20577"/>
          <ac:spMkLst>
            <pc:docMk/>
            <pc:sldMk cId="2316911148" sldId="321"/>
            <ac:spMk id="3" creationId="{1440D9F7-127F-4F39-AF88-4A31970F961F}"/>
          </ac:spMkLst>
        </pc:spChg>
        <pc:spChg chg="add del mod">
          <ac:chgData name="Hardeep K Dhalla" userId="abf1c324fe834724" providerId="LiveId" clId="{2C64A7BE-1464-47A2-8D1A-D9155D235DC1}" dt="2022-02-13T21:40:50.080" v="3478"/>
          <ac:spMkLst>
            <pc:docMk/>
            <pc:sldMk cId="2316911148" sldId="321"/>
            <ac:spMk id="4" creationId="{294D168F-40FF-4219-A14E-2222D42316E8}"/>
          </ac:spMkLst>
        </pc:spChg>
        <pc:spChg chg="add del">
          <ac:chgData name="Hardeep K Dhalla" userId="abf1c324fe834724" providerId="LiveId" clId="{2C64A7BE-1464-47A2-8D1A-D9155D235DC1}" dt="2022-02-13T21:42:13.829" v="3528"/>
          <ac:spMkLst>
            <pc:docMk/>
            <pc:sldMk cId="2316911148" sldId="321"/>
            <ac:spMk id="5" creationId="{584B25C4-566C-4C4E-9D86-3BE8DDE19D6E}"/>
          </ac:spMkLst>
        </pc:spChg>
      </pc:sldChg>
      <pc:sldChg chg="addSp modSp new del mod">
        <pc:chgData name="Hardeep K Dhalla" userId="abf1c324fe834724" providerId="LiveId" clId="{2C64A7BE-1464-47A2-8D1A-D9155D235DC1}" dt="2022-02-14T03:24:27.535" v="3718" actId="47"/>
        <pc:sldMkLst>
          <pc:docMk/>
          <pc:sldMk cId="1399602845" sldId="322"/>
        </pc:sldMkLst>
        <pc:spChg chg="mod">
          <ac:chgData name="Hardeep K Dhalla" userId="abf1c324fe834724" providerId="LiveId" clId="{2C64A7BE-1464-47A2-8D1A-D9155D235DC1}" dt="2022-02-13T22:06:36.546" v="3686" actId="20577"/>
          <ac:spMkLst>
            <pc:docMk/>
            <pc:sldMk cId="1399602845" sldId="322"/>
            <ac:spMk id="2" creationId="{085294C5-2A5A-4B12-8CF4-DAE743F44F72}"/>
          </ac:spMkLst>
        </pc:spChg>
        <pc:spChg chg="mod">
          <ac:chgData name="Hardeep K Dhalla" userId="abf1c324fe834724" providerId="LiveId" clId="{2C64A7BE-1464-47A2-8D1A-D9155D235DC1}" dt="2022-02-14T02:36:53.788" v="3690"/>
          <ac:spMkLst>
            <pc:docMk/>
            <pc:sldMk cId="1399602845" sldId="322"/>
            <ac:spMk id="3" creationId="{C4964191-E537-43C4-8F96-1FFF56C57BC3}"/>
          </ac:spMkLst>
        </pc:spChg>
        <pc:picChg chg="add mod">
          <ac:chgData name="Hardeep K Dhalla" userId="abf1c324fe834724" providerId="LiveId" clId="{2C64A7BE-1464-47A2-8D1A-D9155D235DC1}" dt="2022-02-14T02:36:58.507" v="3691" actId="1076"/>
          <ac:picMkLst>
            <pc:docMk/>
            <pc:sldMk cId="1399602845" sldId="322"/>
            <ac:picMk id="5" creationId="{7F167891-AB7D-4471-B93F-BDC27D33EC6C}"/>
          </ac:picMkLst>
        </pc:picChg>
      </pc:sldChg>
      <pc:sldChg chg="addSp modSp new del mod">
        <pc:chgData name="Hardeep K Dhalla" userId="abf1c324fe834724" providerId="LiveId" clId="{2C64A7BE-1464-47A2-8D1A-D9155D235DC1}" dt="2022-02-14T03:24:25.034" v="3716" actId="47"/>
        <pc:sldMkLst>
          <pc:docMk/>
          <pc:sldMk cId="1798056082" sldId="323"/>
        </pc:sldMkLst>
        <pc:spChg chg="mod">
          <ac:chgData name="Hardeep K Dhalla" userId="abf1c324fe834724" providerId="LiveId" clId="{2C64A7BE-1464-47A2-8D1A-D9155D235DC1}" dt="2022-02-14T03:00:10.127" v="3710"/>
          <ac:spMkLst>
            <pc:docMk/>
            <pc:sldMk cId="1798056082" sldId="323"/>
            <ac:spMk id="2" creationId="{056D8E6D-07DE-4B9E-8182-510D9E45D9AA}"/>
          </ac:spMkLst>
        </pc:spChg>
        <pc:picChg chg="add mod">
          <ac:chgData name="Hardeep K Dhalla" userId="abf1c324fe834724" providerId="LiveId" clId="{2C64A7BE-1464-47A2-8D1A-D9155D235DC1}" dt="2022-02-14T03:00:06.899" v="3709" actId="1076"/>
          <ac:picMkLst>
            <pc:docMk/>
            <pc:sldMk cId="1798056082" sldId="323"/>
            <ac:picMk id="4" creationId="{7FC92FE8-F82A-44CB-A9F0-DF8D1878AB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A1AE-4CD0-4169-895C-FC0F2A247636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TypeScript basics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6D48-C88B-4F98-BE9C-2E20A340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F6B6-F461-4505-AB18-DA740BC7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property on a class is called a method. Methods can use all the same type annotations as functions and constructors: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4EB45-B266-444D-B377-71AB32CB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41" y="2754879"/>
            <a:ext cx="289600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9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EB55-34DB-4357-8F9C-59614126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381F-5A86-40DE-9AC3-B474FA57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inside a method body, it is still mandatory to access fields and other methods via this..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CBD0-3AEB-48A5-BA9D-146A8307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61" y="2781082"/>
            <a:ext cx="708758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BAE06-7A5C-406C-BBE6-79285856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49" y="405425"/>
            <a:ext cx="4683424" cy="62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ABCF0-CFFC-470C-9DE7-75A087C9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13" y="190461"/>
            <a:ext cx="5322269" cy="64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9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E875-C5A8-499F-A877-040C42BE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4"/>
            <a:ext cx="10515600" cy="1325563"/>
          </a:xfrm>
        </p:spPr>
        <p:txBody>
          <a:bodyPr/>
          <a:lstStyle/>
          <a:p>
            <a:r>
              <a:rPr lang="en-US" dirty="0"/>
              <a:t>Member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DDEA-207B-4301-8436-D7590D85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872"/>
            <a:ext cx="10515600" cy="540934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public – can be accessed anywhere. Default access is public.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Private – can only be accessed in the same class where they are defined 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Protected - can be accessed in the same class where they are defined or in the classes extending the functionality of this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F3C84-B640-494D-B5C5-601A3F62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55" y="3900001"/>
            <a:ext cx="6054787" cy="1924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E2625-2EE0-40C8-9548-4A02A4DF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04" y="1676155"/>
            <a:ext cx="258163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3D06-8534-45AA-B503-E9A7A7AA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94A-E44A-4677-A9F0-EE3A758D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57"/>
            <a:ext cx="10515600" cy="4351338"/>
          </a:xfrm>
        </p:spPr>
        <p:txBody>
          <a:bodyPr/>
          <a:lstStyle/>
          <a:p>
            <a:r>
              <a:rPr lang="en-US" dirty="0"/>
              <a:t>Reusability and better organization of code.</a:t>
            </a:r>
          </a:p>
          <a:p>
            <a:r>
              <a:rPr lang="en-US" dirty="0"/>
              <a:t>Makes application maintenance easy.</a:t>
            </a:r>
          </a:p>
          <a:p>
            <a:r>
              <a:rPr lang="en-US" dirty="0"/>
              <a:t>Number of possible ways to do inheritance.</a:t>
            </a:r>
          </a:p>
          <a:p>
            <a:r>
              <a:rPr lang="en-US" dirty="0"/>
              <a:t>Class can extend another class using “extends” keyword.</a:t>
            </a:r>
          </a:p>
          <a:p>
            <a:r>
              <a:rPr lang="en-US" dirty="0"/>
              <a:t>A class can implement one or more interfaces using “implement” keyword.</a:t>
            </a:r>
          </a:p>
          <a:p>
            <a:r>
              <a:rPr lang="en-US" dirty="0"/>
              <a:t>A class also can also be abstract.</a:t>
            </a:r>
          </a:p>
        </p:txBody>
      </p:sp>
    </p:spTree>
    <p:extLst>
      <p:ext uri="{BB962C8B-B14F-4D97-AF65-F5344CB8AC3E}">
        <p14:creationId xmlns:p14="http://schemas.microsoft.com/office/powerpoint/2010/main" val="388244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CA92-D086-4DB2-9D6B-BF71F3C6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6109-CBA1-4003-8EFB-E9257850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The Angular CLI is a command-line interface tool that you use to initialize, develop, scaffold, and maintain Angular applications directly from a command shell.</a:t>
            </a:r>
            <a:endParaRPr lang="en-US" dirty="0">
              <a:latin typeface="+mj-lt"/>
              <a:hlinkClick r:id="rId2"/>
            </a:endParaRPr>
          </a:p>
          <a:p>
            <a:r>
              <a:rPr lang="en-US" dirty="0">
                <a:hlinkClick r:id="rId2"/>
              </a:rPr>
              <a:t>https://github.com/angular/angular-cli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5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B9A7-9998-4F93-BA2D-0AFFB676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4497-772C-481A-B238-1352ECC0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using the Angular CLI, we need to set up the following prerequisites for our system: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Then we can install the Angular CLI using </a:t>
            </a:r>
            <a:r>
              <a:rPr lang="en-US" dirty="0" err="1"/>
              <a:t>npm</a:t>
            </a:r>
            <a:r>
              <a:rPr lang="en-US" dirty="0"/>
              <a:t> from the command line: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r>
              <a:rPr lang="en-US" dirty="0"/>
              <a:t>To verify that the Angular CLI has been installed correctly, we run the following command:</a:t>
            </a:r>
          </a:p>
          <a:p>
            <a:pPr lvl="1"/>
            <a:r>
              <a:rPr lang="en-US" dirty="0"/>
              <a:t>ng -version</a:t>
            </a:r>
          </a:p>
        </p:txBody>
      </p:sp>
    </p:spTree>
    <p:extLst>
      <p:ext uri="{BB962C8B-B14F-4D97-AF65-F5344CB8AC3E}">
        <p14:creationId xmlns:p14="http://schemas.microsoft.com/office/powerpoint/2010/main" val="75945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222F-F63C-47F4-A1A2-D634929C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7259-1E09-44B6-8F6D-7E5C1A18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CLI a valuable tool for building out your applications.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A1574-7619-4BA3-BACF-F9D5A34A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11" y="2297651"/>
            <a:ext cx="7031876" cy="36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10A2-D53F-4B86-AF2B-3C207035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angular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EA5E-2411-49CE-9457-2E917261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 after creating a workspace folder.</a:t>
            </a:r>
          </a:p>
          <a:p>
            <a:r>
              <a:rPr lang="en-US" dirty="0"/>
              <a:t>Type </a:t>
            </a:r>
          </a:p>
          <a:p>
            <a:pPr marL="457200" lvl="1" indent="0">
              <a:buNone/>
            </a:pPr>
            <a:r>
              <a:rPr lang="en-US" dirty="0"/>
              <a:t>	ng new my-first-app           // This command will create new angular project.</a:t>
            </a:r>
          </a:p>
          <a:p>
            <a:pPr marL="457200" lvl="1" indent="0">
              <a:buNone/>
            </a:pPr>
            <a:r>
              <a:rPr lang="en-US" dirty="0"/>
              <a:t>       cd my-first-app   </a:t>
            </a:r>
          </a:p>
          <a:p>
            <a:pPr marL="457200" lvl="1" indent="0">
              <a:buNone/>
            </a:pPr>
            <a:r>
              <a:rPr lang="en-US" dirty="0"/>
              <a:t>       ng serve		     // to run the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38068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5C5-B3C6-47A9-A4DA-E7CB3B37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7253-4C23-4ADD-BD48-76A76F30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OOPs review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Access modifiers</a:t>
            </a:r>
          </a:p>
          <a:p>
            <a:r>
              <a:rPr lang="en-US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967-9A5A-45BE-821F-9CAA03CA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057A-0241-486B-8FC0-B520FC2B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in terms of real-world objects.</a:t>
            </a:r>
          </a:p>
          <a:p>
            <a:r>
              <a:rPr lang="en-US" dirty="0"/>
              <a:t>There are 3 characteristics of OOPs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91753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D7CD-5702-4D55-8F45-C070EED8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DDE4-46F1-4EDF-9A96-B5FFD224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2015, also known as ES6, introduced JavaScript Classes.</a:t>
            </a:r>
          </a:p>
          <a:p>
            <a:r>
              <a:rPr lang="en-US" dirty="0"/>
              <a:t>TypeScript offers full support for the class keyword introduced in ES2015. </a:t>
            </a:r>
          </a:p>
          <a:p>
            <a:r>
              <a:rPr lang="en-US" dirty="0"/>
              <a:t>Classes are templates for JavaScript Objects.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6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42FE-A460-41E0-8B98-A2CE086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CCDA-D953-469A-8499-2004C96A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- creates a public property on a class.</a:t>
            </a:r>
          </a:p>
          <a:p>
            <a:r>
              <a:rPr lang="en-US" dirty="0"/>
              <a:t>Getters/setters properties or accessor/ mutators</a:t>
            </a:r>
          </a:p>
          <a:p>
            <a:r>
              <a:rPr lang="en-US" dirty="0"/>
              <a:t>Methods - function keyword is not needed.</a:t>
            </a:r>
          </a:p>
          <a:p>
            <a:r>
              <a:rPr lang="en-US" dirty="0"/>
              <a:t>Static methods – static keyword is needed.</a:t>
            </a:r>
          </a:p>
          <a:p>
            <a:r>
              <a:rPr lang="en-US" dirty="0"/>
              <a:t>Constructors - for object initialization purposes</a:t>
            </a:r>
          </a:p>
          <a:p>
            <a:r>
              <a:rPr lang="en-US" dirty="0"/>
              <a:t>Classes can have </a:t>
            </a:r>
            <a:r>
              <a:rPr lang="en-US" dirty="0" err="1"/>
              <a:t>readonly</a:t>
            </a:r>
            <a:r>
              <a:rPr lang="en-US" dirty="0"/>
              <a:t> and optional properties.</a:t>
            </a:r>
          </a:p>
          <a:p>
            <a:pPr marL="0" indent="0">
              <a:buNone/>
            </a:pPr>
            <a:r>
              <a:rPr lang="en-US" dirty="0"/>
              <a:t>We will discuss index signatures later…</a:t>
            </a:r>
          </a:p>
          <a:p>
            <a:pPr marL="0" indent="0">
              <a:buNone/>
            </a:pPr>
            <a:r>
              <a:rPr lang="en-US" dirty="0"/>
              <a:t>To instantiate a class, we use the “new” keyword.</a:t>
            </a:r>
          </a:p>
        </p:txBody>
      </p:sp>
    </p:spTree>
    <p:extLst>
      <p:ext uri="{BB962C8B-B14F-4D97-AF65-F5344CB8AC3E}">
        <p14:creationId xmlns:p14="http://schemas.microsoft.com/office/powerpoint/2010/main" val="31051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6654-DB60-42C1-90DE-DA6322E3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8601-8F0D-4983-82A7-4606389A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strictPropertyInitialization</a:t>
            </a:r>
            <a:r>
              <a:rPr lang="en-US" dirty="0"/>
              <a:t> setting controls whether class fields need to be initialized in the constructor.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8DA2-6C36-44F7-B118-6356BB9FF254}"/>
              </a:ext>
            </a:extLst>
          </p:cNvPr>
          <p:cNvSpPr txBox="1"/>
          <p:nvPr/>
        </p:nvSpPr>
        <p:spPr>
          <a:xfrm>
            <a:off x="1672839" y="2274838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>
                <a:solidFill>
                  <a:srgbClr val="1C6277"/>
                </a:solidFill>
                <a:effectLst/>
                <a:latin typeface="JetBrains Mono"/>
              </a:rPr>
              <a:t>Point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{</a:t>
            </a:r>
          </a:p>
          <a:p>
            <a:pPr algn="l"/>
            <a:r>
              <a:rPr lang="en-US" b="0" i="0" dirty="0">
                <a:solidFill>
                  <a:srgbClr val="001080"/>
                </a:solidFill>
                <a:effectLst/>
                <a:latin typeface="JetBrains Mono"/>
              </a:rPr>
              <a:t>    x 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= 0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pPr algn="l"/>
            <a:r>
              <a:rPr lang="en-US" b="0" i="0" dirty="0">
                <a:solidFill>
                  <a:srgbClr val="001080"/>
                </a:solidFill>
                <a:effectLst/>
                <a:latin typeface="JetBrains Mono"/>
              </a:rPr>
              <a:t>    y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JetBrains Mono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>
                <a:solidFill>
                  <a:srgbClr val="0070C1"/>
                </a:solidFill>
                <a:effectLst/>
                <a:latin typeface="JetBrains Mono"/>
              </a:rPr>
              <a:t>point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JetBrains Mono"/>
              </a:rPr>
              <a:t>Point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();</a:t>
            </a: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JetBrains Mono"/>
              </a:rPr>
              <a:t>// Prints 0, 0</a:t>
            </a:r>
            <a:endParaRPr lang="en-US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pPr algn="l"/>
            <a:r>
              <a:rPr lang="en-US" b="0" i="0" dirty="0">
                <a:solidFill>
                  <a:srgbClr val="001080"/>
                </a:solidFill>
                <a:effectLst/>
                <a:latin typeface="JetBrains Mono"/>
              </a:rPr>
              <a:t>console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US" b="0" i="0" dirty="0">
                <a:solidFill>
                  <a:srgbClr val="795E26"/>
                </a:solidFill>
                <a:effectLst/>
                <a:latin typeface="JetBrains Mono"/>
              </a:rPr>
              <a:t>log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JetBrains Mono"/>
              </a:rPr>
              <a:t>`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${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JetBrains Mono"/>
              </a:rPr>
              <a:t>point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JetBrains Mono"/>
              </a:rPr>
              <a:t>x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}</a:t>
            </a:r>
            <a:r>
              <a:rPr lang="en-US" b="0" i="0" dirty="0">
                <a:solidFill>
                  <a:srgbClr val="A31515"/>
                </a:solidFill>
                <a:effectLst/>
                <a:latin typeface="JetBrains Mono"/>
              </a:rPr>
              <a:t>, 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${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JetBrains Mono"/>
              </a:rPr>
              <a:t>point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JetBrains Mono"/>
              </a:rPr>
              <a:t>y</a:t>
            </a:r>
            <a:r>
              <a:rPr lang="en-US" b="0" i="0" dirty="0">
                <a:solidFill>
                  <a:srgbClr val="0000FF"/>
                </a:solidFill>
                <a:effectLst/>
                <a:latin typeface="JetBrains Mono"/>
              </a:rPr>
              <a:t>}</a:t>
            </a:r>
            <a:r>
              <a:rPr lang="en-US" b="0" i="0" dirty="0">
                <a:solidFill>
                  <a:srgbClr val="A31515"/>
                </a:solidFill>
                <a:effectLst/>
                <a:latin typeface="JetBrains Mono"/>
              </a:rPr>
              <a:t>`</a:t>
            </a:r>
            <a:r>
              <a:rPr lang="en-US" b="0" i="0" dirty="0">
                <a:solidFill>
                  <a:srgbClr val="000000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FB50ED-B16D-40FB-8BB8-028278D3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F7B6-EA33-4FF9-9D3C-CEA8C5E9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strictPropertyInitialization</a:t>
            </a:r>
            <a:r>
              <a:rPr lang="en-US" dirty="0"/>
              <a:t> flag set to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1C7-4F3B-437C-BCF1-21A20801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5DB55-F205-470C-B931-D8D2A4397568}"/>
              </a:ext>
            </a:extLst>
          </p:cNvPr>
          <p:cNvSpPr txBox="1"/>
          <p:nvPr/>
        </p:nvSpPr>
        <p:spPr>
          <a:xfrm>
            <a:off x="3789886" y="2017817"/>
            <a:ext cx="60974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1142AF"/>
                </a:solidFill>
                <a:effectLst/>
                <a:latin typeface="var(--code-font)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x: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y: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x:</a:t>
            </a:r>
            <a:r>
              <a:rPr lang="en-US" b="0" dirty="0" err="1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, y: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US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= x;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US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=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 </a:t>
            </a:r>
          </a:p>
          <a:p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pt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US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b="0" dirty="0">
                <a:solidFill>
                  <a:srgbClr val="1142AF"/>
                </a:solidFill>
                <a:effectLst/>
                <a:latin typeface="var(--code-font)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pt.x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US" b="0" dirty="0" err="1">
                <a:solidFill>
                  <a:srgbClr val="000000"/>
                </a:solidFill>
                <a:effectLst/>
                <a:latin typeface="var(--code-font)"/>
              </a:rPr>
              <a:t>pt.y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  <a:r>
              <a:rPr lang="en-US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5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A779-C85F-4300-90C7-C4C3F9B6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6DBD-7E1B-4019-BF8A-005B8EEE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optional parameters while defining constructors.</a:t>
            </a:r>
          </a:p>
          <a:p>
            <a:r>
              <a:rPr lang="en-US" dirty="0"/>
              <a:t>You can add parameters default values. </a:t>
            </a:r>
          </a:p>
          <a:p>
            <a:r>
              <a:rPr lang="en-US" dirty="0"/>
              <a:t>Constructors can’t have return type annotations.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9AAF-CA36-4D3A-B5D3-9A9AAA43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85" y="3620279"/>
            <a:ext cx="4259855" cy="2836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22033-C98E-4000-AD41-FF905C2A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59" y="3620279"/>
            <a:ext cx="4229690" cy="29531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6B239F-4CDA-4A20-8AC9-DABBD165AA8E}"/>
              </a:ext>
            </a:extLst>
          </p:cNvPr>
          <p:cNvCxnSpPr>
            <a:cxnSpLocks/>
          </p:cNvCxnSpPr>
          <p:nvPr/>
        </p:nvCxnSpPr>
        <p:spPr>
          <a:xfrm>
            <a:off x="5537675" y="3128579"/>
            <a:ext cx="0" cy="290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24E4-8D65-486E-9A77-0B760B6C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shorthand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5885-980E-449A-B6DD-6555E411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Point {</a:t>
            </a:r>
          </a:p>
          <a:p>
            <a:pPr marL="0" indent="0">
              <a:buNone/>
            </a:pPr>
            <a:r>
              <a:rPr lang="en-US" strike="sngStrike" dirty="0"/>
              <a:t>  x: number;</a:t>
            </a:r>
          </a:p>
          <a:p>
            <a:pPr marL="0" indent="0">
              <a:buNone/>
            </a:pPr>
            <a:r>
              <a:rPr lang="en-US" strike="sngStrike" dirty="0"/>
              <a:t>  y: number;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constructor(public x:number, public y:number){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strike="sngStrike" dirty="0" err="1"/>
              <a:t>this.x</a:t>
            </a:r>
            <a:r>
              <a:rPr lang="en-US" strike="sngStrike" dirty="0"/>
              <a:t> = x;</a:t>
            </a:r>
          </a:p>
          <a:p>
            <a:pPr marL="0" indent="0">
              <a:buNone/>
            </a:pPr>
            <a:r>
              <a:rPr lang="en-US" strike="sngStrike" dirty="0"/>
              <a:t>      </a:t>
            </a:r>
            <a:r>
              <a:rPr lang="en-US" strike="sngStrike" dirty="0" err="1"/>
              <a:t>this.y</a:t>
            </a:r>
            <a:r>
              <a:rPr lang="en-US" strike="sngStrike" dirty="0"/>
              <a:t> = y;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13686</TotalTime>
  <Words>656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var(--code-font)</vt:lpstr>
      <vt:lpstr>Office Theme</vt:lpstr>
      <vt:lpstr>TypeScript basics 2</vt:lpstr>
      <vt:lpstr>Objectives</vt:lpstr>
      <vt:lpstr>Object oriented programming</vt:lpstr>
      <vt:lpstr>Classes</vt:lpstr>
      <vt:lpstr>Class Members</vt:lpstr>
      <vt:lpstr>Create a class</vt:lpstr>
      <vt:lpstr>strictPropertyInitialization flag set to true</vt:lpstr>
      <vt:lpstr>Constructors</vt:lpstr>
      <vt:lpstr>Constructor shorthand syntax</vt:lpstr>
      <vt:lpstr>Methods</vt:lpstr>
      <vt:lpstr>Methods</vt:lpstr>
      <vt:lpstr>PowerPoint Presentation</vt:lpstr>
      <vt:lpstr>PowerPoint Presentation</vt:lpstr>
      <vt:lpstr>Member visibility</vt:lpstr>
      <vt:lpstr>Inheritance</vt:lpstr>
      <vt:lpstr>Angular-cli</vt:lpstr>
      <vt:lpstr>Angular CLI</vt:lpstr>
      <vt:lpstr>Angular CLI tool</vt:lpstr>
      <vt:lpstr>How to create an angular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25</cp:revision>
  <dcterms:created xsi:type="dcterms:W3CDTF">2021-12-06T18:06:10Z</dcterms:created>
  <dcterms:modified xsi:type="dcterms:W3CDTF">2022-02-14T16:01:55Z</dcterms:modified>
</cp:coreProperties>
</file>