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326" r:id="rId4"/>
    <p:sldId id="315" r:id="rId5"/>
    <p:sldId id="318" r:id="rId6"/>
    <p:sldId id="319" r:id="rId7"/>
    <p:sldId id="322" r:id="rId8"/>
    <p:sldId id="323" r:id="rId9"/>
    <p:sldId id="324" r:id="rId10"/>
    <p:sldId id="325" r:id="rId11"/>
    <p:sldId id="300" r:id="rId12"/>
    <p:sldId id="301" r:id="rId13"/>
    <p:sldId id="310" r:id="rId14"/>
    <p:sldId id="311" r:id="rId15"/>
    <p:sldId id="312" r:id="rId16"/>
    <p:sldId id="313" r:id="rId17"/>
    <p:sldId id="314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F6879-5D16-409C-9AE2-EF66D25EDAA9}" v="3" dt="2022-02-14T15:57:21.361"/>
    <p1510:client id="{D35E9EA8-F1AA-41E4-9B3B-1076CDCDBE9D}" v="5" dt="2022-02-14T03:23:48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6E9F6879-5D16-409C-9AE2-EF66D25EDAA9}"/>
    <pc:docChg chg="undo custSel addSld delSld modSld">
      <pc:chgData name="Hardeep K Dhalla" userId="abf1c324fe834724" providerId="LiveId" clId="{6E9F6879-5D16-409C-9AE2-EF66D25EDAA9}" dt="2022-02-14T15:59:48.359" v="204"/>
      <pc:docMkLst>
        <pc:docMk/>
      </pc:docMkLst>
      <pc:sldChg chg="modSp mod">
        <pc:chgData name="Hardeep K Dhalla" userId="abf1c324fe834724" providerId="LiveId" clId="{6E9F6879-5D16-409C-9AE2-EF66D25EDAA9}" dt="2022-02-14T15:59:48.359" v="204"/>
        <pc:sldMkLst>
          <pc:docMk/>
          <pc:sldMk cId="2414253523" sldId="309"/>
        </pc:sldMkLst>
        <pc:spChg chg="mod">
          <ac:chgData name="Hardeep K Dhalla" userId="abf1c324fe834724" providerId="LiveId" clId="{6E9F6879-5D16-409C-9AE2-EF66D25EDAA9}" dt="2022-02-14T15:59:48.359" v="204"/>
          <ac:spMkLst>
            <pc:docMk/>
            <pc:sldMk cId="2414253523" sldId="309"/>
            <ac:spMk id="3" creationId="{289A7253-4C23-4ADD-BD48-76A76F309EBF}"/>
          </ac:spMkLst>
        </pc:spChg>
      </pc:sldChg>
      <pc:sldChg chg="modSp add del mod">
        <pc:chgData name="Hardeep K Dhalla" userId="abf1c324fe834724" providerId="LiveId" clId="{6E9F6879-5D16-409C-9AE2-EF66D25EDAA9}" dt="2022-02-14T15:50:18.534" v="3" actId="21"/>
        <pc:sldMkLst>
          <pc:docMk/>
          <pc:sldMk cId="2259074499" sldId="312"/>
        </pc:sldMkLst>
        <pc:spChg chg="mod">
          <ac:chgData name="Hardeep K Dhalla" userId="abf1c324fe834724" providerId="LiveId" clId="{6E9F6879-5D16-409C-9AE2-EF66D25EDAA9}" dt="2022-02-14T15:50:18.534" v="3" actId="21"/>
          <ac:spMkLst>
            <pc:docMk/>
            <pc:sldMk cId="2259074499" sldId="312"/>
            <ac:spMk id="3" creationId="{1D5EBE33-0E22-4360-A512-CDF1DC120913}"/>
          </ac:spMkLst>
        </pc:spChg>
      </pc:sldChg>
      <pc:sldChg chg="addSp delSp modSp mod">
        <pc:chgData name="Hardeep K Dhalla" userId="abf1c324fe834724" providerId="LiveId" clId="{6E9F6879-5D16-409C-9AE2-EF66D25EDAA9}" dt="2022-02-14T15:57:42.455" v="82"/>
        <pc:sldMkLst>
          <pc:docMk/>
          <pc:sldMk cId="1588762763" sldId="320"/>
        </pc:sldMkLst>
        <pc:spChg chg="mod">
          <ac:chgData name="Hardeep K Dhalla" userId="abf1c324fe834724" providerId="LiveId" clId="{6E9F6879-5D16-409C-9AE2-EF66D25EDAA9}" dt="2022-02-14T15:57:40.399" v="80" actId="27636"/>
          <ac:spMkLst>
            <pc:docMk/>
            <pc:sldMk cId="1588762763" sldId="320"/>
            <ac:spMk id="3" creationId="{76410EA5-3D05-4881-9652-54EC3E16C158}"/>
          </ac:spMkLst>
        </pc:spChg>
        <pc:spChg chg="add del mod">
          <ac:chgData name="Hardeep K Dhalla" userId="abf1c324fe834724" providerId="LiveId" clId="{6E9F6879-5D16-409C-9AE2-EF66D25EDAA9}" dt="2022-02-14T15:56:03.010" v="38"/>
          <ac:spMkLst>
            <pc:docMk/>
            <pc:sldMk cId="1588762763" sldId="320"/>
            <ac:spMk id="6" creationId="{702DADB5-4E3B-44F4-9923-70351426E87D}"/>
          </ac:spMkLst>
        </pc:spChg>
        <pc:spChg chg="add del mod">
          <ac:chgData name="Hardeep K Dhalla" userId="abf1c324fe834724" providerId="LiveId" clId="{6E9F6879-5D16-409C-9AE2-EF66D25EDAA9}" dt="2022-02-14T15:57:42.455" v="82"/>
          <ac:spMkLst>
            <pc:docMk/>
            <pc:sldMk cId="1588762763" sldId="320"/>
            <ac:spMk id="7" creationId="{C11944A9-8F6C-4B82-85D1-42CCACAF1C88}"/>
          </ac:spMkLst>
        </pc:spChg>
        <pc:picChg chg="add del mod">
          <ac:chgData name="Hardeep K Dhalla" userId="abf1c324fe834724" providerId="LiveId" clId="{6E9F6879-5D16-409C-9AE2-EF66D25EDAA9}" dt="2022-02-14T15:56:03.009" v="36" actId="478"/>
          <ac:picMkLst>
            <pc:docMk/>
            <pc:sldMk cId="1588762763" sldId="320"/>
            <ac:picMk id="5" creationId="{43201DEC-4806-48F3-A62A-7BA0FEB30462}"/>
          </ac:picMkLst>
        </pc:picChg>
      </pc:sldChg>
      <pc:sldChg chg="modSp mod">
        <pc:chgData name="Hardeep K Dhalla" userId="abf1c324fe834724" providerId="LiveId" clId="{6E9F6879-5D16-409C-9AE2-EF66D25EDAA9}" dt="2022-02-14T15:51:43.409" v="6" actId="20577"/>
        <pc:sldMkLst>
          <pc:docMk/>
          <pc:sldMk cId="2316911148" sldId="321"/>
        </pc:sldMkLst>
        <pc:spChg chg="mod">
          <ac:chgData name="Hardeep K Dhalla" userId="abf1c324fe834724" providerId="LiveId" clId="{6E9F6879-5D16-409C-9AE2-EF66D25EDAA9}" dt="2022-02-14T15:51:43.409" v="6" actId="20577"/>
          <ac:spMkLst>
            <pc:docMk/>
            <pc:sldMk cId="2316911148" sldId="321"/>
            <ac:spMk id="3" creationId="{1440D9F7-127F-4F39-AF88-4A31970F961F}"/>
          </ac:spMkLst>
        </pc:spChg>
      </pc:sldChg>
    </pc:docChg>
  </pc:docChgLst>
  <pc:docChgLst>
    <pc:chgData name="Hardeep K Dhalla" userId="abf1c324fe834724" providerId="LiveId" clId="{D35E9EA8-F1AA-41E4-9B3B-1076CDCDBE9D}"/>
    <pc:docChg chg="addSld delSld modSld">
      <pc:chgData name="Hardeep K Dhalla" userId="abf1c324fe834724" providerId="LiveId" clId="{D35E9EA8-F1AA-41E4-9B3B-1076CDCDBE9D}" dt="2022-02-14T03:23:48.744" v="33"/>
      <pc:docMkLst>
        <pc:docMk/>
      </pc:docMkLst>
      <pc:sldChg chg="del">
        <pc:chgData name="Hardeep K Dhalla" userId="abf1c324fe834724" providerId="LiveId" clId="{D35E9EA8-F1AA-41E4-9B3B-1076CDCDBE9D}" dt="2022-02-14T03:21:42.732" v="15" actId="47"/>
        <pc:sldMkLst>
          <pc:docMk/>
          <pc:sldMk cId="736262600" sldId="289"/>
        </pc:sldMkLst>
      </pc:sldChg>
      <pc:sldChg chg="del">
        <pc:chgData name="Hardeep K Dhalla" userId="abf1c324fe834724" providerId="LiveId" clId="{D35E9EA8-F1AA-41E4-9B3B-1076CDCDBE9D}" dt="2022-02-14T03:21:43.865" v="16" actId="47"/>
        <pc:sldMkLst>
          <pc:docMk/>
          <pc:sldMk cId="3105108897" sldId="290"/>
        </pc:sldMkLst>
      </pc:sldChg>
      <pc:sldChg chg="del">
        <pc:chgData name="Hardeep K Dhalla" userId="abf1c324fe834724" providerId="LiveId" clId="{D35E9EA8-F1AA-41E4-9B3B-1076CDCDBE9D}" dt="2022-02-14T03:21:45.239" v="17" actId="47"/>
        <pc:sldMkLst>
          <pc:docMk/>
          <pc:sldMk cId="360248804" sldId="291"/>
        </pc:sldMkLst>
      </pc:sldChg>
      <pc:sldChg chg="del">
        <pc:chgData name="Hardeep K Dhalla" userId="abf1c324fe834724" providerId="LiveId" clId="{D35E9EA8-F1AA-41E4-9B3B-1076CDCDBE9D}" dt="2022-02-14T03:21:45.762" v="18" actId="47"/>
        <pc:sldMkLst>
          <pc:docMk/>
          <pc:sldMk cId="2565127868" sldId="292"/>
        </pc:sldMkLst>
      </pc:sldChg>
      <pc:sldChg chg="del">
        <pc:chgData name="Hardeep K Dhalla" userId="abf1c324fe834724" providerId="LiveId" clId="{D35E9EA8-F1AA-41E4-9B3B-1076CDCDBE9D}" dt="2022-02-14T03:21:46.899" v="19" actId="47"/>
        <pc:sldMkLst>
          <pc:docMk/>
          <pc:sldMk cId="2426864115" sldId="293"/>
        </pc:sldMkLst>
      </pc:sldChg>
      <pc:sldChg chg="del">
        <pc:chgData name="Hardeep K Dhalla" userId="abf1c324fe834724" providerId="LiveId" clId="{D35E9EA8-F1AA-41E4-9B3B-1076CDCDBE9D}" dt="2022-02-14T03:21:49.866" v="20" actId="47"/>
        <pc:sldMkLst>
          <pc:docMk/>
          <pc:sldMk cId="2119499363" sldId="294"/>
        </pc:sldMkLst>
      </pc:sldChg>
      <pc:sldChg chg="del">
        <pc:chgData name="Hardeep K Dhalla" userId="abf1c324fe834724" providerId="LiveId" clId="{D35E9EA8-F1AA-41E4-9B3B-1076CDCDBE9D}" dt="2022-02-14T03:21:50.367" v="21" actId="47"/>
        <pc:sldMkLst>
          <pc:docMk/>
          <pc:sldMk cId="3473133078" sldId="295"/>
        </pc:sldMkLst>
      </pc:sldChg>
      <pc:sldChg chg="del">
        <pc:chgData name="Hardeep K Dhalla" userId="abf1c324fe834724" providerId="LiveId" clId="{D35E9EA8-F1AA-41E4-9B3B-1076CDCDBE9D}" dt="2022-02-14T03:21:51.192" v="22" actId="47"/>
        <pc:sldMkLst>
          <pc:docMk/>
          <pc:sldMk cId="1097060536" sldId="297"/>
        </pc:sldMkLst>
      </pc:sldChg>
      <pc:sldChg chg="del">
        <pc:chgData name="Hardeep K Dhalla" userId="abf1c324fe834724" providerId="LiveId" clId="{D35E9EA8-F1AA-41E4-9B3B-1076CDCDBE9D}" dt="2022-02-14T03:21:51.663" v="23" actId="47"/>
        <pc:sldMkLst>
          <pc:docMk/>
          <pc:sldMk cId="2963894217" sldId="298"/>
        </pc:sldMkLst>
      </pc:sldChg>
      <pc:sldChg chg="del">
        <pc:chgData name="Hardeep K Dhalla" userId="abf1c324fe834724" providerId="LiveId" clId="{D35E9EA8-F1AA-41E4-9B3B-1076CDCDBE9D}" dt="2022-02-14T03:21:53.020" v="24" actId="47"/>
        <pc:sldMkLst>
          <pc:docMk/>
          <pc:sldMk cId="1275618466" sldId="299"/>
        </pc:sldMkLst>
      </pc:sldChg>
      <pc:sldChg chg="del">
        <pc:chgData name="Hardeep K Dhalla" userId="abf1c324fe834724" providerId="LiveId" clId="{D35E9EA8-F1AA-41E4-9B3B-1076CDCDBE9D}" dt="2022-02-14T03:22:51.266" v="26" actId="47"/>
        <pc:sldMkLst>
          <pc:docMk/>
          <pc:sldMk cId="1852312743" sldId="302"/>
        </pc:sldMkLst>
      </pc:sldChg>
      <pc:sldChg chg="del">
        <pc:chgData name="Hardeep K Dhalla" userId="abf1c324fe834724" providerId="LiveId" clId="{D35E9EA8-F1AA-41E4-9B3B-1076CDCDBE9D}" dt="2022-02-14T03:21:41.004" v="14" actId="47"/>
        <pc:sldMkLst>
          <pc:docMk/>
          <pc:sldMk cId="2917538392" sldId="303"/>
        </pc:sldMkLst>
      </pc:sldChg>
      <pc:sldChg chg="del">
        <pc:chgData name="Hardeep K Dhalla" userId="abf1c324fe834724" providerId="LiveId" clId="{D35E9EA8-F1AA-41E4-9B3B-1076CDCDBE9D}" dt="2022-02-14T03:22:51.833" v="27" actId="47"/>
        <pc:sldMkLst>
          <pc:docMk/>
          <pc:sldMk cId="3180328797" sldId="304"/>
        </pc:sldMkLst>
      </pc:sldChg>
      <pc:sldChg chg="del">
        <pc:chgData name="Hardeep K Dhalla" userId="abf1c324fe834724" providerId="LiveId" clId="{D35E9EA8-F1AA-41E4-9B3B-1076CDCDBE9D}" dt="2022-02-14T03:22:52.224" v="28" actId="47"/>
        <pc:sldMkLst>
          <pc:docMk/>
          <pc:sldMk cId="240418242" sldId="305"/>
        </pc:sldMkLst>
      </pc:sldChg>
      <pc:sldChg chg="del">
        <pc:chgData name="Hardeep K Dhalla" userId="abf1c324fe834724" providerId="LiveId" clId="{D35E9EA8-F1AA-41E4-9B3B-1076CDCDBE9D}" dt="2022-02-14T03:22:53.262" v="30" actId="47"/>
        <pc:sldMkLst>
          <pc:docMk/>
          <pc:sldMk cId="369757339" sldId="306"/>
        </pc:sldMkLst>
      </pc:sldChg>
      <pc:sldChg chg="del">
        <pc:chgData name="Hardeep K Dhalla" userId="abf1c324fe834724" providerId="LiveId" clId="{D35E9EA8-F1AA-41E4-9B3B-1076CDCDBE9D}" dt="2022-02-14T03:22:57.341" v="31" actId="47"/>
        <pc:sldMkLst>
          <pc:docMk/>
          <pc:sldMk cId="1389374256" sldId="307"/>
        </pc:sldMkLst>
      </pc:sldChg>
      <pc:sldChg chg="del">
        <pc:chgData name="Hardeep K Dhalla" userId="abf1c324fe834724" providerId="LiveId" clId="{D35E9EA8-F1AA-41E4-9B3B-1076CDCDBE9D}" dt="2022-02-14T03:22:52.649" v="29" actId="47"/>
        <pc:sldMkLst>
          <pc:docMk/>
          <pc:sldMk cId="2436222517" sldId="308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2992899101" sldId="310"/>
        </pc:sldMkLst>
      </pc:sldChg>
      <pc:sldChg chg="modSp new del mod">
        <pc:chgData name="Hardeep K Dhalla" userId="abf1c324fe834724" providerId="LiveId" clId="{D35E9EA8-F1AA-41E4-9B3B-1076CDCDBE9D}" dt="2022-01-24T20:18:44.287" v="13" actId="47"/>
        <pc:sldMkLst>
          <pc:docMk/>
          <pc:sldMk cId="3163108636" sldId="310"/>
        </pc:sldMkLst>
        <pc:spChg chg="mod">
          <ac:chgData name="Hardeep K Dhalla" userId="abf1c324fe834724" providerId="LiveId" clId="{D35E9EA8-F1AA-41E4-9B3B-1076CDCDBE9D}" dt="2022-01-24T20:18:40.036" v="12" actId="20577"/>
          <ac:spMkLst>
            <pc:docMk/>
            <pc:sldMk cId="3163108636" sldId="310"/>
            <ac:spMk id="2" creationId="{C562BB0D-604E-41D4-91A7-FD9191E47260}"/>
          </ac:spMkLst>
        </pc:spChg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2350124676" sldId="311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2259074499" sldId="312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3422357320" sldId="313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3446890745" sldId="314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3651957081" sldId="315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3691795111" sldId="318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1963826424" sldId="319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1588762763" sldId="320"/>
        </pc:sldMkLst>
      </pc:sldChg>
      <pc:sldChg chg="add">
        <pc:chgData name="Hardeep K Dhalla" userId="abf1c324fe834724" providerId="LiveId" clId="{D35E9EA8-F1AA-41E4-9B3B-1076CDCDBE9D}" dt="2022-02-14T03:22:41.756" v="25"/>
        <pc:sldMkLst>
          <pc:docMk/>
          <pc:sldMk cId="2316911148" sldId="321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1437185917" sldId="322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1798056082" sldId="323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1737807489" sldId="324"/>
        </pc:sldMkLst>
      </pc:sldChg>
      <pc:sldChg chg="add">
        <pc:chgData name="Hardeep K Dhalla" userId="abf1c324fe834724" providerId="LiveId" clId="{D35E9EA8-F1AA-41E4-9B3B-1076CDCDBE9D}" dt="2022-02-14T03:23:28.548" v="32"/>
        <pc:sldMkLst>
          <pc:docMk/>
          <pc:sldMk cId="1399602845" sldId="325"/>
        </pc:sldMkLst>
      </pc:sldChg>
      <pc:sldChg chg="add">
        <pc:chgData name="Hardeep K Dhalla" userId="abf1c324fe834724" providerId="LiveId" clId="{D35E9EA8-F1AA-41E4-9B3B-1076CDCDBE9D}" dt="2022-02-14T03:23:48.744" v="33"/>
        <pc:sldMkLst>
          <pc:docMk/>
          <pc:sldMk cId="2140007688" sldId="326"/>
        </pc:sldMkLst>
      </pc:sldChg>
    </pc:docChg>
  </pc:docChgLst>
  <pc:docChgLst>
    <pc:chgData name="Hardeep K Dhalla" userId="abf1c324fe834724" providerId="LiveId" clId="{2C64A7BE-1464-47A2-8D1A-D9155D235DC1}"/>
    <pc:docChg chg="undo redo custSel addSld delSld modSld">
      <pc:chgData name="Hardeep K Dhalla" userId="abf1c324fe834724" providerId="LiveId" clId="{2C64A7BE-1464-47A2-8D1A-D9155D235DC1}" dt="2022-01-03T23:12:29.132" v="1131" actId="20577"/>
      <pc:docMkLst>
        <pc:docMk/>
      </pc:docMkLst>
      <pc:sldChg chg="del">
        <pc:chgData name="Hardeep K Dhalla" userId="abf1c324fe834724" providerId="LiveId" clId="{2C64A7BE-1464-47A2-8D1A-D9155D235DC1}" dt="2022-01-03T20:05:52.316" v="0" actId="47"/>
        <pc:sldMkLst>
          <pc:docMk/>
          <pc:sldMk cId="3342573494" sldId="257"/>
        </pc:sldMkLst>
      </pc:sldChg>
      <pc:sldChg chg="del">
        <pc:chgData name="Hardeep K Dhalla" userId="abf1c324fe834724" providerId="LiveId" clId="{2C64A7BE-1464-47A2-8D1A-D9155D235DC1}" dt="2022-01-03T20:05:52.972" v="1" actId="47"/>
        <pc:sldMkLst>
          <pc:docMk/>
          <pc:sldMk cId="2957941736" sldId="258"/>
        </pc:sldMkLst>
      </pc:sldChg>
      <pc:sldChg chg="del">
        <pc:chgData name="Hardeep K Dhalla" userId="abf1c324fe834724" providerId="LiveId" clId="{2C64A7BE-1464-47A2-8D1A-D9155D235DC1}" dt="2022-01-03T20:05:53.456" v="2" actId="47"/>
        <pc:sldMkLst>
          <pc:docMk/>
          <pc:sldMk cId="1618773152" sldId="259"/>
        </pc:sldMkLst>
      </pc:sldChg>
      <pc:sldChg chg="del">
        <pc:chgData name="Hardeep K Dhalla" userId="abf1c324fe834724" providerId="LiveId" clId="{2C64A7BE-1464-47A2-8D1A-D9155D235DC1}" dt="2022-01-03T20:05:53.925" v="3" actId="47"/>
        <pc:sldMkLst>
          <pc:docMk/>
          <pc:sldMk cId="982810634" sldId="260"/>
        </pc:sldMkLst>
      </pc:sldChg>
      <pc:sldChg chg="del">
        <pc:chgData name="Hardeep K Dhalla" userId="abf1c324fe834724" providerId="LiveId" clId="{2C64A7BE-1464-47A2-8D1A-D9155D235DC1}" dt="2022-01-03T20:05:54.894" v="6" actId="47"/>
        <pc:sldMkLst>
          <pc:docMk/>
          <pc:sldMk cId="3791991907" sldId="261"/>
        </pc:sldMkLst>
      </pc:sldChg>
      <pc:sldChg chg="del">
        <pc:chgData name="Hardeep K Dhalla" userId="abf1c324fe834724" providerId="LiveId" clId="{2C64A7BE-1464-47A2-8D1A-D9155D235DC1}" dt="2022-01-03T20:05:54.581" v="5" actId="47"/>
        <pc:sldMkLst>
          <pc:docMk/>
          <pc:sldMk cId="2797163357" sldId="262"/>
        </pc:sldMkLst>
      </pc:sldChg>
      <pc:sldChg chg="del">
        <pc:chgData name="Hardeep K Dhalla" userId="abf1c324fe834724" providerId="LiveId" clId="{2C64A7BE-1464-47A2-8D1A-D9155D235DC1}" dt="2022-01-03T20:05:54.268" v="4" actId="47"/>
        <pc:sldMkLst>
          <pc:docMk/>
          <pc:sldMk cId="914410978" sldId="263"/>
        </pc:sldMkLst>
      </pc:sldChg>
      <pc:sldChg chg="del">
        <pc:chgData name="Hardeep K Dhalla" userId="abf1c324fe834724" providerId="LiveId" clId="{2C64A7BE-1464-47A2-8D1A-D9155D235DC1}" dt="2022-01-03T20:05:57.128" v="10" actId="47"/>
        <pc:sldMkLst>
          <pc:docMk/>
          <pc:sldMk cId="189558085" sldId="264"/>
        </pc:sldMkLst>
      </pc:sldChg>
      <pc:sldChg chg="del">
        <pc:chgData name="Hardeep K Dhalla" userId="abf1c324fe834724" providerId="LiveId" clId="{2C64A7BE-1464-47A2-8D1A-D9155D235DC1}" dt="2022-01-03T20:05:56.394" v="9" actId="47"/>
        <pc:sldMkLst>
          <pc:docMk/>
          <pc:sldMk cId="3528812773" sldId="265"/>
        </pc:sldMkLst>
      </pc:sldChg>
      <pc:sldChg chg="del">
        <pc:chgData name="Hardeep K Dhalla" userId="abf1c324fe834724" providerId="LiveId" clId="{2C64A7BE-1464-47A2-8D1A-D9155D235DC1}" dt="2022-01-03T20:05:55.738" v="8" actId="47"/>
        <pc:sldMkLst>
          <pc:docMk/>
          <pc:sldMk cId="2216004573" sldId="266"/>
        </pc:sldMkLst>
      </pc:sldChg>
      <pc:sldChg chg="del">
        <pc:chgData name="Hardeep K Dhalla" userId="abf1c324fe834724" providerId="LiveId" clId="{2C64A7BE-1464-47A2-8D1A-D9155D235DC1}" dt="2022-01-03T20:05:58.831" v="11" actId="47"/>
        <pc:sldMkLst>
          <pc:docMk/>
          <pc:sldMk cId="2300695849" sldId="267"/>
        </pc:sldMkLst>
      </pc:sldChg>
      <pc:sldChg chg="del">
        <pc:chgData name="Hardeep K Dhalla" userId="abf1c324fe834724" providerId="LiveId" clId="{2C64A7BE-1464-47A2-8D1A-D9155D235DC1}" dt="2022-01-03T20:05:59.315" v="12" actId="47"/>
        <pc:sldMkLst>
          <pc:docMk/>
          <pc:sldMk cId="755915682" sldId="268"/>
        </pc:sldMkLst>
      </pc:sldChg>
      <pc:sldChg chg="del">
        <pc:chgData name="Hardeep K Dhalla" userId="abf1c324fe834724" providerId="LiveId" clId="{2C64A7BE-1464-47A2-8D1A-D9155D235DC1}" dt="2022-01-03T20:05:59.487" v="13" actId="47"/>
        <pc:sldMkLst>
          <pc:docMk/>
          <pc:sldMk cId="3448143176" sldId="269"/>
        </pc:sldMkLst>
      </pc:sldChg>
      <pc:sldChg chg="del">
        <pc:chgData name="Hardeep K Dhalla" userId="abf1c324fe834724" providerId="LiveId" clId="{2C64A7BE-1464-47A2-8D1A-D9155D235DC1}" dt="2022-01-03T20:06:00.487" v="15" actId="47"/>
        <pc:sldMkLst>
          <pc:docMk/>
          <pc:sldMk cId="3688480726" sldId="270"/>
        </pc:sldMkLst>
      </pc:sldChg>
      <pc:sldChg chg="del">
        <pc:chgData name="Hardeep K Dhalla" userId="abf1c324fe834724" providerId="LiveId" clId="{2C64A7BE-1464-47A2-8D1A-D9155D235DC1}" dt="2022-01-03T20:06:00.128" v="14" actId="47"/>
        <pc:sldMkLst>
          <pc:docMk/>
          <pc:sldMk cId="2577532352" sldId="271"/>
        </pc:sldMkLst>
      </pc:sldChg>
      <pc:sldChg chg="del">
        <pc:chgData name="Hardeep K Dhalla" userId="abf1c324fe834724" providerId="LiveId" clId="{2C64A7BE-1464-47A2-8D1A-D9155D235DC1}" dt="2022-01-03T20:06:15.308" v="25" actId="47"/>
        <pc:sldMkLst>
          <pc:docMk/>
          <pc:sldMk cId="3165492126" sldId="272"/>
        </pc:sldMkLst>
      </pc:sldChg>
      <pc:sldChg chg="del">
        <pc:chgData name="Hardeep K Dhalla" userId="abf1c324fe834724" providerId="LiveId" clId="{2C64A7BE-1464-47A2-8D1A-D9155D235DC1}" dt="2022-01-03T20:06:17.948" v="26" actId="47"/>
        <pc:sldMkLst>
          <pc:docMk/>
          <pc:sldMk cId="2001426952" sldId="273"/>
        </pc:sldMkLst>
      </pc:sldChg>
      <pc:sldChg chg="del">
        <pc:chgData name="Hardeep K Dhalla" userId="abf1c324fe834724" providerId="LiveId" clId="{2C64A7BE-1464-47A2-8D1A-D9155D235DC1}" dt="2022-01-03T20:06:18.636" v="27" actId="47"/>
        <pc:sldMkLst>
          <pc:docMk/>
          <pc:sldMk cId="2301637463" sldId="274"/>
        </pc:sldMkLst>
      </pc:sldChg>
      <pc:sldChg chg="del">
        <pc:chgData name="Hardeep K Dhalla" userId="abf1c324fe834724" providerId="LiveId" clId="{2C64A7BE-1464-47A2-8D1A-D9155D235DC1}" dt="2022-01-03T20:06:24.814" v="30" actId="47"/>
        <pc:sldMkLst>
          <pc:docMk/>
          <pc:sldMk cId="292747921" sldId="275"/>
        </pc:sldMkLst>
      </pc:sldChg>
      <pc:sldChg chg="del">
        <pc:chgData name="Hardeep K Dhalla" userId="abf1c324fe834724" providerId="LiveId" clId="{2C64A7BE-1464-47A2-8D1A-D9155D235DC1}" dt="2022-01-03T20:06:25.064" v="31" actId="47"/>
        <pc:sldMkLst>
          <pc:docMk/>
          <pc:sldMk cId="1059677100" sldId="276"/>
        </pc:sldMkLst>
      </pc:sldChg>
      <pc:sldChg chg="del">
        <pc:chgData name="Hardeep K Dhalla" userId="abf1c324fe834724" providerId="LiveId" clId="{2C64A7BE-1464-47A2-8D1A-D9155D235DC1}" dt="2022-01-03T20:06:24.220" v="29" actId="47"/>
        <pc:sldMkLst>
          <pc:docMk/>
          <pc:sldMk cId="4208017007" sldId="277"/>
        </pc:sldMkLst>
      </pc:sldChg>
      <pc:sldChg chg="del">
        <pc:chgData name="Hardeep K Dhalla" userId="abf1c324fe834724" providerId="LiveId" clId="{2C64A7BE-1464-47A2-8D1A-D9155D235DC1}" dt="2022-01-03T20:06:25.767" v="32" actId="47"/>
        <pc:sldMkLst>
          <pc:docMk/>
          <pc:sldMk cId="2683763097" sldId="278"/>
        </pc:sldMkLst>
      </pc:sldChg>
      <pc:sldChg chg="del">
        <pc:chgData name="Hardeep K Dhalla" userId="abf1c324fe834724" providerId="LiveId" clId="{2C64A7BE-1464-47A2-8D1A-D9155D235DC1}" dt="2022-01-03T20:06:26.316" v="33" actId="47"/>
        <pc:sldMkLst>
          <pc:docMk/>
          <pc:sldMk cId="645362850" sldId="279"/>
        </pc:sldMkLst>
      </pc:sldChg>
      <pc:sldChg chg="del">
        <pc:chgData name="Hardeep K Dhalla" userId="abf1c324fe834724" providerId="LiveId" clId="{2C64A7BE-1464-47A2-8D1A-D9155D235DC1}" dt="2022-01-03T20:06:26.675" v="34" actId="47"/>
        <pc:sldMkLst>
          <pc:docMk/>
          <pc:sldMk cId="2496485403" sldId="280"/>
        </pc:sldMkLst>
      </pc:sldChg>
      <pc:sldChg chg="del">
        <pc:chgData name="Hardeep K Dhalla" userId="abf1c324fe834724" providerId="LiveId" clId="{2C64A7BE-1464-47A2-8D1A-D9155D235DC1}" dt="2022-01-03T20:06:27.112" v="35" actId="47"/>
        <pc:sldMkLst>
          <pc:docMk/>
          <pc:sldMk cId="2481514001" sldId="281"/>
        </pc:sldMkLst>
      </pc:sldChg>
      <pc:sldChg chg="del">
        <pc:chgData name="Hardeep K Dhalla" userId="abf1c324fe834724" providerId="LiveId" clId="{2C64A7BE-1464-47A2-8D1A-D9155D235DC1}" dt="2022-01-03T20:06:27.581" v="36" actId="47"/>
        <pc:sldMkLst>
          <pc:docMk/>
          <pc:sldMk cId="4084498659" sldId="282"/>
        </pc:sldMkLst>
      </pc:sldChg>
      <pc:sldChg chg="del">
        <pc:chgData name="Hardeep K Dhalla" userId="abf1c324fe834724" providerId="LiveId" clId="{2C64A7BE-1464-47A2-8D1A-D9155D235DC1}" dt="2022-01-03T20:06:28.128" v="37" actId="47"/>
        <pc:sldMkLst>
          <pc:docMk/>
          <pc:sldMk cId="1941307898" sldId="283"/>
        </pc:sldMkLst>
      </pc:sldChg>
      <pc:sldChg chg="del">
        <pc:chgData name="Hardeep K Dhalla" userId="abf1c324fe834724" providerId="LiveId" clId="{2C64A7BE-1464-47A2-8D1A-D9155D235DC1}" dt="2022-01-03T20:06:28.706" v="38" actId="47"/>
        <pc:sldMkLst>
          <pc:docMk/>
          <pc:sldMk cId="3176978826" sldId="284"/>
        </pc:sldMkLst>
      </pc:sldChg>
      <pc:sldChg chg="del">
        <pc:chgData name="Hardeep K Dhalla" userId="abf1c324fe834724" providerId="LiveId" clId="{2C64A7BE-1464-47A2-8D1A-D9155D235DC1}" dt="2022-01-03T20:06:01.002" v="16" actId="47"/>
        <pc:sldMkLst>
          <pc:docMk/>
          <pc:sldMk cId="4052682842" sldId="285"/>
        </pc:sldMkLst>
      </pc:sldChg>
      <pc:sldChg chg="del">
        <pc:chgData name="Hardeep K Dhalla" userId="abf1c324fe834724" providerId="LiveId" clId="{2C64A7BE-1464-47A2-8D1A-D9155D235DC1}" dt="2022-01-03T20:06:23.252" v="28" actId="47"/>
        <pc:sldMkLst>
          <pc:docMk/>
          <pc:sldMk cId="319277118" sldId="286"/>
        </pc:sldMkLst>
      </pc:sldChg>
      <pc:sldChg chg="del">
        <pc:chgData name="Hardeep K Dhalla" userId="abf1c324fe834724" providerId="LiveId" clId="{2C64A7BE-1464-47A2-8D1A-D9155D235DC1}" dt="2022-01-03T20:06:04.923" v="19" actId="47"/>
        <pc:sldMkLst>
          <pc:docMk/>
          <pc:sldMk cId="4210192773" sldId="287"/>
        </pc:sldMkLst>
      </pc:sldChg>
      <pc:sldChg chg="del">
        <pc:chgData name="Hardeep K Dhalla" userId="abf1c324fe834724" providerId="LiveId" clId="{2C64A7BE-1464-47A2-8D1A-D9155D235DC1}" dt="2022-01-03T20:06:05.189" v="20" actId="47"/>
        <pc:sldMkLst>
          <pc:docMk/>
          <pc:sldMk cId="4092425969" sldId="288"/>
        </pc:sldMkLst>
      </pc:sldChg>
      <pc:sldChg chg="add del">
        <pc:chgData name="Hardeep K Dhalla" userId="abf1c324fe834724" providerId="LiveId" clId="{2C64A7BE-1464-47A2-8D1A-D9155D235DC1}" dt="2022-01-03T20:06:30.830" v="40" actId="47"/>
        <pc:sldMkLst>
          <pc:docMk/>
          <pc:sldMk cId="388160523" sldId="301"/>
        </pc:sldMkLst>
      </pc:sldChg>
      <pc:sldChg chg="addSp delSp modSp new mod">
        <pc:chgData name="Hardeep K Dhalla" userId="abf1c324fe834724" providerId="LiveId" clId="{2C64A7BE-1464-47A2-8D1A-D9155D235DC1}" dt="2022-01-03T21:21:43.752" v="688" actId="1076"/>
        <pc:sldMkLst>
          <pc:docMk/>
          <pc:sldMk cId="1852312743" sldId="302"/>
        </pc:sldMkLst>
        <pc:spChg chg="mod">
          <ac:chgData name="Hardeep K Dhalla" userId="abf1c324fe834724" providerId="LiveId" clId="{2C64A7BE-1464-47A2-8D1A-D9155D235DC1}" dt="2022-01-03T20:06:56.842" v="44"/>
          <ac:spMkLst>
            <pc:docMk/>
            <pc:sldMk cId="1852312743" sldId="302"/>
            <ac:spMk id="2" creationId="{E9435705-BBA8-44A5-BEE1-7B080B99126E}"/>
          </ac:spMkLst>
        </pc:spChg>
        <pc:spChg chg="mod">
          <ac:chgData name="Hardeep K Dhalla" userId="abf1c324fe834724" providerId="LiveId" clId="{2C64A7BE-1464-47A2-8D1A-D9155D235DC1}" dt="2022-01-03T21:10:27.383" v="565" actId="313"/>
          <ac:spMkLst>
            <pc:docMk/>
            <pc:sldMk cId="1852312743" sldId="302"/>
            <ac:spMk id="3" creationId="{81C03270-11AE-4622-A0B1-315049655EB6}"/>
          </ac:spMkLst>
        </pc:spChg>
        <pc:picChg chg="add del mod">
          <ac:chgData name="Hardeep K Dhalla" userId="abf1c324fe834724" providerId="LiveId" clId="{2C64A7BE-1464-47A2-8D1A-D9155D235DC1}" dt="2022-01-03T21:21:21.338" v="686" actId="478"/>
          <ac:picMkLst>
            <pc:docMk/>
            <pc:sldMk cId="1852312743" sldId="302"/>
            <ac:picMk id="5" creationId="{10882A5F-17E2-461B-88EE-2364BBF38A82}"/>
          </ac:picMkLst>
        </pc:picChg>
        <pc:picChg chg="add mod">
          <ac:chgData name="Hardeep K Dhalla" userId="abf1c324fe834724" providerId="LiveId" clId="{2C64A7BE-1464-47A2-8D1A-D9155D235DC1}" dt="2022-01-03T21:21:43.752" v="688" actId="1076"/>
          <ac:picMkLst>
            <pc:docMk/>
            <pc:sldMk cId="1852312743" sldId="302"/>
            <ac:picMk id="7" creationId="{4245CDE6-9190-4CB8-B786-60898C0155A3}"/>
          </ac:picMkLst>
        </pc:picChg>
      </pc:sldChg>
      <pc:sldChg chg="del">
        <pc:chgData name="Hardeep K Dhalla" userId="abf1c324fe834724" providerId="LiveId" clId="{2C64A7BE-1464-47A2-8D1A-D9155D235DC1}" dt="2022-01-03T20:05:55.238" v="7" actId="47"/>
        <pc:sldMkLst>
          <pc:docMk/>
          <pc:sldMk cId="2175853319" sldId="302"/>
        </pc:sldMkLst>
      </pc:sldChg>
      <pc:sldChg chg="del">
        <pc:chgData name="Hardeep K Dhalla" userId="abf1c324fe834724" providerId="LiveId" clId="{2C64A7BE-1464-47A2-8D1A-D9155D235DC1}" dt="2022-01-03T20:06:01.424" v="17" actId="47"/>
        <pc:sldMkLst>
          <pc:docMk/>
          <pc:sldMk cId="1566210039" sldId="303"/>
        </pc:sldMkLst>
      </pc:sldChg>
      <pc:sldChg chg="modSp new mod">
        <pc:chgData name="Hardeep K Dhalla" userId="abf1c324fe834724" providerId="LiveId" clId="{2C64A7BE-1464-47A2-8D1A-D9155D235DC1}" dt="2022-01-03T20:10:12.071" v="255" actId="20577"/>
        <pc:sldMkLst>
          <pc:docMk/>
          <pc:sldMk cId="2917538392" sldId="303"/>
        </pc:sldMkLst>
        <pc:spChg chg="mod">
          <ac:chgData name="Hardeep K Dhalla" userId="abf1c324fe834724" providerId="LiveId" clId="{2C64A7BE-1464-47A2-8D1A-D9155D235DC1}" dt="2022-01-03T20:08:23.184" v="76" actId="20577"/>
          <ac:spMkLst>
            <pc:docMk/>
            <pc:sldMk cId="2917538392" sldId="303"/>
            <ac:spMk id="2" creationId="{8FDE7967-9A5A-45BE-821F-9CAA03CACFA5}"/>
          </ac:spMkLst>
        </pc:spChg>
        <pc:spChg chg="mod">
          <ac:chgData name="Hardeep K Dhalla" userId="abf1c324fe834724" providerId="LiveId" clId="{2C64A7BE-1464-47A2-8D1A-D9155D235DC1}" dt="2022-01-03T20:10:12.071" v="255" actId="20577"/>
          <ac:spMkLst>
            <pc:docMk/>
            <pc:sldMk cId="2917538392" sldId="303"/>
            <ac:spMk id="3" creationId="{566B057A-0241-486B-8FC0-B520FC2B1A57}"/>
          </ac:spMkLst>
        </pc:spChg>
      </pc:sldChg>
      <pc:sldChg chg="addSp modSp new mod">
        <pc:chgData name="Hardeep K Dhalla" userId="abf1c324fe834724" providerId="LiveId" clId="{2C64A7BE-1464-47A2-8D1A-D9155D235DC1}" dt="2022-01-03T21:21:18.633" v="685" actId="14100"/>
        <pc:sldMkLst>
          <pc:docMk/>
          <pc:sldMk cId="3180328797" sldId="304"/>
        </pc:sldMkLst>
        <pc:spChg chg="mod">
          <ac:chgData name="Hardeep K Dhalla" userId="abf1c324fe834724" providerId="LiveId" clId="{2C64A7BE-1464-47A2-8D1A-D9155D235DC1}" dt="2022-01-03T21:20:51.768" v="682"/>
          <ac:spMkLst>
            <pc:docMk/>
            <pc:sldMk cId="3180328797" sldId="304"/>
            <ac:spMk id="2" creationId="{B88C6C57-581D-4983-B0E3-1A45327EA27D}"/>
          </ac:spMkLst>
        </pc:spChg>
        <pc:spChg chg="mod">
          <ac:chgData name="Hardeep K Dhalla" userId="abf1c324fe834724" providerId="LiveId" clId="{2C64A7BE-1464-47A2-8D1A-D9155D235DC1}" dt="2022-01-03T21:18:05.202" v="681" actId="20577"/>
          <ac:spMkLst>
            <pc:docMk/>
            <pc:sldMk cId="3180328797" sldId="304"/>
            <ac:spMk id="3" creationId="{3BAF5532-F8B1-4581-B203-D70454A934AC}"/>
          </ac:spMkLst>
        </pc:spChg>
        <pc:picChg chg="add mod">
          <ac:chgData name="Hardeep K Dhalla" userId="abf1c324fe834724" providerId="LiveId" clId="{2C64A7BE-1464-47A2-8D1A-D9155D235DC1}" dt="2022-01-03T21:21:18.633" v="685" actId="14100"/>
          <ac:picMkLst>
            <pc:docMk/>
            <pc:sldMk cId="3180328797" sldId="304"/>
            <ac:picMk id="5" creationId="{AF659E8D-24F5-4B3C-BAAD-B80D34D41198}"/>
          </ac:picMkLst>
        </pc:picChg>
      </pc:sldChg>
      <pc:sldChg chg="del">
        <pc:chgData name="Hardeep K Dhalla" userId="abf1c324fe834724" providerId="LiveId" clId="{2C64A7BE-1464-47A2-8D1A-D9155D235DC1}" dt="2022-01-03T20:06:02.190" v="18" actId="47"/>
        <pc:sldMkLst>
          <pc:docMk/>
          <pc:sldMk cId="3352190215" sldId="304"/>
        </pc:sldMkLst>
      </pc:sldChg>
      <pc:sldChg chg="addSp delSp modSp new mod">
        <pc:chgData name="Hardeep K Dhalla" userId="abf1c324fe834724" providerId="LiveId" clId="{2C64A7BE-1464-47A2-8D1A-D9155D235DC1}" dt="2022-01-03T21:30:55.187" v="902" actId="14100"/>
        <pc:sldMkLst>
          <pc:docMk/>
          <pc:sldMk cId="240418242" sldId="305"/>
        </pc:sldMkLst>
        <pc:spChg chg="mod">
          <ac:chgData name="Hardeep K Dhalla" userId="abf1c324fe834724" providerId="LiveId" clId="{2C64A7BE-1464-47A2-8D1A-D9155D235DC1}" dt="2022-01-03T21:24:05.739" v="705" actId="20577"/>
          <ac:spMkLst>
            <pc:docMk/>
            <pc:sldMk cId="240418242" sldId="305"/>
            <ac:spMk id="2" creationId="{1E51AC48-25F7-416B-B3AB-528ECB379584}"/>
          </ac:spMkLst>
        </pc:spChg>
        <pc:spChg chg="mod">
          <ac:chgData name="Hardeep K Dhalla" userId="abf1c324fe834724" providerId="LiveId" clId="{2C64A7BE-1464-47A2-8D1A-D9155D235DC1}" dt="2022-01-03T21:26:03.688" v="886" actId="20577"/>
          <ac:spMkLst>
            <pc:docMk/>
            <pc:sldMk cId="240418242" sldId="305"/>
            <ac:spMk id="3" creationId="{1D5EBE33-0E22-4360-A512-CDF1DC120913}"/>
          </ac:spMkLst>
        </pc:spChg>
        <pc:picChg chg="add mod">
          <ac:chgData name="Hardeep K Dhalla" userId="abf1c324fe834724" providerId="LiveId" clId="{2C64A7BE-1464-47A2-8D1A-D9155D235DC1}" dt="2022-01-03T21:30:55.187" v="902" actId="14100"/>
          <ac:picMkLst>
            <pc:docMk/>
            <pc:sldMk cId="240418242" sldId="305"/>
            <ac:picMk id="5" creationId="{A3324E30-1300-444C-9BA0-9CFB08906BF4}"/>
          </ac:picMkLst>
        </pc:picChg>
        <pc:picChg chg="add del mod">
          <ac:chgData name="Hardeep K Dhalla" userId="abf1c324fe834724" providerId="LiveId" clId="{2C64A7BE-1464-47A2-8D1A-D9155D235DC1}" dt="2022-01-03T21:30:50.032" v="900" actId="478"/>
          <ac:picMkLst>
            <pc:docMk/>
            <pc:sldMk cId="240418242" sldId="305"/>
            <ac:picMk id="7" creationId="{F86513E6-D769-4F8D-A0E9-A24418C30EEA}"/>
          </ac:picMkLst>
        </pc:picChg>
      </pc:sldChg>
      <pc:sldChg chg="del">
        <pc:chgData name="Hardeep K Dhalla" userId="abf1c324fe834724" providerId="LiveId" clId="{2C64A7BE-1464-47A2-8D1A-D9155D235DC1}" dt="2022-01-03T20:06:13.434" v="21" actId="47"/>
        <pc:sldMkLst>
          <pc:docMk/>
          <pc:sldMk cId="1036360243" sldId="305"/>
        </pc:sldMkLst>
      </pc:sldChg>
      <pc:sldChg chg="addSp delSp modSp new mod">
        <pc:chgData name="Hardeep K Dhalla" userId="abf1c324fe834724" providerId="LiveId" clId="{2C64A7BE-1464-47A2-8D1A-D9155D235DC1}" dt="2022-01-03T23:03:37.921" v="994" actId="1076"/>
        <pc:sldMkLst>
          <pc:docMk/>
          <pc:sldMk cId="369757339" sldId="306"/>
        </pc:sldMkLst>
        <pc:spChg chg="mod">
          <ac:chgData name="Hardeep K Dhalla" userId="abf1c324fe834724" providerId="LiveId" clId="{2C64A7BE-1464-47A2-8D1A-D9155D235DC1}" dt="2022-01-03T21:24:25.690" v="737" actId="20577"/>
          <ac:spMkLst>
            <pc:docMk/>
            <pc:sldMk cId="369757339" sldId="306"/>
            <ac:spMk id="2" creationId="{85DFAF76-BC00-41B1-86C9-1DE4C77B5AAE}"/>
          </ac:spMkLst>
        </pc:spChg>
        <pc:spChg chg="add del mod">
          <ac:chgData name="Hardeep K Dhalla" userId="abf1c324fe834724" providerId="LiveId" clId="{2C64A7BE-1464-47A2-8D1A-D9155D235DC1}" dt="2022-01-03T21:34:07.694" v="988"/>
          <ac:spMkLst>
            <pc:docMk/>
            <pc:sldMk cId="369757339" sldId="306"/>
            <ac:spMk id="3" creationId="{FA43B3B4-E353-4B79-8C50-C17826722ABF}"/>
          </ac:spMkLst>
        </pc:spChg>
        <pc:spChg chg="add del">
          <ac:chgData name="Hardeep K Dhalla" userId="abf1c324fe834724" providerId="LiveId" clId="{2C64A7BE-1464-47A2-8D1A-D9155D235DC1}" dt="2022-01-03T21:33:45.691" v="978"/>
          <ac:spMkLst>
            <pc:docMk/>
            <pc:sldMk cId="369757339" sldId="306"/>
            <ac:spMk id="4" creationId="{04D51874-810F-4F4A-9821-AAA3C934D81D}"/>
          </ac:spMkLst>
        </pc:spChg>
        <pc:spChg chg="add del">
          <ac:chgData name="Hardeep K Dhalla" userId="abf1c324fe834724" providerId="LiveId" clId="{2C64A7BE-1464-47A2-8D1A-D9155D235DC1}" dt="2022-01-03T21:33:50.159" v="980"/>
          <ac:spMkLst>
            <pc:docMk/>
            <pc:sldMk cId="369757339" sldId="306"/>
            <ac:spMk id="5" creationId="{4F03BAEB-BE5E-4D22-B2D5-708101A785B5}"/>
          </ac:spMkLst>
        </pc:spChg>
        <pc:spChg chg="add del">
          <ac:chgData name="Hardeep K Dhalla" userId="abf1c324fe834724" providerId="LiveId" clId="{2C64A7BE-1464-47A2-8D1A-D9155D235DC1}" dt="2022-01-03T21:34:00.021" v="983"/>
          <ac:spMkLst>
            <pc:docMk/>
            <pc:sldMk cId="369757339" sldId="306"/>
            <ac:spMk id="6" creationId="{961372A0-6BF8-4BE7-865F-C1C706DEC12F}"/>
          </ac:spMkLst>
        </pc:spChg>
        <pc:spChg chg="add del mod">
          <ac:chgData name="Hardeep K Dhalla" userId="abf1c324fe834724" providerId="LiveId" clId="{2C64A7BE-1464-47A2-8D1A-D9155D235DC1}" dt="2022-01-03T21:34:07.686" v="986"/>
          <ac:spMkLst>
            <pc:docMk/>
            <pc:sldMk cId="369757339" sldId="306"/>
            <ac:spMk id="7" creationId="{8C1D8C68-8431-417F-81A8-CB00C9ADA065}"/>
          </ac:spMkLst>
        </pc:spChg>
        <pc:picChg chg="add mod">
          <ac:chgData name="Hardeep K Dhalla" userId="abf1c324fe834724" providerId="LiveId" clId="{2C64A7BE-1464-47A2-8D1A-D9155D235DC1}" dt="2022-01-03T23:03:37.921" v="994" actId="1076"/>
          <ac:picMkLst>
            <pc:docMk/>
            <pc:sldMk cId="369757339" sldId="306"/>
            <ac:picMk id="9" creationId="{0EA1B5D0-6747-4934-9524-87F4D8450C69}"/>
          </ac:picMkLst>
        </pc:picChg>
        <pc:picChg chg="add mod">
          <ac:chgData name="Hardeep K Dhalla" userId="abf1c324fe834724" providerId="LiveId" clId="{2C64A7BE-1464-47A2-8D1A-D9155D235DC1}" dt="2022-01-03T23:03:36.344" v="993" actId="1076"/>
          <ac:picMkLst>
            <pc:docMk/>
            <pc:sldMk cId="369757339" sldId="306"/>
            <ac:picMk id="11" creationId="{B4881916-5514-4CCB-A5A2-DCC25BF00A0D}"/>
          </ac:picMkLst>
        </pc:picChg>
      </pc:sldChg>
      <pc:sldChg chg="del">
        <pc:chgData name="Hardeep K Dhalla" userId="abf1c324fe834724" providerId="LiveId" clId="{2C64A7BE-1464-47A2-8D1A-D9155D235DC1}" dt="2022-01-03T20:06:13.871" v="22" actId="47"/>
        <pc:sldMkLst>
          <pc:docMk/>
          <pc:sldMk cId="3205378592" sldId="306"/>
        </pc:sldMkLst>
      </pc:sldChg>
      <pc:sldChg chg="addSp delSp modSp new mod">
        <pc:chgData name="Hardeep K Dhalla" userId="abf1c324fe834724" providerId="LiveId" clId="{2C64A7BE-1464-47A2-8D1A-D9155D235DC1}" dt="2022-01-03T23:10:45.968" v="1043" actId="20577"/>
        <pc:sldMkLst>
          <pc:docMk/>
          <pc:sldMk cId="1389374256" sldId="307"/>
        </pc:sldMkLst>
        <pc:spChg chg="mod">
          <ac:chgData name="Hardeep K Dhalla" userId="abf1c324fe834724" providerId="LiveId" clId="{2C64A7BE-1464-47A2-8D1A-D9155D235DC1}" dt="2022-01-03T21:24:40.916" v="755" actId="20577"/>
          <ac:spMkLst>
            <pc:docMk/>
            <pc:sldMk cId="1389374256" sldId="307"/>
            <ac:spMk id="2" creationId="{E9415B66-701E-42D8-B2FA-F371DEAEBE92}"/>
          </ac:spMkLst>
        </pc:spChg>
        <pc:spChg chg="mod">
          <ac:chgData name="Hardeep K Dhalla" userId="abf1c324fe834724" providerId="LiveId" clId="{2C64A7BE-1464-47A2-8D1A-D9155D235DC1}" dt="2022-01-03T23:10:45.968" v="1043" actId="20577"/>
          <ac:spMkLst>
            <pc:docMk/>
            <pc:sldMk cId="1389374256" sldId="307"/>
            <ac:spMk id="3" creationId="{BC94E32D-C2D7-48CD-92EC-1A9434AE4587}"/>
          </ac:spMkLst>
        </pc:spChg>
        <pc:spChg chg="add del">
          <ac:chgData name="Hardeep K Dhalla" userId="abf1c324fe834724" providerId="LiveId" clId="{2C64A7BE-1464-47A2-8D1A-D9155D235DC1}" dt="2022-01-03T23:06:12.343" v="998"/>
          <ac:spMkLst>
            <pc:docMk/>
            <pc:sldMk cId="1389374256" sldId="307"/>
            <ac:spMk id="4" creationId="{254643D6-4950-47E1-A304-1EA3943A6CBE}"/>
          </ac:spMkLst>
        </pc:spChg>
        <pc:spChg chg="add mod">
          <ac:chgData name="Hardeep K Dhalla" userId="abf1c324fe834724" providerId="LiveId" clId="{2C64A7BE-1464-47A2-8D1A-D9155D235DC1}" dt="2022-01-03T23:06:27.701" v="1001" actId="21"/>
          <ac:spMkLst>
            <pc:docMk/>
            <pc:sldMk cId="1389374256" sldId="307"/>
            <ac:spMk id="5" creationId="{B8CCBD65-C3AA-43A0-A6A9-B65A232F65A9}"/>
          </ac:spMkLst>
        </pc:spChg>
        <pc:spChg chg="add mod">
          <ac:chgData name="Hardeep K Dhalla" userId="abf1c324fe834724" providerId="LiveId" clId="{2C64A7BE-1464-47A2-8D1A-D9155D235DC1}" dt="2022-01-03T23:07:34.132" v="1010" actId="21"/>
          <ac:spMkLst>
            <pc:docMk/>
            <pc:sldMk cId="1389374256" sldId="307"/>
            <ac:spMk id="6" creationId="{714524AC-3901-4633-9E14-7FBAD877231A}"/>
          </ac:spMkLst>
        </pc:spChg>
      </pc:sldChg>
      <pc:sldChg chg="del">
        <pc:chgData name="Hardeep K Dhalla" userId="abf1c324fe834724" providerId="LiveId" clId="{2C64A7BE-1464-47A2-8D1A-D9155D235DC1}" dt="2022-01-03T20:06:14.605" v="24" actId="47"/>
        <pc:sldMkLst>
          <pc:docMk/>
          <pc:sldMk cId="2027103198" sldId="307"/>
        </pc:sldMkLst>
      </pc:sldChg>
      <pc:sldChg chg="del">
        <pc:chgData name="Hardeep K Dhalla" userId="abf1c324fe834724" providerId="LiveId" clId="{2C64A7BE-1464-47A2-8D1A-D9155D235DC1}" dt="2022-01-03T20:06:14.230" v="23" actId="47"/>
        <pc:sldMkLst>
          <pc:docMk/>
          <pc:sldMk cId="1179888279" sldId="308"/>
        </pc:sldMkLst>
      </pc:sldChg>
      <pc:sldChg chg="addSp delSp modSp new mod">
        <pc:chgData name="Hardeep K Dhalla" userId="abf1c324fe834724" providerId="LiveId" clId="{2C64A7BE-1464-47A2-8D1A-D9155D235DC1}" dt="2022-01-03T21:32:58.034" v="976" actId="14100"/>
        <pc:sldMkLst>
          <pc:docMk/>
          <pc:sldMk cId="2436222517" sldId="308"/>
        </pc:sldMkLst>
        <pc:spChg chg="mod">
          <ac:chgData name="Hardeep K Dhalla" userId="abf1c324fe834724" providerId="LiveId" clId="{2C64A7BE-1464-47A2-8D1A-D9155D235DC1}" dt="2022-01-03T21:30:47.491" v="899"/>
          <ac:spMkLst>
            <pc:docMk/>
            <pc:sldMk cId="2436222517" sldId="308"/>
            <ac:spMk id="2" creationId="{667AA8A9-CD73-40EF-AC95-85F28544D88A}"/>
          </ac:spMkLst>
        </pc:spChg>
        <pc:spChg chg="del">
          <ac:chgData name="Hardeep K Dhalla" userId="abf1c324fe834724" providerId="LiveId" clId="{2C64A7BE-1464-47A2-8D1A-D9155D235DC1}" dt="2022-01-03T21:30:19.227" v="895" actId="22"/>
          <ac:spMkLst>
            <pc:docMk/>
            <pc:sldMk cId="2436222517" sldId="308"/>
            <ac:spMk id="3" creationId="{03E728B9-1DA5-4F75-99CC-413E172DE9D0}"/>
          </ac:spMkLst>
        </pc:spChg>
        <pc:spChg chg="add mod">
          <ac:chgData name="Hardeep K Dhalla" userId="abf1c324fe834724" providerId="LiveId" clId="{2C64A7BE-1464-47A2-8D1A-D9155D235DC1}" dt="2022-01-03T21:32:58.034" v="976" actId="14100"/>
          <ac:spMkLst>
            <pc:docMk/>
            <pc:sldMk cId="2436222517" sldId="308"/>
            <ac:spMk id="6" creationId="{D06BF8CB-90F5-43CE-B484-5744CF8405F3}"/>
          </ac:spMkLst>
        </pc:spChg>
        <pc:picChg chg="add mod ord">
          <ac:chgData name="Hardeep K Dhalla" userId="abf1c324fe834724" providerId="LiveId" clId="{2C64A7BE-1464-47A2-8D1A-D9155D235DC1}" dt="2022-01-03T21:32:44.083" v="970" actId="1076"/>
          <ac:picMkLst>
            <pc:docMk/>
            <pc:sldMk cId="2436222517" sldId="308"/>
            <ac:picMk id="5" creationId="{0FFA4F15-A3DA-4573-838C-DA72801FC5C0}"/>
          </ac:picMkLst>
        </pc:picChg>
      </pc:sldChg>
      <pc:sldChg chg="modSp new mod">
        <pc:chgData name="Hardeep K Dhalla" userId="abf1c324fe834724" providerId="LiveId" clId="{2C64A7BE-1464-47A2-8D1A-D9155D235DC1}" dt="2022-01-03T23:12:29.132" v="1131" actId="20577"/>
        <pc:sldMkLst>
          <pc:docMk/>
          <pc:sldMk cId="2414253523" sldId="309"/>
        </pc:sldMkLst>
        <pc:spChg chg="mod">
          <ac:chgData name="Hardeep K Dhalla" userId="abf1c324fe834724" providerId="LiveId" clId="{2C64A7BE-1464-47A2-8D1A-D9155D235DC1}" dt="2022-01-03T23:12:00.680" v="1056" actId="20577"/>
          <ac:spMkLst>
            <pc:docMk/>
            <pc:sldMk cId="2414253523" sldId="309"/>
            <ac:spMk id="2" creationId="{100C75C5-B3C6-47A9-A4DA-E7CB3B376B6D}"/>
          </ac:spMkLst>
        </pc:spChg>
        <pc:spChg chg="mod">
          <ac:chgData name="Hardeep K Dhalla" userId="abf1c324fe834724" providerId="LiveId" clId="{2C64A7BE-1464-47A2-8D1A-D9155D235DC1}" dt="2022-01-03T23:12:29.132" v="1131" actId="20577"/>
          <ac:spMkLst>
            <pc:docMk/>
            <pc:sldMk cId="2414253523" sldId="309"/>
            <ac:spMk id="3" creationId="{289A7253-4C23-4ADD-BD48-76A76F309E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5B8B-342F-4DF9-BCF6-93AE476214B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3B821-A032-4ADA-AB9D-F72C337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86D3-2244-4E1E-AB63-9E291C438E0B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5D9E-3FC5-4E6E-8D10-35BBB7553347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353D-03D3-46FC-BB37-BD8C4061CB0B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55EB-E13D-4E1B-B226-23162CCE183F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E011-C9BC-4A99-9330-584C7496EDF2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376-8F25-4172-8C1E-94B091DCBF9F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718-B6F9-4812-9B37-CA7423421DCF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3F2E-333B-45FC-866D-FC84A0A36EF7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03C-BA3A-49E6-BECC-342FD452EAAB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278-E4F1-4062-B030-C7DAD20F0308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566-F311-48A9-8825-DB950A1D16F8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FB25-099A-46D4-A585-70B728E9F0FA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release-notes/typescript-3-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1314-DE1F-476A-83DA-33550A0C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94C5-2A5A-4B12-8CF4-DAE743F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4191-E537-43C4-8F96-1FFF56C5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static blocks in the class for initialization purposes.</a:t>
            </a:r>
          </a:p>
          <a:p>
            <a:r>
              <a:rPr lang="en-US" dirty="0"/>
              <a:t>Note that a class can have multiple static blocks, and they’re run in the same order in which they’re written.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67891-AB7D-4471-B93F-BDC27D33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40" y="2781196"/>
            <a:ext cx="3386727" cy="37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922-F67F-4C44-B729-DB59E45F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B297-E914-49D5-B2FE-89386C30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may have static members. These members aren’t associated with a particular instance of the class. </a:t>
            </a:r>
          </a:p>
          <a:p>
            <a:r>
              <a:rPr lang="en-US" dirty="0"/>
              <a:t>They can be accessed through the class name itself.</a:t>
            </a:r>
          </a:p>
          <a:p>
            <a:r>
              <a:rPr lang="en-US" dirty="0"/>
              <a:t>TypeScript (and JavaScript) don’t have a construct called static class the same way C# and Java do.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57FA8-357C-4FF0-A3DF-F0B148B2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01" y="4072201"/>
            <a:ext cx="3318351" cy="24804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5139-DFCE-4B54-BCE5-5B09BE2E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22359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20C-1F79-44FB-8BED-58B8C0E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05DF-50BA-46E1-9051-DDF87CD3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members can also use the same public, protected, and private visibility modifiers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F903-1C71-49A9-8707-2C6811AF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37" y="2876617"/>
            <a:ext cx="7976209" cy="18662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99E7-B628-4E9B-9B2E-81A5014D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8816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705-BBA8-44A5-BEE1-7B080B99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(export, import)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3270-11AE-4622-A0B1-31504965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Typescript file that you add to a project is a module.</a:t>
            </a:r>
          </a:p>
          <a:p>
            <a:r>
              <a:rPr lang="en-US" dirty="0"/>
              <a:t>All the classes, functions and variables defined in that file will be accessible to that file only by default.</a:t>
            </a:r>
          </a:p>
          <a:p>
            <a:r>
              <a:rPr lang="en-US" dirty="0"/>
              <a:t>Use ‘export’ keyword to make them accessible outside of the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9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6C57-581D-4983-B0E3-1A4532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(export, import)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5532-F8B1-4581-B203-D70454A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the ‘import’ keyword is used to declare a dependency on the features that a module provides.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59E8D-24F5-4B3C-BAAD-B80D34D4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9" y="2909535"/>
            <a:ext cx="5966395" cy="14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AC48-25F7-416B-B3AB-528ECB37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BE33-0E22-4360-A512-CDF1DC12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complex projects, you might need to import two classes with same name from two different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A8A9-CD73-40EF-AC95-85F28544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A4F15-A3DA-4573-838C-DA72801FC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58" y="2707390"/>
            <a:ext cx="8018796" cy="25198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BF8CB-90F5-43CE-B484-5744CF8405F3}"/>
              </a:ext>
            </a:extLst>
          </p:cNvPr>
          <p:cNvSpPr txBox="1"/>
          <p:nvPr/>
        </p:nvSpPr>
        <p:spPr>
          <a:xfrm>
            <a:off x="838200" y="1820254"/>
            <a:ext cx="930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import can be renamed using a format like import {old as new}:</a:t>
            </a:r>
          </a:p>
        </p:txBody>
      </p:sp>
    </p:spTree>
    <p:extLst>
      <p:ext uri="{BB962C8B-B14F-4D97-AF65-F5344CB8AC3E}">
        <p14:creationId xmlns:p14="http://schemas.microsoft.com/office/powerpoint/2010/main" val="342235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AF76-BC00-41B1-86C9-1DE4C77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types in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B3B4-E353-4B79-8C50-C1782672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take all of the exported objects and put them into a single namespace using * as name: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1B5D0-6747-4934-9524-87F4D845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58" y="2670046"/>
            <a:ext cx="44678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81916-5514-4CCB-A5A2-DCC25BF0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50" y="2789324"/>
            <a:ext cx="3962953" cy="28864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D1575-BED8-4685-A8CC-F1776C5D5D76}"/>
              </a:ext>
            </a:extLst>
          </p:cNvPr>
          <p:cNvCxnSpPr/>
          <p:nvPr/>
        </p:nvCxnSpPr>
        <p:spPr>
          <a:xfrm>
            <a:off x="5727940" y="2579298"/>
            <a:ext cx="690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448C-02C4-4735-B798-5B73C41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chaining ?.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0EA5-3D05-4881-9652-54EC3E16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optional chaining lets us write code where TypeScript can immediately stop running some expressions if we run into a null or undefined.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Example: let x = foo?.</a:t>
            </a:r>
            <a:r>
              <a:rPr lang="en-US" dirty="0" err="1"/>
              <a:t>bar.baz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when foo is null or undefined, stop what we’re doing and just return undefined.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https://www.typescriptlang.org/docs/handbook/release-notes/typescript-3-7.html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6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F8EC-CE2C-468F-A3FB-DAED71A7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Nullish</a:t>
            </a:r>
            <a:r>
              <a:rPr lang="en-US" dirty="0"/>
              <a:t> Coalescing Operator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9F7-127F-4F39-AF88-4A31970F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operator provides a way to “fall back” to a default value when dealing with null or undefined.</a:t>
            </a:r>
          </a:p>
          <a:p>
            <a:pPr marL="0" indent="0">
              <a:buNone/>
            </a:pPr>
            <a:r>
              <a:rPr lang="en-US" dirty="0"/>
              <a:t>	Example:  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>
                <a:solidFill>
                  <a:srgbClr val="001080"/>
                </a:solidFill>
                <a:effectLst/>
                <a:latin typeface="JetBrains Mono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001080"/>
                </a:solidFill>
                <a:effectLst/>
                <a:latin typeface="JetBrains Mono"/>
              </a:rPr>
              <a:t>foo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?? </a:t>
            </a:r>
            <a:r>
              <a:rPr lang="en-US" b="0" i="0" dirty="0">
                <a:solidFill>
                  <a:srgbClr val="795E26"/>
                </a:solidFill>
                <a:effectLst/>
                <a:latin typeface="JetBrains Mono"/>
              </a:rPr>
              <a:t>bar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/>
              <a:t>	Again, the above code is equivalent to the following.</a:t>
            </a:r>
          </a:p>
          <a:p>
            <a:pPr marL="0" indent="0">
              <a:buNone/>
            </a:pPr>
            <a:r>
              <a:rPr lang="en-US" dirty="0"/>
              <a:t>		let x = foo !== null &amp;&amp; foo !== undefined ? foo : bar();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1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5C5-B3C6-47A9-A4DA-E7CB3B37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7253-4C23-4ADD-BD48-76A76F30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Abstract classes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Static members</a:t>
            </a:r>
          </a:p>
          <a:p>
            <a:r>
              <a:rPr lang="en-US" dirty="0"/>
              <a:t>ES6 Modules</a:t>
            </a:r>
          </a:p>
          <a:p>
            <a:r>
              <a:rPr lang="en-US" dirty="0"/>
              <a:t>Optional Chaining</a:t>
            </a:r>
          </a:p>
          <a:p>
            <a:r>
              <a:rPr lang="en-US" dirty="0" err="1"/>
              <a:t>Nullish</a:t>
            </a:r>
            <a:r>
              <a:rPr lang="en-US"/>
              <a:t> Coalescing </a:t>
            </a:r>
            <a:r>
              <a:rPr lang="en-US" dirty="0"/>
              <a:t>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1E3E-E1B9-4521-9E84-C67D0AD5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1425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FF71-1584-4CB7-9A0B-7C0BAEDA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6A45-7B7A-4BA5-A38B-A3A2316F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defining structure of the type.</a:t>
            </a:r>
          </a:p>
          <a:p>
            <a:r>
              <a:rPr lang="en-US" dirty="0"/>
              <a:t>It specifies a contract for classes to implement.</a:t>
            </a:r>
          </a:p>
          <a:p>
            <a:r>
              <a:rPr lang="en-US" dirty="0"/>
              <a:t>Classes can implement one or more interfaces.</a:t>
            </a:r>
          </a:p>
          <a:p>
            <a:r>
              <a:rPr lang="en-US" dirty="0"/>
              <a:t>An interface can extend another interface.</a:t>
            </a:r>
          </a:p>
          <a:p>
            <a:r>
              <a:rPr lang="en-US" dirty="0"/>
              <a:t>It can have only structure</a:t>
            </a:r>
          </a:p>
          <a:p>
            <a:pPr lvl="1"/>
            <a:r>
              <a:rPr lang="en-US" dirty="0"/>
              <a:t>no initialization of the fields.</a:t>
            </a:r>
          </a:p>
          <a:p>
            <a:pPr lvl="1"/>
            <a:r>
              <a:rPr lang="en-US" dirty="0"/>
              <a:t>Methods without body.</a:t>
            </a:r>
          </a:p>
          <a:p>
            <a:pPr lvl="1"/>
            <a:r>
              <a:rPr lang="en-US" dirty="0"/>
              <a:t>cannot use public or private or protected access modifiers on them.</a:t>
            </a:r>
          </a:p>
          <a:p>
            <a:pPr lvl="1"/>
            <a:r>
              <a:rPr lang="en-US" dirty="0"/>
              <a:t>You can add </a:t>
            </a:r>
            <a:r>
              <a:rPr lang="en-US" dirty="0" err="1"/>
              <a:t>readonly</a:t>
            </a:r>
            <a:r>
              <a:rPr lang="en-US" dirty="0"/>
              <a:t> and optional properties.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CBA-25CE-46C9-ABA6-DA6EDC59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4C6-BD4C-4BE5-9012-68DF2E4D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5F2D-4C55-4758-8CE1-41FAB7730825}"/>
              </a:ext>
            </a:extLst>
          </p:cNvPr>
          <p:cNvSpPr txBox="1"/>
          <p:nvPr/>
        </p:nvSpPr>
        <p:spPr>
          <a:xfrm>
            <a:off x="2184639" y="2361018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//</a:t>
            </a:r>
            <a:r>
              <a:rPr lang="en-US" b="0" dirty="0">
                <a:effectLst/>
                <a:latin typeface="Consolas" panose="020B0609020204030204" pitchFamily="49" charset="0"/>
              </a:rPr>
              <a:t>type members – properties and method 	//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defnitions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93AE-ABDE-46B4-9FC4-F974B9F3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B344-7879-40B1-84E3-9810FF12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“abstract” keyword will be used to create abstract classes and methods.</a:t>
            </a:r>
          </a:p>
          <a:p>
            <a:r>
              <a:rPr lang="en-US" dirty="0"/>
              <a:t>Syntax:    abstract class 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       // other members</a:t>
            </a:r>
          </a:p>
          <a:p>
            <a:pPr marL="0" indent="0">
              <a:buNone/>
            </a:pPr>
            <a:r>
              <a:rPr lang="en-US" dirty="0"/>
              <a:t>                       // abstract methods – methods without body</a:t>
            </a:r>
          </a:p>
          <a:p>
            <a:pPr marL="0" indent="0">
              <a:buNone/>
            </a:pPr>
            <a:r>
              <a:rPr lang="en-US" dirty="0"/>
              <a:t>                      abstract </a:t>
            </a:r>
            <a:r>
              <a:rPr lang="en-US" dirty="0" err="1"/>
              <a:t>someMethod</a:t>
            </a:r>
            <a:r>
              <a:rPr lang="en-US" dirty="0"/>
              <a:t>():void;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r>
              <a:rPr lang="en-US" dirty="0"/>
              <a:t>Can only be extended.</a:t>
            </a:r>
          </a:p>
        </p:txBody>
      </p:sp>
    </p:spTree>
    <p:extLst>
      <p:ext uri="{BB962C8B-B14F-4D97-AF65-F5344CB8AC3E}">
        <p14:creationId xmlns:p14="http://schemas.microsoft.com/office/powerpoint/2010/main" val="36917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9FB8-AEFE-4801-9B38-62EE92B2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7DB7-4A34-4366-897F-679716D1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helps in redefining the behavior of a method already defined in the parent class.</a:t>
            </a:r>
          </a:p>
          <a:p>
            <a:r>
              <a:rPr lang="en-US" dirty="0"/>
              <a:t>When a method is marked with ”override”, TypeScript will always make sure that a method with the same name exists in the base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922-F67F-4C44-B729-DB59E45F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B297-E914-49D5-B2FE-89386C30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may have static members. These members aren’t associated with a particular instance of the class. </a:t>
            </a:r>
          </a:p>
          <a:p>
            <a:r>
              <a:rPr lang="en-US" dirty="0"/>
              <a:t>They can be accessed through the class name itself.</a:t>
            </a:r>
          </a:p>
          <a:p>
            <a:r>
              <a:rPr lang="en-US" dirty="0"/>
              <a:t>Static properties and methods are shared by all instances of a class.</a:t>
            </a:r>
          </a:p>
          <a:p>
            <a:r>
              <a:rPr lang="en-US" dirty="0"/>
              <a:t>Static and non-static fields with the same name can exists without any error.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5139-DFCE-4B54-BCE5-5B09BE2E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14371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8E6D-07DE-4B9E-8182-510D9E45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8D3F-0B4B-4F9D-876C-6BEC3B21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92FE8-F82A-44CB-A9F0-DF8D1878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86" y="2390051"/>
            <a:ext cx="3318351" cy="24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20C-1F79-44FB-8BED-58B8C0E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05DF-50BA-46E1-9051-DDF87CD3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members can also use the same public, protected, and private visibility modifiers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F903-1C71-49A9-8707-2C6811AF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37" y="2876617"/>
            <a:ext cx="7976209" cy="18662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99E7-B628-4E9B-9B2E-81A5014D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17378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12593</TotalTime>
  <Words>699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JetBrains Mono</vt:lpstr>
      <vt:lpstr>Office Theme</vt:lpstr>
      <vt:lpstr>Intro to Angular</vt:lpstr>
      <vt:lpstr>Objectives</vt:lpstr>
      <vt:lpstr>Interfaces</vt:lpstr>
      <vt:lpstr>Interface</vt:lpstr>
      <vt:lpstr>Abstract classes</vt:lpstr>
      <vt:lpstr>Overriding keyword</vt:lpstr>
      <vt:lpstr>Static members</vt:lpstr>
      <vt:lpstr>Static members</vt:lpstr>
      <vt:lpstr>Static members</vt:lpstr>
      <vt:lpstr>Static code blocks</vt:lpstr>
      <vt:lpstr>Static members</vt:lpstr>
      <vt:lpstr>Static members</vt:lpstr>
      <vt:lpstr>modules (export, import)</vt:lpstr>
      <vt:lpstr>modules (export, import)</vt:lpstr>
      <vt:lpstr>Renaming imports</vt:lpstr>
      <vt:lpstr>Renaming imports</vt:lpstr>
      <vt:lpstr>Importing all types in a module</vt:lpstr>
      <vt:lpstr>Optional chaining ?.</vt:lpstr>
      <vt:lpstr>Nullish Coalescing Operator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2022-02-14T15:59:49Z</dcterms:modified>
</cp:coreProperties>
</file>