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91" r:id="rId3"/>
    <p:sldId id="260" r:id="rId4"/>
    <p:sldId id="261" r:id="rId5"/>
    <p:sldId id="262" r:id="rId6"/>
    <p:sldId id="270" r:id="rId7"/>
    <p:sldId id="309" r:id="rId8"/>
    <p:sldId id="318" r:id="rId9"/>
    <p:sldId id="436" r:id="rId10"/>
    <p:sldId id="338" r:id="rId11"/>
    <p:sldId id="393" r:id="rId12"/>
    <p:sldId id="312" r:id="rId13"/>
    <p:sldId id="420" r:id="rId14"/>
    <p:sldId id="311" r:id="rId15"/>
    <p:sldId id="339" r:id="rId16"/>
    <p:sldId id="392" r:id="rId17"/>
    <p:sldId id="310" r:id="rId18"/>
    <p:sldId id="437" r:id="rId19"/>
    <p:sldId id="367" r:id="rId20"/>
    <p:sldId id="340" r:id="rId21"/>
    <p:sldId id="779" r:id="rId22"/>
    <p:sldId id="446" r:id="rId23"/>
    <p:sldId id="751" r:id="rId24"/>
    <p:sldId id="596" r:id="rId25"/>
    <p:sldId id="777" r:id="rId26"/>
    <p:sldId id="641" r:id="rId27"/>
    <p:sldId id="557" r:id="rId28"/>
    <p:sldId id="778" r:id="rId29"/>
    <p:sldId id="693" r:id="rId30"/>
    <p:sldId id="707" r:id="rId31"/>
    <p:sldId id="708" r:id="rId32"/>
    <p:sldId id="731" r:id="rId33"/>
    <p:sldId id="362" r:id="rId34"/>
    <p:sldId id="412" r:id="rId35"/>
    <p:sldId id="400" r:id="rId36"/>
    <p:sldId id="418" r:id="rId37"/>
    <p:sldId id="277" r:id="rId38"/>
    <p:sldId id="281" r:id="rId39"/>
    <p:sldId id="421" r:id="rId40"/>
    <p:sldId id="780" r:id="rId41"/>
    <p:sldId id="278" r:id="rId42"/>
    <p:sldId id="279" r:id="rId43"/>
    <p:sldId id="280" r:id="rId44"/>
    <p:sldId id="282" r:id="rId45"/>
    <p:sldId id="42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391"/>
            <p14:sldId id="260"/>
            <p14:sldId id="261"/>
            <p14:sldId id="262"/>
            <p14:sldId id="270"/>
            <p14:sldId id="309"/>
            <p14:sldId id="318"/>
            <p14:sldId id="436"/>
            <p14:sldId id="338"/>
            <p14:sldId id="393"/>
            <p14:sldId id="312"/>
            <p14:sldId id="420"/>
            <p14:sldId id="311"/>
            <p14:sldId id="339"/>
            <p14:sldId id="392"/>
            <p14:sldId id="310"/>
            <p14:sldId id="437"/>
            <p14:sldId id="367"/>
            <p14:sldId id="340"/>
            <p14:sldId id="779"/>
            <p14:sldId id="446"/>
            <p14:sldId id="751"/>
            <p14:sldId id="596"/>
            <p14:sldId id="777"/>
            <p14:sldId id="641"/>
            <p14:sldId id="557"/>
            <p14:sldId id="778"/>
            <p14:sldId id="693"/>
            <p14:sldId id="707"/>
            <p14:sldId id="708"/>
            <p14:sldId id="731"/>
            <p14:sldId id="362"/>
            <p14:sldId id="412"/>
            <p14:sldId id="400"/>
            <p14:sldId id="418"/>
            <p14:sldId id="277"/>
            <p14:sldId id="281"/>
            <p14:sldId id="421"/>
            <p14:sldId id="780"/>
            <p14:sldId id="278"/>
            <p14:sldId id="279"/>
            <p14:sldId id="280"/>
            <p14:sldId id="282"/>
            <p14:sldId id="4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4896D-FAE1-4F41-B276-A9C211C0665D}" v="89" dt="2021-11-03T17:49:42.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0" y="3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2BE4896D-FAE1-4F41-B276-A9C211C0665D}"/>
    <pc:docChg chg="undo custSel addSld delSld modSld sldOrd modSection">
      <pc:chgData name="Johnson, Chad" userId="29e26967-ee32-4210-a1e6-19e5305e9c5f" providerId="ADAL" clId="{2BE4896D-FAE1-4F41-B276-A9C211C0665D}" dt="2021-11-02T17:04:36.267" v="597" actId="14100"/>
      <pc:docMkLst>
        <pc:docMk/>
      </pc:docMkLst>
      <pc:sldChg chg="modSp mod ord">
        <pc:chgData name="Johnson, Chad" userId="29e26967-ee32-4210-a1e6-19e5305e9c5f" providerId="ADAL" clId="{2BE4896D-FAE1-4F41-B276-A9C211C0665D}" dt="2021-11-01T16:22:40.184" v="443" actId="20577"/>
        <pc:sldMkLst>
          <pc:docMk/>
          <pc:sldMk cId="2453995222" sldId="309"/>
        </pc:sldMkLst>
        <pc:spChg chg="mod">
          <ac:chgData name="Johnson, Chad" userId="29e26967-ee32-4210-a1e6-19e5305e9c5f" providerId="ADAL" clId="{2BE4896D-FAE1-4F41-B276-A9C211C0665D}" dt="2021-11-01T16:22:40.184" v="443" actId="20577"/>
          <ac:spMkLst>
            <pc:docMk/>
            <pc:sldMk cId="2453995222" sldId="309"/>
            <ac:spMk id="5" creationId="{E353208D-865A-4C15-A8E7-2FDABAF3B48B}"/>
          </ac:spMkLst>
        </pc:spChg>
      </pc:sldChg>
      <pc:sldChg chg="modSp mod ord">
        <pc:chgData name="Johnson, Chad" userId="29e26967-ee32-4210-a1e6-19e5305e9c5f" providerId="ADAL" clId="{2BE4896D-FAE1-4F41-B276-A9C211C0665D}" dt="2021-11-01T15:52:22.921" v="128" actId="255"/>
        <pc:sldMkLst>
          <pc:docMk/>
          <pc:sldMk cId="831999055" sldId="310"/>
        </pc:sldMkLst>
        <pc:spChg chg="mod">
          <ac:chgData name="Johnson, Chad" userId="29e26967-ee32-4210-a1e6-19e5305e9c5f" providerId="ADAL" clId="{2BE4896D-FAE1-4F41-B276-A9C211C0665D}" dt="2021-11-01T15:52:22.921" v="128" actId="255"/>
          <ac:spMkLst>
            <pc:docMk/>
            <pc:sldMk cId="831999055" sldId="310"/>
            <ac:spMk id="3" creationId="{8273C2AB-01CA-4355-A8ED-583E76155C76}"/>
          </ac:spMkLst>
        </pc:spChg>
      </pc:sldChg>
      <pc:sldChg chg="modSp mod ord">
        <pc:chgData name="Johnson, Chad" userId="29e26967-ee32-4210-a1e6-19e5305e9c5f" providerId="ADAL" clId="{2BE4896D-FAE1-4F41-B276-A9C211C0665D}" dt="2021-11-01T15:44:42.611" v="77" actId="255"/>
        <pc:sldMkLst>
          <pc:docMk/>
          <pc:sldMk cId="2962869225" sldId="311"/>
        </pc:sldMkLst>
        <pc:spChg chg="mod">
          <ac:chgData name="Johnson, Chad" userId="29e26967-ee32-4210-a1e6-19e5305e9c5f" providerId="ADAL" clId="{2BE4896D-FAE1-4F41-B276-A9C211C0665D}" dt="2021-11-01T15:44:42.611" v="77" actId="255"/>
          <ac:spMkLst>
            <pc:docMk/>
            <pc:sldMk cId="2962869225" sldId="311"/>
            <ac:spMk id="3" creationId="{A5CA0832-2661-41A1-AA4D-27AA615F9AA9}"/>
          </ac:spMkLst>
        </pc:spChg>
      </pc:sldChg>
      <pc:sldChg chg="modSp mod ord">
        <pc:chgData name="Johnson, Chad" userId="29e26967-ee32-4210-a1e6-19e5305e9c5f" providerId="ADAL" clId="{2BE4896D-FAE1-4F41-B276-A9C211C0665D}" dt="2021-11-01T15:15:38.115" v="64" actId="255"/>
        <pc:sldMkLst>
          <pc:docMk/>
          <pc:sldMk cId="2869007986" sldId="312"/>
        </pc:sldMkLst>
        <pc:spChg chg="mod">
          <ac:chgData name="Johnson, Chad" userId="29e26967-ee32-4210-a1e6-19e5305e9c5f" providerId="ADAL" clId="{2BE4896D-FAE1-4F41-B276-A9C211C0665D}" dt="2021-11-01T15:15:38.115" v="64" actId="255"/>
          <ac:spMkLst>
            <pc:docMk/>
            <pc:sldMk cId="2869007986" sldId="312"/>
            <ac:spMk id="3" creationId="{94468F10-7CF6-4591-AB72-A60AFA99769E}"/>
          </ac:spMkLst>
        </pc:spChg>
      </pc:sldChg>
      <pc:sldChg chg="addSp delSp modSp mod ord">
        <pc:chgData name="Johnson, Chad" userId="29e26967-ee32-4210-a1e6-19e5305e9c5f" providerId="ADAL" clId="{2BE4896D-FAE1-4F41-B276-A9C211C0665D}" dt="2021-11-01T15:12:35.589" v="42"/>
        <pc:sldMkLst>
          <pc:docMk/>
          <pc:sldMk cId="525346053" sldId="338"/>
        </pc:sldMkLst>
        <pc:spChg chg="add del mod">
          <ac:chgData name="Johnson, Chad" userId="29e26967-ee32-4210-a1e6-19e5305e9c5f" providerId="ADAL" clId="{2BE4896D-FAE1-4F41-B276-A9C211C0665D}" dt="2021-11-01T15:12:19.084" v="37" actId="478"/>
          <ac:spMkLst>
            <pc:docMk/>
            <pc:sldMk cId="525346053" sldId="338"/>
            <ac:spMk id="3" creationId="{132AFA46-56E7-4983-BD4B-A1F418B56456}"/>
          </ac:spMkLst>
        </pc:spChg>
        <pc:spChg chg="del">
          <ac:chgData name="Johnson, Chad" userId="29e26967-ee32-4210-a1e6-19e5305e9c5f" providerId="ADAL" clId="{2BE4896D-FAE1-4F41-B276-A9C211C0665D}" dt="2021-11-01T15:12:17.369" v="36" actId="478"/>
          <ac:spMkLst>
            <pc:docMk/>
            <pc:sldMk cId="525346053" sldId="338"/>
            <ac:spMk id="5" creationId="{30B2517B-8323-422E-AC01-86C97D530876}"/>
          </ac:spMkLst>
        </pc:spChg>
        <pc:picChg chg="mod">
          <ac:chgData name="Johnson, Chad" userId="29e26967-ee32-4210-a1e6-19e5305e9c5f" providerId="ADAL" clId="{2BE4896D-FAE1-4F41-B276-A9C211C0665D}" dt="2021-11-01T15:12:32.251" v="40" actId="1076"/>
          <ac:picMkLst>
            <pc:docMk/>
            <pc:sldMk cId="525346053" sldId="338"/>
            <ac:picMk id="3074" creationId="{624E3040-881A-4EFC-A290-F268E45B91B0}"/>
          </ac:picMkLst>
        </pc:picChg>
      </pc:sldChg>
      <pc:sldChg chg="ord">
        <pc:chgData name="Johnson, Chad" userId="29e26967-ee32-4210-a1e6-19e5305e9c5f" providerId="ADAL" clId="{2BE4896D-FAE1-4F41-B276-A9C211C0665D}" dt="2021-11-01T15:44:47.029" v="79"/>
        <pc:sldMkLst>
          <pc:docMk/>
          <pc:sldMk cId="3572852416" sldId="339"/>
        </pc:sldMkLst>
      </pc:sldChg>
      <pc:sldChg chg="setBg">
        <pc:chgData name="Johnson, Chad" userId="29e26967-ee32-4210-a1e6-19e5305e9c5f" providerId="ADAL" clId="{2BE4896D-FAE1-4F41-B276-A9C211C0665D}" dt="2021-11-01T15:12:51.517" v="61"/>
        <pc:sldMkLst>
          <pc:docMk/>
          <pc:sldMk cId="244375252" sldId="340"/>
        </pc:sldMkLst>
      </pc:sldChg>
      <pc:sldChg chg="del">
        <pc:chgData name="Johnson, Chad" userId="29e26967-ee32-4210-a1e6-19e5305e9c5f" providerId="ADAL" clId="{2BE4896D-FAE1-4F41-B276-A9C211C0665D}" dt="2021-11-01T15:51:49.536" v="127" actId="47"/>
        <pc:sldMkLst>
          <pc:docMk/>
          <pc:sldMk cId="700035203" sldId="341"/>
        </pc:sldMkLst>
      </pc:sldChg>
      <pc:sldChg chg="del">
        <pc:chgData name="Johnson, Chad" userId="29e26967-ee32-4210-a1e6-19e5305e9c5f" providerId="ADAL" clId="{2BE4896D-FAE1-4F41-B276-A9C211C0665D}" dt="2021-11-01T15:51:49.536" v="127" actId="47"/>
        <pc:sldMkLst>
          <pc:docMk/>
          <pc:sldMk cId="601137630" sldId="342"/>
        </pc:sldMkLst>
      </pc:sldChg>
      <pc:sldChg chg="del ord">
        <pc:chgData name="Johnson, Chad" userId="29e26967-ee32-4210-a1e6-19e5305e9c5f" providerId="ADAL" clId="{2BE4896D-FAE1-4F41-B276-A9C211C0665D}" dt="2021-11-01T15:51:17.119" v="126" actId="47"/>
        <pc:sldMkLst>
          <pc:docMk/>
          <pc:sldMk cId="2711958248" sldId="343"/>
        </pc:sldMkLst>
      </pc:sldChg>
      <pc:sldChg chg="del ord">
        <pc:chgData name="Johnson, Chad" userId="29e26967-ee32-4210-a1e6-19e5305e9c5f" providerId="ADAL" clId="{2BE4896D-FAE1-4F41-B276-A9C211C0665D}" dt="2021-11-01T15:51:17.119" v="126" actId="47"/>
        <pc:sldMkLst>
          <pc:docMk/>
          <pc:sldMk cId="1082512215" sldId="344"/>
        </pc:sldMkLst>
      </pc:sldChg>
      <pc:sldChg chg="del">
        <pc:chgData name="Johnson, Chad" userId="29e26967-ee32-4210-a1e6-19e5305e9c5f" providerId="ADAL" clId="{2BE4896D-FAE1-4F41-B276-A9C211C0665D}" dt="2021-11-01T15:09:23.910" v="35" actId="47"/>
        <pc:sldMkLst>
          <pc:docMk/>
          <pc:sldMk cId="1101497370" sldId="362"/>
        </pc:sldMkLst>
      </pc:sldChg>
      <pc:sldChg chg="modSp mod">
        <pc:chgData name="Johnson, Chad" userId="29e26967-ee32-4210-a1e6-19e5305e9c5f" providerId="ADAL" clId="{2BE4896D-FAE1-4F41-B276-A9C211C0665D}" dt="2021-11-01T15:08:23.735" v="34" actId="14100"/>
        <pc:sldMkLst>
          <pc:docMk/>
          <pc:sldMk cId="1296714156" sldId="367"/>
        </pc:sldMkLst>
        <pc:spChg chg="mod">
          <ac:chgData name="Johnson, Chad" userId="29e26967-ee32-4210-a1e6-19e5305e9c5f" providerId="ADAL" clId="{2BE4896D-FAE1-4F41-B276-A9C211C0665D}" dt="2021-11-01T15:08:23.735" v="34" actId="14100"/>
          <ac:spMkLst>
            <pc:docMk/>
            <pc:sldMk cId="1296714156" sldId="367"/>
            <ac:spMk id="2" creationId="{00000000-0000-0000-0000-000000000000}"/>
          </ac:spMkLst>
        </pc:spChg>
        <pc:spChg chg="mod">
          <ac:chgData name="Johnson, Chad" userId="29e26967-ee32-4210-a1e6-19e5305e9c5f" providerId="ADAL" clId="{2BE4896D-FAE1-4F41-B276-A9C211C0665D}" dt="2021-11-01T15:08:05.604" v="32" actId="14100"/>
          <ac:spMkLst>
            <pc:docMk/>
            <pc:sldMk cId="1296714156" sldId="367"/>
            <ac:spMk id="3" creationId="{00000000-0000-0000-0000-000000000000}"/>
          </ac:spMkLst>
        </pc:spChg>
      </pc:sldChg>
      <pc:sldChg chg="modSp mod">
        <pc:chgData name="Johnson, Chad" userId="29e26967-ee32-4210-a1e6-19e5305e9c5f" providerId="ADAL" clId="{2BE4896D-FAE1-4F41-B276-A9C211C0665D}" dt="2021-11-01T16:22:02.495" v="371" actId="20577"/>
        <pc:sldMkLst>
          <pc:docMk/>
          <pc:sldMk cId="3154920317" sldId="391"/>
        </pc:sldMkLst>
        <pc:spChg chg="mod">
          <ac:chgData name="Johnson, Chad" userId="29e26967-ee32-4210-a1e6-19e5305e9c5f" providerId="ADAL" clId="{2BE4896D-FAE1-4F41-B276-A9C211C0665D}" dt="2021-11-01T16:22:02.495" v="371" actId="20577"/>
          <ac:spMkLst>
            <pc:docMk/>
            <pc:sldMk cId="3154920317" sldId="391"/>
            <ac:spMk id="3" creationId="{E68CB683-8007-4417-9758-03A49E05AA06}"/>
          </ac:spMkLst>
        </pc:spChg>
      </pc:sldChg>
      <pc:sldChg chg="modSp mod ord">
        <pc:chgData name="Johnson, Chad" userId="29e26967-ee32-4210-a1e6-19e5305e9c5f" providerId="ADAL" clId="{2BE4896D-FAE1-4F41-B276-A9C211C0665D}" dt="2021-11-01T15:44:56.226" v="81"/>
        <pc:sldMkLst>
          <pc:docMk/>
          <pc:sldMk cId="3934532160" sldId="392"/>
        </pc:sldMkLst>
        <pc:spChg chg="mod">
          <ac:chgData name="Johnson, Chad" userId="29e26967-ee32-4210-a1e6-19e5305e9c5f" providerId="ADAL" clId="{2BE4896D-FAE1-4F41-B276-A9C211C0665D}" dt="2021-11-01T15:05:57.514" v="12" actId="255"/>
          <ac:spMkLst>
            <pc:docMk/>
            <pc:sldMk cId="3934532160" sldId="392"/>
            <ac:spMk id="3" creationId="{A1A46D3B-C196-4E6C-ACC9-4DD390C549E0}"/>
          </ac:spMkLst>
        </pc:spChg>
      </pc:sldChg>
      <pc:sldChg chg="delSp modSp mod chgLayout">
        <pc:chgData name="Johnson, Chad" userId="29e26967-ee32-4210-a1e6-19e5305e9c5f" providerId="ADAL" clId="{2BE4896D-FAE1-4F41-B276-A9C211C0665D}" dt="2021-11-01T15:06:24.093" v="17" actId="255"/>
        <pc:sldMkLst>
          <pc:docMk/>
          <pc:sldMk cId="2633703576" sldId="393"/>
        </pc:sldMkLst>
        <pc:spChg chg="mod ord">
          <ac:chgData name="Johnson, Chad" userId="29e26967-ee32-4210-a1e6-19e5305e9c5f" providerId="ADAL" clId="{2BE4896D-FAE1-4F41-B276-A9C211C0665D}" dt="2021-11-01T15:06:18.993" v="16" actId="700"/>
          <ac:spMkLst>
            <pc:docMk/>
            <pc:sldMk cId="2633703576" sldId="393"/>
            <ac:spMk id="2" creationId="{F5A71667-3DBB-40C5-90B1-157FABF59292}"/>
          </ac:spMkLst>
        </pc:spChg>
        <pc:spChg chg="mod ord">
          <ac:chgData name="Johnson, Chad" userId="29e26967-ee32-4210-a1e6-19e5305e9c5f" providerId="ADAL" clId="{2BE4896D-FAE1-4F41-B276-A9C211C0665D}" dt="2021-11-01T15:06:24.093" v="17" actId="255"/>
          <ac:spMkLst>
            <pc:docMk/>
            <pc:sldMk cId="2633703576" sldId="393"/>
            <ac:spMk id="3" creationId="{7BE0F1F3-88FD-42FF-8CF7-68CC92135560}"/>
          </ac:spMkLst>
        </pc:spChg>
        <pc:spChg chg="del">
          <ac:chgData name="Johnson, Chad" userId="29e26967-ee32-4210-a1e6-19e5305e9c5f" providerId="ADAL" clId="{2BE4896D-FAE1-4F41-B276-A9C211C0665D}" dt="2021-11-01T15:06:15.516" v="15" actId="478"/>
          <ac:spMkLst>
            <pc:docMk/>
            <pc:sldMk cId="2633703576" sldId="393"/>
            <ac:spMk id="5" creationId="{88DFFF2D-9D28-4D9E-9D06-E0C308E6CE4E}"/>
          </ac:spMkLst>
        </pc:spChg>
        <pc:spChg chg="del">
          <ac:chgData name="Johnson, Chad" userId="29e26967-ee32-4210-a1e6-19e5305e9c5f" providerId="ADAL" clId="{2BE4896D-FAE1-4F41-B276-A9C211C0665D}" dt="2021-11-01T15:06:13.516" v="14" actId="478"/>
          <ac:spMkLst>
            <pc:docMk/>
            <pc:sldMk cId="2633703576" sldId="393"/>
            <ac:spMk id="6" creationId="{1DD6ED63-1BC8-492F-B2F9-63B8C05FC6D3}"/>
          </ac:spMkLst>
        </pc:spChg>
      </pc:sldChg>
      <pc:sldChg chg="del">
        <pc:chgData name="Johnson, Chad" userId="29e26967-ee32-4210-a1e6-19e5305e9c5f" providerId="ADAL" clId="{2BE4896D-FAE1-4F41-B276-A9C211C0665D}" dt="2021-11-01T15:09:23.910" v="35" actId="47"/>
        <pc:sldMkLst>
          <pc:docMk/>
          <pc:sldMk cId="455822133" sldId="399"/>
        </pc:sldMkLst>
      </pc:sldChg>
      <pc:sldChg chg="del">
        <pc:chgData name="Johnson, Chad" userId="29e26967-ee32-4210-a1e6-19e5305e9c5f" providerId="ADAL" clId="{2BE4896D-FAE1-4F41-B276-A9C211C0665D}" dt="2021-11-01T15:09:23.910" v="35" actId="47"/>
        <pc:sldMkLst>
          <pc:docMk/>
          <pc:sldMk cId="152328723" sldId="400"/>
        </pc:sldMkLst>
      </pc:sldChg>
      <pc:sldChg chg="del">
        <pc:chgData name="Johnson, Chad" userId="29e26967-ee32-4210-a1e6-19e5305e9c5f" providerId="ADAL" clId="{2BE4896D-FAE1-4F41-B276-A9C211C0665D}" dt="2021-11-01T15:09:23.910" v="35" actId="47"/>
        <pc:sldMkLst>
          <pc:docMk/>
          <pc:sldMk cId="40858455" sldId="408"/>
        </pc:sldMkLst>
      </pc:sldChg>
      <pc:sldChg chg="del">
        <pc:chgData name="Johnson, Chad" userId="29e26967-ee32-4210-a1e6-19e5305e9c5f" providerId="ADAL" clId="{2BE4896D-FAE1-4F41-B276-A9C211C0665D}" dt="2021-11-01T15:09:23.910" v="35" actId="47"/>
        <pc:sldMkLst>
          <pc:docMk/>
          <pc:sldMk cId="173792433" sldId="410"/>
        </pc:sldMkLst>
      </pc:sldChg>
      <pc:sldChg chg="del">
        <pc:chgData name="Johnson, Chad" userId="29e26967-ee32-4210-a1e6-19e5305e9c5f" providerId="ADAL" clId="{2BE4896D-FAE1-4F41-B276-A9C211C0665D}" dt="2021-11-01T15:09:23.910" v="35" actId="47"/>
        <pc:sldMkLst>
          <pc:docMk/>
          <pc:sldMk cId="211527634" sldId="411"/>
        </pc:sldMkLst>
      </pc:sldChg>
      <pc:sldChg chg="del">
        <pc:chgData name="Johnson, Chad" userId="29e26967-ee32-4210-a1e6-19e5305e9c5f" providerId="ADAL" clId="{2BE4896D-FAE1-4F41-B276-A9C211C0665D}" dt="2021-11-01T15:09:23.910" v="35" actId="47"/>
        <pc:sldMkLst>
          <pc:docMk/>
          <pc:sldMk cId="230891447" sldId="412"/>
        </pc:sldMkLst>
      </pc:sldChg>
      <pc:sldChg chg="del">
        <pc:chgData name="Johnson, Chad" userId="29e26967-ee32-4210-a1e6-19e5305e9c5f" providerId="ADAL" clId="{2BE4896D-FAE1-4F41-B276-A9C211C0665D}" dt="2021-11-01T15:09:23.910" v="35" actId="47"/>
        <pc:sldMkLst>
          <pc:docMk/>
          <pc:sldMk cId="514440653" sldId="413"/>
        </pc:sldMkLst>
      </pc:sldChg>
      <pc:sldChg chg="del">
        <pc:chgData name="Johnson, Chad" userId="29e26967-ee32-4210-a1e6-19e5305e9c5f" providerId="ADAL" clId="{2BE4896D-FAE1-4F41-B276-A9C211C0665D}" dt="2021-11-01T15:09:23.910" v="35" actId="47"/>
        <pc:sldMkLst>
          <pc:docMk/>
          <pc:sldMk cId="1021178034" sldId="414"/>
        </pc:sldMkLst>
      </pc:sldChg>
      <pc:sldChg chg="del">
        <pc:chgData name="Johnson, Chad" userId="29e26967-ee32-4210-a1e6-19e5305e9c5f" providerId="ADAL" clId="{2BE4896D-FAE1-4F41-B276-A9C211C0665D}" dt="2021-11-01T15:09:23.910" v="35" actId="47"/>
        <pc:sldMkLst>
          <pc:docMk/>
          <pc:sldMk cId="2137360897" sldId="415"/>
        </pc:sldMkLst>
      </pc:sldChg>
      <pc:sldChg chg="del">
        <pc:chgData name="Johnson, Chad" userId="29e26967-ee32-4210-a1e6-19e5305e9c5f" providerId="ADAL" clId="{2BE4896D-FAE1-4F41-B276-A9C211C0665D}" dt="2021-11-01T15:09:23.910" v="35" actId="47"/>
        <pc:sldMkLst>
          <pc:docMk/>
          <pc:sldMk cId="1225092397" sldId="416"/>
        </pc:sldMkLst>
      </pc:sldChg>
      <pc:sldChg chg="del">
        <pc:chgData name="Johnson, Chad" userId="29e26967-ee32-4210-a1e6-19e5305e9c5f" providerId="ADAL" clId="{2BE4896D-FAE1-4F41-B276-A9C211C0665D}" dt="2021-11-01T15:09:23.910" v="35" actId="47"/>
        <pc:sldMkLst>
          <pc:docMk/>
          <pc:sldMk cId="24932439" sldId="418"/>
        </pc:sldMkLst>
      </pc:sldChg>
      <pc:sldChg chg="del">
        <pc:chgData name="Johnson, Chad" userId="29e26967-ee32-4210-a1e6-19e5305e9c5f" providerId="ADAL" clId="{2BE4896D-FAE1-4F41-B276-A9C211C0665D}" dt="2021-11-01T15:09:23.910" v="35" actId="47"/>
        <pc:sldMkLst>
          <pc:docMk/>
          <pc:sldMk cId="1380154553" sldId="419"/>
        </pc:sldMkLst>
      </pc:sldChg>
      <pc:sldChg chg="addSp delSp modSp add mod">
        <pc:chgData name="Johnson, Chad" userId="29e26967-ee32-4210-a1e6-19e5305e9c5f" providerId="ADAL" clId="{2BE4896D-FAE1-4F41-B276-A9C211C0665D}" dt="2021-11-01T15:44:16.898" v="74" actId="255"/>
        <pc:sldMkLst>
          <pc:docMk/>
          <pc:sldMk cId="133968071" sldId="420"/>
        </pc:sldMkLst>
        <pc:spChg chg="mod">
          <ac:chgData name="Johnson, Chad" userId="29e26967-ee32-4210-a1e6-19e5305e9c5f" providerId="ADAL" clId="{2BE4896D-FAE1-4F41-B276-A9C211C0665D}" dt="2021-11-01T15:07:44.994" v="27"/>
          <ac:spMkLst>
            <pc:docMk/>
            <pc:sldMk cId="133968071" sldId="420"/>
            <ac:spMk id="2" creationId="{F5A71667-3DBB-40C5-90B1-157FABF59292}"/>
          </ac:spMkLst>
        </pc:spChg>
        <pc:spChg chg="del">
          <ac:chgData name="Johnson, Chad" userId="29e26967-ee32-4210-a1e6-19e5305e9c5f" providerId="ADAL" clId="{2BE4896D-FAE1-4F41-B276-A9C211C0665D}" dt="2021-11-01T15:07:10.410" v="18" actId="478"/>
          <ac:spMkLst>
            <pc:docMk/>
            <pc:sldMk cId="133968071" sldId="420"/>
            <ac:spMk id="3" creationId="{7BE0F1F3-88FD-42FF-8CF7-68CC92135560}"/>
          </ac:spMkLst>
        </pc:spChg>
        <pc:spChg chg="del mod">
          <ac:chgData name="Johnson, Chad" userId="29e26967-ee32-4210-a1e6-19e5305e9c5f" providerId="ADAL" clId="{2BE4896D-FAE1-4F41-B276-A9C211C0665D}" dt="2021-11-01T15:07:42.935" v="26" actId="478"/>
          <ac:spMkLst>
            <pc:docMk/>
            <pc:sldMk cId="133968071" sldId="420"/>
            <ac:spMk id="5" creationId="{88DFFF2D-9D28-4D9E-9D06-E0C308E6CE4E}"/>
          </ac:spMkLst>
        </pc:spChg>
        <pc:spChg chg="del mod">
          <ac:chgData name="Johnson, Chad" userId="29e26967-ee32-4210-a1e6-19e5305e9c5f" providerId="ADAL" clId="{2BE4896D-FAE1-4F41-B276-A9C211C0665D}" dt="2021-11-01T15:07:28.366" v="20" actId="478"/>
          <ac:spMkLst>
            <pc:docMk/>
            <pc:sldMk cId="133968071" sldId="420"/>
            <ac:spMk id="6" creationId="{1DD6ED63-1BC8-492F-B2F9-63B8C05FC6D3}"/>
          </ac:spMkLst>
        </pc:spChg>
        <pc:spChg chg="add mod ord">
          <ac:chgData name="Johnson, Chad" userId="29e26967-ee32-4210-a1e6-19e5305e9c5f" providerId="ADAL" clId="{2BE4896D-FAE1-4F41-B276-A9C211C0665D}" dt="2021-11-01T15:44:16.898" v="74" actId="255"/>
          <ac:spMkLst>
            <pc:docMk/>
            <pc:sldMk cId="133968071" sldId="420"/>
            <ac:spMk id="7" creationId="{62EB9AC4-3BF6-43F0-B2BB-7D9EA384694F}"/>
          </ac:spMkLst>
        </pc:spChg>
      </pc:sldChg>
      <pc:sldChg chg="setBg">
        <pc:chgData name="Johnson, Chad" userId="29e26967-ee32-4210-a1e6-19e5305e9c5f" providerId="ADAL" clId="{2BE4896D-FAE1-4F41-B276-A9C211C0665D}" dt="2021-11-01T15:51:09.879" v="125"/>
        <pc:sldMkLst>
          <pc:docMk/>
          <pc:sldMk cId="1962025331" sldId="436"/>
        </pc:sldMkLst>
      </pc:sldChg>
      <pc:sldChg chg="modSp new mod">
        <pc:chgData name="Johnson, Chad" userId="29e26967-ee32-4210-a1e6-19e5305e9c5f" providerId="ADAL" clId="{2BE4896D-FAE1-4F41-B276-A9C211C0665D}" dt="2021-11-01T15:53:27.222" v="236" actId="20577"/>
        <pc:sldMkLst>
          <pc:docMk/>
          <pc:sldMk cId="3067111352" sldId="437"/>
        </pc:sldMkLst>
        <pc:spChg chg="mod">
          <ac:chgData name="Johnson, Chad" userId="29e26967-ee32-4210-a1e6-19e5305e9c5f" providerId="ADAL" clId="{2BE4896D-FAE1-4F41-B276-A9C211C0665D}" dt="2021-11-01T15:52:32.781" v="133" actId="20577"/>
          <ac:spMkLst>
            <pc:docMk/>
            <pc:sldMk cId="3067111352" sldId="437"/>
            <ac:spMk id="2" creationId="{EA20A3BD-5AB7-490A-B059-07929B7D529F}"/>
          </ac:spMkLst>
        </pc:spChg>
        <pc:spChg chg="mod">
          <ac:chgData name="Johnson, Chad" userId="29e26967-ee32-4210-a1e6-19e5305e9c5f" providerId="ADAL" clId="{2BE4896D-FAE1-4F41-B276-A9C211C0665D}" dt="2021-11-01T15:53:27.222" v="236" actId="20577"/>
          <ac:spMkLst>
            <pc:docMk/>
            <pc:sldMk cId="3067111352" sldId="437"/>
            <ac:spMk id="3" creationId="{1B1F7C39-78B7-480F-A852-ECE740425831}"/>
          </ac:spMkLst>
        </pc:spChg>
      </pc:sldChg>
      <pc:sldChg chg="delSp modSp mod">
        <pc:chgData name="Johnson, Chad" userId="29e26967-ee32-4210-a1e6-19e5305e9c5f" providerId="ADAL" clId="{2BE4896D-FAE1-4F41-B276-A9C211C0665D}" dt="2021-11-02T16:55:25.255" v="553" actId="14100"/>
        <pc:sldMkLst>
          <pc:docMk/>
          <pc:sldMk cId="1990790863" sldId="446"/>
        </pc:sldMkLst>
        <pc:spChg chg="del">
          <ac:chgData name="Johnson, Chad" userId="29e26967-ee32-4210-a1e6-19e5305e9c5f" providerId="ADAL" clId="{2BE4896D-FAE1-4F41-B276-A9C211C0665D}" dt="2021-11-02T16:53:31.036" v="531" actId="478"/>
          <ac:spMkLst>
            <pc:docMk/>
            <pc:sldMk cId="1990790863" sldId="446"/>
            <ac:spMk id="2" creationId="{00000000-0000-0000-0000-000000000000}"/>
          </ac:spMkLst>
        </pc:spChg>
        <pc:spChg chg="mod">
          <ac:chgData name="Johnson, Chad" userId="29e26967-ee32-4210-a1e6-19e5305e9c5f" providerId="ADAL" clId="{2BE4896D-FAE1-4F41-B276-A9C211C0665D}" dt="2021-11-02T16:53:26.005" v="530" actId="20577"/>
          <ac:spMkLst>
            <pc:docMk/>
            <pc:sldMk cId="1990790863" sldId="446"/>
            <ac:spMk id="47106" creationId="{00000000-0000-0000-0000-000000000000}"/>
          </ac:spMkLst>
        </pc:spChg>
        <pc:spChg chg="mod">
          <ac:chgData name="Johnson, Chad" userId="29e26967-ee32-4210-a1e6-19e5305e9c5f" providerId="ADAL" clId="{2BE4896D-FAE1-4F41-B276-A9C211C0665D}" dt="2021-11-02T16:55:25.255" v="553" actId="14100"/>
          <ac:spMkLst>
            <pc:docMk/>
            <pc:sldMk cId="1990790863" sldId="446"/>
            <ac:spMk id="114691" creationId="{00000000-0000-0000-0000-000000000000}"/>
          </ac:spMkLst>
        </pc:spChg>
      </pc:sldChg>
      <pc:sldChg chg="addSp delSp modSp mod">
        <pc:chgData name="Johnson, Chad" userId="29e26967-ee32-4210-a1e6-19e5305e9c5f" providerId="ADAL" clId="{2BE4896D-FAE1-4F41-B276-A9C211C0665D}" dt="2021-11-02T17:03:34.687" v="578" actId="478"/>
        <pc:sldMkLst>
          <pc:docMk/>
          <pc:sldMk cId="3637282077" sldId="557"/>
        </pc:sldMkLst>
        <pc:spChg chg="del mod">
          <ac:chgData name="Johnson, Chad" userId="29e26967-ee32-4210-a1e6-19e5305e9c5f" providerId="ADAL" clId="{2BE4896D-FAE1-4F41-B276-A9C211C0665D}" dt="2021-11-02T17:01:20.945" v="560" actId="478"/>
          <ac:spMkLst>
            <pc:docMk/>
            <pc:sldMk cId="3637282077" sldId="557"/>
            <ac:spMk id="4" creationId="{00000000-0000-0000-0000-000000000000}"/>
          </ac:spMkLst>
        </pc:spChg>
        <pc:spChg chg="add del mod">
          <ac:chgData name="Johnson, Chad" userId="29e26967-ee32-4210-a1e6-19e5305e9c5f" providerId="ADAL" clId="{2BE4896D-FAE1-4F41-B276-A9C211C0665D}" dt="2021-11-02T17:01:22.709" v="561" actId="478"/>
          <ac:spMkLst>
            <pc:docMk/>
            <pc:sldMk cId="3637282077" sldId="557"/>
            <ac:spMk id="6" creationId="{5612BBDA-D40C-42B6-9CC3-1AED40435A14}"/>
          </ac:spMkLst>
        </pc:spChg>
        <pc:spChg chg="del">
          <ac:chgData name="Johnson, Chad" userId="29e26967-ee32-4210-a1e6-19e5305e9c5f" providerId="ADAL" clId="{2BE4896D-FAE1-4F41-B276-A9C211C0665D}" dt="2021-11-02T17:03:34.687" v="578" actId="478"/>
          <ac:spMkLst>
            <pc:docMk/>
            <pc:sldMk cId="3637282077" sldId="557"/>
            <ac:spMk id="9" creationId="{00000000-0000-0000-0000-000000000000}"/>
          </ac:spMkLst>
        </pc:spChg>
        <pc:spChg chg="mod">
          <ac:chgData name="Johnson, Chad" userId="29e26967-ee32-4210-a1e6-19e5305e9c5f" providerId="ADAL" clId="{2BE4896D-FAE1-4F41-B276-A9C211C0665D}" dt="2021-11-02T17:02:12.718" v="572" actId="1076"/>
          <ac:spMkLst>
            <pc:docMk/>
            <pc:sldMk cId="3637282077" sldId="557"/>
            <ac:spMk id="13" creationId="{00000000-0000-0000-0000-000000000000}"/>
          </ac:spMkLst>
        </pc:spChg>
        <pc:spChg chg="mod">
          <ac:chgData name="Johnson, Chad" userId="29e26967-ee32-4210-a1e6-19e5305e9c5f" providerId="ADAL" clId="{2BE4896D-FAE1-4F41-B276-A9C211C0665D}" dt="2021-11-02T16:17:59.860" v="455" actId="1076"/>
          <ac:spMkLst>
            <pc:docMk/>
            <pc:sldMk cId="3637282077" sldId="557"/>
            <ac:spMk id="14" creationId="{00000000-0000-0000-0000-000000000000}"/>
          </ac:spMkLst>
        </pc:spChg>
        <pc:graphicFrameChg chg="mod modGraphic">
          <ac:chgData name="Johnson, Chad" userId="29e26967-ee32-4210-a1e6-19e5305e9c5f" providerId="ADAL" clId="{2BE4896D-FAE1-4F41-B276-A9C211C0665D}" dt="2021-11-02T17:01:50.270" v="570" actId="1036"/>
          <ac:graphicFrameMkLst>
            <pc:docMk/>
            <pc:sldMk cId="3637282077" sldId="557"/>
            <ac:graphicFrameMk id="11" creationId="{00000000-0000-0000-0000-000000000000}"/>
          </ac:graphicFrameMkLst>
        </pc:graphicFrameChg>
        <pc:graphicFrameChg chg="mod modGraphic">
          <ac:chgData name="Johnson, Chad" userId="29e26967-ee32-4210-a1e6-19e5305e9c5f" providerId="ADAL" clId="{2BE4896D-FAE1-4F41-B276-A9C211C0665D}" dt="2021-11-02T16:17:54.060" v="454" actId="1076"/>
          <ac:graphicFrameMkLst>
            <pc:docMk/>
            <pc:sldMk cId="3637282077" sldId="557"/>
            <ac:graphicFrameMk id="12" creationId="{00000000-0000-0000-0000-000000000000}"/>
          </ac:graphicFrameMkLst>
        </pc:graphicFrameChg>
        <pc:cxnChg chg="mod">
          <ac:chgData name="Johnson, Chad" userId="29e26967-ee32-4210-a1e6-19e5305e9c5f" providerId="ADAL" clId="{2BE4896D-FAE1-4F41-B276-A9C211C0665D}" dt="2021-11-02T17:02:17.165" v="573" actId="1076"/>
          <ac:cxnSpMkLst>
            <pc:docMk/>
            <pc:sldMk cId="3637282077" sldId="557"/>
            <ac:cxnSpMk id="15" creationId="{00000000-0000-0000-0000-000000000000}"/>
          </ac:cxnSpMkLst>
        </pc:cxnChg>
      </pc:sldChg>
      <pc:sldChg chg="addSp delSp modSp mod modClrScheme chgLayout">
        <pc:chgData name="Johnson, Chad" userId="29e26967-ee32-4210-a1e6-19e5305e9c5f" providerId="ADAL" clId="{2BE4896D-FAE1-4F41-B276-A9C211C0665D}" dt="2021-11-02T16:20:14.975" v="468" actId="207"/>
        <pc:sldMkLst>
          <pc:docMk/>
          <pc:sldMk cId="1824526540" sldId="596"/>
        </pc:sldMkLst>
        <pc:spChg chg="mod">
          <ac:chgData name="Johnson, Chad" userId="29e26967-ee32-4210-a1e6-19e5305e9c5f" providerId="ADAL" clId="{2BE4896D-FAE1-4F41-B276-A9C211C0665D}" dt="2021-11-02T16:20:02.408" v="467" actId="1076"/>
          <ac:spMkLst>
            <pc:docMk/>
            <pc:sldMk cId="1824526540" sldId="596"/>
            <ac:spMk id="2" creationId="{00000000-0000-0000-0000-000000000000}"/>
          </ac:spMkLst>
        </pc:spChg>
        <pc:spChg chg="add del mod ord">
          <ac:chgData name="Johnson, Chad" userId="29e26967-ee32-4210-a1e6-19e5305e9c5f" providerId="ADAL" clId="{2BE4896D-FAE1-4F41-B276-A9C211C0665D}" dt="2021-11-02T16:19:27.580" v="461" actId="700"/>
          <ac:spMkLst>
            <pc:docMk/>
            <pc:sldMk cId="1824526540" sldId="596"/>
            <ac:spMk id="3" creationId="{37A2B9FB-7630-4020-AD4E-E693C5A893F0}"/>
          </ac:spMkLst>
        </pc:spChg>
        <pc:spChg chg="mod ord">
          <ac:chgData name="Johnson, Chad" userId="29e26967-ee32-4210-a1e6-19e5305e9c5f" providerId="ADAL" clId="{2BE4896D-FAE1-4F41-B276-A9C211C0665D}" dt="2021-11-02T16:19:27.580" v="461" actId="700"/>
          <ac:spMkLst>
            <pc:docMk/>
            <pc:sldMk cId="1824526540" sldId="596"/>
            <ac:spMk id="4" creationId="{00000000-0000-0000-0000-000000000000}"/>
          </ac:spMkLst>
        </pc:spChg>
        <pc:spChg chg="mod ord">
          <ac:chgData name="Johnson, Chad" userId="29e26967-ee32-4210-a1e6-19e5305e9c5f" providerId="ADAL" clId="{2BE4896D-FAE1-4F41-B276-A9C211C0665D}" dt="2021-11-02T16:19:27.580" v="461" actId="700"/>
          <ac:spMkLst>
            <pc:docMk/>
            <pc:sldMk cId="1824526540" sldId="596"/>
            <ac:spMk id="5" creationId="{00000000-0000-0000-0000-000000000000}"/>
          </ac:spMkLst>
        </pc:spChg>
        <pc:spChg chg="mod">
          <ac:chgData name="Johnson, Chad" userId="29e26967-ee32-4210-a1e6-19e5305e9c5f" providerId="ADAL" clId="{2BE4896D-FAE1-4F41-B276-A9C211C0665D}" dt="2021-11-02T16:19:50.291" v="465" actId="1076"/>
          <ac:spMkLst>
            <pc:docMk/>
            <pc:sldMk cId="1824526540" sldId="596"/>
            <ac:spMk id="11" creationId="{00000000-0000-0000-0000-000000000000}"/>
          </ac:spMkLst>
        </pc:spChg>
        <pc:spChg chg="mod">
          <ac:chgData name="Johnson, Chad" userId="29e26967-ee32-4210-a1e6-19e5305e9c5f" providerId="ADAL" clId="{2BE4896D-FAE1-4F41-B276-A9C211C0665D}" dt="2021-11-02T16:20:02.408" v="467" actId="1076"/>
          <ac:spMkLst>
            <pc:docMk/>
            <pc:sldMk cId="1824526540" sldId="596"/>
            <ac:spMk id="12" creationId="{00000000-0000-0000-0000-000000000000}"/>
          </ac:spMkLst>
        </pc:spChg>
        <pc:spChg chg="mod">
          <ac:chgData name="Johnson, Chad" userId="29e26967-ee32-4210-a1e6-19e5305e9c5f" providerId="ADAL" clId="{2BE4896D-FAE1-4F41-B276-A9C211C0665D}" dt="2021-11-02T16:20:14.975" v="468" actId="207"/>
          <ac:spMkLst>
            <pc:docMk/>
            <pc:sldMk cId="1824526540" sldId="596"/>
            <ac:spMk id="13" creationId="{00000000-0000-0000-0000-000000000000}"/>
          </ac:spMkLst>
        </pc:spChg>
        <pc:spChg chg="mod">
          <ac:chgData name="Johnson, Chad" userId="29e26967-ee32-4210-a1e6-19e5305e9c5f" providerId="ADAL" clId="{2BE4896D-FAE1-4F41-B276-A9C211C0665D}" dt="2021-11-02T16:20:02.408" v="467" actId="1076"/>
          <ac:spMkLst>
            <pc:docMk/>
            <pc:sldMk cId="1824526540" sldId="596"/>
            <ac:spMk id="14" creationId="{00000000-0000-0000-0000-000000000000}"/>
          </ac:spMkLst>
        </pc:spChg>
        <pc:spChg chg="mod">
          <ac:chgData name="Johnson, Chad" userId="29e26967-ee32-4210-a1e6-19e5305e9c5f" providerId="ADAL" clId="{2BE4896D-FAE1-4F41-B276-A9C211C0665D}" dt="2021-11-02T16:20:02.408" v="467" actId="1076"/>
          <ac:spMkLst>
            <pc:docMk/>
            <pc:sldMk cId="1824526540" sldId="596"/>
            <ac:spMk id="15" creationId="{00000000-0000-0000-0000-000000000000}"/>
          </ac:spMkLst>
        </pc:spChg>
        <pc:spChg chg="mod">
          <ac:chgData name="Johnson, Chad" userId="29e26967-ee32-4210-a1e6-19e5305e9c5f" providerId="ADAL" clId="{2BE4896D-FAE1-4F41-B276-A9C211C0665D}" dt="2021-11-02T16:19:55.501" v="466" actId="1076"/>
          <ac:spMkLst>
            <pc:docMk/>
            <pc:sldMk cId="1824526540" sldId="596"/>
            <ac:spMk id="16" creationId="{00000000-0000-0000-0000-000000000000}"/>
          </ac:spMkLst>
        </pc:spChg>
      </pc:sldChg>
      <pc:sldChg chg="addSp delSp modSp mod">
        <pc:chgData name="Johnson, Chad" userId="29e26967-ee32-4210-a1e6-19e5305e9c5f" providerId="ADAL" clId="{2BE4896D-FAE1-4F41-B276-A9C211C0665D}" dt="2021-11-02T17:01:16.639" v="559" actId="207"/>
        <pc:sldMkLst>
          <pc:docMk/>
          <pc:sldMk cId="3211264497" sldId="641"/>
        </pc:sldMkLst>
        <pc:spChg chg="add del mod">
          <ac:chgData name="Johnson, Chad" userId="29e26967-ee32-4210-a1e6-19e5305e9c5f" providerId="ADAL" clId="{2BE4896D-FAE1-4F41-B276-A9C211C0665D}" dt="2021-11-02T17:00:53.061" v="556" actId="478"/>
          <ac:spMkLst>
            <pc:docMk/>
            <pc:sldMk cId="3211264497" sldId="641"/>
            <ac:spMk id="3" creationId="{A151B4C5-E97B-4FE2-8195-0C067510162A}"/>
          </ac:spMkLst>
        </pc:spChg>
        <pc:spChg chg="del mod">
          <ac:chgData name="Johnson, Chad" userId="29e26967-ee32-4210-a1e6-19e5305e9c5f" providerId="ADAL" clId="{2BE4896D-FAE1-4F41-B276-A9C211C0665D}" dt="2021-11-02T17:00:51.713" v="555" actId="478"/>
          <ac:spMkLst>
            <pc:docMk/>
            <pc:sldMk cId="3211264497" sldId="641"/>
            <ac:spMk id="4" creationId="{00000000-0000-0000-0000-000000000000}"/>
          </ac:spMkLst>
        </pc:spChg>
        <pc:graphicFrameChg chg="mod modGraphic">
          <ac:chgData name="Johnson, Chad" userId="29e26967-ee32-4210-a1e6-19e5305e9c5f" providerId="ADAL" clId="{2BE4896D-FAE1-4F41-B276-A9C211C0665D}" dt="2021-11-02T17:01:16.639" v="559" actId="207"/>
          <ac:graphicFrameMkLst>
            <pc:docMk/>
            <pc:sldMk cId="3211264497" sldId="641"/>
            <ac:graphicFrameMk id="11" creationId="{00000000-0000-0000-0000-000000000000}"/>
          </ac:graphicFrameMkLst>
        </pc:graphicFrameChg>
      </pc:sldChg>
      <pc:sldChg chg="addSp delSp modSp mod">
        <pc:chgData name="Johnson, Chad" userId="29e26967-ee32-4210-a1e6-19e5305e9c5f" providerId="ADAL" clId="{2BE4896D-FAE1-4F41-B276-A9C211C0665D}" dt="2021-11-02T17:04:12.854" v="588" actId="14100"/>
        <pc:sldMkLst>
          <pc:docMk/>
          <pc:sldMk cId="1327069519" sldId="693"/>
        </pc:sldMkLst>
        <pc:spChg chg="add del mod">
          <ac:chgData name="Johnson, Chad" userId="29e26967-ee32-4210-a1e6-19e5305e9c5f" providerId="ADAL" clId="{2BE4896D-FAE1-4F41-B276-A9C211C0665D}" dt="2021-11-02T17:04:12.854" v="588" actId="14100"/>
          <ac:spMkLst>
            <pc:docMk/>
            <pc:sldMk cId="1327069519" sldId="693"/>
            <ac:spMk id="4" creationId="{00000000-0000-0000-0000-000000000000}"/>
          </ac:spMkLst>
        </pc:spChg>
        <pc:spChg chg="add del">
          <ac:chgData name="Johnson, Chad" userId="29e26967-ee32-4210-a1e6-19e5305e9c5f" providerId="ADAL" clId="{2BE4896D-FAE1-4F41-B276-A9C211C0665D}" dt="2021-11-02T17:04:08.662" v="585" actId="22"/>
          <ac:spMkLst>
            <pc:docMk/>
            <pc:sldMk cId="1327069519" sldId="693"/>
            <ac:spMk id="16" creationId="{19CEAE84-566F-4B23-99DC-EC2DC3236FD4}"/>
          </ac:spMkLst>
        </pc:spChg>
      </pc:sldChg>
      <pc:sldChg chg="modSp mod">
        <pc:chgData name="Johnson, Chad" userId="29e26967-ee32-4210-a1e6-19e5305e9c5f" providerId="ADAL" clId="{2BE4896D-FAE1-4F41-B276-A9C211C0665D}" dt="2021-11-02T17:04:23.025" v="592" actId="14100"/>
        <pc:sldMkLst>
          <pc:docMk/>
          <pc:sldMk cId="2371527220" sldId="707"/>
        </pc:sldMkLst>
        <pc:spChg chg="mod">
          <ac:chgData name="Johnson, Chad" userId="29e26967-ee32-4210-a1e6-19e5305e9c5f" providerId="ADAL" clId="{2BE4896D-FAE1-4F41-B276-A9C211C0665D}" dt="2021-11-02T17:04:23.025" v="592" actId="14100"/>
          <ac:spMkLst>
            <pc:docMk/>
            <pc:sldMk cId="2371527220" sldId="707"/>
            <ac:spMk id="4" creationId="{00000000-0000-0000-0000-000000000000}"/>
          </ac:spMkLst>
        </pc:spChg>
      </pc:sldChg>
      <pc:sldChg chg="modSp mod">
        <pc:chgData name="Johnson, Chad" userId="29e26967-ee32-4210-a1e6-19e5305e9c5f" providerId="ADAL" clId="{2BE4896D-FAE1-4F41-B276-A9C211C0665D}" dt="2021-11-02T17:04:31.125" v="596" actId="14100"/>
        <pc:sldMkLst>
          <pc:docMk/>
          <pc:sldMk cId="231239263" sldId="708"/>
        </pc:sldMkLst>
        <pc:spChg chg="mod">
          <ac:chgData name="Johnson, Chad" userId="29e26967-ee32-4210-a1e6-19e5305e9c5f" providerId="ADAL" clId="{2BE4896D-FAE1-4F41-B276-A9C211C0665D}" dt="2021-11-02T17:04:31.125" v="596" actId="14100"/>
          <ac:spMkLst>
            <pc:docMk/>
            <pc:sldMk cId="231239263" sldId="708"/>
            <ac:spMk id="4" creationId="{00000000-0000-0000-0000-000000000000}"/>
          </ac:spMkLst>
        </pc:spChg>
      </pc:sldChg>
      <pc:sldChg chg="modSp mod">
        <pc:chgData name="Johnson, Chad" userId="29e26967-ee32-4210-a1e6-19e5305e9c5f" providerId="ADAL" clId="{2BE4896D-FAE1-4F41-B276-A9C211C0665D}" dt="2021-11-02T17:04:36.267" v="597" actId="14100"/>
        <pc:sldMkLst>
          <pc:docMk/>
          <pc:sldMk cId="3608879716" sldId="731"/>
        </pc:sldMkLst>
        <pc:spChg chg="mod">
          <ac:chgData name="Johnson, Chad" userId="29e26967-ee32-4210-a1e6-19e5305e9c5f" providerId="ADAL" clId="{2BE4896D-FAE1-4F41-B276-A9C211C0665D}" dt="2021-11-02T17:04:36.267" v="597" actId="14100"/>
          <ac:spMkLst>
            <pc:docMk/>
            <pc:sldMk cId="3608879716" sldId="731"/>
            <ac:spMk id="4" creationId="{00000000-0000-0000-0000-000000000000}"/>
          </ac:spMkLst>
        </pc:spChg>
      </pc:sldChg>
      <pc:sldChg chg="modSp mod chgLayout">
        <pc:chgData name="Johnson, Chad" userId="29e26967-ee32-4210-a1e6-19e5305e9c5f" providerId="ADAL" clId="{2BE4896D-FAE1-4F41-B276-A9C211C0665D}" dt="2021-11-02T16:19:06.947" v="459" actId="255"/>
        <pc:sldMkLst>
          <pc:docMk/>
          <pc:sldMk cId="1815616004" sldId="751"/>
        </pc:sldMkLst>
        <pc:spChg chg="mod ord">
          <ac:chgData name="Johnson, Chad" userId="29e26967-ee32-4210-a1e6-19e5305e9c5f" providerId="ADAL" clId="{2BE4896D-FAE1-4F41-B276-A9C211C0665D}" dt="2021-11-02T16:18:58.996" v="457" actId="700"/>
          <ac:spMkLst>
            <pc:docMk/>
            <pc:sldMk cId="1815616004" sldId="751"/>
            <ac:spMk id="4" creationId="{00000000-0000-0000-0000-000000000000}"/>
          </ac:spMkLst>
        </pc:spChg>
        <pc:spChg chg="mod ord">
          <ac:chgData name="Johnson, Chad" userId="29e26967-ee32-4210-a1e6-19e5305e9c5f" providerId="ADAL" clId="{2BE4896D-FAE1-4F41-B276-A9C211C0665D}" dt="2021-11-02T16:19:06.947" v="459" actId="255"/>
          <ac:spMkLst>
            <pc:docMk/>
            <pc:sldMk cId="1815616004" sldId="751"/>
            <ac:spMk id="11" creationId="{00000000-0000-0000-0000-000000000000}"/>
          </ac:spMkLst>
        </pc:spChg>
        <pc:spChg chg="mod ord">
          <ac:chgData name="Johnson, Chad" userId="29e26967-ee32-4210-a1e6-19e5305e9c5f" providerId="ADAL" clId="{2BE4896D-FAE1-4F41-B276-A9C211C0665D}" dt="2021-11-02T16:18:58.996" v="457" actId="700"/>
          <ac:spMkLst>
            <pc:docMk/>
            <pc:sldMk cId="1815616004" sldId="751"/>
            <ac:spMk id="14" creationId="{00000000-0000-0000-0000-000000000000}"/>
          </ac:spMkLst>
        </pc:spChg>
      </pc:sldChg>
      <pc:sldChg chg="addSp delSp modSp mod">
        <pc:chgData name="Johnson, Chad" userId="29e26967-ee32-4210-a1e6-19e5305e9c5f" providerId="ADAL" clId="{2BE4896D-FAE1-4F41-B276-A9C211C0665D}" dt="2021-11-02T17:03:29.455" v="577" actId="478"/>
        <pc:sldMkLst>
          <pc:docMk/>
          <pc:sldMk cId="718397765" sldId="777"/>
        </pc:sldMkLst>
        <pc:spChg chg="mod">
          <ac:chgData name="Johnson, Chad" userId="29e26967-ee32-4210-a1e6-19e5305e9c5f" providerId="ADAL" clId="{2BE4896D-FAE1-4F41-B276-A9C211C0665D}" dt="2021-11-02T17:03:26.794" v="576" actId="1076"/>
          <ac:spMkLst>
            <pc:docMk/>
            <pc:sldMk cId="718397765" sldId="777"/>
            <ac:spMk id="2" creationId="{00000000-0000-0000-0000-000000000000}"/>
          </ac:spMkLst>
        </pc:spChg>
        <pc:spChg chg="mod">
          <ac:chgData name="Johnson, Chad" userId="29e26967-ee32-4210-a1e6-19e5305e9c5f" providerId="ADAL" clId="{2BE4896D-FAE1-4F41-B276-A9C211C0665D}" dt="2021-11-02T17:03:26.794" v="576" actId="1076"/>
          <ac:spMkLst>
            <pc:docMk/>
            <pc:sldMk cId="718397765" sldId="777"/>
            <ac:spMk id="3" creationId="{00000000-0000-0000-0000-000000000000}"/>
          </ac:spMkLst>
        </pc:spChg>
        <pc:spChg chg="del mod">
          <ac:chgData name="Johnson, Chad" userId="29e26967-ee32-4210-a1e6-19e5305e9c5f" providerId="ADAL" clId="{2BE4896D-FAE1-4F41-B276-A9C211C0665D}" dt="2021-11-02T17:03:18.802" v="574" actId="478"/>
          <ac:spMkLst>
            <pc:docMk/>
            <pc:sldMk cId="718397765" sldId="777"/>
            <ac:spMk id="4" creationId="{00000000-0000-0000-0000-000000000000}"/>
          </ac:spMkLst>
        </pc:spChg>
        <pc:spChg chg="mod">
          <ac:chgData name="Johnson, Chad" userId="29e26967-ee32-4210-a1e6-19e5305e9c5f" providerId="ADAL" clId="{2BE4896D-FAE1-4F41-B276-A9C211C0665D}" dt="2021-11-02T17:03:26.794" v="576" actId="1076"/>
          <ac:spMkLst>
            <pc:docMk/>
            <pc:sldMk cId="718397765" sldId="777"/>
            <ac:spMk id="6" creationId="{00000000-0000-0000-0000-000000000000}"/>
          </ac:spMkLst>
        </pc:spChg>
        <pc:spChg chg="mod">
          <ac:chgData name="Johnson, Chad" userId="29e26967-ee32-4210-a1e6-19e5305e9c5f" providerId="ADAL" clId="{2BE4896D-FAE1-4F41-B276-A9C211C0665D}" dt="2021-11-02T17:03:26.794" v="576" actId="1076"/>
          <ac:spMkLst>
            <pc:docMk/>
            <pc:sldMk cId="718397765" sldId="777"/>
            <ac:spMk id="8" creationId="{00000000-0000-0000-0000-000000000000}"/>
          </ac:spMkLst>
        </pc:spChg>
        <pc:spChg chg="add del mod">
          <ac:chgData name="Johnson, Chad" userId="29e26967-ee32-4210-a1e6-19e5305e9c5f" providerId="ADAL" clId="{2BE4896D-FAE1-4F41-B276-A9C211C0665D}" dt="2021-11-02T17:03:20.440" v="575" actId="478"/>
          <ac:spMkLst>
            <pc:docMk/>
            <pc:sldMk cId="718397765" sldId="777"/>
            <ac:spMk id="9" creationId="{E07B14FB-1979-4850-9496-E845EEC34B1B}"/>
          </ac:spMkLst>
        </pc:spChg>
        <pc:spChg chg="mod">
          <ac:chgData name="Johnson, Chad" userId="29e26967-ee32-4210-a1e6-19e5305e9c5f" providerId="ADAL" clId="{2BE4896D-FAE1-4F41-B276-A9C211C0665D}" dt="2021-11-02T17:03:26.794" v="576" actId="1076"/>
          <ac:spMkLst>
            <pc:docMk/>
            <pc:sldMk cId="718397765" sldId="777"/>
            <ac:spMk id="13" creationId="{00000000-0000-0000-0000-000000000000}"/>
          </ac:spMkLst>
        </pc:spChg>
        <pc:spChg chg="mod">
          <ac:chgData name="Johnson, Chad" userId="29e26967-ee32-4210-a1e6-19e5305e9c5f" providerId="ADAL" clId="{2BE4896D-FAE1-4F41-B276-A9C211C0665D}" dt="2021-11-02T17:03:26.794" v="576" actId="1076"/>
          <ac:spMkLst>
            <pc:docMk/>
            <pc:sldMk cId="718397765" sldId="777"/>
            <ac:spMk id="14" creationId="{00000000-0000-0000-0000-000000000000}"/>
          </ac:spMkLst>
        </pc:spChg>
        <pc:spChg chg="del mod">
          <ac:chgData name="Johnson, Chad" userId="29e26967-ee32-4210-a1e6-19e5305e9c5f" providerId="ADAL" clId="{2BE4896D-FAE1-4F41-B276-A9C211C0665D}" dt="2021-11-02T17:03:29.455" v="577" actId="478"/>
          <ac:spMkLst>
            <pc:docMk/>
            <pc:sldMk cId="718397765" sldId="777"/>
            <ac:spMk id="16" creationId="{00000000-0000-0000-0000-000000000000}"/>
          </ac:spMkLst>
        </pc:spChg>
        <pc:graphicFrameChg chg="mod">
          <ac:chgData name="Johnson, Chad" userId="29e26967-ee32-4210-a1e6-19e5305e9c5f" providerId="ADAL" clId="{2BE4896D-FAE1-4F41-B276-A9C211C0665D}" dt="2021-11-02T17:03:26.794" v="576" actId="1076"/>
          <ac:graphicFrameMkLst>
            <pc:docMk/>
            <pc:sldMk cId="718397765" sldId="777"/>
            <ac:graphicFrameMk id="11" creationId="{00000000-0000-0000-0000-000000000000}"/>
          </ac:graphicFrameMkLst>
        </pc:graphicFrameChg>
        <pc:cxnChg chg="mod">
          <ac:chgData name="Johnson, Chad" userId="29e26967-ee32-4210-a1e6-19e5305e9c5f" providerId="ADAL" clId="{2BE4896D-FAE1-4F41-B276-A9C211C0665D}" dt="2021-11-02T17:03:26.794" v="576" actId="1076"/>
          <ac:cxnSpMkLst>
            <pc:docMk/>
            <pc:sldMk cId="718397765" sldId="777"/>
            <ac:cxnSpMk id="7" creationId="{00000000-0000-0000-0000-000000000000}"/>
          </ac:cxnSpMkLst>
        </pc:cxnChg>
        <pc:cxnChg chg="mod">
          <ac:chgData name="Johnson, Chad" userId="29e26967-ee32-4210-a1e6-19e5305e9c5f" providerId="ADAL" clId="{2BE4896D-FAE1-4F41-B276-A9C211C0665D}" dt="2021-11-02T17:03:26.794" v="576" actId="1076"/>
          <ac:cxnSpMkLst>
            <pc:docMk/>
            <pc:sldMk cId="718397765" sldId="777"/>
            <ac:cxnSpMk id="12" creationId="{00000000-0000-0000-0000-000000000000}"/>
          </ac:cxnSpMkLst>
        </pc:cxnChg>
      </pc:sldChg>
      <pc:sldChg chg="addSp modSp new mod ord">
        <pc:chgData name="Johnson, Chad" userId="29e26967-ee32-4210-a1e6-19e5305e9c5f" providerId="ADAL" clId="{2BE4896D-FAE1-4F41-B276-A9C211C0665D}" dt="2021-11-02T16:52:14.425" v="479"/>
        <pc:sldMkLst>
          <pc:docMk/>
          <pc:sldMk cId="605011604" sldId="778"/>
        </pc:sldMkLst>
        <pc:picChg chg="add mod">
          <ac:chgData name="Johnson, Chad" userId="29e26967-ee32-4210-a1e6-19e5305e9c5f" providerId="ADAL" clId="{2BE4896D-FAE1-4F41-B276-A9C211C0665D}" dt="2021-11-02T16:48:05.122" v="477" actId="1076"/>
          <ac:picMkLst>
            <pc:docMk/>
            <pc:sldMk cId="605011604" sldId="778"/>
            <ac:picMk id="2" creationId="{3591A146-A034-4C84-B4DE-AFF0123EBEAC}"/>
          </ac:picMkLst>
        </pc:picChg>
      </pc:sldChg>
      <pc:sldChg chg="addSp modSp new mod setBg">
        <pc:chgData name="Johnson, Chad" userId="29e26967-ee32-4210-a1e6-19e5305e9c5f" providerId="ADAL" clId="{2BE4896D-FAE1-4F41-B276-A9C211C0665D}" dt="2021-11-02T16:52:50.522" v="502"/>
        <pc:sldMkLst>
          <pc:docMk/>
          <pc:sldMk cId="3174527415" sldId="779"/>
        </pc:sldMkLst>
        <pc:spChg chg="mod">
          <ac:chgData name="Johnson, Chad" userId="29e26967-ee32-4210-a1e6-19e5305e9c5f" providerId="ADAL" clId="{2BE4896D-FAE1-4F41-B276-A9C211C0665D}" dt="2021-11-02T16:52:46.105" v="486" actId="27636"/>
          <ac:spMkLst>
            <pc:docMk/>
            <pc:sldMk cId="3174527415" sldId="779"/>
            <ac:spMk id="8" creationId="{FF9525D0-D919-4C81-B363-E04504B41D5D}"/>
          </ac:spMkLst>
        </pc:spChg>
        <pc:spChg chg="mod">
          <ac:chgData name="Johnson, Chad" userId="29e26967-ee32-4210-a1e6-19e5305e9c5f" providerId="ADAL" clId="{2BE4896D-FAE1-4F41-B276-A9C211C0665D}" dt="2021-11-02T16:52:19.476" v="481"/>
          <ac:spMkLst>
            <pc:docMk/>
            <pc:sldMk cId="3174527415" sldId="779"/>
            <ac:spMk id="9" creationId="{557E06A8-A245-4C3F-B306-329428556173}"/>
          </ac:spMkLst>
        </pc:spChg>
        <pc:spChg chg="mod">
          <ac:chgData name="Johnson, Chad" userId="29e26967-ee32-4210-a1e6-19e5305e9c5f" providerId="ADAL" clId="{2BE4896D-FAE1-4F41-B276-A9C211C0665D}" dt="2021-11-02T16:52:19.476" v="481"/>
          <ac:spMkLst>
            <pc:docMk/>
            <pc:sldMk cId="3174527415" sldId="779"/>
            <ac:spMk id="10" creationId="{6B0F3672-40CC-4EE5-B027-05F7E17B56EA}"/>
          </ac:spMkLst>
        </pc:spChg>
        <pc:spChg chg="mod">
          <ac:chgData name="Johnson, Chad" userId="29e26967-ee32-4210-a1e6-19e5305e9c5f" providerId="ADAL" clId="{2BE4896D-FAE1-4F41-B276-A9C211C0665D}" dt="2021-11-02T16:52:19.476" v="481"/>
          <ac:spMkLst>
            <pc:docMk/>
            <pc:sldMk cId="3174527415" sldId="779"/>
            <ac:spMk id="11" creationId="{DB05ABEA-DA53-4128-AD9A-A03D38CA7DC3}"/>
          </ac:spMkLst>
        </pc:spChg>
        <pc:spChg chg="mod">
          <ac:chgData name="Johnson, Chad" userId="29e26967-ee32-4210-a1e6-19e5305e9c5f" providerId="ADAL" clId="{2BE4896D-FAE1-4F41-B276-A9C211C0665D}" dt="2021-11-02T16:52:19.476" v="481"/>
          <ac:spMkLst>
            <pc:docMk/>
            <pc:sldMk cId="3174527415" sldId="779"/>
            <ac:spMk id="12" creationId="{21B85E71-9AD6-4C17-A236-441ABA92E75D}"/>
          </ac:spMkLst>
        </pc:spChg>
        <pc:spChg chg="mod">
          <ac:chgData name="Johnson, Chad" userId="29e26967-ee32-4210-a1e6-19e5305e9c5f" providerId="ADAL" clId="{2BE4896D-FAE1-4F41-B276-A9C211C0665D}" dt="2021-11-02T16:52:19.476" v="481"/>
          <ac:spMkLst>
            <pc:docMk/>
            <pc:sldMk cId="3174527415" sldId="779"/>
            <ac:spMk id="13" creationId="{93CDF8F8-8D0A-4911-91B9-B1B4CD8FFF7F}"/>
          </ac:spMkLst>
        </pc:spChg>
        <pc:spChg chg="mod">
          <ac:chgData name="Johnson, Chad" userId="29e26967-ee32-4210-a1e6-19e5305e9c5f" providerId="ADAL" clId="{2BE4896D-FAE1-4F41-B276-A9C211C0665D}" dt="2021-11-02T16:52:19.476" v="481"/>
          <ac:spMkLst>
            <pc:docMk/>
            <pc:sldMk cId="3174527415" sldId="779"/>
            <ac:spMk id="14" creationId="{1211C6FD-B5C2-4339-A60A-C8F1D7249C14}"/>
          </ac:spMkLst>
        </pc:spChg>
        <pc:spChg chg="mod">
          <ac:chgData name="Johnson, Chad" userId="29e26967-ee32-4210-a1e6-19e5305e9c5f" providerId="ADAL" clId="{2BE4896D-FAE1-4F41-B276-A9C211C0665D}" dt="2021-11-02T16:52:19.476" v="481"/>
          <ac:spMkLst>
            <pc:docMk/>
            <pc:sldMk cId="3174527415" sldId="779"/>
            <ac:spMk id="16" creationId="{49FB1D58-4E4F-4113-9AB3-522C72E9F07E}"/>
          </ac:spMkLst>
        </pc:spChg>
        <pc:spChg chg="mod">
          <ac:chgData name="Johnson, Chad" userId="29e26967-ee32-4210-a1e6-19e5305e9c5f" providerId="ADAL" clId="{2BE4896D-FAE1-4F41-B276-A9C211C0665D}" dt="2021-11-02T16:52:19.476" v="481"/>
          <ac:spMkLst>
            <pc:docMk/>
            <pc:sldMk cId="3174527415" sldId="779"/>
            <ac:spMk id="17" creationId="{9A2B8EB8-3A3B-4863-BCC2-09A892F45ACE}"/>
          </ac:spMkLst>
        </pc:spChg>
        <pc:spChg chg="mod">
          <ac:chgData name="Johnson, Chad" userId="29e26967-ee32-4210-a1e6-19e5305e9c5f" providerId="ADAL" clId="{2BE4896D-FAE1-4F41-B276-A9C211C0665D}" dt="2021-11-02T16:52:19.476" v="481"/>
          <ac:spMkLst>
            <pc:docMk/>
            <pc:sldMk cId="3174527415" sldId="779"/>
            <ac:spMk id="18" creationId="{077DC03D-A6F5-495C-A2BE-61CCCC8D1045}"/>
          </ac:spMkLst>
        </pc:spChg>
        <pc:spChg chg="mod">
          <ac:chgData name="Johnson, Chad" userId="29e26967-ee32-4210-a1e6-19e5305e9c5f" providerId="ADAL" clId="{2BE4896D-FAE1-4F41-B276-A9C211C0665D}" dt="2021-11-02T16:52:19.476" v="481"/>
          <ac:spMkLst>
            <pc:docMk/>
            <pc:sldMk cId="3174527415" sldId="779"/>
            <ac:spMk id="19" creationId="{6CCC025C-42A0-4A15-8225-F0E6E5024A60}"/>
          </ac:spMkLst>
        </pc:spChg>
        <pc:spChg chg="mod">
          <ac:chgData name="Johnson, Chad" userId="29e26967-ee32-4210-a1e6-19e5305e9c5f" providerId="ADAL" clId="{2BE4896D-FAE1-4F41-B276-A9C211C0665D}" dt="2021-11-02T16:52:19.476" v="481"/>
          <ac:spMkLst>
            <pc:docMk/>
            <pc:sldMk cId="3174527415" sldId="779"/>
            <ac:spMk id="20" creationId="{2F65FDB4-7E1E-4791-8899-E526812E9161}"/>
          </ac:spMkLst>
        </pc:spChg>
        <pc:spChg chg="mod">
          <ac:chgData name="Johnson, Chad" userId="29e26967-ee32-4210-a1e6-19e5305e9c5f" providerId="ADAL" clId="{2BE4896D-FAE1-4F41-B276-A9C211C0665D}" dt="2021-11-02T16:52:19.476" v="481"/>
          <ac:spMkLst>
            <pc:docMk/>
            <pc:sldMk cId="3174527415" sldId="779"/>
            <ac:spMk id="21" creationId="{2810B8B0-A93D-4E9F-B2D0-E15778D22F68}"/>
          </ac:spMkLst>
        </pc:spChg>
        <pc:grpChg chg="add mod">
          <ac:chgData name="Johnson, Chad" userId="29e26967-ee32-4210-a1e6-19e5305e9c5f" providerId="ADAL" clId="{2BE4896D-FAE1-4F41-B276-A9C211C0665D}" dt="2021-11-02T16:52:40.203" v="484" actId="1076"/>
          <ac:grpSpMkLst>
            <pc:docMk/>
            <pc:sldMk cId="3174527415" sldId="779"/>
            <ac:grpSpMk id="2" creationId="{2A6502E2-B0B5-4FB6-BBAE-5E2CA01AB8CF}"/>
          </ac:grpSpMkLst>
        </pc:grpChg>
        <pc:cxnChg chg="mod">
          <ac:chgData name="Johnson, Chad" userId="29e26967-ee32-4210-a1e6-19e5305e9c5f" providerId="ADAL" clId="{2BE4896D-FAE1-4F41-B276-A9C211C0665D}" dt="2021-11-02T16:52:19.476" v="481"/>
          <ac:cxnSpMkLst>
            <pc:docMk/>
            <pc:sldMk cId="3174527415" sldId="779"/>
            <ac:cxnSpMk id="3" creationId="{0881895E-CE7F-4F79-A645-C44FB8AD58E2}"/>
          </ac:cxnSpMkLst>
        </pc:cxnChg>
        <pc:cxnChg chg="mod">
          <ac:chgData name="Johnson, Chad" userId="29e26967-ee32-4210-a1e6-19e5305e9c5f" providerId="ADAL" clId="{2BE4896D-FAE1-4F41-B276-A9C211C0665D}" dt="2021-11-02T16:52:19.476" v="481"/>
          <ac:cxnSpMkLst>
            <pc:docMk/>
            <pc:sldMk cId="3174527415" sldId="779"/>
            <ac:cxnSpMk id="4" creationId="{67E1F45F-52B3-445D-8633-8B5A0E22DCFD}"/>
          </ac:cxnSpMkLst>
        </pc:cxnChg>
        <pc:cxnChg chg="mod">
          <ac:chgData name="Johnson, Chad" userId="29e26967-ee32-4210-a1e6-19e5305e9c5f" providerId="ADAL" clId="{2BE4896D-FAE1-4F41-B276-A9C211C0665D}" dt="2021-11-02T16:52:19.476" v="481"/>
          <ac:cxnSpMkLst>
            <pc:docMk/>
            <pc:sldMk cId="3174527415" sldId="779"/>
            <ac:cxnSpMk id="5" creationId="{5E739D82-1CEB-4FEE-AF03-F6099BBDDB08}"/>
          </ac:cxnSpMkLst>
        </pc:cxnChg>
        <pc:cxnChg chg="mod">
          <ac:chgData name="Johnson, Chad" userId="29e26967-ee32-4210-a1e6-19e5305e9c5f" providerId="ADAL" clId="{2BE4896D-FAE1-4F41-B276-A9C211C0665D}" dt="2021-11-02T16:52:19.476" v="481"/>
          <ac:cxnSpMkLst>
            <pc:docMk/>
            <pc:sldMk cId="3174527415" sldId="779"/>
            <ac:cxnSpMk id="6" creationId="{AFE72CC8-956F-41F3-B646-EC6DA9FFD3B3}"/>
          </ac:cxnSpMkLst>
        </pc:cxnChg>
        <pc:cxnChg chg="mod">
          <ac:chgData name="Johnson, Chad" userId="29e26967-ee32-4210-a1e6-19e5305e9c5f" providerId="ADAL" clId="{2BE4896D-FAE1-4F41-B276-A9C211C0665D}" dt="2021-11-02T16:52:19.476" v="481"/>
          <ac:cxnSpMkLst>
            <pc:docMk/>
            <pc:sldMk cId="3174527415" sldId="779"/>
            <ac:cxnSpMk id="7" creationId="{FBDC3F79-5F7A-4FC1-BD95-F871FB9DB909}"/>
          </ac:cxnSpMkLst>
        </pc:cxnChg>
        <pc:cxnChg chg="mod">
          <ac:chgData name="Johnson, Chad" userId="29e26967-ee32-4210-a1e6-19e5305e9c5f" providerId="ADAL" clId="{2BE4896D-FAE1-4F41-B276-A9C211C0665D}" dt="2021-11-02T16:52:19.476" v="481"/>
          <ac:cxnSpMkLst>
            <pc:docMk/>
            <pc:sldMk cId="3174527415" sldId="779"/>
            <ac:cxnSpMk id="15" creationId="{9F8DC652-10F6-4AF5-9A12-D720BAB9F88B}"/>
          </ac:cxnSpMkLst>
        </pc:cxn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632F7-D02C-4818-8ACA-1CB997C15AD8}" type="doc">
      <dgm:prSet loTypeId="urn:microsoft.com/office/officeart/2005/8/layout/cycle8" loCatId="cycle" qsTypeId="urn:microsoft.com/office/officeart/2005/8/quickstyle/simple1" qsCatId="simple" csTypeId="urn:microsoft.com/office/officeart/2005/8/colors/accent1_2" csCatId="accent1" phldr="1"/>
      <dgm:spPr/>
    </dgm:pt>
    <dgm:pt modelId="{872412FF-BE13-4CC8-8D87-FB2A1863DAE6}">
      <dgm:prSet phldrT="[Text]"/>
      <dgm:spPr/>
      <dgm:t>
        <a:bodyPr/>
        <a:lstStyle/>
        <a:p>
          <a:r>
            <a:rPr lang="en-US" dirty="0"/>
            <a:t>Frame Org Privacy Governance</a:t>
          </a:r>
        </a:p>
      </dgm:t>
    </dgm:pt>
    <dgm:pt modelId="{4FA5ACBB-9D89-475B-9AB7-A57D09B40758}" type="parTrans" cxnId="{5FEC2130-4597-4C28-8053-5321887C35A7}">
      <dgm:prSet/>
      <dgm:spPr/>
      <dgm:t>
        <a:bodyPr/>
        <a:lstStyle/>
        <a:p>
          <a:endParaRPr lang="en-US"/>
        </a:p>
      </dgm:t>
    </dgm:pt>
    <dgm:pt modelId="{4951C54E-01F7-48B9-B301-352D3D73ADCD}" type="sibTrans" cxnId="{5FEC2130-4597-4C28-8053-5321887C35A7}">
      <dgm:prSet/>
      <dgm:spPr/>
      <dgm:t>
        <a:bodyPr/>
        <a:lstStyle/>
        <a:p>
          <a:endParaRPr lang="en-US"/>
        </a:p>
      </dgm:t>
    </dgm:pt>
    <dgm:pt modelId="{004AA70B-4F42-4934-815A-398846A4A0E2}">
      <dgm:prSet phldrT="[Text]"/>
      <dgm:spPr/>
      <dgm:t>
        <a:bodyPr/>
        <a:lstStyle/>
        <a:p>
          <a:r>
            <a:rPr lang="en-US" dirty="0"/>
            <a:t>Assess System Design</a:t>
          </a:r>
        </a:p>
      </dgm:t>
    </dgm:pt>
    <dgm:pt modelId="{13BE9D0C-6747-4D31-BA57-F394CC086F63}" type="parTrans" cxnId="{26ADB958-8178-4D07-B8D9-2083C9F2F074}">
      <dgm:prSet/>
      <dgm:spPr/>
      <dgm:t>
        <a:bodyPr/>
        <a:lstStyle/>
        <a:p>
          <a:endParaRPr lang="en-US"/>
        </a:p>
      </dgm:t>
    </dgm:pt>
    <dgm:pt modelId="{86679EED-8A38-4616-B1DB-7F0AA6465CC4}" type="sibTrans" cxnId="{26ADB958-8178-4D07-B8D9-2083C9F2F074}">
      <dgm:prSet/>
      <dgm:spPr/>
      <dgm:t>
        <a:bodyPr/>
        <a:lstStyle/>
        <a:p>
          <a:endParaRPr lang="en-US"/>
        </a:p>
      </dgm:t>
    </dgm:pt>
    <dgm:pt modelId="{6B1A0B5E-935D-441D-9B3B-9B445AB7748C}">
      <dgm:prSet phldrT="[Text]"/>
      <dgm:spPr/>
      <dgm:t>
        <a:bodyPr/>
        <a:lstStyle/>
        <a:p>
          <a:r>
            <a:rPr lang="en-US" dirty="0"/>
            <a:t>Assess Privacy Risk</a:t>
          </a:r>
        </a:p>
      </dgm:t>
    </dgm:pt>
    <dgm:pt modelId="{AEE4D62F-FE01-49C2-BF21-D66408CD6C18}" type="parTrans" cxnId="{4424CEAF-ECA4-445F-A254-16439EFE55DB}">
      <dgm:prSet/>
      <dgm:spPr/>
      <dgm:t>
        <a:bodyPr/>
        <a:lstStyle/>
        <a:p>
          <a:endParaRPr lang="en-US"/>
        </a:p>
      </dgm:t>
    </dgm:pt>
    <dgm:pt modelId="{1DD6CDDE-310F-40B1-9B07-714149D01095}" type="sibTrans" cxnId="{4424CEAF-ECA4-445F-A254-16439EFE55DB}">
      <dgm:prSet/>
      <dgm:spPr/>
      <dgm:t>
        <a:bodyPr/>
        <a:lstStyle/>
        <a:p>
          <a:endParaRPr lang="en-US"/>
        </a:p>
      </dgm:t>
    </dgm:pt>
    <dgm:pt modelId="{43616327-F65F-402C-B93C-2843BA15F4BF}">
      <dgm:prSet phldrT="[Text]"/>
      <dgm:spPr/>
      <dgm:t>
        <a:bodyPr/>
        <a:lstStyle/>
        <a:p>
          <a:r>
            <a:rPr lang="en-US" dirty="0"/>
            <a:t>Select Privacy Controls</a:t>
          </a:r>
        </a:p>
      </dgm:t>
    </dgm:pt>
    <dgm:pt modelId="{EE980C5B-9D5B-4AB9-B30D-8C36651C1D7B}" type="parTrans" cxnId="{7629F628-C4B3-433C-B9FB-F9870066096A}">
      <dgm:prSet/>
      <dgm:spPr/>
      <dgm:t>
        <a:bodyPr/>
        <a:lstStyle/>
        <a:p>
          <a:endParaRPr lang="en-US"/>
        </a:p>
      </dgm:t>
    </dgm:pt>
    <dgm:pt modelId="{26480B79-6610-484B-B811-43F873576996}" type="sibTrans" cxnId="{7629F628-C4B3-433C-B9FB-F9870066096A}">
      <dgm:prSet/>
      <dgm:spPr/>
      <dgm:t>
        <a:bodyPr/>
        <a:lstStyle/>
        <a:p>
          <a:endParaRPr lang="en-US"/>
        </a:p>
      </dgm:t>
    </dgm:pt>
    <dgm:pt modelId="{C09CAB72-74A0-458E-A14E-17463C14015B}">
      <dgm:prSet phldrT="[Text]"/>
      <dgm:spPr/>
      <dgm:t>
        <a:bodyPr/>
        <a:lstStyle/>
        <a:p>
          <a:r>
            <a:rPr lang="en-US" dirty="0"/>
            <a:t>Monitor Change</a:t>
          </a:r>
        </a:p>
      </dgm:t>
    </dgm:pt>
    <dgm:pt modelId="{37CDB49B-0B4C-4C49-88F9-004C0D57683C}" type="parTrans" cxnId="{CECAA365-9656-4B11-9F4F-DE876BA8E0A9}">
      <dgm:prSet/>
      <dgm:spPr/>
      <dgm:t>
        <a:bodyPr/>
        <a:lstStyle/>
        <a:p>
          <a:endParaRPr lang="en-US"/>
        </a:p>
      </dgm:t>
    </dgm:pt>
    <dgm:pt modelId="{D405827C-B01C-4A67-A92E-35A5C0CCBBC4}" type="sibTrans" cxnId="{CECAA365-9656-4B11-9F4F-DE876BA8E0A9}">
      <dgm:prSet/>
      <dgm:spPr/>
      <dgm:t>
        <a:bodyPr/>
        <a:lstStyle/>
        <a:p>
          <a:endParaRPr lang="en-US"/>
        </a:p>
      </dgm:t>
    </dgm:pt>
    <dgm:pt modelId="{87048A25-0863-4C3A-A81B-09D4F060BE67}">
      <dgm:prSet phldrT="[Text]"/>
      <dgm:spPr/>
      <dgm:t>
        <a:bodyPr/>
        <a:lstStyle/>
        <a:p>
          <a:r>
            <a:rPr lang="en-US" dirty="0"/>
            <a:t>Frame Business Objectives</a:t>
          </a:r>
        </a:p>
      </dgm:t>
    </dgm:pt>
    <dgm:pt modelId="{332D88D1-BF15-4945-A981-261ACEFFF833}" type="sibTrans" cxnId="{DF046D96-1AA3-47C0-B044-96150625588A}">
      <dgm:prSet/>
      <dgm:spPr/>
      <dgm:t>
        <a:bodyPr/>
        <a:lstStyle/>
        <a:p>
          <a:endParaRPr lang="en-US"/>
        </a:p>
      </dgm:t>
    </dgm:pt>
    <dgm:pt modelId="{4359A2D4-F47E-4030-BA5E-492CEA677702}" type="parTrans" cxnId="{DF046D96-1AA3-47C0-B044-96150625588A}">
      <dgm:prSet/>
      <dgm:spPr/>
      <dgm:t>
        <a:bodyPr/>
        <a:lstStyle/>
        <a:p>
          <a:endParaRPr lang="en-US"/>
        </a:p>
      </dgm:t>
    </dgm:pt>
    <dgm:pt modelId="{ECE23394-34EB-4DD0-B6A2-455E0491C2FE}" type="pres">
      <dgm:prSet presAssocID="{030632F7-D02C-4818-8ACA-1CB997C15AD8}" presName="compositeShape" presStyleCnt="0">
        <dgm:presLayoutVars>
          <dgm:chMax val="7"/>
          <dgm:dir/>
          <dgm:resizeHandles val="exact"/>
        </dgm:presLayoutVars>
      </dgm:prSet>
      <dgm:spPr/>
    </dgm:pt>
    <dgm:pt modelId="{3E307E09-A697-4A4F-82E1-A5CEAEE1F865}" type="pres">
      <dgm:prSet presAssocID="{030632F7-D02C-4818-8ACA-1CB997C15AD8}" presName="wedge1" presStyleLbl="node1" presStyleIdx="0" presStyleCnt="6"/>
      <dgm:spPr/>
    </dgm:pt>
    <dgm:pt modelId="{52E0C883-F29D-4E08-BBE7-6312DF6E4F85}" type="pres">
      <dgm:prSet presAssocID="{030632F7-D02C-4818-8ACA-1CB997C15AD8}" presName="dummy1a" presStyleCnt="0"/>
      <dgm:spPr/>
    </dgm:pt>
    <dgm:pt modelId="{486C1984-4B9B-430B-9B68-049679D226F1}" type="pres">
      <dgm:prSet presAssocID="{030632F7-D02C-4818-8ACA-1CB997C15AD8}" presName="dummy1b" presStyleCnt="0"/>
      <dgm:spPr/>
    </dgm:pt>
    <dgm:pt modelId="{1F92D0C6-C1B9-4874-8739-D15A7C5EF4B9}" type="pres">
      <dgm:prSet presAssocID="{030632F7-D02C-4818-8ACA-1CB997C15AD8}" presName="wedge1Tx" presStyleLbl="node1" presStyleIdx="0" presStyleCnt="6">
        <dgm:presLayoutVars>
          <dgm:chMax val="0"/>
          <dgm:chPref val="0"/>
          <dgm:bulletEnabled val="1"/>
        </dgm:presLayoutVars>
      </dgm:prSet>
      <dgm:spPr/>
    </dgm:pt>
    <dgm:pt modelId="{109048E4-32C0-4A84-8208-E97E76CFDCA9}" type="pres">
      <dgm:prSet presAssocID="{030632F7-D02C-4818-8ACA-1CB997C15AD8}" presName="wedge2" presStyleLbl="node1" presStyleIdx="1" presStyleCnt="6"/>
      <dgm:spPr/>
    </dgm:pt>
    <dgm:pt modelId="{3517CA76-05ED-4073-9F65-72395E4EA5EE}" type="pres">
      <dgm:prSet presAssocID="{030632F7-D02C-4818-8ACA-1CB997C15AD8}" presName="dummy2a" presStyleCnt="0"/>
      <dgm:spPr/>
    </dgm:pt>
    <dgm:pt modelId="{790DAA1D-D31D-47C9-BC5E-1C2F6184F00A}" type="pres">
      <dgm:prSet presAssocID="{030632F7-D02C-4818-8ACA-1CB997C15AD8}" presName="dummy2b" presStyleCnt="0"/>
      <dgm:spPr/>
    </dgm:pt>
    <dgm:pt modelId="{A8615B76-64CD-45BE-991E-0FE75149B9DF}" type="pres">
      <dgm:prSet presAssocID="{030632F7-D02C-4818-8ACA-1CB997C15AD8}" presName="wedge2Tx" presStyleLbl="node1" presStyleIdx="1" presStyleCnt="6">
        <dgm:presLayoutVars>
          <dgm:chMax val="0"/>
          <dgm:chPref val="0"/>
          <dgm:bulletEnabled val="1"/>
        </dgm:presLayoutVars>
      </dgm:prSet>
      <dgm:spPr/>
    </dgm:pt>
    <dgm:pt modelId="{8679410A-6216-4F38-8BDE-7C003B814591}" type="pres">
      <dgm:prSet presAssocID="{030632F7-D02C-4818-8ACA-1CB997C15AD8}" presName="wedge3" presStyleLbl="node1" presStyleIdx="2" presStyleCnt="6"/>
      <dgm:spPr/>
    </dgm:pt>
    <dgm:pt modelId="{229D77E9-EEDC-4E95-9059-F85FEE9A1421}" type="pres">
      <dgm:prSet presAssocID="{030632F7-D02C-4818-8ACA-1CB997C15AD8}" presName="dummy3a" presStyleCnt="0"/>
      <dgm:spPr/>
    </dgm:pt>
    <dgm:pt modelId="{8D680124-C0CD-4BE9-9128-D5FD54ABA4DD}" type="pres">
      <dgm:prSet presAssocID="{030632F7-D02C-4818-8ACA-1CB997C15AD8}" presName="dummy3b" presStyleCnt="0"/>
      <dgm:spPr/>
    </dgm:pt>
    <dgm:pt modelId="{79D52BC8-99A1-470D-94DC-81DF93848D66}" type="pres">
      <dgm:prSet presAssocID="{030632F7-D02C-4818-8ACA-1CB997C15AD8}" presName="wedge3Tx" presStyleLbl="node1" presStyleIdx="2" presStyleCnt="6">
        <dgm:presLayoutVars>
          <dgm:chMax val="0"/>
          <dgm:chPref val="0"/>
          <dgm:bulletEnabled val="1"/>
        </dgm:presLayoutVars>
      </dgm:prSet>
      <dgm:spPr/>
    </dgm:pt>
    <dgm:pt modelId="{AD08A381-B3E6-47E0-82C3-22F4E326CB4F}" type="pres">
      <dgm:prSet presAssocID="{030632F7-D02C-4818-8ACA-1CB997C15AD8}" presName="wedge4" presStyleLbl="node1" presStyleIdx="3" presStyleCnt="6"/>
      <dgm:spPr/>
    </dgm:pt>
    <dgm:pt modelId="{FF82286D-3D29-4B08-BF71-2C7F8367A6E2}" type="pres">
      <dgm:prSet presAssocID="{030632F7-D02C-4818-8ACA-1CB997C15AD8}" presName="dummy4a" presStyleCnt="0"/>
      <dgm:spPr/>
    </dgm:pt>
    <dgm:pt modelId="{C7277CFF-DF1A-4CEC-9754-479916448929}" type="pres">
      <dgm:prSet presAssocID="{030632F7-D02C-4818-8ACA-1CB997C15AD8}" presName="dummy4b" presStyleCnt="0"/>
      <dgm:spPr/>
    </dgm:pt>
    <dgm:pt modelId="{80A41260-D71D-4748-B6B2-020CAB8DBA21}" type="pres">
      <dgm:prSet presAssocID="{030632F7-D02C-4818-8ACA-1CB997C15AD8}" presName="wedge4Tx" presStyleLbl="node1" presStyleIdx="3" presStyleCnt="6">
        <dgm:presLayoutVars>
          <dgm:chMax val="0"/>
          <dgm:chPref val="0"/>
          <dgm:bulletEnabled val="1"/>
        </dgm:presLayoutVars>
      </dgm:prSet>
      <dgm:spPr/>
    </dgm:pt>
    <dgm:pt modelId="{314D24AE-EC58-4FFC-87B9-28CF0D2D1411}" type="pres">
      <dgm:prSet presAssocID="{030632F7-D02C-4818-8ACA-1CB997C15AD8}" presName="wedge5" presStyleLbl="node1" presStyleIdx="4" presStyleCnt="6"/>
      <dgm:spPr/>
    </dgm:pt>
    <dgm:pt modelId="{ACD9C184-BA9D-46A5-8E5B-C057F2791B79}" type="pres">
      <dgm:prSet presAssocID="{030632F7-D02C-4818-8ACA-1CB997C15AD8}" presName="dummy5a" presStyleCnt="0"/>
      <dgm:spPr/>
    </dgm:pt>
    <dgm:pt modelId="{934590DA-1D10-4A12-8816-749D22541562}" type="pres">
      <dgm:prSet presAssocID="{030632F7-D02C-4818-8ACA-1CB997C15AD8}" presName="dummy5b" presStyleCnt="0"/>
      <dgm:spPr/>
    </dgm:pt>
    <dgm:pt modelId="{4157511C-8340-4F5E-933A-A20455A81493}" type="pres">
      <dgm:prSet presAssocID="{030632F7-D02C-4818-8ACA-1CB997C15AD8}" presName="wedge5Tx" presStyleLbl="node1" presStyleIdx="4" presStyleCnt="6">
        <dgm:presLayoutVars>
          <dgm:chMax val="0"/>
          <dgm:chPref val="0"/>
          <dgm:bulletEnabled val="1"/>
        </dgm:presLayoutVars>
      </dgm:prSet>
      <dgm:spPr/>
    </dgm:pt>
    <dgm:pt modelId="{2F972C2D-F6FC-4426-8DB4-1002E96F8923}" type="pres">
      <dgm:prSet presAssocID="{030632F7-D02C-4818-8ACA-1CB997C15AD8}" presName="wedge6" presStyleLbl="node1" presStyleIdx="5" presStyleCnt="6"/>
      <dgm:spPr/>
    </dgm:pt>
    <dgm:pt modelId="{C75A989D-8135-498E-89A2-E9FC70598EE6}" type="pres">
      <dgm:prSet presAssocID="{030632F7-D02C-4818-8ACA-1CB997C15AD8}" presName="dummy6a" presStyleCnt="0"/>
      <dgm:spPr/>
    </dgm:pt>
    <dgm:pt modelId="{9B7E7733-33CE-4EFE-998D-281A009E000A}" type="pres">
      <dgm:prSet presAssocID="{030632F7-D02C-4818-8ACA-1CB997C15AD8}" presName="dummy6b" presStyleCnt="0"/>
      <dgm:spPr/>
    </dgm:pt>
    <dgm:pt modelId="{183C6182-8DDB-4090-A80E-6BBE91F4442C}" type="pres">
      <dgm:prSet presAssocID="{030632F7-D02C-4818-8ACA-1CB997C15AD8}" presName="wedge6Tx" presStyleLbl="node1" presStyleIdx="5" presStyleCnt="6">
        <dgm:presLayoutVars>
          <dgm:chMax val="0"/>
          <dgm:chPref val="0"/>
          <dgm:bulletEnabled val="1"/>
        </dgm:presLayoutVars>
      </dgm:prSet>
      <dgm:spPr/>
    </dgm:pt>
    <dgm:pt modelId="{CAF58A6C-2109-452A-9B9D-10AF0EE5C55D}" type="pres">
      <dgm:prSet presAssocID="{332D88D1-BF15-4945-A981-261ACEFFF833}" presName="arrowWedge1" presStyleLbl="fgSibTrans2D1" presStyleIdx="0" presStyleCnt="6"/>
      <dgm:spPr>
        <a:blipFill rotWithShape="0">
          <a:blip xmlns:r="http://schemas.openxmlformats.org/officeDocument/2006/relationships" r:embed="rId1"/>
          <a:stretch>
            <a:fillRect/>
          </a:stretch>
        </a:blipFill>
      </dgm:spPr>
    </dgm:pt>
    <dgm:pt modelId="{24653A37-B4D7-4A19-AB9A-4A8A3FF1D852}" type="pres">
      <dgm:prSet presAssocID="{4951C54E-01F7-48B9-B301-352D3D73ADCD}" presName="arrowWedge2" presStyleLbl="fgSibTrans2D1" presStyleIdx="1" presStyleCnt="6"/>
      <dgm:spPr/>
    </dgm:pt>
    <dgm:pt modelId="{4BF0B6AF-3437-46B2-8B68-4B99E42CFE13}" type="pres">
      <dgm:prSet presAssocID="{86679EED-8A38-4616-B1DB-7F0AA6465CC4}" presName="arrowWedge3" presStyleLbl="fgSibTrans2D1" presStyleIdx="2" presStyleCnt="6"/>
      <dgm:spPr/>
    </dgm:pt>
    <dgm:pt modelId="{76347C58-27F8-4A3F-9DCF-E63444B3AF86}" type="pres">
      <dgm:prSet presAssocID="{1DD6CDDE-310F-40B1-9B07-714149D01095}" presName="arrowWedge4" presStyleLbl="fgSibTrans2D1" presStyleIdx="3" presStyleCnt="6"/>
      <dgm:spPr/>
    </dgm:pt>
    <dgm:pt modelId="{80D7F4BB-3E38-4662-AF27-F0F987704A27}" type="pres">
      <dgm:prSet presAssocID="{26480B79-6610-484B-B811-43F873576996}" presName="arrowWedge5" presStyleLbl="fgSibTrans2D1" presStyleIdx="4" presStyleCnt="6"/>
      <dgm:spPr/>
    </dgm:pt>
    <dgm:pt modelId="{EEDEFE5C-B34F-4502-A5CC-2B42617A235B}" type="pres">
      <dgm:prSet presAssocID="{D405827C-B01C-4A67-A92E-35A5C0CCBBC4}" presName="arrowWedge6" presStyleLbl="fgSibTrans2D1" presStyleIdx="5" presStyleCnt="6"/>
      <dgm:spPr/>
    </dgm:pt>
  </dgm:ptLst>
  <dgm:cxnLst>
    <dgm:cxn modelId="{903FD21A-AD68-0248-B130-EA0585277876}" type="presOf" srcId="{6B1A0B5E-935D-441D-9B3B-9B445AB7748C}" destId="{AD08A381-B3E6-47E0-82C3-22F4E326CB4F}" srcOrd="0" destOrd="0" presId="urn:microsoft.com/office/officeart/2005/8/layout/cycle8"/>
    <dgm:cxn modelId="{F6733324-74DA-8549-8FEE-979FC9BAC2B0}" type="presOf" srcId="{872412FF-BE13-4CC8-8D87-FB2A1863DAE6}" destId="{109048E4-32C0-4A84-8208-E97E76CFDCA9}" srcOrd="0" destOrd="0" presId="urn:microsoft.com/office/officeart/2005/8/layout/cycle8"/>
    <dgm:cxn modelId="{7629F628-C4B3-433C-B9FB-F9870066096A}" srcId="{030632F7-D02C-4818-8ACA-1CB997C15AD8}" destId="{43616327-F65F-402C-B93C-2843BA15F4BF}" srcOrd="4" destOrd="0" parTransId="{EE980C5B-9D5B-4AB9-B30D-8C36651C1D7B}" sibTransId="{26480B79-6610-484B-B811-43F873576996}"/>
    <dgm:cxn modelId="{5FEC2130-4597-4C28-8053-5321887C35A7}" srcId="{030632F7-D02C-4818-8ACA-1CB997C15AD8}" destId="{872412FF-BE13-4CC8-8D87-FB2A1863DAE6}" srcOrd="1" destOrd="0" parTransId="{4FA5ACBB-9D89-475B-9AB7-A57D09B40758}" sibTransId="{4951C54E-01F7-48B9-B301-352D3D73ADCD}"/>
    <dgm:cxn modelId="{F2779239-F439-3142-AE01-BB7E23E4DA11}" type="presOf" srcId="{43616327-F65F-402C-B93C-2843BA15F4BF}" destId="{314D24AE-EC58-4FFC-87B9-28CF0D2D1411}" srcOrd="0" destOrd="0" presId="urn:microsoft.com/office/officeart/2005/8/layout/cycle8"/>
    <dgm:cxn modelId="{4754C33F-30BF-5D46-8463-5658602C48E3}" type="presOf" srcId="{872412FF-BE13-4CC8-8D87-FB2A1863DAE6}" destId="{A8615B76-64CD-45BE-991E-0FE75149B9DF}" srcOrd="1" destOrd="0" presId="urn:microsoft.com/office/officeart/2005/8/layout/cycle8"/>
    <dgm:cxn modelId="{0C82DD42-0DF9-4D4D-86AE-6F535B48033F}" type="presOf" srcId="{C09CAB72-74A0-458E-A14E-17463C14015B}" destId="{183C6182-8DDB-4090-A80E-6BBE91F4442C}" srcOrd="1" destOrd="0" presId="urn:microsoft.com/office/officeart/2005/8/layout/cycle8"/>
    <dgm:cxn modelId="{CECAA365-9656-4B11-9F4F-DE876BA8E0A9}" srcId="{030632F7-D02C-4818-8ACA-1CB997C15AD8}" destId="{C09CAB72-74A0-458E-A14E-17463C14015B}" srcOrd="5" destOrd="0" parTransId="{37CDB49B-0B4C-4C49-88F9-004C0D57683C}" sibTransId="{D405827C-B01C-4A67-A92E-35A5C0CCBBC4}"/>
    <dgm:cxn modelId="{DEA4A147-50AD-C14A-9ABD-14DE46E1D96F}" type="presOf" srcId="{004AA70B-4F42-4934-815A-398846A4A0E2}" destId="{8679410A-6216-4F38-8BDE-7C003B814591}" srcOrd="0" destOrd="0" presId="urn:microsoft.com/office/officeart/2005/8/layout/cycle8"/>
    <dgm:cxn modelId="{8CCCC04A-44F0-C440-A7DA-266DB7B93461}" type="presOf" srcId="{C09CAB72-74A0-458E-A14E-17463C14015B}" destId="{2F972C2D-F6FC-4426-8DB4-1002E96F8923}" srcOrd="0" destOrd="0" presId="urn:microsoft.com/office/officeart/2005/8/layout/cycle8"/>
    <dgm:cxn modelId="{FC98426B-5F3D-AD47-84FA-6038340A83DF}" type="presOf" srcId="{43616327-F65F-402C-B93C-2843BA15F4BF}" destId="{4157511C-8340-4F5E-933A-A20455A81493}" srcOrd="1" destOrd="0" presId="urn:microsoft.com/office/officeart/2005/8/layout/cycle8"/>
    <dgm:cxn modelId="{26ADB958-8178-4D07-B8D9-2083C9F2F074}" srcId="{030632F7-D02C-4818-8ACA-1CB997C15AD8}" destId="{004AA70B-4F42-4934-815A-398846A4A0E2}" srcOrd="2" destOrd="0" parTransId="{13BE9D0C-6747-4D31-BA57-F394CC086F63}" sibTransId="{86679EED-8A38-4616-B1DB-7F0AA6465CC4}"/>
    <dgm:cxn modelId="{61E5CE8D-E7E9-0C4C-B4DD-CB6DA4AD5C28}" type="presOf" srcId="{6B1A0B5E-935D-441D-9B3B-9B445AB7748C}" destId="{80A41260-D71D-4748-B6B2-020CAB8DBA21}" srcOrd="1" destOrd="0" presId="urn:microsoft.com/office/officeart/2005/8/layout/cycle8"/>
    <dgm:cxn modelId="{DF046D96-1AA3-47C0-B044-96150625588A}" srcId="{030632F7-D02C-4818-8ACA-1CB997C15AD8}" destId="{87048A25-0863-4C3A-A81B-09D4F060BE67}" srcOrd="0" destOrd="0" parTransId="{4359A2D4-F47E-4030-BA5E-492CEA677702}" sibTransId="{332D88D1-BF15-4945-A981-261ACEFFF833}"/>
    <dgm:cxn modelId="{CEE3189F-C276-0C42-9F22-C6222C203F9D}" type="presOf" srcId="{030632F7-D02C-4818-8ACA-1CB997C15AD8}" destId="{ECE23394-34EB-4DD0-B6A2-455E0491C2FE}" srcOrd="0" destOrd="0" presId="urn:microsoft.com/office/officeart/2005/8/layout/cycle8"/>
    <dgm:cxn modelId="{052018A0-BC5C-9B43-AA14-78F9F3A4AA81}" type="presOf" srcId="{87048A25-0863-4C3A-A81B-09D4F060BE67}" destId="{3E307E09-A697-4A4F-82E1-A5CEAEE1F865}" srcOrd="0" destOrd="0" presId="urn:microsoft.com/office/officeart/2005/8/layout/cycle8"/>
    <dgm:cxn modelId="{4424CEAF-ECA4-445F-A254-16439EFE55DB}" srcId="{030632F7-D02C-4818-8ACA-1CB997C15AD8}" destId="{6B1A0B5E-935D-441D-9B3B-9B445AB7748C}" srcOrd="3" destOrd="0" parTransId="{AEE4D62F-FE01-49C2-BF21-D66408CD6C18}" sibTransId="{1DD6CDDE-310F-40B1-9B07-714149D01095}"/>
    <dgm:cxn modelId="{55D18AB2-A25E-7544-A825-CA762AD35345}" type="presOf" srcId="{004AA70B-4F42-4934-815A-398846A4A0E2}" destId="{79D52BC8-99A1-470D-94DC-81DF93848D66}" srcOrd="1" destOrd="0" presId="urn:microsoft.com/office/officeart/2005/8/layout/cycle8"/>
    <dgm:cxn modelId="{7BFCCBD5-C156-7B4E-8195-769C3238E232}" type="presOf" srcId="{87048A25-0863-4C3A-A81B-09D4F060BE67}" destId="{1F92D0C6-C1B9-4874-8739-D15A7C5EF4B9}" srcOrd="1" destOrd="0" presId="urn:microsoft.com/office/officeart/2005/8/layout/cycle8"/>
    <dgm:cxn modelId="{E2DEEF24-7AFC-C44F-8FC9-AC0914888753}" type="presParOf" srcId="{ECE23394-34EB-4DD0-B6A2-455E0491C2FE}" destId="{3E307E09-A697-4A4F-82E1-A5CEAEE1F865}" srcOrd="0" destOrd="0" presId="urn:microsoft.com/office/officeart/2005/8/layout/cycle8"/>
    <dgm:cxn modelId="{005137A0-4656-AE42-9F5E-4533D4E3BF70}" type="presParOf" srcId="{ECE23394-34EB-4DD0-B6A2-455E0491C2FE}" destId="{52E0C883-F29D-4E08-BBE7-6312DF6E4F85}" srcOrd="1" destOrd="0" presId="urn:microsoft.com/office/officeart/2005/8/layout/cycle8"/>
    <dgm:cxn modelId="{E70FD044-F330-1840-9291-AC2DDA12C874}" type="presParOf" srcId="{ECE23394-34EB-4DD0-B6A2-455E0491C2FE}" destId="{486C1984-4B9B-430B-9B68-049679D226F1}" srcOrd="2" destOrd="0" presId="urn:microsoft.com/office/officeart/2005/8/layout/cycle8"/>
    <dgm:cxn modelId="{58E7E172-EAB8-1044-BAF4-83FA5BBBB358}" type="presParOf" srcId="{ECE23394-34EB-4DD0-B6A2-455E0491C2FE}" destId="{1F92D0C6-C1B9-4874-8739-D15A7C5EF4B9}" srcOrd="3" destOrd="0" presId="urn:microsoft.com/office/officeart/2005/8/layout/cycle8"/>
    <dgm:cxn modelId="{3287702C-74FA-0C4B-BF50-45BB0D091579}" type="presParOf" srcId="{ECE23394-34EB-4DD0-B6A2-455E0491C2FE}" destId="{109048E4-32C0-4A84-8208-E97E76CFDCA9}" srcOrd="4" destOrd="0" presId="urn:microsoft.com/office/officeart/2005/8/layout/cycle8"/>
    <dgm:cxn modelId="{08839605-25B7-AA4C-8EF2-B9B36DE91826}" type="presParOf" srcId="{ECE23394-34EB-4DD0-B6A2-455E0491C2FE}" destId="{3517CA76-05ED-4073-9F65-72395E4EA5EE}" srcOrd="5" destOrd="0" presId="urn:microsoft.com/office/officeart/2005/8/layout/cycle8"/>
    <dgm:cxn modelId="{4F6A6C65-BA84-2545-86FF-6EB2706DE957}" type="presParOf" srcId="{ECE23394-34EB-4DD0-B6A2-455E0491C2FE}" destId="{790DAA1D-D31D-47C9-BC5E-1C2F6184F00A}" srcOrd="6" destOrd="0" presId="urn:microsoft.com/office/officeart/2005/8/layout/cycle8"/>
    <dgm:cxn modelId="{48DFACD4-4340-E64D-96AF-78FDF1E35C3B}" type="presParOf" srcId="{ECE23394-34EB-4DD0-B6A2-455E0491C2FE}" destId="{A8615B76-64CD-45BE-991E-0FE75149B9DF}" srcOrd="7" destOrd="0" presId="urn:microsoft.com/office/officeart/2005/8/layout/cycle8"/>
    <dgm:cxn modelId="{C356A2A7-D42B-6344-8A9C-013E4E5DB01D}" type="presParOf" srcId="{ECE23394-34EB-4DD0-B6A2-455E0491C2FE}" destId="{8679410A-6216-4F38-8BDE-7C003B814591}" srcOrd="8" destOrd="0" presId="urn:microsoft.com/office/officeart/2005/8/layout/cycle8"/>
    <dgm:cxn modelId="{8A94DD14-7B9E-CE47-9819-69C88BE25E8E}" type="presParOf" srcId="{ECE23394-34EB-4DD0-B6A2-455E0491C2FE}" destId="{229D77E9-EEDC-4E95-9059-F85FEE9A1421}" srcOrd="9" destOrd="0" presId="urn:microsoft.com/office/officeart/2005/8/layout/cycle8"/>
    <dgm:cxn modelId="{3DFAE07B-23C3-6F4E-BC21-CD08B9D5B494}" type="presParOf" srcId="{ECE23394-34EB-4DD0-B6A2-455E0491C2FE}" destId="{8D680124-C0CD-4BE9-9128-D5FD54ABA4DD}" srcOrd="10" destOrd="0" presId="urn:microsoft.com/office/officeart/2005/8/layout/cycle8"/>
    <dgm:cxn modelId="{9BFC403F-4213-6F4C-B365-4DE63003C508}" type="presParOf" srcId="{ECE23394-34EB-4DD0-B6A2-455E0491C2FE}" destId="{79D52BC8-99A1-470D-94DC-81DF93848D66}" srcOrd="11" destOrd="0" presId="urn:microsoft.com/office/officeart/2005/8/layout/cycle8"/>
    <dgm:cxn modelId="{DE185A3C-6219-0245-8032-DCC78E760E91}" type="presParOf" srcId="{ECE23394-34EB-4DD0-B6A2-455E0491C2FE}" destId="{AD08A381-B3E6-47E0-82C3-22F4E326CB4F}" srcOrd="12" destOrd="0" presId="urn:microsoft.com/office/officeart/2005/8/layout/cycle8"/>
    <dgm:cxn modelId="{4DC183FA-3098-3F40-9803-0A8CE5B120DC}" type="presParOf" srcId="{ECE23394-34EB-4DD0-B6A2-455E0491C2FE}" destId="{FF82286D-3D29-4B08-BF71-2C7F8367A6E2}" srcOrd="13" destOrd="0" presId="urn:microsoft.com/office/officeart/2005/8/layout/cycle8"/>
    <dgm:cxn modelId="{0C748E8F-3D8A-C349-AA75-3582A0129D8E}" type="presParOf" srcId="{ECE23394-34EB-4DD0-B6A2-455E0491C2FE}" destId="{C7277CFF-DF1A-4CEC-9754-479916448929}" srcOrd="14" destOrd="0" presId="urn:microsoft.com/office/officeart/2005/8/layout/cycle8"/>
    <dgm:cxn modelId="{89E2A3E0-C1C6-BD4C-AD5E-9CA8CB48BA8B}" type="presParOf" srcId="{ECE23394-34EB-4DD0-B6A2-455E0491C2FE}" destId="{80A41260-D71D-4748-B6B2-020CAB8DBA21}" srcOrd="15" destOrd="0" presId="urn:microsoft.com/office/officeart/2005/8/layout/cycle8"/>
    <dgm:cxn modelId="{233FF166-BA2A-4242-BCC6-1443F608F12E}" type="presParOf" srcId="{ECE23394-34EB-4DD0-B6A2-455E0491C2FE}" destId="{314D24AE-EC58-4FFC-87B9-28CF0D2D1411}" srcOrd="16" destOrd="0" presId="urn:microsoft.com/office/officeart/2005/8/layout/cycle8"/>
    <dgm:cxn modelId="{26107D5C-A3B3-D743-A0C7-DA47BDA26814}" type="presParOf" srcId="{ECE23394-34EB-4DD0-B6A2-455E0491C2FE}" destId="{ACD9C184-BA9D-46A5-8E5B-C057F2791B79}" srcOrd="17" destOrd="0" presId="urn:microsoft.com/office/officeart/2005/8/layout/cycle8"/>
    <dgm:cxn modelId="{3D0CD667-7212-5044-A3E6-64F77E824682}" type="presParOf" srcId="{ECE23394-34EB-4DD0-B6A2-455E0491C2FE}" destId="{934590DA-1D10-4A12-8816-749D22541562}" srcOrd="18" destOrd="0" presId="urn:microsoft.com/office/officeart/2005/8/layout/cycle8"/>
    <dgm:cxn modelId="{D7D4BEFD-8BD2-5043-955A-BB84C1408584}" type="presParOf" srcId="{ECE23394-34EB-4DD0-B6A2-455E0491C2FE}" destId="{4157511C-8340-4F5E-933A-A20455A81493}" srcOrd="19" destOrd="0" presId="urn:microsoft.com/office/officeart/2005/8/layout/cycle8"/>
    <dgm:cxn modelId="{A6D4E809-EFC3-C84A-86DD-E3A73262AF83}" type="presParOf" srcId="{ECE23394-34EB-4DD0-B6A2-455E0491C2FE}" destId="{2F972C2D-F6FC-4426-8DB4-1002E96F8923}" srcOrd="20" destOrd="0" presId="urn:microsoft.com/office/officeart/2005/8/layout/cycle8"/>
    <dgm:cxn modelId="{357D76A4-11A9-6F4C-BF50-9265004176E3}" type="presParOf" srcId="{ECE23394-34EB-4DD0-B6A2-455E0491C2FE}" destId="{C75A989D-8135-498E-89A2-E9FC70598EE6}" srcOrd="21" destOrd="0" presId="urn:microsoft.com/office/officeart/2005/8/layout/cycle8"/>
    <dgm:cxn modelId="{BE80E0EB-C2E4-BD47-8920-7DEB09EE65ED}" type="presParOf" srcId="{ECE23394-34EB-4DD0-B6A2-455E0491C2FE}" destId="{9B7E7733-33CE-4EFE-998D-281A009E000A}" srcOrd="22" destOrd="0" presId="urn:microsoft.com/office/officeart/2005/8/layout/cycle8"/>
    <dgm:cxn modelId="{5F492AD5-51FE-6146-8485-7A62D915A73F}" type="presParOf" srcId="{ECE23394-34EB-4DD0-B6A2-455E0491C2FE}" destId="{183C6182-8DDB-4090-A80E-6BBE91F4442C}" srcOrd="23" destOrd="0" presId="urn:microsoft.com/office/officeart/2005/8/layout/cycle8"/>
    <dgm:cxn modelId="{958AD6A4-899B-9E44-853E-5027F79E354E}" type="presParOf" srcId="{ECE23394-34EB-4DD0-B6A2-455E0491C2FE}" destId="{CAF58A6C-2109-452A-9B9D-10AF0EE5C55D}" srcOrd="24" destOrd="0" presId="urn:microsoft.com/office/officeart/2005/8/layout/cycle8"/>
    <dgm:cxn modelId="{A0744BE7-31EB-A24E-8429-E9EABDA32C28}" type="presParOf" srcId="{ECE23394-34EB-4DD0-B6A2-455E0491C2FE}" destId="{24653A37-B4D7-4A19-AB9A-4A8A3FF1D852}" srcOrd="25" destOrd="0" presId="urn:microsoft.com/office/officeart/2005/8/layout/cycle8"/>
    <dgm:cxn modelId="{F9E45714-26F6-D142-91D2-25F89F0AD8C5}" type="presParOf" srcId="{ECE23394-34EB-4DD0-B6A2-455E0491C2FE}" destId="{4BF0B6AF-3437-46B2-8B68-4B99E42CFE13}" srcOrd="26" destOrd="0" presId="urn:microsoft.com/office/officeart/2005/8/layout/cycle8"/>
    <dgm:cxn modelId="{D9B8D1D4-472E-FF4C-81FE-F2229F816246}" type="presParOf" srcId="{ECE23394-34EB-4DD0-B6A2-455E0491C2FE}" destId="{76347C58-27F8-4A3F-9DCF-E63444B3AF86}" srcOrd="27" destOrd="0" presId="urn:microsoft.com/office/officeart/2005/8/layout/cycle8"/>
    <dgm:cxn modelId="{B91E6EB8-7F41-7946-A5A8-70AD5D565A63}" type="presParOf" srcId="{ECE23394-34EB-4DD0-B6A2-455E0491C2FE}" destId="{80D7F4BB-3E38-4662-AF27-F0F987704A27}" srcOrd="28" destOrd="0" presId="urn:microsoft.com/office/officeart/2005/8/layout/cycle8"/>
    <dgm:cxn modelId="{015D105A-5A74-2545-9DC4-C16202DB1BAC}" type="presParOf" srcId="{ECE23394-34EB-4DD0-B6A2-455E0491C2FE}" destId="{EEDEFE5C-B34F-4502-A5CC-2B42617A235B}" srcOrd="29" destOrd="0" presId="urn:microsoft.com/office/officeart/2005/8/layout/cycle8"/>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07E09-A697-4A4F-82E1-A5CEAEE1F865}">
      <dsp:nvSpPr>
        <dsp:cNvPr id="0" name=""/>
        <dsp:cNvSpPr/>
      </dsp:nvSpPr>
      <dsp:spPr>
        <a:xfrm>
          <a:off x="1357190" y="266355"/>
          <a:ext cx="3809541" cy="3809541"/>
        </a:xfrm>
        <a:prstGeom prst="pie">
          <a:avLst>
            <a:gd name="adj1" fmla="val 16200000"/>
            <a:gd name="adj2" fmla="val 198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Frame Business Objectives</a:t>
          </a:r>
        </a:p>
      </dsp:txBody>
      <dsp:txXfrm>
        <a:off x="3352665" y="752978"/>
        <a:ext cx="997737" cy="770978"/>
      </dsp:txXfrm>
    </dsp:sp>
    <dsp:sp modelId="{109048E4-32C0-4A84-8208-E97E76CFDCA9}">
      <dsp:nvSpPr>
        <dsp:cNvPr id="0" name=""/>
        <dsp:cNvSpPr/>
      </dsp:nvSpPr>
      <dsp:spPr>
        <a:xfrm>
          <a:off x="1402542" y="344813"/>
          <a:ext cx="3809541" cy="3809541"/>
        </a:xfrm>
        <a:prstGeom prst="pie">
          <a:avLst>
            <a:gd name="adj1" fmla="val 19800000"/>
            <a:gd name="adj2" fmla="val 18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Frame Org Privacy Governance</a:t>
          </a:r>
        </a:p>
      </dsp:txBody>
      <dsp:txXfrm>
        <a:off x="3987588" y="1886770"/>
        <a:ext cx="1043088" cy="748302"/>
      </dsp:txXfrm>
    </dsp:sp>
    <dsp:sp modelId="{8679410A-6216-4F38-8BDE-7C003B814591}">
      <dsp:nvSpPr>
        <dsp:cNvPr id="0" name=""/>
        <dsp:cNvSpPr/>
      </dsp:nvSpPr>
      <dsp:spPr>
        <a:xfrm>
          <a:off x="1357190" y="423271"/>
          <a:ext cx="3809541" cy="3809541"/>
        </a:xfrm>
        <a:prstGeom prst="pie">
          <a:avLst>
            <a:gd name="adj1" fmla="val 1800000"/>
            <a:gd name="adj2" fmla="val 54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Assess System Design</a:t>
          </a:r>
        </a:p>
      </dsp:txBody>
      <dsp:txXfrm>
        <a:off x="3352665" y="2997887"/>
        <a:ext cx="997737" cy="770978"/>
      </dsp:txXfrm>
    </dsp:sp>
    <dsp:sp modelId="{AD08A381-B3E6-47E0-82C3-22F4E326CB4F}">
      <dsp:nvSpPr>
        <dsp:cNvPr id="0" name=""/>
        <dsp:cNvSpPr/>
      </dsp:nvSpPr>
      <dsp:spPr>
        <a:xfrm>
          <a:off x="1266487" y="423271"/>
          <a:ext cx="3809541" cy="3809541"/>
        </a:xfrm>
        <a:prstGeom prst="pie">
          <a:avLst>
            <a:gd name="adj1" fmla="val 5400000"/>
            <a:gd name="adj2" fmla="val 90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Assess Privacy Risk</a:t>
          </a:r>
        </a:p>
      </dsp:txBody>
      <dsp:txXfrm>
        <a:off x="2082817" y="2997887"/>
        <a:ext cx="997737" cy="770978"/>
      </dsp:txXfrm>
    </dsp:sp>
    <dsp:sp modelId="{314D24AE-EC58-4FFC-87B9-28CF0D2D1411}">
      <dsp:nvSpPr>
        <dsp:cNvPr id="0" name=""/>
        <dsp:cNvSpPr/>
      </dsp:nvSpPr>
      <dsp:spPr>
        <a:xfrm>
          <a:off x="1221135" y="344813"/>
          <a:ext cx="3809541" cy="3809541"/>
        </a:xfrm>
        <a:prstGeom prst="pie">
          <a:avLst>
            <a:gd name="adj1" fmla="val 9000000"/>
            <a:gd name="adj2" fmla="val 126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Select Privacy Controls</a:t>
          </a:r>
        </a:p>
      </dsp:txBody>
      <dsp:txXfrm>
        <a:off x="1402542" y="1886770"/>
        <a:ext cx="1043088" cy="748302"/>
      </dsp:txXfrm>
    </dsp:sp>
    <dsp:sp modelId="{2F972C2D-F6FC-4426-8DB4-1002E96F8923}">
      <dsp:nvSpPr>
        <dsp:cNvPr id="0" name=""/>
        <dsp:cNvSpPr/>
      </dsp:nvSpPr>
      <dsp:spPr>
        <a:xfrm>
          <a:off x="1266487" y="266355"/>
          <a:ext cx="3809541" cy="3809541"/>
        </a:xfrm>
        <a:prstGeom prst="pie">
          <a:avLst>
            <a:gd name="adj1" fmla="val 126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Monitor Change</a:t>
          </a:r>
        </a:p>
      </dsp:txBody>
      <dsp:txXfrm>
        <a:off x="2082817" y="752978"/>
        <a:ext cx="997737" cy="770978"/>
      </dsp:txXfrm>
    </dsp:sp>
    <dsp:sp modelId="{CAF58A6C-2109-452A-9B9D-10AF0EE5C55D}">
      <dsp:nvSpPr>
        <dsp:cNvPr id="0" name=""/>
        <dsp:cNvSpPr/>
      </dsp:nvSpPr>
      <dsp:spPr>
        <a:xfrm>
          <a:off x="1121222" y="30526"/>
          <a:ext cx="4281199" cy="4281199"/>
        </a:xfrm>
        <a:prstGeom prst="circularArrow">
          <a:avLst>
            <a:gd name="adj1" fmla="val 5085"/>
            <a:gd name="adj2" fmla="val 327528"/>
            <a:gd name="adj3" fmla="val 19472472"/>
            <a:gd name="adj4" fmla="val 16200251"/>
            <a:gd name="adj5" fmla="val 5932"/>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a:schemeClr val="lt1"/>
        </a:fontRef>
      </dsp:style>
    </dsp:sp>
    <dsp:sp modelId="{24653A37-B4D7-4A19-AB9A-4A8A3FF1D852}">
      <dsp:nvSpPr>
        <dsp:cNvPr id="0" name=""/>
        <dsp:cNvSpPr/>
      </dsp:nvSpPr>
      <dsp:spPr>
        <a:xfrm>
          <a:off x="1166574" y="108984"/>
          <a:ext cx="4281199" cy="4281199"/>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F0B6AF-3437-46B2-8B68-4B99E42CFE13}">
      <dsp:nvSpPr>
        <dsp:cNvPr id="0" name=""/>
        <dsp:cNvSpPr/>
      </dsp:nvSpPr>
      <dsp:spPr>
        <a:xfrm>
          <a:off x="1121222" y="187443"/>
          <a:ext cx="4281199" cy="4281199"/>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347C58-27F8-4A3F-9DCF-E63444B3AF86}">
      <dsp:nvSpPr>
        <dsp:cNvPr id="0" name=""/>
        <dsp:cNvSpPr/>
      </dsp:nvSpPr>
      <dsp:spPr>
        <a:xfrm>
          <a:off x="1030797" y="187443"/>
          <a:ext cx="4281199" cy="4281199"/>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D7F4BB-3E38-4662-AF27-F0F987704A27}">
      <dsp:nvSpPr>
        <dsp:cNvPr id="0" name=""/>
        <dsp:cNvSpPr/>
      </dsp:nvSpPr>
      <dsp:spPr>
        <a:xfrm>
          <a:off x="985445" y="108984"/>
          <a:ext cx="4281199" cy="4281199"/>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DEFE5C-B34F-4502-A5CC-2B42617A235B}">
      <dsp:nvSpPr>
        <dsp:cNvPr id="0" name=""/>
        <dsp:cNvSpPr/>
      </dsp:nvSpPr>
      <dsp:spPr>
        <a:xfrm>
          <a:off x="1030797" y="30526"/>
          <a:ext cx="4281199" cy="4281199"/>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3E87C-DE1F-4D60-A22F-FB986B80E88B}"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EA627-D3C2-4636-B2F0-064FB510A257}" type="slidenum">
              <a:rPr lang="en-US" smtClean="0"/>
              <a:t>‹#›</a:t>
            </a:fld>
            <a:endParaRPr lang="en-US"/>
          </a:p>
        </p:txBody>
      </p:sp>
    </p:spTree>
    <p:extLst>
      <p:ext uri="{BB962C8B-B14F-4D97-AF65-F5344CB8AC3E}">
        <p14:creationId xmlns:p14="http://schemas.microsoft.com/office/powerpoint/2010/main" val="110574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2360BF-4C2E-4978-AE17-ED3013701438}" type="slidenum">
              <a:rPr lang="en-US" smtClean="0"/>
              <a:t>19</a:t>
            </a:fld>
            <a:endParaRPr lang="en-US"/>
          </a:p>
        </p:txBody>
      </p:sp>
    </p:spTree>
    <p:extLst>
      <p:ext uri="{BB962C8B-B14F-4D97-AF65-F5344CB8AC3E}">
        <p14:creationId xmlns:p14="http://schemas.microsoft.com/office/powerpoint/2010/main" val="321294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32</a:t>
            </a:fld>
            <a:endParaRPr lang="en-US" dirty="0"/>
          </a:p>
        </p:txBody>
      </p:sp>
    </p:spTree>
    <p:extLst>
      <p:ext uri="{BB962C8B-B14F-4D97-AF65-F5344CB8AC3E}">
        <p14:creationId xmlns:p14="http://schemas.microsoft.com/office/powerpoint/2010/main" val="79783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1FD56C-235F-4A46-A01D-2958C62CC4A9}" type="slidenum">
              <a:rPr lang="en-US" smtClean="0"/>
              <a:t>33</a:t>
            </a:fld>
            <a:endParaRPr lang="en-US"/>
          </a:p>
        </p:txBody>
      </p:sp>
    </p:spTree>
    <p:extLst>
      <p:ext uri="{BB962C8B-B14F-4D97-AF65-F5344CB8AC3E}">
        <p14:creationId xmlns:p14="http://schemas.microsoft.com/office/powerpoint/2010/main" val="1557260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360BF-4C2E-4978-AE17-ED3013701438}" type="slidenum">
              <a:rPr lang="en-US" smtClean="0"/>
              <a:t>34</a:t>
            </a:fld>
            <a:endParaRPr lang="en-US"/>
          </a:p>
        </p:txBody>
      </p:sp>
    </p:spTree>
    <p:extLst>
      <p:ext uri="{BB962C8B-B14F-4D97-AF65-F5344CB8AC3E}">
        <p14:creationId xmlns:p14="http://schemas.microsoft.com/office/powerpoint/2010/main" val="89599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360BF-4C2E-4978-AE17-ED3013701438}" type="slidenum">
              <a:rPr lang="en-US" smtClean="0"/>
              <a:t>35</a:t>
            </a:fld>
            <a:endParaRPr lang="en-US"/>
          </a:p>
        </p:txBody>
      </p:sp>
    </p:spTree>
    <p:extLst>
      <p:ext uri="{BB962C8B-B14F-4D97-AF65-F5344CB8AC3E}">
        <p14:creationId xmlns:p14="http://schemas.microsoft.com/office/powerpoint/2010/main" val="388340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Introduce Jenn</a:t>
            </a:r>
          </a:p>
        </p:txBody>
      </p:sp>
      <p:sp>
        <p:nvSpPr>
          <p:cNvPr id="4" name="Slide Number Placeholder 3"/>
          <p:cNvSpPr>
            <a:spLocks noGrp="1"/>
          </p:cNvSpPr>
          <p:nvPr>
            <p:ph type="sldNum" sz="quarter" idx="10"/>
          </p:nvPr>
        </p:nvSpPr>
        <p:spPr/>
        <p:txBody>
          <a:bodyPr/>
          <a:lstStyle/>
          <a:p>
            <a:fld id="{CC2360BF-4C2E-4978-AE17-ED3013701438}" type="slidenum">
              <a:rPr lang="en-US" smtClean="0"/>
              <a:t>36</a:t>
            </a:fld>
            <a:endParaRPr lang="en-US"/>
          </a:p>
        </p:txBody>
      </p:sp>
    </p:spTree>
    <p:extLst>
      <p:ext uri="{BB962C8B-B14F-4D97-AF65-F5344CB8AC3E}">
        <p14:creationId xmlns:p14="http://schemas.microsoft.com/office/powerpoint/2010/main" val="722302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FEA627-D3C2-4636-B2F0-064FB510A257}" type="slidenum">
              <a:rPr lang="en-US" smtClean="0"/>
              <a:t>39</a:t>
            </a:fld>
            <a:endParaRPr lang="en-US"/>
          </a:p>
        </p:txBody>
      </p:sp>
    </p:spTree>
    <p:extLst>
      <p:ext uri="{BB962C8B-B14F-4D97-AF65-F5344CB8AC3E}">
        <p14:creationId xmlns:p14="http://schemas.microsoft.com/office/powerpoint/2010/main" val="253444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ln/>
        </p:spPr>
      </p:sp>
      <p:sp>
        <p:nvSpPr>
          <p:cNvPr id="11571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They should not address specific individuals</a:t>
            </a:r>
            <a:r>
              <a:rPr lang="en-US" baseline="0" dirty="0"/>
              <a:t> and </a:t>
            </a:r>
            <a:r>
              <a:rPr lang="en-US" dirty="0"/>
              <a:t>should be separate entities based on</a:t>
            </a:r>
            <a:r>
              <a:rPr lang="en-US" baseline="0" dirty="0"/>
              <a:t> n</a:t>
            </a:r>
            <a:r>
              <a:rPr lang="en-US" dirty="0"/>
              <a:t>eed to know and the ability to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Mandatory:</a:t>
            </a:r>
            <a:r>
              <a:rPr lang="en-US" b="0" baseline="0" dirty="0"/>
              <a:t> </a:t>
            </a:r>
            <a:r>
              <a:rPr lang="en-US" dirty="0"/>
              <a:t>policy, procedure, standard</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Discretionary:</a:t>
            </a:r>
            <a:r>
              <a:rPr lang="en-US" dirty="0"/>
              <a:t> guidelines</a:t>
            </a:r>
            <a:r>
              <a:rPr lang="en-US" baseline="0" dirty="0"/>
              <a:t> and baselines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r>
              <a:rPr lang="en-US" b="1" dirty="0"/>
              <a:t>Policies:</a:t>
            </a:r>
            <a:r>
              <a:rPr lang="en-US" dirty="0"/>
              <a:t> are broad overviews, while these are more specific with detailed information.  </a:t>
            </a:r>
          </a:p>
          <a:p>
            <a:pPr eaLnBrk="1" hangingPunct="1"/>
            <a:r>
              <a:rPr lang="en-US" dirty="0"/>
              <a:t>As a rule they address roles versus individuals.  High level management directives-non specific.  Policies should last 2-3</a:t>
            </a:r>
            <a:r>
              <a:rPr lang="en-US" baseline="0" dirty="0"/>
              <a:t> years.  Do not be too specific in the wording of the policy.  Avoid technical implementation details.  Keep policies as short as possible.  Provide references to identify supporting documents.  Thoroughly review prior to publishing.  Set up periodic policy reviews.  Define policy exceptions.  </a:t>
            </a:r>
            <a:endParaRPr lang="en-US" dirty="0"/>
          </a:p>
          <a:p>
            <a:pPr eaLnBrk="1" hangingPunct="1"/>
            <a:endParaRPr lang="en-US" b="1" dirty="0"/>
          </a:p>
          <a:p>
            <a:pPr eaLnBrk="1" hangingPunct="1"/>
            <a:r>
              <a:rPr lang="en-US" b="1" dirty="0"/>
              <a:t>Standards:</a:t>
            </a:r>
            <a:r>
              <a:rPr lang="en-US" dirty="0"/>
              <a:t> compulsory requirements for HW, SW, technology and security controls; technical documents that define steps to meet the goals and direction defined by policy.  MANDATORY. </a:t>
            </a:r>
            <a:r>
              <a:rPr lang="en-US" b="1" dirty="0"/>
              <a:t>Low TCO of safeguards and support disaster recovery (use of industry standards make it easier to rebuild)</a:t>
            </a:r>
          </a:p>
          <a:p>
            <a:pPr eaLnBrk="1" hangingPunct="1"/>
            <a:endParaRPr lang="en-US" b="1" dirty="0"/>
          </a:p>
          <a:p>
            <a:pPr eaLnBrk="1" hangingPunct="1"/>
            <a:r>
              <a:rPr lang="en-US" b="1" dirty="0"/>
              <a:t>Baselines:</a:t>
            </a:r>
            <a:r>
              <a:rPr lang="en-US" dirty="0"/>
              <a:t> minimum level of security that each system must meet; establishes a common foundational secure state upon which additional and more stringent security measures can be built.  Discretionary. </a:t>
            </a:r>
            <a:r>
              <a:rPr lang="en-US" b="1" dirty="0"/>
              <a:t>Uniform</a:t>
            </a:r>
            <a:r>
              <a:rPr lang="en-US" b="1" baseline="0" dirty="0"/>
              <a:t> way of implementing a safeguard</a:t>
            </a:r>
            <a:endParaRPr lang="en-US" b="1" dirty="0"/>
          </a:p>
          <a:p>
            <a:endParaRPr lang="en-US" dirty="0"/>
          </a:p>
          <a:p>
            <a:pPr eaLnBrk="1" hangingPunct="1"/>
            <a:r>
              <a:rPr lang="en-US" b="1" dirty="0"/>
              <a:t>Guidelines</a:t>
            </a:r>
            <a:r>
              <a:rPr lang="en-US" b="0" dirty="0"/>
              <a:t>:</a:t>
            </a:r>
            <a:r>
              <a:rPr lang="en-US" dirty="0"/>
              <a:t> offers recommendations on implementing Standards and Baselines; operational guides for both security professionals and users.</a:t>
            </a:r>
            <a:endParaRPr lang="en-US" b="1" dirty="0"/>
          </a:p>
          <a:p>
            <a:pPr eaLnBrk="1" hangingPunct="1"/>
            <a:endParaRPr lang="en-US" b="1" dirty="0"/>
          </a:p>
          <a:p>
            <a:pPr defTabSz="873161" eaLnBrk="1" hangingPunct="1">
              <a:defRPr/>
            </a:pPr>
            <a:r>
              <a:rPr lang="en-US" b="1" dirty="0"/>
              <a:t>Procedures</a:t>
            </a:r>
            <a:r>
              <a:rPr lang="en-US" b="0" dirty="0"/>
              <a:t>:</a:t>
            </a:r>
            <a:r>
              <a:rPr lang="en-US" b="0" baseline="0" dirty="0"/>
              <a:t> </a:t>
            </a:r>
            <a:r>
              <a:rPr lang="en-US" dirty="0"/>
              <a:t>detailed, step-by-step process documenting actions; helps standardize security across all systems; IE adding a user to a system; </a:t>
            </a:r>
            <a:r>
              <a:rPr lang="en-US" b="0" baseline="0" dirty="0"/>
              <a:t>Instructions in support the polices, standards, baseline or guidelines. </a:t>
            </a:r>
            <a:r>
              <a:rPr lang="en-US" b="1" baseline="0" dirty="0"/>
              <a:t>Are often mandatory.</a:t>
            </a:r>
            <a:endParaRPr lang="en-US" dirty="0"/>
          </a:p>
          <a:p>
            <a:endParaRPr lang="en-US" dirty="0"/>
          </a:p>
        </p:txBody>
      </p:sp>
    </p:spTree>
    <p:extLst>
      <p:ext uri="{BB962C8B-B14F-4D97-AF65-F5344CB8AC3E}">
        <p14:creationId xmlns:p14="http://schemas.microsoft.com/office/powerpoint/2010/main" val="262481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23</a:t>
            </a:fld>
            <a:endParaRPr lang="en-US" dirty="0"/>
          </a:p>
        </p:txBody>
      </p:sp>
    </p:spTree>
    <p:extLst>
      <p:ext uri="{BB962C8B-B14F-4D97-AF65-F5344CB8AC3E}">
        <p14:creationId xmlns:p14="http://schemas.microsoft.com/office/powerpoint/2010/main" val="1463039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24</a:t>
            </a:fld>
            <a:endParaRPr lang="en-US" dirty="0"/>
          </a:p>
        </p:txBody>
      </p:sp>
    </p:spTree>
    <p:extLst>
      <p:ext uri="{BB962C8B-B14F-4D97-AF65-F5344CB8AC3E}">
        <p14:creationId xmlns:p14="http://schemas.microsoft.com/office/powerpoint/2010/main" val="175485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26</a:t>
            </a:fld>
            <a:endParaRPr lang="en-US" dirty="0"/>
          </a:p>
        </p:txBody>
      </p:sp>
    </p:spTree>
    <p:extLst>
      <p:ext uri="{BB962C8B-B14F-4D97-AF65-F5344CB8AC3E}">
        <p14:creationId xmlns:p14="http://schemas.microsoft.com/office/powerpoint/2010/main" val="88227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27</a:t>
            </a:fld>
            <a:endParaRPr lang="en-US" dirty="0"/>
          </a:p>
        </p:txBody>
      </p:sp>
    </p:spTree>
    <p:extLst>
      <p:ext uri="{BB962C8B-B14F-4D97-AF65-F5344CB8AC3E}">
        <p14:creationId xmlns:p14="http://schemas.microsoft.com/office/powerpoint/2010/main" val="212842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29</a:t>
            </a:fld>
            <a:endParaRPr lang="en-US" dirty="0"/>
          </a:p>
        </p:txBody>
      </p:sp>
    </p:spTree>
    <p:extLst>
      <p:ext uri="{BB962C8B-B14F-4D97-AF65-F5344CB8AC3E}">
        <p14:creationId xmlns:p14="http://schemas.microsoft.com/office/powerpoint/2010/main" val="132152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30</a:t>
            </a:fld>
            <a:endParaRPr lang="en-US" dirty="0"/>
          </a:p>
        </p:txBody>
      </p:sp>
    </p:spTree>
    <p:extLst>
      <p:ext uri="{BB962C8B-B14F-4D97-AF65-F5344CB8AC3E}">
        <p14:creationId xmlns:p14="http://schemas.microsoft.com/office/powerpoint/2010/main" val="42536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31</a:t>
            </a:fld>
            <a:endParaRPr lang="en-US" dirty="0"/>
          </a:p>
        </p:txBody>
      </p:sp>
    </p:spTree>
    <p:extLst>
      <p:ext uri="{BB962C8B-B14F-4D97-AF65-F5344CB8AC3E}">
        <p14:creationId xmlns:p14="http://schemas.microsoft.com/office/powerpoint/2010/main" val="147379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11/3/2021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11/3/2021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so.org/obp/ui/#iso:std:iso-iec:27001:ed-2:v1:e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src.nist.gov/publications/sp8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src.nist.gov/publications/fip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src.nist.gov/csrc/media/publications/conference-paper/1998/10/08/proceedings-of-the-21st-nissc-1998/documents/early-cs-papers/dod8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isecurity.org/wp-content/uploads/2017/03/Poster_Winter2016_CSC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486876" y="2032000"/>
            <a:ext cx="4513792" cy="2819398"/>
          </a:xfrm>
        </p:spPr>
        <p:txBody>
          <a:bodyPr>
            <a:normAutofit/>
          </a:bodyPr>
          <a:lstStyle/>
          <a:p>
            <a:r>
              <a:rPr lang="en-US" b="1" cap="none" spc="50" dirty="0">
                <a:ln w="9525" cmpd="sng">
                  <a:solidFill>
                    <a:schemeClr val="accent1"/>
                  </a:solidFill>
                  <a:prstDash val="solid"/>
                </a:ln>
                <a:solidFill>
                  <a:srgbClr val="FFFFFF"/>
                </a:solidFill>
                <a:effectLst>
                  <a:glow rad="38100">
                    <a:schemeClr val="accent1">
                      <a:alpha val="40000"/>
                    </a:schemeClr>
                  </a:glow>
                </a:effectLst>
                <a:latin typeface="Consolas" panose="020B0609020204030204" pitchFamily="49" charset="0"/>
              </a:rPr>
              <a:t>Security Frameworks</a:t>
            </a:r>
          </a:p>
        </p:txBody>
      </p:sp>
      <p:sp useBgFill="1">
        <p:nvSpPr>
          <p:cNvPr id="77"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9"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2" name="Straight Connector 81">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8" name="Picture 4" descr="Top 7 IT security frameworks and standards explained">
            <a:extLst>
              <a:ext uri="{FF2B5EF4-FFF2-40B4-BE49-F238E27FC236}">
                <a16:creationId xmlns:a16="http://schemas.microsoft.com/office/drawing/2014/main" id="{EE7BA0BA-7EF4-4232-A0DD-913FE0F12E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13" t="8463" r="10214" b="12069"/>
          <a:stretch/>
        </p:blipFill>
        <p:spPr bwMode="auto">
          <a:xfrm>
            <a:off x="6226136" y="951727"/>
            <a:ext cx="5962766" cy="588831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068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ISO 27k meme">
            <a:extLst>
              <a:ext uri="{FF2B5EF4-FFF2-40B4-BE49-F238E27FC236}">
                <a16:creationId xmlns:a16="http://schemas.microsoft.com/office/drawing/2014/main" id="{624E3040-881A-4EFC-A290-F268E45B9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17948"/>
            <a:ext cx="9512300" cy="682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34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1667-3DBB-40C5-90B1-157FABF59292}"/>
              </a:ext>
            </a:extLst>
          </p:cNvPr>
          <p:cNvSpPr>
            <a:spLocks noGrp="1"/>
          </p:cNvSpPr>
          <p:nvPr>
            <p:ph type="title"/>
          </p:nvPr>
        </p:nvSpPr>
        <p:spPr/>
        <p:txBody>
          <a:bodyPr/>
          <a:lstStyle/>
          <a:p>
            <a:r>
              <a:rPr lang="en-US" dirty="0"/>
              <a:t>COBIT</a:t>
            </a:r>
          </a:p>
        </p:txBody>
      </p:sp>
      <p:sp>
        <p:nvSpPr>
          <p:cNvPr id="3" name="Content Placeholder 2">
            <a:extLst>
              <a:ext uri="{FF2B5EF4-FFF2-40B4-BE49-F238E27FC236}">
                <a16:creationId xmlns:a16="http://schemas.microsoft.com/office/drawing/2014/main" id="{7BE0F1F3-88FD-42FF-8CF7-68CC92135560}"/>
              </a:ext>
            </a:extLst>
          </p:cNvPr>
          <p:cNvSpPr>
            <a:spLocks noGrp="1"/>
          </p:cNvSpPr>
          <p:nvPr>
            <p:ph idx="1"/>
          </p:nvPr>
        </p:nvSpPr>
        <p:spPr/>
        <p:txBody>
          <a:bodyPr>
            <a:normAutofit/>
          </a:bodyPr>
          <a:lstStyle/>
          <a:p>
            <a:r>
              <a:rPr lang="en-US" sz="2000" dirty="0"/>
              <a:t>Began as an audit standard and grew from there.</a:t>
            </a:r>
          </a:p>
          <a:p>
            <a:pPr lvl="1"/>
            <a:r>
              <a:rPr lang="en-US" sz="2000" dirty="0"/>
              <a:t>Contains some articles and conditions of using COBIT to implement NIST standards. </a:t>
            </a:r>
          </a:p>
          <a:p>
            <a:pPr lvl="1"/>
            <a:r>
              <a:rPr lang="en-US" sz="2000" dirty="0"/>
              <a:t>Very business-centric design.</a:t>
            </a:r>
          </a:p>
          <a:p>
            <a:pPr lvl="1"/>
            <a:r>
              <a:rPr lang="en-US" sz="2000" dirty="0"/>
              <a:t>Takes a top-down management-focused approach.</a:t>
            </a:r>
          </a:p>
        </p:txBody>
      </p:sp>
    </p:spTree>
    <p:extLst>
      <p:ext uri="{BB962C8B-B14F-4D97-AF65-F5344CB8AC3E}">
        <p14:creationId xmlns:p14="http://schemas.microsoft.com/office/powerpoint/2010/main" val="263370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FB89-4FC1-4407-8915-8F596104B79E}"/>
              </a:ext>
            </a:extLst>
          </p:cNvPr>
          <p:cNvSpPr>
            <a:spLocks noGrp="1"/>
          </p:cNvSpPr>
          <p:nvPr>
            <p:ph type="title"/>
          </p:nvPr>
        </p:nvSpPr>
        <p:spPr/>
        <p:txBody>
          <a:bodyPr/>
          <a:lstStyle/>
          <a:p>
            <a:r>
              <a:rPr lang="en-US" dirty="0"/>
              <a:t>COBIT</a:t>
            </a:r>
          </a:p>
        </p:txBody>
      </p:sp>
      <p:sp>
        <p:nvSpPr>
          <p:cNvPr id="3" name="Content Placeholder 2">
            <a:extLst>
              <a:ext uri="{FF2B5EF4-FFF2-40B4-BE49-F238E27FC236}">
                <a16:creationId xmlns:a16="http://schemas.microsoft.com/office/drawing/2014/main" id="{94468F10-7CF6-4591-AB72-A60AFA99769E}"/>
              </a:ext>
            </a:extLst>
          </p:cNvPr>
          <p:cNvSpPr>
            <a:spLocks noGrp="1"/>
          </p:cNvSpPr>
          <p:nvPr>
            <p:ph idx="1"/>
          </p:nvPr>
        </p:nvSpPr>
        <p:spPr/>
        <p:txBody>
          <a:bodyPr>
            <a:normAutofit/>
          </a:bodyPr>
          <a:lstStyle/>
          <a:p>
            <a:r>
              <a:rPr lang="en-US" sz="2000" dirty="0"/>
              <a:t>COBIT - Control Objectives for Information and Related Technologies is a good-practice framework created by international professional association ISACA for information technology (IT) management and IT governance.</a:t>
            </a:r>
          </a:p>
          <a:p>
            <a:r>
              <a:rPr lang="en-US" sz="2000" dirty="0"/>
              <a:t>ISACA first released COBIT in 1996, originally as a set of control objectives to help the financial audit community better maneuver in IT-related environments. Seeing value in expanding the framework beyond just the auditing realm, ISACA released a broader version 2 in 1998 and expanded it even further by adding management guidelines in 2000's version 3. In April 2012, COBIT 5 was released, which is the current version.</a:t>
            </a:r>
          </a:p>
        </p:txBody>
      </p:sp>
    </p:spTree>
    <p:extLst>
      <p:ext uri="{BB962C8B-B14F-4D97-AF65-F5344CB8AC3E}">
        <p14:creationId xmlns:p14="http://schemas.microsoft.com/office/powerpoint/2010/main" val="286900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2EB9AC4-3BF6-43F0-B2BB-7D9EA384694F}"/>
              </a:ext>
            </a:extLst>
          </p:cNvPr>
          <p:cNvSpPr>
            <a:spLocks noGrp="1"/>
          </p:cNvSpPr>
          <p:nvPr>
            <p:ph idx="1"/>
          </p:nvPr>
        </p:nvSpPr>
        <p:spPr/>
        <p:txBody>
          <a:bodyPr>
            <a:normAutofit/>
          </a:bodyPr>
          <a:lstStyle/>
          <a:p>
            <a:r>
              <a:rPr lang="en-US" sz="2000" dirty="0"/>
              <a:t>This is a series of publications defining IT security that are used mostly in the EU and associated economies. </a:t>
            </a:r>
          </a:p>
          <a:p>
            <a:r>
              <a:rPr lang="en-US" sz="2000" dirty="0"/>
              <a:t>ISO – International Standards Organization is an independent, non-governmental international organization with a membership of 160 national standards bodies. </a:t>
            </a:r>
          </a:p>
          <a:p>
            <a:pPr lvl="1"/>
            <a:r>
              <a:rPr lang="en-US" sz="2000" dirty="0"/>
              <a:t>Through its members, it brings together experts to share knowledge and develop voluntary, consensus-based, market relevant International Standards that support innovation and provide solutions to global challenges.</a:t>
            </a:r>
          </a:p>
        </p:txBody>
      </p:sp>
      <p:sp>
        <p:nvSpPr>
          <p:cNvPr id="2" name="Title 1">
            <a:extLst>
              <a:ext uri="{FF2B5EF4-FFF2-40B4-BE49-F238E27FC236}">
                <a16:creationId xmlns:a16="http://schemas.microsoft.com/office/drawing/2014/main" id="{F5A71667-3DBB-40C5-90B1-157FABF59292}"/>
              </a:ext>
            </a:extLst>
          </p:cNvPr>
          <p:cNvSpPr>
            <a:spLocks noGrp="1"/>
          </p:cNvSpPr>
          <p:nvPr>
            <p:ph type="title"/>
          </p:nvPr>
        </p:nvSpPr>
        <p:spPr/>
        <p:txBody>
          <a:bodyPr/>
          <a:lstStyle/>
          <a:p>
            <a:r>
              <a:rPr lang="en-US" dirty="0"/>
              <a:t>ISO 27k</a:t>
            </a:r>
          </a:p>
        </p:txBody>
      </p:sp>
    </p:spTree>
    <p:extLst>
      <p:ext uri="{BB962C8B-B14F-4D97-AF65-F5344CB8AC3E}">
        <p14:creationId xmlns:p14="http://schemas.microsoft.com/office/powerpoint/2010/main" val="13396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7CB7-D45D-4247-A3D5-A91021A6658A}"/>
              </a:ext>
            </a:extLst>
          </p:cNvPr>
          <p:cNvSpPr>
            <a:spLocks noGrp="1"/>
          </p:cNvSpPr>
          <p:nvPr>
            <p:ph type="title"/>
          </p:nvPr>
        </p:nvSpPr>
        <p:spPr/>
        <p:txBody>
          <a:bodyPr/>
          <a:lstStyle/>
          <a:p>
            <a:r>
              <a:rPr lang="en-US" dirty="0"/>
              <a:t>ISO 27k</a:t>
            </a:r>
          </a:p>
        </p:txBody>
      </p:sp>
      <p:sp>
        <p:nvSpPr>
          <p:cNvPr id="3" name="Content Placeholder 2">
            <a:extLst>
              <a:ext uri="{FF2B5EF4-FFF2-40B4-BE49-F238E27FC236}">
                <a16:creationId xmlns:a16="http://schemas.microsoft.com/office/drawing/2014/main" id="{A5CA0832-2661-41A1-AA4D-27AA615F9AA9}"/>
              </a:ext>
            </a:extLst>
          </p:cNvPr>
          <p:cNvSpPr>
            <a:spLocks noGrp="1"/>
          </p:cNvSpPr>
          <p:nvPr>
            <p:ph idx="1"/>
          </p:nvPr>
        </p:nvSpPr>
        <p:spPr/>
        <p:txBody>
          <a:bodyPr>
            <a:normAutofit/>
          </a:bodyPr>
          <a:lstStyle/>
          <a:p>
            <a:r>
              <a:rPr lang="en-US" sz="2000" dirty="0"/>
              <a:t>The ISO story began in 1946 when delegates from 25 countries met at the Institute of Civil Engineers in London and decided to create a new international organization ‘to facilitate the international coordination and unification of industrial standards’. </a:t>
            </a:r>
          </a:p>
          <a:p>
            <a:pPr lvl="1"/>
            <a:r>
              <a:rPr lang="en-US" sz="2000" dirty="0"/>
              <a:t>On 23 February 1947 the new organization, ISO, officially began operations. Since then, they have published over 22218 International Standards covering almost all aspects of technology and manufacturing.</a:t>
            </a:r>
          </a:p>
          <a:p>
            <a:r>
              <a:rPr lang="en-US" sz="2000" dirty="0"/>
              <a:t>Information security standards can be found in </a:t>
            </a:r>
            <a:r>
              <a:rPr lang="en-US" sz="2000" dirty="0">
                <a:hlinkClick r:id="rId2"/>
              </a:rPr>
              <a:t>publication 27001</a:t>
            </a:r>
            <a:r>
              <a:rPr lang="en-US" sz="2000" dirty="0"/>
              <a:t>. Check D2L for a pdf digest, you’ll notice the full standard is not made available for free.</a:t>
            </a:r>
          </a:p>
        </p:txBody>
      </p:sp>
    </p:spTree>
    <p:extLst>
      <p:ext uri="{BB962C8B-B14F-4D97-AF65-F5344CB8AC3E}">
        <p14:creationId xmlns:p14="http://schemas.microsoft.com/office/powerpoint/2010/main" val="2962869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7CB7-D45D-4247-A3D5-A91021A6658A}"/>
              </a:ext>
            </a:extLst>
          </p:cNvPr>
          <p:cNvSpPr>
            <a:spLocks noGrp="1"/>
          </p:cNvSpPr>
          <p:nvPr>
            <p:ph type="title"/>
          </p:nvPr>
        </p:nvSpPr>
        <p:spPr/>
        <p:txBody>
          <a:bodyPr/>
          <a:lstStyle/>
          <a:p>
            <a:r>
              <a:rPr lang="en-US" dirty="0"/>
              <a:t>ISO 27k</a:t>
            </a:r>
          </a:p>
        </p:txBody>
      </p:sp>
      <p:sp>
        <p:nvSpPr>
          <p:cNvPr id="3" name="Content Placeholder 2">
            <a:extLst>
              <a:ext uri="{FF2B5EF4-FFF2-40B4-BE49-F238E27FC236}">
                <a16:creationId xmlns:a16="http://schemas.microsoft.com/office/drawing/2014/main" id="{A5CA0832-2661-41A1-AA4D-27AA615F9AA9}"/>
              </a:ext>
            </a:extLst>
          </p:cNvPr>
          <p:cNvSpPr>
            <a:spLocks noGrp="1"/>
          </p:cNvSpPr>
          <p:nvPr>
            <p:ph idx="1"/>
          </p:nvPr>
        </p:nvSpPr>
        <p:spPr>
          <a:xfrm>
            <a:off x="581192" y="2120900"/>
            <a:ext cx="11029615" cy="4368800"/>
          </a:xfrm>
        </p:spPr>
        <p:txBody>
          <a:bodyPr/>
          <a:lstStyle/>
          <a:p>
            <a:r>
              <a:rPr lang="en-US" dirty="0"/>
              <a:t>27000 Overview, introduction and glossary of terms for the 27000 series </a:t>
            </a:r>
          </a:p>
          <a:p>
            <a:r>
              <a:rPr lang="en-US" dirty="0"/>
              <a:t>27001 Requirements standard for an ISMS </a:t>
            </a:r>
          </a:p>
          <a:p>
            <a:r>
              <a:rPr lang="en-US" dirty="0"/>
              <a:t>27002 Code of practice for 27001 standards </a:t>
            </a:r>
          </a:p>
          <a:p>
            <a:r>
              <a:rPr lang="en-US" dirty="0"/>
              <a:t>27003 Guidance on implementing 27001 </a:t>
            </a:r>
          </a:p>
          <a:p>
            <a:r>
              <a:rPr lang="en-US" dirty="0"/>
              <a:t>27004 Guidance on measurements of the ISMS program, including suggested metrics </a:t>
            </a:r>
          </a:p>
          <a:p>
            <a:r>
              <a:rPr lang="en-US" dirty="0"/>
              <a:t>27005 Risk management </a:t>
            </a:r>
          </a:p>
          <a:p>
            <a:r>
              <a:rPr lang="en-US" dirty="0"/>
              <a:t>27006 Guide to the ISO27000 certification process </a:t>
            </a:r>
          </a:p>
          <a:p>
            <a:r>
              <a:rPr lang="en-US" dirty="0"/>
              <a:t>27007/008 Guide to auditing the ISMS program and controls</a:t>
            </a:r>
          </a:p>
        </p:txBody>
      </p:sp>
    </p:spTree>
    <p:extLst>
      <p:ext uri="{BB962C8B-B14F-4D97-AF65-F5344CB8AC3E}">
        <p14:creationId xmlns:p14="http://schemas.microsoft.com/office/powerpoint/2010/main" val="357285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725C-C9A4-444A-A00F-53097DEDA6A0}"/>
              </a:ext>
            </a:extLst>
          </p:cNvPr>
          <p:cNvSpPr>
            <a:spLocks noGrp="1"/>
          </p:cNvSpPr>
          <p:nvPr>
            <p:ph type="title"/>
          </p:nvPr>
        </p:nvSpPr>
        <p:spPr/>
        <p:txBody>
          <a:bodyPr/>
          <a:lstStyle/>
          <a:p>
            <a:r>
              <a:rPr lang="en-US" dirty="0"/>
              <a:t>NIST</a:t>
            </a:r>
          </a:p>
        </p:txBody>
      </p:sp>
      <p:sp>
        <p:nvSpPr>
          <p:cNvPr id="3" name="Content Placeholder 2">
            <a:extLst>
              <a:ext uri="{FF2B5EF4-FFF2-40B4-BE49-F238E27FC236}">
                <a16:creationId xmlns:a16="http://schemas.microsoft.com/office/drawing/2014/main" id="{A1A46D3B-C196-4E6C-ACC9-4DD390C549E0}"/>
              </a:ext>
            </a:extLst>
          </p:cNvPr>
          <p:cNvSpPr>
            <a:spLocks noGrp="1"/>
          </p:cNvSpPr>
          <p:nvPr>
            <p:ph idx="1"/>
          </p:nvPr>
        </p:nvSpPr>
        <p:spPr/>
        <p:txBody>
          <a:bodyPr>
            <a:normAutofit/>
          </a:bodyPr>
          <a:lstStyle/>
          <a:p>
            <a:r>
              <a:rPr lang="en-US" sz="2000" dirty="0"/>
              <a:t>The NIST IT Security Framework is one of the most common. It’s used regularly in higher ed, government, and some business. Pretty much only the USA.</a:t>
            </a:r>
          </a:p>
          <a:p>
            <a:pPr lvl="1"/>
            <a:r>
              <a:rPr lang="en-US" sz="2000" dirty="0"/>
              <a:t>It’s free.</a:t>
            </a:r>
          </a:p>
          <a:p>
            <a:pPr lvl="1"/>
            <a:r>
              <a:rPr lang="en-US" sz="2000" dirty="0"/>
              <a:t>It’s effective.</a:t>
            </a:r>
          </a:p>
          <a:p>
            <a:pPr lvl="1"/>
            <a:r>
              <a:rPr lang="en-US" sz="2000" dirty="0"/>
              <a:t>It can be a lot of material to digest, but it is also very comprehensive. You can find a NIST standard for almost anything. </a:t>
            </a:r>
          </a:p>
        </p:txBody>
      </p:sp>
    </p:spTree>
    <p:extLst>
      <p:ext uri="{BB962C8B-B14F-4D97-AF65-F5344CB8AC3E}">
        <p14:creationId xmlns:p14="http://schemas.microsoft.com/office/powerpoint/2010/main" val="393453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2A42-1C78-445B-AE29-184880866D31}"/>
              </a:ext>
            </a:extLst>
          </p:cNvPr>
          <p:cNvSpPr>
            <a:spLocks noGrp="1"/>
          </p:cNvSpPr>
          <p:nvPr>
            <p:ph type="title"/>
          </p:nvPr>
        </p:nvSpPr>
        <p:spPr/>
        <p:txBody>
          <a:bodyPr/>
          <a:lstStyle/>
          <a:p>
            <a:r>
              <a:rPr lang="en-US" dirty="0"/>
              <a:t>NIST SP 800</a:t>
            </a:r>
          </a:p>
        </p:txBody>
      </p:sp>
      <p:sp>
        <p:nvSpPr>
          <p:cNvPr id="3" name="Content Placeholder 2">
            <a:extLst>
              <a:ext uri="{FF2B5EF4-FFF2-40B4-BE49-F238E27FC236}">
                <a16:creationId xmlns:a16="http://schemas.microsoft.com/office/drawing/2014/main" id="{8273C2AB-01CA-4355-A8ED-583E76155C76}"/>
              </a:ext>
            </a:extLst>
          </p:cNvPr>
          <p:cNvSpPr>
            <a:spLocks noGrp="1"/>
          </p:cNvSpPr>
          <p:nvPr>
            <p:ph idx="1"/>
          </p:nvPr>
        </p:nvSpPr>
        <p:spPr/>
        <p:txBody>
          <a:bodyPr>
            <a:normAutofit/>
          </a:bodyPr>
          <a:lstStyle/>
          <a:p>
            <a:r>
              <a:rPr lang="en-US" sz="2000" dirty="0"/>
              <a:t>NIST – The National Institute of Standards in Technology. The National Institute of Standards and Technology is a metrology laboratory, and a non-regulatory agency of the United States Department of Commerce. Its mission is to promote innovation and industrial competitiveness.</a:t>
            </a:r>
          </a:p>
          <a:p>
            <a:r>
              <a:rPr lang="en-US" sz="2000" dirty="0"/>
              <a:t>They issue standards documents on many facets of technology in commerce. Ever since the early 90s they have issued standards on data security, and prior to that with standards in telecommunication, etc.</a:t>
            </a:r>
          </a:p>
          <a:p>
            <a:r>
              <a:rPr lang="en-US" sz="2000" dirty="0"/>
              <a:t>The bulk of information security standards is organized into </a:t>
            </a:r>
            <a:r>
              <a:rPr lang="en-US" sz="2000" dirty="0">
                <a:hlinkClick r:id="rId2"/>
              </a:rPr>
              <a:t>Special Publication 800</a:t>
            </a:r>
            <a:r>
              <a:rPr lang="en-US" sz="2000" dirty="0"/>
              <a:t>.  There are additional publications that provide detailed guidelines for different aspects of security. 800.111 for example covers encryption of end user devices.</a:t>
            </a:r>
          </a:p>
        </p:txBody>
      </p:sp>
    </p:spTree>
    <p:extLst>
      <p:ext uri="{BB962C8B-B14F-4D97-AF65-F5344CB8AC3E}">
        <p14:creationId xmlns:p14="http://schemas.microsoft.com/office/powerpoint/2010/main" val="83199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A3BD-5AB7-490A-B059-07929B7D529F}"/>
              </a:ext>
            </a:extLst>
          </p:cNvPr>
          <p:cNvSpPr>
            <a:spLocks noGrp="1"/>
          </p:cNvSpPr>
          <p:nvPr>
            <p:ph type="title"/>
          </p:nvPr>
        </p:nvSpPr>
        <p:spPr/>
        <p:txBody>
          <a:bodyPr/>
          <a:lstStyle/>
          <a:p>
            <a:r>
              <a:rPr lang="en-US" dirty="0"/>
              <a:t>FIPS</a:t>
            </a:r>
          </a:p>
        </p:txBody>
      </p:sp>
      <p:sp>
        <p:nvSpPr>
          <p:cNvPr id="3" name="Content Placeholder 2">
            <a:extLst>
              <a:ext uri="{FF2B5EF4-FFF2-40B4-BE49-F238E27FC236}">
                <a16:creationId xmlns:a16="http://schemas.microsoft.com/office/drawing/2014/main" id="{1B1F7C39-78B7-480F-A852-ECE740425831}"/>
              </a:ext>
            </a:extLst>
          </p:cNvPr>
          <p:cNvSpPr>
            <a:spLocks noGrp="1"/>
          </p:cNvSpPr>
          <p:nvPr>
            <p:ph idx="1"/>
          </p:nvPr>
        </p:nvSpPr>
        <p:spPr/>
        <p:txBody>
          <a:bodyPr/>
          <a:lstStyle/>
          <a:p>
            <a:r>
              <a:rPr lang="en-US" dirty="0"/>
              <a:t>Federal Information processing Standards</a:t>
            </a:r>
          </a:p>
          <a:p>
            <a:pPr lvl="1"/>
            <a:r>
              <a:rPr lang="en-US" dirty="0"/>
              <a:t>US Government specifications for security requirements.</a:t>
            </a:r>
          </a:p>
          <a:p>
            <a:pPr lvl="1"/>
            <a:r>
              <a:rPr lang="en-US" dirty="0">
                <a:hlinkClick r:id="rId2"/>
              </a:rPr>
              <a:t>https://csrc.nist.gov/publications/fips</a:t>
            </a:r>
            <a:r>
              <a:rPr lang="en-US" dirty="0"/>
              <a:t> </a:t>
            </a:r>
          </a:p>
        </p:txBody>
      </p:sp>
    </p:spTree>
    <p:extLst>
      <p:ext uri="{BB962C8B-B14F-4D97-AF65-F5344CB8AC3E}">
        <p14:creationId xmlns:p14="http://schemas.microsoft.com/office/powerpoint/2010/main" val="306711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40" y="609599"/>
            <a:ext cx="10772775" cy="1227289"/>
          </a:xfrm>
        </p:spPr>
        <p:txBody>
          <a:bodyPr/>
          <a:lstStyle/>
          <a:p>
            <a:r>
              <a:rPr lang="en-US" dirty="0"/>
              <a:t>Trustworthy Systems</a:t>
            </a:r>
          </a:p>
        </p:txBody>
      </p:sp>
      <p:sp>
        <p:nvSpPr>
          <p:cNvPr id="3" name="Content Placeholder 2"/>
          <p:cNvSpPr>
            <a:spLocks noGrp="1"/>
          </p:cNvSpPr>
          <p:nvPr>
            <p:ph idx="1"/>
          </p:nvPr>
        </p:nvSpPr>
        <p:spPr>
          <a:xfrm>
            <a:off x="657224" y="2157730"/>
            <a:ext cx="10753725" cy="3874769"/>
          </a:xfrm>
        </p:spPr>
        <p:txBody>
          <a:bodyPr>
            <a:noAutofit/>
          </a:bodyPr>
          <a:lstStyle/>
          <a:p>
            <a:pPr marL="4572" lvl="1" indent="0">
              <a:buNone/>
            </a:pPr>
            <a:r>
              <a:rPr lang="en-US" sz="2000" dirty="0"/>
              <a:t>What makes systems trustworthy?</a:t>
            </a:r>
          </a:p>
          <a:p>
            <a:pPr marL="560070" lvl="3" indent="-285750">
              <a:buFont typeface="Arial" charset="0"/>
              <a:buChar char="•"/>
            </a:pPr>
            <a:r>
              <a:rPr lang="en-US" sz="2000" i="0" dirty="0"/>
              <a:t>Multiple attributes of trustworthiness include security, safety, reliability, etc.</a:t>
            </a:r>
          </a:p>
          <a:p>
            <a:pPr marL="560070" lvl="3" indent="-285750">
              <a:buFont typeface="Arial" charset="0"/>
              <a:buChar char="•"/>
            </a:pPr>
            <a:r>
              <a:rPr lang="en-US" sz="2000" i="0" dirty="0"/>
              <a:t>Privacy must be considered one of the attributes</a:t>
            </a:r>
          </a:p>
          <a:p>
            <a:pPr marL="560070" lvl="3" indent="-285750">
              <a:buFont typeface="Arial" charset="0"/>
              <a:buChar char="•"/>
            </a:pPr>
            <a:endParaRPr lang="en-US" sz="2000" i="0" dirty="0"/>
          </a:p>
          <a:p>
            <a:r>
              <a:rPr lang="en-US" sz="2000" dirty="0"/>
              <a:t>How can we know if systems are trustworthy?</a:t>
            </a:r>
          </a:p>
          <a:p>
            <a:pPr marL="617220" lvl="4" indent="-342900">
              <a:spcBef>
                <a:spcPts val="1300"/>
              </a:spcBef>
              <a:buFont typeface="Arial" charset="0"/>
              <a:buChar char="•"/>
            </a:pPr>
            <a:r>
              <a:rPr lang="en-US" sz="2000" dirty="0"/>
              <a:t>Repeatable and measurable approaches help provide a sufficient base of evidence</a:t>
            </a:r>
          </a:p>
          <a:p>
            <a:pPr marL="617220" lvl="4" indent="-342900">
              <a:spcBef>
                <a:spcPts val="1300"/>
              </a:spcBef>
              <a:buFont typeface="Arial" charset="0"/>
              <a:buChar char="•"/>
            </a:pPr>
            <a:r>
              <a:rPr lang="en-US" sz="2000" dirty="0"/>
              <a:t>Privacy needs a body of guidance for repeatable and measurable approaches similar to other attributes of trustworthiness</a:t>
            </a:r>
          </a:p>
        </p:txBody>
      </p:sp>
    </p:spTree>
    <p:extLst>
      <p:ext uri="{BB962C8B-B14F-4D97-AF65-F5344CB8AC3E}">
        <p14:creationId xmlns:p14="http://schemas.microsoft.com/office/powerpoint/2010/main" val="12967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A137-DAE8-407E-968E-BD8FF18DEB70}"/>
              </a:ext>
            </a:extLst>
          </p:cNvPr>
          <p:cNvSpPr>
            <a:spLocks noGrp="1"/>
          </p:cNvSpPr>
          <p:nvPr>
            <p:ph type="title"/>
          </p:nvPr>
        </p:nvSpPr>
        <p:spPr/>
        <p:txBody>
          <a:bodyPr/>
          <a:lstStyle/>
          <a:p>
            <a:r>
              <a:rPr lang="en-US" dirty="0"/>
              <a:t>Security Frameworks</a:t>
            </a:r>
          </a:p>
        </p:txBody>
      </p:sp>
      <p:sp>
        <p:nvSpPr>
          <p:cNvPr id="3" name="Content Placeholder 2">
            <a:extLst>
              <a:ext uri="{FF2B5EF4-FFF2-40B4-BE49-F238E27FC236}">
                <a16:creationId xmlns:a16="http://schemas.microsoft.com/office/drawing/2014/main" id="{E68CB683-8007-4417-9758-03A49E05AA06}"/>
              </a:ext>
            </a:extLst>
          </p:cNvPr>
          <p:cNvSpPr>
            <a:spLocks noGrp="1"/>
          </p:cNvSpPr>
          <p:nvPr>
            <p:ph idx="1"/>
          </p:nvPr>
        </p:nvSpPr>
        <p:spPr/>
        <p:txBody>
          <a:bodyPr>
            <a:normAutofit/>
          </a:bodyPr>
          <a:lstStyle/>
          <a:p>
            <a:r>
              <a:rPr lang="en-US" sz="2000" dirty="0"/>
              <a:t>You hear the words “best practices” used a lot.</a:t>
            </a:r>
          </a:p>
          <a:p>
            <a:pPr lvl="1"/>
            <a:r>
              <a:rPr lang="en-US" sz="2000" dirty="0"/>
              <a:t>Security isn’t done the same way at every organization. Risk appetite, culture, needs, all dictate strategy and buy-in.</a:t>
            </a:r>
          </a:p>
          <a:p>
            <a:pPr lvl="1"/>
            <a:r>
              <a:rPr lang="en-US" sz="2000" dirty="0"/>
              <a:t>Security frameworks provide an objective basis in a field where subjective assessments are common. </a:t>
            </a:r>
          </a:p>
          <a:p>
            <a:pPr lvl="1"/>
            <a:r>
              <a:rPr lang="en-US" sz="2000" dirty="0"/>
              <a:t>Frameworks are developed by experts based on real-world performance. (Enhanced or validate security posture.)</a:t>
            </a:r>
          </a:p>
        </p:txBody>
      </p:sp>
    </p:spTree>
    <p:extLst>
      <p:ext uri="{BB962C8B-B14F-4D97-AF65-F5344CB8AC3E}">
        <p14:creationId xmlns:p14="http://schemas.microsoft.com/office/powerpoint/2010/main" val="315492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537A56F-2650-4A03-8DBA-AB8436064ABA}"/>
              </a:ext>
            </a:extLst>
          </p:cNvPr>
          <p:cNvGrpSpPr/>
          <p:nvPr/>
        </p:nvGrpSpPr>
        <p:grpSpPr>
          <a:xfrm>
            <a:off x="810491" y="913139"/>
            <a:ext cx="10571018" cy="5434987"/>
            <a:chOff x="551833" y="758202"/>
            <a:chExt cx="10571018" cy="5434987"/>
          </a:xfrm>
        </p:grpSpPr>
        <p:grpSp>
          <p:nvGrpSpPr>
            <p:cNvPr id="5" name="Group 4">
              <a:extLst>
                <a:ext uri="{FF2B5EF4-FFF2-40B4-BE49-F238E27FC236}">
                  <a16:creationId xmlns:a16="http://schemas.microsoft.com/office/drawing/2014/main" id="{6E80F84B-CE55-4FBB-A366-42540F8CF2CF}"/>
                </a:ext>
              </a:extLst>
            </p:cNvPr>
            <p:cNvGrpSpPr>
              <a:grpSpLocks/>
            </p:cNvGrpSpPr>
            <p:nvPr/>
          </p:nvGrpSpPr>
          <p:grpSpPr bwMode="auto">
            <a:xfrm>
              <a:off x="553631" y="4485906"/>
              <a:ext cx="3803257" cy="1680599"/>
              <a:chOff x="-63" y="2747"/>
              <a:chExt cx="2115" cy="885"/>
            </a:xfrm>
          </p:grpSpPr>
          <p:sp>
            <p:nvSpPr>
              <p:cNvPr id="48" name="Text Box 4">
                <a:extLst>
                  <a:ext uri="{FF2B5EF4-FFF2-40B4-BE49-F238E27FC236}">
                    <a16:creationId xmlns:a16="http://schemas.microsoft.com/office/drawing/2014/main" id="{27BB811F-80AC-42C0-9E92-CFF720470FA9}"/>
                  </a:ext>
                </a:extLst>
              </p:cNvPr>
              <p:cNvSpPr txBox="1">
                <a:spLocks noChangeArrowheads="1"/>
              </p:cNvSpPr>
              <p:nvPr/>
            </p:nvSpPr>
            <p:spPr bwMode="auto">
              <a:xfrm>
                <a:off x="-63" y="3277"/>
                <a:ext cx="211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Determine security control effectiveness (i.e., controls implemented correctly, operating as intended, meeting security requirements)</a:t>
                </a:r>
              </a:p>
            </p:txBody>
          </p:sp>
          <p:grpSp>
            <p:nvGrpSpPr>
              <p:cNvPr id="49" name="Group 5">
                <a:extLst>
                  <a:ext uri="{FF2B5EF4-FFF2-40B4-BE49-F238E27FC236}">
                    <a16:creationId xmlns:a16="http://schemas.microsoft.com/office/drawing/2014/main" id="{C0B45335-3C33-47D1-83CC-1FDF9543C711}"/>
                  </a:ext>
                </a:extLst>
              </p:cNvPr>
              <p:cNvGrpSpPr>
                <a:grpSpLocks/>
              </p:cNvGrpSpPr>
              <p:nvPr/>
            </p:nvGrpSpPr>
            <p:grpSpPr bwMode="auto">
              <a:xfrm>
                <a:off x="443" y="2747"/>
                <a:ext cx="1284" cy="475"/>
                <a:chOff x="443" y="2747"/>
                <a:chExt cx="1284" cy="475"/>
              </a:xfrm>
            </p:grpSpPr>
            <p:sp>
              <p:nvSpPr>
                <p:cNvPr id="50" name="Text Box 6">
                  <a:extLst>
                    <a:ext uri="{FF2B5EF4-FFF2-40B4-BE49-F238E27FC236}">
                      <a16:creationId xmlns:a16="http://schemas.microsoft.com/office/drawing/2014/main" id="{3C0240BA-DD17-4FB4-96CC-07105170B7B8}"/>
                    </a:ext>
                  </a:extLst>
                </p:cNvPr>
                <p:cNvSpPr txBox="1">
                  <a:spLocks noChangeArrowheads="1"/>
                </p:cNvSpPr>
                <p:nvPr/>
              </p:nvSpPr>
              <p:spPr bwMode="auto">
                <a:xfrm>
                  <a:off x="443" y="2747"/>
                  <a:ext cx="128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SP 800-53A </a:t>
                  </a:r>
                </a:p>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Control Effectiveness Audit</a:t>
                  </a:r>
                </a:p>
              </p:txBody>
            </p:sp>
            <p:sp>
              <p:nvSpPr>
                <p:cNvPr id="51" name="Text Box 7">
                  <a:extLst>
                    <a:ext uri="{FF2B5EF4-FFF2-40B4-BE49-F238E27FC236}">
                      <a16:creationId xmlns:a16="http://schemas.microsoft.com/office/drawing/2014/main" id="{75B6C9AB-EF30-41AD-A689-F43718B458F4}"/>
                    </a:ext>
                  </a:extLst>
                </p:cNvPr>
                <p:cNvSpPr txBox="1">
                  <a:spLocks noChangeArrowheads="1"/>
                </p:cNvSpPr>
                <p:nvPr/>
              </p:nvSpPr>
              <p:spPr bwMode="auto">
                <a:xfrm>
                  <a:off x="581" y="2963"/>
                  <a:ext cx="1008"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en-US" sz="1400" b="1" dirty="0">
                      <a:solidFill>
                        <a:schemeClr val="accent2">
                          <a:lumMod val="50000"/>
                        </a:schemeClr>
                      </a:solidFill>
                      <a:latin typeface="Arial" panose="020B0604020202020204" pitchFamily="34" charset="0"/>
                      <a:cs typeface="Arial" panose="020B0604020202020204" pitchFamily="34" charset="0"/>
                    </a:rPr>
                    <a:t>ASSESS</a:t>
                  </a:r>
                </a:p>
                <a:p>
                  <a:pPr algn="ctr" fontAlgn="base">
                    <a:spcBef>
                      <a:spcPct val="0"/>
                    </a:spcBef>
                    <a:spcAft>
                      <a:spcPct val="0"/>
                    </a:spcAft>
                  </a:pPr>
                  <a:r>
                    <a:rPr lang="en-US" altLang="en-US" sz="1200" b="1" dirty="0">
                      <a:solidFill>
                        <a:schemeClr val="accent2">
                          <a:lumMod val="50000"/>
                        </a:schemeClr>
                      </a:solidFill>
                      <a:latin typeface="Arial" panose="020B0604020202020204" pitchFamily="34" charset="0"/>
                      <a:cs typeface="Arial" panose="020B0604020202020204" pitchFamily="34" charset="0"/>
                    </a:rPr>
                    <a:t>Security Controls</a:t>
                  </a:r>
                </a:p>
              </p:txBody>
            </p:sp>
          </p:grpSp>
        </p:grpSp>
        <p:pic>
          <p:nvPicPr>
            <p:cNvPr id="6" name="Picture 8">
              <a:extLst>
                <a:ext uri="{FF2B5EF4-FFF2-40B4-BE49-F238E27FC236}">
                  <a16:creationId xmlns:a16="http://schemas.microsoft.com/office/drawing/2014/main" id="{8A5EC59F-3FC1-40B5-B67B-D557C34FBF62}"/>
                </a:ext>
              </a:extLst>
            </p:cNvPr>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788462" y="2847082"/>
              <a:ext cx="2017614" cy="1661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EB4AB456-F935-42C9-9861-80C3DD7EF140}"/>
                </a:ext>
              </a:extLst>
            </p:cNvPr>
            <p:cNvSpPr txBox="1">
              <a:spLocks noChangeArrowheads="1"/>
            </p:cNvSpPr>
            <p:nvPr/>
          </p:nvSpPr>
          <p:spPr bwMode="auto">
            <a:xfrm>
              <a:off x="552608" y="2003900"/>
              <a:ext cx="380395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endParaRPr lang="en-US" altLang="en-US" sz="200" dirty="0">
                <a:solidFill>
                  <a:prstClr val="white"/>
                </a:solidFill>
                <a:latin typeface="Arial" panose="020B0604020202020204" pitchFamily="34" charset="0"/>
                <a:cs typeface="Arial" panose="020B0604020202020204" pitchFamily="34" charset="0"/>
              </a:endParaRPr>
            </a:p>
            <a:p>
              <a:pPr algn="ctr" fontAlgn="base">
                <a:lnSpc>
                  <a:spcPct val="50000"/>
                </a:lnSpc>
                <a:spcBef>
                  <a:spcPct val="0"/>
                </a:spcBef>
                <a:spcAft>
                  <a:spcPct val="0"/>
                </a:spcAft>
              </a:pPr>
              <a:endParaRPr lang="en-US" altLang="en-US" sz="200" dirty="0">
                <a:solidFill>
                  <a:prstClr val="white"/>
                </a:solidFill>
                <a:latin typeface="Arial" panose="020B0604020202020204" pitchFamily="34" charset="0"/>
                <a:cs typeface="Arial" panose="020B0604020202020204" pitchFamily="34" charset="0"/>
              </a:endParaRPr>
            </a:p>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Continuously track changes to the information system that may affect security controls and reassess control effectiveness</a:t>
              </a:r>
            </a:p>
          </p:txBody>
        </p:sp>
        <p:sp>
          <p:nvSpPr>
            <p:cNvPr id="8" name="Text Box 10">
              <a:extLst>
                <a:ext uri="{FF2B5EF4-FFF2-40B4-BE49-F238E27FC236}">
                  <a16:creationId xmlns:a16="http://schemas.microsoft.com/office/drawing/2014/main" id="{86194944-CD0D-4672-A4E9-BFD9835D7B9D}"/>
                </a:ext>
              </a:extLst>
            </p:cNvPr>
            <p:cNvSpPr txBox="1">
              <a:spLocks noChangeArrowheads="1"/>
            </p:cNvSpPr>
            <p:nvPr/>
          </p:nvSpPr>
          <p:spPr bwMode="auto">
            <a:xfrm>
              <a:off x="1495903" y="856463"/>
              <a:ext cx="2157876"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2000" b="1" dirty="0">
                  <a:solidFill>
                    <a:srgbClr val="63A537">
                      <a:lumMod val="50000"/>
                    </a:srgbClr>
                  </a:solidFill>
                  <a:latin typeface="Arial" panose="020B0604020202020204" pitchFamily="34" charset="0"/>
                  <a:cs typeface="Arial" panose="020B0604020202020204" pitchFamily="34" charset="0"/>
                </a:rPr>
                <a:t> </a:t>
              </a:r>
              <a:r>
                <a:rPr lang="en-US" altLang="en-US" sz="1100" b="1" dirty="0">
                  <a:solidFill>
                    <a:srgbClr val="63A537">
                      <a:lumMod val="50000"/>
                    </a:srgbClr>
                  </a:solidFill>
                  <a:latin typeface="Arial" panose="020B0604020202020204" pitchFamily="34" charset="0"/>
                  <a:cs typeface="Arial" panose="020B0604020202020204" pitchFamily="34" charset="0"/>
                </a:rPr>
                <a:t>SP 800-37 / SP 800-53A</a:t>
              </a:r>
            </a:p>
            <a:p>
              <a:pPr algn="ctr" fontAlgn="base">
                <a:spcBef>
                  <a:spcPct val="0"/>
                </a:spcBef>
                <a:spcAft>
                  <a:spcPct val="0"/>
                </a:spcAft>
                <a:buClr>
                  <a:srgbClr val="BBE0E3"/>
                </a:buClr>
                <a:buFont typeface="Wingdings" panose="05000000000000000000" pitchFamily="2" charset="2"/>
                <a:buNone/>
              </a:pPr>
              <a:r>
                <a:rPr lang="en-US" altLang="en-US" sz="1100" dirty="0">
                  <a:solidFill>
                    <a:srgbClr val="63A537">
                      <a:lumMod val="50000"/>
                    </a:srgbClr>
                  </a:solidFill>
                  <a:latin typeface="Arial" panose="020B0604020202020204" pitchFamily="34" charset="0"/>
                  <a:cs typeface="Arial" panose="020B0604020202020204" pitchFamily="34" charset="0"/>
                </a:rPr>
                <a:t> </a:t>
              </a:r>
              <a:r>
                <a:rPr lang="en-US" altLang="en-US" sz="1100" b="1" dirty="0">
                  <a:solidFill>
                    <a:srgbClr val="63A537">
                      <a:lumMod val="50000"/>
                    </a:srgbClr>
                  </a:solidFill>
                  <a:latin typeface="Arial" panose="020B0604020202020204" pitchFamily="34" charset="0"/>
                  <a:cs typeface="Arial" panose="020B0604020202020204" pitchFamily="34" charset="0"/>
                </a:rPr>
                <a:t>Continuous Monitoring</a:t>
              </a:r>
            </a:p>
          </p:txBody>
        </p:sp>
        <p:sp>
          <p:nvSpPr>
            <p:cNvPr id="9" name="Text Box 11">
              <a:extLst>
                <a:ext uri="{FF2B5EF4-FFF2-40B4-BE49-F238E27FC236}">
                  <a16:creationId xmlns:a16="http://schemas.microsoft.com/office/drawing/2014/main" id="{E27BDBCE-093F-496C-8CEE-8975D3815F90}"/>
                </a:ext>
              </a:extLst>
            </p:cNvPr>
            <p:cNvSpPr txBox="1">
              <a:spLocks noChangeArrowheads="1"/>
            </p:cNvSpPr>
            <p:nvPr/>
          </p:nvSpPr>
          <p:spPr bwMode="auto">
            <a:xfrm>
              <a:off x="1711691" y="1419190"/>
              <a:ext cx="1812616" cy="49244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0"/>
                </a:spcAft>
              </a:pPr>
              <a:r>
                <a:rPr lang="en-US" altLang="en-US" sz="1400" b="1" dirty="0">
                  <a:solidFill>
                    <a:schemeClr val="accent2">
                      <a:lumMod val="50000"/>
                    </a:schemeClr>
                  </a:solidFill>
                  <a:latin typeface="Arial" panose="020B0604020202020204" pitchFamily="34" charset="0"/>
                  <a:cs typeface="Arial" panose="020B0604020202020204" pitchFamily="34" charset="0"/>
                </a:rPr>
                <a:t>MONITOR</a:t>
              </a:r>
            </a:p>
            <a:p>
              <a:pPr algn="ctr" fontAlgn="base">
                <a:spcBef>
                  <a:spcPct val="0"/>
                </a:spcBef>
                <a:spcAft>
                  <a:spcPct val="0"/>
                </a:spcAft>
              </a:pPr>
              <a:r>
                <a:rPr lang="en-US" altLang="en-US" sz="1200" b="1" dirty="0">
                  <a:solidFill>
                    <a:schemeClr val="accent2">
                      <a:lumMod val="50000"/>
                    </a:schemeClr>
                  </a:solidFill>
                  <a:latin typeface="Arial" panose="020B0604020202020204" pitchFamily="34" charset="0"/>
                  <a:cs typeface="Arial" panose="020B0604020202020204" pitchFamily="34" charset="0"/>
                </a:rPr>
                <a:t>Security Controls</a:t>
              </a:r>
            </a:p>
          </p:txBody>
        </p:sp>
        <p:sp>
          <p:nvSpPr>
            <p:cNvPr id="10" name="Text Box 13">
              <a:extLst>
                <a:ext uri="{FF2B5EF4-FFF2-40B4-BE49-F238E27FC236}">
                  <a16:creationId xmlns:a16="http://schemas.microsoft.com/office/drawing/2014/main" id="{9432D2CA-5403-46C0-9CDF-FFC4B08233B4}"/>
                </a:ext>
              </a:extLst>
            </p:cNvPr>
            <p:cNvSpPr txBox="1">
              <a:spLocks noChangeArrowheads="1"/>
            </p:cNvSpPr>
            <p:nvPr/>
          </p:nvSpPr>
          <p:spPr bwMode="auto">
            <a:xfrm>
              <a:off x="7312177" y="5519158"/>
              <a:ext cx="3757402"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Document in the security plan, the security requirements for the information system and the security controls planned or in place</a:t>
              </a:r>
            </a:p>
          </p:txBody>
        </p:sp>
        <p:sp>
          <p:nvSpPr>
            <p:cNvPr id="11" name="Text Box 14">
              <a:extLst>
                <a:ext uri="{FF2B5EF4-FFF2-40B4-BE49-F238E27FC236}">
                  <a16:creationId xmlns:a16="http://schemas.microsoft.com/office/drawing/2014/main" id="{16F6FB0E-250B-48FE-861D-0B09F5ABEEF8}"/>
                </a:ext>
              </a:extLst>
            </p:cNvPr>
            <p:cNvSpPr txBox="1">
              <a:spLocks noChangeArrowheads="1"/>
            </p:cNvSpPr>
            <p:nvPr/>
          </p:nvSpPr>
          <p:spPr bwMode="auto">
            <a:xfrm>
              <a:off x="7654519" y="4472151"/>
              <a:ext cx="27297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SP 800-17 </a:t>
              </a:r>
            </a:p>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System Security Plan (SSP)</a:t>
              </a:r>
            </a:p>
          </p:txBody>
        </p:sp>
        <p:sp>
          <p:nvSpPr>
            <p:cNvPr id="12" name="Text Box 15">
              <a:extLst>
                <a:ext uri="{FF2B5EF4-FFF2-40B4-BE49-F238E27FC236}">
                  <a16:creationId xmlns:a16="http://schemas.microsoft.com/office/drawing/2014/main" id="{E5323846-B1F8-4761-BCC1-8402C4647473}"/>
                </a:ext>
              </a:extLst>
            </p:cNvPr>
            <p:cNvSpPr txBox="1">
              <a:spLocks noChangeArrowheads="1"/>
            </p:cNvSpPr>
            <p:nvPr/>
          </p:nvSpPr>
          <p:spPr bwMode="auto">
            <a:xfrm>
              <a:off x="8113068" y="4901889"/>
              <a:ext cx="1812616" cy="492443"/>
            </a:xfrm>
            <a:prstGeom prst="rect">
              <a:avLst/>
            </a:prstGeom>
            <a:solidFill>
              <a:srgbClr val="FFC000"/>
            </a:solidFill>
            <a:ln>
              <a:noFill/>
            </a:ln>
            <a:effec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DOCUMENT </a:t>
              </a:r>
              <a:r>
                <a:rPr lang="en-US" altLang="en-US" sz="1200" b="1" dirty="0">
                  <a:solidFill>
                    <a:srgbClr val="63A537">
                      <a:lumMod val="50000"/>
                    </a:srgbClr>
                  </a:solidFill>
                  <a:latin typeface="Arial" panose="020B0604020202020204" pitchFamily="34" charset="0"/>
                  <a:cs typeface="Arial" panose="020B0604020202020204" pitchFamily="34" charset="0"/>
                </a:rPr>
                <a:t>Security Controls</a:t>
              </a:r>
              <a:endParaRPr lang="en-US" altLang="en-US" sz="1300" b="1" dirty="0">
                <a:solidFill>
                  <a:srgbClr val="63A537">
                    <a:lumMod val="50000"/>
                  </a:srgbClr>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BE7A7F3F-4930-4D0D-9975-DF1C108A0B6F}"/>
                </a:ext>
              </a:extLst>
            </p:cNvPr>
            <p:cNvGrpSpPr>
              <a:grpSpLocks/>
            </p:cNvGrpSpPr>
            <p:nvPr/>
          </p:nvGrpSpPr>
          <p:grpSpPr bwMode="auto">
            <a:xfrm>
              <a:off x="1495903" y="1362080"/>
              <a:ext cx="8694444" cy="4082810"/>
              <a:chOff x="461" y="1102"/>
              <a:chExt cx="4835" cy="2150"/>
            </a:xfrm>
          </p:grpSpPr>
          <p:grpSp>
            <p:nvGrpSpPr>
              <p:cNvPr id="34" name="Group 17">
                <a:extLst>
                  <a:ext uri="{FF2B5EF4-FFF2-40B4-BE49-F238E27FC236}">
                    <a16:creationId xmlns:a16="http://schemas.microsoft.com/office/drawing/2014/main" id="{BB77D634-1A81-4C6F-9D4D-E126EBFFD075}"/>
                  </a:ext>
                </a:extLst>
              </p:cNvPr>
              <p:cNvGrpSpPr>
                <a:grpSpLocks/>
              </p:cNvGrpSpPr>
              <p:nvPr/>
            </p:nvGrpSpPr>
            <p:grpSpPr bwMode="auto">
              <a:xfrm flipV="1">
                <a:off x="461" y="1102"/>
                <a:ext cx="0" cy="2125"/>
                <a:chOff x="425" y="1353"/>
                <a:chExt cx="0" cy="2125"/>
              </a:xfrm>
            </p:grpSpPr>
            <p:sp>
              <p:nvSpPr>
                <p:cNvPr id="45" name="Line 18">
                  <a:extLst>
                    <a:ext uri="{FF2B5EF4-FFF2-40B4-BE49-F238E27FC236}">
                      <a16:creationId xmlns:a16="http://schemas.microsoft.com/office/drawing/2014/main" id="{6271D931-1D3A-4AA4-8B87-7741A7ADC885}"/>
                    </a:ext>
                  </a:extLst>
                </p:cNvPr>
                <p:cNvSpPr>
                  <a:spLocks noChangeShapeType="1"/>
                </p:cNvSpPr>
                <p:nvPr/>
              </p:nvSpPr>
              <p:spPr bwMode="auto">
                <a:xfrm>
                  <a:off x="425" y="316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6" name="Line 19">
                  <a:extLst>
                    <a:ext uri="{FF2B5EF4-FFF2-40B4-BE49-F238E27FC236}">
                      <a16:creationId xmlns:a16="http://schemas.microsoft.com/office/drawing/2014/main" id="{40A221BF-6503-484D-9ECD-8F81D78292EE}"/>
                    </a:ext>
                  </a:extLst>
                </p:cNvPr>
                <p:cNvSpPr>
                  <a:spLocks noChangeShapeType="1"/>
                </p:cNvSpPr>
                <p:nvPr/>
              </p:nvSpPr>
              <p:spPr bwMode="auto">
                <a:xfrm>
                  <a:off x="425" y="2259"/>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7" name="Line 20">
                  <a:extLst>
                    <a:ext uri="{FF2B5EF4-FFF2-40B4-BE49-F238E27FC236}">
                      <a16:creationId xmlns:a16="http://schemas.microsoft.com/office/drawing/2014/main" id="{E10920DA-565E-44D6-9F27-A7250E93CB14}"/>
                    </a:ext>
                  </a:extLst>
                </p:cNvPr>
                <p:cNvSpPr>
                  <a:spLocks noChangeShapeType="1"/>
                </p:cNvSpPr>
                <p:nvPr/>
              </p:nvSpPr>
              <p:spPr bwMode="auto">
                <a:xfrm>
                  <a:off x="425" y="1353"/>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nvGrpSpPr>
              <p:cNvPr id="35" name="Group 21">
                <a:extLst>
                  <a:ext uri="{FF2B5EF4-FFF2-40B4-BE49-F238E27FC236}">
                    <a16:creationId xmlns:a16="http://schemas.microsoft.com/office/drawing/2014/main" id="{F8CBFDA1-7957-4FF5-8D48-ACE433ABE37E}"/>
                  </a:ext>
                </a:extLst>
              </p:cNvPr>
              <p:cNvGrpSpPr>
                <a:grpSpLocks/>
              </p:cNvGrpSpPr>
              <p:nvPr/>
            </p:nvGrpSpPr>
            <p:grpSpPr bwMode="auto">
              <a:xfrm flipV="1">
                <a:off x="5249" y="1118"/>
                <a:ext cx="47" cy="2134"/>
                <a:chOff x="5213" y="1335"/>
                <a:chExt cx="47" cy="2134"/>
              </a:xfrm>
            </p:grpSpPr>
            <p:sp>
              <p:nvSpPr>
                <p:cNvPr id="42" name="Line 22">
                  <a:extLst>
                    <a:ext uri="{FF2B5EF4-FFF2-40B4-BE49-F238E27FC236}">
                      <a16:creationId xmlns:a16="http://schemas.microsoft.com/office/drawing/2014/main" id="{0D8FDFAD-AC07-4984-BCFF-EAE0EE0A5754}"/>
                    </a:ext>
                  </a:extLst>
                </p:cNvPr>
                <p:cNvSpPr>
                  <a:spLocks noChangeShapeType="1"/>
                </p:cNvSpPr>
                <p:nvPr/>
              </p:nvSpPr>
              <p:spPr bwMode="auto">
                <a:xfrm rot="10800000">
                  <a:off x="5213" y="1335"/>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3" name="Line 23">
                  <a:extLst>
                    <a:ext uri="{FF2B5EF4-FFF2-40B4-BE49-F238E27FC236}">
                      <a16:creationId xmlns:a16="http://schemas.microsoft.com/office/drawing/2014/main" id="{08DF90AE-7DF0-4570-8EE6-F327B34E8400}"/>
                    </a:ext>
                  </a:extLst>
                </p:cNvPr>
                <p:cNvSpPr>
                  <a:spLocks noChangeShapeType="1"/>
                </p:cNvSpPr>
                <p:nvPr/>
              </p:nvSpPr>
              <p:spPr bwMode="auto">
                <a:xfrm rot="10800000">
                  <a:off x="5260" y="2263"/>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4" name="Line 24">
                  <a:extLst>
                    <a:ext uri="{FF2B5EF4-FFF2-40B4-BE49-F238E27FC236}">
                      <a16:creationId xmlns:a16="http://schemas.microsoft.com/office/drawing/2014/main" id="{DA2E327E-DAC0-4DFC-99E1-FB5B63E551DC}"/>
                    </a:ext>
                  </a:extLst>
                </p:cNvPr>
                <p:cNvSpPr>
                  <a:spLocks noChangeShapeType="1"/>
                </p:cNvSpPr>
                <p:nvPr/>
              </p:nvSpPr>
              <p:spPr bwMode="auto">
                <a:xfrm rot="10800000">
                  <a:off x="5251" y="3153"/>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nvGrpSpPr>
              <p:cNvPr id="36" name="Group 25">
                <a:extLst>
                  <a:ext uri="{FF2B5EF4-FFF2-40B4-BE49-F238E27FC236}">
                    <a16:creationId xmlns:a16="http://schemas.microsoft.com/office/drawing/2014/main" id="{D26234DD-6C86-4DF9-9382-87172BE682CA}"/>
                  </a:ext>
                </a:extLst>
              </p:cNvPr>
              <p:cNvGrpSpPr>
                <a:grpSpLocks/>
              </p:cNvGrpSpPr>
              <p:nvPr/>
            </p:nvGrpSpPr>
            <p:grpSpPr bwMode="auto">
              <a:xfrm>
                <a:off x="1908" y="1260"/>
                <a:ext cx="1948" cy="0"/>
                <a:chOff x="1908" y="1260"/>
                <a:chExt cx="1948" cy="0"/>
              </a:xfrm>
            </p:grpSpPr>
            <p:sp>
              <p:nvSpPr>
                <p:cNvPr id="40" name="Line 26">
                  <a:extLst>
                    <a:ext uri="{FF2B5EF4-FFF2-40B4-BE49-F238E27FC236}">
                      <a16:creationId xmlns:a16="http://schemas.microsoft.com/office/drawing/2014/main" id="{F733BA1F-A870-48BE-BF89-B549EA76FDF5}"/>
                    </a:ext>
                  </a:extLst>
                </p:cNvPr>
                <p:cNvSpPr>
                  <a:spLocks noChangeShapeType="1"/>
                </p:cNvSpPr>
                <p:nvPr/>
              </p:nvSpPr>
              <p:spPr bwMode="auto">
                <a:xfrm rot="16200000" flipH="1">
                  <a:off x="2066" y="110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1" name="Line 27">
                  <a:extLst>
                    <a:ext uri="{FF2B5EF4-FFF2-40B4-BE49-F238E27FC236}">
                      <a16:creationId xmlns:a16="http://schemas.microsoft.com/office/drawing/2014/main" id="{5C8C6001-CAA8-4DF2-A3C1-9F211991B768}"/>
                    </a:ext>
                  </a:extLst>
                </p:cNvPr>
                <p:cNvSpPr>
                  <a:spLocks noChangeShapeType="1"/>
                </p:cNvSpPr>
                <p:nvPr/>
              </p:nvSpPr>
              <p:spPr bwMode="auto">
                <a:xfrm rot="16200000" flipH="1">
                  <a:off x="3698" y="110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nvGrpSpPr>
              <p:cNvPr id="37" name="Group 28">
                <a:extLst>
                  <a:ext uri="{FF2B5EF4-FFF2-40B4-BE49-F238E27FC236}">
                    <a16:creationId xmlns:a16="http://schemas.microsoft.com/office/drawing/2014/main" id="{2CBA52F2-FFA3-4929-B43D-A761FF819FAF}"/>
                  </a:ext>
                </a:extLst>
              </p:cNvPr>
              <p:cNvGrpSpPr>
                <a:grpSpLocks/>
              </p:cNvGrpSpPr>
              <p:nvPr/>
            </p:nvGrpSpPr>
            <p:grpSpPr bwMode="auto">
              <a:xfrm>
                <a:off x="1914" y="3160"/>
                <a:ext cx="1942" cy="18"/>
                <a:chOff x="1914" y="3160"/>
                <a:chExt cx="1942" cy="18"/>
              </a:xfrm>
            </p:grpSpPr>
            <p:sp>
              <p:nvSpPr>
                <p:cNvPr id="38" name="Line 29">
                  <a:extLst>
                    <a:ext uri="{FF2B5EF4-FFF2-40B4-BE49-F238E27FC236}">
                      <a16:creationId xmlns:a16="http://schemas.microsoft.com/office/drawing/2014/main" id="{2E2A92E7-B3DF-4461-BAA7-043634B4D03C}"/>
                    </a:ext>
                  </a:extLst>
                </p:cNvPr>
                <p:cNvSpPr>
                  <a:spLocks noChangeShapeType="1"/>
                </p:cNvSpPr>
                <p:nvPr/>
              </p:nvSpPr>
              <p:spPr bwMode="auto">
                <a:xfrm rot="5400000" flipH="1">
                  <a:off x="2072" y="300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39" name="Line 30">
                  <a:extLst>
                    <a:ext uri="{FF2B5EF4-FFF2-40B4-BE49-F238E27FC236}">
                      <a16:creationId xmlns:a16="http://schemas.microsoft.com/office/drawing/2014/main" id="{72B5B337-AA68-45BE-9417-E6D8E7C500ED}"/>
                    </a:ext>
                  </a:extLst>
                </p:cNvPr>
                <p:cNvSpPr>
                  <a:spLocks noChangeShapeType="1"/>
                </p:cNvSpPr>
                <p:nvPr/>
              </p:nvSpPr>
              <p:spPr bwMode="auto">
                <a:xfrm rot="5400000" flipH="1">
                  <a:off x="3698" y="3020"/>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grpSp>
          <p:nvGrpSpPr>
            <p:cNvPr id="14" name="Group 31">
              <a:extLst>
                <a:ext uri="{FF2B5EF4-FFF2-40B4-BE49-F238E27FC236}">
                  <a16:creationId xmlns:a16="http://schemas.microsoft.com/office/drawing/2014/main" id="{092028FC-8DE9-4846-8CE6-B9C967B236D0}"/>
                </a:ext>
              </a:extLst>
            </p:cNvPr>
            <p:cNvGrpSpPr>
              <a:grpSpLocks/>
            </p:cNvGrpSpPr>
            <p:nvPr/>
          </p:nvGrpSpPr>
          <p:grpSpPr bwMode="auto">
            <a:xfrm>
              <a:off x="551833" y="2598316"/>
              <a:ext cx="3903958" cy="1847710"/>
              <a:chOff x="-64" y="1753"/>
              <a:chExt cx="2171" cy="973"/>
            </a:xfrm>
          </p:grpSpPr>
          <p:sp>
            <p:nvSpPr>
              <p:cNvPr id="31" name="Text Box 32">
                <a:extLst>
                  <a:ext uri="{FF2B5EF4-FFF2-40B4-BE49-F238E27FC236}">
                    <a16:creationId xmlns:a16="http://schemas.microsoft.com/office/drawing/2014/main" id="{E2ABCEE5-CD3F-403A-B34B-5D499AE843C9}"/>
                  </a:ext>
                </a:extLst>
              </p:cNvPr>
              <p:cNvSpPr txBox="1">
                <a:spLocks noChangeArrowheads="1"/>
              </p:cNvSpPr>
              <p:nvPr/>
            </p:nvSpPr>
            <p:spPr bwMode="auto">
              <a:xfrm>
                <a:off x="278" y="1753"/>
                <a:ext cx="162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SP 800-37</a:t>
                </a:r>
                <a:r>
                  <a:rPr lang="en-US" altLang="en-US" sz="2000" dirty="0">
                    <a:solidFill>
                      <a:srgbClr val="63A537">
                        <a:lumMod val="50000"/>
                      </a:srgbClr>
                    </a:solidFill>
                    <a:latin typeface="Arial" panose="020B0604020202020204" pitchFamily="34" charset="0"/>
                    <a:cs typeface="Arial" panose="020B0604020202020204" pitchFamily="34" charset="0"/>
                  </a:rPr>
                  <a:t> </a:t>
                </a:r>
              </a:p>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Risk Management</a:t>
                </a:r>
              </a:p>
            </p:txBody>
          </p:sp>
          <p:sp>
            <p:nvSpPr>
              <p:cNvPr id="32" name="Text Box 33">
                <a:extLst>
                  <a:ext uri="{FF2B5EF4-FFF2-40B4-BE49-F238E27FC236}">
                    <a16:creationId xmlns:a16="http://schemas.microsoft.com/office/drawing/2014/main" id="{454D3AD9-B0C4-4ABC-AB0B-6D9CE6B82E9D}"/>
                  </a:ext>
                </a:extLst>
              </p:cNvPr>
              <p:cNvSpPr txBox="1">
                <a:spLocks noChangeArrowheads="1"/>
              </p:cNvSpPr>
              <p:nvPr/>
            </p:nvSpPr>
            <p:spPr bwMode="auto">
              <a:xfrm>
                <a:off x="581" y="2037"/>
                <a:ext cx="1020"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100000"/>
                  </a:spcAft>
                </a:pPr>
                <a:r>
                  <a:rPr lang="en-US" altLang="en-US" sz="1400" b="1" dirty="0">
                    <a:solidFill>
                      <a:schemeClr val="accent2">
                        <a:lumMod val="50000"/>
                      </a:schemeClr>
                    </a:solidFill>
                    <a:latin typeface="Arial" panose="020B0604020202020204" pitchFamily="34" charset="0"/>
                    <a:cs typeface="Arial" panose="020B0604020202020204" pitchFamily="34" charset="0"/>
                  </a:rPr>
                  <a:t>AUTHORIZE </a:t>
                </a:r>
                <a:r>
                  <a:rPr lang="en-US" altLang="en-US" sz="1200" b="1" dirty="0">
                    <a:solidFill>
                      <a:schemeClr val="accent2">
                        <a:lumMod val="50000"/>
                      </a:schemeClr>
                    </a:solidFill>
                    <a:latin typeface="Arial" panose="020B0604020202020204" pitchFamily="34" charset="0"/>
                    <a:cs typeface="Arial" panose="020B0604020202020204" pitchFamily="34" charset="0"/>
                  </a:rPr>
                  <a:t>Information System</a:t>
                </a:r>
              </a:p>
            </p:txBody>
          </p:sp>
          <p:sp>
            <p:nvSpPr>
              <p:cNvPr id="33" name="Text Box 34">
                <a:extLst>
                  <a:ext uri="{FF2B5EF4-FFF2-40B4-BE49-F238E27FC236}">
                    <a16:creationId xmlns:a16="http://schemas.microsoft.com/office/drawing/2014/main" id="{7D5239D7-8BC7-4BFC-82AF-21B8D040D6A2}"/>
                  </a:ext>
                </a:extLst>
              </p:cNvPr>
              <p:cNvSpPr txBox="1">
                <a:spLocks noChangeArrowheads="1"/>
              </p:cNvSpPr>
              <p:nvPr/>
            </p:nvSpPr>
            <p:spPr bwMode="auto">
              <a:xfrm>
                <a:off x="-64" y="2371"/>
                <a:ext cx="217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Determine risk to agency operations, agency assets, or individuals and, if acceptable, authorize information system operation</a:t>
                </a:r>
              </a:p>
            </p:txBody>
          </p:sp>
        </p:grpSp>
        <p:sp>
          <p:nvSpPr>
            <p:cNvPr id="15" name="Text Box 37">
              <a:extLst>
                <a:ext uri="{FF2B5EF4-FFF2-40B4-BE49-F238E27FC236}">
                  <a16:creationId xmlns:a16="http://schemas.microsoft.com/office/drawing/2014/main" id="{F48D50FE-CA6D-404C-AF3E-8E8DC17A6A33}"/>
                </a:ext>
              </a:extLst>
            </p:cNvPr>
            <p:cNvSpPr txBox="1">
              <a:spLocks noChangeArrowheads="1"/>
            </p:cNvSpPr>
            <p:nvPr/>
          </p:nvSpPr>
          <p:spPr bwMode="auto">
            <a:xfrm>
              <a:off x="7654519" y="2722154"/>
              <a:ext cx="27512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accent3">
                      <a:lumMod val="50000"/>
                    </a:schemeClr>
                  </a:solidFill>
                  <a:latin typeface="Arial" panose="020B0604020202020204" pitchFamily="34" charset="0"/>
                  <a:cs typeface="Arial" panose="020B0604020202020204" pitchFamily="34" charset="0"/>
                </a:rPr>
                <a:t>SP 800-53 / SP 800-30</a:t>
              </a:r>
              <a:endParaRPr lang="en-US" altLang="en-US" sz="1100" b="1" dirty="0">
                <a:solidFill>
                  <a:srgbClr val="63A537">
                    <a:lumMod val="50000"/>
                  </a:srgbClr>
                </a:solidFill>
                <a:latin typeface="Arial" panose="020B0604020202020204" pitchFamily="34" charset="0"/>
                <a:cs typeface="Arial" panose="020B0604020202020204" pitchFamily="34" charset="0"/>
              </a:endParaRPr>
            </a:p>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Security Center Analysis</a:t>
              </a:r>
              <a:endParaRPr lang="en-US" altLang="en-US" sz="700" b="1" dirty="0">
                <a:solidFill>
                  <a:srgbClr val="63A537">
                    <a:lumMod val="50000"/>
                  </a:srgbClr>
                </a:solidFill>
                <a:latin typeface="Arial" panose="020B0604020202020204" pitchFamily="34" charset="0"/>
                <a:cs typeface="Arial" panose="020B0604020202020204" pitchFamily="34" charset="0"/>
              </a:endParaRPr>
            </a:p>
          </p:txBody>
        </p:sp>
        <p:sp>
          <p:nvSpPr>
            <p:cNvPr id="16" name="Text Box 38">
              <a:extLst>
                <a:ext uri="{FF2B5EF4-FFF2-40B4-BE49-F238E27FC236}">
                  <a16:creationId xmlns:a16="http://schemas.microsoft.com/office/drawing/2014/main" id="{78FC9A5C-5FF7-490F-935B-E028092A6296}"/>
                </a:ext>
              </a:extLst>
            </p:cNvPr>
            <p:cNvSpPr txBox="1">
              <a:spLocks noChangeArrowheads="1"/>
            </p:cNvSpPr>
            <p:nvPr/>
          </p:nvSpPr>
          <p:spPr bwMode="auto">
            <a:xfrm>
              <a:off x="8113068" y="3137020"/>
              <a:ext cx="1812616" cy="492443"/>
            </a:xfrm>
            <a:prstGeom prst="rect">
              <a:avLst/>
            </a:prstGeom>
            <a:solidFill>
              <a:srgbClr val="FFC000"/>
            </a:solidFill>
            <a:ln>
              <a:noFill/>
            </a:ln>
            <a:effec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SUPPLEMENT </a:t>
              </a:r>
              <a:r>
                <a:rPr lang="en-US" altLang="en-US" sz="1200" b="1" dirty="0">
                  <a:solidFill>
                    <a:srgbClr val="63A537">
                      <a:lumMod val="50000"/>
                    </a:srgbClr>
                  </a:solidFill>
                  <a:latin typeface="Arial" panose="020B0604020202020204" pitchFamily="34" charset="0"/>
                  <a:cs typeface="Arial" panose="020B0604020202020204" pitchFamily="34" charset="0"/>
                </a:rPr>
                <a:t>Security Controls</a:t>
              </a:r>
            </a:p>
          </p:txBody>
        </p:sp>
        <p:sp>
          <p:nvSpPr>
            <p:cNvPr id="17" name="Text Box 39">
              <a:extLst>
                <a:ext uri="{FF2B5EF4-FFF2-40B4-BE49-F238E27FC236}">
                  <a16:creationId xmlns:a16="http://schemas.microsoft.com/office/drawing/2014/main" id="{242F334E-5558-466C-B9F7-476E331C32A3}"/>
                </a:ext>
              </a:extLst>
            </p:cNvPr>
            <p:cNvSpPr txBox="1">
              <a:spLocks noChangeArrowheads="1"/>
            </p:cNvSpPr>
            <p:nvPr/>
          </p:nvSpPr>
          <p:spPr bwMode="auto">
            <a:xfrm>
              <a:off x="7258904" y="3764418"/>
              <a:ext cx="3863947"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Use risk assessment results to supplement the tailored security control baseline as needed to ensure adequate security and due diligence</a:t>
              </a:r>
            </a:p>
          </p:txBody>
        </p:sp>
        <p:sp>
          <p:nvSpPr>
            <p:cNvPr id="18" name="Text Box 42">
              <a:extLst>
                <a:ext uri="{FF2B5EF4-FFF2-40B4-BE49-F238E27FC236}">
                  <a16:creationId xmlns:a16="http://schemas.microsoft.com/office/drawing/2014/main" id="{F65B1354-0893-4634-90D4-5858A5C24AA8}"/>
                </a:ext>
              </a:extLst>
            </p:cNvPr>
            <p:cNvSpPr txBox="1">
              <a:spLocks noChangeArrowheads="1"/>
            </p:cNvSpPr>
            <p:nvPr/>
          </p:nvSpPr>
          <p:spPr bwMode="auto">
            <a:xfrm>
              <a:off x="8113067" y="884633"/>
              <a:ext cx="181261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000" b="1" dirty="0">
                  <a:solidFill>
                    <a:srgbClr val="9BBB59">
                      <a:lumMod val="50000"/>
                    </a:srgbClr>
                  </a:solidFill>
                  <a:latin typeface="Arial" panose="020B0604020202020204" pitchFamily="34" charset="0"/>
                  <a:cs typeface="Arial" panose="020B0604020202020204" pitchFamily="34" charset="0"/>
                </a:rPr>
                <a:t>FIPS 200 / SP 800-53</a:t>
              </a:r>
              <a:r>
                <a:rPr lang="en-US" altLang="en-US" sz="1600" dirty="0">
                  <a:solidFill>
                    <a:srgbClr val="63A537">
                      <a:lumMod val="50000"/>
                    </a:srgbClr>
                  </a:solidFill>
                  <a:latin typeface="Arial" panose="020B0604020202020204" pitchFamily="34" charset="0"/>
                  <a:cs typeface="Arial" panose="020B0604020202020204" pitchFamily="34" charset="0"/>
                </a:rPr>
                <a:t> </a:t>
              </a:r>
            </a:p>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CSC Control Tailoring</a:t>
              </a:r>
            </a:p>
          </p:txBody>
        </p:sp>
        <p:sp>
          <p:nvSpPr>
            <p:cNvPr id="19" name="Text Box 43">
              <a:extLst>
                <a:ext uri="{FF2B5EF4-FFF2-40B4-BE49-F238E27FC236}">
                  <a16:creationId xmlns:a16="http://schemas.microsoft.com/office/drawing/2014/main" id="{CE8B5AC9-8E94-4F85-8385-E47C6492AF66}"/>
                </a:ext>
              </a:extLst>
            </p:cNvPr>
            <p:cNvSpPr txBox="1">
              <a:spLocks noChangeArrowheads="1"/>
            </p:cNvSpPr>
            <p:nvPr/>
          </p:nvSpPr>
          <p:spPr bwMode="auto">
            <a:xfrm>
              <a:off x="8113068" y="1415897"/>
              <a:ext cx="1812616" cy="492443"/>
            </a:xfrm>
            <a:prstGeom prst="rect">
              <a:avLst/>
            </a:prstGeom>
            <a:solidFill>
              <a:srgbClr val="FFC000"/>
            </a:solidFill>
            <a:ln>
              <a:noFill/>
            </a:ln>
            <a:effec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SELECT </a:t>
              </a:r>
              <a:r>
                <a:rPr lang="en-US" altLang="en-US" sz="1200" b="1" dirty="0">
                  <a:solidFill>
                    <a:srgbClr val="63A537">
                      <a:lumMod val="50000"/>
                    </a:srgbClr>
                  </a:solidFill>
                  <a:latin typeface="Arial" panose="020B0604020202020204" pitchFamily="34" charset="0"/>
                  <a:cs typeface="Arial" panose="020B0604020202020204" pitchFamily="34" charset="0"/>
                </a:rPr>
                <a:t>Security Controls</a:t>
              </a:r>
              <a:endParaRPr lang="en-US" altLang="en-US" sz="1300" b="1" dirty="0">
                <a:solidFill>
                  <a:srgbClr val="63A537">
                    <a:lumMod val="50000"/>
                  </a:srgbClr>
                </a:solidFill>
                <a:latin typeface="Arial" panose="020B0604020202020204" pitchFamily="34" charset="0"/>
                <a:cs typeface="Arial" panose="020B0604020202020204" pitchFamily="34" charset="0"/>
              </a:endParaRPr>
            </a:p>
          </p:txBody>
        </p:sp>
        <p:sp>
          <p:nvSpPr>
            <p:cNvPr id="20" name="Text Box 44">
              <a:extLst>
                <a:ext uri="{FF2B5EF4-FFF2-40B4-BE49-F238E27FC236}">
                  <a16:creationId xmlns:a16="http://schemas.microsoft.com/office/drawing/2014/main" id="{5C727908-A28E-4207-970C-D6074BF9D3A6}"/>
                </a:ext>
              </a:extLst>
            </p:cNvPr>
            <p:cNvSpPr txBox="1">
              <a:spLocks noChangeArrowheads="1"/>
            </p:cNvSpPr>
            <p:nvPr/>
          </p:nvSpPr>
          <p:spPr bwMode="auto">
            <a:xfrm>
              <a:off x="7258904" y="2009679"/>
              <a:ext cx="3650407"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Select baseline (minimum) security controls to protect the information system; apply tailoring guidance as appropriate</a:t>
              </a:r>
            </a:p>
          </p:txBody>
        </p:sp>
        <p:grpSp>
          <p:nvGrpSpPr>
            <p:cNvPr id="21" name="Group 45">
              <a:extLst>
                <a:ext uri="{FF2B5EF4-FFF2-40B4-BE49-F238E27FC236}">
                  <a16:creationId xmlns:a16="http://schemas.microsoft.com/office/drawing/2014/main" id="{71AD3300-1CF2-4FF2-B162-A62B026E8952}"/>
                </a:ext>
              </a:extLst>
            </p:cNvPr>
            <p:cNvGrpSpPr>
              <a:grpSpLocks/>
            </p:cNvGrpSpPr>
            <p:nvPr/>
          </p:nvGrpSpPr>
          <p:grpSpPr bwMode="auto">
            <a:xfrm>
              <a:off x="4356888" y="4628338"/>
              <a:ext cx="2864581" cy="1538178"/>
              <a:chOff x="2016" y="2810"/>
              <a:chExt cx="1593" cy="810"/>
            </a:xfrm>
          </p:grpSpPr>
          <p:sp>
            <p:nvSpPr>
              <p:cNvPr id="27" name="Text Box 46">
                <a:extLst>
                  <a:ext uri="{FF2B5EF4-FFF2-40B4-BE49-F238E27FC236}">
                    <a16:creationId xmlns:a16="http://schemas.microsoft.com/office/drawing/2014/main" id="{BDFE6E44-72F8-45FA-B32F-F6F9135B6EC2}"/>
                  </a:ext>
                </a:extLst>
              </p:cNvPr>
              <p:cNvSpPr txBox="1">
                <a:spLocks noChangeArrowheads="1"/>
              </p:cNvSpPr>
              <p:nvPr/>
            </p:nvSpPr>
            <p:spPr bwMode="auto">
              <a:xfrm>
                <a:off x="2016" y="3367"/>
                <a:ext cx="159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Implement security controls; apply security configuration settings</a:t>
                </a:r>
              </a:p>
            </p:txBody>
          </p:sp>
          <p:grpSp>
            <p:nvGrpSpPr>
              <p:cNvPr id="28" name="Group 47">
                <a:extLst>
                  <a:ext uri="{FF2B5EF4-FFF2-40B4-BE49-F238E27FC236}">
                    <a16:creationId xmlns:a16="http://schemas.microsoft.com/office/drawing/2014/main" id="{2AF382EB-560A-4D41-865C-BE72C44DCFA9}"/>
                  </a:ext>
                </a:extLst>
              </p:cNvPr>
              <p:cNvGrpSpPr>
                <a:grpSpLocks/>
              </p:cNvGrpSpPr>
              <p:nvPr/>
            </p:nvGrpSpPr>
            <p:grpSpPr bwMode="auto">
              <a:xfrm>
                <a:off x="2372" y="2810"/>
                <a:ext cx="1008" cy="473"/>
                <a:chOff x="2372" y="2810"/>
                <a:chExt cx="1008" cy="473"/>
              </a:xfrm>
            </p:grpSpPr>
            <p:sp>
              <p:nvSpPr>
                <p:cNvPr id="29" name="Text Box 48">
                  <a:extLst>
                    <a:ext uri="{FF2B5EF4-FFF2-40B4-BE49-F238E27FC236}">
                      <a16:creationId xmlns:a16="http://schemas.microsoft.com/office/drawing/2014/main" id="{C899A82B-1172-4A5D-9010-00F7FA723C38}"/>
                    </a:ext>
                  </a:extLst>
                </p:cNvPr>
                <p:cNvSpPr txBox="1">
                  <a:spLocks noChangeArrowheads="1"/>
                </p:cNvSpPr>
                <p:nvPr/>
              </p:nvSpPr>
              <p:spPr bwMode="auto">
                <a:xfrm>
                  <a:off x="2372" y="3024"/>
                  <a:ext cx="1008"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100000"/>
                    </a:spcAft>
                  </a:pPr>
                  <a:r>
                    <a:rPr lang="en-US" altLang="en-US" sz="1400" b="1" dirty="0">
                      <a:solidFill>
                        <a:schemeClr val="accent3">
                          <a:lumMod val="50000"/>
                        </a:schemeClr>
                      </a:solidFill>
                      <a:latin typeface="Arial" panose="020B0604020202020204" pitchFamily="34" charset="0"/>
                      <a:cs typeface="Arial" panose="020B0604020202020204" pitchFamily="34" charset="0"/>
                    </a:rPr>
                    <a:t>IMPLEMENT </a:t>
                  </a:r>
                  <a:r>
                    <a:rPr lang="en-US" altLang="en-US" sz="1200" b="1" dirty="0">
                      <a:solidFill>
                        <a:schemeClr val="accent3">
                          <a:lumMod val="50000"/>
                        </a:schemeClr>
                      </a:solidFill>
                      <a:latin typeface="Arial" panose="020B0604020202020204" pitchFamily="34" charset="0"/>
                      <a:cs typeface="Arial" panose="020B0604020202020204" pitchFamily="34" charset="0"/>
                    </a:rPr>
                    <a:t>Security Controls</a:t>
                  </a:r>
                  <a:endParaRPr lang="en-US" altLang="en-US" sz="1300" b="1" dirty="0">
                    <a:solidFill>
                      <a:schemeClr val="accent3">
                        <a:lumMod val="50000"/>
                      </a:schemeClr>
                    </a:solidFill>
                    <a:latin typeface="Arial" panose="020B0604020202020204" pitchFamily="34" charset="0"/>
                    <a:cs typeface="Arial" panose="020B0604020202020204" pitchFamily="34" charset="0"/>
                  </a:endParaRPr>
                </a:p>
              </p:txBody>
            </p:sp>
            <p:sp>
              <p:nvSpPr>
                <p:cNvPr id="30" name="Text Box 49">
                  <a:extLst>
                    <a:ext uri="{FF2B5EF4-FFF2-40B4-BE49-F238E27FC236}">
                      <a16:creationId xmlns:a16="http://schemas.microsoft.com/office/drawing/2014/main" id="{D1D17079-AFA0-420A-9616-21FB28B6FC9F}"/>
                    </a:ext>
                  </a:extLst>
                </p:cNvPr>
                <p:cNvSpPr txBox="1">
                  <a:spLocks noChangeArrowheads="1"/>
                </p:cNvSpPr>
                <p:nvPr/>
              </p:nvSpPr>
              <p:spPr bwMode="auto">
                <a:xfrm>
                  <a:off x="2372" y="2810"/>
                  <a:ext cx="10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SP 800-70 </a:t>
                  </a:r>
                </a:p>
                <a:p>
                  <a:pPr algn="ctr" fontAlgn="base">
                    <a:spcBef>
                      <a:spcPct val="0"/>
                    </a:spcBef>
                    <a:spcAft>
                      <a:spcPct val="0"/>
                    </a:spcAft>
                    <a:buClr>
                      <a:srgbClr val="BBE0E3"/>
                    </a:buClr>
                    <a:buFont typeface="Wingdings" panose="05000000000000000000" pitchFamily="2" charset="2"/>
                    <a:buNone/>
                  </a:pPr>
                  <a:r>
                    <a:rPr lang="en-US" altLang="en-US" sz="1100" b="1" dirty="0">
                      <a:solidFill>
                        <a:srgbClr val="63A537">
                          <a:lumMod val="50000"/>
                        </a:srgbClr>
                      </a:solidFill>
                      <a:latin typeface="Arial" panose="020B0604020202020204" pitchFamily="34" charset="0"/>
                      <a:cs typeface="Arial" panose="020B0604020202020204" pitchFamily="34" charset="0"/>
                    </a:rPr>
                    <a:t>CSC Controls Roll out</a:t>
                  </a:r>
                </a:p>
              </p:txBody>
            </p:sp>
          </p:grpSp>
        </p:grpSp>
        <p:grpSp>
          <p:nvGrpSpPr>
            <p:cNvPr id="22" name="Group 50">
              <a:extLst>
                <a:ext uri="{FF2B5EF4-FFF2-40B4-BE49-F238E27FC236}">
                  <a16:creationId xmlns:a16="http://schemas.microsoft.com/office/drawing/2014/main" id="{EDC89724-7AF1-4E1D-BA6D-E61403C0553F}"/>
                </a:ext>
              </a:extLst>
            </p:cNvPr>
            <p:cNvGrpSpPr>
              <a:grpSpLocks/>
            </p:cNvGrpSpPr>
            <p:nvPr/>
          </p:nvGrpSpPr>
          <p:grpSpPr bwMode="auto">
            <a:xfrm>
              <a:off x="4615832" y="758202"/>
              <a:ext cx="2535504" cy="1862902"/>
              <a:chOff x="2196" y="784"/>
              <a:chExt cx="1410" cy="981"/>
            </a:xfrm>
          </p:grpSpPr>
          <p:sp>
            <p:nvSpPr>
              <p:cNvPr id="23" name="Text Box 51">
                <a:extLst>
                  <a:ext uri="{FF2B5EF4-FFF2-40B4-BE49-F238E27FC236}">
                    <a16:creationId xmlns:a16="http://schemas.microsoft.com/office/drawing/2014/main" id="{04C99BC9-A602-4B5A-8E6D-3ABB6451781C}"/>
                  </a:ext>
                </a:extLst>
              </p:cNvPr>
              <p:cNvSpPr txBox="1">
                <a:spLocks noChangeArrowheads="1"/>
              </p:cNvSpPr>
              <p:nvPr/>
            </p:nvSpPr>
            <p:spPr bwMode="auto">
              <a:xfrm>
                <a:off x="2196" y="1410"/>
                <a:ext cx="141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90000"/>
                  </a:lnSpc>
                  <a:spcBef>
                    <a:spcPct val="0"/>
                  </a:spcBef>
                  <a:spcAft>
                    <a:spcPct val="0"/>
                  </a:spcAft>
                </a:pPr>
                <a:r>
                  <a:rPr lang="en-US" altLang="en-US" sz="1400" dirty="0">
                    <a:solidFill>
                      <a:srgbClr val="63A537">
                        <a:lumMod val="50000"/>
                      </a:srgbClr>
                    </a:solidFill>
                    <a:latin typeface="Arial" panose="020B0604020202020204" pitchFamily="34" charset="0"/>
                    <a:cs typeface="Arial" panose="020B0604020202020204" pitchFamily="34" charset="0"/>
                  </a:rPr>
                  <a:t>Define criticality /sensitivity of information system according to potential impact of loss</a:t>
                </a:r>
              </a:p>
            </p:txBody>
          </p:sp>
          <p:sp>
            <p:nvSpPr>
              <p:cNvPr id="24" name="Text Box 52">
                <a:extLst>
                  <a:ext uri="{FF2B5EF4-FFF2-40B4-BE49-F238E27FC236}">
                    <a16:creationId xmlns:a16="http://schemas.microsoft.com/office/drawing/2014/main" id="{22A15C8D-513F-4F40-BF42-BFFA09E77BB8}"/>
                  </a:ext>
                </a:extLst>
              </p:cNvPr>
              <p:cNvSpPr txBox="1">
                <a:spLocks noChangeArrowheads="1"/>
              </p:cNvSpPr>
              <p:nvPr/>
            </p:nvSpPr>
            <p:spPr bwMode="auto">
              <a:xfrm>
                <a:off x="2408" y="924"/>
                <a:ext cx="1008"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Clr>
                    <a:srgbClr val="BBE0E3"/>
                  </a:buClr>
                  <a:buFont typeface="Wingdings" panose="05000000000000000000" pitchFamily="2" charset="2"/>
                  <a:buNone/>
                </a:pPr>
                <a:r>
                  <a:rPr lang="en-US" altLang="en-US" sz="1200" b="1" dirty="0">
                    <a:solidFill>
                      <a:srgbClr val="63A537">
                        <a:lumMod val="50000"/>
                      </a:srgbClr>
                    </a:solidFill>
                    <a:latin typeface="Arial" panose="020B0604020202020204" pitchFamily="34" charset="0"/>
                    <a:cs typeface="Arial" panose="020B0604020202020204" pitchFamily="34" charset="0"/>
                  </a:rPr>
                  <a:t>FIPS 199</a:t>
                </a:r>
              </a:p>
            </p:txBody>
          </p:sp>
          <p:sp>
            <p:nvSpPr>
              <p:cNvPr id="25" name="Text Box 53">
                <a:extLst>
                  <a:ext uri="{FF2B5EF4-FFF2-40B4-BE49-F238E27FC236}">
                    <a16:creationId xmlns:a16="http://schemas.microsoft.com/office/drawing/2014/main" id="{AEF782D6-8328-4643-BE5E-756DF0C0D1CC}"/>
                  </a:ext>
                </a:extLst>
              </p:cNvPr>
              <p:cNvSpPr txBox="1">
                <a:spLocks noChangeArrowheads="1"/>
              </p:cNvSpPr>
              <p:nvPr/>
            </p:nvSpPr>
            <p:spPr bwMode="auto">
              <a:xfrm>
                <a:off x="2396" y="1084"/>
                <a:ext cx="1020"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CATEGORIZE </a:t>
                </a:r>
                <a:r>
                  <a:rPr lang="en-US" altLang="en-US" sz="1200" b="1" dirty="0">
                    <a:solidFill>
                      <a:srgbClr val="63A537">
                        <a:lumMod val="50000"/>
                      </a:srgbClr>
                    </a:solidFill>
                    <a:latin typeface="Arial" panose="020B0604020202020204" pitchFamily="34" charset="0"/>
                    <a:cs typeface="Arial" panose="020B0604020202020204" pitchFamily="34" charset="0"/>
                  </a:rPr>
                  <a:t>Information System</a:t>
                </a:r>
              </a:p>
            </p:txBody>
          </p:sp>
          <p:sp>
            <p:nvSpPr>
              <p:cNvPr id="26" name="Text Box 54">
                <a:extLst>
                  <a:ext uri="{FF2B5EF4-FFF2-40B4-BE49-F238E27FC236}">
                    <a16:creationId xmlns:a16="http://schemas.microsoft.com/office/drawing/2014/main" id="{8AA26B08-745E-4BAE-B808-E137F88B7B56}"/>
                  </a:ext>
                </a:extLst>
              </p:cNvPr>
              <p:cNvSpPr txBox="1">
                <a:spLocks noChangeArrowheads="1"/>
              </p:cNvSpPr>
              <p:nvPr/>
            </p:nvSpPr>
            <p:spPr bwMode="auto">
              <a:xfrm>
                <a:off x="2358" y="784"/>
                <a:ext cx="990"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en-US" altLang="en-US" sz="1600" b="1" i="1" dirty="0">
                    <a:solidFill>
                      <a:srgbClr val="63A537">
                        <a:lumMod val="50000"/>
                      </a:srgbClr>
                    </a:solidFill>
                    <a:latin typeface="Arial" panose="020B0604020202020204" pitchFamily="34" charset="0"/>
                    <a:cs typeface="Arial" panose="020B0604020202020204" pitchFamily="34" charset="0"/>
                  </a:rPr>
                  <a:t>Starting Point</a:t>
                </a:r>
              </a:p>
            </p:txBody>
          </p:sp>
        </p:grpSp>
      </p:grpSp>
    </p:spTree>
    <p:extLst>
      <p:ext uri="{BB962C8B-B14F-4D97-AF65-F5344CB8AC3E}">
        <p14:creationId xmlns:p14="http://schemas.microsoft.com/office/powerpoint/2010/main" val="24437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6502E2-B0B5-4FB6-BBAE-5E2CA01AB8CF}"/>
              </a:ext>
            </a:extLst>
          </p:cNvPr>
          <p:cNvGrpSpPr/>
          <p:nvPr/>
        </p:nvGrpSpPr>
        <p:grpSpPr>
          <a:xfrm>
            <a:off x="209550" y="692150"/>
            <a:ext cx="11772900" cy="5473700"/>
            <a:chOff x="1600200" y="1712612"/>
            <a:chExt cx="8991600" cy="4536491"/>
          </a:xfrm>
        </p:grpSpPr>
        <p:cxnSp>
          <p:nvCxnSpPr>
            <p:cNvPr id="3" name="Straight Connector 2">
              <a:extLst>
                <a:ext uri="{FF2B5EF4-FFF2-40B4-BE49-F238E27FC236}">
                  <a16:creationId xmlns:a16="http://schemas.microsoft.com/office/drawing/2014/main" id="{0881895E-CE7F-4F79-A645-C44FB8AD58E2}"/>
                </a:ext>
              </a:extLst>
            </p:cNvPr>
            <p:cNvCxnSpPr/>
            <p:nvPr/>
          </p:nvCxnSpPr>
          <p:spPr bwMode="auto">
            <a:xfrm rot="16200000" flipH="1">
              <a:off x="9554369" y="5126831"/>
              <a:ext cx="457200" cy="1588"/>
            </a:xfrm>
            <a:prstGeom prst="line">
              <a:avLst/>
            </a:prstGeom>
            <a:noFill/>
            <a:ln w="25400" cap="flat" cmpd="sng" algn="ctr">
              <a:solidFill>
                <a:schemeClr val="accent1">
                  <a:lumMod val="50000"/>
                </a:schemeClr>
              </a:solidFill>
              <a:prstDash val="solid"/>
              <a:round/>
              <a:headEnd type="none" w="med" len="med"/>
              <a:tailEnd type="none" w="med" len="med"/>
            </a:ln>
            <a:effectLst/>
          </p:spPr>
        </p:cxnSp>
        <p:cxnSp>
          <p:nvCxnSpPr>
            <p:cNvPr id="4" name="Straight Connector 3">
              <a:extLst>
                <a:ext uri="{FF2B5EF4-FFF2-40B4-BE49-F238E27FC236}">
                  <a16:creationId xmlns:a16="http://schemas.microsoft.com/office/drawing/2014/main" id="{67E1F45F-52B3-445D-8633-8B5A0E22DCFD}"/>
                </a:ext>
              </a:extLst>
            </p:cNvPr>
            <p:cNvCxnSpPr/>
            <p:nvPr/>
          </p:nvCxnSpPr>
          <p:spPr bwMode="auto">
            <a:xfrm rot="16200000" flipH="1">
              <a:off x="7192169" y="5144294"/>
              <a:ext cx="457200" cy="1588"/>
            </a:xfrm>
            <a:prstGeom prst="line">
              <a:avLst/>
            </a:prstGeom>
            <a:noFill/>
            <a:ln w="25400" cap="flat" cmpd="sng" algn="ctr">
              <a:solidFill>
                <a:schemeClr val="accent1">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E739D82-1CEB-4FEE-AF03-F6099BBDDB08}"/>
                </a:ext>
              </a:extLst>
            </p:cNvPr>
            <p:cNvCxnSpPr/>
            <p:nvPr/>
          </p:nvCxnSpPr>
          <p:spPr bwMode="auto">
            <a:xfrm rot="16200000" flipH="1">
              <a:off x="4525169" y="5144294"/>
              <a:ext cx="457200" cy="1588"/>
            </a:xfrm>
            <a:prstGeom prst="line">
              <a:avLst/>
            </a:prstGeom>
            <a:noFill/>
            <a:ln w="25400" cap="flat" cmpd="sng" algn="ctr">
              <a:solidFill>
                <a:schemeClr val="accent1">
                  <a:lumMod val="50000"/>
                </a:schemeClr>
              </a:solidFill>
              <a:prstDash val="solid"/>
              <a:round/>
              <a:headEnd type="none" w="med" len="med"/>
              <a:tailEnd type="none" w="med" len="med"/>
            </a:ln>
            <a:effectLst/>
          </p:spPr>
        </p:cxnSp>
        <p:cxnSp>
          <p:nvCxnSpPr>
            <p:cNvPr id="6" name="Straight Connector 5">
              <a:extLst>
                <a:ext uri="{FF2B5EF4-FFF2-40B4-BE49-F238E27FC236}">
                  <a16:creationId xmlns:a16="http://schemas.microsoft.com/office/drawing/2014/main" id="{AFE72CC8-956F-41F3-B646-EC6DA9FFD3B3}"/>
                </a:ext>
              </a:extLst>
            </p:cNvPr>
            <p:cNvCxnSpPr/>
            <p:nvPr/>
          </p:nvCxnSpPr>
          <p:spPr bwMode="auto">
            <a:xfrm rot="16200000" flipH="1">
              <a:off x="2315369" y="5133181"/>
              <a:ext cx="457200" cy="1588"/>
            </a:xfrm>
            <a:prstGeom prst="line">
              <a:avLst/>
            </a:prstGeom>
            <a:noFill/>
            <a:ln w="25400" cap="flat" cmpd="sng" algn="ctr">
              <a:solidFill>
                <a:schemeClr val="accent1">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FBDC3F79-5F7A-4FC1-BD95-F871FB9DB909}"/>
                </a:ext>
              </a:extLst>
            </p:cNvPr>
            <p:cNvCxnSpPr/>
            <p:nvPr/>
          </p:nvCxnSpPr>
          <p:spPr bwMode="auto">
            <a:xfrm rot="16200000" flipH="1">
              <a:off x="4562602" y="3362947"/>
              <a:ext cx="3124200" cy="1588"/>
            </a:xfrm>
            <a:prstGeom prst="line">
              <a:avLst/>
            </a:prstGeom>
            <a:noFill/>
            <a:ln w="25400" cap="flat" cmpd="sng" algn="ctr">
              <a:solidFill>
                <a:schemeClr val="accent1">
                  <a:lumMod val="50000"/>
                </a:schemeClr>
              </a:solidFill>
              <a:prstDash val="solid"/>
              <a:round/>
              <a:headEnd type="none" w="med" len="med"/>
              <a:tailEnd type="none" w="med" len="med"/>
            </a:ln>
            <a:effectLst/>
            <a:scene3d>
              <a:camera prst="orthographicFront"/>
              <a:lightRig rig="threePt" dir="t"/>
            </a:scene3d>
            <a:sp3d extrusionH="76200">
              <a:extrusionClr>
                <a:schemeClr val="accent1">
                  <a:lumMod val="90000"/>
                </a:schemeClr>
              </a:extrusionClr>
            </a:sp3d>
          </p:spPr>
        </p:cxnSp>
        <p:sp>
          <p:nvSpPr>
            <p:cNvPr id="8" name="Rectangle 7">
              <a:extLst>
                <a:ext uri="{FF2B5EF4-FFF2-40B4-BE49-F238E27FC236}">
                  <a16:creationId xmlns:a16="http://schemas.microsoft.com/office/drawing/2014/main" id="{FF9525D0-D919-4C81-B363-E04504B41D5D}"/>
                </a:ext>
              </a:extLst>
            </p:cNvPr>
            <p:cNvSpPr/>
            <p:nvPr/>
          </p:nvSpPr>
          <p:spPr bwMode="auto">
            <a:xfrm>
              <a:off x="3534696" y="1712612"/>
              <a:ext cx="5181600" cy="83820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defRPr/>
              </a:pPr>
              <a:r>
                <a:rPr lang="en-US" sz="2400" b="1" spc="150" dirty="0">
                  <a:ln w="11430"/>
                  <a:solidFill>
                    <a:prstClr val="black">
                      <a:lumMod val="50000"/>
                    </a:prstClr>
                  </a:solidFill>
                </a:rPr>
                <a:t>Laws, Regulations, Requirements, Organizational Goals, Objectives</a:t>
              </a:r>
            </a:p>
          </p:txBody>
        </p:sp>
        <p:sp>
          <p:nvSpPr>
            <p:cNvPr id="9" name="Rectangle 8">
              <a:extLst>
                <a:ext uri="{FF2B5EF4-FFF2-40B4-BE49-F238E27FC236}">
                  <a16:creationId xmlns:a16="http://schemas.microsoft.com/office/drawing/2014/main" id="{557E06A8-A245-4C3F-B306-329428556173}"/>
                </a:ext>
              </a:extLst>
            </p:cNvPr>
            <p:cNvSpPr/>
            <p:nvPr/>
          </p:nvSpPr>
          <p:spPr bwMode="auto">
            <a:xfrm>
              <a:off x="3534696" y="2770359"/>
              <a:ext cx="5181600" cy="83820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lnSpc>
                  <a:spcPct val="90000"/>
                </a:lnSpc>
                <a:defRPr/>
              </a:pPr>
              <a:r>
                <a:rPr lang="en-US" sz="2000" b="1" spc="150" dirty="0">
                  <a:ln w="11430"/>
                  <a:solidFill>
                    <a:prstClr val="black">
                      <a:lumMod val="50000"/>
                    </a:prstClr>
                  </a:solidFill>
                </a:rPr>
                <a:t>General Organizational Policy</a:t>
              </a:r>
            </a:p>
          </p:txBody>
        </p:sp>
        <p:sp>
          <p:nvSpPr>
            <p:cNvPr id="10" name="Rectangle 9">
              <a:extLst>
                <a:ext uri="{FF2B5EF4-FFF2-40B4-BE49-F238E27FC236}">
                  <a16:creationId xmlns:a16="http://schemas.microsoft.com/office/drawing/2014/main" id="{6B0F3672-40CC-4EE5-B027-05F7E17B56EA}"/>
                </a:ext>
              </a:extLst>
            </p:cNvPr>
            <p:cNvSpPr/>
            <p:nvPr/>
          </p:nvSpPr>
          <p:spPr bwMode="auto">
            <a:xfrm>
              <a:off x="3543749" y="3848487"/>
              <a:ext cx="5181600" cy="83820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lnSpc>
                  <a:spcPct val="90000"/>
                </a:lnSpc>
                <a:defRPr/>
              </a:pPr>
              <a:r>
                <a:rPr lang="en-US" sz="2000" b="1" spc="150" dirty="0">
                  <a:ln w="11430"/>
                  <a:solidFill>
                    <a:prstClr val="black">
                      <a:lumMod val="50000"/>
                    </a:prstClr>
                  </a:solidFill>
                  <a:cs typeface="Arial" pitchFamily="34" charset="0"/>
                </a:rPr>
                <a:t>Functional Implementing Policies</a:t>
              </a:r>
            </a:p>
          </p:txBody>
        </p:sp>
        <p:sp>
          <p:nvSpPr>
            <p:cNvPr id="11" name="Rectangle 10">
              <a:extLst>
                <a:ext uri="{FF2B5EF4-FFF2-40B4-BE49-F238E27FC236}">
                  <a16:creationId xmlns:a16="http://schemas.microsoft.com/office/drawing/2014/main" id="{DB05ABEA-DA53-4128-AD9A-A03D38CA7DC3}"/>
                </a:ext>
              </a:extLst>
            </p:cNvPr>
            <p:cNvSpPr/>
            <p:nvPr/>
          </p:nvSpPr>
          <p:spPr bwMode="auto">
            <a:xfrm>
              <a:off x="1858296" y="5176679"/>
              <a:ext cx="1371600" cy="50159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lnSpc>
                  <a:spcPct val="90000"/>
                </a:lnSpc>
                <a:defRPr/>
              </a:pPr>
              <a:r>
                <a:rPr lang="en-US" sz="1400" b="1" spc="150" dirty="0">
                  <a:ln w="11430"/>
                  <a:solidFill>
                    <a:prstClr val="black">
                      <a:lumMod val="50000"/>
                    </a:prstClr>
                  </a:solidFill>
                  <a:effectLst>
                    <a:outerShdw blurRad="25400" algn="tl" rotWithShape="0">
                      <a:srgbClr val="000000">
                        <a:alpha val="43000"/>
                      </a:srgbClr>
                    </a:outerShdw>
                  </a:effectLst>
                </a:rPr>
                <a:t>Standards</a:t>
              </a:r>
            </a:p>
          </p:txBody>
        </p:sp>
        <p:sp>
          <p:nvSpPr>
            <p:cNvPr id="12" name="Rectangle 11">
              <a:extLst>
                <a:ext uri="{FF2B5EF4-FFF2-40B4-BE49-F238E27FC236}">
                  <a16:creationId xmlns:a16="http://schemas.microsoft.com/office/drawing/2014/main" id="{21B85E71-9AD6-4C17-A236-441ABA92E75D}"/>
                </a:ext>
              </a:extLst>
            </p:cNvPr>
            <p:cNvSpPr/>
            <p:nvPr/>
          </p:nvSpPr>
          <p:spPr bwMode="auto">
            <a:xfrm>
              <a:off x="4068096" y="5167801"/>
              <a:ext cx="1371600" cy="50159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lnSpc>
                  <a:spcPct val="90000"/>
                </a:lnSpc>
                <a:defRPr/>
              </a:pPr>
              <a:r>
                <a:rPr lang="en-US" sz="1400" b="1" spc="150" dirty="0">
                  <a:ln w="11430"/>
                  <a:solidFill>
                    <a:prstClr val="black">
                      <a:lumMod val="50000"/>
                    </a:prstClr>
                  </a:solidFill>
                  <a:effectLst>
                    <a:outerShdw blurRad="25400" algn="tl" rotWithShape="0">
                      <a:srgbClr val="000000">
                        <a:alpha val="43000"/>
                      </a:srgbClr>
                    </a:outerShdw>
                  </a:effectLst>
                </a:rPr>
                <a:t>Procedures</a:t>
              </a:r>
            </a:p>
          </p:txBody>
        </p:sp>
        <p:sp>
          <p:nvSpPr>
            <p:cNvPr id="13" name="Rectangle 12">
              <a:extLst>
                <a:ext uri="{FF2B5EF4-FFF2-40B4-BE49-F238E27FC236}">
                  <a16:creationId xmlns:a16="http://schemas.microsoft.com/office/drawing/2014/main" id="{93CDF8F8-8D0A-4911-91B9-B1B4CD8FFF7F}"/>
                </a:ext>
              </a:extLst>
            </p:cNvPr>
            <p:cNvSpPr/>
            <p:nvPr/>
          </p:nvSpPr>
          <p:spPr bwMode="auto">
            <a:xfrm>
              <a:off x="6735096" y="5167801"/>
              <a:ext cx="1371600" cy="50159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lnSpc>
                  <a:spcPct val="90000"/>
                </a:lnSpc>
                <a:defRPr/>
              </a:pPr>
              <a:r>
                <a:rPr lang="en-US" sz="1400" b="1" spc="150" dirty="0">
                  <a:ln w="11430"/>
                  <a:solidFill>
                    <a:prstClr val="black">
                      <a:lumMod val="50000"/>
                    </a:prstClr>
                  </a:solidFill>
                  <a:effectLst>
                    <a:outerShdw blurRad="25400" algn="tl" rotWithShape="0">
                      <a:srgbClr val="000000">
                        <a:alpha val="43000"/>
                      </a:srgbClr>
                    </a:outerShdw>
                  </a:effectLst>
                </a:rPr>
                <a:t>Baselines</a:t>
              </a:r>
            </a:p>
          </p:txBody>
        </p:sp>
        <p:sp>
          <p:nvSpPr>
            <p:cNvPr id="14" name="Rectangle 13">
              <a:extLst>
                <a:ext uri="{FF2B5EF4-FFF2-40B4-BE49-F238E27FC236}">
                  <a16:creationId xmlns:a16="http://schemas.microsoft.com/office/drawing/2014/main" id="{1211C6FD-B5C2-4339-A60A-C8F1D7249C14}"/>
                </a:ext>
              </a:extLst>
            </p:cNvPr>
            <p:cNvSpPr/>
            <p:nvPr/>
          </p:nvSpPr>
          <p:spPr bwMode="auto">
            <a:xfrm>
              <a:off x="9021096" y="5167801"/>
              <a:ext cx="1371600" cy="501590"/>
            </a:xfrm>
            <a:prstGeom prst="rect">
              <a:avLst/>
            </a:prstGeom>
            <a:solidFill>
              <a:schemeClr val="bg1">
                <a:lumMod val="20000"/>
                <a:lumOff val="80000"/>
              </a:schemeClr>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chor="ctr">
              <a:normAutofit/>
              <a:scene3d>
                <a:camera prst="orthographicFront"/>
                <a:lightRig rig="soft" dir="t">
                  <a:rot lat="0" lon="0" rev="10800000"/>
                </a:lightRig>
              </a:scene3d>
              <a:sp3d>
                <a:bevelT w="27940" h="12700"/>
                <a:contourClr>
                  <a:srgbClr val="DDDDDD"/>
                </a:contourClr>
              </a:sp3d>
            </a:bodyPr>
            <a:lstStyle/>
            <a:p>
              <a:pPr algn="ctr">
                <a:lnSpc>
                  <a:spcPct val="90000"/>
                </a:lnSpc>
                <a:defRPr/>
              </a:pPr>
              <a:r>
                <a:rPr lang="en-US" sz="1400" b="1" spc="150" dirty="0">
                  <a:ln w="11430"/>
                  <a:solidFill>
                    <a:prstClr val="black">
                      <a:lumMod val="50000"/>
                    </a:prstClr>
                  </a:solidFill>
                  <a:effectLst>
                    <a:outerShdw blurRad="25400" algn="tl" rotWithShape="0">
                      <a:srgbClr val="000000">
                        <a:alpha val="43000"/>
                      </a:srgbClr>
                    </a:outerShdw>
                  </a:effectLst>
                </a:rPr>
                <a:t>Guidelines</a:t>
              </a:r>
            </a:p>
          </p:txBody>
        </p:sp>
        <p:cxnSp>
          <p:nvCxnSpPr>
            <p:cNvPr id="15" name="Straight Connector 14">
              <a:extLst>
                <a:ext uri="{FF2B5EF4-FFF2-40B4-BE49-F238E27FC236}">
                  <a16:creationId xmlns:a16="http://schemas.microsoft.com/office/drawing/2014/main" id="{9F8DC652-10F6-4AF5-9A12-D720BAB9F88B}"/>
                </a:ext>
              </a:extLst>
            </p:cNvPr>
            <p:cNvCxnSpPr/>
            <p:nvPr/>
          </p:nvCxnSpPr>
          <p:spPr bwMode="auto">
            <a:xfrm>
              <a:off x="2544763" y="4916489"/>
              <a:ext cx="7239000" cy="1587"/>
            </a:xfrm>
            <a:prstGeom prst="line">
              <a:avLst/>
            </a:prstGeom>
            <a:noFill/>
            <a:ln w="25400" cap="flat" cmpd="sng" algn="ctr">
              <a:solidFill>
                <a:schemeClr val="accent1">
                  <a:lumMod val="50000"/>
                </a:schemeClr>
              </a:solidFill>
              <a:prstDash val="solid"/>
              <a:round/>
              <a:headEnd type="none" w="med" len="med"/>
              <a:tailEnd type="none" w="med" len="med"/>
            </a:ln>
            <a:effectLst/>
          </p:spPr>
        </p:cxnSp>
        <p:sp>
          <p:nvSpPr>
            <p:cNvPr id="16" name="TextBox 15">
              <a:extLst>
                <a:ext uri="{FF2B5EF4-FFF2-40B4-BE49-F238E27FC236}">
                  <a16:creationId xmlns:a16="http://schemas.microsoft.com/office/drawing/2014/main" id="{49FB1D58-4E4F-4113-9AB3-522C72E9F07E}"/>
                </a:ext>
              </a:extLst>
            </p:cNvPr>
            <p:cNvSpPr txBox="1"/>
            <p:nvPr/>
          </p:nvSpPr>
          <p:spPr>
            <a:xfrm>
              <a:off x="8915400" y="2751139"/>
              <a:ext cx="1676400" cy="906272"/>
            </a:xfrm>
            <a:prstGeom prst="rect">
              <a:avLst/>
            </a:prstGeom>
            <a:noFill/>
          </p:spPr>
          <p:txBody>
            <a:bodyPr>
              <a:spAutoFit/>
            </a:bodyPr>
            <a:lstStyle/>
            <a:p>
              <a:pPr algn="ctr">
                <a:defRPr/>
              </a:pPr>
              <a:r>
                <a:rPr lang="en-US" sz="1600" b="1" dirty="0">
                  <a:solidFill>
                    <a:prstClr val="black"/>
                  </a:solidFill>
                </a:rPr>
                <a:t>Management’s Security Statement</a:t>
              </a:r>
            </a:p>
          </p:txBody>
        </p:sp>
        <p:sp>
          <p:nvSpPr>
            <p:cNvPr id="17" name="TextBox 16">
              <a:extLst>
                <a:ext uri="{FF2B5EF4-FFF2-40B4-BE49-F238E27FC236}">
                  <a16:creationId xmlns:a16="http://schemas.microsoft.com/office/drawing/2014/main" id="{9A2B8EB8-3A3B-4863-BCC2-09A892F45ACE}"/>
                </a:ext>
              </a:extLst>
            </p:cNvPr>
            <p:cNvSpPr txBox="1"/>
            <p:nvPr/>
          </p:nvSpPr>
          <p:spPr>
            <a:xfrm>
              <a:off x="8763000" y="3849689"/>
              <a:ext cx="1828800" cy="637746"/>
            </a:xfrm>
            <a:prstGeom prst="rect">
              <a:avLst/>
            </a:prstGeom>
            <a:noFill/>
          </p:spPr>
          <p:txBody>
            <a:bodyPr>
              <a:spAutoFit/>
            </a:bodyPr>
            <a:lstStyle/>
            <a:p>
              <a:pPr algn="ctr">
                <a:defRPr/>
              </a:pPr>
              <a:r>
                <a:rPr lang="en-US" sz="1600" b="1" dirty="0">
                  <a:solidFill>
                    <a:prstClr val="black"/>
                  </a:solidFill>
                </a:rPr>
                <a:t>Management’s Security Directives</a:t>
              </a:r>
            </a:p>
          </p:txBody>
        </p:sp>
        <p:sp>
          <p:nvSpPr>
            <p:cNvPr id="18" name="TextBox 17">
              <a:extLst>
                <a:ext uri="{FF2B5EF4-FFF2-40B4-BE49-F238E27FC236}">
                  <a16:creationId xmlns:a16="http://schemas.microsoft.com/office/drawing/2014/main" id="{077DC03D-A6F5-495C-A2BE-61CCCC8D1045}"/>
                </a:ext>
              </a:extLst>
            </p:cNvPr>
            <p:cNvSpPr txBox="1"/>
            <p:nvPr/>
          </p:nvSpPr>
          <p:spPr>
            <a:xfrm>
              <a:off x="1600200" y="5678488"/>
              <a:ext cx="1905000" cy="570615"/>
            </a:xfrm>
            <a:prstGeom prst="rect">
              <a:avLst/>
            </a:prstGeom>
            <a:noFill/>
          </p:spPr>
          <p:txBody>
            <a:bodyPr>
              <a:spAutoFit/>
            </a:bodyPr>
            <a:lstStyle/>
            <a:p>
              <a:pPr algn="ctr">
                <a:defRPr/>
              </a:pPr>
              <a:r>
                <a:rPr lang="en-US" sz="1400" b="1" dirty="0">
                  <a:solidFill>
                    <a:prstClr val="black"/>
                  </a:solidFill>
                </a:rPr>
                <a:t>Specific Hardware </a:t>
              </a:r>
            </a:p>
            <a:p>
              <a:pPr algn="ctr">
                <a:defRPr/>
              </a:pPr>
              <a:r>
                <a:rPr lang="en-US" sz="1400" b="1" dirty="0">
                  <a:solidFill>
                    <a:prstClr val="black"/>
                  </a:solidFill>
                </a:rPr>
                <a:t>&amp; Software</a:t>
              </a:r>
            </a:p>
          </p:txBody>
        </p:sp>
        <p:sp>
          <p:nvSpPr>
            <p:cNvPr id="19" name="TextBox 18">
              <a:extLst>
                <a:ext uri="{FF2B5EF4-FFF2-40B4-BE49-F238E27FC236}">
                  <a16:creationId xmlns:a16="http://schemas.microsoft.com/office/drawing/2014/main" id="{6CCC025C-42A0-4A15-8225-F0E6E5024A60}"/>
                </a:ext>
              </a:extLst>
            </p:cNvPr>
            <p:cNvSpPr txBox="1"/>
            <p:nvPr/>
          </p:nvSpPr>
          <p:spPr>
            <a:xfrm>
              <a:off x="4068763" y="5678488"/>
              <a:ext cx="1371600" cy="570615"/>
            </a:xfrm>
            <a:prstGeom prst="rect">
              <a:avLst/>
            </a:prstGeom>
            <a:noFill/>
          </p:spPr>
          <p:txBody>
            <a:bodyPr>
              <a:spAutoFit/>
            </a:bodyPr>
            <a:lstStyle/>
            <a:p>
              <a:pPr algn="ctr">
                <a:defRPr/>
              </a:pPr>
              <a:r>
                <a:rPr lang="en-US" sz="1400" b="1" dirty="0">
                  <a:solidFill>
                    <a:prstClr val="black"/>
                  </a:solidFill>
                </a:rPr>
                <a:t>Step-by-Step Instructions</a:t>
              </a:r>
            </a:p>
          </p:txBody>
        </p:sp>
        <p:sp>
          <p:nvSpPr>
            <p:cNvPr id="20" name="TextBox 19">
              <a:extLst>
                <a:ext uri="{FF2B5EF4-FFF2-40B4-BE49-F238E27FC236}">
                  <a16:creationId xmlns:a16="http://schemas.microsoft.com/office/drawing/2014/main" id="{2F65FDB4-7E1E-4791-8899-E526812E9161}"/>
                </a:ext>
              </a:extLst>
            </p:cNvPr>
            <p:cNvSpPr txBox="1"/>
            <p:nvPr/>
          </p:nvSpPr>
          <p:spPr>
            <a:xfrm>
              <a:off x="6599238" y="5678488"/>
              <a:ext cx="1630362" cy="570615"/>
            </a:xfrm>
            <a:prstGeom prst="rect">
              <a:avLst/>
            </a:prstGeom>
            <a:noFill/>
          </p:spPr>
          <p:txBody>
            <a:bodyPr>
              <a:spAutoFit/>
            </a:bodyPr>
            <a:lstStyle/>
            <a:p>
              <a:pPr algn="ctr">
                <a:defRPr/>
              </a:pPr>
              <a:r>
                <a:rPr lang="en-US" sz="1400" b="1" dirty="0">
                  <a:solidFill>
                    <a:prstClr val="black"/>
                  </a:solidFill>
                </a:rPr>
                <a:t>Consistent Level of Security</a:t>
              </a:r>
            </a:p>
          </p:txBody>
        </p:sp>
        <p:sp>
          <p:nvSpPr>
            <p:cNvPr id="21" name="TextBox 20">
              <a:extLst>
                <a:ext uri="{FF2B5EF4-FFF2-40B4-BE49-F238E27FC236}">
                  <a16:creationId xmlns:a16="http://schemas.microsoft.com/office/drawing/2014/main" id="{2810B8B0-A93D-4E9F-B2D0-E15778D22F68}"/>
                </a:ext>
              </a:extLst>
            </p:cNvPr>
            <p:cNvSpPr txBox="1"/>
            <p:nvPr/>
          </p:nvSpPr>
          <p:spPr>
            <a:xfrm>
              <a:off x="8763000" y="5678488"/>
              <a:ext cx="1828800" cy="335656"/>
            </a:xfrm>
            <a:prstGeom prst="rect">
              <a:avLst/>
            </a:prstGeom>
            <a:noFill/>
          </p:spPr>
          <p:txBody>
            <a:bodyPr>
              <a:spAutoFit/>
            </a:bodyPr>
            <a:lstStyle/>
            <a:p>
              <a:pPr algn="ctr">
                <a:defRPr/>
              </a:pPr>
              <a:r>
                <a:rPr lang="en-US" sz="1400" b="1" dirty="0">
                  <a:solidFill>
                    <a:prstClr val="black"/>
                  </a:solidFill>
                </a:rPr>
                <a:t>Recommendations</a:t>
              </a:r>
            </a:p>
          </p:txBody>
        </p:sp>
      </p:grpSp>
    </p:spTree>
    <p:extLst>
      <p:ext uri="{BB962C8B-B14F-4D97-AF65-F5344CB8AC3E}">
        <p14:creationId xmlns:p14="http://schemas.microsoft.com/office/powerpoint/2010/main" val="317452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685801" y="2142067"/>
            <a:ext cx="10744199" cy="3649133"/>
          </a:xfrm>
        </p:spPr>
        <p:txBody>
          <a:bodyPr numCol="2">
            <a:noAutofit/>
          </a:bodyPr>
          <a:lstStyle/>
          <a:p>
            <a:r>
              <a:rPr lang="en-US" sz="2000" dirty="0"/>
              <a:t>Policies</a:t>
            </a:r>
          </a:p>
          <a:p>
            <a:pPr lvl="1"/>
            <a:r>
              <a:rPr lang="en-US" sz="2000" dirty="0"/>
              <a:t>Broad overviews</a:t>
            </a:r>
          </a:p>
          <a:p>
            <a:r>
              <a:rPr lang="en-US" sz="2000" dirty="0"/>
              <a:t>Standards </a:t>
            </a:r>
          </a:p>
          <a:p>
            <a:pPr lvl="1"/>
            <a:r>
              <a:rPr lang="en-US" sz="2000" dirty="0"/>
              <a:t>Compulsory requirements</a:t>
            </a:r>
          </a:p>
          <a:p>
            <a:r>
              <a:rPr lang="en-US" sz="2000" dirty="0"/>
              <a:t>Baselines</a:t>
            </a:r>
          </a:p>
          <a:p>
            <a:pPr lvl="1"/>
            <a:r>
              <a:rPr lang="en-US" sz="2000" dirty="0"/>
              <a:t>Minimum level of security</a:t>
            </a:r>
          </a:p>
          <a:p>
            <a:pPr lvl="1"/>
            <a:endParaRPr lang="en-US" sz="2000" dirty="0"/>
          </a:p>
          <a:p>
            <a:pPr lvl="1"/>
            <a:endParaRPr lang="en-US" sz="2000" dirty="0"/>
          </a:p>
          <a:p>
            <a:r>
              <a:rPr lang="en-US" sz="2000" dirty="0"/>
              <a:t>Guidelines</a:t>
            </a:r>
          </a:p>
          <a:p>
            <a:pPr lvl="1"/>
            <a:r>
              <a:rPr lang="en-US" sz="2000" dirty="0"/>
              <a:t>Offers recommendations</a:t>
            </a:r>
          </a:p>
          <a:p>
            <a:pPr lvl="1"/>
            <a:r>
              <a:rPr lang="en-US" sz="2000" dirty="0"/>
              <a:t>Not compulsory</a:t>
            </a:r>
          </a:p>
          <a:p>
            <a:r>
              <a:rPr lang="en-US" sz="2000" dirty="0"/>
              <a:t>Procedures</a:t>
            </a:r>
          </a:p>
          <a:p>
            <a:pPr lvl="1"/>
            <a:r>
              <a:rPr lang="en-US" sz="2000" dirty="0"/>
              <a:t>Step-by-step how-to document</a:t>
            </a:r>
          </a:p>
        </p:txBody>
      </p:sp>
      <p:sp>
        <p:nvSpPr>
          <p:cNvPr id="47106" name="Rectangle 2"/>
          <p:cNvSpPr>
            <a:spLocks noGrp="1" noChangeArrowheads="1"/>
          </p:cNvSpPr>
          <p:nvPr>
            <p:ph type="title"/>
          </p:nvPr>
        </p:nvSpPr>
        <p:spPr/>
        <p:txBody>
          <a:bodyPr>
            <a:normAutofit/>
          </a:bodyPr>
          <a:lstStyle/>
          <a:p>
            <a:r>
              <a:rPr lang="en-US" dirty="0"/>
              <a:t>Documentation Hierarchy</a:t>
            </a:r>
          </a:p>
        </p:txBody>
      </p:sp>
      <p:sp>
        <p:nvSpPr>
          <p:cNvPr id="3" name="Slide Number Placeholder 2"/>
          <p:cNvSpPr>
            <a:spLocks noGrp="1"/>
          </p:cNvSpPr>
          <p:nvPr>
            <p:ph type="sldNum" sz="quarter" idx="12"/>
          </p:nvPr>
        </p:nvSpPr>
        <p:spPr/>
        <p:txBody>
          <a:bodyPr/>
          <a:lstStyle/>
          <a:p>
            <a:fld id="{03B1F02D-B6B4-4C75-AB3C-C12486DA92C2}" type="slidenum">
              <a:rPr lang="en-US" smtClean="0"/>
              <a:pPr/>
              <a:t>22</a:t>
            </a:fld>
            <a:endParaRPr lang="en-US" dirty="0"/>
          </a:p>
        </p:txBody>
      </p:sp>
    </p:spTree>
    <p:extLst>
      <p:ext uri="{BB962C8B-B14F-4D97-AF65-F5344CB8AC3E}">
        <p14:creationId xmlns:p14="http://schemas.microsoft.com/office/powerpoint/2010/main" val="199079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Framework </a:t>
            </a:r>
            <a:r>
              <a:rPr lang="en-US" sz="3200"/>
              <a:t>7-Step Process</a:t>
            </a:r>
            <a:endParaRPr lang="en-US" sz="2000" i="1" dirty="0">
              <a:latin typeface="Arial"/>
              <a:cs typeface="Arial"/>
            </a:endParaRPr>
          </a:p>
        </p:txBody>
      </p:sp>
      <p:sp>
        <p:nvSpPr>
          <p:cNvPr id="11" name="Content Placeholder 10"/>
          <p:cNvSpPr>
            <a:spLocks noGrp="1"/>
          </p:cNvSpPr>
          <p:nvPr>
            <p:ph idx="1"/>
          </p:nvPr>
        </p:nvSpPr>
        <p:spPr/>
        <p:txBody>
          <a:bodyPr>
            <a:noAutofit/>
          </a:bodyPr>
          <a:lstStyle/>
          <a:p>
            <a:pPr>
              <a:spcBef>
                <a:spcPts val="1000"/>
              </a:spcBef>
            </a:pPr>
            <a:r>
              <a:rPr lang="en-US" sz="2000" dirty="0"/>
              <a:t>Step 1: Prioritize and Scope</a:t>
            </a:r>
          </a:p>
          <a:p>
            <a:pPr>
              <a:spcBef>
                <a:spcPts val="1000"/>
              </a:spcBef>
            </a:pPr>
            <a:r>
              <a:rPr lang="en-US" sz="2000" dirty="0"/>
              <a:t>Step 2: Orient</a:t>
            </a:r>
          </a:p>
          <a:p>
            <a:pPr>
              <a:spcBef>
                <a:spcPts val="1000"/>
              </a:spcBef>
            </a:pPr>
            <a:r>
              <a:rPr lang="en-US" sz="2000" dirty="0"/>
              <a:t>Step 3: Create a Current Profile</a:t>
            </a:r>
          </a:p>
          <a:p>
            <a:pPr>
              <a:spcBef>
                <a:spcPts val="1000"/>
              </a:spcBef>
            </a:pPr>
            <a:r>
              <a:rPr lang="en-US" sz="2000" dirty="0"/>
              <a:t>Step 4: Conduct a Risk Assessment</a:t>
            </a:r>
          </a:p>
          <a:p>
            <a:pPr>
              <a:spcBef>
                <a:spcPts val="1000"/>
              </a:spcBef>
            </a:pPr>
            <a:r>
              <a:rPr lang="en-US" sz="2000" dirty="0"/>
              <a:t>Step 5: Create a Target Profile</a:t>
            </a:r>
          </a:p>
          <a:p>
            <a:pPr>
              <a:spcBef>
                <a:spcPts val="1000"/>
              </a:spcBef>
            </a:pPr>
            <a:r>
              <a:rPr lang="en-US" sz="2000" dirty="0"/>
              <a:t>Step 6: Determine, Analyze, and Prioritize Gaps</a:t>
            </a:r>
          </a:p>
          <a:p>
            <a:pPr>
              <a:spcBef>
                <a:spcPts val="1000"/>
              </a:spcBef>
            </a:pPr>
            <a:r>
              <a:rPr lang="en-US" sz="2000" dirty="0"/>
              <a:t>Step 7: Implementation Action Plan</a:t>
            </a:r>
          </a:p>
        </p:txBody>
      </p:sp>
      <p:sp>
        <p:nvSpPr>
          <p:cNvPr id="14"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23</a:t>
            </a:fld>
            <a:endParaRPr lang="en-US" dirty="0">
              <a:solidFill>
                <a:prstClr val="black">
                  <a:tint val="75000"/>
                </a:prstClr>
              </a:solidFill>
            </a:endParaRPr>
          </a:p>
        </p:txBody>
      </p:sp>
    </p:spTree>
    <p:extLst>
      <p:ext uri="{BB962C8B-B14F-4D97-AF65-F5344CB8AC3E}">
        <p14:creationId xmlns:p14="http://schemas.microsoft.com/office/powerpoint/2010/main" val="181561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Profile</a:t>
            </a:r>
            <a:br>
              <a:rPr lang="en-US" sz="3200" dirty="0"/>
            </a:br>
            <a:r>
              <a:rPr lang="en-US" sz="2000" i="1" dirty="0"/>
              <a:t>Cybersecurity Framework Component</a:t>
            </a:r>
            <a:endParaRPr lang="en-US" sz="2000" dirty="0"/>
          </a:p>
        </p:txBody>
      </p:sp>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24</a:t>
            </a:fld>
            <a:endParaRPr lang="en-US" dirty="0">
              <a:solidFill>
                <a:prstClr val="black">
                  <a:tint val="75000"/>
                </a:prstClr>
              </a:solidFill>
            </a:endParaRPr>
          </a:p>
        </p:txBody>
      </p:sp>
      <p:sp>
        <p:nvSpPr>
          <p:cNvPr id="2" name="Rectangle 1"/>
          <p:cNvSpPr/>
          <p:nvPr/>
        </p:nvSpPr>
        <p:spPr>
          <a:xfrm>
            <a:off x="8305807" y="2635414"/>
            <a:ext cx="1528655" cy="364506"/>
          </a:xfrm>
          <a:prstGeom prst="rect">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Identify</a:t>
            </a:r>
          </a:p>
        </p:txBody>
      </p:sp>
      <p:sp>
        <p:nvSpPr>
          <p:cNvPr id="12" name="Rectangle 11"/>
          <p:cNvSpPr/>
          <p:nvPr/>
        </p:nvSpPr>
        <p:spPr>
          <a:xfrm>
            <a:off x="8305806" y="3063935"/>
            <a:ext cx="1787350" cy="364506"/>
          </a:xfrm>
          <a:prstGeom prst="rect">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Protect</a:t>
            </a:r>
          </a:p>
        </p:txBody>
      </p:sp>
      <p:sp>
        <p:nvSpPr>
          <p:cNvPr id="13" name="Rectangle 12"/>
          <p:cNvSpPr/>
          <p:nvPr/>
        </p:nvSpPr>
        <p:spPr>
          <a:xfrm>
            <a:off x="8305806" y="3492456"/>
            <a:ext cx="1787350" cy="364506"/>
          </a:xfrm>
          <a:prstGeom prst="rect">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Detect</a:t>
            </a:r>
          </a:p>
        </p:txBody>
      </p:sp>
      <p:sp>
        <p:nvSpPr>
          <p:cNvPr id="14" name="Rectangle 13"/>
          <p:cNvSpPr/>
          <p:nvPr/>
        </p:nvSpPr>
        <p:spPr>
          <a:xfrm>
            <a:off x="8305807" y="3920977"/>
            <a:ext cx="1528655" cy="36450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Respond</a:t>
            </a:r>
          </a:p>
        </p:txBody>
      </p:sp>
      <p:sp>
        <p:nvSpPr>
          <p:cNvPr id="15" name="Rectangle 14"/>
          <p:cNvSpPr/>
          <p:nvPr/>
        </p:nvSpPr>
        <p:spPr>
          <a:xfrm>
            <a:off x="8305806" y="4349498"/>
            <a:ext cx="1280160" cy="364506"/>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Recover</a:t>
            </a:r>
          </a:p>
        </p:txBody>
      </p:sp>
      <p:sp>
        <p:nvSpPr>
          <p:cNvPr id="16" name="TextBox 15"/>
          <p:cNvSpPr txBox="1"/>
          <p:nvPr/>
        </p:nvSpPr>
        <p:spPr>
          <a:xfrm>
            <a:off x="902243" y="2357197"/>
            <a:ext cx="5819676" cy="1887696"/>
          </a:xfrm>
          <a:prstGeom prst="rect">
            <a:avLst/>
          </a:prstGeom>
          <a:noFill/>
        </p:spPr>
        <p:txBody>
          <a:bodyPr wrap="square" rtlCol="0">
            <a:spAutoFit/>
          </a:bodyPr>
          <a:lstStyle/>
          <a:p>
            <a:pPr>
              <a:spcAft>
                <a:spcPts val="1000"/>
              </a:spcAft>
            </a:pPr>
            <a:r>
              <a:rPr lang="en-US" sz="2000" i="1" dirty="0">
                <a:solidFill>
                  <a:schemeClr val="tx1">
                    <a:lumMod val="65000"/>
                    <a:lumOff val="35000"/>
                  </a:schemeClr>
                </a:solidFill>
              </a:rPr>
              <a:t>Ways to think about a Profile:</a:t>
            </a:r>
          </a:p>
          <a:p>
            <a:pPr marL="342900" indent="-342900">
              <a:spcAft>
                <a:spcPts val="1000"/>
              </a:spcAft>
              <a:buFont typeface="Arial"/>
              <a:buChar char="•"/>
            </a:pPr>
            <a:r>
              <a:rPr lang="en-US" sz="2000" dirty="0">
                <a:solidFill>
                  <a:schemeClr val="tx1">
                    <a:lumMod val="65000"/>
                    <a:lumOff val="35000"/>
                  </a:schemeClr>
                </a:solidFill>
              </a:rPr>
              <a:t>A customization of the Core for a given sector, subsector, or organization.</a:t>
            </a:r>
          </a:p>
          <a:p>
            <a:pPr marL="342900" indent="-342900">
              <a:spcAft>
                <a:spcPts val="1000"/>
              </a:spcAft>
              <a:buFont typeface="Arial"/>
              <a:buChar char="•"/>
            </a:pPr>
            <a:r>
              <a:rPr lang="en-US" sz="2000" dirty="0">
                <a:solidFill>
                  <a:schemeClr val="tx1">
                    <a:lumMod val="65000"/>
                    <a:lumOff val="35000"/>
                  </a:schemeClr>
                </a:solidFill>
              </a:rPr>
              <a:t>A fusion of business/mission logic and </a:t>
            </a:r>
            <a:r>
              <a:rPr lang="en-US" sz="2000" dirty="0" err="1">
                <a:solidFill>
                  <a:schemeClr val="tx1">
                    <a:lumMod val="65000"/>
                    <a:lumOff val="35000"/>
                  </a:schemeClr>
                </a:solidFill>
              </a:rPr>
              <a:t>cybersecurity</a:t>
            </a:r>
            <a:r>
              <a:rPr lang="en-US" sz="2000" dirty="0">
                <a:solidFill>
                  <a:schemeClr val="tx1">
                    <a:lumMod val="65000"/>
                    <a:lumOff val="35000"/>
                  </a:schemeClr>
                </a:solidFill>
              </a:rPr>
              <a:t> outcomes.</a:t>
            </a:r>
          </a:p>
        </p:txBody>
      </p:sp>
      <p:sp>
        <p:nvSpPr>
          <p:cNvPr id="11" name="Rectangle 10"/>
          <p:cNvSpPr/>
          <p:nvPr/>
        </p:nvSpPr>
        <p:spPr>
          <a:xfrm>
            <a:off x="902243" y="4244893"/>
            <a:ext cx="8107143" cy="1579920"/>
          </a:xfrm>
          <a:prstGeom prst="rect">
            <a:avLst/>
          </a:prstGeom>
        </p:spPr>
        <p:txBody>
          <a:bodyPr wrap="square">
            <a:spAutoFit/>
          </a:bodyPr>
          <a:lstStyle/>
          <a:p>
            <a:pPr marL="342900" indent="-342900">
              <a:spcAft>
                <a:spcPts val="1000"/>
              </a:spcAft>
              <a:buFont typeface="Arial"/>
              <a:buChar char="•"/>
            </a:pPr>
            <a:r>
              <a:rPr lang="en-US" sz="2000" dirty="0">
                <a:solidFill>
                  <a:schemeClr val="tx1">
                    <a:lumMod val="65000"/>
                    <a:lumOff val="35000"/>
                  </a:schemeClr>
                </a:solidFill>
              </a:rPr>
              <a:t>An alignment of cybersecurity requirements with operational methodologies.</a:t>
            </a:r>
          </a:p>
          <a:p>
            <a:pPr marL="342900" indent="-342900">
              <a:spcAft>
                <a:spcPts val="1000"/>
              </a:spcAft>
              <a:buFont typeface="Arial"/>
              <a:buChar char="•"/>
            </a:pPr>
            <a:r>
              <a:rPr lang="en-US" sz="2000" dirty="0">
                <a:solidFill>
                  <a:schemeClr val="tx1">
                    <a:lumMod val="65000"/>
                    <a:lumOff val="35000"/>
                  </a:schemeClr>
                </a:solidFill>
              </a:rPr>
              <a:t>A basis for assessment and expressing target state.</a:t>
            </a:r>
          </a:p>
          <a:p>
            <a:pPr marL="342900" indent="-342900">
              <a:spcAft>
                <a:spcPts val="1000"/>
              </a:spcAft>
              <a:buFont typeface="Arial"/>
              <a:buChar char="•"/>
            </a:pPr>
            <a:r>
              <a:rPr lang="en-US" sz="2000" dirty="0">
                <a:solidFill>
                  <a:schemeClr val="tx1">
                    <a:lumMod val="65000"/>
                    <a:lumOff val="35000"/>
                  </a:schemeClr>
                </a:solidFill>
              </a:rPr>
              <a:t>A decision support tool for cybersecurity risk management.</a:t>
            </a:r>
          </a:p>
        </p:txBody>
      </p:sp>
    </p:spTree>
    <p:extLst>
      <p:ext uri="{BB962C8B-B14F-4D97-AF65-F5344CB8AC3E}">
        <p14:creationId xmlns:p14="http://schemas.microsoft.com/office/powerpoint/2010/main" val="182452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645739657"/>
              </p:ext>
            </p:extLst>
          </p:nvPr>
        </p:nvGraphicFramePr>
        <p:xfrm>
          <a:off x="4737857" y="1623580"/>
          <a:ext cx="2532136" cy="4016213"/>
        </p:xfrm>
        <a:graphic>
          <a:graphicData uri="http://schemas.openxmlformats.org/drawingml/2006/table">
            <a:tbl>
              <a:tblPr firstRow="1" firstCol="1" bandRow="1"/>
              <a:tblGrid>
                <a:gridCol w="520796">
                  <a:extLst>
                    <a:ext uri="{9D8B030D-6E8A-4147-A177-3AD203B41FA5}">
                      <a16:colId xmlns:a16="http://schemas.microsoft.com/office/drawing/2014/main" val="20001"/>
                    </a:ext>
                  </a:extLst>
                </a:gridCol>
                <a:gridCol w="1677819">
                  <a:extLst>
                    <a:ext uri="{9D8B030D-6E8A-4147-A177-3AD203B41FA5}">
                      <a16:colId xmlns:a16="http://schemas.microsoft.com/office/drawing/2014/main" val="20002"/>
                    </a:ext>
                  </a:extLst>
                </a:gridCol>
                <a:gridCol w="333521">
                  <a:extLst>
                    <a:ext uri="{9D8B030D-6E8A-4147-A177-3AD203B41FA5}">
                      <a16:colId xmlns:a16="http://schemas.microsoft.com/office/drawing/2014/main" val="20003"/>
                    </a:ext>
                  </a:extLst>
                </a:gridCol>
              </a:tblGrid>
              <a:tr h="131481">
                <a:tc>
                  <a:txBody>
                    <a:bodyPr/>
                    <a:lstStyle/>
                    <a:p>
                      <a:pPr marL="0" marR="0" algn="ctr">
                        <a:spcBef>
                          <a:spcPts val="0"/>
                        </a:spcBef>
                        <a:spcAft>
                          <a:spcPts val="600"/>
                        </a:spcAft>
                      </a:pPr>
                      <a:endParaRPr lang="en-US" sz="11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endParaRPr lang="en-US" sz="11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endParaRPr lang="en-US" sz="110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25504">
                <a:tc rowSpan="5">
                  <a:txBody>
                    <a:bodyPr/>
                    <a:lstStyle/>
                    <a:p>
                      <a:pPr marL="0" marR="0" algn="ctr">
                        <a:spcBef>
                          <a:spcPts val="0"/>
                        </a:spcBef>
                        <a:spcAft>
                          <a:spcPts val="600"/>
                        </a:spcAft>
                      </a:pPr>
                      <a:endParaRPr lang="en-US" sz="12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174485">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125504">
                <a:tc rowSpan="6">
                  <a:txBody>
                    <a:bodyPr/>
                    <a:lstStyle/>
                    <a:p>
                      <a:pPr marL="0" marR="0" algn="ctr">
                        <a:spcBef>
                          <a:spcPts val="0"/>
                        </a:spcBef>
                        <a:spcAft>
                          <a:spcPts val="600"/>
                        </a:spcAft>
                      </a:pPr>
                      <a:endParaRPr lang="en-US" sz="12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18279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r h="125504">
                <a:tc rowSpan="3">
                  <a:txBody>
                    <a:bodyPr/>
                    <a:lstStyle/>
                    <a:p>
                      <a:pPr marL="0" marR="0" algn="ctr">
                        <a:spcBef>
                          <a:spcPts val="0"/>
                        </a:spcBef>
                        <a:spcAft>
                          <a:spcPts val="600"/>
                        </a:spcAft>
                      </a:pPr>
                      <a:endParaRPr lang="en-US" sz="12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174485">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3"/>
                  </a:ext>
                </a:extLst>
              </a:tr>
              <a:tr h="27374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4"/>
                  </a:ext>
                </a:extLst>
              </a:tr>
              <a:tr h="125504">
                <a:tc rowSpan="5">
                  <a:txBody>
                    <a:bodyPr/>
                    <a:lstStyle/>
                    <a:p>
                      <a:pPr marL="0" marR="0" algn="ctr">
                        <a:spcBef>
                          <a:spcPts val="0"/>
                        </a:spcBef>
                        <a:spcAft>
                          <a:spcPts val="600"/>
                        </a:spcAft>
                      </a:pPr>
                      <a:endParaRPr lang="en-US" sz="12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125504">
                <a:tc rowSpan="3">
                  <a:txBody>
                    <a:bodyPr/>
                    <a:lstStyle/>
                    <a:p>
                      <a:pPr marL="0" marR="0" algn="ctr">
                        <a:spcBef>
                          <a:spcPts val="0"/>
                        </a:spcBef>
                        <a:spcAft>
                          <a:spcPts val="600"/>
                        </a:spcAft>
                      </a:pPr>
                      <a:endParaRPr lang="en-US" sz="12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r h="125504">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1"/>
                  </a:ext>
                </a:extLst>
              </a:tr>
              <a:tr h="322725">
                <a:tc vMerge="1">
                  <a:txBody>
                    <a:bodyPr/>
                    <a:lstStyle/>
                    <a:p>
                      <a:endParaRPr lang="en-US"/>
                    </a:p>
                  </a:txBody>
                  <a:tcPr/>
                </a:tc>
                <a:tc>
                  <a:txBody>
                    <a:bodyPr/>
                    <a:lstStyle/>
                    <a:p>
                      <a:pPr marL="0" marR="0" algn="l">
                        <a:spcBef>
                          <a:spcPts val="300"/>
                        </a:spcBef>
                        <a:spcAft>
                          <a:spcPts val="300"/>
                        </a:spcAft>
                      </a:pPr>
                      <a:endParaRPr lang="en-US" sz="105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endParaRPr lang="en-US" sz="1050" b="1" dirty="0">
                        <a:effectLst/>
                        <a:latin typeface="+mn-lt"/>
                        <a:ea typeface="Times New Roman"/>
                        <a:cs typeface="Courier New" panose="02070309020205020404" pitchFamily="49" charset="0"/>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2"/>
                  </a:ext>
                </a:extLst>
              </a:tr>
            </a:tbl>
          </a:graphicData>
        </a:graphic>
      </p:graphicFrame>
      <p:sp>
        <p:nvSpPr>
          <p:cNvPr id="2" name="TextBox 1"/>
          <p:cNvSpPr txBox="1"/>
          <p:nvPr/>
        </p:nvSpPr>
        <p:spPr>
          <a:xfrm>
            <a:off x="1955801" y="549346"/>
            <a:ext cx="1739900" cy="830997"/>
          </a:xfrm>
          <a:prstGeom prst="rect">
            <a:avLst/>
          </a:prstGeom>
          <a:noFill/>
        </p:spPr>
        <p:txBody>
          <a:bodyPr wrap="square" rtlCol="0">
            <a:spAutoFit/>
          </a:bodyPr>
          <a:lstStyle/>
          <a:p>
            <a:pPr algn="ctr"/>
            <a:r>
              <a:rPr lang="en-US" sz="2400" b="1" dirty="0">
                <a:solidFill>
                  <a:schemeClr val="tx1">
                    <a:lumMod val="65000"/>
                    <a:lumOff val="35000"/>
                  </a:schemeClr>
                </a:solidFill>
              </a:rPr>
              <a:t>Senior Executives</a:t>
            </a:r>
          </a:p>
        </p:txBody>
      </p:sp>
      <p:sp>
        <p:nvSpPr>
          <p:cNvPr id="6" name="TextBox 5"/>
          <p:cNvSpPr txBox="1"/>
          <p:nvPr/>
        </p:nvSpPr>
        <p:spPr>
          <a:xfrm>
            <a:off x="8064500" y="1285946"/>
            <a:ext cx="2438400" cy="830997"/>
          </a:xfrm>
          <a:prstGeom prst="rect">
            <a:avLst/>
          </a:prstGeom>
          <a:noFill/>
        </p:spPr>
        <p:txBody>
          <a:bodyPr wrap="square" rtlCol="0">
            <a:spAutoFit/>
          </a:bodyPr>
          <a:lstStyle/>
          <a:p>
            <a:pPr algn="ctr"/>
            <a:r>
              <a:rPr lang="en-US" sz="2400" b="1" dirty="0">
                <a:solidFill>
                  <a:schemeClr val="tx1">
                    <a:lumMod val="65000"/>
                    <a:lumOff val="35000"/>
                  </a:schemeClr>
                </a:solidFill>
              </a:rPr>
              <a:t>Implementation/ Operations</a:t>
            </a:r>
          </a:p>
        </p:txBody>
      </p:sp>
      <p:sp>
        <p:nvSpPr>
          <p:cNvPr id="3" name="TextBox 2"/>
          <p:cNvSpPr txBox="1"/>
          <p:nvPr/>
        </p:nvSpPr>
        <p:spPr>
          <a:xfrm>
            <a:off x="1879602" y="1344180"/>
            <a:ext cx="2219841" cy="1328569"/>
          </a:xfrm>
          <a:prstGeom prst="rect">
            <a:avLst/>
          </a:prstGeom>
          <a:noFill/>
        </p:spPr>
        <p:txBody>
          <a:bodyPr wrap="square" rtlCol="0">
            <a:spAutoFit/>
          </a:bodyPr>
          <a:lstStyle/>
          <a:p>
            <a:pPr marL="285750" indent="-285750">
              <a:spcAft>
                <a:spcPts val="1000"/>
              </a:spcAft>
              <a:buFont typeface="Arial" charset="0"/>
              <a:buChar char="•"/>
            </a:pPr>
            <a:r>
              <a:rPr lang="en-US" dirty="0">
                <a:solidFill>
                  <a:schemeClr val="tx1">
                    <a:lumMod val="65000"/>
                    <a:lumOff val="35000"/>
                  </a:schemeClr>
                </a:solidFill>
              </a:rPr>
              <a:t>Broad enterprise considerations</a:t>
            </a:r>
          </a:p>
          <a:p>
            <a:pPr marL="285750" indent="-285750">
              <a:spcAft>
                <a:spcPts val="1000"/>
              </a:spcAft>
              <a:buFont typeface="Arial" charset="0"/>
              <a:buChar char="•"/>
            </a:pPr>
            <a:r>
              <a:rPr lang="en-US" dirty="0">
                <a:solidFill>
                  <a:schemeClr val="tx1">
                    <a:lumMod val="65000"/>
                    <a:lumOff val="35000"/>
                  </a:schemeClr>
                </a:solidFill>
              </a:rPr>
              <a:t>Abstracted risk vocabulary</a:t>
            </a:r>
          </a:p>
        </p:txBody>
      </p:sp>
      <p:sp>
        <p:nvSpPr>
          <p:cNvPr id="8" name="TextBox 7"/>
          <p:cNvSpPr txBox="1"/>
          <p:nvPr/>
        </p:nvSpPr>
        <p:spPr>
          <a:xfrm>
            <a:off x="8337550" y="2449079"/>
            <a:ext cx="2025650" cy="1605568"/>
          </a:xfrm>
          <a:prstGeom prst="rect">
            <a:avLst/>
          </a:prstGeom>
          <a:noFill/>
        </p:spPr>
        <p:txBody>
          <a:bodyPr wrap="square" rtlCol="0">
            <a:spAutoFit/>
          </a:bodyPr>
          <a:lstStyle/>
          <a:p>
            <a:pPr marL="285750" indent="-285750">
              <a:spcAft>
                <a:spcPts val="1000"/>
              </a:spcAft>
              <a:buFont typeface="Arial" charset="0"/>
              <a:buChar char="•"/>
            </a:pPr>
            <a:r>
              <a:rPr lang="en-US" dirty="0">
                <a:solidFill>
                  <a:schemeClr val="tx1">
                    <a:lumMod val="65000"/>
                    <a:lumOff val="35000"/>
                  </a:schemeClr>
                </a:solidFill>
              </a:rPr>
              <a:t>Deep technical considerations</a:t>
            </a:r>
          </a:p>
          <a:p>
            <a:pPr marL="285750" indent="-285750">
              <a:spcAft>
                <a:spcPts val="1000"/>
              </a:spcAft>
              <a:buFont typeface="Arial" charset="0"/>
              <a:buChar char="•"/>
            </a:pPr>
            <a:r>
              <a:rPr lang="en-US" dirty="0">
                <a:solidFill>
                  <a:schemeClr val="tx1">
                    <a:lumMod val="65000"/>
                    <a:lumOff val="35000"/>
                  </a:schemeClr>
                </a:solidFill>
              </a:rPr>
              <a:t>Highly specialized vocabulary</a:t>
            </a:r>
          </a:p>
        </p:txBody>
      </p:sp>
      <p:cxnSp>
        <p:nvCxnSpPr>
          <p:cNvPr id="7" name="Straight Arrow Connector 6"/>
          <p:cNvCxnSpPr/>
          <p:nvPr/>
        </p:nvCxnSpPr>
        <p:spPr>
          <a:xfrm>
            <a:off x="3771901" y="3314700"/>
            <a:ext cx="85090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442201" y="3314700"/>
            <a:ext cx="850901"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94280" y="3329338"/>
            <a:ext cx="1739900" cy="1200329"/>
          </a:xfrm>
          <a:prstGeom prst="rect">
            <a:avLst/>
          </a:prstGeom>
          <a:noFill/>
        </p:spPr>
        <p:txBody>
          <a:bodyPr wrap="square" rtlCol="0">
            <a:spAutoFit/>
          </a:bodyPr>
          <a:lstStyle/>
          <a:p>
            <a:pPr algn="ctr"/>
            <a:r>
              <a:rPr lang="en-US" sz="2400" b="1" dirty="0">
                <a:solidFill>
                  <a:schemeClr val="tx1">
                    <a:lumMod val="65000"/>
                    <a:lumOff val="35000"/>
                  </a:schemeClr>
                </a:solidFill>
              </a:rPr>
              <a:t>Specialists in Other Fields</a:t>
            </a:r>
          </a:p>
        </p:txBody>
      </p:sp>
      <p:sp>
        <p:nvSpPr>
          <p:cNvPr id="14" name="TextBox 13"/>
          <p:cNvSpPr txBox="1"/>
          <p:nvPr/>
        </p:nvSpPr>
        <p:spPr>
          <a:xfrm>
            <a:off x="1918081" y="4517871"/>
            <a:ext cx="2436543" cy="1605568"/>
          </a:xfrm>
          <a:prstGeom prst="rect">
            <a:avLst/>
          </a:prstGeom>
          <a:noFill/>
        </p:spPr>
        <p:txBody>
          <a:bodyPr wrap="square" rtlCol="0">
            <a:spAutoFit/>
          </a:bodyPr>
          <a:lstStyle/>
          <a:p>
            <a:pPr marL="285750" indent="-285750">
              <a:spcAft>
                <a:spcPts val="1000"/>
              </a:spcAft>
              <a:buFont typeface="Arial" charset="0"/>
              <a:buChar char="•"/>
            </a:pPr>
            <a:r>
              <a:rPr lang="en-US" dirty="0">
                <a:solidFill>
                  <a:schemeClr val="tx1">
                    <a:lumMod val="65000"/>
                    <a:lumOff val="35000"/>
                  </a:schemeClr>
                </a:solidFill>
              </a:rPr>
              <a:t>Specific focus outside of cybersecurity</a:t>
            </a:r>
          </a:p>
          <a:p>
            <a:pPr marL="285750" indent="-285750">
              <a:spcAft>
                <a:spcPts val="1000"/>
              </a:spcAft>
              <a:buFont typeface="Arial" charset="0"/>
              <a:buChar char="•"/>
            </a:pPr>
            <a:r>
              <a:rPr lang="en-US" dirty="0">
                <a:solidFill>
                  <a:schemeClr val="tx1">
                    <a:lumMod val="65000"/>
                    <a:lumOff val="35000"/>
                  </a:schemeClr>
                </a:solidFill>
              </a:rPr>
              <a:t>Specialized or no risk vocabulary</a:t>
            </a:r>
          </a:p>
        </p:txBody>
      </p:sp>
    </p:spTree>
    <p:extLst>
      <p:ext uri="{BB962C8B-B14F-4D97-AF65-F5344CB8AC3E}">
        <p14:creationId xmlns:p14="http://schemas.microsoft.com/office/powerpoint/2010/main" val="71839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830450473"/>
              </p:ext>
            </p:extLst>
          </p:nvPr>
        </p:nvGraphicFramePr>
        <p:xfrm>
          <a:off x="1748076" y="0"/>
          <a:ext cx="8695847" cy="6851839"/>
        </p:xfrm>
        <a:graphic>
          <a:graphicData uri="http://schemas.openxmlformats.org/drawingml/2006/table">
            <a:tbl>
              <a:tblPr firstRow="1" firstCol="1" bandRow="1"/>
              <a:tblGrid>
                <a:gridCol w="2625064">
                  <a:extLst>
                    <a:ext uri="{9D8B030D-6E8A-4147-A177-3AD203B41FA5}">
                      <a16:colId xmlns:a16="http://schemas.microsoft.com/office/drawing/2014/main" val="20000"/>
                    </a:ext>
                  </a:extLst>
                </a:gridCol>
                <a:gridCol w="1248605">
                  <a:extLst>
                    <a:ext uri="{9D8B030D-6E8A-4147-A177-3AD203B41FA5}">
                      <a16:colId xmlns:a16="http://schemas.microsoft.com/office/drawing/2014/main" val="20001"/>
                    </a:ext>
                  </a:extLst>
                </a:gridCol>
                <a:gridCol w="4022562">
                  <a:extLst>
                    <a:ext uri="{9D8B030D-6E8A-4147-A177-3AD203B41FA5}">
                      <a16:colId xmlns:a16="http://schemas.microsoft.com/office/drawing/2014/main" val="20002"/>
                    </a:ext>
                  </a:extLst>
                </a:gridCol>
                <a:gridCol w="799616">
                  <a:extLst>
                    <a:ext uri="{9D8B030D-6E8A-4147-A177-3AD203B41FA5}">
                      <a16:colId xmlns:a16="http://schemas.microsoft.com/office/drawing/2014/main" val="20003"/>
                    </a:ext>
                  </a:extLst>
                </a:gridCol>
              </a:tblGrid>
              <a:tr h="288498">
                <a:tc>
                  <a:txBody>
                    <a:bodyPr/>
                    <a:lstStyle/>
                    <a:p>
                      <a:pPr marL="0" marR="0" algn="ctr">
                        <a:spcBef>
                          <a:spcPts val="0"/>
                        </a:spcBef>
                        <a:spcAft>
                          <a:spcPts val="600"/>
                        </a:spcAft>
                      </a:pPr>
                      <a:endParaRPr lang="en-US" sz="1600" dirty="0">
                        <a:effectLst/>
                        <a:latin typeface="+mn-lt"/>
                        <a:ea typeface="Times New Roman"/>
                      </a:endParaRP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1600" b="1" dirty="0">
                          <a:effectLst/>
                          <a:latin typeface="+mn-lt"/>
                          <a:ea typeface="Times New Roman"/>
                        </a:rPr>
                        <a:t>Function</a:t>
                      </a:r>
                      <a:endParaRPr lang="en-US" sz="16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600" b="1" dirty="0">
                          <a:effectLst/>
                          <a:latin typeface="+mn-lt"/>
                          <a:ea typeface="Times New Roman"/>
                        </a:rPr>
                        <a:t>Category</a:t>
                      </a:r>
                      <a:endParaRPr lang="en-US" sz="16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600" b="1" dirty="0">
                          <a:effectLst/>
                          <a:latin typeface="+mn-lt"/>
                          <a:ea typeface="Times New Roman"/>
                          <a:cs typeface="Courier New" panose="02070309020205020404" pitchFamily="49" charset="0"/>
                        </a:rPr>
                        <a:t>ID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64457">
                <a:tc rowSpan="5">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1" dirty="0">
                          <a:solidFill>
                            <a:schemeClr val="tx1">
                              <a:lumMod val="65000"/>
                              <a:lumOff val="35000"/>
                            </a:schemeClr>
                          </a:solidFill>
                        </a:rPr>
                        <a:t>What processes and assets need protection?</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5">
                  <a:txBody>
                    <a:bodyPr/>
                    <a:lstStyle/>
                    <a:p>
                      <a:pPr marL="0" marR="0" algn="ctr">
                        <a:spcBef>
                          <a:spcPts val="0"/>
                        </a:spcBef>
                        <a:spcAft>
                          <a:spcPts val="600"/>
                        </a:spcAft>
                      </a:pPr>
                      <a:r>
                        <a:rPr lang="en-US" sz="1800" b="1" dirty="0">
                          <a:effectLst/>
                          <a:latin typeface="+mn-lt"/>
                          <a:ea typeface="Times New Roman"/>
                        </a:rPr>
                        <a:t>Identify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Asset Management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ID.AM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Business Environment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ID.BE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Governance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ID.GV</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Risk Assessment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ID.RA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50487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Risk Management Strategy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ID.RM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64457">
                <a:tc rowSpan="6">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1" dirty="0">
                          <a:solidFill>
                            <a:schemeClr val="tx1">
                              <a:lumMod val="65000"/>
                              <a:lumOff val="35000"/>
                            </a:schemeClr>
                          </a:solidFill>
                        </a:rPr>
                        <a:t>What safeguards are available?</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6">
                  <a:txBody>
                    <a:bodyPr/>
                    <a:lstStyle/>
                    <a:p>
                      <a:pPr marL="0" marR="0" algn="ctr">
                        <a:spcBef>
                          <a:spcPts val="0"/>
                        </a:spcBef>
                        <a:spcAft>
                          <a:spcPts val="600"/>
                        </a:spcAft>
                      </a:pPr>
                      <a:r>
                        <a:rPr lang="en-US" sz="1800" b="1" dirty="0">
                          <a:effectLst/>
                          <a:latin typeface="+mn-lt"/>
                          <a:ea typeface="Times New Roman"/>
                        </a:rPr>
                        <a:t>Protect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Access Control</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PR.AC</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Awareness and Training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PR.AT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Data Security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PR.DS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528914">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Information Protection Processes &amp; Procedures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PR.IP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Maintenance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PR.MA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Protective Technology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PR.PT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r h="264457">
                <a:tc row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1" dirty="0">
                          <a:solidFill>
                            <a:schemeClr val="tx1">
                              <a:lumMod val="65000"/>
                              <a:lumOff val="35000"/>
                            </a:schemeClr>
                          </a:solidFill>
                        </a:rPr>
                        <a:t>What techniques can identify incidents?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pPr marL="0" marR="0" algn="ctr">
                        <a:spcBef>
                          <a:spcPts val="0"/>
                        </a:spcBef>
                        <a:spcAft>
                          <a:spcPts val="600"/>
                        </a:spcAft>
                      </a:pPr>
                      <a:r>
                        <a:rPr lang="en-US" sz="1800" b="1" dirty="0">
                          <a:effectLst/>
                          <a:latin typeface="+mn-lt"/>
                          <a:ea typeface="Times New Roman"/>
                        </a:rPr>
                        <a:t>Detect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Anomalies and Events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DE.AE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50487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Security Continuous Monitoring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DE.CM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3"/>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Detection Processes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DE.DP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4"/>
                  </a:ext>
                </a:extLst>
              </a:tr>
              <a:tr h="264457">
                <a:tc rowSpan="5">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1" dirty="0">
                          <a:solidFill>
                            <a:schemeClr val="tx1">
                              <a:lumMod val="65000"/>
                              <a:lumOff val="35000"/>
                            </a:schemeClr>
                          </a:solidFill>
                        </a:rPr>
                        <a:t>What techniques can contain impacts of incidents?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5">
                  <a:txBody>
                    <a:bodyPr/>
                    <a:lstStyle/>
                    <a:p>
                      <a:pPr marL="0" marR="0" algn="ctr">
                        <a:spcBef>
                          <a:spcPts val="0"/>
                        </a:spcBef>
                        <a:spcAft>
                          <a:spcPts val="600"/>
                        </a:spcAft>
                      </a:pPr>
                      <a:r>
                        <a:rPr lang="en-US" sz="1800" b="1" dirty="0">
                          <a:effectLst/>
                          <a:latin typeface="+mn-lt"/>
                          <a:ea typeface="Times New Roman"/>
                        </a:rPr>
                        <a:t>Respond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Response Planning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Communications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Analysis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RS.AN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Mitigation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RS.MI</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Improvements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264457">
                <a:tc row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1" dirty="0">
                          <a:solidFill>
                            <a:schemeClr val="tx1">
                              <a:lumMod val="65000"/>
                              <a:lumOff val="35000"/>
                            </a:schemeClr>
                          </a:solidFill>
                        </a:rPr>
                        <a:t>What techniques can restore capabilities?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pPr marL="0" marR="0" algn="ctr">
                        <a:spcBef>
                          <a:spcPts val="0"/>
                        </a:spcBef>
                        <a:spcAft>
                          <a:spcPts val="600"/>
                        </a:spcAft>
                      </a:pPr>
                      <a:r>
                        <a:rPr lang="en-US" sz="1800" b="1" dirty="0">
                          <a:effectLst/>
                          <a:latin typeface="+mn-lt"/>
                          <a:ea typeface="Times New Roman"/>
                        </a:rPr>
                        <a:t>Recover</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Recovery Planning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RC.RP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Improvements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RC.IM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1"/>
                  </a:ext>
                </a:extLst>
              </a:tr>
              <a:tr h="264457">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Communications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RC.CO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2"/>
                  </a:ext>
                </a:extLst>
              </a:tr>
            </a:tbl>
          </a:graphicData>
        </a:graphic>
      </p:graphicFrame>
      <p:sp>
        <p:nvSpPr>
          <p:cNvPr id="16" name="Slide Number Placeholder 4"/>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26</a:t>
            </a:fld>
            <a:endParaRPr lang="en-US" dirty="0">
              <a:solidFill>
                <a:prstClr val="black">
                  <a:tint val="75000"/>
                </a:prstClr>
              </a:solidFill>
            </a:endParaRPr>
          </a:p>
        </p:txBody>
      </p:sp>
    </p:spTree>
    <p:extLst>
      <p:ext uri="{BB962C8B-B14F-4D97-AF65-F5344CB8AC3E}">
        <p14:creationId xmlns:p14="http://schemas.microsoft.com/office/powerpoint/2010/main" val="321126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27</a:t>
            </a:fld>
            <a:endParaRPr lang="en-US" dirty="0">
              <a:solidFill>
                <a:prstClr val="black">
                  <a:tint val="75000"/>
                </a:prst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256484164"/>
              </p:ext>
            </p:extLst>
          </p:nvPr>
        </p:nvGraphicFramePr>
        <p:xfrm>
          <a:off x="965201" y="38101"/>
          <a:ext cx="4379522" cy="6756391"/>
        </p:xfrm>
        <a:graphic>
          <a:graphicData uri="http://schemas.openxmlformats.org/drawingml/2006/table">
            <a:tbl>
              <a:tblPr firstRow="1" firstCol="1" bandRow="1"/>
              <a:tblGrid>
                <a:gridCol w="1087122">
                  <a:extLst>
                    <a:ext uri="{9D8B030D-6E8A-4147-A177-3AD203B41FA5}">
                      <a16:colId xmlns:a16="http://schemas.microsoft.com/office/drawing/2014/main" val="20000"/>
                    </a:ext>
                  </a:extLst>
                </a:gridCol>
                <a:gridCol w="2267876">
                  <a:extLst>
                    <a:ext uri="{9D8B030D-6E8A-4147-A177-3AD203B41FA5}">
                      <a16:colId xmlns:a16="http://schemas.microsoft.com/office/drawing/2014/main" val="20001"/>
                    </a:ext>
                  </a:extLst>
                </a:gridCol>
                <a:gridCol w="1024524">
                  <a:extLst>
                    <a:ext uri="{9D8B030D-6E8A-4147-A177-3AD203B41FA5}">
                      <a16:colId xmlns:a16="http://schemas.microsoft.com/office/drawing/2014/main" val="20002"/>
                    </a:ext>
                  </a:extLst>
                </a:gridCol>
              </a:tblGrid>
              <a:tr h="267403">
                <a:tc>
                  <a:txBody>
                    <a:bodyPr/>
                    <a:lstStyle/>
                    <a:p>
                      <a:pPr marL="0" marR="0" algn="ctr">
                        <a:spcBef>
                          <a:spcPts val="0"/>
                        </a:spcBef>
                        <a:spcAft>
                          <a:spcPts val="600"/>
                        </a:spcAft>
                      </a:pPr>
                      <a:r>
                        <a:rPr lang="en-US" sz="1500" b="1" dirty="0">
                          <a:effectLst/>
                          <a:latin typeface="+mn-lt"/>
                          <a:ea typeface="Times New Roman"/>
                        </a:rPr>
                        <a:t>Function</a:t>
                      </a:r>
                      <a:endParaRPr lang="en-US" sz="15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500" b="1" dirty="0">
                          <a:effectLst/>
                          <a:latin typeface="+mn-lt"/>
                          <a:ea typeface="Times New Roman"/>
                        </a:rPr>
                        <a:t>Category</a:t>
                      </a:r>
                      <a:endParaRPr lang="en-US" sz="15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500" b="1" dirty="0">
                          <a:effectLst/>
                          <a:latin typeface="+mn-lt"/>
                          <a:ea typeface="Times New Roman"/>
                          <a:cs typeface="Courier New" panose="02070309020205020404" pitchFamily="49" charset="0"/>
                        </a:rPr>
                        <a:t>ID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61461">
                <a:tc rowSpan="5">
                  <a:txBody>
                    <a:bodyPr/>
                    <a:lstStyle/>
                    <a:p>
                      <a:pPr marL="0" marR="0" algn="ctr">
                        <a:spcBef>
                          <a:spcPts val="0"/>
                        </a:spcBef>
                        <a:spcAft>
                          <a:spcPts val="600"/>
                        </a:spcAft>
                      </a:pPr>
                      <a:r>
                        <a:rPr lang="en-US" sz="1500" b="1" dirty="0">
                          <a:effectLst/>
                          <a:latin typeface="+mn-lt"/>
                          <a:ea typeface="Times New Roman"/>
                        </a:rPr>
                        <a:t>Identify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Asset Management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ID.AM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Business Environment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ID.BE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Governance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ID.GV</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Risk Assessment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ID.RA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499153">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Risk Management Strategy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ID.RM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61461">
                <a:tc rowSpan="6">
                  <a:txBody>
                    <a:bodyPr/>
                    <a:lstStyle/>
                    <a:p>
                      <a:pPr marL="0" marR="0" algn="ctr">
                        <a:spcBef>
                          <a:spcPts val="0"/>
                        </a:spcBef>
                        <a:spcAft>
                          <a:spcPts val="600"/>
                        </a:spcAft>
                      </a:pPr>
                      <a:r>
                        <a:rPr lang="en-US" sz="1500" b="1" dirty="0">
                          <a:effectLst/>
                          <a:latin typeface="+mn-lt"/>
                          <a:ea typeface="Times New Roman"/>
                        </a:rPr>
                        <a:t>Protect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Access Control</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PR.AC</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Awareness and Training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PR.AT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Data Security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PR.DS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522923">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Information Protection Processes &amp; Procedures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PR.IP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Maintenance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PR.MA</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Protective Technology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PR.PT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r h="261461">
                <a:tc rowSpan="3">
                  <a:txBody>
                    <a:bodyPr/>
                    <a:lstStyle/>
                    <a:p>
                      <a:pPr marL="0" marR="0" algn="ctr">
                        <a:spcBef>
                          <a:spcPts val="0"/>
                        </a:spcBef>
                        <a:spcAft>
                          <a:spcPts val="600"/>
                        </a:spcAft>
                      </a:pPr>
                      <a:r>
                        <a:rPr lang="en-US" sz="1500" b="1" dirty="0">
                          <a:effectLst/>
                          <a:latin typeface="+mn-lt"/>
                          <a:ea typeface="Times New Roman"/>
                        </a:rPr>
                        <a:t>Detect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75000"/>
                      </a:schemeClr>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Anomalies and Events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DE.AE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2"/>
                  </a:ext>
                </a:extLst>
              </a:tr>
              <a:tr h="499153">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Security Continuous Monitoring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DE.CM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3"/>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Detection Processes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DE.DP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4"/>
                  </a:ext>
                </a:extLst>
              </a:tr>
              <a:tr h="261461">
                <a:tc rowSpan="5">
                  <a:txBody>
                    <a:bodyPr/>
                    <a:lstStyle/>
                    <a:p>
                      <a:pPr marL="0" marR="0" algn="ctr">
                        <a:spcBef>
                          <a:spcPts val="0"/>
                        </a:spcBef>
                        <a:spcAft>
                          <a:spcPts val="600"/>
                        </a:spcAft>
                      </a:pPr>
                      <a:r>
                        <a:rPr lang="en-US" sz="1500" b="1" dirty="0">
                          <a:effectLst/>
                          <a:latin typeface="+mn-lt"/>
                          <a:ea typeface="Times New Roman"/>
                        </a:rPr>
                        <a:t>Respond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Response Planning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Communications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Analysis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RS.AN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Mitigation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RS.MI</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Improvements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RS.IM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261461">
                <a:tc rowSpan="3">
                  <a:txBody>
                    <a:bodyPr/>
                    <a:lstStyle/>
                    <a:p>
                      <a:pPr marL="0" marR="0" algn="ctr">
                        <a:spcBef>
                          <a:spcPts val="0"/>
                        </a:spcBef>
                        <a:spcAft>
                          <a:spcPts val="600"/>
                        </a:spcAft>
                      </a:pPr>
                      <a:r>
                        <a:rPr lang="en-US" sz="1500" dirty="0">
                          <a:effectLst/>
                          <a:latin typeface="+mn-lt"/>
                          <a:ea typeface="Times New Roman"/>
                        </a:rPr>
                        <a:t>Recover</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c>
                  <a:txBody>
                    <a:bodyPr/>
                    <a:lstStyle/>
                    <a:p>
                      <a:pPr marL="0" marR="0" algn="l">
                        <a:spcBef>
                          <a:spcPts val="300"/>
                        </a:spcBef>
                        <a:spcAft>
                          <a:spcPts val="300"/>
                        </a:spcAft>
                      </a:pPr>
                      <a:r>
                        <a:rPr lang="en-US" sz="1400" dirty="0">
                          <a:solidFill>
                            <a:schemeClr val="bg1"/>
                          </a:solidFill>
                          <a:effectLst/>
                          <a:latin typeface="+mn-lt"/>
                          <a:ea typeface="Times New Roman"/>
                        </a:rPr>
                        <a:t>Recovery Planning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RC.RP</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Improvements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RC.IM</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1"/>
                  </a:ext>
                </a:extLst>
              </a:tr>
              <a:tr h="261461">
                <a:tc vMerge="1">
                  <a:txBody>
                    <a:bodyPr/>
                    <a:lstStyle/>
                    <a:p>
                      <a:endParaRPr lang="en-US"/>
                    </a:p>
                  </a:txBody>
                  <a:tcPr/>
                </a:tc>
                <a:tc>
                  <a:txBody>
                    <a:bodyPr/>
                    <a:lstStyle/>
                    <a:p>
                      <a:pPr marL="0" marR="0" algn="l">
                        <a:spcBef>
                          <a:spcPts val="300"/>
                        </a:spcBef>
                        <a:spcAft>
                          <a:spcPts val="300"/>
                        </a:spcAft>
                      </a:pPr>
                      <a:r>
                        <a:rPr lang="en-US" sz="1400" dirty="0">
                          <a:solidFill>
                            <a:schemeClr val="bg1"/>
                          </a:solidFill>
                          <a:effectLst/>
                          <a:latin typeface="+mn-lt"/>
                          <a:ea typeface="Times New Roman"/>
                        </a:rPr>
                        <a:t>Communications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marR="0" algn="ctr">
                        <a:spcBef>
                          <a:spcPts val="300"/>
                        </a:spcBef>
                        <a:spcAft>
                          <a:spcPts val="300"/>
                        </a:spcAft>
                      </a:pPr>
                      <a:r>
                        <a:rPr lang="en-US" sz="1400" b="1" dirty="0">
                          <a:solidFill>
                            <a:schemeClr val="bg1"/>
                          </a:solidFill>
                          <a:effectLst/>
                          <a:latin typeface="+mn-lt"/>
                          <a:ea typeface="Times New Roman"/>
                          <a:cs typeface="Courier New" panose="02070309020205020404" pitchFamily="49" charset="0"/>
                        </a:rPr>
                        <a:t>RC.CO</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54256281"/>
              </p:ext>
            </p:extLst>
          </p:nvPr>
        </p:nvGraphicFramePr>
        <p:xfrm>
          <a:off x="6408124" y="291639"/>
          <a:ext cx="4215821" cy="6316980"/>
        </p:xfrm>
        <a:graphic>
          <a:graphicData uri="http://schemas.openxmlformats.org/drawingml/2006/table">
            <a:tbl>
              <a:tblPr firstRow="1" firstCol="1" bandRow="1"/>
              <a:tblGrid>
                <a:gridCol w="1698282">
                  <a:extLst>
                    <a:ext uri="{9D8B030D-6E8A-4147-A177-3AD203B41FA5}">
                      <a16:colId xmlns:a16="http://schemas.microsoft.com/office/drawing/2014/main" val="20000"/>
                    </a:ext>
                  </a:extLst>
                </a:gridCol>
                <a:gridCol w="2517539">
                  <a:extLst>
                    <a:ext uri="{9D8B030D-6E8A-4147-A177-3AD203B41FA5}">
                      <a16:colId xmlns:a16="http://schemas.microsoft.com/office/drawing/2014/main" val="20001"/>
                    </a:ext>
                  </a:extLst>
                </a:gridCol>
              </a:tblGrid>
              <a:tr h="223520">
                <a:tc>
                  <a:txBody>
                    <a:bodyPr/>
                    <a:lstStyle/>
                    <a:p>
                      <a:pPr marL="0" marR="0" algn="ctr">
                        <a:spcBef>
                          <a:spcPts val="200"/>
                        </a:spcBef>
                        <a:spcAft>
                          <a:spcPts val="200"/>
                        </a:spcAft>
                      </a:pPr>
                      <a:r>
                        <a:rPr lang="en-US" sz="1500" b="1" dirty="0">
                          <a:solidFill>
                            <a:schemeClr val="tx1"/>
                          </a:solidFill>
                          <a:effectLst/>
                          <a:latin typeface="Times New Roman"/>
                          <a:ea typeface="Times New Roman"/>
                        </a:rPr>
                        <a:t>Subcategory</a:t>
                      </a:r>
                      <a:endParaRPr lang="en-US" sz="1500" dirty="0">
                        <a:solidFill>
                          <a:schemeClr val="tx1"/>
                        </a:solidFill>
                        <a:effectLst/>
                        <a:latin typeface="Times New Roman"/>
                        <a:ea typeface="Times New Roman"/>
                      </a:endParaRPr>
                    </a:p>
                  </a:txBody>
                  <a:tcPr marL="30687" marR="306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1500" b="1" dirty="0">
                          <a:solidFill>
                            <a:schemeClr val="tx1"/>
                          </a:solidFill>
                          <a:effectLst/>
                          <a:latin typeface="Times New Roman"/>
                          <a:ea typeface="Times New Roman"/>
                        </a:rPr>
                        <a:t>Informative References</a:t>
                      </a:r>
                      <a:endParaRPr lang="en-US" sz="1500" dirty="0">
                        <a:solidFill>
                          <a:schemeClr val="tx1"/>
                        </a:solidFill>
                        <a:effectLst/>
                        <a:latin typeface="Times New Roman"/>
                        <a:ea typeface="Times New Roman"/>
                      </a:endParaRPr>
                    </a:p>
                  </a:txBody>
                  <a:tcPr marL="30687" marR="306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944277">
                <a:tc>
                  <a:txBody>
                    <a:bodyPr/>
                    <a:lstStyle/>
                    <a:p>
                      <a:pPr marL="0" marR="0">
                        <a:spcBef>
                          <a:spcPts val="200"/>
                        </a:spcBef>
                        <a:spcAft>
                          <a:spcPts val="200"/>
                        </a:spcAft>
                      </a:pPr>
                      <a:r>
                        <a:rPr lang="en-US" sz="1400" b="1" dirty="0">
                          <a:solidFill>
                            <a:schemeClr val="bg1"/>
                          </a:solidFill>
                          <a:effectLst/>
                          <a:latin typeface="+mn-lt"/>
                          <a:ea typeface="Times New Roman"/>
                        </a:rPr>
                        <a:t>ID.BE-1:</a:t>
                      </a:r>
                      <a:r>
                        <a:rPr lang="en-US" sz="1400" b="0" dirty="0">
                          <a:solidFill>
                            <a:schemeClr val="bg1"/>
                          </a:solidFill>
                          <a:effectLst/>
                          <a:latin typeface="+mn-lt"/>
                          <a:ea typeface="Times New Roman"/>
                        </a:rPr>
                        <a:t> The organization’s role in the supply chain is identified and communicated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400" b="1" i="0" u="none" strike="noStrike" kern="1200" baseline="0" dirty="0">
                          <a:solidFill>
                            <a:schemeClr val="bg1"/>
                          </a:solidFill>
                          <a:latin typeface="+mn-lt"/>
                          <a:ea typeface="+mn-ea"/>
                          <a:cs typeface="+mn-cs"/>
                        </a:rPr>
                        <a:t>COBIT 5 </a:t>
                      </a:r>
                      <a:r>
                        <a:rPr lang="en-US" sz="1400" b="0" i="0" u="none" strike="noStrike" kern="1200" baseline="0" dirty="0">
                          <a:solidFill>
                            <a:schemeClr val="bg1"/>
                          </a:solidFill>
                          <a:latin typeface="+mn-lt"/>
                          <a:ea typeface="+mn-ea"/>
                          <a:cs typeface="+mn-cs"/>
                        </a:rPr>
                        <a:t>APO08.04, APO08.05, APO10.03, APO10.04, APO10.05</a:t>
                      </a:r>
                    </a:p>
                    <a:p>
                      <a:pPr>
                        <a:spcAft>
                          <a:spcPts val="100"/>
                        </a:spcAft>
                      </a:pPr>
                      <a:r>
                        <a:rPr lang="en-US" sz="1400" b="1" i="0" u="none" strike="noStrike" kern="1200" baseline="0" dirty="0">
                          <a:solidFill>
                            <a:schemeClr val="bg1"/>
                          </a:solidFill>
                          <a:latin typeface="+mn-lt"/>
                          <a:ea typeface="+mn-ea"/>
                          <a:cs typeface="+mn-cs"/>
                        </a:rPr>
                        <a:t>ISO/IEC 27001:2013 </a:t>
                      </a:r>
                      <a:r>
                        <a:rPr lang="en-US" sz="1400" b="0" i="0" u="none" strike="noStrike" kern="1200" baseline="0" dirty="0">
                          <a:solidFill>
                            <a:schemeClr val="bg1"/>
                          </a:solidFill>
                          <a:latin typeface="+mn-lt"/>
                          <a:ea typeface="+mn-ea"/>
                          <a:cs typeface="+mn-cs"/>
                        </a:rPr>
                        <a:t>A.15.1.3, A.15.2.1, A.15.2.2</a:t>
                      </a:r>
                    </a:p>
                    <a:p>
                      <a:pPr>
                        <a:spcAft>
                          <a:spcPts val="100"/>
                        </a:spcAft>
                      </a:pPr>
                      <a:r>
                        <a:rPr lang="en-US" sz="1400" b="1" i="0" u="none" strike="noStrike" kern="1200" baseline="0" dirty="0">
                          <a:solidFill>
                            <a:schemeClr val="bg1"/>
                          </a:solidFill>
                          <a:latin typeface="+mn-lt"/>
                          <a:ea typeface="+mn-ea"/>
                          <a:cs typeface="+mn-cs"/>
                        </a:rPr>
                        <a:t>NIST SP 800-53 Rev. 4 </a:t>
                      </a:r>
                      <a:r>
                        <a:rPr lang="en-US" sz="1400" b="0" i="0" u="none" strike="noStrike" kern="1200" baseline="0" dirty="0">
                          <a:solidFill>
                            <a:schemeClr val="bg1"/>
                          </a:solidFill>
                          <a:latin typeface="+mn-lt"/>
                          <a:ea typeface="+mn-ea"/>
                          <a:cs typeface="+mn-cs"/>
                        </a:rPr>
                        <a:t>CP-2, SA-12</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1280160">
                <a:tc>
                  <a:txBody>
                    <a:bodyPr/>
                    <a:lstStyle/>
                    <a:p>
                      <a:pPr marL="0" marR="0">
                        <a:spcBef>
                          <a:spcPts val="200"/>
                        </a:spcBef>
                        <a:spcAft>
                          <a:spcPts val="200"/>
                        </a:spcAft>
                      </a:pPr>
                      <a:r>
                        <a:rPr lang="en-US" sz="1400" b="1" dirty="0">
                          <a:solidFill>
                            <a:schemeClr val="bg1"/>
                          </a:solidFill>
                          <a:effectLst/>
                          <a:latin typeface="+mn-lt"/>
                          <a:ea typeface="Times New Roman"/>
                        </a:rPr>
                        <a:t>ID.BE-2: </a:t>
                      </a:r>
                      <a:r>
                        <a:rPr lang="en-US" sz="1400" b="0" dirty="0">
                          <a:solidFill>
                            <a:schemeClr val="bg1"/>
                          </a:solidFill>
                          <a:effectLst/>
                          <a:latin typeface="+mn-lt"/>
                          <a:ea typeface="Times New Roman"/>
                        </a:rPr>
                        <a:t>The organization’s place in critical infrastructure and its industry sector is identified and communicated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400" b="1" i="0" u="none" strike="noStrike" kern="1200" baseline="0" dirty="0">
                          <a:solidFill>
                            <a:schemeClr val="bg1"/>
                          </a:solidFill>
                          <a:latin typeface="+mn-lt"/>
                          <a:ea typeface="+mn-ea"/>
                          <a:cs typeface="+mn-cs"/>
                        </a:rPr>
                        <a:t>COBIT 5 </a:t>
                      </a:r>
                      <a:r>
                        <a:rPr lang="en-US" sz="1400" b="0" i="0" u="none" strike="noStrike" kern="1200" baseline="0" dirty="0">
                          <a:solidFill>
                            <a:schemeClr val="bg1"/>
                          </a:solidFill>
                          <a:latin typeface="+mn-lt"/>
                          <a:ea typeface="+mn-ea"/>
                          <a:cs typeface="+mn-cs"/>
                        </a:rPr>
                        <a:t>APO02.06, APO03.01</a:t>
                      </a:r>
                    </a:p>
                    <a:p>
                      <a:pPr>
                        <a:spcAft>
                          <a:spcPts val="100"/>
                        </a:spcAft>
                      </a:pPr>
                      <a:r>
                        <a:rPr lang="en-US" sz="1400" b="1" i="0" u="none" strike="noStrike" kern="1200" baseline="0" dirty="0">
                          <a:solidFill>
                            <a:schemeClr val="bg1"/>
                          </a:solidFill>
                          <a:latin typeface="+mn-lt"/>
                          <a:ea typeface="+mn-ea"/>
                          <a:cs typeface="+mn-cs"/>
                        </a:rPr>
                        <a:t>NIST SP 800-53 Rev. 4 </a:t>
                      </a:r>
                      <a:r>
                        <a:rPr lang="en-US" sz="1400" b="0" i="0" u="none" strike="noStrike" kern="1200" baseline="0" dirty="0">
                          <a:solidFill>
                            <a:schemeClr val="bg1"/>
                          </a:solidFill>
                          <a:latin typeface="+mn-lt"/>
                          <a:ea typeface="+mn-ea"/>
                          <a:cs typeface="+mn-cs"/>
                        </a:rPr>
                        <a:t>PM-8</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1066800">
                <a:tc>
                  <a:txBody>
                    <a:bodyPr/>
                    <a:lstStyle/>
                    <a:p>
                      <a:pPr marL="0" marR="0">
                        <a:spcBef>
                          <a:spcPts val="200"/>
                        </a:spcBef>
                        <a:spcAft>
                          <a:spcPts val="200"/>
                        </a:spcAft>
                      </a:pPr>
                      <a:r>
                        <a:rPr lang="en-US" sz="1400" b="1" dirty="0">
                          <a:solidFill>
                            <a:schemeClr val="bg1"/>
                          </a:solidFill>
                          <a:effectLst/>
                          <a:latin typeface="+mn-lt"/>
                          <a:ea typeface="Times New Roman"/>
                        </a:rPr>
                        <a:t>ID.BE-3</a:t>
                      </a:r>
                      <a:r>
                        <a:rPr lang="en-US" sz="1400" dirty="0">
                          <a:solidFill>
                            <a:schemeClr val="bg1"/>
                          </a:solidFill>
                          <a:effectLst/>
                          <a:latin typeface="+mn-lt"/>
                          <a:ea typeface="Times New Roman"/>
                        </a:rPr>
                        <a:t>: Priorities for organizational mission, objectives, and activities are established and communicated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l" defTabSz="914400" rtl="0" eaLnBrk="1" fontAlgn="b" latinLnBrk="0" hangingPunct="1">
                        <a:lnSpc>
                          <a:spcPct val="100000"/>
                        </a:lnSpc>
                        <a:spcBef>
                          <a:spcPts val="0"/>
                        </a:spcBef>
                        <a:spcAft>
                          <a:spcPts val="100"/>
                        </a:spcAft>
                        <a:buClrTx/>
                        <a:buSzTx/>
                        <a:buFontTx/>
                        <a:buNone/>
                        <a:tabLst/>
                        <a:defRPr/>
                      </a:pPr>
                      <a:r>
                        <a:rPr lang="en-US" sz="1400" b="1" i="0" u="none" strike="noStrike" kern="1200" baseline="0" dirty="0">
                          <a:solidFill>
                            <a:schemeClr val="bg1"/>
                          </a:solidFill>
                          <a:latin typeface="+mn-lt"/>
                          <a:ea typeface="+mn-ea"/>
                          <a:cs typeface="+mn-cs"/>
                        </a:rPr>
                        <a:t>COBIT 5 </a:t>
                      </a:r>
                      <a:r>
                        <a:rPr lang="en-US" sz="1400" b="0" i="0" u="none" strike="noStrike" kern="1200" baseline="0" dirty="0">
                          <a:solidFill>
                            <a:schemeClr val="bg1"/>
                          </a:solidFill>
                          <a:latin typeface="+mn-lt"/>
                          <a:ea typeface="+mn-ea"/>
                          <a:cs typeface="+mn-cs"/>
                        </a:rPr>
                        <a:t>APO02.01, APO02.06, APO03.01</a:t>
                      </a:r>
                    </a:p>
                    <a:p>
                      <a:pPr marL="0" marR="0" indent="0" algn="l" defTabSz="914400" rtl="0" eaLnBrk="1" fontAlgn="b" latinLnBrk="0" hangingPunct="1">
                        <a:lnSpc>
                          <a:spcPct val="100000"/>
                        </a:lnSpc>
                        <a:spcBef>
                          <a:spcPts val="0"/>
                        </a:spcBef>
                        <a:spcAft>
                          <a:spcPts val="100"/>
                        </a:spcAft>
                        <a:buClrTx/>
                        <a:buSzTx/>
                        <a:buFontTx/>
                        <a:buNone/>
                        <a:tabLst/>
                        <a:defRPr/>
                      </a:pPr>
                      <a:r>
                        <a:rPr lang="en-US" sz="1400" b="1" i="0" u="none" strike="noStrike" kern="1200" baseline="0" dirty="0">
                          <a:solidFill>
                            <a:schemeClr val="bg1"/>
                          </a:solidFill>
                          <a:latin typeface="+mn-lt"/>
                          <a:ea typeface="+mn-ea"/>
                          <a:cs typeface="+mn-cs"/>
                        </a:rPr>
                        <a:t>ISA 62443-2-1:2009 </a:t>
                      </a:r>
                      <a:r>
                        <a:rPr lang="en-US" sz="1400" b="0" i="0" u="none" strike="noStrike" kern="1200" baseline="0" dirty="0">
                          <a:solidFill>
                            <a:schemeClr val="bg1"/>
                          </a:solidFill>
                          <a:latin typeface="+mn-lt"/>
                          <a:ea typeface="+mn-ea"/>
                          <a:cs typeface="+mn-cs"/>
                        </a:rPr>
                        <a:t>4.2.2.1, 4.2.3.6</a:t>
                      </a:r>
                    </a:p>
                    <a:p>
                      <a:pPr marL="0" marR="0" indent="0" algn="l" defTabSz="914400" rtl="0" eaLnBrk="1" fontAlgn="b" latinLnBrk="0" hangingPunct="1">
                        <a:lnSpc>
                          <a:spcPct val="100000"/>
                        </a:lnSpc>
                        <a:spcBef>
                          <a:spcPts val="0"/>
                        </a:spcBef>
                        <a:spcAft>
                          <a:spcPts val="100"/>
                        </a:spcAft>
                        <a:buClrTx/>
                        <a:buSzTx/>
                        <a:buFontTx/>
                        <a:buNone/>
                        <a:tabLst/>
                        <a:defRPr/>
                      </a:pPr>
                      <a:r>
                        <a:rPr lang="en-US" sz="1400" b="1" i="0" u="none" strike="noStrike" kern="1200" baseline="0" dirty="0">
                          <a:solidFill>
                            <a:schemeClr val="bg1"/>
                          </a:solidFill>
                          <a:latin typeface="+mn-lt"/>
                          <a:ea typeface="+mn-ea"/>
                          <a:cs typeface="+mn-cs"/>
                        </a:rPr>
                        <a:t>NIST SP 800-53 Rev. 4 </a:t>
                      </a:r>
                      <a:r>
                        <a:rPr lang="en-US" sz="1400" b="0" i="0" u="none" strike="noStrike" kern="1200" baseline="0" dirty="0">
                          <a:solidFill>
                            <a:schemeClr val="bg1"/>
                          </a:solidFill>
                          <a:latin typeface="+mn-lt"/>
                          <a:ea typeface="+mn-ea"/>
                          <a:cs typeface="+mn-cs"/>
                        </a:rPr>
                        <a:t>PM-11, SA-14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903060">
                <a:tc>
                  <a:txBody>
                    <a:bodyPr/>
                    <a:lstStyle/>
                    <a:p>
                      <a:pPr marL="0" marR="0">
                        <a:spcBef>
                          <a:spcPts val="200"/>
                        </a:spcBef>
                        <a:spcAft>
                          <a:spcPts val="200"/>
                        </a:spcAft>
                      </a:pPr>
                      <a:r>
                        <a:rPr lang="en-US" sz="1400" b="1" dirty="0">
                          <a:solidFill>
                            <a:schemeClr val="bg1"/>
                          </a:solidFill>
                          <a:effectLst/>
                          <a:latin typeface="+mn-lt"/>
                          <a:ea typeface="Times New Roman"/>
                        </a:rPr>
                        <a:t>ID.BE-4</a:t>
                      </a:r>
                      <a:r>
                        <a:rPr lang="en-US" sz="1400" dirty="0">
                          <a:solidFill>
                            <a:schemeClr val="bg1"/>
                          </a:solidFill>
                          <a:effectLst/>
                          <a:latin typeface="+mn-lt"/>
                          <a:ea typeface="Times New Roman"/>
                        </a:rPr>
                        <a:t>: Dependencies and critical functions for delivery of critical services are established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400" b="1" i="0" u="none" strike="noStrike" kern="1200" baseline="0" dirty="0">
                          <a:solidFill>
                            <a:schemeClr val="bg1"/>
                          </a:solidFill>
                          <a:latin typeface="+mn-lt"/>
                          <a:ea typeface="+mn-ea"/>
                          <a:cs typeface="+mn-cs"/>
                        </a:rPr>
                        <a:t>ISO/IEC 27001:2013 </a:t>
                      </a:r>
                      <a:r>
                        <a:rPr lang="en-US" sz="1400" b="0" i="0" u="none" strike="noStrike" kern="1200" baseline="0" dirty="0">
                          <a:solidFill>
                            <a:schemeClr val="bg1"/>
                          </a:solidFill>
                          <a:latin typeface="+mn-lt"/>
                          <a:ea typeface="+mn-ea"/>
                          <a:cs typeface="+mn-cs"/>
                        </a:rPr>
                        <a:t>A.11.2.2, A.11.2.3, A.12.1.3</a:t>
                      </a:r>
                    </a:p>
                    <a:p>
                      <a:pPr>
                        <a:spcAft>
                          <a:spcPts val="100"/>
                        </a:spcAft>
                      </a:pPr>
                      <a:r>
                        <a:rPr lang="en-US" sz="1400" b="1" i="0" u="none" strike="noStrike" kern="1200" baseline="0" dirty="0">
                          <a:solidFill>
                            <a:schemeClr val="bg1"/>
                          </a:solidFill>
                          <a:latin typeface="+mn-lt"/>
                          <a:ea typeface="+mn-ea"/>
                          <a:cs typeface="+mn-cs"/>
                        </a:rPr>
                        <a:t>NIST SP 800-53 Rev. 4 </a:t>
                      </a:r>
                      <a:r>
                        <a:rPr lang="en-US" sz="1400" b="0" i="0" u="none" strike="noStrike" kern="1200" baseline="0" dirty="0">
                          <a:solidFill>
                            <a:schemeClr val="bg1"/>
                          </a:solidFill>
                          <a:latin typeface="+mn-lt"/>
                          <a:ea typeface="+mn-ea"/>
                          <a:cs typeface="+mn-cs"/>
                        </a:rPr>
                        <a:t>CP-8, PE-9, PE-11, PM-8, SA-14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894080">
                <a:tc>
                  <a:txBody>
                    <a:bodyPr/>
                    <a:lstStyle/>
                    <a:p>
                      <a:pPr marL="0" marR="0">
                        <a:spcBef>
                          <a:spcPts val="200"/>
                        </a:spcBef>
                        <a:spcAft>
                          <a:spcPts val="200"/>
                        </a:spcAft>
                      </a:pPr>
                      <a:r>
                        <a:rPr lang="en-US" sz="1400" b="1" dirty="0">
                          <a:solidFill>
                            <a:schemeClr val="bg1"/>
                          </a:solidFill>
                          <a:effectLst/>
                          <a:latin typeface="+mn-lt"/>
                          <a:ea typeface="Times New Roman"/>
                        </a:rPr>
                        <a:t>ID.BE-5</a:t>
                      </a:r>
                      <a:r>
                        <a:rPr lang="en-US" sz="1400" dirty="0">
                          <a:solidFill>
                            <a:schemeClr val="bg1"/>
                          </a:solidFill>
                          <a:effectLst/>
                          <a:latin typeface="+mn-lt"/>
                          <a:ea typeface="Times New Roman"/>
                        </a:rPr>
                        <a:t>: Resilience requirements to support delivery of critical services are established</a:t>
                      </a:r>
                    </a:p>
                  </a:txBody>
                  <a:tcPr marL="30687" marR="30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Aft>
                          <a:spcPts val="100"/>
                        </a:spcAft>
                      </a:pPr>
                      <a:r>
                        <a:rPr lang="en-US" sz="1400" b="1" i="0" u="none" strike="noStrike" kern="1200" baseline="0" dirty="0">
                          <a:solidFill>
                            <a:schemeClr val="bg1"/>
                          </a:solidFill>
                          <a:latin typeface="+mn-lt"/>
                          <a:ea typeface="+mn-ea"/>
                          <a:cs typeface="+mn-cs"/>
                        </a:rPr>
                        <a:t>COBIT 5 </a:t>
                      </a:r>
                      <a:r>
                        <a:rPr lang="en-US" sz="1400" b="0" i="0" u="none" strike="noStrike" kern="1200" baseline="0" dirty="0">
                          <a:solidFill>
                            <a:schemeClr val="bg1"/>
                          </a:solidFill>
                          <a:latin typeface="+mn-lt"/>
                          <a:ea typeface="+mn-ea"/>
                          <a:cs typeface="+mn-cs"/>
                        </a:rPr>
                        <a:t>DSS04.02</a:t>
                      </a:r>
                    </a:p>
                    <a:p>
                      <a:pPr>
                        <a:spcAft>
                          <a:spcPts val="100"/>
                        </a:spcAft>
                      </a:pPr>
                      <a:r>
                        <a:rPr lang="en-US" sz="1400" b="1" i="0" u="none" strike="noStrike" kern="1200" baseline="0" dirty="0">
                          <a:solidFill>
                            <a:schemeClr val="bg1"/>
                          </a:solidFill>
                          <a:latin typeface="+mn-lt"/>
                          <a:ea typeface="+mn-ea"/>
                          <a:cs typeface="+mn-cs"/>
                        </a:rPr>
                        <a:t>ISO/IEC 27001:2013 </a:t>
                      </a:r>
                      <a:r>
                        <a:rPr lang="en-US" sz="1400" b="0" i="0" u="none" strike="noStrike" kern="1200" baseline="0" dirty="0">
                          <a:solidFill>
                            <a:schemeClr val="bg1"/>
                          </a:solidFill>
                          <a:latin typeface="+mn-lt"/>
                          <a:ea typeface="+mn-ea"/>
                          <a:cs typeface="+mn-cs"/>
                        </a:rPr>
                        <a:t>A.11.1.4, A.17.1.1, A.17.1.2, A.17.2.1</a:t>
                      </a:r>
                    </a:p>
                    <a:p>
                      <a:pPr>
                        <a:spcAft>
                          <a:spcPts val="100"/>
                        </a:spcAft>
                      </a:pPr>
                      <a:r>
                        <a:rPr lang="en-US" sz="1400" b="1" i="0" u="none" strike="noStrike" kern="1200" baseline="0" dirty="0">
                          <a:solidFill>
                            <a:schemeClr val="bg1"/>
                          </a:solidFill>
                          <a:latin typeface="+mn-lt"/>
                          <a:ea typeface="+mn-ea"/>
                          <a:cs typeface="+mn-cs"/>
                        </a:rPr>
                        <a:t>NIST SP 800-53 Rev. 4 </a:t>
                      </a:r>
                      <a:r>
                        <a:rPr lang="en-US" sz="1400" b="0" i="0" u="none" strike="noStrike" kern="1200" baseline="0" dirty="0">
                          <a:solidFill>
                            <a:schemeClr val="bg1"/>
                          </a:solidFill>
                          <a:latin typeface="+mn-lt"/>
                          <a:ea typeface="+mn-ea"/>
                          <a:cs typeface="+mn-cs"/>
                        </a:rPr>
                        <a:t>CP-2, CP-11, SA-14</a:t>
                      </a: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13" name="Right Brace 12"/>
          <p:cNvSpPr/>
          <p:nvPr/>
        </p:nvSpPr>
        <p:spPr>
          <a:xfrm>
            <a:off x="5385179" y="536157"/>
            <a:ext cx="91559" cy="183775"/>
          </a:xfrm>
          <a:prstGeom prst="rightBrace">
            <a:avLst>
              <a:gd name="adj1" fmla="val 2708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p:cNvSpPr/>
          <p:nvPr/>
        </p:nvSpPr>
        <p:spPr>
          <a:xfrm>
            <a:off x="5771988" y="501535"/>
            <a:ext cx="533400" cy="6064826"/>
          </a:xfrm>
          <a:prstGeom prst="leftBrace">
            <a:avLst>
              <a:gd name="adj1" fmla="val 35762"/>
              <a:gd name="adj2" fmla="val 1923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Connector 14"/>
          <p:cNvCxnSpPr>
            <a:cxnSpLocks/>
          </p:cNvCxnSpPr>
          <p:nvPr/>
        </p:nvCxnSpPr>
        <p:spPr>
          <a:xfrm>
            <a:off x="5497496" y="715964"/>
            <a:ext cx="295250" cy="1039756"/>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282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91A146-A034-4C84-B4DE-AFF0123EB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466" y="2527"/>
            <a:ext cx="8619067" cy="6855473"/>
          </a:xfrm>
          <a:prstGeom prst="rect">
            <a:avLst/>
          </a:prstGeom>
        </p:spPr>
      </p:pic>
    </p:spTree>
    <p:extLst>
      <p:ext uri="{BB962C8B-B14F-4D97-AF65-F5344CB8AC3E}">
        <p14:creationId xmlns:p14="http://schemas.microsoft.com/office/powerpoint/2010/main" val="605011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120454" y="6112936"/>
            <a:ext cx="691444" cy="6191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2300" y="391048"/>
            <a:ext cx="9588500" cy="762000"/>
          </a:xfrm>
        </p:spPr>
        <p:txBody>
          <a:bodyPr>
            <a:normAutofit/>
          </a:bodyPr>
          <a:lstStyle/>
          <a:p>
            <a:r>
              <a:rPr lang="en-US" sz="3200" dirty="0"/>
              <a:t>Building a Profile</a:t>
            </a:r>
            <a:endParaRPr lang="en-US" sz="2000" i="1" dirty="0"/>
          </a:p>
        </p:txBody>
      </p:sp>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29</a:t>
            </a:fld>
            <a:endParaRPr lang="en-US" dirty="0">
              <a:solidFill>
                <a:prstClr val="black">
                  <a:tint val="75000"/>
                </a:prstClr>
              </a:solidFill>
            </a:endParaRPr>
          </a:p>
        </p:txBody>
      </p:sp>
      <p:graphicFrame>
        <p:nvGraphicFramePr>
          <p:cNvPr id="10" name="Table 9"/>
          <p:cNvGraphicFramePr>
            <a:graphicFrameLocks noGrp="1"/>
          </p:cNvGraphicFramePr>
          <p:nvPr/>
        </p:nvGraphicFramePr>
        <p:xfrm>
          <a:off x="5342960" y="3367985"/>
          <a:ext cx="1466981" cy="2013054"/>
        </p:xfrm>
        <a:graphic>
          <a:graphicData uri="http://schemas.openxmlformats.org/drawingml/2006/table">
            <a:tbl>
              <a:tblPr firstRow="1" firstCol="1" bandRow="1"/>
              <a:tblGrid>
                <a:gridCol w="1466981">
                  <a:extLst>
                    <a:ext uri="{9D8B030D-6E8A-4147-A177-3AD203B41FA5}">
                      <a16:colId xmlns:a16="http://schemas.microsoft.com/office/drawing/2014/main" val="20000"/>
                    </a:ext>
                  </a:extLst>
                </a:gridCol>
              </a:tblGrid>
              <a:tr h="215318">
                <a:tc>
                  <a:txBody>
                    <a:bodyPr/>
                    <a:lstStyle/>
                    <a:p>
                      <a:pPr marL="0" marR="0" algn="ctr">
                        <a:spcBef>
                          <a:spcPts val="200"/>
                        </a:spcBef>
                        <a:spcAft>
                          <a:spcPts val="200"/>
                        </a:spcAft>
                      </a:pPr>
                      <a:r>
                        <a:rPr lang="en-US" sz="2000" b="1" dirty="0">
                          <a:solidFill>
                            <a:schemeClr val="tx1"/>
                          </a:solidFill>
                          <a:effectLst/>
                          <a:latin typeface="Times New Roman"/>
                          <a:ea typeface="Times New Roman"/>
                        </a:rPr>
                        <a:t>Subcategory</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80214">
                <a:tc>
                  <a:txBody>
                    <a:bodyPr/>
                    <a:lstStyle/>
                    <a:p>
                      <a:pPr algn="ctr" fontAlgn="b">
                        <a:spcAft>
                          <a:spcPts val="0"/>
                        </a:spcAft>
                      </a:pPr>
                      <a:r>
                        <a:rPr lang="en-US" sz="2000" b="0" i="0" u="none" strike="noStrike" dirty="0">
                          <a:solidFill>
                            <a:srgbClr val="000000"/>
                          </a:solidFill>
                          <a:effectLst/>
                          <a:latin typeface="+mn-lt"/>
                        </a:rPr>
                        <a:t>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1"/>
                  </a:ext>
                </a:extLst>
              </a:tr>
              <a:tr h="394446">
                <a:tc>
                  <a:txBody>
                    <a:bodyPr/>
                    <a:lstStyle/>
                    <a:p>
                      <a:pPr algn="ctr" fontAlgn="b">
                        <a:spcAft>
                          <a:spcPts val="0"/>
                        </a:spcAft>
                      </a:pPr>
                      <a:r>
                        <a:rPr lang="en-US" sz="2000" b="0" i="0" u="none" strike="noStrike" dirty="0">
                          <a:solidFill>
                            <a:srgbClr val="000000"/>
                          </a:solidFill>
                          <a:effectLst/>
                          <a:latin typeface="+mn-lt"/>
                        </a:rPr>
                        <a:t>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2"/>
                  </a:ext>
                </a:extLst>
              </a:tr>
              <a:tr h="361308">
                <a:tc>
                  <a:txBody>
                    <a:bodyPr/>
                    <a:lstStyle/>
                    <a:p>
                      <a:pPr algn="ctr" fontAlgn="b">
                        <a:spcAft>
                          <a:spcPts val="0"/>
                        </a:spcAft>
                      </a:pPr>
                      <a:r>
                        <a:rPr lang="en-US" sz="2000" b="0" i="0" u="none" strike="noStrike" dirty="0">
                          <a:solidFill>
                            <a:srgbClr val="000000"/>
                          </a:solidFill>
                          <a:effectLst/>
                          <a:latin typeface="+mn-lt"/>
                        </a:rPr>
                        <a:t>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3"/>
                  </a:ext>
                </a:extLst>
              </a:tr>
              <a:tr h="300360">
                <a:tc>
                  <a:txBody>
                    <a:bodyPr/>
                    <a:lstStyle/>
                    <a:p>
                      <a:pPr algn="ctr" fontAlgn="b">
                        <a:spcAft>
                          <a:spcPts val="0"/>
                        </a:spcAft>
                      </a:pPr>
                      <a:r>
                        <a:rPr lang="en-US" sz="20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4"/>
                  </a:ext>
                </a:extLst>
              </a:tr>
              <a:tr h="309850">
                <a:tc>
                  <a:txBody>
                    <a:bodyPr/>
                    <a:lstStyle/>
                    <a:p>
                      <a:pPr algn="ctr" fontAlgn="b">
                        <a:spcAft>
                          <a:spcPts val="0"/>
                        </a:spcAft>
                      </a:pPr>
                      <a:r>
                        <a:rPr lang="en-US" sz="2000" b="0" i="0" u="none" strike="noStrike" dirty="0">
                          <a:solidFill>
                            <a:srgbClr val="000000"/>
                          </a:solidFill>
                          <a:effectLst/>
                          <a:latin typeface="+mn-lt"/>
                        </a:rPr>
                        <a:t>98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nvGraphicFramePr>
        <p:xfrm>
          <a:off x="5520145" y="1191344"/>
          <a:ext cx="1105156" cy="1682854"/>
        </p:xfrm>
        <a:graphic>
          <a:graphicData uri="http://schemas.openxmlformats.org/drawingml/2006/table">
            <a:tbl>
              <a:tblPr firstRow="1" firstCol="1" bandRow="1"/>
              <a:tblGrid>
                <a:gridCol w="1105156">
                  <a:extLst>
                    <a:ext uri="{9D8B030D-6E8A-4147-A177-3AD203B41FA5}">
                      <a16:colId xmlns:a16="http://schemas.microsoft.com/office/drawing/2014/main" val="20000"/>
                    </a:ext>
                  </a:extLst>
                </a:gridCol>
              </a:tblGrid>
              <a:tr h="215318">
                <a:tc>
                  <a:txBody>
                    <a:bodyPr/>
                    <a:lstStyle/>
                    <a:p>
                      <a:pPr marL="0" marR="0" algn="ctr">
                        <a:spcBef>
                          <a:spcPts val="200"/>
                        </a:spcBef>
                        <a:spcAft>
                          <a:spcPts val="200"/>
                        </a:spcAft>
                      </a:pPr>
                      <a:r>
                        <a:rPr lang="en-US" sz="2000" b="1" dirty="0">
                          <a:solidFill>
                            <a:schemeClr val="tx1"/>
                          </a:solidFill>
                          <a:effectLst/>
                          <a:latin typeface="Times New Roman"/>
                          <a:ea typeface="Times New Roman"/>
                        </a:rPr>
                        <a:t>Mission</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15318">
                <a:tc>
                  <a:txBody>
                    <a:bodyPr/>
                    <a:lstStyle/>
                    <a:p>
                      <a:pPr marL="0" marR="0" algn="ctr">
                        <a:spcBef>
                          <a:spcPts val="200"/>
                        </a:spcBef>
                        <a:spcAft>
                          <a:spcPts val="200"/>
                        </a:spcAft>
                      </a:pPr>
                      <a:r>
                        <a:rPr lang="en-US" sz="2000" b="1" dirty="0">
                          <a:solidFill>
                            <a:schemeClr val="tx1"/>
                          </a:solidFill>
                          <a:effectLst/>
                          <a:latin typeface="Times New Roman"/>
                          <a:ea typeface="Times New Roman"/>
                        </a:rPr>
                        <a:t>Objective</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80214">
                <a:tc>
                  <a:txBody>
                    <a:bodyPr/>
                    <a:lstStyle/>
                    <a:p>
                      <a:pPr algn="ctr" fontAlgn="b">
                        <a:spcAft>
                          <a:spcPts val="0"/>
                        </a:spcAft>
                      </a:pPr>
                      <a:r>
                        <a:rPr lang="en-US" sz="2000" b="0" i="0" u="none" strike="noStrike" dirty="0">
                          <a:solidFill>
                            <a:srgbClr val="000000"/>
                          </a:solidFill>
                          <a:effectLst/>
                          <a:latin typeface="+mn-lt"/>
                        </a:rPr>
                        <a:t>A</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2"/>
                  </a:ext>
                </a:extLst>
              </a:tr>
              <a:tr h="394446">
                <a:tc>
                  <a:txBody>
                    <a:bodyPr/>
                    <a:lstStyle/>
                    <a:p>
                      <a:pPr algn="ctr" fontAlgn="b">
                        <a:spcAft>
                          <a:spcPts val="0"/>
                        </a:spcAft>
                      </a:pPr>
                      <a:r>
                        <a:rPr lang="en-US" sz="2000" b="0" i="0" u="none" strike="noStrike" dirty="0">
                          <a:solidFill>
                            <a:srgbClr val="000000"/>
                          </a:solidFill>
                          <a:effectLst/>
                          <a:latin typeface="+mn-lt"/>
                        </a:rPr>
                        <a:t>B</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3"/>
                  </a:ext>
                </a:extLst>
              </a:tr>
              <a:tr h="361308">
                <a:tc>
                  <a:txBody>
                    <a:bodyPr/>
                    <a:lstStyle/>
                    <a:p>
                      <a:pPr algn="ctr" fontAlgn="b">
                        <a:spcAft>
                          <a:spcPts val="0"/>
                        </a:spcAft>
                      </a:pPr>
                      <a:r>
                        <a:rPr lang="en-US" sz="2000" b="0" i="0" u="none" strike="noStrike" dirty="0">
                          <a:solidFill>
                            <a:srgbClr val="000000"/>
                          </a:solidFill>
                          <a:effectLst/>
                          <a:latin typeface="+mn-lt"/>
                        </a:rPr>
                        <a:t>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2479190" y="3745927"/>
            <a:ext cx="2601193" cy="2246769"/>
          </a:xfrm>
          <a:prstGeom prst="rect">
            <a:avLst/>
          </a:prstGeom>
          <a:noFill/>
        </p:spPr>
        <p:txBody>
          <a:bodyPr wrap="none" rtlCol="0">
            <a:spAutoFit/>
          </a:bodyPr>
          <a:lstStyle/>
          <a:p>
            <a:pPr algn="ctr"/>
            <a:r>
              <a:rPr lang="en-US" sz="2400" b="1" dirty="0">
                <a:solidFill>
                  <a:schemeClr val="tx1">
                    <a:lumMod val="65000"/>
                    <a:lumOff val="35000"/>
                  </a:schemeClr>
                </a:solidFill>
              </a:rPr>
              <a:t>Cybersecurity</a:t>
            </a:r>
          </a:p>
          <a:p>
            <a:pPr algn="ctr">
              <a:spcAft>
                <a:spcPts val="600"/>
              </a:spcAft>
            </a:pPr>
            <a:r>
              <a:rPr lang="en-US" sz="2400" b="1" u="sng" dirty="0">
                <a:solidFill>
                  <a:schemeClr val="tx1">
                    <a:lumMod val="65000"/>
                    <a:lumOff val="35000"/>
                  </a:schemeClr>
                </a:solidFill>
              </a:rPr>
              <a:t>Requirements</a:t>
            </a:r>
          </a:p>
          <a:p>
            <a:pPr algn="ctr">
              <a:spcAft>
                <a:spcPts val="600"/>
              </a:spcAft>
            </a:pPr>
            <a:r>
              <a:rPr lang="en-US" dirty="0">
                <a:solidFill>
                  <a:schemeClr val="tx1">
                    <a:lumMod val="65000"/>
                    <a:lumOff val="35000"/>
                  </a:schemeClr>
                </a:solidFill>
              </a:rPr>
              <a:t>Legislation</a:t>
            </a:r>
          </a:p>
          <a:p>
            <a:pPr algn="ctr">
              <a:spcAft>
                <a:spcPts val="600"/>
              </a:spcAft>
            </a:pPr>
            <a:r>
              <a:rPr lang="en-US" dirty="0">
                <a:solidFill>
                  <a:schemeClr val="tx1">
                    <a:lumMod val="65000"/>
                    <a:lumOff val="35000"/>
                  </a:schemeClr>
                </a:solidFill>
              </a:rPr>
              <a:t>Regulation</a:t>
            </a:r>
          </a:p>
          <a:p>
            <a:pPr algn="ctr">
              <a:spcAft>
                <a:spcPts val="600"/>
              </a:spcAft>
            </a:pPr>
            <a:r>
              <a:rPr lang="en-US" dirty="0">
                <a:solidFill>
                  <a:schemeClr val="tx1">
                    <a:lumMod val="65000"/>
                    <a:lumOff val="35000"/>
                  </a:schemeClr>
                </a:solidFill>
              </a:rPr>
              <a:t>Internal &amp; External Policy</a:t>
            </a:r>
          </a:p>
          <a:p>
            <a:pPr algn="ctr">
              <a:spcAft>
                <a:spcPts val="600"/>
              </a:spcAft>
            </a:pPr>
            <a:r>
              <a:rPr lang="en-US" dirty="0">
                <a:solidFill>
                  <a:schemeClr val="tx1">
                    <a:lumMod val="65000"/>
                    <a:lumOff val="35000"/>
                  </a:schemeClr>
                </a:solidFill>
              </a:rPr>
              <a:t>Best Practice</a:t>
            </a:r>
          </a:p>
        </p:txBody>
      </p:sp>
      <p:sp>
        <p:nvSpPr>
          <p:cNvPr id="12" name="TextBox 11"/>
          <p:cNvSpPr txBox="1"/>
          <p:nvPr/>
        </p:nvSpPr>
        <p:spPr>
          <a:xfrm>
            <a:off x="6943119" y="3710709"/>
            <a:ext cx="2914729" cy="2169825"/>
          </a:xfrm>
          <a:prstGeom prst="rect">
            <a:avLst/>
          </a:prstGeom>
          <a:noFill/>
        </p:spPr>
        <p:txBody>
          <a:bodyPr wrap="square" rtlCol="0">
            <a:spAutoFit/>
          </a:bodyPr>
          <a:lstStyle/>
          <a:p>
            <a:pPr algn="ctr"/>
            <a:r>
              <a:rPr lang="en-US" sz="2400" b="1" dirty="0">
                <a:solidFill>
                  <a:schemeClr val="tx1">
                    <a:lumMod val="65000"/>
                    <a:lumOff val="35000"/>
                  </a:schemeClr>
                </a:solidFill>
              </a:rPr>
              <a:t>Operating</a:t>
            </a:r>
          </a:p>
          <a:p>
            <a:pPr algn="ctr">
              <a:spcAft>
                <a:spcPts val="600"/>
              </a:spcAft>
            </a:pPr>
            <a:r>
              <a:rPr lang="en-US" sz="2400" b="1" u="sng" dirty="0">
                <a:solidFill>
                  <a:schemeClr val="tx1">
                    <a:lumMod val="65000"/>
                    <a:lumOff val="35000"/>
                  </a:schemeClr>
                </a:solidFill>
              </a:rPr>
              <a:t>Methodologies</a:t>
            </a:r>
          </a:p>
          <a:p>
            <a:pPr algn="ctr">
              <a:spcAft>
                <a:spcPts val="600"/>
              </a:spcAft>
            </a:pPr>
            <a:r>
              <a:rPr lang="en-US" dirty="0">
                <a:solidFill>
                  <a:schemeClr val="tx1">
                    <a:lumMod val="65000"/>
                    <a:lumOff val="35000"/>
                  </a:schemeClr>
                </a:solidFill>
              </a:rPr>
              <a:t>Guidance and methodology on implementing,</a:t>
            </a:r>
          </a:p>
          <a:p>
            <a:pPr algn="ctr">
              <a:spcAft>
                <a:spcPts val="600"/>
              </a:spcAft>
            </a:pPr>
            <a:r>
              <a:rPr lang="en-US" dirty="0">
                <a:solidFill>
                  <a:schemeClr val="tx1">
                    <a:lumMod val="65000"/>
                    <a:lumOff val="35000"/>
                  </a:schemeClr>
                </a:solidFill>
              </a:rPr>
              <a:t>managing, and</a:t>
            </a:r>
          </a:p>
          <a:p>
            <a:pPr algn="ctr">
              <a:spcAft>
                <a:spcPts val="600"/>
              </a:spcAft>
            </a:pPr>
            <a:r>
              <a:rPr lang="en-US" dirty="0">
                <a:solidFill>
                  <a:schemeClr val="tx1">
                    <a:lumMod val="65000"/>
                    <a:lumOff val="35000"/>
                  </a:schemeClr>
                </a:solidFill>
              </a:rPr>
              <a:t>monitoring</a:t>
            </a:r>
          </a:p>
        </p:txBody>
      </p:sp>
      <p:sp>
        <p:nvSpPr>
          <p:cNvPr id="6" name="Right Arrow 5"/>
          <p:cNvSpPr/>
          <p:nvPr/>
        </p:nvSpPr>
        <p:spPr>
          <a:xfrm>
            <a:off x="4833895" y="4064698"/>
            <a:ext cx="304703" cy="243414"/>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flipH="1">
            <a:off x="7032544" y="4064698"/>
            <a:ext cx="304703" cy="243414"/>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rot="5400000">
            <a:off x="5927779" y="3012428"/>
            <a:ext cx="304703" cy="243414"/>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683479" y="1191344"/>
            <a:ext cx="640080" cy="64008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800" dirty="0"/>
              <a:t>1</a:t>
            </a:r>
          </a:p>
        </p:txBody>
      </p:sp>
      <p:sp>
        <p:nvSpPr>
          <p:cNvPr id="17" name="Oval 16"/>
          <p:cNvSpPr>
            <a:spLocks noChangeAspect="1"/>
          </p:cNvSpPr>
          <p:nvPr/>
        </p:nvSpPr>
        <p:spPr>
          <a:xfrm>
            <a:off x="2068798" y="3866365"/>
            <a:ext cx="640080" cy="64008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800" dirty="0"/>
              <a:t>2</a:t>
            </a:r>
          </a:p>
        </p:txBody>
      </p:sp>
      <p:sp>
        <p:nvSpPr>
          <p:cNvPr id="19" name="Oval 18"/>
          <p:cNvSpPr>
            <a:spLocks noChangeAspect="1"/>
          </p:cNvSpPr>
          <p:nvPr/>
        </p:nvSpPr>
        <p:spPr>
          <a:xfrm>
            <a:off x="9441892" y="3866365"/>
            <a:ext cx="640080" cy="64008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800" dirty="0"/>
              <a:t>3</a:t>
            </a:r>
          </a:p>
        </p:txBody>
      </p:sp>
    </p:spTree>
    <p:extLst>
      <p:ext uri="{BB962C8B-B14F-4D97-AF65-F5344CB8AC3E}">
        <p14:creationId xmlns:p14="http://schemas.microsoft.com/office/powerpoint/2010/main" val="132706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FA9E-C153-4B3F-9D76-72CEAADBE2FC}"/>
              </a:ext>
            </a:extLst>
          </p:cNvPr>
          <p:cNvSpPr>
            <a:spLocks noGrp="1"/>
          </p:cNvSpPr>
          <p:nvPr>
            <p:ph type="title"/>
          </p:nvPr>
        </p:nvSpPr>
        <p:spPr/>
        <p:txBody>
          <a:bodyPr/>
          <a:lstStyle/>
          <a:p>
            <a:r>
              <a:rPr lang="en-US" dirty="0"/>
              <a:t>The Orange Book</a:t>
            </a:r>
          </a:p>
        </p:txBody>
      </p:sp>
      <p:sp>
        <p:nvSpPr>
          <p:cNvPr id="3" name="Content Placeholder 2">
            <a:extLst>
              <a:ext uri="{FF2B5EF4-FFF2-40B4-BE49-F238E27FC236}">
                <a16:creationId xmlns:a16="http://schemas.microsoft.com/office/drawing/2014/main" id="{0D0FD513-22E2-459F-9108-C43285E006F8}"/>
              </a:ext>
            </a:extLst>
          </p:cNvPr>
          <p:cNvSpPr>
            <a:spLocks noGrp="1"/>
          </p:cNvSpPr>
          <p:nvPr>
            <p:ph idx="1"/>
          </p:nvPr>
        </p:nvSpPr>
        <p:spPr>
          <a:xfrm>
            <a:off x="685802" y="2142067"/>
            <a:ext cx="6569074" cy="3649133"/>
          </a:xfrm>
        </p:spPr>
        <p:txBody>
          <a:bodyPr>
            <a:normAutofit/>
          </a:bodyPr>
          <a:lstStyle/>
          <a:p>
            <a:r>
              <a:rPr lang="en-US" sz="2000" dirty="0"/>
              <a:t>Computer system security was not a thought during development and initial use. When the government (IRS, DoD, etc.) started using computer systems, it became apparent that standard security was required, and so in 1985 the Department of Defense Trusted Computer System Evaluation Criteria (TCSEC) was published – also known as the Orange Book.</a:t>
            </a:r>
          </a:p>
          <a:p>
            <a:endParaRPr lang="en-US" sz="2000" dirty="0"/>
          </a:p>
          <a:p>
            <a:pPr marL="0" indent="0">
              <a:buNone/>
            </a:pPr>
            <a:r>
              <a:rPr lang="en-US" sz="2000" dirty="0"/>
              <a:t>It was part of the Rainbow Series – computer security standards issued with different colored covers.</a:t>
            </a:r>
          </a:p>
        </p:txBody>
      </p:sp>
      <p:pic>
        <p:nvPicPr>
          <p:cNvPr id="2052" name="Picture 4" descr="Image result for the orange book">
            <a:extLst>
              <a:ext uri="{FF2B5EF4-FFF2-40B4-BE49-F238E27FC236}">
                <a16:creationId xmlns:a16="http://schemas.microsoft.com/office/drawing/2014/main" id="{E750CC4B-6013-4616-8664-8F4AD0837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0"/>
            <a:ext cx="49371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AFEA4C8-48DC-498A-9347-82429E874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593" y="0"/>
            <a:ext cx="8532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46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120454" y="6112936"/>
            <a:ext cx="691444" cy="6191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22300" y="337883"/>
            <a:ext cx="9588500" cy="762000"/>
          </a:xfrm>
        </p:spPr>
        <p:txBody>
          <a:bodyPr>
            <a:normAutofit/>
          </a:bodyPr>
          <a:lstStyle/>
          <a:p>
            <a:r>
              <a:rPr lang="en-US" sz="3200" dirty="0"/>
              <a:t>Conceptual Profile</a:t>
            </a:r>
            <a:endParaRPr lang="en-US" sz="2000" i="1" dirty="0"/>
          </a:p>
        </p:txBody>
      </p:sp>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30</a:t>
            </a:fld>
            <a:endParaRPr lang="en-US" dirty="0">
              <a:solidFill>
                <a:prstClr val="black">
                  <a:tint val="75000"/>
                </a:prstClr>
              </a:solidFill>
            </a:endParaRPr>
          </a:p>
        </p:txBody>
      </p:sp>
      <p:graphicFrame>
        <p:nvGraphicFramePr>
          <p:cNvPr id="10" name="Table 9"/>
          <p:cNvGraphicFramePr>
            <a:graphicFrameLocks noGrp="1"/>
          </p:cNvGraphicFramePr>
          <p:nvPr/>
        </p:nvGraphicFramePr>
        <p:xfrm>
          <a:off x="2520235" y="1101566"/>
          <a:ext cx="7674281" cy="3416300"/>
        </p:xfrm>
        <a:graphic>
          <a:graphicData uri="http://schemas.openxmlformats.org/drawingml/2006/table">
            <a:tbl>
              <a:tblPr firstRow="1" firstCol="1" bandRow="1"/>
              <a:tblGrid>
                <a:gridCol w="2277106">
                  <a:extLst>
                    <a:ext uri="{9D8B030D-6E8A-4147-A177-3AD203B41FA5}">
                      <a16:colId xmlns:a16="http://schemas.microsoft.com/office/drawing/2014/main" val="20000"/>
                    </a:ext>
                  </a:extLst>
                </a:gridCol>
                <a:gridCol w="1456665">
                  <a:extLst>
                    <a:ext uri="{9D8B030D-6E8A-4147-A177-3AD203B41FA5}">
                      <a16:colId xmlns:a16="http://schemas.microsoft.com/office/drawing/2014/main" val="20001"/>
                    </a:ext>
                  </a:extLst>
                </a:gridCol>
                <a:gridCol w="1663405">
                  <a:extLst>
                    <a:ext uri="{9D8B030D-6E8A-4147-A177-3AD203B41FA5}">
                      <a16:colId xmlns:a16="http://schemas.microsoft.com/office/drawing/2014/main" val="20002"/>
                    </a:ext>
                  </a:extLst>
                </a:gridCol>
                <a:gridCol w="2277105">
                  <a:extLst>
                    <a:ext uri="{9D8B030D-6E8A-4147-A177-3AD203B41FA5}">
                      <a16:colId xmlns:a16="http://schemas.microsoft.com/office/drawing/2014/main" val="20003"/>
                    </a:ext>
                  </a:extLst>
                </a:gridCol>
              </a:tblGrid>
              <a:tr h="215318">
                <a:tc>
                  <a:txBody>
                    <a:bodyPr/>
                    <a:lstStyle/>
                    <a:p>
                      <a:pPr marL="0" marR="0" algn="r">
                        <a:spcBef>
                          <a:spcPts val="200"/>
                        </a:spcBef>
                        <a:spcAft>
                          <a:spcPts val="200"/>
                        </a:spcAft>
                      </a:pPr>
                      <a:r>
                        <a:rPr lang="en-US" sz="2000" b="1" dirty="0">
                          <a:solidFill>
                            <a:schemeClr val="tx1"/>
                          </a:solidFill>
                          <a:effectLst/>
                          <a:latin typeface="Times New Roman"/>
                          <a:ea typeface="Times New Roman"/>
                        </a:rPr>
                        <a:t>Cybersecurity</a:t>
                      </a:r>
                      <a:r>
                        <a:rPr lang="en-US" sz="2000" b="1" baseline="0" dirty="0">
                          <a:solidFill>
                            <a:schemeClr val="tx1"/>
                          </a:solidFill>
                          <a:effectLst/>
                          <a:latin typeface="Times New Roman"/>
                          <a:ea typeface="Times New Roman"/>
                        </a:rPr>
                        <a:t> Requirements</a:t>
                      </a:r>
                      <a:endParaRPr lang="en-US" sz="2000" b="1" dirty="0">
                        <a:solidFill>
                          <a:schemeClr val="tx1"/>
                        </a:solidFill>
                        <a:effectLst/>
                        <a:latin typeface="Times New Roman"/>
                        <a:ea typeface="Times New Roman"/>
                      </a:endParaRP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2000" b="1" dirty="0">
                          <a:solidFill>
                            <a:schemeClr val="tx1"/>
                          </a:solidFill>
                          <a:effectLst/>
                          <a:latin typeface="Times New Roman"/>
                          <a:ea typeface="Times New Roman"/>
                        </a:rPr>
                        <a:t>Subcategory</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spcBef>
                          <a:spcPts val="200"/>
                        </a:spcBef>
                        <a:spcAft>
                          <a:spcPts val="200"/>
                        </a:spcAft>
                      </a:pPr>
                      <a:r>
                        <a:rPr lang="en-US" sz="2000" b="1" dirty="0">
                          <a:solidFill>
                            <a:schemeClr val="tx1"/>
                          </a:solidFill>
                          <a:effectLst/>
                          <a:latin typeface="Times New Roman"/>
                          <a:ea typeface="Times New Roman"/>
                        </a:rPr>
                        <a:t>Priority</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spcBef>
                          <a:spcPts val="200"/>
                        </a:spcBef>
                        <a:spcAft>
                          <a:spcPts val="200"/>
                        </a:spcAft>
                      </a:pPr>
                      <a:r>
                        <a:rPr lang="en-US" sz="2000" b="1" dirty="0">
                          <a:solidFill>
                            <a:schemeClr val="tx1"/>
                          </a:solidFill>
                          <a:effectLst/>
                          <a:latin typeface="Times New Roman"/>
                          <a:ea typeface="Times New Roman"/>
                        </a:rPr>
                        <a:t>Operating </a:t>
                      </a:r>
                      <a:r>
                        <a:rPr lang="en-US" sz="2000" b="1" baseline="0" dirty="0">
                          <a:solidFill>
                            <a:schemeClr val="tx1"/>
                          </a:solidFill>
                          <a:effectLst/>
                          <a:latin typeface="Times New Roman"/>
                          <a:ea typeface="Times New Roman"/>
                        </a:rPr>
                        <a:t>Methodologies</a:t>
                      </a:r>
                      <a:endParaRPr lang="en-US" sz="2000" b="1" dirty="0">
                        <a:solidFill>
                          <a:schemeClr val="tx1"/>
                        </a:solidFill>
                        <a:effectLst/>
                        <a:latin typeface="Times New Roman"/>
                        <a:ea typeface="Times New Roman"/>
                      </a:endParaRP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80214">
                <a:tc>
                  <a:txBody>
                    <a:bodyPr/>
                    <a:lstStyle/>
                    <a:p>
                      <a:pPr algn="ctr" fontAlgn="b">
                        <a:spcAft>
                          <a:spcPts val="0"/>
                        </a:spcAft>
                      </a:pPr>
                      <a:r>
                        <a:rPr lang="en-US" sz="2000" b="0" i="0" u="none" strike="noStrike" dirty="0">
                          <a:solidFill>
                            <a:srgbClr val="000000"/>
                          </a:solidFill>
                          <a:effectLst/>
                          <a:latin typeface="+mn-lt"/>
                        </a:rPr>
                        <a:t>A</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moderate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I</a:t>
                      </a:r>
                    </a:p>
                    <a:p>
                      <a:pPr algn="ctr" fontAlgn="b">
                        <a:spcAft>
                          <a:spcPts val="0"/>
                        </a:spcAft>
                      </a:pPr>
                      <a:r>
                        <a:rPr lang="en-US" sz="2000" b="0" i="0" u="none" strike="noStrike" dirty="0">
                          <a:solidFill>
                            <a:srgbClr val="000000"/>
                          </a:solidFill>
                          <a:effectLst/>
                          <a:latin typeface="+mn-lt"/>
                        </a:rPr>
                        <a:t>II</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1"/>
                  </a:ext>
                </a:extLst>
              </a:tr>
              <a:tr h="394446">
                <a:tc>
                  <a:txBody>
                    <a:bodyPr/>
                    <a:lstStyle/>
                    <a:p>
                      <a:pPr algn="ctr" fontAlgn="b">
                        <a:spcAft>
                          <a:spcPts val="0"/>
                        </a:spcAft>
                      </a:pPr>
                      <a:r>
                        <a:rPr lang="en-US" sz="2000" b="0" i="0" u="none" strike="noStrike" dirty="0">
                          <a:solidFill>
                            <a:srgbClr val="000000"/>
                          </a:solidFill>
                          <a:effectLst/>
                          <a:latin typeface="+mn-lt"/>
                        </a:rPr>
                        <a:t>B</a:t>
                      </a:r>
                    </a:p>
                    <a:p>
                      <a:pPr algn="ctr" fontAlgn="b">
                        <a:spcAft>
                          <a:spcPts val="0"/>
                        </a:spcAft>
                      </a:pPr>
                      <a:r>
                        <a:rPr lang="en-US" sz="2000" b="0" i="0" u="none" strike="noStrike" dirty="0">
                          <a:solidFill>
                            <a:srgbClr val="000000"/>
                          </a:solidFill>
                          <a:effectLst/>
                          <a:latin typeface="+mn-lt"/>
                        </a:rPr>
                        <a:t>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high</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III</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2"/>
                  </a:ext>
                </a:extLst>
              </a:tr>
              <a:tr h="361308">
                <a:tc>
                  <a:txBody>
                    <a:bodyPr/>
                    <a:lstStyle/>
                    <a:p>
                      <a:pPr algn="ctr" fontAlgn="b">
                        <a:spcAft>
                          <a:spcPts val="0"/>
                        </a:spcAft>
                      </a:pPr>
                      <a:r>
                        <a:rPr lang="en-US" sz="2000" b="0" i="0" u="none" strike="noStrike" dirty="0">
                          <a:solidFill>
                            <a:srgbClr val="FF0000"/>
                          </a:solidFill>
                          <a:effectLst/>
                          <a:latin typeface="+mn-lt"/>
                        </a:rPr>
                        <a:t>D</a:t>
                      </a:r>
                    </a:p>
                    <a:p>
                      <a:pPr algn="ctr" fontAlgn="b">
                        <a:spcAft>
                          <a:spcPts val="0"/>
                        </a:spcAft>
                      </a:pPr>
                      <a:r>
                        <a:rPr lang="en-US" sz="2000" b="0" i="0" u="none" strike="noStrike" dirty="0">
                          <a:solidFill>
                            <a:srgbClr val="FF0000"/>
                          </a:solidFill>
                          <a:effectLst/>
                          <a:latin typeface="+mn-lt"/>
                        </a:rPr>
                        <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moderate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IV</a:t>
                      </a:r>
                    </a:p>
                    <a:p>
                      <a:pPr algn="ctr" fontAlgn="b">
                        <a:spcAft>
                          <a:spcPts val="0"/>
                        </a:spcAft>
                      </a:pPr>
                      <a:r>
                        <a:rPr lang="en-US" sz="2000" b="0" i="0" u="none" strike="noStrike" dirty="0">
                          <a:solidFill>
                            <a:srgbClr val="000000"/>
                          </a:solidFill>
                          <a:effectLst/>
                          <a:latin typeface="+mn-lt"/>
                        </a:rPr>
                        <a:t>V</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3"/>
                  </a:ext>
                </a:extLst>
              </a:tr>
              <a:tr h="300360">
                <a:tc>
                  <a:txBody>
                    <a:bodyPr/>
                    <a:lstStyle/>
                    <a:p>
                      <a:pPr algn="ctr" fontAlgn="b">
                        <a:spcAft>
                          <a:spcPts val="0"/>
                        </a:spcAft>
                      </a:pPr>
                      <a:r>
                        <a:rPr lang="en-US" sz="2000" b="0" i="0" u="none" strike="noStrike" dirty="0">
                          <a:solidFill>
                            <a:srgbClr val="000000"/>
                          </a:solidFill>
                          <a:effectLst/>
                          <a:latin typeface="+mn-lt"/>
                        </a:rPr>
                        <a:t>F</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VI</a:t>
                      </a:r>
                    </a:p>
                    <a:p>
                      <a:pPr algn="ctr" fontAlgn="b">
                        <a:spcAft>
                          <a:spcPts val="0"/>
                        </a:spcAft>
                      </a:pPr>
                      <a:r>
                        <a:rPr lang="en-US" sz="2000" b="0" i="0" u="none" strike="noStrike" dirty="0">
                          <a:solidFill>
                            <a:srgbClr val="000000"/>
                          </a:solidFill>
                          <a:effectLst/>
                          <a:latin typeface="+mn-lt"/>
                        </a:rPr>
                        <a:t>VII</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4"/>
                  </a:ext>
                </a:extLst>
              </a:tr>
              <a:tr h="309850">
                <a:tc>
                  <a:txBody>
                    <a:bodyPr/>
                    <a:lstStyle/>
                    <a:p>
                      <a:pPr algn="ctr" fontAlgn="b">
                        <a:spcAft>
                          <a:spcPts val="0"/>
                        </a:spcAft>
                      </a:pPr>
                      <a:r>
                        <a:rPr lang="en-US" sz="2000" b="0" i="0" u="none" strike="noStrike" dirty="0">
                          <a:solidFill>
                            <a:srgbClr val="000000"/>
                          </a:solidFill>
                          <a:effectLst/>
                          <a:latin typeface="+mn-lt"/>
                        </a:rPr>
                        <a:t>G</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98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moderate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VIII</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5"/>
                  </a:ext>
                </a:extLst>
              </a:tr>
            </a:tbl>
          </a:graphicData>
        </a:graphic>
      </p:graphicFrame>
      <p:sp>
        <p:nvSpPr>
          <p:cNvPr id="7" name="Oval 6"/>
          <p:cNvSpPr>
            <a:spLocks noChangeAspect="1"/>
          </p:cNvSpPr>
          <p:nvPr/>
        </p:nvSpPr>
        <p:spPr>
          <a:xfrm>
            <a:off x="6426199" y="1180300"/>
            <a:ext cx="457199" cy="457199"/>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1</a:t>
            </a:r>
          </a:p>
        </p:txBody>
      </p:sp>
      <p:sp>
        <p:nvSpPr>
          <p:cNvPr id="17" name="Oval 16"/>
          <p:cNvSpPr>
            <a:spLocks noChangeAspect="1"/>
          </p:cNvSpPr>
          <p:nvPr/>
        </p:nvSpPr>
        <p:spPr>
          <a:xfrm>
            <a:off x="2670290" y="1180300"/>
            <a:ext cx="457199" cy="457199"/>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2</a:t>
            </a:r>
          </a:p>
        </p:txBody>
      </p:sp>
      <p:sp>
        <p:nvSpPr>
          <p:cNvPr id="19" name="Oval 18"/>
          <p:cNvSpPr>
            <a:spLocks noChangeAspect="1"/>
          </p:cNvSpPr>
          <p:nvPr/>
        </p:nvSpPr>
        <p:spPr>
          <a:xfrm>
            <a:off x="8077201" y="1180300"/>
            <a:ext cx="457199" cy="457199"/>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3</a:t>
            </a:r>
          </a:p>
        </p:txBody>
      </p:sp>
      <p:sp>
        <p:nvSpPr>
          <p:cNvPr id="2" name="TextBox 1"/>
          <p:cNvSpPr txBox="1"/>
          <p:nvPr/>
        </p:nvSpPr>
        <p:spPr>
          <a:xfrm>
            <a:off x="2826779" y="4457490"/>
            <a:ext cx="7192597" cy="2308324"/>
          </a:xfrm>
          <a:prstGeom prst="rect">
            <a:avLst/>
          </a:prstGeom>
          <a:noFill/>
        </p:spPr>
        <p:txBody>
          <a:bodyPr wrap="square" rtlCol="0">
            <a:spAutoFit/>
          </a:bodyPr>
          <a:lstStyle/>
          <a:p>
            <a:r>
              <a:rPr lang="en-US" sz="2400" dirty="0">
                <a:solidFill>
                  <a:schemeClr val="tx1">
                    <a:lumMod val="65000"/>
                    <a:lumOff val="35000"/>
                  </a:schemeClr>
                </a:solidFill>
              </a:rPr>
              <a:t>When you organize yourself in this way:</a:t>
            </a:r>
          </a:p>
          <a:p>
            <a:pPr marL="285750" indent="-285750">
              <a:buFont typeface="Arial"/>
              <a:buChar char="•"/>
            </a:pPr>
            <a:r>
              <a:rPr lang="en-US" sz="2400" dirty="0">
                <a:solidFill>
                  <a:schemeClr val="tx1">
                    <a:lumMod val="65000"/>
                    <a:lumOff val="35000"/>
                  </a:schemeClr>
                </a:solidFill>
              </a:rPr>
              <a:t>Compliance reporting becomes a byproduct of running your security operation</a:t>
            </a:r>
          </a:p>
          <a:p>
            <a:pPr marL="285750" indent="-285750">
              <a:buFont typeface="Arial"/>
              <a:buChar char="•"/>
            </a:pPr>
            <a:r>
              <a:rPr lang="en-US" sz="2400" dirty="0">
                <a:solidFill>
                  <a:schemeClr val="tx1">
                    <a:lumMod val="65000"/>
                    <a:lumOff val="35000"/>
                  </a:schemeClr>
                </a:solidFill>
              </a:rPr>
              <a:t>Adding new security requirements is straightforward</a:t>
            </a:r>
          </a:p>
          <a:p>
            <a:pPr marL="285750" indent="-285750">
              <a:buFont typeface="Arial"/>
              <a:buChar char="•"/>
            </a:pPr>
            <a:r>
              <a:rPr lang="en-US" sz="2400" dirty="0">
                <a:solidFill>
                  <a:schemeClr val="tx1">
                    <a:lumMod val="65000"/>
                    <a:lumOff val="35000"/>
                  </a:schemeClr>
                </a:solidFill>
              </a:rPr>
              <a:t>Adding or changing operational methodology is non-intrusive to on-going operation</a:t>
            </a:r>
          </a:p>
        </p:txBody>
      </p:sp>
    </p:spTree>
    <p:extLst>
      <p:ext uri="{BB962C8B-B14F-4D97-AF65-F5344CB8AC3E}">
        <p14:creationId xmlns:p14="http://schemas.microsoft.com/office/powerpoint/2010/main" val="2371527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120454" y="6112936"/>
            <a:ext cx="691444" cy="6191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74700" y="337883"/>
            <a:ext cx="9436100" cy="762000"/>
          </a:xfrm>
        </p:spPr>
        <p:txBody>
          <a:bodyPr>
            <a:normAutofit/>
          </a:bodyPr>
          <a:lstStyle/>
          <a:p>
            <a:r>
              <a:rPr lang="en-US" sz="3200" dirty="0"/>
              <a:t>Resource and Budget Decision Making</a:t>
            </a:r>
            <a:endParaRPr lang="en-US" sz="2000" i="1" dirty="0"/>
          </a:p>
        </p:txBody>
      </p:sp>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31</a:t>
            </a:fld>
            <a:endParaRPr lang="en-US" dirty="0">
              <a:solidFill>
                <a:prstClr val="black">
                  <a:tint val="75000"/>
                </a:prstClr>
              </a:solidFill>
            </a:endParaRPr>
          </a:p>
        </p:txBody>
      </p:sp>
      <p:graphicFrame>
        <p:nvGraphicFramePr>
          <p:cNvPr id="10" name="Table 9"/>
          <p:cNvGraphicFramePr>
            <a:graphicFrameLocks noGrp="1"/>
          </p:cNvGraphicFramePr>
          <p:nvPr/>
        </p:nvGraphicFramePr>
        <p:xfrm>
          <a:off x="1671413" y="2809179"/>
          <a:ext cx="8255250" cy="3101340"/>
        </p:xfrm>
        <a:graphic>
          <a:graphicData uri="http://schemas.openxmlformats.org/drawingml/2006/table">
            <a:tbl>
              <a:tblPr firstRow="1" firstCol="1" bandRow="1"/>
              <a:tblGrid>
                <a:gridCol w="1462813">
                  <a:extLst>
                    <a:ext uri="{9D8B030D-6E8A-4147-A177-3AD203B41FA5}">
                      <a16:colId xmlns:a16="http://schemas.microsoft.com/office/drawing/2014/main" val="20000"/>
                    </a:ext>
                  </a:extLst>
                </a:gridCol>
                <a:gridCol w="1288957">
                  <a:extLst>
                    <a:ext uri="{9D8B030D-6E8A-4147-A177-3AD203B41FA5}">
                      <a16:colId xmlns:a16="http://schemas.microsoft.com/office/drawing/2014/main" val="20001"/>
                    </a:ext>
                  </a:extLst>
                </a:gridCol>
                <a:gridCol w="1156395">
                  <a:extLst>
                    <a:ext uri="{9D8B030D-6E8A-4147-A177-3AD203B41FA5}">
                      <a16:colId xmlns:a16="http://schemas.microsoft.com/office/drawing/2014/main" val="20002"/>
                    </a:ext>
                  </a:extLst>
                </a:gridCol>
                <a:gridCol w="1156395">
                  <a:extLst>
                    <a:ext uri="{9D8B030D-6E8A-4147-A177-3AD203B41FA5}">
                      <a16:colId xmlns:a16="http://schemas.microsoft.com/office/drawing/2014/main" val="20003"/>
                    </a:ext>
                  </a:extLst>
                </a:gridCol>
                <a:gridCol w="1569128">
                  <a:extLst>
                    <a:ext uri="{9D8B030D-6E8A-4147-A177-3AD203B41FA5}">
                      <a16:colId xmlns:a16="http://schemas.microsoft.com/office/drawing/2014/main" val="20004"/>
                    </a:ext>
                  </a:extLst>
                </a:gridCol>
                <a:gridCol w="1621562">
                  <a:extLst>
                    <a:ext uri="{9D8B030D-6E8A-4147-A177-3AD203B41FA5}">
                      <a16:colId xmlns:a16="http://schemas.microsoft.com/office/drawing/2014/main" val="20005"/>
                    </a:ext>
                  </a:extLst>
                </a:gridCol>
              </a:tblGrid>
              <a:tr h="215318">
                <a:tc>
                  <a:txBody>
                    <a:bodyPr/>
                    <a:lstStyle/>
                    <a:p>
                      <a:pPr marL="0" marR="0" algn="ctr">
                        <a:spcBef>
                          <a:spcPts val="200"/>
                        </a:spcBef>
                        <a:spcAft>
                          <a:spcPts val="200"/>
                        </a:spcAft>
                      </a:pPr>
                      <a:r>
                        <a:rPr lang="en-US" sz="2800" b="1" dirty="0">
                          <a:solidFill>
                            <a:schemeClr val="tx1"/>
                          </a:solidFill>
                          <a:effectLst/>
                          <a:latin typeface="Times New Roman"/>
                          <a:ea typeface="Times New Roman"/>
                        </a:rPr>
                        <a:t>Sub-</a:t>
                      </a:r>
                    </a:p>
                    <a:p>
                      <a:pPr marL="0" marR="0" algn="ctr">
                        <a:spcBef>
                          <a:spcPts val="200"/>
                        </a:spcBef>
                        <a:spcAft>
                          <a:spcPts val="200"/>
                        </a:spcAft>
                      </a:pPr>
                      <a:r>
                        <a:rPr lang="en-US" sz="2800" b="1" dirty="0">
                          <a:solidFill>
                            <a:schemeClr val="tx1"/>
                          </a:solidFill>
                          <a:effectLst/>
                          <a:latin typeface="Times New Roman"/>
                          <a:ea typeface="Times New Roman"/>
                        </a:rPr>
                        <a:t>category</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2800" b="1" dirty="0">
                          <a:solidFill>
                            <a:schemeClr val="tx1"/>
                          </a:solidFill>
                          <a:effectLst/>
                          <a:latin typeface="Times New Roman"/>
                          <a:ea typeface="Times New Roman"/>
                        </a:rPr>
                        <a:t>Priority</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2800" b="1" dirty="0">
                          <a:solidFill>
                            <a:schemeClr val="tx1"/>
                          </a:solidFill>
                          <a:effectLst/>
                          <a:latin typeface="Times New Roman"/>
                          <a:ea typeface="Times New Roman"/>
                        </a:rPr>
                        <a:t>Gaps</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2800" b="1" dirty="0">
                          <a:solidFill>
                            <a:schemeClr val="tx1"/>
                          </a:solidFill>
                          <a:effectLst/>
                          <a:latin typeface="Times New Roman"/>
                          <a:ea typeface="Times New Roman"/>
                        </a:rPr>
                        <a:t>Budget</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2800" b="1" dirty="0">
                          <a:solidFill>
                            <a:schemeClr val="tx1"/>
                          </a:solidFill>
                          <a:effectLst/>
                          <a:latin typeface="Times New Roman"/>
                          <a:ea typeface="Times New Roman"/>
                        </a:rPr>
                        <a:t>Year 1 Activities</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200"/>
                        </a:spcBef>
                        <a:spcAft>
                          <a:spcPts val="200"/>
                        </a:spcAft>
                      </a:pPr>
                      <a:r>
                        <a:rPr lang="en-US" sz="2800" b="1" dirty="0">
                          <a:solidFill>
                            <a:schemeClr val="tx1"/>
                          </a:solidFill>
                          <a:effectLst/>
                          <a:latin typeface="Times New Roman"/>
                          <a:ea typeface="Times New Roman"/>
                        </a:rPr>
                        <a:t>Year 2 Activities</a:t>
                      </a:r>
                    </a:p>
                  </a:txBody>
                  <a:tcPr marL="30687" marR="3068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80214">
                <a:tc>
                  <a:txBody>
                    <a:bodyPr/>
                    <a:lstStyle/>
                    <a:p>
                      <a:pPr algn="ctr" fontAlgn="b">
                        <a:spcAft>
                          <a:spcPts val="0"/>
                        </a:spcAft>
                      </a:pPr>
                      <a:r>
                        <a:rPr lang="en-US" sz="2800" b="0" i="0" u="none" strike="noStrike" dirty="0">
                          <a:solidFill>
                            <a:srgbClr val="000000"/>
                          </a:solidFill>
                          <a:effectLst/>
                          <a:latin typeface="+mn-lt"/>
                        </a:rPr>
                        <a:t>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moderate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small</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endParaRPr lang="en-US" sz="2800" b="0" i="0" u="none" strike="noStrike" dirty="0">
                        <a:solidFill>
                          <a:srgbClr val="000000"/>
                        </a:solidFill>
                        <a:effectLst/>
                        <a:latin typeface="+mn-lt"/>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800" b="0" i="0" u="none" strike="noStrike" dirty="0">
                          <a:solidFill>
                            <a:srgbClr val="000000"/>
                          </a:solidFill>
                          <a:effectLst/>
                          <a:latin typeface="+mn-lt"/>
                        </a:rPr>
                        <a:t>X</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1"/>
                  </a:ext>
                </a:extLst>
              </a:tr>
              <a:tr h="394446">
                <a:tc>
                  <a:txBody>
                    <a:bodyPr/>
                    <a:lstStyle/>
                    <a:p>
                      <a:pPr algn="ctr" fontAlgn="b">
                        <a:spcAft>
                          <a:spcPts val="0"/>
                        </a:spcAft>
                      </a:pPr>
                      <a:r>
                        <a:rPr lang="en-US" sz="2800" b="0" i="0" u="none" strike="noStrike" dirty="0">
                          <a:solidFill>
                            <a:srgbClr val="000000"/>
                          </a:solidFill>
                          <a:effectLst/>
                          <a:latin typeface="+mn-lt"/>
                        </a:rPr>
                        <a:t>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high</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large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800" b="0" i="0" u="none" strike="noStrike" dirty="0">
                          <a:solidFill>
                            <a:srgbClr val="000000"/>
                          </a:solidFill>
                          <a:effectLst/>
                          <a:latin typeface="+mn-lt"/>
                        </a:rPr>
                        <a:t>X</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endParaRPr lang="en-US" sz="2800" b="0" i="0" u="none" strike="noStrike" dirty="0">
                        <a:solidFill>
                          <a:srgbClr val="000000"/>
                        </a:solidFill>
                        <a:effectLst/>
                        <a:latin typeface="+mn-lt"/>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2"/>
                  </a:ext>
                </a:extLst>
              </a:tr>
              <a:tr h="361308">
                <a:tc>
                  <a:txBody>
                    <a:bodyPr/>
                    <a:lstStyle/>
                    <a:p>
                      <a:pPr algn="ctr" fontAlgn="b">
                        <a:spcAft>
                          <a:spcPts val="0"/>
                        </a:spcAft>
                      </a:pPr>
                      <a:r>
                        <a:rPr lang="en-US" sz="2800" b="0" i="0" u="none" strike="noStrike" dirty="0">
                          <a:solidFill>
                            <a:srgbClr val="000000"/>
                          </a:solidFill>
                          <a:effectLst/>
                          <a:latin typeface="+mn-lt"/>
                        </a:rPr>
                        <a:t>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moderate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medium</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800" b="0" i="0" u="none" strike="noStrike" dirty="0">
                          <a:solidFill>
                            <a:schemeClr val="tx1"/>
                          </a:solidFill>
                          <a:effectLst/>
                          <a:latin typeface="+mn-lt"/>
                        </a:rPr>
                        <a:t>X</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endParaRPr lang="en-US" sz="2800" b="0" i="0" u="none" strike="noStrike" dirty="0">
                        <a:solidFill>
                          <a:schemeClr val="tx1"/>
                        </a:solidFill>
                        <a:effectLst/>
                        <a:latin typeface="+mn-lt"/>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3"/>
                  </a:ext>
                </a:extLst>
              </a:tr>
              <a:tr h="300360">
                <a:tc>
                  <a:txBody>
                    <a:bodyPr/>
                    <a:lstStyle/>
                    <a:p>
                      <a:pPr algn="ctr" fontAlgn="b">
                        <a:spcAft>
                          <a:spcPts val="0"/>
                        </a:spcAft>
                      </a:pPr>
                      <a:r>
                        <a:rPr lang="en-US" sz="28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endParaRPr lang="en-US" sz="2800" b="0" i="0" u="none" strike="noStrike" dirty="0">
                        <a:solidFill>
                          <a:srgbClr val="000000"/>
                        </a:solidFill>
                        <a:effectLst/>
                        <a:latin typeface="+mn-lt"/>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endParaRPr lang="en-US" sz="2800" b="0" i="0" u="none" strike="noStrike" dirty="0">
                        <a:solidFill>
                          <a:srgbClr val="000000"/>
                        </a:solidFill>
                        <a:effectLst/>
                        <a:latin typeface="+mn-lt"/>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4"/>
                  </a:ext>
                </a:extLst>
              </a:tr>
              <a:tr h="294157">
                <a:tc>
                  <a:txBody>
                    <a:bodyPr/>
                    <a:lstStyle/>
                    <a:p>
                      <a:pPr algn="ctr" fontAlgn="b">
                        <a:spcAft>
                          <a:spcPts val="0"/>
                        </a:spcAft>
                      </a:pPr>
                      <a:r>
                        <a:rPr lang="en-US" sz="2800" b="0" i="0" u="none" strike="noStrike" dirty="0">
                          <a:solidFill>
                            <a:srgbClr val="000000"/>
                          </a:solidFill>
                          <a:effectLst/>
                          <a:latin typeface="+mn-lt"/>
                        </a:rPr>
                        <a:t>98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moderate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none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400" b="0" i="0" u="none" strike="noStrike" dirty="0">
                          <a:solidFill>
                            <a:srgbClr val="000000"/>
                          </a:solidFill>
                          <a:effectLst/>
                          <a:latin typeface="+mn-lt"/>
                        </a:rPr>
                        <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endParaRPr lang="en-US" sz="2800" b="0" i="0" u="none" strike="noStrike" dirty="0">
                        <a:solidFill>
                          <a:srgbClr val="000000"/>
                        </a:solidFill>
                        <a:effectLst/>
                        <a:latin typeface="+mn-lt"/>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tc>
                  <a:txBody>
                    <a:bodyPr/>
                    <a:lstStyle/>
                    <a:p>
                      <a:pPr algn="ctr" fontAlgn="b">
                        <a:spcAft>
                          <a:spcPts val="0"/>
                        </a:spcAft>
                      </a:pPr>
                      <a:r>
                        <a:rPr lang="en-US" sz="2000" b="0" i="0" u="none" strike="noStrike" dirty="0">
                          <a:solidFill>
                            <a:srgbClr val="000000"/>
                          </a:solidFill>
                          <a:effectLst/>
                          <a:latin typeface="+mn-lt"/>
                        </a:rPr>
                        <a:t>reassess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2"/>
                    </a:solidFill>
                  </a:tcPr>
                </a:tc>
                <a:extLst>
                  <a:ext uri="{0D108BD9-81ED-4DB2-BD59-A6C34878D82A}">
                    <a16:rowId xmlns:a16="http://schemas.microsoft.com/office/drawing/2014/main" val="10005"/>
                  </a:ext>
                </a:extLst>
              </a:tr>
            </a:tbl>
          </a:graphicData>
        </a:graphic>
      </p:graphicFrame>
      <p:sp>
        <p:nvSpPr>
          <p:cNvPr id="2" name="Diamond 1"/>
          <p:cNvSpPr>
            <a:spLocks noChangeAspect="1"/>
          </p:cNvSpPr>
          <p:nvPr/>
        </p:nvSpPr>
        <p:spPr>
          <a:xfrm>
            <a:off x="6049645" y="1264964"/>
            <a:ext cx="1371600" cy="13716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As-Is</a:t>
            </a:r>
          </a:p>
        </p:txBody>
      </p:sp>
      <p:grpSp>
        <p:nvGrpSpPr>
          <p:cNvPr id="47" name="Group 46"/>
          <p:cNvGrpSpPr>
            <a:grpSpLocks noChangeAspect="1"/>
          </p:cNvGrpSpPr>
          <p:nvPr/>
        </p:nvGrpSpPr>
        <p:grpSpPr>
          <a:xfrm>
            <a:off x="7623668" y="1276304"/>
            <a:ext cx="2962628" cy="1371600"/>
            <a:chOff x="5289723" y="1171220"/>
            <a:chExt cx="3659722" cy="1694329"/>
          </a:xfrm>
        </p:grpSpPr>
        <p:sp>
          <p:nvSpPr>
            <p:cNvPr id="16" name="Diamond 15"/>
            <p:cNvSpPr>
              <a:spLocks noChangeAspect="1"/>
            </p:cNvSpPr>
            <p:nvPr/>
          </p:nvSpPr>
          <p:spPr>
            <a:xfrm>
              <a:off x="5289723" y="1171220"/>
              <a:ext cx="1694331" cy="169432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Year 1</a:t>
              </a:r>
            </a:p>
            <a:p>
              <a:pPr algn="ctr"/>
              <a:r>
                <a:rPr lang="en-US" sz="1500" dirty="0"/>
                <a:t>To-Be</a:t>
              </a:r>
            </a:p>
          </p:txBody>
        </p:sp>
        <p:sp>
          <p:nvSpPr>
            <p:cNvPr id="18" name="Diamond 17"/>
            <p:cNvSpPr>
              <a:spLocks noChangeAspect="1"/>
            </p:cNvSpPr>
            <p:nvPr/>
          </p:nvSpPr>
          <p:spPr>
            <a:xfrm>
              <a:off x="7255116" y="1171220"/>
              <a:ext cx="1694329" cy="169432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t>Year 2</a:t>
              </a:r>
            </a:p>
            <a:p>
              <a:pPr algn="ctr"/>
              <a:r>
                <a:rPr lang="en-US" sz="1500" dirty="0"/>
                <a:t>To-Be</a:t>
              </a:r>
            </a:p>
          </p:txBody>
        </p:sp>
      </p:grpSp>
      <p:sp>
        <p:nvSpPr>
          <p:cNvPr id="3" name="TextBox 2"/>
          <p:cNvSpPr txBox="1"/>
          <p:nvPr/>
        </p:nvSpPr>
        <p:spPr>
          <a:xfrm>
            <a:off x="2684439" y="6112937"/>
            <a:ext cx="6517980" cy="461665"/>
          </a:xfrm>
          <a:prstGeom prst="rect">
            <a:avLst/>
          </a:prstGeom>
          <a:noFill/>
        </p:spPr>
        <p:txBody>
          <a:bodyPr wrap="none" rtlCol="0">
            <a:spAutoFit/>
          </a:bodyPr>
          <a:lstStyle/>
          <a:p>
            <a:r>
              <a:rPr lang="en-US" sz="2400" dirty="0">
                <a:solidFill>
                  <a:schemeClr val="tx1">
                    <a:lumMod val="65000"/>
                    <a:lumOff val="35000"/>
                  </a:schemeClr>
                </a:solidFill>
              </a:rPr>
              <a:t>…and supports on-going operational decisions, too</a:t>
            </a:r>
          </a:p>
        </p:txBody>
      </p:sp>
    </p:spTree>
    <p:extLst>
      <p:ext uri="{BB962C8B-B14F-4D97-AF65-F5344CB8AC3E}">
        <p14:creationId xmlns:p14="http://schemas.microsoft.com/office/powerpoint/2010/main" val="231239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6600" y="304800"/>
            <a:ext cx="9813739" cy="762000"/>
          </a:xfrm>
        </p:spPr>
        <p:txBody>
          <a:bodyPr/>
          <a:lstStyle/>
          <a:p>
            <a:r>
              <a:rPr lang="en-US" sz="3200" dirty="0"/>
              <a:t>Profile Ecosystem</a:t>
            </a:r>
          </a:p>
        </p:txBody>
      </p:sp>
      <p:sp>
        <p:nvSpPr>
          <p:cNvPr id="7" name="Slide Number Placeholder 4"/>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32</a:t>
            </a:fld>
            <a:endParaRPr lang="en-US" dirty="0">
              <a:solidFill>
                <a:prstClr val="black">
                  <a:tint val="75000"/>
                </a:prstClr>
              </a:solidFill>
            </a:endParaRPr>
          </a:p>
        </p:txBody>
      </p:sp>
      <p:sp>
        <p:nvSpPr>
          <p:cNvPr id="8" name="Shape 158"/>
          <p:cNvSpPr txBox="1">
            <a:spLocks/>
          </p:cNvSpPr>
          <p:nvPr/>
        </p:nvSpPr>
        <p:spPr>
          <a:xfrm>
            <a:off x="1864123" y="4330729"/>
            <a:ext cx="2445397" cy="80156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i="1" dirty="0">
                <a:solidFill>
                  <a:schemeClr val="tx2">
                    <a:lumMod val="60000"/>
                    <a:lumOff val="40000"/>
                  </a:schemeClr>
                </a:solidFill>
              </a:rPr>
              <a:t>NIST</a:t>
            </a:r>
          </a:p>
        </p:txBody>
      </p:sp>
      <p:sp>
        <p:nvSpPr>
          <p:cNvPr id="9" name="Shape 159"/>
          <p:cNvSpPr txBox="1">
            <a:spLocks/>
          </p:cNvSpPr>
          <p:nvPr/>
        </p:nvSpPr>
        <p:spPr>
          <a:xfrm>
            <a:off x="2084414" y="1215579"/>
            <a:ext cx="2004812" cy="49892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spc="192">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t>TAXONOMY</a:t>
            </a:r>
          </a:p>
        </p:txBody>
      </p:sp>
      <p:graphicFrame>
        <p:nvGraphicFramePr>
          <p:cNvPr id="10" name="Table 160"/>
          <p:cNvGraphicFramePr/>
          <p:nvPr/>
        </p:nvGraphicFramePr>
        <p:xfrm>
          <a:off x="2662981" y="1904349"/>
          <a:ext cx="847681" cy="2184400"/>
        </p:xfrm>
        <a:graphic>
          <a:graphicData uri="http://schemas.openxmlformats.org/drawingml/2006/table">
            <a:tbl>
              <a:tblPr firstRow="1" bandRow="1"/>
              <a:tblGrid>
                <a:gridCol w="847681">
                  <a:extLst>
                    <a:ext uri="{9D8B030D-6E8A-4147-A177-3AD203B41FA5}">
                      <a16:colId xmlns:a16="http://schemas.microsoft.com/office/drawing/2014/main" val="20000"/>
                    </a:ext>
                  </a:extLst>
                </a:gridCol>
              </a:tblGrid>
              <a:tr h="187931">
                <a:tc>
                  <a:txBody>
                    <a:bodyPr/>
                    <a:lstStyle/>
                    <a:p>
                      <a:pPr algn="ctr" defTabSz="914400">
                        <a:defRPr sz="1800" b="0" cap="none" spc="0">
                          <a:solidFill>
                            <a:srgbClr val="000000"/>
                          </a:solidFill>
                        </a:defRPr>
                      </a:pPr>
                      <a:r>
                        <a:rPr sz="2200" dirty="0">
                          <a:solidFill>
                            <a:srgbClr val="5B5854"/>
                          </a:solidFill>
                          <a:sym typeface="Avenir Next Demi Bold"/>
                        </a:rPr>
                        <a:t>1</a:t>
                      </a:r>
                    </a:p>
                  </a:txBody>
                  <a:tcPr marL="50800" marR="50800" marT="50800" marB="50800" anchor="ctr" horzOverflow="overflow">
                    <a:lnL w="12700">
                      <a:miter lim="400000"/>
                    </a:lnL>
                    <a:lnR w="12700">
                      <a:miter lim="400000"/>
                    </a:lnR>
                    <a:solidFill>
                      <a:srgbClr val="DCE6F2"/>
                    </a:solidFill>
                  </a:tcPr>
                </a:tc>
                <a:extLst>
                  <a:ext uri="{0D108BD9-81ED-4DB2-BD59-A6C34878D82A}">
                    <a16:rowId xmlns:a16="http://schemas.microsoft.com/office/drawing/2014/main" val="10000"/>
                  </a:ext>
                </a:extLst>
              </a:tr>
              <a:tr h="187931">
                <a:tc>
                  <a:txBody>
                    <a:bodyPr/>
                    <a:lstStyle/>
                    <a:p>
                      <a:pPr algn="ctr" defTabSz="914400">
                        <a:defRPr sz="1800" cap="none" spc="0">
                          <a:solidFill>
                            <a:srgbClr val="000000"/>
                          </a:solidFill>
                        </a:defRPr>
                      </a:pPr>
                      <a:r>
                        <a:rPr sz="2200" dirty="0">
                          <a:solidFill>
                            <a:srgbClr val="5B5854"/>
                          </a:solidFill>
                          <a:sym typeface="Avenir Next Medium"/>
                        </a:rPr>
                        <a:t>2</a:t>
                      </a:r>
                    </a:p>
                  </a:txBody>
                  <a:tcPr marL="50800" marR="50800" marT="50800" marB="50800" anchor="ctr" horzOverflow="overflow">
                    <a:lnL w="12700">
                      <a:miter lim="400000"/>
                    </a:lnL>
                    <a:lnR w="12700">
                      <a:miter lim="400000"/>
                    </a:lnR>
                    <a:solidFill>
                      <a:srgbClr val="DCE6F2"/>
                    </a:solidFill>
                  </a:tcPr>
                </a:tc>
                <a:extLst>
                  <a:ext uri="{0D108BD9-81ED-4DB2-BD59-A6C34878D82A}">
                    <a16:rowId xmlns:a16="http://schemas.microsoft.com/office/drawing/2014/main" val="10001"/>
                  </a:ext>
                </a:extLst>
              </a:tr>
              <a:tr h="187931">
                <a:tc>
                  <a:txBody>
                    <a:bodyPr/>
                    <a:lstStyle/>
                    <a:p>
                      <a:pPr algn="ctr" defTabSz="914400">
                        <a:defRPr sz="1800" cap="none" spc="0">
                          <a:solidFill>
                            <a:srgbClr val="000000"/>
                          </a:solidFill>
                        </a:defRPr>
                      </a:pPr>
                      <a:r>
                        <a:rPr sz="2200" dirty="0">
                          <a:solidFill>
                            <a:srgbClr val="5B5854"/>
                          </a:solidFill>
                          <a:sym typeface="Avenir Next Medium"/>
                        </a:rPr>
                        <a:t>3</a:t>
                      </a:r>
                    </a:p>
                  </a:txBody>
                  <a:tcPr marL="50800" marR="50800" marT="50800" marB="50800" anchor="ctr" horzOverflow="overflow">
                    <a:lnL w="12700">
                      <a:miter lim="400000"/>
                    </a:lnL>
                    <a:lnR w="12700">
                      <a:miter lim="400000"/>
                    </a:lnR>
                    <a:solidFill>
                      <a:srgbClr val="DCE6F2"/>
                    </a:solidFill>
                  </a:tcPr>
                </a:tc>
                <a:extLst>
                  <a:ext uri="{0D108BD9-81ED-4DB2-BD59-A6C34878D82A}">
                    <a16:rowId xmlns:a16="http://schemas.microsoft.com/office/drawing/2014/main" val="10002"/>
                  </a:ext>
                </a:extLst>
              </a:tr>
              <a:tr h="187931">
                <a:tc>
                  <a:txBody>
                    <a:bodyPr/>
                    <a:lstStyle/>
                    <a:p>
                      <a:pPr algn="ctr" defTabSz="914400">
                        <a:defRPr sz="1800" cap="none" spc="0">
                          <a:solidFill>
                            <a:srgbClr val="000000"/>
                          </a:solidFill>
                        </a:defRPr>
                      </a:pPr>
                      <a:r>
                        <a:rPr sz="2200" dirty="0">
                          <a:solidFill>
                            <a:srgbClr val="5B5854"/>
                          </a:solidFill>
                          <a:sym typeface="Avenir Next Medium"/>
                        </a:rPr>
                        <a:t>...</a:t>
                      </a:r>
                    </a:p>
                  </a:txBody>
                  <a:tcPr marL="50800" marR="50800" marT="50800" marB="50800" anchor="ctr" horzOverflow="overflow">
                    <a:lnL w="12700">
                      <a:miter lim="400000"/>
                    </a:lnL>
                    <a:lnR w="12700">
                      <a:miter lim="400000"/>
                    </a:lnR>
                    <a:solidFill>
                      <a:srgbClr val="DCE6F2"/>
                    </a:solidFill>
                  </a:tcPr>
                </a:tc>
                <a:extLst>
                  <a:ext uri="{0D108BD9-81ED-4DB2-BD59-A6C34878D82A}">
                    <a16:rowId xmlns:a16="http://schemas.microsoft.com/office/drawing/2014/main" val="10003"/>
                  </a:ext>
                </a:extLst>
              </a:tr>
              <a:tr h="187931">
                <a:tc>
                  <a:txBody>
                    <a:bodyPr/>
                    <a:lstStyle/>
                    <a:p>
                      <a:pPr algn="ctr" defTabSz="914400">
                        <a:defRPr sz="1800" cap="none" spc="0">
                          <a:solidFill>
                            <a:srgbClr val="000000"/>
                          </a:solidFill>
                        </a:defRPr>
                      </a:pPr>
                      <a:r>
                        <a:rPr sz="2200" dirty="0">
                          <a:solidFill>
                            <a:srgbClr val="5B5854"/>
                          </a:solidFill>
                          <a:sym typeface="Avenir Next Medium"/>
                        </a:rPr>
                        <a:t>98</a:t>
                      </a:r>
                    </a:p>
                  </a:txBody>
                  <a:tcPr marL="50800" marR="50800" marT="50800" marB="50800" anchor="ctr" horzOverflow="overflow">
                    <a:lnL w="12700">
                      <a:miter lim="400000"/>
                    </a:lnL>
                    <a:lnR w="12700">
                      <a:miter lim="400000"/>
                    </a:lnR>
                    <a:lnB w="12700">
                      <a:miter lim="400000"/>
                    </a:lnB>
                    <a:solidFill>
                      <a:srgbClr val="DCE6F2"/>
                    </a:solidFill>
                  </a:tcPr>
                </a:tc>
                <a:extLst>
                  <a:ext uri="{0D108BD9-81ED-4DB2-BD59-A6C34878D82A}">
                    <a16:rowId xmlns:a16="http://schemas.microsoft.com/office/drawing/2014/main" val="10004"/>
                  </a:ext>
                </a:extLst>
              </a:tr>
            </a:tbl>
          </a:graphicData>
        </a:graphic>
      </p:graphicFrame>
      <p:graphicFrame>
        <p:nvGraphicFramePr>
          <p:cNvPr id="11" name="Table 161"/>
          <p:cNvGraphicFramePr/>
          <p:nvPr/>
        </p:nvGraphicFramePr>
        <p:xfrm>
          <a:off x="4848093" y="1904349"/>
          <a:ext cx="1655487" cy="2184400"/>
        </p:xfrm>
        <a:graphic>
          <a:graphicData uri="http://schemas.openxmlformats.org/drawingml/2006/table">
            <a:tbl>
              <a:tblPr firstRow="1" bandRow="1"/>
              <a:tblGrid>
                <a:gridCol w="742399">
                  <a:extLst>
                    <a:ext uri="{9D8B030D-6E8A-4147-A177-3AD203B41FA5}">
                      <a16:colId xmlns:a16="http://schemas.microsoft.com/office/drawing/2014/main" val="20000"/>
                    </a:ext>
                  </a:extLst>
                </a:gridCol>
                <a:gridCol w="913088">
                  <a:extLst>
                    <a:ext uri="{9D8B030D-6E8A-4147-A177-3AD203B41FA5}">
                      <a16:colId xmlns:a16="http://schemas.microsoft.com/office/drawing/2014/main" val="20001"/>
                    </a:ext>
                  </a:extLst>
                </a:gridCol>
              </a:tblGrid>
              <a:tr h="255015">
                <a:tc>
                  <a:txBody>
                    <a:bodyPr/>
                    <a:lstStyle/>
                    <a:p>
                      <a:pPr algn="ctr" defTabSz="914400">
                        <a:defRPr sz="1800" b="0" cap="none" spc="0">
                          <a:solidFill>
                            <a:srgbClr val="000000"/>
                          </a:solidFill>
                        </a:defRPr>
                      </a:pPr>
                      <a:r>
                        <a:rPr sz="2200" dirty="0">
                          <a:solidFill>
                            <a:srgbClr val="5B5854"/>
                          </a:solidFill>
                          <a:sym typeface="Avenir Next Demi Bold"/>
                        </a:rPr>
                        <a:t>1</a:t>
                      </a:r>
                    </a:p>
                  </a:txBody>
                  <a:tcPr marL="50800" marR="50800" marT="50800" marB="50800" anchor="ctr" horzOverflow="overflow">
                    <a:lnL w="12700">
                      <a:miter lim="400000"/>
                    </a:lnL>
                    <a:solidFill>
                      <a:srgbClr val="DCE6F2"/>
                    </a:solidFill>
                  </a:tcPr>
                </a:tc>
                <a:tc>
                  <a:txBody>
                    <a:bodyPr/>
                    <a:lstStyle/>
                    <a:p>
                      <a:pPr algn="ctr" defTabSz="914400">
                        <a:defRPr sz="1800" b="0" cap="none" spc="0">
                          <a:solidFill>
                            <a:srgbClr val="000000"/>
                          </a:solidFill>
                        </a:defRPr>
                      </a:pPr>
                      <a:r>
                        <a:rPr sz="2200">
                          <a:solidFill>
                            <a:srgbClr val="5B5854"/>
                          </a:solidFill>
                          <a:sym typeface="Avenir Next Demi Bold"/>
                        </a:rPr>
                        <a:t>Req A</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0"/>
                  </a:ext>
                </a:extLst>
              </a:tr>
              <a:tr h="255015">
                <a:tc>
                  <a:txBody>
                    <a:bodyPr/>
                    <a:lstStyle/>
                    <a:p>
                      <a:pPr algn="ctr" defTabSz="914400">
                        <a:defRPr sz="1800" cap="none" spc="0">
                          <a:solidFill>
                            <a:srgbClr val="000000"/>
                          </a:solidFill>
                        </a:defRPr>
                      </a:pPr>
                      <a:r>
                        <a:rPr sz="2200" dirty="0">
                          <a:solidFill>
                            <a:srgbClr val="5B5854"/>
                          </a:solidFill>
                          <a:sym typeface="Avenir Next Medium"/>
                        </a:rPr>
                        <a:t>2</a:t>
                      </a:r>
                    </a:p>
                  </a:txBody>
                  <a:tcPr marL="50800" marR="50800" marT="50800" marB="50800" anchor="ctr" horzOverflow="overflow">
                    <a:lnL w="12700">
                      <a:miter lim="400000"/>
                    </a:lnL>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Req B</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1"/>
                  </a:ext>
                </a:extLst>
              </a:tr>
              <a:tr h="255015">
                <a:tc>
                  <a:txBody>
                    <a:bodyPr/>
                    <a:lstStyle/>
                    <a:p>
                      <a:pPr algn="ctr" defTabSz="914400">
                        <a:defRPr sz="1800" cap="none" spc="0">
                          <a:solidFill>
                            <a:srgbClr val="000000"/>
                          </a:solidFill>
                        </a:defRPr>
                      </a:pPr>
                      <a:r>
                        <a:rPr sz="2200" dirty="0">
                          <a:solidFill>
                            <a:srgbClr val="5B5854"/>
                          </a:solidFill>
                          <a:sym typeface="Avenir Next Medium"/>
                        </a:rPr>
                        <a:t>3</a:t>
                      </a:r>
                    </a:p>
                  </a:txBody>
                  <a:tcPr marL="50800" marR="50800" marT="50800" marB="50800" anchor="ctr" horzOverflow="overflow">
                    <a:lnL w="12700">
                      <a:miter lim="400000"/>
                    </a:lnL>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Req C</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2"/>
                  </a:ext>
                </a:extLst>
              </a:tr>
              <a:tr h="255015">
                <a:tc>
                  <a:txBody>
                    <a:bodyPr/>
                    <a:lstStyle/>
                    <a:p>
                      <a:pPr algn="ctr" defTabSz="914400">
                        <a:defRPr sz="1800" cap="none" spc="0">
                          <a:solidFill>
                            <a:srgbClr val="000000"/>
                          </a:solidFill>
                        </a:defRPr>
                      </a:pPr>
                      <a:r>
                        <a:rPr sz="2200">
                          <a:solidFill>
                            <a:srgbClr val="5B5854"/>
                          </a:solidFill>
                          <a:sym typeface="Avenir Next Medium"/>
                        </a:rPr>
                        <a:t>...</a:t>
                      </a:r>
                    </a:p>
                  </a:txBody>
                  <a:tcPr marL="50800" marR="50800" marT="50800" marB="50800" anchor="ctr" horzOverflow="overflow">
                    <a:lnL w="12700">
                      <a:miter lim="400000"/>
                    </a:lnL>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3"/>
                  </a:ext>
                </a:extLst>
              </a:tr>
              <a:tr h="255015">
                <a:tc>
                  <a:txBody>
                    <a:bodyPr/>
                    <a:lstStyle/>
                    <a:p>
                      <a:pPr algn="ctr" defTabSz="914400">
                        <a:defRPr sz="1800" cap="none" spc="0">
                          <a:solidFill>
                            <a:srgbClr val="000000"/>
                          </a:solidFill>
                        </a:defRPr>
                      </a:pPr>
                      <a:r>
                        <a:rPr sz="2200">
                          <a:solidFill>
                            <a:srgbClr val="5B5854"/>
                          </a:solidFill>
                          <a:sym typeface="Avenir Next Medium"/>
                        </a:rPr>
                        <a:t>98</a:t>
                      </a:r>
                    </a:p>
                  </a:txBody>
                  <a:tcPr marL="50800" marR="50800" marT="50800" marB="50800" anchor="ctr" horzOverflow="overflow">
                    <a:lnL w="12700">
                      <a:miter lim="400000"/>
                    </a:lnL>
                    <a:lnB w="12700">
                      <a:miter lim="400000"/>
                    </a:lnB>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Req ZZ</a:t>
                      </a:r>
                    </a:p>
                  </a:txBody>
                  <a:tcPr marL="50800" marR="50800" marT="50800" marB="50800" anchor="ctr" horzOverflow="overflow">
                    <a:lnR w="12700">
                      <a:miter lim="400000"/>
                    </a:lnR>
                    <a:lnB w="12700">
                      <a:miter lim="400000"/>
                    </a:lnB>
                    <a:solidFill>
                      <a:srgbClr val="DCE6F2"/>
                    </a:solidFill>
                  </a:tcPr>
                </a:tc>
                <a:extLst>
                  <a:ext uri="{0D108BD9-81ED-4DB2-BD59-A6C34878D82A}">
                    <a16:rowId xmlns:a16="http://schemas.microsoft.com/office/drawing/2014/main" val="10004"/>
                  </a:ext>
                </a:extLst>
              </a:tr>
            </a:tbl>
          </a:graphicData>
        </a:graphic>
      </p:graphicFrame>
      <p:graphicFrame>
        <p:nvGraphicFramePr>
          <p:cNvPr id="12" name="Table 162"/>
          <p:cNvGraphicFramePr/>
          <p:nvPr/>
        </p:nvGraphicFramePr>
        <p:xfrm>
          <a:off x="7291327" y="1904349"/>
          <a:ext cx="2935541" cy="2184400"/>
        </p:xfrm>
        <a:graphic>
          <a:graphicData uri="http://schemas.openxmlformats.org/drawingml/2006/table">
            <a:tbl>
              <a:tblPr firstRow="1" bandRow="1"/>
              <a:tblGrid>
                <a:gridCol w="714136">
                  <a:extLst>
                    <a:ext uri="{9D8B030D-6E8A-4147-A177-3AD203B41FA5}">
                      <a16:colId xmlns:a16="http://schemas.microsoft.com/office/drawing/2014/main" val="20000"/>
                    </a:ext>
                  </a:extLst>
                </a:gridCol>
                <a:gridCol w="1128366">
                  <a:extLst>
                    <a:ext uri="{9D8B030D-6E8A-4147-A177-3AD203B41FA5}">
                      <a16:colId xmlns:a16="http://schemas.microsoft.com/office/drawing/2014/main" val="20001"/>
                    </a:ext>
                  </a:extLst>
                </a:gridCol>
                <a:gridCol w="1093039">
                  <a:extLst>
                    <a:ext uri="{9D8B030D-6E8A-4147-A177-3AD203B41FA5}">
                      <a16:colId xmlns:a16="http://schemas.microsoft.com/office/drawing/2014/main" val="20002"/>
                    </a:ext>
                  </a:extLst>
                </a:gridCol>
              </a:tblGrid>
              <a:tr h="378038">
                <a:tc>
                  <a:txBody>
                    <a:bodyPr/>
                    <a:lstStyle/>
                    <a:p>
                      <a:pPr algn="ctr" defTabSz="914400">
                        <a:defRPr sz="1800" b="0" cap="none" spc="0">
                          <a:solidFill>
                            <a:srgbClr val="000000"/>
                          </a:solidFill>
                        </a:defRPr>
                      </a:pPr>
                      <a:r>
                        <a:rPr sz="2200" dirty="0">
                          <a:solidFill>
                            <a:srgbClr val="5B5854"/>
                          </a:solidFill>
                          <a:sym typeface="Avenir Next Demi Bold"/>
                        </a:rPr>
                        <a:t>1</a:t>
                      </a:r>
                    </a:p>
                  </a:txBody>
                  <a:tcPr marL="50800" marR="50800" marT="50800" marB="50800" anchor="ctr" horzOverflow="overflow">
                    <a:lnL w="12700">
                      <a:miter lim="400000"/>
                    </a:lnL>
                    <a:solidFill>
                      <a:srgbClr val="DCE6F2"/>
                    </a:solidFill>
                  </a:tcPr>
                </a:tc>
                <a:tc>
                  <a:txBody>
                    <a:bodyPr/>
                    <a:lstStyle/>
                    <a:p>
                      <a:pPr algn="ctr" defTabSz="914400">
                        <a:defRPr sz="1800" b="0" cap="none" spc="0">
                          <a:solidFill>
                            <a:srgbClr val="000000"/>
                          </a:solidFill>
                        </a:defRPr>
                      </a:pPr>
                      <a:r>
                        <a:rPr sz="2200" dirty="0">
                          <a:solidFill>
                            <a:srgbClr val="5B5854"/>
                          </a:solidFill>
                          <a:sym typeface="Avenir Next Demi Bold"/>
                        </a:rPr>
                        <a:t>Req A</a:t>
                      </a:r>
                    </a:p>
                  </a:txBody>
                  <a:tcPr marL="50800" marR="50800" marT="50800" marB="50800" anchor="ctr" horzOverflow="overflow">
                    <a:solidFill>
                      <a:srgbClr val="DCE6F2"/>
                    </a:solidFill>
                  </a:tcPr>
                </a:tc>
                <a:tc>
                  <a:txBody>
                    <a:bodyPr/>
                    <a:lstStyle/>
                    <a:p>
                      <a:pPr algn="ctr" defTabSz="914400">
                        <a:defRPr sz="1800" b="0" cap="none" spc="0">
                          <a:solidFill>
                            <a:srgbClr val="000000"/>
                          </a:solidFill>
                        </a:defRPr>
                      </a:pPr>
                      <a:r>
                        <a:rPr sz="2200" dirty="0">
                          <a:solidFill>
                            <a:srgbClr val="5B5854"/>
                          </a:solidFill>
                          <a:sym typeface="Avenir Next Demi Bold"/>
                        </a:rPr>
                        <a:t>High</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0"/>
                  </a:ext>
                </a:extLst>
              </a:tr>
              <a:tr h="378038">
                <a:tc>
                  <a:txBody>
                    <a:bodyPr/>
                    <a:lstStyle/>
                    <a:p>
                      <a:pPr algn="ctr" defTabSz="914400">
                        <a:defRPr sz="1800" cap="none" spc="0">
                          <a:solidFill>
                            <a:srgbClr val="000000"/>
                          </a:solidFill>
                        </a:defRPr>
                      </a:pPr>
                      <a:r>
                        <a:rPr sz="2200">
                          <a:solidFill>
                            <a:srgbClr val="5B5854"/>
                          </a:solidFill>
                          <a:sym typeface="Avenir Next Medium"/>
                        </a:rPr>
                        <a:t>2</a:t>
                      </a:r>
                    </a:p>
                  </a:txBody>
                  <a:tcPr marL="50800" marR="50800" marT="50800" marB="50800" anchor="ctr" horzOverflow="overflow">
                    <a:lnL w="12700">
                      <a:miter lim="400000"/>
                    </a:lnL>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Req B</a:t>
                      </a:r>
                    </a:p>
                  </a:txBody>
                  <a:tcPr marL="50800" marR="50800" marT="50800" marB="50800" anchor="ctr" horzOverflow="overflow">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Mod</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1"/>
                  </a:ext>
                </a:extLst>
              </a:tr>
              <a:tr h="378038">
                <a:tc>
                  <a:txBody>
                    <a:bodyPr/>
                    <a:lstStyle/>
                    <a:p>
                      <a:pPr algn="ctr" defTabSz="914400">
                        <a:defRPr sz="1800" cap="none" spc="0">
                          <a:solidFill>
                            <a:srgbClr val="000000"/>
                          </a:solidFill>
                        </a:defRPr>
                      </a:pPr>
                      <a:r>
                        <a:rPr sz="2200">
                          <a:solidFill>
                            <a:srgbClr val="5B5854"/>
                          </a:solidFill>
                          <a:sym typeface="Avenir Next Medium"/>
                        </a:rPr>
                        <a:t>3</a:t>
                      </a:r>
                    </a:p>
                  </a:txBody>
                  <a:tcPr marL="50800" marR="50800" marT="50800" marB="50800" anchor="ctr" horzOverflow="overflow">
                    <a:lnL w="12700">
                      <a:miter lim="400000"/>
                    </a:lnL>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Req C</a:t>
                      </a:r>
                    </a:p>
                  </a:txBody>
                  <a:tcPr marL="50800" marR="50800" marT="50800" marB="50800" anchor="ctr" horzOverflow="overflow">
                    <a:solidFill>
                      <a:srgbClr val="DCE6F2"/>
                    </a:solidFill>
                  </a:tcPr>
                </a:tc>
                <a:tc>
                  <a:txBody>
                    <a:bodyPr/>
                    <a:lstStyle/>
                    <a:p>
                      <a:pPr algn="ctr" defTabSz="914400">
                        <a:defRPr sz="1800" cap="none" spc="0">
                          <a:solidFill>
                            <a:srgbClr val="000000"/>
                          </a:solidFill>
                        </a:defRPr>
                      </a:pPr>
                      <a:r>
                        <a:rPr sz="2200">
                          <a:solidFill>
                            <a:srgbClr val="5B5854"/>
                          </a:solidFill>
                          <a:sym typeface="Avenir Next Medium"/>
                        </a:rPr>
                        <a:t>Low</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2"/>
                  </a:ext>
                </a:extLst>
              </a:tr>
              <a:tr h="378038">
                <a:tc>
                  <a:txBody>
                    <a:bodyPr/>
                    <a:lstStyle/>
                    <a:p>
                      <a:pPr algn="ctr" defTabSz="914400">
                        <a:defRPr sz="1800" cap="none" spc="0">
                          <a:solidFill>
                            <a:srgbClr val="000000"/>
                          </a:solidFill>
                        </a:defRPr>
                      </a:pPr>
                      <a:r>
                        <a:rPr sz="2200">
                          <a:solidFill>
                            <a:srgbClr val="5B5854"/>
                          </a:solidFill>
                          <a:sym typeface="Avenir Next Medium"/>
                        </a:rPr>
                        <a:t>...</a:t>
                      </a:r>
                    </a:p>
                  </a:txBody>
                  <a:tcPr marL="50800" marR="50800" marT="50800" marB="50800" anchor="ctr" horzOverflow="overflow">
                    <a:lnL w="12700">
                      <a:miter lim="400000"/>
                    </a:lnL>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a:t>
                      </a:r>
                    </a:p>
                  </a:txBody>
                  <a:tcPr marL="50800" marR="50800" marT="50800" marB="50800" anchor="ctr" horzOverflow="overflow">
                    <a:solidFill>
                      <a:srgbClr val="DCE6F2"/>
                    </a:solidFill>
                  </a:tcPr>
                </a:tc>
                <a:tc>
                  <a:txBody>
                    <a:bodyPr/>
                    <a:lstStyle/>
                    <a:p>
                      <a:pPr algn="ctr" defTabSz="914400">
                        <a:defRPr sz="1800" cap="none" spc="0">
                          <a:solidFill>
                            <a:srgbClr val="000000"/>
                          </a:solidFill>
                        </a:defRPr>
                      </a:pPr>
                      <a:r>
                        <a:rPr sz="2200">
                          <a:solidFill>
                            <a:srgbClr val="5B5854"/>
                          </a:solidFill>
                          <a:sym typeface="Avenir Next Medium"/>
                        </a:rPr>
                        <a:t>...</a:t>
                      </a:r>
                    </a:p>
                  </a:txBody>
                  <a:tcPr marL="50800" marR="50800" marT="50800" marB="50800" anchor="ctr" horzOverflow="overflow">
                    <a:lnR w="12700">
                      <a:miter lim="400000"/>
                    </a:lnR>
                    <a:solidFill>
                      <a:srgbClr val="DCE6F2"/>
                    </a:solidFill>
                  </a:tcPr>
                </a:tc>
                <a:extLst>
                  <a:ext uri="{0D108BD9-81ED-4DB2-BD59-A6C34878D82A}">
                    <a16:rowId xmlns:a16="http://schemas.microsoft.com/office/drawing/2014/main" val="10003"/>
                  </a:ext>
                </a:extLst>
              </a:tr>
              <a:tr h="378038">
                <a:tc>
                  <a:txBody>
                    <a:bodyPr/>
                    <a:lstStyle/>
                    <a:p>
                      <a:pPr algn="ctr" defTabSz="914400">
                        <a:defRPr sz="1800" cap="none" spc="0">
                          <a:solidFill>
                            <a:srgbClr val="000000"/>
                          </a:solidFill>
                        </a:defRPr>
                      </a:pPr>
                      <a:r>
                        <a:rPr sz="2200">
                          <a:solidFill>
                            <a:srgbClr val="5B5854"/>
                          </a:solidFill>
                          <a:sym typeface="Avenir Next Medium"/>
                        </a:rPr>
                        <a:t>98</a:t>
                      </a:r>
                    </a:p>
                  </a:txBody>
                  <a:tcPr marL="50800" marR="50800" marT="50800" marB="50800" anchor="ctr" horzOverflow="overflow">
                    <a:lnL w="12700">
                      <a:miter lim="400000"/>
                    </a:lnL>
                    <a:lnB w="12700">
                      <a:miter lim="400000"/>
                    </a:lnB>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Req ZZ</a:t>
                      </a:r>
                    </a:p>
                  </a:txBody>
                  <a:tcPr marL="50800" marR="50800" marT="50800" marB="50800" anchor="ctr" horzOverflow="overflow">
                    <a:lnB w="12700">
                      <a:miter lim="400000"/>
                    </a:lnB>
                    <a:solidFill>
                      <a:srgbClr val="DCE6F2"/>
                    </a:solidFill>
                  </a:tcPr>
                </a:tc>
                <a:tc>
                  <a:txBody>
                    <a:bodyPr/>
                    <a:lstStyle/>
                    <a:p>
                      <a:pPr algn="ctr" defTabSz="914400">
                        <a:defRPr sz="1800" cap="none" spc="0">
                          <a:solidFill>
                            <a:srgbClr val="000000"/>
                          </a:solidFill>
                        </a:defRPr>
                      </a:pPr>
                      <a:r>
                        <a:rPr sz="2200" dirty="0">
                          <a:solidFill>
                            <a:srgbClr val="5B5854"/>
                          </a:solidFill>
                          <a:sym typeface="Avenir Next Medium"/>
                        </a:rPr>
                        <a:t>High</a:t>
                      </a:r>
                    </a:p>
                  </a:txBody>
                  <a:tcPr marL="50800" marR="50800" marT="50800" marB="50800" anchor="ctr" horzOverflow="overflow">
                    <a:lnR w="12700">
                      <a:miter lim="400000"/>
                    </a:lnR>
                    <a:lnB w="12700">
                      <a:miter lim="400000"/>
                    </a:lnB>
                    <a:solidFill>
                      <a:srgbClr val="DCE6F2"/>
                    </a:solidFill>
                  </a:tcPr>
                </a:tc>
                <a:extLst>
                  <a:ext uri="{0D108BD9-81ED-4DB2-BD59-A6C34878D82A}">
                    <a16:rowId xmlns:a16="http://schemas.microsoft.com/office/drawing/2014/main" val="10004"/>
                  </a:ext>
                </a:extLst>
              </a:tr>
            </a:tbl>
          </a:graphicData>
        </a:graphic>
      </p:graphicFrame>
      <p:sp>
        <p:nvSpPr>
          <p:cNvPr id="13" name="Shape 163"/>
          <p:cNvSpPr/>
          <p:nvPr/>
        </p:nvSpPr>
        <p:spPr>
          <a:xfrm>
            <a:off x="4542795" y="1215580"/>
            <a:ext cx="2266080"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cap="all" spc="192">
                <a:latin typeface="+mn-lt"/>
                <a:ea typeface="+mn-ea"/>
                <a:cs typeface="+mn-cs"/>
                <a:sym typeface="Futura"/>
              </a:defRPr>
            </a:lvl1pPr>
          </a:lstStyle>
          <a:p>
            <a:pPr algn="ctr"/>
            <a:r>
              <a:rPr sz="2000" dirty="0"/>
              <a:t>REQUIREMENTS</a:t>
            </a:r>
          </a:p>
        </p:txBody>
      </p:sp>
      <p:sp>
        <p:nvSpPr>
          <p:cNvPr id="14" name="Shape 164"/>
          <p:cNvSpPr/>
          <p:nvPr/>
        </p:nvSpPr>
        <p:spPr>
          <a:xfrm>
            <a:off x="7620942" y="1215580"/>
            <a:ext cx="2276308"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cap="all" spc="192">
                <a:latin typeface="+mn-lt"/>
                <a:ea typeface="+mn-ea"/>
                <a:cs typeface="+mn-cs"/>
                <a:sym typeface="Futura"/>
              </a:defRPr>
            </a:lvl1pPr>
          </a:lstStyle>
          <a:p>
            <a:pPr algn="ctr"/>
            <a:r>
              <a:rPr sz="2000" dirty="0"/>
              <a:t>PRIORITIES</a:t>
            </a:r>
          </a:p>
        </p:txBody>
      </p:sp>
      <p:sp>
        <p:nvSpPr>
          <p:cNvPr id="15" name="Shape 165"/>
          <p:cNvSpPr/>
          <p:nvPr/>
        </p:nvSpPr>
        <p:spPr>
          <a:xfrm>
            <a:off x="4530875" y="4484617"/>
            <a:ext cx="2289923"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600" i="1" spc="52">
                <a:solidFill>
                  <a:schemeClr val="accent5">
                    <a:satOff val="-10854"/>
                    <a:lumOff val="-10463"/>
                  </a:schemeClr>
                </a:solidFill>
              </a:defRPr>
            </a:lvl1pPr>
          </a:lstStyle>
          <a:p>
            <a:pPr algn="ctr"/>
            <a:r>
              <a:rPr sz="2000" dirty="0">
                <a:solidFill>
                  <a:schemeClr val="tx2">
                    <a:lumMod val="60000"/>
                    <a:lumOff val="40000"/>
                  </a:schemeClr>
                </a:solidFill>
              </a:rPr>
              <a:t>Community</a:t>
            </a:r>
            <a:endParaRPr sz="2000" i="0" dirty="0">
              <a:solidFill>
                <a:schemeClr val="tx2">
                  <a:lumMod val="60000"/>
                  <a:lumOff val="40000"/>
                </a:schemeClr>
              </a:solidFill>
            </a:endParaRPr>
          </a:p>
        </p:txBody>
      </p:sp>
      <p:sp>
        <p:nvSpPr>
          <p:cNvPr id="16" name="Shape 166"/>
          <p:cNvSpPr/>
          <p:nvPr/>
        </p:nvSpPr>
        <p:spPr>
          <a:xfrm>
            <a:off x="7742242" y="4330729"/>
            <a:ext cx="2033711"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600" i="1" spc="52">
                <a:solidFill>
                  <a:schemeClr val="accent5">
                    <a:satOff val="-10854"/>
                    <a:lumOff val="-10463"/>
                  </a:schemeClr>
                </a:solidFill>
              </a:defRPr>
            </a:lvl1pPr>
          </a:lstStyle>
          <a:p>
            <a:pPr algn="ctr"/>
            <a:r>
              <a:rPr sz="2000" dirty="0">
                <a:solidFill>
                  <a:schemeClr val="tx2">
                    <a:lumMod val="60000"/>
                    <a:lumOff val="40000"/>
                  </a:schemeClr>
                </a:solidFill>
              </a:rPr>
              <a:t>Organization</a:t>
            </a:r>
            <a:r>
              <a:rPr sz="2000" i="0" dirty="0">
                <a:solidFill>
                  <a:schemeClr val="tx2">
                    <a:lumMod val="60000"/>
                    <a:lumOff val="40000"/>
                  </a:schemeClr>
                </a:solidFill>
              </a:rPr>
              <a:t> or Community</a:t>
            </a:r>
          </a:p>
        </p:txBody>
      </p:sp>
      <p:sp>
        <p:nvSpPr>
          <p:cNvPr id="17" name="Shape 167"/>
          <p:cNvSpPr/>
          <p:nvPr/>
        </p:nvSpPr>
        <p:spPr>
          <a:xfrm>
            <a:off x="1970116" y="5506397"/>
            <a:ext cx="2233411"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600" i="1" spc="52">
                <a:solidFill>
                  <a:schemeClr val="accent5">
                    <a:satOff val="-10854"/>
                    <a:lumOff val="-10463"/>
                  </a:schemeClr>
                </a:solidFill>
              </a:defRPr>
            </a:lvl1pPr>
          </a:lstStyle>
          <a:p>
            <a:pPr algn="ctr"/>
            <a:r>
              <a:rPr sz="2000" i="0" dirty="0">
                <a:solidFill>
                  <a:schemeClr val="accent3">
                    <a:lumMod val="75000"/>
                  </a:schemeClr>
                </a:solidFill>
              </a:rPr>
              <a:t>Cybersecurity Framework Core</a:t>
            </a:r>
          </a:p>
        </p:txBody>
      </p:sp>
      <p:sp>
        <p:nvSpPr>
          <p:cNvPr id="18" name="Shape 168"/>
          <p:cNvSpPr/>
          <p:nvPr/>
        </p:nvSpPr>
        <p:spPr>
          <a:xfrm>
            <a:off x="7391198" y="5506397"/>
            <a:ext cx="2735799"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600" i="1" spc="52">
                <a:solidFill>
                  <a:schemeClr val="accent5">
                    <a:satOff val="-10854"/>
                    <a:lumOff val="-10463"/>
                  </a:schemeClr>
                </a:solidFill>
              </a:defRPr>
            </a:lvl1pPr>
          </a:lstStyle>
          <a:p>
            <a:pPr algn="ctr"/>
            <a:r>
              <a:rPr sz="2000" i="0" dirty="0">
                <a:solidFill>
                  <a:schemeClr val="accent3">
                    <a:lumMod val="75000"/>
                  </a:schemeClr>
                </a:solidFill>
              </a:rPr>
              <a:t>Cybersecurity Framework Profile</a:t>
            </a:r>
          </a:p>
        </p:txBody>
      </p:sp>
      <p:sp>
        <p:nvSpPr>
          <p:cNvPr id="19" name="Shape 169"/>
          <p:cNvSpPr/>
          <p:nvPr/>
        </p:nvSpPr>
        <p:spPr>
          <a:xfrm>
            <a:off x="4640991" y="5506397"/>
            <a:ext cx="2069688"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ctr">
              <a:defRPr sz="2600" i="1" spc="52">
                <a:solidFill>
                  <a:schemeClr val="accent5">
                    <a:satOff val="-10854"/>
                    <a:lumOff val="-10463"/>
                  </a:schemeClr>
                </a:solidFill>
              </a:defRPr>
            </a:pPr>
            <a:r>
              <a:rPr sz="2000" dirty="0">
                <a:solidFill>
                  <a:schemeClr val="accent3">
                    <a:lumMod val="75000"/>
                  </a:schemeClr>
                </a:solidFill>
              </a:rPr>
              <a:t>Crosswalks</a:t>
            </a:r>
          </a:p>
          <a:p>
            <a:pPr algn="ctr">
              <a:defRPr sz="2600" i="1" spc="52">
                <a:solidFill>
                  <a:schemeClr val="accent5">
                    <a:satOff val="-10854"/>
                    <a:lumOff val="-10463"/>
                  </a:schemeClr>
                </a:solidFill>
              </a:defRPr>
            </a:pPr>
            <a:r>
              <a:rPr sz="2000" dirty="0">
                <a:solidFill>
                  <a:schemeClr val="accent3">
                    <a:lumMod val="75000"/>
                  </a:schemeClr>
                </a:solidFill>
              </a:rPr>
              <a:t>Mappings</a:t>
            </a:r>
          </a:p>
        </p:txBody>
      </p:sp>
    </p:spTree>
    <p:extLst>
      <p:ext uri="{BB962C8B-B14F-4D97-AF65-F5344CB8AC3E}">
        <p14:creationId xmlns:p14="http://schemas.microsoft.com/office/powerpoint/2010/main" val="3608879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672" y="273702"/>
            <a:ext cx="10772775" cy="1658198"/>
          </a:xfrm>
        </p:spPr>
        <p:txBody>
          <a:bodyPr/>
          <a:lstStyle/>
          <a:p>
            <a:r>
              <a:rPr lang="en-US" dirty="0"/>
              <a:t>Information Security and Privacy: Boundaries and Overlap</a:t>
            </a:r>
          </a:p>
        </p:txBody>
      </p:sp>
      <p:sp>
        <p:nvSpPr>
          <p:cNvPr id="4" name="Slide Number Placeholder 3"/>
          <p:cNvSpPr>
            <a:spLocks noGrp="1"/>
          </p:cNvSpPr>
          <p:nvPr>
            <p:ph type="sldNum" sz="quarter" idx="12"/>
          </p:nvPr>
        </p:nvSpPr>
        <p:spPr/>
        <p:txBody>
          <a:bodyPr/>
          <a:lstStyle/>
          <a:p>
            <a:fld id="{63306616-6AAC-4115-8ABB-64212F921772}" type="slidenum">
              <a:rPr lang="en-US" smtClean="0"/>
              <a:pPr/>
              <a:t>33</a:t>
            </a:fld>
            <a:endParaRPr lang="en-US" dirty="0"/>
          </a:p>
        </p:txBody>
      </p:sp>
      <p:pic>
        <p:nvPicPr>
          <p:cNvPr id="7" name="Picture 6" descr="Venn diagram showing the differences and overlap between security concerns and privacy concerns." title="Relationship Between Information Security and Privacy"/>
          <p:cNvPicPr/>
          <p:nvPr/>
        </p:nvPicPr>
        <p:blipFill>
          <a:blip r:embed="rId3">
            <a:extLst>
              <a:ext uri="{28A0092B-C50C-407E-A947-70E740481C1C}">
                <a14:useLocalDpi xmlns:a14="http://schemas.microsoft.com/office/drawing/2010/main" val="0"/>
              </a:ext>
            </a:extLst>
          </a:blip>
          <a:stretch>
            <a:fillRect/>
          </a:stretch>
        </p:blipFill>
        <p:spPr>
          <a:xfrm>
            <a:off x="2374231" y="2085474"/>
            <a:ext cx="7058527" cy="4270539"/>
          </a:xfrm>
          <a:prstGeom prst="rect">
            <a:avLst/>
          </a:prstGeom>
        </p:spPr>
      </p:pic>
    </p:spTree>
    <p:extLst>
      <p:ext uri="{BB962C8B-B14F-4D97-AF65-F5344CB8AC3E}">
        <p14:creationId xmlns:p14="http://schemas.microsoft.com/office/powerpoint/2010/main" val="110149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96" y="176404"/>
            <a:ext cx="10772775" cy="1658198"/>
          </a:xfrm>
        </p:spPr>
        <p:txBody>
          <a:bodyPr>
            <a:normAutofit/>
          </a:bodyPr>
          <a:lstStyle/>
          <a:p>
            <a:r>
              <a:rPr lang="en-US" sz="4800" dirty="0"/>
              <a:t>Processing PII Can Create Problems for Individuals</a:t>
            </a:r>
          </a:p>
        </p:txBody>
      </p:sp>
      <p:sp>
        <p:nvSpPr>
          <p:cNvPr id="4" name="Slide Number Placeholder 3"/>
          <p:cNvSpPr>
            <a:spLocks noGrp="1"/>
          </p:cNvSpPr>
          <p:nvPr>
            <p:ph type="sldNum" sz="quarter" idx="12"/>
          </p:nvPr>
        </p:nvSpPr>
        <p:spPr>
          <a:xfrm>
            <a:off x="8796296" y="5930881"/>
            <a:ext cx="2926080" cy="927119"/>
          </a:xfrm>
        </p:spPr>
        <p:txBody>
          <a:bodyPr/>
          <a:lstStyle/>
          <a:p>
            <a:fld id="{63306616-6AAC-4115-8ABB-64212F921772}" type="slidenum">
              <a:rPr lang="en-US" smtClean="0"/>
              <a:pPr/>
              <a:t>34</a:t>
            </a:fld>
            <a:endParaRPr lang="en-US" dirty="0"/>
          </a:p>
        </p:txBody>
      </p:sp>
      <p:sp>
        <p:nvSpPr>
          <p:cNvPr id="15" name="Rectangle 14"/>
          <p:cNvSpPr/>
          <p:nvPr/>
        </p:nvSpPr>
        <p:spPr>
          <a:xfrm>
            <a:off x="1042967" y="4516125"/>
            <a:ext cx="2438400" cy="166499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25" name="Picture 24" descr="A graphic showing examples of the potential problems arising from the processing of PII (e.g., loss of trust, loss of self determination)." title="Potential Problems Arising from the Processing of PII"/>
          <p:cNvPicPr/>
          <p:nvPr/>
        </p:nvPicPr>
        <p:blipFill>
          <a:blip r:embed="rId3">
            <a:extLst>
              <a:ext uri="{28A0092B-C50C-407E-A947-70E740481C1C}">
                <a14:useLocalDpi xmlns:a14="http://schemas.microsoft.com/office/drawing/2010/main" val="0"/>
              </a:ext>
            </a:extLst>
          </a:blip>
          <a:stretch>
            <a:fillRect/>
          </a:stretch>
        </p:blipFill>
        <p:spPr>
          <a:xfrm>
            <a:off x="1757250" y="1834602"/>
            <a:ext cx="8502086" cy="4346519"/>
          </a:xfrm>
          <a:prstGeom prst="rect">
            <a:avLst/>
          </a:prstGeom>
        </p:spPr>
      </p:pic>
    </p:spTree>
    <p:extLst>
      <p:ext uri="{BB962C8B-B14F-4D97-AF65-F5344CB8AC3E}">
        <p14:creationId xmlns:p14="http://schemas.microsoft.com/office/powerpoint/2010/main" val="230891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4" y="210775"/>
            <a:ext cx="10772775" cy="1056551"/>
          </a:xfrm>
        </p:spPr>
        <p:txBody>
          <a:bodyPr/>
          <a:lstStyle/>
          <a:p>
            <a:r>
              <a:rPr lang="en-US" dirty="0"/>
              <a:t>Guidance Roadmap</a:t>
            </a:r>
          </a:p>
        </p:txBody>
      </p:sp>
      <p:sp>
        <p:nvSpPr>
          <p:cNvPr id="4" name="Slide Number Placeholder 3"/>
          <p:cNvSpPr>
            <a:spLocks noGrp="1"/>
          </p:cNvSpPr>
          <p:nvPr>
            <p:ph type="sldNum" sz="quarter" idx="12"/>
          </p:nvPr>
        </p:nvSpPr>
        <p:spPr/>
        <p:txBody>
          <a:bodyPr/>
          <a:lstStyle/>
          <a:p>
            <a:fld id="{63306616-6AAC-4115-8ABB-64212F921772}" type="slidenum">
              <a:rPr lang="en-US" smtClean="0"/>
              <a:pPr/>
              <a:t>35</a:t>
            </a:fld>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739" y="910353"/>
            <a:ext cx="9503460" cy="5429618"/>
          </a:xfrm>
          <a:prstGeom prst="rect">
            <a:avLst/>
          </a:prstGeom>
        </p:spPr>
      </p:pic>
    </p:spTree>
    <p:extLst>
      <p:ext uri="{BB962C8B-B14F-4D97-AF65-F5344CB8AC3E}">
        <p14:creationId xmlns:p14="http://schemas.microsoft.com/office/powerpoint/2010/main" val="152328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4" y="334433"/>
            <a:ext cx="10772775" cy="1658198"/>
          </a:xfrm>
        </p:spPr>
        <p:txBody>
          <a:bodyPr/>
          <a:lstStyle/>
          <a:p>
            <a:r>
              <a:rPr lang="en-US" dirty="0"/>
              <a:t>NIST Privacy Risk Assessment Methodology (PRAM)</a:t>
            </a:r>
          </a:p>
        </p:txBody>
      </p:sp>
      <p:sp>
        <p:nvSpPr>
          <p:cNvPr id="4" name="Slide Number Placeholder 3"/>
          <p:cNvSpPr>
            <a:spLocks noGrp="1"/>
          </p:cNvSpPr>
          <p:nvPr>
            <p:ph type="sldNum" sz="quarter" idx="12"/>
          </p:nvPr>
        </p:nvSpPr>
        <p:spPr/>
        <p:txBody>
          <a:bodyPr/>
          <a:lstStyle/>
          <a:p>
            <a:fld id="{63306616-6AAC-4115-8ABB-64212F921772}" type="slidenum">
              <a:rPr lang="en-US" smtClean="0"/>
              <a:pPr/>
              <a:t>36</a:t>
            </a:fld>
            <a:endParaRPr lang="en-US"/>
          </a:p>
        </p:txBody>
      </p:sp>
      <p:graphicFrame>
        <p:nvGraphicFramePr>
          <p:cNvPr id="21" name="Diagram 20"/>
          <p:cNvGraphicFramePr/>
          <p:nvPr/>
        </p:nvGraphicFramePr>
        <p:xfrm>
          <a:off x="2547601" y="2119631"/>
          <a:ext cx="6433220" cy="4535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32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81192" y="2180496"/>
            <a:ext cx="11029615" cy="3554479"/>
          </a:xfrm>
        </p:spPr>
        <p:txBody>
          <a:bodyPr>
            <a:normAutofit/>
          </a:bodyPr>
          <a:lstStyle/>
          <a:p>
            <a:r>
              <a:rPr lang="en-US" b="1" dirty="0"/>
              <a:t>Payment Card Industry </a:t>
            </a:r>
            <a:r>
              <a:rPr lang="en-US" dirty="0"/>
              <a:t>standards govern the use and security of credit card data. Since the PCI Council is not a government entity, their </a:t>
            </a:r>
            <a:r>
              <a:rPr lang="en-US" b="1" dirty="0"/>
              <a:t>Data Security Standards (DSS) </a:t>
            </a:r>
            <a:r>
              <a:rPr lang="en-US" dirty="0"/>
              <a:t>are a contractual obligation, rather than a legal requirement. </a:t>
            </a:r>
          </a:p>
          <a:p>
            <a:pPr lvl="1"/>
            <a:r>
              <a:rPr lang="en-US" dirty="0"/>
              <a:t>It is still critical to maintain compliance as the ramifications are huge (aside from a breach) – the organization losing their ability to accept credit cards because issuers have blacklisted them, for example. That’s kind of a big deal for ecommerce or retail organizations.</a:t>
            </a:r>
          </a:p>
          <a:p>
            <a:r>
              <a:rPr lang="en-US" dirty="0"/>
              <a:t>Data Security Standards are in a constant state of review. Revisions are released periodically and become mandatory on a timeframe. We’re currently (as of Feb 2018) mandated to comply with PCI DSS 3.2</a:t>
            </a:r>
          </a:p>
        </p:txBody>
      </p:sp>
    </p:spTree>
    <p:extLst>
      <p:ext uri="{BB962C8B-B14F-4D97-AF65-F5344CB8AC3E}">
        <p14:creationId xmlns:p14="http://schemas.microsoft.com/office/powerpoint/2010/main" val="1465834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81192" y="5159508"/>
            <a:ext cx="11029615" cy="1346800"/>
          </a:xfrm>
        </p:spPr>
        <p:txBody>
          <a:bodyPr>
            <a:normAutofit/>
          </a:bodyPr>
          <a:lstStyle/>
          <a:p>
            <a:r>
              <a:rPr lang="en-US" dirty="0"/>
              <a:t>Multiple people play a role in the PCI process because PCI is a contract between the Merchant (the person accepting credit cards), the Issuer (credit card companies), an Acquiring Bank (the bank performing the transactions), and the PCI Council (the governing body over standards.)</a:t>
            </a:r>
          </a:p>
        </p:txBody>
      </p:sp>
      <p:grpSp>
        <p:nvGrpSpPr>
          <p:cNvPr id="4" name="Group 3">
            <a:extLst>
              <a:ext uri="{FF2B5EF4-FFF2-40B4-BE49-F238E27FC236}">
                <a16:creationId xmlns:a16="http://schemas.microsoft.com/office/drawing/2014/main" id="{8E83CA4B-D771-479B-9CCE-B6E6A849283C}"/>
              </a:ext>
            </a:extLst>
          </p:cNvPr>
          <p:cNvGrpSpPr>
            <a:grpSpLocks/>
          </p:cNvGrpSpPr>
          <p:nvPr/>
        </p:nvGrpSpPr>
        <p:grpSpPr bwMode="auto">
          <a:xfrm>
            <a:off x="1714501" y="3476628"/>
            <a:ext cx="3544888" cy="1524001"/>
            <a:chOff x="96" y="2496"/>
            <a:chExt cx="2233" cy="960"/>
          </a:xfrm>
        </p:grpSpPr>
        <p:grpSp>
          <p:nvGrpSpPr>
            <p:cNvPr id="21" name="Group 20">
              <a:extLst>
                <a:ext uri="{FF2B5EF4-FFF2-40B4-BE49-F238E27FC236}">
                  <a16:creationId xmlns:a16="http://schemas.microsoft.com/office/drawing/2014/main" id="{A45BCE62-D1AB-48D0-858F-11904AAE7307}"/>
                </a:ext>
              </a:extLst>
            </p:cNvPr>
            <p:cNvGrpSpPr>
              <a:grpSpLocks/>
            </p:cNvGrpSpPr>
            <p:nvPr/>
          </p:nvGrpSpPr>
          <p:grpSpPr bwMode="auto">
            <a:xfrm>
              <a:off x="96" y="2598"/>
              <a:ext cx="1920" cy="627"/>
              <a:chOff x="96" y="2640"/>
              <a:chExt cx="1920" cy="627"/>
            </a:xfrm>
          </p:grpSpPr>
          <p:sp>
            <p:nvSpPr>
              <p:cNvPr id="23" name="Text Box 5">
                <a:extLst>
                  <a:ext uri="{FF2B5EF4-FFF2-40B4-BE49-F238E27FC236}">
                    <a16:creationId xmlns:a16="http://schemas.microsoft.com/office/drawing/2014/main" id="{8CD81C03-77A2-406D-8347-CE37D0D44CD6}"/>
                  </a:ext>
                </a:extLst>
              </p:cNvPr>
              <p:cNvSpPr txBox="1">
                <a:spLocks noChangeArrowheads="1"/>
              </p:cNvSpPr>
              <p:nvPr/>
            </p:nvSpPr>
            <p:spPr bwMode="auto">
              <a:xfrm>
                <a:off x="802" y="2640"/>
                <a:ext cx="452" cy="252"/>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3333CC"/>
                    </a:solidFill>
                  </a:rPr>
                  <a:t>Bank</a:t>
                </a:r>
              </a:p>
            </p:txBody>
          </p:sp>
          <p:sp>
            <p:nvSpPr>
              <p:cNvPr id="24" name="Text Box 6">
                <a:extLst>
                  <a:ext uri="{FF2B5EF4-FFF2-40B4-BE49-F238E27FC236}">
                    <a16:creationId xmlns:a16="http://schemas.microsoft.com/office/drawing/2014/main" id="{CB0324B4-F652-4E31-9B16-4D55CB75CD22}"/>
                  </a:ext>
                </a:extLst>
              </p:cNvPr>
              <p:cNvSpPr txBox="1">
                <a:spLocks noChangeArrowheads="1"/>
              </p:cNvSpPr>
              <p:nvPr/>
            </p:nvSpPr>
            <p:spPr bwMode="auto">
              <a:xfrm>
                <a:off x="96" y="2802"/>
                <a:ext cx="1920" cy="465"/>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Communicates and educates merchants on PCI DSS and reports compliance status to Card Associations</a:t>
                </a:r>
              </a:p>
            </p:txBody>
          </p:sp>
        </p:grpSp>
        <p:sp>
          <p:nvSpPr>
            <p:cNvPr id="22" name="AutoShape 7">
              <a:extLst>
                <a:ext uri="{FF2B5EF4-FFF2-40B4-BE49-F238E27FC236}">
                  <a16:creationId xmlns:a16="http://schemas.microsoft.com/office/drawing/2014/main" id="{B5487A6F-AD96-46D4-B218-8C007F623BA7}"/>
                </a:ext>
              </a:extLst>
            </p:cNvPr>
            <p:cNvSpPr>
              <a:spLocks noChangeArrowheads="1"/>
            </p:cNvSpPr>
            <p:nvPr/>
          </p:nvSpPr>
          <p:spPr bwMode="auto">
            <a:xfrm rot="16200000" flipV="1">
              <a:off x="1708" y="2834"/>
              <a:ext cx="960" cy="283"/>
            </a:xfrm>
            <a:prstGeom prst="triangle">
              <a:avLst>
                <a:gd name="adj" fmla="val 50000"/>
              </a:avLst>
            </a:prstGeom>
            <a:gradFill rotWithShape="1">
              <a:gsLst>
                <a:gs pos="0">
                  <a:srgbClr val="0066FF"/>
                </a:gs>
                <a:gs pos="100000">
                  <a:srgbClr val="AFD7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 name="Group 4">
            <a:extLst>
              <a:ext uri="{FF2B5EF4-FFF2-40B4-BE49-F238E27FC236}">
                <a16:creationId xmlns:a16="http://schemas.microsoft.com/office/drawing/2014/main" id="{C345C16F-04BD-41FD-A5E1-DC8A16507B58}"/>
              </a:ext>
            </a:extLst>
          </p:cNvPr>
          <p:cNvGrpSpPr>
            <a:grpSpLocks/>
          </p:cNvGrpSpPr>
          <p:nvPr/>
        </p:nvGrpSpPr>
        <p:grpSpPr bwMode="auto">
          <a:xfrm>
            <a:off x="6896100" y="3476626"/>
            <a:ext cx="3581400" cy="1524000"/>
            <a:chOff x="3360" y="2400"/>
            <a:chExt cx="2256" cy="960"/>
          </a:xfrm>
        </p:grpSpPr>
        <p:grpSp>
          <p:nvGrpSpPr>
            <p:cNvPr id="17" name="Group 16">
              <a:extLst>
                <a:ext uri="{FF2B5EF4-FFF2-40B4-BE49-F238E27FC236}">
                  <a16:creationId xmlns:a16="http://schemas.microsoft.com/office/drawing/2014/main" id="{61D791B0-D2D2-4D42-AE9A-93717ABBEAE2}"/>
                </a:ext>
              </a:extLst>
            </p:cNvPr>
            <p:cNvGrpSpPr>
              <a:grpSpLocks/>
            </p:cNvGrpSpPr>
            <p:nvPr/>
          </p:nvGrpSpPr>
          <p:grpSpPr bwMode="auto">
            <a:xfrm>
              <a:off x="3600" y="2569"/>
              <a:ext cx="2016" cy="492"/>
              <a:chOff x="3600" y="2593"/>
              <a:chExt cx="2016" cy="492"/>
            </a:xfrm>
          </p:grpSpPr>
          <p:sp>
            <p:nvSpPr>
              <p:cNvPr id="19" name="Text Box 10">
                <a:extLst>
                  <a:ext uri="{FF2B5EF4-FFF2-40B4-BE49-F238E27FC236}">
                    <a16:creationId xmlns:a16="http://schemas.microsoft.com/office/drawing/2014/main" id="{A0749025-E7C1-4841-A428-044FBFE025E7}"/>
                  </a:ext>
                </a:extLst>
              </p:cNvPr>
              <p:cNvSpPr txBox="1">
                <a:spLocks noChangeArrowheads="1"/>
              </p:cNvSpPr>
              <p:nvPr/>
            </p:nvSpPr>
            <p:spPr bwMode="auto">
              <a:xfrm>
                <a:off x="4194" y="2593"/>
                <a:ext cx="770" cy="252"/>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Merchant</a:t>
                </a:r>
              </a:p>
            </p:txBody>
          </p:sp>
          <p:sp>
            <p:nvSpPr>
              <p:cNvPr id="20" name="Text Box 11">
                <a:extLst>
                  <a:ext uri="{FF2B5EF4-FFF2-40B4-BE49-F238E27FC236}">
                    <a16:creationId xmlns:a16="http://schemas.microsoft.com/office/drawing/2014/main" id="{2F581657-3549-4C16-94BB-68723DD0F877}"/>
                  </a:ext>
                </a:extLst>
              </p:cNvPr>
              <p:cNvSpPr txBox="1">
                <a:spLocks noChangeArrowheads="1"/>
              </p:cNvSpPr>
              <p:nvPr/>
            </p:nvSpPr>
            <p:spPr bwMode="auto">
              <a:xfrm>
                <a:off x="3600" y="2755"/>
                <a:ext cx="2016" cy="330"/>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Responsible for safeguarding credit card data and complying with the PCI DSS</a:t>
                </a:r>
              </a:p>
            </p:txBody>
          </p:sp>
        </p:grpSp>
        <p:sp>
          <p:nvSpPr>
            <p:cNvPr id="18" name="AutoShape 12">
              <a:extLst>
                <a:ext uri="{FF2B5EF4-FFF2-40B4-BE49-F238E27FC236}">
                  <a16:creationId xmlns:a16="http://schemas.microsoft.com/office/drawing/2014/main" id="{4DC4A981-C296-4A6F-9B18-7300174A6D0B}"/>
                </a:ext>
              </a:extLst>
            </p:cNvPr>
            <p:cNvSpPr>
              <a:spLocks noChangeArrowheads="1"/>
            </p:cNvSpPr>
            <p:nvPr/>
          </p:nvSpPr>
          <p:spPr bwMode="auto">
            <a:xfrm rot="5400000" flipH="1" flipV="1">
              <a:off x="3022" y="2738"/>
              <a:ext cx="960" cy="283"/>
            </a:xfrm>
            <a:prstGeom prst="triangle">
              <a:avLst>
                <a:gd name="adj" fmla="val 50000"/>
              </a:avLst>
            </a:prstGeom>
            <a:gradFill rotWithShape="1">
              <a:gsLst>
                <a:gs pos="0">
                  <a:schemeClr val="bg2"/>
                </a:gs>
                <a:gs pos="50000">
                  <a:srgbClr val="FF0000"/>
                </a:gs>
                <a:gs pos="100000">
                  <a:schemeClr val="bg2"/>
                </a:gs>
              </a:gsLst>
              <a:lin ang="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6" name="Group 5">
            <a:extLst>
              <a:ext uri="{FF2B5EF4-FFF2-40B4-BE49-F238E27FC236}">
                <a16:creationId xmlns:a16="http://schemas.microsoft.com/office/drawing/2014/main" id="{FE1BC867-42E5-4514-A1DC-B6498798C54F}"/>
              </a:ext>
            </a:extLst>
          </p:cNvPr>
          <p:cNvGrpSpPr>
            <a:grpSpLocks/>
          </p:cNvGrpSpPr>
          <p:nvPr/>
        </p:nvGrpSpPr>
        <p:grpSpPr bwMode="auto">
          <a:xfrm>
            <a:off x="5308600" y="1857375"/>
            <a:ext cx="1524000" cy="3124200"/>
            <a:chOff x="2352" y="1200"/>
            <a:chExt cx="960" cy="1968"/>
          </a:xfrm>
        </p:grpSpPr>
        <p:sp>
          <p:nvSpPr>
            <p:cNvPr id="15" name="Rectangle 14">
              <a:extLst>
                <a:ext uri="{FF2B5EF4-FFF2-40B4-BE49-F238E27FC236}">
                  <a16:creationId xmlns:a16="http://schemas.microsoft.com/office/drawing/2014/main" id="{1358CBD0-B570-4FDA-9D3C-2FB70F17C11D}"/>
                </a:ext>
              </a:extLst>
            </p:cNvPr>
            <p:cNvSpPr>
              <a:spLocks noChangeArrowheads="1"/>
            </p:cNvSpPr>
            <p:nvPr/>
          </p:nvSpPr>
          <p:spPr bwMode="auto">
            <a:xfrm>
              <a:off x="2400" y="1200"/>
              <a:ext cx="864" cy="1968"/>
            </a:xfrm>
            <a:prstGeom prst="rect">
              <a:avLst/>
            </a:prstGeom>
            <a:gradFill rotWithShape="1">
              <a:gsLst>
                <a:gs pos="0">
                  <a:schemeClr val="tx1"/>
                </a:gs>
                <a:gs pos="100000">
                  <a:srgbClr val="0066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Text Box 15">
              <a:extLst>
                <a:ext uri="{FF2B5EF4-FFF2-40B4-BE49-F238E27FC236}">
                  <a16:creationId xmlns:a16="http://schemas.microsoft.com/office/drawing/2014/main" id="{88FF4EBD-DC33-401C-895F-29A66A1FEBF0}"/>
                </a:ext>
              </a:extLst>
            </p:cNvPr>
            <p:cNvSpPr txBox="1">
              <a:spLocks noChangeArrowheads="1"/>
            </p:cNvSpPr>
            <p:nvPr/>
          </p:nvSpPr>
          <p:spPr bwMode="auto">
            <a:xfrm>
              <a:off x="2352" y="1896"/>
              <a:ext cx="960" cy="407"/>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FFFFFF"/>
                  </a:solidFill>
                </a:rPr>
                <a:t>CREDIT CARD SECURITY</a:t>
              </a:r>
            </a:p>
          </p:txBody>
        </p:sp>
      </p:grpSp>
      <p:grpSp>
        <p:nvGrpSpPr>
          <p:cNvPr id="7" name="Group 6">
            <a:extLst>
              <a:ext uri="{FF2B5EF4-FFF2-40B4-BE49-F238E27FC236}">
                <a16:creationId xmlns:a16="http://schemas.microsoft.com/office/drawing/2014/main" id="{A9C6C4A1-4F43-499E-920A-DDB3D48BDC07}"/>
              </a:ext>
            </a:extLst>
          </p:cNvPr>
          <p:cNvGrpSpPr>
            <a:grpSpLocks/>
          </p:cNvGrpSpPr>
          <p:nvPr/>
        </p:nvGrpSpPr>
        <p:grpSpPr bwMode="auto">
          <a:xfrm>
            <a:off x="6896100" y="1876426"/>
            <a:ext cx="3581400" cy="1524001"/>
            <a:chOff x="3408" y="1488"/>
            <a:chExt cx="2256" cy="960"/>
          </a:xfrm>
        </p:grpSpPr>
        <p:sp>
          <p:nvSpPr>
            <p:cNvPr id="12" name="Text Box 17">
              <a:extLst>
                <a:ext uri="{FF2B5EF4-FFF2-40B4-BE49-F238E27FC236}">
                  <a16:creationId xmlns:a16="http://schemas.microsoft.com/office/drawing/2014/main" id="{5CB786CD-94CD-47A5-8262-84AD7638923E}"/>
                </a:ext>
              </a:extLst>
            </p:cNvPr>
            <p:cNvSpPr txBox="1">
              <a:spLocks noChangeArrowheads="1"/>
            </p:cNvSpPr>
            <p:nvPr/>
          </p:nvSpPr>
          <p:spPr bwMode="auto">
            <a:xfrm>
              <a:off x="3648" y="1819"/>
              <a:ext cx="2016" cy="465"/>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Responsible for enforcing and monitoring merchant compliance with the PCI DSS</a:t>
              </a:r>
            </a:p>
          </p:txBody>
        </p:sp>
        <p:sp>
          <p:nvSpPr>
            <p:cNvPr id="13" name="AutoShape 18">
              <a:extLst>
                <a:ext uri="{FF2B5EF4-FFF2-40B4-BE49-F238E27FC236}">
                  <a16:creationId xmlns:a16="http://schemas.microsoft.com/office/drawing/2014/main" id="{803E1D2E-D6A5-43F7-8BF9-5E3497F2B1E9}"/>
                </a:ext>
              </a:extLst>
            </p:cNvPr>
            <p:cNvSpPr>
              <a:spLocks noChangeArrowheads="1"/>
            </p:cNvSpPr>
            <p:nvPr/>
          </p:nvSpPr>
          <p:spPr bwMode="auto">
            <a:xfrm rot="5400000" flipH="1" flipV="1">
              <a:off x="3070" y="1826"/>
              <a:ext cx="960" cy="283"/>
            </a:xfrm>
            <a:prstGeom prst="triangle">
              <a:avLst>
                <a:gd name="adj" fmla="val 50000"/>
              </a:avLst>
            </a:prstGeom>
            <a:gradFill rotWithShape="1">
              <a:gsLst>
                <a:gs pos="0">
                  <a:srgbClr val="0066FF"/>
                </a:gs>
                <a:gs pos="100000">
                  <a:srgbClr val="AFD7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4" name="Picture 13" descr="credit_card_logos_16">
              <a:extLst>
                <a:ext uri="{FF2B5EF4-FFF2-40B4-BE49-F238E27FC236}">
                  <a16:creationId xmlns:a16="http://schemas.microsoft.com/office/drawing/2014/main" id="{C47EFCB3-261E-4FDF-9AEB-510ED237DFED}"/>
                </a:ext>
              </a:extLst>
            </p:cNvPr>
            <p:cNvPicPr>
              <a:picLocks noChangeAspect="1" noChangeArrowheads="1"/>
            </p:cNvPicPr>
            <p:nvPr/>
          </p:nvPicPr>
          <p:blipFill>
            <a:blip r:embed="rId2" cstate="print"/>
            <a:srcRect/>
            <a:stretch>
              <a:fillRect/>
            </a:stretch>
          </p:blipFill>
          <p:spPr bwMode="auto">
            <a:xfrm>
              <a:off x="3840" y="1555"/>
              <a:ext cx="1609" cy="239"/>
            </a:xfrm>
            <a:prstGeom prst="rect">
              <a:avLst/>
            </a:prstGeom>
            <a:noFill/>
          </p:spPr>
        </p:pic>
      </p:grpSp>
      <p:grpSp>
        <p:nvGrpSpPr>
          <p:cNvPr id="8" name="Group 7">
            <a:extLst>
              <a:ext uri="{FF2B5EF4-FFF2-40B4-BE49-F238E27FC236}">
                <a16:creationId xmlns:a16="http://schemas.microsoft.com/office/drawing/2014/main" id="{319F8A90-7D54-49F0-96D2-1CA49289BBA3}"/>
              </a:ext>
            </a:extLst>
          </p:cNvPr>
          <p:cNvGrpSpPr>
            <a:grpSpLocks/>
          </p:cNvGrpSpPr>
          <p:nvPr/>
        </p:nvGrpSpPr>
        <p:grpSpPr bwMode="auto">
          <a:xfrm>
            <a:off x="1943100" y="1876425"/>
            <a:ext cx="3314704" cy="1524000"/>
            <a:chOff x="288" y="1488"/>
            <a:chExt cx="2088" cy="960"/>
          </a:xfrm>
        </p:grpSpPr>
        <p:sp>
          <p:nvSpPr>
            <p:cNvPr id="9" name="AutoShape 21">
              <a:extLst>
                <a:ext uri="{FF2B5EF4-FFF2-40B4-BE49-F238E27FC236}">
                  <a16:creationId xmlns:a16="http://schemas.microsoft.com/office/drawing/2014/main" id="{712E501E-1AEF-4030-8314-A1B11256D7BA}"/>
                </a:ext>
              </a:extLst>
            </p:cNvPr>
            <p:cNvSpPr>
              <a:spLocks noChangeArrowheads="1"/>
            </p:cNvSpPr>
            <p:nvPr/>
          </p:nvSpPr>
          <p:spPr bwMode="auto">
            <a:xfrm rot="16200000" flipV="1">
              <a:off x="1755" y="1826"/>
              <a:ext cx="960" cy="283"/>
            </a:xfrm>
            <a:prstGeom prst="triangle">
              <a:avLst>
                <a:gd name="adj" fmla="val 50000"/>
              </a:avLst>
            </a:prstGeom>
            <a:gradFill rotWithShape="1">
              <a:gsLst>
                <a:gs pos="0">
                  <a:srgbClr val="0066FF"/>
                </a:gs>
                <a:gs pos="100000">
                  <a:srgbClr val="AFD7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ext Box 22">
              <a:extLst>
                <a:ext uri="{FF2B5EF4-FFF2-40B4-BE49-F238E27FC236}">
                  <a16:creationId xmlns:a16="http://schemas.microsoft.com/office/drawing/2014/main" id="{D78B47F0-C7EA-49B6-9249-747083D8BE8A}"/>
                </a:ext>
              </a:extLst>
            </p:cNvPr>
            <p:cNvSpPr txBox="1">
              <a:spLocks noChangeArrowheads="1"/>
            </p:cNvSpPr>
            <p:nvPr/>
          </p:nvSpPr>
          <p:spPr bwMode="auto">
            <a:xfrm>
              <a:off x="288" y="1815"/>
              <a:ext cx="1776" cy="330"/>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Responsible for managing the PCI DSS and certifying QSAs and ASVs</a:t>
              </a:r>
            </a:p>
          </p:txBody>
        </p:sp>
        <p:pic>
          <p:nvPicPr>
            <p:cNvPr id="11" name="Picture 10" descr="pci logo">
              <a:extLst>
                <a:ext uri="{FF2B5EF4-FFF2-40B4-BE49-F238E27FC236}">
                  <a16:creationId xmlns:a16="http://schemas.microsoft.com/office/drawing/2014/main" id="{EA5A898A-133D-49A6-B56A-762144108C85}"/>
                </a:ext>
              </a:extLst>
            </p:cNvPr>
            <p:cNvPicPr>
              <a:picLocks noChangeAspect="1" noChangeArrowheads="1"/>
            </p:cNvPicPr>
            <p:nvPr/>
          </p:nvPicPr>
          <p:blipFill>
            <a:blip r:embed="rId3" cstate="print"/>
            <a:srcRect/>
            <a:stretch>
              <a:fillRect/>
            </a:stretch>
          </p:blipFill>
          <p:spPr bwMode="auto">
            <a:xfrm>
              <a:off x="720" y="1525"/>
              <a:ext cx="960" cy="299"/>
            </a:xfrm>
            <a:prstGeom prst="rect">
              <a:avLst/>
            </a:prstGeom>
            <a:noFill/>
          </p:spPr>
        </p:pic>
      </p:grpSp>
      <p:pic>
        <p:nvPicPr>
          <p:cNvPr id="26" name="Picture 25">
            <a:extLst>
              <a:ext uri="{FF2B5EF4-FFF2-40B4-BE49-F238E27FC236}">
                <a16:creationId xmlns:a16="http://schemas.microsoft.com/office/drawing/2014/main" id="{86ED60DE-B865-4186-9436-BF8A2F9B8FB8}"/>
              </a:ext>
            </a:extLst>
          </p:cNvPr>
          <p:cNvPicPr>
            <a:picLocks noChangeAspect="1"/>
          </p:cNvPicPr>
          <p:nvPr/>
        </p:nvPicPr>
        <p:blipFill>
          <a:blip r:embed="rId4"/>
          <a:stretch>
            <a:fillRect/>
          </a:stretch>
        </p:blipFill>
        <p:spPr>
          <a:xfrm>
            <a:off x="0" y="21126"/>
            <a:ext cx="12169640" cy="6836874"/>
          </a:xfrm>
          <a:prstGeom prst="rect">
            <a:avLst/>
          </a:prstGeom>
        </p:spPr>
      </p:pic>
    </p:spTree>
    <p:extLst>
      <p:ext uri="{BB962C8B-B14F-4D97-AF65-F5344CB8AC3E}">
        <p14:creationId xmlns:p14="http://schemas.microsoft.com/office/powerpoint/2010/main" val="303300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olating the Cardholder Data Environment with Network ...">
            <a:extLst>
              <a:ext uri="{FF2B5EF4-FFF2-40B4-BE49-F238E27FC236}">
                <a16:creationId xmlns:a16="http://schemas.microsoft.com/office/drawing/2014/main" id="{8F1CE259-B66D-4B82-8DFC-C59F4F045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59" y="0"/>
            <a:ext cx="10692882" cy="686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0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AC0-3210-441F-834F-13199451A37D}"/>
              </a:ext>
            </a:extLst>
          </p:cNvPr>
          <p:cNvSpPr>
            <a:spLocks noGrp="1"/>
          </p:cNvSpPr>
          <p:nvPr>
            <p:ph type="title"/>
          </p:nvPr>
        </p:nvSpPr>
        <p:spPr/>
        <p:txBody>
          <a:bodyPr/>
          <a:lstStyle/>
          <a:p>
            <a:r>
              <a:rPr lang="en-US" dirty="0"/>
              <a:t>TCSEC Divisions</a:t>
            </a:r>
          </a:p>
        </p:txBody>
      </p:sp>
      <p:sp>
        <p:nvSpPr>
          <p:cNvPr id="3" name="Content Placeholder 2">
            <a:extLst>
              <a:ext uri="{FF2B5EF4-FFF2-40B4-BE49-F238E27FC236}">
                <a16:creationId xmlns:a16="http://schemas.microsoft.com/office/drawing/2014/main" id="{CC4B4849-8A1D-4FA6-9255-5A7389433F11}"/>
              </a:ext>
            </a:extLst>
          </p:cNvPr>
          <p:cNvSpPr>
            <a:spLocks noGrp="1"/>
          </p:cNvSpPr>
          <p:nvPr>
            <p:ph idx="1"/>
          </p:nvPr>
        </p:nvSpPr>
        <p:spPr/>
        <p:txBody>
          <a:bodyPr/>
          <a:lstStyle/>
          <a:p>
            <a:r>
              <a:rPr lang="en-US" sz="2000" dirty="0"/>
              <a:t>The Orange Book provides different classifications of system with requirements that build on or modify requirements of lower tiers. </a:t>
            </a:r>
          </a:p>
          <a:p>
            <a:endParaRPr lang="en-US" sz="2000" dirty="0"/>
          </a:p>
          <a:p>
            <a:r>
              <a:rPr lang="en-US" sz="2000" dirty="0"/>
              <a:t>D – Minimal Protection</a:t>
            </a:r>
          </a:p>
          <a:p>
            <a:r>
              <a:rPr lang="en-US" sz="2000" dirty="0"/>
              <a:t>C – Discretionary Protection</a:t>
            </a:r>
          </a:p>
          <a:p>
            <a:r>
              <a:rPr lang="en-US" sz="2000" dirty="0"/>
              <a:t>B – Mandatory Protection</a:t>
            </a:r>
          </a:p>
          <a:p>
            <a:r>
              <a:rPr lang="en-US" sz="2000" dirty="0"/>
              <a:t>A – Verified Protection</a:t>
            </a:r>
          </a:p>
          <a:p>
            <a:endParaRPr lang="en-US" dirty="0"/>
          </a:p>
        </p:txBody>
      </p:sp>
    </p:spTree>
    <p:extLst>
      <p:ext uri="{BB962C8B-B14F-4D97-AF65-F5344CB8AC3E}">
        <p14:creationId xmlns:p14="http://schemas.microsoft.com/office/powerpoint/2010/main" val="3324732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81192" y="2180496"/>
            <a:ext cx="11029615" cy="3732032"/>
          </a:xfrm>
        </p:spPr>
        <p:txBody>
          <a:bodyPr>
            <a:normAutofit/>
          </a:bodyPr>
          <a:lstStyle/>
          <a:p>
            <a:r>
              <a:rPr lang="en-US" dirty="0"/>
              <a:t>Anyone that takes plastic in any form must be in compliance with the standards. Any system that stores, processes, or transmits card data is </a:t>
            </a:r>
            <a:r>
              <a:rPr lang="en-US" b="1" dirty="0"/>
              <a:t>in scope</a:t>
            </a:r>
            <a:r>
              <a:rPr lang="en-US" dirty="0"/>
              <a:t> and must comply with current DSS. </a:t>
            </a:r>
          </a:p>
          <a:p>
            <a:r>
              <a:rPr lang="en-US" dirty="0"/>
              <a:t>Sometimes, in the course of an audit, it will be discovered that card data is being sent over an unknown system (“Oh, btw, did you know Tina in Sales is taking credit cards over the phone?”) – when that happens, it “pulls” the entire system “in scope.” Now the ENTIRE phone system must be PCI compliant (Tina’s phone and everything it connects to.)</a:t>
            </a:r>
          </a:p>
        </p:txBody>
      </p:sp>
    </p:spTree>
    <p:extLst>
      <p:ext uri="{BB962C8B-B14F-4D97-AF65-F5344CB8AC3E}">
        <p14:creationId xmlns:p14="http://schemas.microsoft.com/office/powerpoint/2010/main" val="1531326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8214946" y="2180496"/>
            <a:ext cx="3395861" cy="4325812"/>
          </a:xfrm>
        </p:spPr>
        <p:txBody>
          <a:bodyPr>
            <a:normAutofit/>
          </a:bodyPr>
          <a:lstStyle/>
          <a:p>
            <a:r>
              <a:rPr lang="en-US" dirty="0"/>
              <a:t>The number of transactions a merchant takes determines their level.</a:t>
            </a:r>
          </a:p>
        </p:txBody>
      </p:sp>
      <p:pic>
        <p:nvPicPr>
          <p:cNvPr id="4" name="table">
            <a:extLst>
              <a:ext uri="{FF2B5EF4-FFF2-40B4-BE49-F238E27FC236}">
                <a16:creationId xmlns:a16="http://schemas.microsoft.com/office/drawing/2014/main" id="{465A3FEC-D7AB-4C0C-AC69-8A54735CFFDE}"/>
              </a:ext>
            </a:extLst>
          </p:cNvPr>
          <p:cNvPicPr>
            <a:picLocks noChangeAspect="1"/>
          </p:cNvPicPr>
          <p:nvPr/>
        </p:nvPicPr>
        <p:blipFill>
          <a:blip r:embed="rId2"/>
          <a:stretch>
            <a:fillRect/>
          </a:stretch>
        </p:blipFill>
        <p:spPr>
          <a:xfrm>
            <a:off x="442546" y="1927651"/>
            <a:ext cx="7772400" cy="4497389"/>
          </a:xfrm>
          <a:prstGeom prst="rect">
            <a:avLst/>
          </a:prstGeom>
        </p:spPr>
      </p:pic>
    </p:spTree>
    <p:extLst>
      <p:ext uri="{BB962C8B-B14F-4D97-AF65-F5344CB8AC3E}">
        <p14:creationId xmlns:p14="http://schemas.microsoft.com/office/powerpoint/2010/main" val="139512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7743992" y="2180496"/>
            <a:ext cx="3866815" cy="4325812"/>
          </a:xfrm>
        </p:spPr>
        <p:txBody>
          <a:bodyPr>
            <a:normAutofit/>
          </a:bodyPr>
          <a:lstStyle/>
          <a:p>
            <a:r>
              <a:rPr lang="en-US" dirty="0"/>
              <a:t>The merchant’s level determines what types of audits they face.</a:t>
            </a:r>
          </a:p>
        </p:txBody>
      </p:sp>
      <p:pic>
        <p:nvPicPr>
          <p:cNvPr id="5" name="table">
            <a:extLst>
              <a:ext uri="{FF2B5EF4-FFF2-40B4-BE49-F238E27FC236}">
                <a16:creationId xmlns:a16="http://schemas.microsoft.com/office/drawing/2014/main" id="{72306A06-873D-4E21-92EA-8FA03856CFB0}"/>
              </a:ext>
            </a:extLst>
          </p:cNvPr>
          <p:cNvPicPr>
            <a:picLocks noChangeAspect="1"/>
          </p:cNvPicPr>
          <p:nvPr/>
        </p:nvPicPr>
        <p:blipFill>
          <a:blip r:embed="rId2"/>
          <a:stretch>
            <a:fillRect/>
          </a:stretch>
        </p:blipFill>
        <p:spPr>
          <a:xfrm>
            <a:off x="581192" y="1822706"/>
            <a:ext cx="7162800" cy="5041392"/>
          </a:xfrm>
          <a:prstGeom prst="rect">
            <a:avLst/>
          </a:prstGeom>
        </p:spPr>
      </p:pic>
    </p:spTree>
    <p:extLst>
      <p:ext uri="{BB962C8B-B14F-4D97-AF65-F5344CB8AC3E}">
        <p14:creationId xmlns:p14="http://schemas.microsoft.com/office/powerpoint/2010/main" val="577087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80910" y="4524796"/>
            <a:ext cx="11029897" cy="1981512"/>
          </a:xfrm>
        </p:spPr>
        <p:txBody>
          <a:bodyPr>
            <a:normAutofit/>
          </a:bodyPr>
          <a:lstStyle/>
          <a:p>
            <a:r>
              <a:rPr lang="en-US" dirty="0"/>
              <a:t>The </a:t>
            </a:r>
            <a:r>
              <a:rPr lang="en-US" b="1" dirty="0"/>
              <a:t>Self-Assessment Questionnaire </a:t>
            </a:r>
            <a:r>
              <a:rPr lang="en-US" dirty="0"/>
              <a:t>is a form that describes various controls. The merchant marks down whether or not they comply with the standard, and are audited against that. For example, the SAQ may contain the following provision: “All authentication utilizes passwords of at least 7 characters.” The potential options are Yes, No, or N/A. There is no “maybe” “sometimes” or “I don’t know”</a:t>
            </a:r>
          </a:p>
          <a:p>
            <a:r>
              <a:rPr lang="en-US" dirty="0"/>
              <a:t>There are multiple types of SAQs. The SAQ D described roughly 330 controls to comply. The SAQ B, about 40.</a:t>
            </a:r>
          </a:p>
        </p:txBody>
      </p:sp>
      <p:pic>
        <p:nvPicPr>
          <p:cNvPr id="6" name="table">
            <a:extLst>
              <a:ext uri="{FF2B5EF4-FFF2-40B4-BE49-F238E27FC236}">
                <a16:creationId xmlns:a16="http://schemas.microsoft.com/office/drawing/2014/main" id="{F6CF8CEF-1ACF-4366-945A-49794EE3A181}"/>
              </a:ext>
            </a:extLst>
          </p:cNvPr>
          <p:cNvPicPr>
            <a:picLocks noChangeAspect="1"/>
          </p:cNvPicPr>
          <p:nvPr/>
        </p:nvPicPr>
        <p:blipFill>
          <a:blip r:embed="rId2"/>
          <a:stretch>
            <a:fillRect/>
          </a:stretch>
        </p:blipFill>
        <p:spPr>
          <a:xfrm>
            <a:off x="1959767" y="1981200"/>
            <a:ext cx="8272465" cy="1447800"/>
          </a:xfrm>
          <a:prstGeom prst="rect">
            <a:avLst/>
          </a:prstGeom>
        </p:spPr>
      </p:pic>
      <p:pic>
        <p:nvPicPr>
          <p:cNvPr id="7" name="table">
            <a:extLst>
              <a:ext uri="{FF2B5EF4-FFF2-40B4-BE49-F238E27FC236}">
                <a16:creationId xmlns:a16="http://schemas.microsoft.com/office/drawing/2014/main" id="{DF027CF5-F8C5-41B5-841A-28D6E4016941}"/>
              </a:ext>
            </a:extLst>
          </p:cNvPr>
          <p:cNvPicPr>
            <a:picLocks noChangeAspect="1"/>
          </p:cNvPicPr>
          <p:nvPr/>
        </p:nvPicPr>
        <p:blipFill>
          <a:blip r:embed="rId3"/>
          <a:stretch>
            <a:fillRect/>
          </a:stretch>
        </p:blipFill>
        <p:spPr>
          <a:xfrm>
            <a:off x="1959485" y="3411380"/>
            <a:ext cx="8272745" cy="1113416"/>
          </a:xfrm>
          <a:prstGeom prst="rect">
            <a:avLst/>
          </a:prstGeom>
        </p:spPr>
      </p:pic>
    </p:spTree>
    <p:extLst>
      <p:ext uri="{BB962C8B-B14F-4D97-AF65-F5344CB8AC3E}">
        <p14:creationId xmlns:p14="http://schemas.microsoft.com/office/powerpoint/2010/main" val="3498801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8856379" y="1915977"/>
            <a:ext cx="2754428" cy="4528785"/>
          </a:xfrm>
        </p:spPr>
        <p:txBody>
          <a:bodyPr>
            <a:normAutofit/>
          </a:bodyPr>
          <a:lstStyle/>
          <a:p>
            <a:r>
              <a:rPr lang="en-US" dirty="0"/>
              <a:t>The PCI DSS is full of a </a:t>
            </a:r>
            <a:r>
              <a:rPr lang="en-US" i="1" dirty="0"/>
              <a:t>lot</a:t>
            </a:r>
            <a:r>
              <a:rPr lang="en-US" dirty="0"/>
              <a:t> of controls. However, the basic six objectives have been around since DSS 1.0 with the accompanying twelve goals.</a:t>
            </a:r>
          </a:p>
        </p:txBody>
      </p:sp>
      <p:pic>
        <p:nvPicPr>
          <p:cNvPr id="8" name="table">
            <a:extLst>
              <a:ext uri="{FF2B5EF4-FFF2-40B4-BE49-F238E27FC236}">
                <a16:creationId xmlns:a16="http://schemas.microsoft.com/office/drawing/2014/main" id="{FF9BF2B0-EC96-4AAA-9DCB-5ABBF3B0DBB2}"/>
              </a:ext>
            </a:extLst>
          </p:cNvPr>
          <p:cNvPicPr>
            <a:picLocks noChangeAspect="1"/>
          </p:cNvPicPr>
          <p:nvPr/>
        </p:nvPicPr>
        <p:blipFill>
          <a:blip r:embed="rId2"/>
          <a:stretch>
            <a:fillRect/>
          </a:stretch>
        </p:blipFill>
        <p:spPr>
          <a:xfrm>
            <a:off x="498722" y="1915977"/>
            <a:ext cx="8357657" cy="4528785"/>
          </a:xfrm>
          <a:prstGeom prst="rect">
            <a:avLst/>
          </a:prstGeom>
        </p:spPr>
      </p:pic>
    </p:spTree>
    <p:extLst>
      <p:ext uri="{BB962C8B-B14F-4D97-AF65-F5344CB8AC3E}">
        <p14:creationId xmlns:p14="http://schemas.microsoft.com/office/powerpoint/2010/main" val="2221161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245B1DB-0E1B-4CC8-831D-F3D6C05F91C4}"/>
              </a:ext>
            </a:extLst>
          </p:cNvPr>
          <p:cNvPicPr>
            <a:picLocks noGrp="1" noChangeAspect="1"/>
          </p:cNvPicPr>
          <p:nvPr>
            <p:ph idx="1"/>
          </p:nvPr>
        </p:nvPicPr>
        <p:blipFill>
          <a:blip r:embed="rId2"/>
          <a:stretch>
            <a:fillRect/>
          </a:stretch>
        </p:blipFill>
        <p:spPr>
          <a:xfrm>
            <a:off x="3888" y="1212979"/>
            <a:ext cx="12188112" cy="4432041"/>
          </a:xfrm>
          <a:prstGeom prst="rect">
            <a:avLst/>
          </a:prstGeom>
        </p:spPr>
      </p:pic>
    </p:spTree>
    <p:extLst>
      <p:ext uri="{BB962C8B-B14F-4D97-AF65-F5344CB8AC3E}">
        <p14:creationId xmlns:p14="http://schemas.microsoft.com/office/powerpoint/2010/main" val="108661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AC0-3210-441F-834F-13199451A37D}"/>
              </a:ext>
            </a:extLst>
          </p:cNvPr>
          <p:cNvSpPr>
            <a:spLocks noGrp="1"/>
          </p:cNvSpPr>
          <p:nvPr>
            <p:ph type="title"/>
          </p:nvPr>
        </p:nvSpPr>
        <p:spPr/>
        <p:txBody>
          <a:bodyPr/>
          <a:lstStyle/>
          <a:p>
            <a:r>
              <a:rPr lang="en-US" dirty="0"/>
              <a:t>TCSEC Divisions</a:t>
            </a:r>
          </a:p>
        </p:txBody>
      </p:sp>
      <p:sp>
        <p:nvSpPr>
          <p:cNvPr id="3" name="Content Placeholder 2">
            <a:extLst>
              <a:ext uri="{FF2B5EF4-FFF2-40B4-BE49-F238E27FC236}">
                <a16:creationId xmlns:a16="http://schemas.microsoft.com/office/drawing/2014/main" id="{CC4B4849-8A1D-4FA6-9255-5A7389433F11}"/>
              </a:ext>
            </a:extLst>
          </p:cNvPr>
          <p:cNvSpPr>
            <a:spLocks noGrp="1"/>
          </p:cNvSpPr>
          <p:nvPr>
            <p:ph idx="1"/>
          </p:nvPr>
        </p:nvSpPr>
        <p:spPr/>
        <p:txBody>
          <a:bodyPr>
            <a:noAutofit/>
          </a:bodyPr>
          <a:lstStyle/>
          <a:p>
            <a:r>
              <a:rPr lang="en-US" sz="2000" dirty="0"/>
              <a:t>The classification in TCSEC would place most commercial computer systems in a C1 or C2 division.</a:t>
            </a:r>
          </a:p>
          <a:p>
            <a:r>
              <a:rPr lang="en-US" sz="2000" dirty="0">
                <a:hlinkClick r:id="rId2"/>
              </a:rPr>
              <a:t>See the document itself for details on security standards.</a:t>
            </a:r>
            <a:endParaRPr lang="en-US" sz="2000" dirty="0"/>
          </a:p>
        </p:txBody>
      </p:sp>
    </p:spTree>
    <p:extLst>
      <p:ext uri="{BB962C8B-B14F-4D97-AF65-F5344CB8AC3E}">
        <p14:creationId xmlns:p14="http://schemas.microsoft.com/office/powerpoint/2010/main" val="143505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89A5-56F2-46FC-8CF3-128B21462E4E}"/>
              </a:ext>
            </a:extLst>
          </p:cNvPr>
          <p:cNvSpPr>
            <a:spLocks noGrp="1"/>
          </p:cNvSpPr>
          <p:nvPr>
            <p:ph type="title"/>
          </p:nvPr>
        </p:nvSpPr>
        <p:spPr/>
        <p:txBody>
          <a:bodyPr/>
          <a:lstStyle/>
          <a:p>
            <a:r>
              <a:rPr lang="en-US" dirty="0"/>
              <a:t>Basic provisions for C level systems</a:t>
            </a:r>
          </a:p>
        </p:txBody>
      </p:sp>
      <p:sp>
        <p:nvSpPr>
          <p:cNvPr id="3" name="Content Placeholder 2">
            <a:extLst>
              <a:ext uri="{FF2B5EF4-FFF2-40B4-BE49-F238E27FC236}">
                <a16:creationId xmlns:a16="http://schemas.microsoft.com/office/drawing/2014/main" id="{C458F48C-2CB0-4381-ADCD-97C06CC2904A}"/>
              </a:ext>
            </a:extLst>
          </p:cNvPr>
          <p:cNvSpPr>
            <a:spLocks noGrp="1"/>
          </p:cNvSpPr>
          <p:nvPr>
            <p:ph idx="1"/>
          </p:nvPr>
        </p:nvSpPr>
        <p:spPr/>
        <p:txBody>
          <a:bodyPr>
            <a:normAutofit/>
          </a:bodyPr>
          <a:lstStyle/>
          <a:p>
            <a:r>
              <a:rPr lang="en-US" sz="2000" dirty="0"/>
              <a:t>You need to be able to identify users to access the system.</a:t>
            </a:r>
          </a:p>
          <a:p>
            <a:pPr lvl="1"/>
            <a:r>
              <a:rPr lang="en-US" sz="2000" dirty="0"/>
              <a:t>You need to be able to deny users without access.</a:t>
            </a:r>
          </a:p>
          <a:p>
            <a:r>
              <a:rPr lang="en-US" sz="2000" dirty="0"/>
              <a:t>You need to be able to set up trust relationships between users (subjects) and objects within the system.</a:t>
            </a:r>
          </a:p>
          <a:p>
            <a:r>
              <a:rPr lang="en-US" sz="2000" dirty="0"/>
              <a:t>Actions within the system are logged. </a:t>
            </a:r>
          </a:p>
          <a:p>
            <a:pPr lvl="1"/>
            <a:r>
              <a:rPr lang="en-US" sz="2000" dirty="0"/>
              <a:t>These logs are used to validate system security.</a:t>
            </a:r>
          </a:p>
        </p:txBody>
      </p:sp>
    </p:spTree>
    <p:extLst>
      <p:ext uri="{BB962C8B-B14F-4D97-AF65-F5344CB8AC3E}">
        <p14:creationId xmlns:p14="http://schemas.microsoft.com/office/powerpoint/2010/main" val="344764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2A80C2-C93D-43A8-9FB6-BC8191C3611D}"/>
              </a:ext>
            </a:extLst>
          </p:cNvPr>
          <p:cNvSpPr>
            <a:spLocks noGrp="1"/>
          </p:cNvSpPr>
          <p:nvPr>
            <p:ph type="title"/>
          </p:nvPr>
        </p:nvSpPr>
        <p:spPr/>
        <p:txBody>
          <a:bodyPr/>
          <a:lstStyle/>
          <a:p>
            <a:r>
              <a:rPr lang="en-US" dirty="0"/>
              <a:t>What is a Security Framework?</a:t>
            </a:r>
          </a:p>
        </p:txBody>
      </p:sp>
      <p:sp>
        <p:nvSpPr>
          <p:cNvPr id="5" name="Content Placeholder 4">
            <a:extLst>
              <a:ext uri="{FF2B5EF4-FFF2-40B4-BE49-F238E27FC236}">
                <a16:creationId xmlns:a16="http://schemas.microsoft.com/office/drawing/2014/main" id="{E353208D-865A-4C15-A8E7-2FDABAF3B48B}"/>
              </a:ext>
            </a:extLst>
          </p:cNvPr>
          <p:cNvSpPr>
            <a:spLocks noGrp="1"/>
          </p:cNvSpPr>
          <p:nvPr>
            <p:ph idx="1"/>
          </p:nvPr>
        </p:nvSpPr>
        <p:spPr>
          <a:xfrm>
            <a:off x="581192" y="2180496"/>
            <a:ext cx="11029615" cy="3826604"/>
          </a:xfrm>
        </p:spPr>
        <p:txBody>
          <a:bodyPr>
            <a:normAutofit/>
          </a:bodyPr>
          <a:lstStyle/>
          <a:p>
            <a:r>
              <a:rPr lang="en-US" sz="2000" dirty="0"/>
              <a:t>An information security framework is a series of documented, agreed and understood policies, procedures, and processes that define how information is managed in a business, to lower risk and vulnerability, and increase confidence in an ever-connected world. </a:t>
            </a:r>
          </a:p>
          <a:p>
            <a:pPr lvl="1"/>
            <a:r>
              <a:rPr lang="en-US" sz="2000" dirty="0"/>
              <a:t>Essentially, instead of having to develop standards and policies form scratch, there are broadly-applicable rules already written and updated by the industry.</a:t>
            </a:r>
          </a:p>
          <a:p>
            <a:pPr lvl="1"/>
            <a:r>
              <a:rPr lang="en-US" sz="2000" dirty="0"/>
              <a:t>They are also sometimes requirements for industry compliance standards.</a:t>
            </a:r>
          </a:p>
          <a:p>
            <a:r>
              <a:rPr lang="en-US" sz="2000" dirty="0"/>
              <a:t>The ones most commonly used are NIST, COBIT, ISO 27K</a:t>
            </a:r>
          </a:p>
        </p:txBody>
      </p:sp>
    </p:spTree>
    <p:extLst>
      <p:ext uri="{BB962C8B-B14F-4D97-AF65-F5344CB8AC3E}">
        <p14:creationId xmlns:p14="http://schemas.microsoft.com/office/powerpoint/2010/main" val="245399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8BD8-D800-4EDE-B519-9BE99B0D9CB9}"/>
              </a:ext>
            </a:extLst>
          </p:cNvPr>
          <p:cNvSpPr>
            <a:spLocks noGrp="1"/>
          </p:cNvSpPr>
          <p:nvPr>
            <p:ph type="title"/>
          </p:nvPr>
        </p:nvSpPr>
        <p:spPr/>
        <p:txBody>
          <a:bodyPr/>
          <a:lstStyle/>
          <a:p>
            <a:r>
              <a:rPr lang="en-US" dirty="0"/>
              <a:t>CIS – Critical Security Controls</a:t>
            </a:r>
          </a:p>
        </p:txBody>
      </p:sp>
      <p:sp>
        <p:nvSpPr>
          <p:cNvPr id="3" name="Content Placeholder 2">
            <a:extLst>
              <a:ext uri="{FF2B5EF4-FFF2-40B4-BE49-F238E27FC236}">
                <a16:creationId xmlns:a16="http://schemas.microsoft.com/office/drawing/2014/main" id="{FADFC39A-6667-433B-8F10-EDE65AD044EE}"/>
              </a:ext>
            </a:extLst>
          </p:cNvPr>
          <p:cNvSpPr>
            <a:spLocks noGrp="1"/>
          </p:cNvSpPr>
          <p:nvPr>
            <p:ph idx="1"/>
          </p:nvPr>
        </p:nvSpPr>
        <p:spPr>
          <a:xfrm>
            <a:off x="581192" y="2180496"/>
            <a:ext cx="11029615" cy="4067904"/>
          </a:xfrm>
        </p:spPr>
        <p:txBody>
          <a:bodyPr/>
          <a:lstStyle/>
          <a:p>
            <a:r>
              <a:rPr lang="en-US" dirty="0"/>
              <a:t>The CIS </a:t>
            </a:r>
            <a:r>
              <a:rPr lang="en-US" dirty="0">
                <a:hlinkClick r:id="rId2"/>
              </a:rPr>
              <a:t>Critical Security Controls </a:t>
            </a:r>
            <a:r>
              <a:rPr lang="en-US" dirty="0"/>
              <a:t>are a recommended set of actions for cyber defense that provide specific and actionable ways to stop today's most pervasive and dangerous attacks. </a:t>
            </a:r>
          </a:p>
          <a:p>
            <a:r>
              <a:rPr lang="en-US" dirty="0"/>
              <a:t>A principal benefit of the Controls is that they prioritize and focus a smaller number of actions with high pay-off results. </a:t>
            </a:r>
          </a:p>
          <a:p>
            <a:r>
              <a:rPr lang="en-US" dirty="0"/>
              <a:t>The Controls are effective because they are derived from the most common attack patterns. A study of the controls showed that the basics alone would have prevents 85% of recent successful attacks.</a:t>
            </a:r>
          </a:p>
        </p:txBody>
      </p:sp>
    </p:spTree>
    <p:extLst>
      <p:ext uri="{BB962C8B-B14F-4D97-AF65-F5344CB8AC3E}">
        <p14:creationId xmlns:p14="http://schemas.microsoft.com/office/powerpoint/2010/main" val="305007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D0101E-499A-4A2D-A335-12882E71F5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0261" y="17073"/>
            <a:ext cx="9011478" cy="682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25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6149</TotalTime>
  <Words>3121</Words>
  <Application>Microsoft Office PowerPoint</Application>
  <PresentationFormat>Widescreen</PresentationFormat>
  <Paragraphs>523</Paragraphs>
  <Slides>45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Avenir Next Demi Bold</vt:lpstr>
      <vt:lpstr>Avenir Next Medium</vt:lpstr>
      <vt:lpstr>Calibri</vt:lpstr>
      <vt:lpstr>Calibri Light</vt:lpstr>
      <vt:lpstr>Consolas</vt:lpstr>
      <vt:lpstr>Times New Roman</vt:lpstr>
      <vt:lpstr>Wingdings</vt:lpstr>
      <vt:lpstr>Celestial</vt:lpstr>
      <vt:lpstr>Security Frameworks</vt:lpstr>
      <vt:lpstr>Security Frameworks</vt:lpstr>
      <vt:lpstr>The Orange Book</vt:lpstr>
      <vt:lpstr>TCSEC Divisions</vt:lpstr>
      <vt:lpstr>TCSEC Divisions</vt:lpstr>
      <vt:lpstr>Basic provisions for C level systems</vt:lpstr>
      <vt:lpstr>What is a Security Framework?</vt:lpstr>
      <vt:lpstr>CIS – Critical Security Controls</vt:lpstr>
      <vt:lpstr>PowerPoint Presentation</vt:lpstr>
      <vt:lpstr>PowerPoint Presentation</vt:lpstr>
      <vt:lpstr>COBIT</vt:lpstr>
      <vt:lpstr>COBIT</vt:lpstr>
      <vt:lpstr>ISO 27k</vt:lpstr>
      <vt:lpstr>ISO 27k</vt:lpstr>
      <vt:lpstr>ISO 27k</vt:lpstr>
      <vt:lpstr>NIST</vt:lpstr>
      <vt:lpstr>NIST SP 800</vt:lpstr>
      <vt:lpstr>FIPS</vt:lpstr>
      <vt:lpstr>Trustworthy Systems</vt:lpstr>
      <vt:lpstr>PowerPoint Presentation</vt:lpstr>
      <vt:lpstr>PowerPoint Presentation</vt:lpstr>
      <vt:lpstr>Documentation Hierarchy</vt:lpstr>
      <vt:lpstr>Framework 7-Step Process</vt:lpstr>
      <vt:lpstr>Profile Cybersecurity Framework Component</vt:lpstr>
      <vt:lpstr>PowerPoint Presentation</vt:lpstr>
      <vt:lpstr>PowerPoint Presentation</vt:lpstr>
      <vt:lpstr>PowerPoint Presentation</vt:lpstr>
      <vt:lpstr>PowerPoint Presentation</vt:lpstr>
      <vt:lpstr>Building a Profile</vt:lpstr>
      <vt:lpstr>Conceptual Profile</vt:lpstr>
      <vt:lpstr>Resource and Budget Decision Making</vt:lpstr>
      <vt:lpstr>Profile Ecosystem</vt:lpstr>
      <vt:lpstr>Information Security and Privacy: Boundaries and Overlap</vt:lpstr>
      <vt:lpstr>Processing PII Can Create Problems for Individuals</vt:lpstr>
      <vt:lpstr>Guidance Roadmap</vt:lpstr>
      <vt:lpstr>NIST Privacy Risk Assessment Methodology (PRAM)</vt:lpstr>
      <vt:lpstr>Types of Data - PCI</vt:lpstr>
      <vt:lpstr>Types of Data - PCI</vt:lpstr>
      <vt:lpstr>PowerPoint Presentation</vt:lpstr>
      <vt:lpstr>Types of Data - PCI</vt:lpstr>
      <vt:lpstr>Types of Data - PCI</vt:lpstr>
      <vt:lpstr>Types of Data - PCI</vt:lpstr>
      <vt:lpstr>Types of Data - PCI</vt:lpstr>
      <vt:lpstr>Types of Data - PCI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 and Security Frameworks</dc:title>
  <dc:creator>Chad Johnson</dc:creator>
  <cp:lastModifiedBy>Johnson, Chad</cp:lastModifiedBy>
  <cp:revision>10</cp:revision>
  <dcterms:created xsi:type="dcterms:W3CDTF">2020-03-31T15:51:27Z</dcterms:created>
  <dcterms:modified xsi:type="dcterms:W3CDTF">2021-11-03T17:49:48Z</dcterms:modified>
</cp:coreProperties>
</file>