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423" r:id="rId2"/>
    <p:sldId id="424" r:id="rId3"/>
    <p:sldId id="490" r:id="rId4"/>
    <p:sldId id="347" r:id="rId5"/>
    <p:sldId id="493" r:id="rId6"/>
    <p:sldId id="494" r:id="rId7"/>
    <p:sldId id="495" r:id="rId8"/>
    <p:sldId id="496" r:id="rId9"/>
    <p:sldId id="497" r:id="rId10"/>
    <p:sldId id="502" r:id="rId11"/>
    <p:sldId id="301" r:id="rId12"/>
    <p:sldId id="500" r:id="rId13"/>
    <p:sldId id="302" r:id="rId14"/>
    <p:sldId id="499" r:id="rId15"/>
    <p:sldId id="501" r:id="rId16"/>
    <p:sldId id="344" r:id="rId17"/>
    <p:sldId id="491" r:id="rId18"/>
    <p:sldId id="273" r:id="rId19"/>
    <p:sldId id="274" r:id="rId20"/>
    <p:sldId id="503" r:id="rId21"/>
    <p:sldId id="283" r:id="rId22"/>
    <p:sldId id="285" r:id="rId23"/>
    <p:sldId id="286" r:id="rId24"/>
    <p:sldId id="504" r:id="rId25"/>
    <p:sldId id="505" r:id="rId26"/>
    <p:sldId id="288" r:id="rId27"/>
    <p:sldId id="284" r:id="rId28"/>
    <p:sldId id="512" r:id="rId29"/>
    <p:sldId id="295" r:id="rId30"/>
    <p:sldId id="506" r:id="rId31"/>
    <p:sldId id="507" r:id="rId32"/>
    <p:sldId id="275" r:id="rId33"/>
    <p:sldId id="352" r:id="rId34"/>
    <p:sldId id="510" r:id="rId35"/>
    <p:sldId id="349" r:id="rId36"/>
    <p:sldId id="508" r:id="rId37"/>
    <p:sldId id="351" r:id="rId38"/>
    <p:sldId id="511" r:id="rId39"/>
    <p:sldId id="50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D5CF082-5891-466E-8610-1E42B515E5CA}">
          <p14:sldIdLst>
            <p14:sldId id="423"/>
            <p14:sldId id="424"/>
            <p14:sldId id="490"/>
            <p14:sldId id="347"/>
            <p14:sldId id="493"/>
            <p14:sldId id="494"/>
            <p14:sldId id="495"/>
            <p14:sldId id="496"/>
            <p14:sldId id="497"/>
            <p14:sldId id="502"/>
            <p14:sldId id="301"/>
            <p14:sldId id="500"/>
            <p14:sldId id="302"/>
            <p14:sldId id="499"/>
            <p14:sldId id="501"/>
            <p14:sldId id="344"/>
            <p14:sldId id="491"/>
            <p14:sldId id="273"/>
            <p14:sldId id="274"/>
            <p14:sldId id="503"/>
            <p14:sldId id="283"/>
            <p14:sldId id="285"/>
            <p14:sldId id="286"/>
            <p14:sldId id="504"/>
            <p14:sldId id="505"/>
            <p14:sldId id="288"/>
            <p14:sldId id="284"/>
            <p14:sldId id="512"/>
            <p14:sldId id="295"/>
            <p14:sldId id="506"/>
            <p14:sldId id="507"/>
            <p14:sldId id="275"/>
            <p14:sldId id="352"/>
            <p14:sldId id="510"/>
            <p14:sldId id="349"/>
            <p14:sldId id="508"/>
            <p14:sldId id="351"/>
            <p14:sldId id="511"/>
            <p14:sldId id="5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E0CDD4-9649-4574-ABAE-870E10B403F8}" v="431" dt="2021-11-09T16:50:38.4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90" y="3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son, Chad" userId="29e26967-ee32-4210-a1e6-19e5305e9c5f" providerId="ADAL" clId="{72A25E36-FEA2-4DC1-AA03-FBD71FDE550A}"/>
    <pc:docChg chg="undo redo custSel addSld delSld modSld sldOrd modSection">
      <pc:chgData name="Johnson, Chad" userId="29e26967-ee32-4210-a1e6-19e5305e9c5f" providerId="ADAL" clId="{72A25E36-FEA2-4DC1-AA03-FBD71FDE550A}" dt="2020-03-02T20:55:43.196" v="3026" actId="2696"/>
      <pc:docMkLst>
        <pc:docMk/>
      </pc:docMkLst>
      <pc:sldChg chg="modSp mod">
        <pc:chgData name="Johnson, Chad" userId="29e26967-ee32-4210-a1e6-19e5305e9c5f" providerId="ADAL" clId="{72A25E36-FEA2-4DC1-AA03-FBD71FDE550A}" dt="2020-03-02T17:29:10.817" v="0" actId="255"/>
        <pc:sldMkLst>
          <pc:docMk/>
          <pc:sldMk cId="2897615834" sldId="390"/>
        </pc:sldMkLst>
        <pc:spChg chg="mod">
          <ac:chgData name="Johnson, Chad" userId="29e26967-ee32-4210-a1e6-19e5305e9c5f" providerId="ADAL" clId="{72A25E36-FEA2-4DC1-AA03-FBD71FDE550A}" dt="2020-03-02T17:29:10.817" v="0" actId="255"/>
          <ac:spMkLst>
            <pc:docMk/>
            <pc:sldMk cId="2897615834" sldId="390"/>
            <ac:spMk id="3" creationId="{00000000-0000-0000-0000-000000000000}"/>
          </ac:spMkLst>
        </pc:spChg>
      </pc:sldChg>
      <pc:sldChg chg="modSp del mod">
        <pc:chgData name="Johnson, Chad" userId="29e26967-ee32-4210-a1e6-19e5305e9c5f" providerId="ADAL" clId="{72A25E36-FEA2-4DC1-AA03-FBD71FDE550A}" dt="2020-03-02T17:53:02.793" v="21" actId="2696"/>
        <pc:sldMkLst>
          <pc:docMk/>
          <pc:sldMk cId="3364450176" sldId="391"/>
        </pc:sldMkLst>
        <pc:spChg chg="mod">
          <ac:chgData name="Johnson, Chad" userId="29e26967-ee32-4210-a1e6-19e5305e9c5f" providerId="ADAL" clId="{72A25E36-FEA2-4DC1-AA03-FBD71FDE550A}" dt="2020-03-02T17:29:43.140" v="7" actId="20577"/>
          <ac:spMkLst>
            <pc:docMk/>
            <pc:sldMk cId="3364450176" sldId="391"/>
            <ac:spMk id="3" creationId="{00000000-0000-0000-0000-000000000000}"/>
          </ac:spMkLst>
        </pc:spChg>
      </pc:sldChg>
      <pc:sldChg chg="modSp mod">
        <pc:chgData name="Johnson, Chad" userId="29e26967-ee32-4210-a1e6-19e5305e9c5f" providerId="ADAL" clId="{72A25E36-FEA2-4DC1-AA03-FBD71FDE550A}" dt="2020-03-02T18:49:38.469" v="792" actId="14100"/>
        <pc:sldMkLst>
          <pc:docMk/>
          <pc:sldMk cId="1744290477" sldId="392"/>
        </pc:sldMkLst>
        <pc:spChg chg="mod">
          <ac:chgData name="Johnson, Chad" userId="29e26967-ee32-4210-a1e6-19e5305e9c5f" providerId="ADAL" clId="{72A25E36-FEA2-4DC1-AA03-FBD71FDE550A}" dt="2020-03-02T18:49:03.251" v="790" actId="1076"/>
          <ac:spMkLst>
            <pc:docMk/>
            <pc:sldMk cId="1744290477" sldId="392"/>
            <ac:spMk id="4" creationId="{00000000-0000-0000-0000-000000000000}"/>
          </ac:spMkLst>
        </pc:spChg>
        <pc:spChg chg="mod">
          <ac:chgData name="Johnson, Chad" userId="29e26967-ee32-4210-a1e6-19e5305e9c5f" providerId="ADAL" clId="{72A25E36-FEA2-4DC1-AA03-FBD71FDE550A}" dt="2020-03-02T18:49:03.251" v="790" actId="1076"/>
          <ac:spMkLst>
            <pc:docMk/>
            <pc:sldMk cId="1744290477" sldId="392"/>
            <ac:spMk id="5" creationId="{00000000-0000-0000-0000-000000000000}"/>
          </ac:spMkLst>
        </pc:spChg>
        <pc:spChg chg="mod">
          <ac:chgData name="Johnson, Chad" userId="29e26967-ee32-4210-a1e6-19e5305e9c5f" providerId="ADAL" clId="{72A25E36-FEA2-4DC1-AA03-FBD71FDE550A}" dt="2020-03-02T18:49:03.251" v="790" actId="1076"/>
          <ac:spMkLst>
            <pc:docMk/>
            <pc:sldMk cId="1744290477" sldId="392"/>
            <ac:spMk id="6" creationId="{00000000-0000-0000-0000-000000000000}"/>
          </ac:spMkLst>
        </pc:spChg>
        <pc:spChg chg="mod">
          <ac:chgData name="Johnson, Chad" userId="29e26967-ee32-4210-a1e6-19e5305e9c5f" providerId="ADAL" clId="{72A25E36-FEA2-4DC1-AA03-FBD71FDE550A}" dt="2020-03-02T18:49:03.251" v="790" actId="1076"/>
          <ac:spMkLst>
            <pc:docMk/>
            <pc:sldMk cId="1744290477" sldId="392"/>
            <ac:spMk id="7" creationId="{00000000-0000-0000-0000-000000000000}"/>
          </ac:spMkLst>
        </pc:spChg>
        <pc:spChg chg="mod">
          <ac:chgData name="Johnson, Chad" userId="29e26967-ee32-4210-a1e6-19e5305e9c5f" providerId="ADAL" clId="{72A25E36-FEA2-4DC1-AA03-FBD71FDE550A}" dt="2020-03-02T18:49:38.469" v="792" actId="14100"/>
          <ac:spMkLst>
            <pc:docMk/>
            <pc:sldMk cId="1744290477" sldId="392"/>
            <ac:spMk id="9" creationId="{40908B5E-810A-4F94-99E8-6FA154C142FA}"/>
          </ac:spMkLst>
        </pc:spChg>
      </pc:sldChg>
      <pc:sldChg chg="addSp modSp mod">
        <pc:chgData name="Johnson, Chad" userId="29e26967-ee32-4210-a1e6-19e5305e9c5f" providerId="ADAL" clId="{72A25E36-FEA2-4DC1-AA03-FBD71FDE550A}" dt="2020-03-02T19:19:40.959" v="940" actId="313"/>
        <pc:sldMkLst>
          <pc:docMk/>
          <pc:sldMk cId="171453094" sldId="393"/>
        </pc:sldMkLst>
        <pc:spChg chg="mod">
          <ac:chgData name="Johnson, Chad" userId="29e26967-ee32-4210-a1e6-19e5305e9c5f" providerId="ADAL" clId="{72A25E36-FEA2-4DC1-AA03-FBD71FDE550A}" dt="2020-03-02T18:50:40.352" v="797" actId="14100"/>
          <ac:spMkLst>
            <pc:docMk/>
            <pc:sldMk cId="171453094" sldId="393"/>
            <ac:spMk id="2" creationId="{00000000-0000-0000-0000-000000000000}"/>
          </ac:spMkLst>
        </pc:spChg>
        <pc:spChg chg="mod">
          <ac:chgData name="Johnson, Chad" userId="29e26967-ee32-4210-a1e6-19e5305e9c5f" providerId="ADAL" clId="{72A25E36-FEA2-4DC1-AA03-FBD71FDE550A}" dt="2020-03-02T19:19:40.959" v="940" actId="313"/>
          <ac:spMkLst>
            <pc:docMk/>
            <pc:sldMk cId="171453094" sldId="393"/>
            <ac:spMk id="3" creationId="{00000000-0000-0000-0000-000000000000}"/>
          </ac:spMkLst>
        </pc:spChg>
        <pc:picChg chg="add mod">
          <ac:chgData name="Johnson, Chad" userId="29e26967-ee32-4210-a1e6-19e5305e9c5f" providerId="ADAL" clId="{72A25E36-FEA2-4DC1-AA03-FBD71FDE550A}" dt="2020-03-02T18:51:37.369" v="801" actId="1076"/>
          <ac:picMkLst>
            <pc:docMk/>
            <pc:sldMk cId="171453094" sldId="393"/>
            <ac:picMk id="4" creationId="{35E35B0F-EA43-484F-94A1-E5AD2210CEE1}"/>
          </ac:picMkLst>
        </pc:picChg>
      </pc:sldChg>
      <pc:sldChg chg="modSp mod">
        <pc:chgData name="Johnson, Chad" userId="29e26967-ee32-4210-a1e6-19e5305e9c5f" providerId="ADAL" clId="{72A25E36-FEA2-4DC1-AA03-FBD71FDE550A}" dt="2020-03-02T19:54:12.134" v="1448" actId="255"/>
        <pc:sldMkLst>
          <pc:docMk/>
          <pc:sldMk cId="1689788723" sldId="394"/>
        </pc:sldMkLst>
        <pc:spChg chg="mod">
          <ac:chgData name="Johnson, Chad" userId="29e26967-ee32-4210-a1e6-19e5305e9c5f" providerId="ADAL" clId="{72A25E36-FEA2-4DC1-AA03-FBD71FDE550A}" dt="2020-03-02T19:54:12.134" v="1448" actId="255"/>
          <ac:spMkLst>
            <pc:docMk/>
            <pc:sldMk cId="1689788723" sldId="394"/>
            <ac:spMk id="3" creationId="{00000000-0000-0000-0000-000000000000}"/>
          </ac:spMkLst>
        </pc:spChg>
      </pc:sldChg>
      <pc:sldChg chg="modSp mod">
        <pc:chgData name="Johnson, Chad" userId="29e26967-ee32-4210-a1e6-19e5305e9c5f" providerId="ADAL" clId="{72A25E36-FEA2-4DC1-AA03-FBD71FDE550A}" dt="2020-03-02T19:55:14.121" v="1454" actId="255"/>
        <pc:sldMkLst>
          <pc:docMk/>
          <pc:sldMk cId="3173175891" sldId="395"/>
        </pc:sldMkLst>
        <pc:spChg chg="mod">
          <ac:chgData name="Johnson, Chad" userId="29e26967-ee32-4210-a1e6-19e5305e9c5f" providerId="ADAL" clId="{72A25E36-FEA2-4DC1-AA03-FBD71FDE550A}" dt="2020-03-02T19:55:14.121" v="1454" actId="255"/>
          <ac:spMkLst>
            <pc:docMk/>
            <pc:sldMk cId="3173175891" sldId="395"/>
            <ac:spMk id="3" creationId="{00000000-0000-0000-0000-000000000000}"/>
          </ac:spMkLst>
        </pc:spChg>
      </pc:sldChg>
      <pc:sldChg chg="modSp mod">
        <pc:chgData name="Johnson, Chad" userId="29e26967-ee32-4210-a1e6-19e5305e9c5f" providerId="ADAL" clId="{72A25E36-FEA2-4DC1-AA03-FBD71FDE550A}" dt="2020-03-02T20:25:45.698" v="1634" actId="6549"/>
        <pc:sldMkLst>
          <pc:docMk/>
          <pc:sldMk cId="3126311160" sldId="396"/>
        </pc:sldMkLst>
        <pc:spChg chg="mod">
          <ac:chgData name="Johnson, Chad" userId="29e26967-ee32-4210-a1e6-19e5305e9c5f" providerId="ADAL" clId="{72A25E36-FEA2-4DC1-AA03-FBD71FDE550A}" dt="2020-03-02T20:25:45.698" v="1634" actId="6549"/>
          <ac:spMkLst>
            <pc:docMk/>
            <pc:sldMk cId="3126311160" sldId="396"/>
            <ac:spMk id="3" creationId="{00000000-0000-0000-0000-000000000000}"/>
          </ac:spMkLst>
        </pc:spChg>
      </pc:sldChg>
      <pc:sldChg chg="modSp mod">
        <pc:chgData name="Johnson, Chad" userId="29e26967-ee32-4210-a1e6-19e5305e9c5f" providerId="ADAL" clId="{72A25E36-FEA2-4DC1-AA03-FBD71FDE550A}" dt="2020-03-02T20:38:41.705" v="2161" actId="6549"/>
        <pc:sldMkLst>
          <pc:docMk/>
          <pc:sldMk cId="3627310708" sldId="397"/>
        </pc:sldMkLst>
        <pc:spChg chg="mod">
          <ac:chgData name="Johnson, Chad" userId="29e26967-ee32-4210-a1e6-19e5305e9c5f" providerId="ADAL" clId="{72A25E36-FEA2-4DC1-AA03-FBD71FDE550A}" dt="2020-03-02T20:36:00.519" v="2131" actId="20577"/>
          <ac:spMkLst>
            <pc:docMk/>
            <pc:sldMk cId="3627310708" sldId="397"/>
            <ac:spMk id="2" creationId="{00000000-0000-0000-0000-000000000000}"/>
          </ac:spMkLst>
        </pc:spChg>
        <pc:spChg chg="mod">
          <ac:chgData name="Johnson, Chad" userId="29e26967-ee32-4210-a1e6-19e5305e9c5f" providerId="ADAL" clId="{72A25E36-FEA2-4DC1-AA03-FBD71FDE550A}" dt="2020-03-02T20:38:41.705" v="2161" actId="6549"/>
          <ac:spMkLst>
            <pc:docMk/>
            <pc:sldMk cId="3627310708" sldId="397"/>
            <ac:spMk id="3" creationId="{00000000-0000-0000-0000-000000000000}"/>
          </ac:spMkLst>
        </pc:spChg>
      </pc:sldChg>
      <pc:sldChg chg="modSp mod">
        <pc:chgData name="Johnson, Chad" userId="29e26967-ee32-4210-a1e6-19e5305e9c5f" providerId="ADAL" clId="{72A25E36-FEA2-4DC1-AA03-FBD71FDE550A}" dt="2020-03-02T20:46:45.791" v="2665" actId="20577"/>
        <pc:sldMkLst>
          <pc:docMk/>
          <pc:sldMk cId="2696328513" sldId="398"/>
        </pc:sldMkLst>
        <pc:spChg chg="mod">
          <ac:chgData name="Johnson, Chad" userId="29e26967-ee32-4210-a1e6-19e5305e9c5f" providerId="ADAL" clId="{72A25E36-FEA2-4DC1-AA03-FBD71FDE550A}" dt="2020-03-02T20:46:45.791" v="2665" actId="20577"/>
          <ac:spMkLst>
            <pc:docMk/>
            <pc:sldMk cId="2696328513" sldId="398"/>
            <ac:spMk id="2" creationId="{00000000-0000-0000-0000-000000000000}"/>
          </ac:spMkLst>
        </pc:spChg>
        <pc:spChg chg="mod">
          <ac:chgData name="Johnson, Chad" userId="29e26967-ee32-4210-a1e6-19e5305e9c5f" providerId="ADAL" clId="{72A25E36-FEA2-4DC1-AA03-FBD71FDE550A}" dt="2020-03-02T20:46:36.953" v="2660" actId="20577"/>
          <ac:spMkLst>
            <pc:docMk/>
            <pc:sldMk cId="2696328513" sldId="398"/>
            <ac:spMk id="3" creationId="{00000000-0000-0000-0000-000000000000}"/>
          </ac:spMkLst>
        </pc:spChg>
      </pc:sldChg>
      <pc:sldChg chg="modSp mod ord">
        <pc:chgData name="Johnson, Chad" userId="29e26967-ee32-4210-a1e6-19e5305e9c5f" providerId="ADAL" clId="{72A25E36-FEA2-4DC1-AA03-FBD71FDE550A}" dt="2020-03-02T20:53:59.947" v="3013"/>
        <pc:sldMkLst>
          <pc:docMk/>
          <pc:sldMk cId="2395042929" sldId="399"/>
        </pc:sldMkLst>
        <pc:spChg chg="mod">
          <ac:chgData name="Johnson, Chad" userId="29e26967-ee32-4210-a1e6-19e5305e9c5f" providerId="ADAL" clId="{72A25E36-FEA2-4DC1-AA03-FBD71FDE550A}" dt="2020-03-02T20:47:00.272" v="2673" actId="20577"/>
          <ac:spMkLst>
            <pc:docMk/>
            <pc:sldMk cId="2395042929" sldId="399"/>
            <ac:spMk id="2" creationId="{00000000-0000-0000-0000-000000000000}"/>
          </ac:spMkLst>
        </pc:spChg>
        <pc:spChg chg="mod">
          <ac:chgData name="Johnson, Chad" userId="29e26967-ee32-4210-a1e6-19e5305e9c5f" providerId="ADAL" clId="{72A25E36-FEA2-4DC1-AA03-FBD71FDE550A}" dt="2020-03-02T20:46:57.221" v="2668" actId="255"/>
          <ac:spMkLst>
            <pc:docMk/>
            <pc:sldMk cId="2395042929" sldId="399"/>
            <ac:spMk id="3" creationId="{00000000-0000-0000-0000-000000000000}"/>
          </ac:spMkLst>
        </pc:spChg>
      </pc:sldChg>
      <pc:sldChg chg="del">
        <pc:chgData name="Johnson, Chad" userId="29e26967-ee32-4210-a1e6-19e5305e9c5f" providerId="ADAL" clId="{72A25E36-FEA2-4DC1-AA03-FBD71FDE550A}" dt="2020-03-02T20:47:12.284" v="2674" actId="2696"/>
        <pc:sldMkLst>
          <pc:docMk/>
          <pc:sldMk cId="1941803124" sldId="400"/>
        </pc:sldMkLst>
      </pc:sldChg>
      <pc:sldChg chg="del">
        <pc:chgData name="Johnson, Chad" userId="29e26967-ee32-4210-a1e6-19e5305e9c5f" providerId="ADAL" clId="{72A25E36-FEA2-4DC1-AA03-FBD71FDE550A}" dt="2020-03-02T20:48:20.082" v="2873" actId="2696"/>
        <pc:sldMkLst>
          <pc:docMk/>
          <pc:sldMk cId="3916172207" sldId="401"/>
        </pc:sldMkLst>
      </pc:sldChg>
      <pc:sldChg chg="modSp ord">
        <pc:chgData name="Johnson, Chad" userId="29e26967-ee32-4210-a1e6-19e5305e9c5f" providerId="ADAL" clId="{72A25E36-FEA2-4DC1-AA03-FBD71FDE550A}" dt="2020-03-02T20:52:57.680" v="2937"/>
        <pc:sldMkLst>
          <pc:docMk/>
          <pc:sldMk cId="3385601654" sldId="402"/>
        </pc:sldMkLst>
        <pc:picChg chg="mod">
          <ac:chgData name="Johnson, Chad" userId="29e26967-ee32-4210-a1e6-19e5305e9c5f" providerId="ADAL" clId="{72A25E36-FEA2-4DC1-AA03-FBD71FDE550A}" dt="2020-03-02T20:52:52.631" v="2935" actId="1076"/>
          <ac:picMkLst>
            <pc:docMk/>
            <pc:sldMk cId="3385601654" sldId="402"/>
            <ac:picMk id="1026" creationId="{00000000-0000-0000-0000-000000000000}"/>
          </ac:picMkLst>
        </pc:picChg>
      </pc:sldChg>
      <pc:sldChg chg="modSp mod">
        <pc:chgData name="Johnson, Chad" userId="29e26967-ee32-4210-a1e6-19e5305e9c5f" providerId="ADAL" clId="{72A25E36-FEA2-4DC1-AA03-FBD71FDE550A}" dt="2020-03-02T20:53:38.024" v="3011" actId="255"/>
        <pc:sldMkLst>
          <pc:docMk/>
          <pc:sldMk cId="2189061804" sldId="403"/>
        </pc:sldMkLst>
        <pc:spChg chg="mod">
          <ac:chgData name="Johnson, Chad" userId="29e26967-ee32-4210-a1e6-19e5305e9c5f" providerId="ADAL" clId="{72A25E36-FEA2-4DC1-AA03-FBD71FDE550A}" dt="2020-03-02T20:53:38.024" v="3011" actId="255"/>
          <ac:spMkLst>
            <pc:docMk/>
            <pc:sldMk cId="2189061804" sldId="403"/>
            <ac:spMk id="3" creationId="{00000000-0000-0000-0000-000000000000}"/>
          </ac:spMkLst>
        </pc:spChg>
      </pc:sldChg>
      <pc:sldChg chg="modSp mod">
        <pc:chgData name="Johnson, Chad" userId="29e26967-ee32-4210-a1e6-19e5305e9c5f" providerId="ADAL" clId="{72A25E36-FEA2-4DC1-AA03-FBD71FDE550A}" dt="2020-03-02T20:54:22.561" v="3017" actId="255"/>
        <pc:sldMkLst>
          <pc:docMk/>
          <pc:sldMk cId="3443295017" sldId="404"/>
        </pc:sldMkLst>
        <pc:spChg chg="mod">
          <ac:chgData name="Johnson, Chad" userId="29e26967-ee32-4210-a1e6-19e5305e9c5f" providerId="ADAL" clId="{72A25E36-FEA2-4DC1-AA03-FBD71FDE550A}" dt="2020-03-02T20:54:22.561" v="3017" actId="255"/>
          <ac:spMkLst>
            <pc:docMk/>
            <pc:sldMk cId="3443295017" sldId="404"/>
            <ac:spMk id="3" creationId="{00000000-0000-0000-0000-000000000000}"/>
          </ac:spMkLst>
        </pc:spChg>
      </pc:sldChg>
      <pc:sldChg chg="modSp mod">
        <pc:chgData name="Johnson, Chad" userId="29e26967-ee32-4210-a1e6-19e5305e9c5f" providerId="ADAL" clId="{72A25E36-FEA2-4DC1-AA03-FBD71FDE550A}" dt="2020-03-02T20:55:05.496" v="3023" actId="20577"/>
        <pc:sldMkLst>
          <pc:docMk/>
          <pc:sldMk cId="536329307" sldId="405"/>
        </pc:sldMkLst>
        <pc:spChg chg="mod">
          <ac:chgData name="Johnson, Chad" userId="29e26967-ee32-4210-a1e6-19e5305e9c5f" providerId="ADAL" clId="{72A25E36-FEA2-4DC1-AA03-FBD71FDE550A}" dt="2020-03-02T20:55:05.496" v="3023" actId="20577"/>
          <ac:spMkLst>
            <pc:docMk/>
            <pc:sldMk cId="536329307" sldId="405"/>
            <ac:spMk id="3" creationId="{00000000-0000-0000-0000-000000000000}"/>
          </ac:spMkLst>
        </pc:spChg>
      </pc:sldChg>
      <pc:sldChg chg="modSp mod">
        <pc:chgData name="Johnson, Chad" userId="29e26967-ee32-4210-a1e6-19e5305e9c5f" providerId="ADAL" clId="{72A25E36-FEA2-4DC1-AA03-FBD71FDE550A}" dt="2020-03-02T20:55:20.975" v="3024" actId="255"/>
        <pc:sldMkLst>
          <pc:docMk/>
          <pc:sldMk cId="3051329883" sldId="406"/>
        </pc:sldMkLst>
        <pc:spChg chg="mod">
          <ac:chgData name="Johnson, Chad" userId="29e26967-ee32-4210-a1e6-19e5305e9c5f" providerId="ADAL" clId="{72A25E36-FEA2-4DC1-AA03-FBD71FDE550A}" dt="2020-03-02T20:55:20.975" v="3024" actId="255"/>
          <ac:spMkLst>
            <pc:docMk/>
            <pc:sldMk cId="3051329883" sldId="406"/>
            <ac:spMk id="3" creationId="{00000000-0000-0000-0000-000000000000}"/>
          </ac:spMkLst>
        </pc:spChg>
      </pc:sldChg>
      <pc:sldChg chg="modSp mod">
        <pc:chgData name="Johnson, Chad" userId="29e26967-ee32-4210-a1e6-19e5305e9c5f" providerId="ADAL" clId="{72A25E36-FEA2-4DC1-AA03-FBD71FDE550A}" dt="2020-03-02T20:55:29.667" v="3025" actId="255"/>
        <pc:sldMkLst>
          <pc:docMk/>
          <pc:sldMk cId="624367200" sldId="407"/>
        </pc:sldMkLst>
        <pc:spChg chg="mod">
          <ac:chgData name="Johnson, Chad" userId="29e26967-ee32-4210-a1e6-19e5305e9c5f" providerId="ADAL" clId="{72A25E36-FEA2-4DC1-AA03-FBD71FDE550A}" dt="2020-03-02T20:55:29.667" v="3025" actId="255"/>
          <ac:spMkLst>
            <pc:docMk/>
            <pc:sldMk cId="624367200" sldId="407"/>
            <ac:spMk id="3" creationId="{00000000-0000-0000-0000-000000000000}"/>
          </ac:spMkLst>
        </pc:spChg>
      </pc:sldChg>
      <pc:sldChg chg="del">
        <pc:chgData name="Johnson, Chad" userId="29e26967-ee32-4210-a1e6-19e5305e9c5f" providerId="ADAL" clId="{72A25E36-FEA2-4DC1-AA03-FBD71FDE550A}" dt="2020-03-02T20:55:43.196" v="3026" actId="2696"/>
        <pc:sldMkLst>
          <pc:docMk/>
          <pc:sldMk cId="1082118595" sldId="408"/>
        </pc:sldMkLst>
      </pc:sldChg>
      <pc:sldChg chg="modSp">
        <pc:chgData name="Johnson, Chad" userId="29e26967-ee32-4210-a1e6-19e5305e9c5f" providerId="ADAL" clId="{72A25E36-FEA2-4DC1-AA03-FBD71FDE550A}" dt="2020-03-02T18:45:13.695" v="781" actId="1076"/>
        <pc:sldMkLst>
          <pc:docMk/>
          <pc:sldMk cId="811749332" sldId="424"/>
        </pc:sldMkLst>
        <pc:picChg chg="mod">
          <ac:chgData name="Johnson, Chad" userId="29e26967-ee32-4210-a1e6-19e5305e9c5f" providerId="ADAL" clId="{72A25E36-FEA2-4DC1-AA03-FBD71FDE550A}" dt="2020-03-02T18:45:13.695" v="781" actId="1076"/>
          <ac:picMkLst>
            <pc:docMk/>
            <pc:sldMk cId="811749332" sldId="424"/>
            <ac:picMk id="1026" creationId="{B2396617-4164-4E78-A5F9-4FA9AD417541}"/>
          </ac:picMkLst>
        </pc:picChg>
      </pc:sldChg>
      <pc:sldChg chg="modSp mod">
        <pc:chgData name="Johnson, Chad" userId="29e26967-ee32-4210-a1e6-19e5305e9c5f" providerId="ADAL" clId="{72A25E36-FEA2-4DC1-AA03-FBD71FDE550A}" dt="2020-03-02T20:40:37.228" v="2170" actId="255"/>
        <pc:sldMkLst>
          <pc:docMk/>
          <pc:sldMk cId="299260664" sldId="425"/>
        </pc:sldMkLst>
        <pc:spChg chg="mod">
          <ac:chgData name="Johnson, Chad" userId="29e26967-ee32-4210-a1e6-19e5305e9c5f" providerId="ADAL" clId="{72A25E36-FEA2-4DC1-AA03-FBD71FDE550A}" dt="2020-03-02T20:40:37.228" v="2170" actId="255"/>
          <ac:spMkLst>
            <pc:docMk/>
            <pc:sldMk cId="299260664" sldId="425"/>
            <ac:spMk id="3" creationId="{14E3E534-F399-4498-8080-34D36114AD1A}"/>
          </ac:spMkLst>
        </pc:spChg>
      </pc:sldChg>
      <pc:sldChg chg="modSp mod">
        <pc:chgData name="Johnson, Chad" userId="29e26967-ee32-4210-a1e6-19e5305e9c5f" providerId="ADAL" clId="{72A25E36-FEA2-4DC1-AA03-FBD71FDE550A}" dt="2020-03-02T17:57:56.468" v="57" actId="20577"/>
        <pc:sldMkLst>
          <pc:docMk/>
          <pc:sldMk cId="25544171" sldId="427"/>
        </pc:sldMkLst>
        <pc:spChg chg="mod">
          <ac:chgData name="Johnson, Chad" userId="29e26967-ee32-4210-a1e6-19e5305e9c5f" providerId="ADAL" clId="{72A25E36-FEA2-4DC1-AA03-FBD71FDE550A}" dt="2020-03-02T17:57:56.468" v="57" actId="20577"/>
          <ac:spMkLst>
            <pc:docMk/>
            <pc:sldMk cId="25544171" sldId="427"/>
            <ac:spMk id="3" creationId="{DFE881F0-646A-4144-A9B9-AA5C5E7DACB1}"/>
          </ac:spMkLst>
        </pc:spChg>
      </pc:sldChg>
      <pc:sldChg chg="modSp mod">
        <pc:chgData name="Johnson, Chad" userId="29e26967-ee32-4210-a1e6-19e5305e9c5f" providerId="ADAL" clId="{72A25E36-FEA2-4DC1-AA03-FBD71FDE550A}" dt="2020-03-02T17:58:23.181" v="60" actId="1076"/>
        <pc:sldMkLst>
          <pc:docMk/>
          <pc:sldMk cId="828130966" sldId="428"/>
        </pc:sldMkLst>
        <pc:spChg chg="mod">
          <ac:chgData name="Johnson, Chad" userId="29e26967-ee32-4210-a1e6-19e5305e9c5f" providerId="ADAL" clId="{72A25E36-FEA2-4DC1-AA03-FBD71FDE550A}" dt="2020-03-02T17:58:11.370" v="58" actId="14100"/>
          <ac:spMkLst>
            <pc:docMk/>
            <pc:sldMk cId="828130966" sldId="428"/>
            <ac:spMk id="2" creationId="{1F626865-AC47-4303-88E0-E963117C3B68}"/>
          </ac:spMkLst>
        </pc:spChg>
        <pc:spChg chg="mod">
          <ac:chgData name="Johnson, Chad" userId="29e26967-ee32-4210-a1e6-19e5305e9c5f" providerId="ADAL" clId="{72A25E36-FEA2-4DC1-AA03-FBD71FDE550A}" dt="2020-03-02T17:58:23.181" v="60" actId="1076"/>
          <ac:spMkLst>
            <pc:docMk/>
            <pc:sldMk cId="828130966" sldId="428"/>
            <ac:spMk id="3" creationId="{1115F17E-010B-4B89-8C4D-0EB680076636}"/>
          </ac:spMkLst>
        </pc:spChg>
        <pc:spChg chg="mod">
          <ac:chgData name="Johnson, Chad" userId="29e26967-ee32-4210-a1e6-19e5305e9c5f" providerId="ADAL" clId="{72A25E36-FEA2-4DC1-AA03-FBD71FDE550A}" dt="2020-03-02T17:58:23.181" v="60" actId="1076"/>
          <ac:spMkLst>
            <pc:docMk/>
            <pc:sldMk cId="828130966" sldId="428"/>
            <ac:spMk id="4" creationId="{507176F9-1BB2-4B1C-852C-A1ED4FAFA33D}"/>
          </ac:spMkLst>
        </pc:spChg>
        <pc:spChg chg="mod">
          <ac:chgData name="Johnson, Chad" userId="29e26967-ee32-4210-a1e6-19e5305e9c5f" providerId="ADAL" clId="{72A25E36-FEA2-4DC1-AA03-FBD71FDE550A}" dt="2020-03-02T17:58:23.181" v="60" actId="1076"/>
          <ac:spMkLst>
            <pc:docMk/>
            <pc:sldMk cId="828130966" sldId="428"/>
            <ac:spMk id="5" creationId="{C916D26A-F8BC-4ECF-9843-006CAC843D33}"/>
          </ac:spMkLst>
        </pc:spChg>
        <pc:spChg chg="mod">
          <ac:chgData name="Johnson, Chad" userId="29e26967-ee32-4210-a1e6-19e5305e9c5f" providerId="ADAL" clId="{72A25E36-FEA2-4DC1-AA03-FBD71FDE550A}" dt="2020-03-02T17:58:14.611" v="59" actId="1076"/>
          <ac:spMkLst>
            <pc:docMk/>
            <pc:sldMk cId="828130966" sldId="428"/>
            <ac:spMk id="6" creationId="{D9976E4E-BCC1-49CE-B788-EB0284069D31}"/>
          </ac:spMkLst>
        </pc:spChg>
        <pc:spChg chg="mod">
          <ac:chgData name="Johnson, Chad" userId="29e26967-ee32-4210-a1e6-19e5305e9c5f" providerId="ADAL" clId="{72A25E36-FEA2-4DC1-AA03-FBD71FDE550A}" dt="2020-03-02T17:58:23.181" v="60" actId="1076"/>
          <ac:spMkLst>
            <pc:docMk/>
            <pc:sldMk cId="828130966" sldId="428"/>
            <ac:spMk id="7" creationId="{AC640F18-6DD1-499A-A4A6-D29F2A4B62C8}"/>
          </ac:spMkLst>
        </pc:spChg>
      </pc:sldChg>
      <pc:sldChg chg="modSp mod">
        <pc:chgData name="Johnson, Chad" userId="29e26967-ee32-4210-a1e6-19e5305e9c5f" providerId="ADAL" clId="{72A25E36-FEA2-4DC1-AA03-FBD71FDE550A}" dt="2020-03-02T17:58:47.918" v="65" actId="1076"/>
        <pc:sldMkLst>
          <pc:docMk/>
          <pc:sldMk cId="1052974847" sldId="429"/>
        </pc:sldMkLst>
        <pc:spChg chg="mod">
          <ac:chgData name="Johnson, Chad" userId="29e26967-ee32-4210-a1e6-19e5305e9c5f" providerId="ADAL" clId="{72A25E36-FEA2-4DC1-AA03-FBD71FDE550A}" dt="2020-03-02T17:58:28.509" v="61" actId="14100"/>
          <ac:spMkLst>
            <pc:docMk/>
            <pc:sldMk cId="1052974847" sldId="429"/>
            <ac:spMk id="2" creationId="{1F626865-AC47-4303-88E0-E963117C3B68}"/>
          </ac:spMkLst>
        </pc:spChg>
        <pc:spChg chg="mod">
          <ac:chgData name="Johnson, Chad" userId="29e26967-ee32-4210-a1e6-19e5305e9c5f" providerId="ADAL" clId="{72A25E36-FEA2-4DC1-AA03-FBD71FDE550A}" dt="2020-03-02T17:58:47.918" v="65" actId="1076"/>
          <ac:spMkLst>
            <pc:docMk/>
            <pc:sldMk cId="1052974847" sldId="429"/>
            <ac:spMk id="3" creationId="{1115F17E-010B-4B89-8C4D-0EB680076636}"/>
          </ac:spMkLst>
        </pc:spChg>
        <pc:spChg chg="mod">
          <ac:chgData name="Johnson, Chad" userId="29e26967-ee32-4210-a1e6-19e5305e9c5f" providerId="ADAL" clId="{72A25E36-FEA2-4DC1-AA03-FBD71FDE550A}" dt="2020-03-02T17:58:36.380" v="64" actId="1076"/>
          <ac:spMkLst>
            <pc:docMk/>
            <pc:sldMk cId="1052974847" sldId="429"/>
            <ac:spMk id="6" creationId="{D9976E4E-BCC1-49CE-B788-EB0284069D31}"/>
          </ac:spMkLst>
        </pc:spChg>
        <pc:spChg chg="mod">
          <ac:chgData name="Johnson, Chad" userId="29e26967-ee32-4210-a1e6-19e5305e9c5f" providerId="ADAL" clId="{72A25E36-FEA2-4DC1-AA03-FBD71FDE550A}" dt="2020-03-02T17:58:47.918" v="65" actId="1076"/>
          <ac:spMkLst>
            <pc:docMk/>
            <pc:sldMk cId="1052974847" sldId="429"/>
            <ac:spMk id="8" creationId="{924BA4BC-D6A2-451C-95A1-339577307174}"/>
          </ac:spMkLst>
        </pc:spChg>
      </pc:sldChg>
      <pc:sldChg chg="modSp mod">
        <pc:chgData name="Johnson, Chad" userId="29e26967-ee32-4210-a1e6-19e5305e9c5f" providerId="ADAL" clId="{72A25E36-FEA2-4DC1-AA03-FBD71FDE550A}" dt="2020-03-02T17:59:06.166" v="68" actId="1076"/>
        <pc:sldMkLst>
          <pc:docMk/>
          <pc:sldMk cId="2972603693" sldId="430"/>
        </pc:sldMkLst>
        <pc:spChg chg="mod">
          <ac:chgData name="Johnson, Chad" userId="29e26967-ee32-4210-a1e6-19e5305e9c5f" providerId="ADAL" clId="{72A25E36-FEA2-4DC1-AA03-FBD71FDE550A}" dt="2020-03-02T17:58:53.010" v="66" actId="14100"/>
          <ac:spMkLst>
            <pc:docMk/>
            <pc:sldMk cId="2972603693" sldId="430"/>
            <ac:spMk id="2" creationId="{1F626865-AC47-4303-88E0-E963117C3B68}"/>
          </ac:spMkLst>
        </pc:spChg>
        <pc:spChg chg="mod">
          <ac:chgData name="Johnson, Chad" userId="29e26967-ee32-4210-a1e6-19e5305e9c5f" providerId="ADAL" clId="{72A25E36-FEA2-4DC1-AA03-FBD71FDE550A}" dt="2020-03-02T17:59:06.166" v="68" actId="1076"/>
          <ac:spMkLst>
            <pc:docMk/>
            <pc:sldMk cId="2972603693" sldId="430"/>
            <ac:spMk id="3" creationId="{1115F17E-010B-4B89-8C4D-0EB680076636}"/>
          </ac:spMkLst>
        </pc:spChg>
        <pc:spChg chg="mod">
          <ac:chgData name="Johnson, Chad" userId="29e26967-ee32-4210-a1e6-19e5305e9c5f" providerId="ADAL" clId="{72A25E36-FEA2-4DC1-AA03-FBD71FDE550A}" dt="2020-03-02T17:58:57.110" v="67" actId="1076"/>
          <ac:spMkLst>
            <pc:docMk/>
            <pc:sldMk cId="2972603693" sldId="430"/>
            <ac:spMk id="6" creationId="{D9976E4E-BCC1-49CE-B788-EB0284069D31}"/>
          </ac:spMkLst>
        </pc:spChg>
        <pc:spChg chg="mod">
          <ac:chgData name="Johnson, Chad" userId="29e26967-ee32-4210-a1e6-19e5305e9c5f" providerId="ADAL" clId="{72A25E36-FEA2-4DC1-AA03-FBD71FDE550A}" dt="2020-03-02T17:59:06.166" v="68" actId="1076"/>
          <ac:spMkLst>
            <pc:docMk/>
            <pc:sldMk cId="2972603693" sldId="430"/>
            <ac:spMk id="8" creationId="{924BA4BC-D6A2-451C-95A1-339577307174}"/>
          </ac:spMkLst>
        </pc:spChg>
      </pc:sldChg>
      <pc:sldChg chg="modSp mod">
        <pc:chgData name="Johnson, Chad" userId="29e26967-ee32-4210-a1e6-19e5305e9c5f" providerId="ADAL" clId="{72A25E36-FEA2-4DC1-AA03-FBD71FDE550A}" dt="2020-03-02T17:59:20.555" v="71" actId="1076"/>
        <pc:sldMkLst>
          <pc:docMk/>
          <pc:sldMk cId="2431198966" sldId="431"/>
        </pc:sldMkLst>
        <pc:spChg chg="mod">
          <ac:chgData name="Johnson, Chad" userId="29e26967-ee32-4210-a1e6-19e5305e9c5f" providerId="ADAL" clId="{72A25E36-FEA2-4DC1-AA03-FBD71FDE550A}" dt="2020-03-02T17:59:11.360" v="69" actId="14100"/>
          <ac:spMkLst>
            <pc:docMk/>
            <pc:sldMk cId="2431198966" sldId="431"/>
            <ac:spMk id="2" creationId="{1F626865-AC47-4303-88E0-E963117C3B68}"/>
          </ac:spMkLst>
        </pc:spChg>
        <pc:spChg chg="mod">
          <ac:chgData name="Johnson, Chad" userId="29e26967-ee32-4210-a1e6-19e5305e9c5f" providerId="ADAL" clId="{72A25E36-FEA2-4DC1-AA03-FBD71FDE550A}" dt="2020-03-02T17:59:20.555" v="71" actId="1076"/>
          <ac:spMkLst>
            <pc:docMk/>
            <pc:sldMk cId="2431198966" sldId="431"/>
            <ac:spMk id="3" creationId="{1115F17E-010B-4B89-8C4D-0EB680076636}"/>
          </ac:spMkLst>
        </pc:spChg>
        <pc:spChg chg="mod">
          <ac:chgData name="Johnson, Chad" userId="29e26967-ee32-4210-a1e6-19e5305e9c5f" providerId="ADAL" clId="{72A25E36-FEA2-4DC1-AA03-FBD71FDE550A}" dt="2020-03-02T17:59:16.407" v="70" actId="1076"/>
          <ac:spMkLst>
            <pc:docMk/>
            <pc:sldMk cId="2431198966" sldId="431"/>
            <ac:spMk id="6" creationId="{D9976E4E-BCC1-49CE-B788-EB0284069D31}"/>
          </ac:spMkLst>
        </pc:spChg>
        <pc:spChg chg="mod">
          <ac:chgData name="Johnson, Chad" userId="29e26967-ee32-4210-a1e6-19e5305e9c5f" providerId="ADAL" clId="{72A25E36-FEA2-4DC1-AA03-FBD71FDE550A}" dt="2020-03-02T17:59:20.555" v="71" actId="1076"/>
          <ac:spMkLst>
            <pc:docMk/>
            <pc:sldMk cId="2431198966" sldId="431"/>
            <ac:spMk id="8" creationId="{924BA4BC-D6A2-451C-95A1-339577307174}"/>
          </ac:spMkLst>
        </pc:spChg>
      </pc:sldChg>
      <pc:sldChg chg="addSp delSp modSp mod">
        <pc:chgData name="Johnson, Chad" userId="29e26967-ee32-4210-a1e6-19e5305e9c5f" providerId="ADAL" clId="{72A25E36-FEA2-4DC1-AA03-FBD71FDE550A}" dt="2020-03-02T18:17:48.110" v="555" actId="255"/>
        <pc:sldMkLst>
          <pc:docMk/>
          <pc:sldMk cId="1102312703" sldId="432"/>
        </pc:sldMkLst>
        <pc:spChg chg="mod">
          <ac:chgData name="Johnson, Chad" userId="29e26967-ee32-4210-a1e6-19e5305e9c5f" providerId="ADAL" clId="{72A25E36-FEA2-4DC1-AA03-FBD71FDE550A}" dt="2020-03-02T18:17:48.110" v="555" actId="255"/>
          <ac:spMkLst>
            <pc:docMk/>
            <pc:sldMk cId="1102312703" sldId="432"/>
            <ac:spMk id="3" creationId="{9EBD0227-E282-4B6A-95A1-BD689942A527}"/>
          </ac:spMkLst>
        </pc:spChg>
        <pc:spChg chg="add del mod">
          <ac:chgData name="Johnson, Chad" userId="29e26967-ee32-4210-a1e6-19e5305e9c5f" providerId="ADAL" clId="{72A25E36-FEA2-4DC1-AA03-FBD71FDE550A}" dt="2020-03-02T18:00:42.526" v="77"/>
          <ac:spMkLst>
            <pc:docMk/>
            <pc:sldMk cId="1102312703" sldId="432"/>
            <ac:spMk id="4" creationId="{26E3DC26-E088-454E-A01F-F00FA66AE2F7}"/>
          </ac:spMkLst>
        </pc:spChg>
      </pc:sldChg>
      <pc:sldChg chg="addSp modSp mod">
        <pc:chgData name="Johnson, Chad" userId="29e26967-ee32-4210-a1e6-19e5305e9c5f" providerId="ADAL" clId="{72A25E36-FEA2-4DC1-AA03-FBD71FDE550A}" dt="2020-03-02T18:42:57.075" v="766" actId="20577"/>
        <pc:sldMkLst>
          <pc:docMk/>
          <pc:sldMk cId="2923339470" sldId="433"/>
        </pc:sldMkLst>
        <pc:spChg chg="mod">
          <ac:chgData name="Johnson, Chad" userId="29e26967-ee32-4210-a1e6-19e5305e9c5f" providerId="ADAL" clId="{72A25E36-FEA2-4DC1-AA03-FBD71FDE550A}" dt="2020-03-02T18:18:44.878" v="628" actId="14100"/>
          <ac:spMkLst>
            <pc:docMk/>
            <pc:sldMk cId="2923339470" sldId="433"/>
            <ac:spMk id="3" creationId="{4DF0F41E-A9B8-4896-AB55-4F6516340FFC}"/>
          </ac:spMkLst>
        </pc:spChg>
        <pc:graphicFrameChg chg="add mod modGraphic">
          <ac:chgData name="Johnson, Chad" userId="29e26967-ee32-4210-a1e6-19e5305e9c5f" providerId="ADAL" clId="{72A25E36-FEA2-4DC1-AA03-FBD71FDE550A}" dt="2020-03-02T18:42:57.075" v="766" actId="20577"/>
          <ac:graphicFrameMkLst>
            <pc:docMk/>
            <pc:sldMk cId="2923339470" sldId="433"/>
            <ac:graphicFrameMk id="4" creationId="{526361AC-4FBD-4E35-A4AF-7BB9C6BDA871}"/>
          </ac:graphicFrameMkLst>
        </pc:graphicFrameChg>
      </pc:sldChg>
      <pc:sldChg chg="modSp mod">
        <pc:chgData name="Johnson, Chad" userId="29e26967-ee32-4210-a1e6-19e5305e9c5f" providerId="ADAL" clId="{72A25E36-FEA2-4DC1-AA03-FBD71FDE550A}" dt="2020-03-02T18:43:41.761" v="777" actId="20577"/>
        <pc:sldMkLst>
          <pc:docMk/>
          <pc:sldMk cId="3675144986" sldId="434"/>
        </pc:sldMkLst>
        <pc:spChg chg="mod">
          <ac:chgData name="Johnson, Chad" userId="29e26967-ee32-4210-a1e6-19e5305e9c5f" providerId="ADAL" clId="{72A25E36-FEA2-4DC1-AA03-FBD71FDE550A}" dt="2020-03-02T18:43:18.098" v="767" actId="14100"/>
          <ac:spMkLst>
            <pc:docMk/>
            <pc:sldMk cId="3675144986" sldId="434"/>
            <ac:spMk id="2" creationId="{1F626865-AC47-4303-88E0-E963117C3B68}"/>
          </ac:spMkLst>
        </pc:spChg>
        <pc:spChg chg="mod">
          <ac:chgData name="Johnson, Chad" userId="29e26967-ee32-4210-a1e6-19e5305e9c5f" providerId="ADAL" clId="{72A25E36-FEA2-4DC1-AA03-FBD71FDE550A}" dt="2020-03-02T18:43:41.761" v="777" actId="20577"/>
          <ac:spMkLst>
            <pc:docMk/>
            <pc:sldMk cId="3675144986" sldId="434"/>
            <ac:spMk id="3" creationId="{1115F17E-010B-4B89-8C4D-0EB680076636}"/>
          </ac:spMkLst>
        </pc:spChg>
        <pc:spChg chg="mod">
          <ac:chgData name="Johnson, Chad" userId="29e26967-ee32-4210-a1e6-19e5305e9c5f" providerId="ADAL" clId="{72A25E36-FEA2-4DC1-AA03-FBD71FDE550A}" dt="2020-03-02T18:43:21.715" v="768" actId="1076"/>
          <ac:spMkLst>
            <pc:docMk/>
            <pc:sldMk cId="3675144986" sldId="434"/>
            <ac:spMk id="6" creationId="{D9976E4E-BCC1-49CE-B788-EB0284069D31}"/>
          </ac:spMkLst>
        </pc:spChg>
        <pc:spChg chg="mod">
          <ac:chgData name="Johnson, Chad" userId="29e26967-ee32-4210-a1e6-19e5305e9c5f" providerId="ADAL" clId="{72A25E36-FEA2-4DC1-AA03-FBD71FDE550A}" dt="2020-03-02T18:43:38.216" v="773"/>
          <ac:spMkLst>
            <pc:docMk/>
            <pc:sldMk cId="3675144986" sldId="434"/>
            <ac:spMk id="8" creationId="{63768783-B05E-4CE0-A6A5-0CF0BA48419D}"/>
          </ac:spMkLst>
        </pc:spChg>
      </pc:sldChg>
      <pc:sldChg chg="modSp mod">
        <pc:chgData name="Johnson, Chad" userId="29e26967-ee32-4210-a1e6-19e5305e9c5f" providerId="ADAL" clId="{72A25E36-FEA2-4DC1-AA03-FBD71FDE550A}" dt="2020-03-02T20:05:10.359" v="1602" actId="20577"/>
        <pc:sldMkLst>
          <pc:docMk/>
          <pc:sldMk cId="1115464655" sldId="437"/>
        </pc:sldMkLst>
        <pc:spChg chg="mod">
          <ac:chgData name="Johnson, Chad" userId="29e26967-ee32-4210-a1e6-19e5305e9c5f" providerId="ADAL" clId="{72A25E36-FEA2-4DC1-AA03-FBD71FDE550A}" dt="2020-03-02T20:05:10.359" v="1602" actId="20577"/>
          <ac:spMkLst>
            <pc:docMk/>
            <pc:sldMk cId="1115464655" sldId="437"/>
            <ac:spMk id="3" creationId="{00000000-0000-0000-0000-000000000000}"/>
          </ac:spMkLst>
        </pc:spChg>
      </pc:sldChg>
      <pc:sldChg chg="modSp mod">
        <pc:chgData name="Johnson, Chad" userId="29e26967-ee32-4210-a1e6-19e5305e9c5f" providerId="ADAL" clId="{72A25E36-FEA2-4DC1-AA03-FBD71FDE550A}" dt="2020-03-02T20:05:25.518" v="1604" actId="255"/>
        <pc:sldMkLst>
          <pc:docMk/>
          <pc:sldMk cId="216327189" sldId="438"/>
        </pc:sldMkLst>
        <pc:spChg chg="mod">
          <ac:chgData name="Johnson, Chad" userId="29e26967-ee32-4210-a1e6-19e5305e9c5f" providerId="ADAL" clId="{72A25E36-FEA2-4DC1-AA03-FBD71FDE550A}" dt="2020-03-02T20:05:25.518" v="1604" actId="255"/>
          <ac:spMkLst>
            <pc:docMk/>
            <pc:sldMk cId="216327189" sldId="438"/>
            <ac:spMk id="3" creationId="{00000000-0000-0000-0000-000000000000}"/>
          </ac:spMkLst>
        </pc:spChg>
      </pc:sldChg>
      <pc:sldChg chg="modSp mod">
        <pc:chgData name="Johnson, Chad" userId="29e26967-ee32-4210-a1e6-19e5305e9c5f" providerId="ADAL" clId="{72A25E36-FEA2-4DC1-AA03-FBD71FDE550A}" dt="2020-03-02T20:48:13.367" v="2872" actId="20577"/>
        <pc:sldMkLst>
          <pc:docMk/>
          <pc:sldMk cId="3537471033" sldId="439"/>
        </pc:sldMkLst>
        <pc:spChg chg="mod">
          <ac:chgData name="Johnson, Chad" userId="29e26967-ee32-4210-a1e6-19e5305e9c5f" providerId="ADAL" clId="{72A25E36-FEA2-4DC1-AA03-FBD71FDE550A}" dt="2020-03-02T20:48:13.367" v="2872" actId="20577"/>
          <ac:spMkLst>
            <pc:docMk/>
            <pc:sldMk cId="3537471033" sldId="439"/>
            <ac:spMk id="3" creationId="{00000000-0000-0000-0000-000000000000}"/>
          </ac:spMkLst>
        </pc:spChg>
      </pc:sldChg>
      <pc:sldChg chg="modSp del mod">
        <pc:chgData name="Johnson, Chad" userId="29e26967-ee32-4210-a1e6-19e5305e9c5f" providerId="ADAL" clId="{72A25E36-FEA2-4DC1-AA03-FBD71FDE550A}" dt="2020-03-02T20:35:51.234" v="2125" actId="2696"/>
        <pc:sldMkLst>
          <pc:docMk/>
          <pc:sldMk cId="2436974024" sldId="440"/>
        </pc:sldMkLst>
        <pc:spChg chg="mod">
          <ac:chgData name="Johnson, Chad" userId="29e26967-ee32-4210-a1e6-19e5305e9c5f" providerId="ADAL" clId="{72A25E36-FEA2-4DC1-AA03-FBD71FDE550A}" dt="2020-03-02T20:33:02.056" v="2002" actId="20577"/>
          <ac:spMkLst>
            <pc:docMk/>
            <pc:sldMk cId="2436974024" sldId="440"/>
            <ac:spMk id="2" creationId="{00000000-0000-0000-0000-000000000000}"/>
          </ac:spMkLst>
        </pc:spChg>
      </pc:sldChg>
      <pc:sldChg chg="modSp del mod">
        <pc:chgData name="Johnson, Chad" userId="29e26967-ee32-4210-a1e6-19e5305e9c5f" providerId="ADAL" clId="{72A25E36-FEA2-4DC1-AA03-FBD71FDE550A}" dt="2020-03-02T20:43:58.171" v="2606" actId="2696"/>
        <pc:sldMkLst>
          <pc:docMk/>
          <pc:sldMk cId="2057213888" sldId="441"/>
        </pc:sldMkLst>
        <pc:spChg chg="mod">
          <ac:chgData name="Johnson, Chad" userId="29e26967-ee32-4210-a1e6-19e5305e9c5f" providerId="ADAL" clId="{72A25E36-FEA2-4DC1-AA03-FBD71FDE550A}" dt="2020-03-02T20:43:53.577" v="2605" actId="20577"/>
          <ac:spMkLst>
            <pc:docMk/>
            <pc:sldMk cId="2057213888" sldId="441"/>
            <ac:spMk id="3" creationId="{14E3E534-F399-4498-8080-34D36114AD1A}"/>
          </ac:spMkLst>
        </pc:spChg>
      </pc:sldChg>
      <pc:sldChg chg="modSp mod">
        <pc:chgData name="Johnson, Chad" userId="29e26967-ee32-4210-a1e6-19e5305e9c5f" providerId="ADAL" clId="{72A25E36-FEA2-4DC1-AA03-FBD71FDE550A}" dt="2020-03-02T20:53:28.367" v="3009" actId="20577"/>
        <pc:sldMkLst>
          <pc:docMk/>
          <pc:sldMk cId="142017125" sldId="442"/>
        </pc:sldMkLst>
        <pc:spChg chg="mod">
          <ac:chgData name="Johnson, Chad" userId="29e26967-ee32-4210-a1e6-19e5305e9c5f" providerId="ADAL" clId="{72A25E36-FEA2-4DC1-AA03-FBD71FDE550A}" dt="2020-03-02T20:53:28.367" v="3009" actId="20577"/>
          <ac:spMkLst>
            <pc:docMk/>
            <pc:sldMk cId="142017125" sldId="442"/>
            <ac:spMk id="3" creationId="{00000000-0000-0000-0000-000000000000}"/>
          </ac:spMkLst>
        </pc:spChg>
      </pc:sldChg>
      <pc:sldChg chg="modSp add mod">
        <pc:chgData name="Johnson, Chad" userId="29e26967-ee32-4210-a1e6-19e5305e9c5f" providerId="ADAL" clId="{72A25E36-FEA2-4DC1-AA03-FBD71FDE550A}" dt="2020-03-02T17:53:15.379" v="23" actId="6549"/>
        <pc:sldMkLst>
          <pc:docMk/>
          <pc:sldMk cId="1868700748" sldId="443"/>
        </pc:sldMkLst>
        <pc:spChg chg="mod">
          <ac:chgData name="Johnson, Chad" userId="29e26967-ee32-4210-a1e6-19e5305e9c5f" providerId="ADAL" clId="{72A25E36-FEA2-4DC1-AA03-FBD71FDE550A}" dt="2020-03-02T17:53:15.379" v="23" actId="6549"/>
          <ac:spMkLst>
            <pc:docMk/>
            <pc:sldMk cId="1868700748" sldId="443"/>
            <ac:spMk id="3" creationId="{00000000-0000-0000-0000-000000000000}"/>
          </ac:spMkLst>
        </pc:spChg>
      </pc:sldChg>
      <pc:sldChg chg="addSp delSp modSp add mod setBg">
        <pc:chgData name="Johnson, Chad" userId="29e26967-ee32-4210-a1e6-19e5305e9c5f" providerId="ADAL" clId="{72A25E36-FEA2-4DC1-AA03-FBD71FDE550A}" dt="2020-03-02T17:48:29.875" v="20" actId="1076"/>
        <pc:sldMkLst>
          <pc:docMk/>
          <pc:sldMk cId="2248279334" sldId="444"/>
        </pc:sldMkLst>
        <pc:spChg chg="del">
          <ac:chgData name="Johnson, Chad" userId="29e26967-ee32-4210-a1e6-19e5305e9c5f" providerId="ADAL" clId="{72A25E36-FEA2-4DC1-AA03-FBD71FDE550A}" dt="2020-03-02T17:45:20.511" v="9"/>
          <ac:spMkLst>
            <pc:docMk/>
            <pc:sldMk cId="2248279334" sldId="444"/>
            <ac:spMk id="2" creationId="{DB4AEF81-C18B-4D6F-86B6-003CCD2D630D}"/>
          </ac:spMkLst>
        </pc:spChg>
        <pc:spChg chg="del">
          <ac:chgData name="Johnson, Chad" userId="29e26967-ee32-4210-a1e6-19e5305e9c5f" providerId="ADAL" clId="{72A25E36-FEA2-4DC1-AA03-FBD71FDE550A}" dt="2020-03-02T17:45:20.511" v="9"/>
          <ac:spMkLst>
            <pc:docMk/>
            <pc:sldMk cId="2248279334" sldId="444"/>
            <ac:spMk id="3" creationId="{D50E860D-D384-4948-B81D-47ACF9105120}"/>
          </ac:spMkLst>
        </pc:spChg>
        <pc:picChg chg="add mod">
          <ac:chgData name="Johnson, Chad" userId="29e26967-ee32-4210-a1e6-19e5305e9c5f" providerId="ADAL" clId="{72A25E36-FEA2-4DC1-AA03-FBD71FDE550A}" dt="2020-03-02T17:48:29.875" v="20" actId="1076"/>
          <ac:picMkLst>
            <pc:docMk/>
            <pc:sldMk cId="2248279334" sldId="444"/>
            <ac:picMk id="4" creationId="{10CB412F-7B2F-4AC5-86C6-2D5F87EFD947}"/>
          </ac:picMkLst>
        </pc:picChg>
      </pc:sldChg>
      <pc:sldChg chg="addSp modSp add mod setBg">
        <pc:chgData name="Johnson, Chad" userId="29e26967-ee32-4210-a1e6-19e5305e9c5f" providerId="ADAL" clId="{72A25E36-FEA2-4DC1-AA03-FBD71FDE550A}" dt="2020-03-02T17:54:48.533" v="36"/>
        <pc:sldMkLst>
          <pc:docMk/>
          <pc:sldMk cId="2576767443" sldId="445"/>
        </pc:sldMkLst>
        <pc:spChg chg="mod">
          <ac:chgData name="Johnson, Chad" userId="29e26967-ee32-4210-a1e6-19e5305e9c5f" providerId="ADAL" clId="{72A25E36-FEA2-4DC1-AA03-FBD71FDE550A}" dt="2020-03-02T17:54:40.604" v="35" actId="207"/>
          <ac:spMkLst>
            <pc:docMk/>
            <pc:sldMk cId="2576767443" sldId="445"/>
            <ac:spMk id="2" creationId="{00000000-0000-0000-0000-000000000000}"/>
          </ac:spMkLst>
        </pc:spChg>
        <pc:spChg chg="mod">
          <ac:chgData name="Johnson, Chad" userId="29e26967-ee32-4210-a1e6-19e5305e9c5f" providerId="ADAL" clId="{72A25E36-FEA2-4DC1-AA03-FBD71FDE550A}" dt="2020-03-02T17:54:35.966" v="34" actId="207"/>
          <ac:spMkLst>
            <pc:docMk/>
            <pc:sldMk cId="2576767443" sldId="445"/>
            <ac:spMk id="3" creationId="{00000000-0000-0000-0000-000000000000}"/>
          </ac:spMkLst>
        </pc:spChg>
        <pc:picChg chg="add mod">
          <ac:chgData name="Johnson, Chad" userId="29e26967-ee32-4210-a1e6-19e5305e9c5f" providerId="ADAL" clId="{72A25E36-FEA2-4DC1-AA03-FBD71FDE550A}" dt="2020-03-02T17:54:48.533" v="36"/>
          <ac:picMkLst>
            <pc:docMk/>
            <pc:sldMk cId="2576767443" sldId="445"/>
            <ac:picMk id="4" creationId="{A158B384-6B80-41DC-8722-FB20893FEA0E}"/>
          </ac:picMkLst>
        </pc:picChg>
      </pc:sldChg>
      <pc:sldChg chg="addSp modSp add mod">
        <pc:chgData name="Johnson, Chad" userId="29e26967-ee32-4210-a1e6-19e5305e9c5f" providerId="ADAL" clId="{72A25E36-FEA2-4DC1-AA03-FBD71FDE550A}" dt="2020-03-02T19:40:28.524" v="1090" actId="20577"/>
        <pc:sldMkLst>
          <pc:docMk/>
          <pc:sldMk cId="443594834" sldId="446"/>
        </pc:sldMkLst>
        <pc:spChg chg="mod">
          <ac:chgData name="Johnson, Chad" userId="29e26967-ee32-4210-a1e6-19e5305e9c5f" providerId="ADAL" clId="{72A25E36-FEA2-4DC1-AA03-FBD71FDE550A}" dt="2020-03-02T18:55:30.852" v="815" actId="14100"/>
          <ac:spMkLst>
            <pc:docMk/>
            <pc:sldMk cId="443594834" sldId="446"/>
            <ac:spMk id="2" creationId="{00000000-0000-0000-0000-000000000000}"/>
          </ac:spMkLst>
        </pc:spChg>
        <pc:spChg chg="mod">
          <ac:chgData name="Johnson, Chad" userId="29e26967-ee32-4210-a1e6-19e5305e9c5f" providerId="ADAL" clId="{72A25E36-FEA2-4DC1-AA03-FBD71FDE550A}" dt="2020-03-02T19:40:28.524" v="1090" actId="20577"/>
          <ac:spMkLst>
            <pc:docMk/>
            <pc:sldMk cId="443594834" sldId="446"/>
            <ac:spMk id="3" creationId="{00000000-0000-0000-0000-000000000000}"/>
          </ac:spMkLst>
        </pc:spChg>
        <pc:picChg chg="add mod">
          <ac:chgData name="Johnson, Chad" userId="29e26967-ee32-4210-a1e6-19e5305e9c5f" providerId="ADAL" clId="{72A25E36-FEA2-4DC1-AA03-FBD71FDE550A}" dt="2020-03-02T18:54:03.258" v="811" actId="1076"/>
          <ac:picMkLst>
            <pc:docMk/>
            <pc:sldMk cId="443594834" sldId="446"/>
            <ac:picMk id="4" creationId="{FBB5FAF4-3387-4104-B5D9-4F7A9EC5CD17}"/>
          </ac:picMkLst>
        </pc:picChg>
      </pc:sldChg>
      <pc:sldChg chg="addSp delSp modSp add mod">
        <pc:chgData name="Johnson, Chad" userId="29e26967-ee32-4210-a1e6-19e5305e9c5f" providerId="ADAL" clId="{72A25E36-FEA2-4DC1-AA03-FBD71FDE550A}" dt="2020-03-02T18:59:13.038" v="827" actId="14100"/>
        <pc:sldMkLst>
          <pc:docMk/>
          <pc:sldMk cId="160107732" sldId="447"/>
        </pc:sldMkLst>
        <pc:spChg chg="mod">
          <ac:chgData name="Johnson, Chad" userId="29e26967-ee32-4210-a1e6-19e5305e9c5f" providerId="ADAL" clId="{72A25E36-FEA2-4DC1-AA03-FBD71FDE550A}" dt="2020-03-02T18:59:13.038" v="827" actId="14100"/>
          <ac:spMkLst>
            <pc:docMk/>
            <pc:sldMk cId="160107732" sldId="447"/>
            <ac:spMk id="3" creationId="{00000000-0000-0000-0000-000000000000}"/>
          </ac:spMkLst>
        </pc:spChg>
        <pc:spChg chg="add del">
          <ac:chgData name="Johnson, Chad" userId="29e26967-ee32-4210-a1e6-19e5305e9c5f" providerId="ADAL" clId="{72A25E36-FEA2-4DC1-AA03-FBD71FDE550A}" dt="2020-03-02T18:59:00.072" v="824"/>
          <ac:spMkLst>
            <pc:docMk/>
            <pc:sldMk cId="160107732" sldId="447"/>
            <ac:spMk id="4" creationId="{7420C3F4-FDF4-46C1-90BE-4A112F7B3BB7}"/>
          </ac:spMkLst>
        </pc:spChg>
        <pc:picChg chg="add mod">
          <ac:chgData name="Johnson, Chad" userId="29e26967-ee32-4210-a1e6-19e5305e9c5f" providerId="ADAL" clId="{72A25E36-FEA2-4DC1-AA03-FBD71FDE550A}" dt="2020-03-02T18:59:07.801" v="826" actId="1076"/>
          <ac:picMkLst>
            <pc:docMk/>
            <pc:sldMk cId="160107732" sldId="447"/>
            <ac:picMk id="5" creationId="{F74E7195-7EA3-47F4-881C-9A44976C6E41}"/>
          </ac:picMkLst>
        </pc:picChg>
      </pc:sldChg>
      <pc:sldChg chg="addSp modSp add mod">
        <pc:chgData name="Johnson, Chad" userId="29e26967-ee32-4210-a1e6-19e5305e9c5f" providerId="ADAL" clId="{72A25E36-FEA2-4DC1-AA03-FBD71FDE550A}" dt="2020-03-02T19:41:19.827" v="1091" actId="20577"/>
        <pc:sldMkLst>
          <pc:docMk/>
          <pc:sldMk cId="3481526980" sldId="448"/>
        </pc:sldMkLst>
        <pc:spChg chg="mod">
          <ac:chgData name="Johnson, Chad" userId="29e26967-ee32-4210-a1e6-19e5305e9c5f" providerId="ADAL" clId="{72A25E36-FEA2-4DC1-AA03-FBD71FDE550A}" dt="2020-03-02T19:41:19.827" v="1091" actId="20577"/>
          <ac:spMkLst>
            <pc:docMk/>
            <pc:sldMk cId="3481526980" sldId="448"/>
            <ac:spMk id="3" creationId="{00000000-0000-0000-0000-000000000000}"/>
          </ac:spMkLst>
        </pc:spChg>
        <pc:picChg chg="add mod">
          <ac:chgData name="Johnson, Chad" userId="29e26967-ee32-4210-a1e6-19e5305e9c5f" providerId="ADAL" clId="{72A25E36-FEA2-4DC1-AA03-FBD71FDE550A}" dt="2020-03-02T18:59:57.174" v="831" actId="1076"/>
          <ac:picMkLst>
            <pc:docMk/>
            <pc:sldMk cId="3481526980" sldId="448"/>
            <ac:picMk id="4" creationId="{BF519FD2-9ECB-4F3A-B48B-BE127E4DD6AE}"/>
          </ac:picMkLst>
        </pc:picChg>
      </pc:sldChg>
      <pc:sldChg chg="modSp add mod">
        <pc:chgData name="Johnson, Chad" userId="29e26967-ee32-4210-a1e6-19e5305e9c5f" providerId="ADAL" clId="{72A25E36-FEA2-4DC1-AA03-FBD71FDE550A}" dt="2020-03-02T20:28:21.903" v="1809" actId="20577"/>
        <pc:sldMkLst>
          <pc:docMk/>
          <pc:sldMk cId="1939677361" sldId="449"/>
        </pc:sldMkLst>
        <pc:spChg chg="mod">
          <ac:chgData name="Johnson, Chad" userId="29e26967-ee32-4210-a1e6-19e5305e9c5f" providerId="ADAL" clId="{72A25E36-FEA2-4DC1-AA03-FBD71FDE550A}" dt="2020-03-02T20:28:21.903" v="1809" actId="20577"/>
          <ac:spMkLst>
            <pc:docMk/>
            <pc:sldMk cId="1939677361" sldId="449"/>
            <ac:spMk id="3" creationId="{00000000-0000-0000-0000-000000000000}"/>
          </ac:spMkLst>
        </pc:spChg>
      </pc:sldChg>
      <pc:sldChg chg="modSp add del mod">
        <pc:chgData name="Johnson, Chad" userId="29e26967-ee32-4210-a1e6-19e5305e9c5f" providerId="ADAL" clId="{72A25E36-FEA2-4DC1-AA03-FBD71FDE550A}" dt="2020-03-02T19:43:26.604" v="1435" actId="2696"/>
        <pc:sldMkLst>
          <pc:docMk/>
          <pc:sldMk cId="2472181321" sldId="449"/>
        </pc:sldMkLst>
        <pc:spChg chg="mod">
          <ac:chgData name="Johnson, Chad" userId="29e26967-ee32-4210-a1e6-19e5305e9c5f" providerId="ADAL" clId="{72A25E36-FEA2-4DC1-AA03-FBD71FDE550A}" dt="2020-03-02T19:41:46.930" v="1119" actId="20577"/>
          <ac:spMkLst>
            <pc:docMk/>
            <pc:sldMk cId="2472181321" sldId="449"/>
            <ac:spMk id="2" creationId="{681E385E-616A-4065-A8EA-56E015B36831}"/>
          </ac:spMkLst>
        </pc:spChg>
        <pc:spChg chg="mod">
          <ac:chgData name="Johnson, Chad" userId="29e26967-ee32-4210-a1e6-19e5305e9c5f" providerId="ADAL" clId="{72A25E36-FEA2-4DC1-AA03-FBD71FDE550A}" dt="2020-03-02T19:43:22.115" v="1434" actId="6549"/>
          <ac:spMkLst>
            <pc:docMk/>
            <pc:sldMk cId="2472181321" sldId="449"/>
            <ac:spMk id="3" creationId="{2BF6EE90-229D-43F5-8A95-6CC5420E6905}"/>
          </ac:spMkLst>
        </pc:spChg>
      </pc:sldChg>
      <pc:sldChg chg="modSp add mod">
        <pc:chgData name="Johnson, Chad" userId="29e26967-ee32-4210-a1e6-19e5305e9c5f" providerId="ADAL" clId="{72A25E36-FEA2-4DC1-AA03-FBD71FDE550A}" dt="2020-03-02T20:42:56.839" v="2603" actId="20577"/>
        <pc:sldMkLst>
          <pc:docMk/>
          <pc:sldMk cId="3400530702" sldId="450"/>
        </pc:sldMkLst>
        <pc:spChg chg="mod">
          <ac:chgData name="Johnson, Chad" userId="29e26967-ee32-4210-a1e6-19e5305e9c5f" providerId="ADAL" clId="{72A25E36-FEA2-4DC1-AA03-FBD71FDE550A}" dt="2020-03-02T20:42:56.839" v="2603" actId="20577"/>
          <ac:spMkLst>
            <pc:docMk/>
            <pc:sldMk cId="3400530702" sldId="450"/>
            <ac:spMk id="3" creationId="{14E3E534-F399-4498-8080-34D36114AD1A}"/>
          </ac:spMkLst>
        </pc:spChg>
      </pc:sldChg>
      <pc:sldChg chg="modSp add mod">
        <pc:chgData name="Johnson, Chad" userId="29e26967-ee32-4210-a1e6-19e5305e9c5f" providerId="ADAL" clId="{72A25E36-FEA2-4DC1-AA03-FBD71FDE550A}" dt="2020-03-02T20:54:31.809" v="3020" actId="255"/>
        <pc:sldMkLst>
          <pc:docMk/>
          <pc:sldMk cId="314631446" sldId="451"/>
        </pc:sldMkLst>
        <pc:spChg chg="mod">
          <ac:chgData name="Johnson, Chad" userId="29e26967-ee32-4210-a1e6-19e5305e9c5f" providerId="ADAL" clId="{72A25E36-FEA2-4DC1-AA03-FBD71FDE550A}" dt="2020-03-02T20:54:31.809" v="3020" actId="255"/>
          <ac:spMkLst>
            <pc:docMk/>
            <pc:sldMk cId="314631446" sldId="451"/>
            <ac:spMk id="3" creationId="{00000000-0000-0000-0000-000000000000}"/>
          </ac:spMkLst>
        </pc:spChg>
      </pc:sldChg>
    </pc:docChg>
  </pc:docChgLst>
  <pc:docChgLst>
    <pc:chgData name="Johnson, Chad" userId="29e26967-ee32-4210-a1e6-19e5305e9c5f" providerId="ADAL" clId="{B3D930F0-CCAA-4F58-A97F-CCE84E4ECC51}"/>
    <pc:docChg chg="undo custSel addSld delSld modSld sldOrd">
      <pc:chgData name="Johnson, Chad" userId="29e26967-ee32-4210-a1e6-19e5305e9c5f" providerId="ADAL" clId="{B3D930F0-CCAA-4F58-A97F-CCE84E4ECC51}" dt="2020-02-05T18:35:50.528" v="12083" actId="20577"/>
      <pc:docMkLst>
        <pc:docMk/>
      </pc:docMkLst>
      <pc:sldChg chg="addSp delSp modSp">
        <pc:chgData name="Johnson, Chad" userId="29e26967-ee32-4210-a1e6-19e5305e9c5f" providerId="ADAL" clId="{B3D930F0-CCAA-4F58-A97F-CCE84E4ECC51}" dt="2020-02-03T20:16:57.750" v="102" actId="14100"/>
        <pc:sldMkLst>
          <pc:docMk/>
          <pc:sldMk cId="2762506819" sldId="256"/>
        </pc:sldMkLst>
        <pc:spChg chg="mod">
          <ac:chgData name="Johnson, Chad" userId="29e26967-ee32-4210-a1e6-19e5305e9c5f" providerId="ADAL" clId="{B3D930F0-CCAA-4F58-A97F-CCE84E4ECC51}" dt="2020-02-03T20:16:57.750" v="102" actId="14100"/>
          <ac:spMkLst>
            <pc:docMk/>
            <pc:sldMk cId="2762506819" sldId="256"/>
            <ac:spMk id="2" creationId="{D159C024-82D3-43B7-8864-1EB020588252}"/>
          </ac:spMkLst>
        </pc:spChg>
        <pc:picChg chg="add mod">
          <ac:chgData name="Johnson, Chad" userId="29e26967-ee32-4210-a1e6-19e5305e9c5f" providerId="ADAL" clId="{B3D930F0-CCAA-4F58-A97F-CCE84E4ECC51}" dt="2020-02-03T20:16:35.236" v="76" actId="167"/>
          <ac:picMkLst>
            <pc:docMk/>
            <pc:sldMk cId="2762506819" sldId="256"/>
            <ac:picMk id="1026" creationId="{825C48F9-BCD0-47C8-B760-4A3E2D50FEEB}"/>
          </ac:picMkLst>
        </pc:picChg>
        <pc:picChg chg="del">
          <ac:chgData name="Johnson, Chad" userId="29e26967-ee32-4210-a1e6-19e5305e9c5f" providerId="ADAL" clId="{B3D930F0-CCAA-4F58-A97F-CCE84E4ECC51}" dt="2020-02-03T20:16:14.002" v="70" actId="478"/>
          <ac:picMkLst>
            <pc:docMk/>
            <pc:sldMk cId="2762506819" sldId="256"/>
            <ac:picMk id="1028" creationId="{64854AEA-89FE-4C04-8D22-2D25FC2D31D1}"/>
          </ac:picMkLst>
        </pc:picChg>
      </pc:sldChg>
      <pc:sldChg chg="modSp ord">
        <pc:chgData name="Johnson, Chad" userId="29e26967-ee32-4210-a1e6-19e5305e9c5f" providerId="ADAL" clId="{B3D930F0-CCAA-4F58-A97F-CCE84E4ECC51}" dt="2020-02-05T16:53:03.122" v="8789"/>
        <pc:sldMkLst>
          <pc:docMk/>
          <pc:sldMk cId="1380871736" sldId="292"/>
        </pc:sldMkLst>
        <pc:spChg chg="mod">
          <ac:chgData name="Johnson, Chad" userId="29e26967-ee32-4210-a1e6-19e5305e9c5f" providerId="ADAL" clId="{B3D930F0-CCAA-4F58-A97F-CCE84E4ECC51}" dt="2020-02-03T20:14:34.052" v="66" actId="14100"/>
          <ac:spMkLst>
            <pc:docMk/>
            <pc:sldMk cId="1380871736" sldId="292"/>
            <ac:spMk id="5" creationId="{84A7BF40-C4C8-43F3-9D6E-BA02074ADB32}"/>
          </ac:spMkLst>
        </pc:spChg>
      </pc:sldChg>
      <pc:sldChg chg="modSp">
        <pc:chgData name="Johnson, Chad" userId="29e26967-ee32-4210-a1e6-19e5305e9c5f" providerId="ADAL" clId="{B3D930F0-CCAA-4F58-A97F-CCE84E4ECC51}" dt="2020-02-03T21:05:51.829" v="2668" actId="14100"/>
        <pc:sldMkLst>
          <pc:docMk/>
          <pc:sldMk cId="2839199843" sldId="299"/>
        </pc:sldMkLst>
        <pc:spChg chg="mod">
          <ac:chgData name="Johnson, Chad" userId="29e26967-ee32-4210-a1e6-19e5305e9c5f" providerId="ADAL" clId="{B3D930F0-CCAA-4F58-A97F-CCE84E4ECC51}" dt="2020-02-03T21:05:51.829" v="2668" actId="14100"/>
          <ac:spMkLst>
            <pc:docMk/>
            <pc:sldMk cId="2839199843" sldId="299"/>
            <ac:spMk id="5" creationId="{84A7BF40-C4C8-43F3-9D6E-BA02074ADB32}"/>
          </ac:spMkLst>
        </pc:spChg>
      </pc:sldChg>
      <pc:sldChg chg="modSp ord">
        <pc:chgData name="Johnson, Chad" userId="29e26967-ee32-4210-a1e6-19e5305e9c5f" providerId="ADAL" clId="{B3D930F0-CCAA-4F58-A97F-CCE84E4ECC51}" dt="2020-02-03T21:15:12.899" v="3028" actId="6549"/>
        <pc:sldMkLst>
          <pc:docMk/>
          <pc:sldMk cId="1392138276" sldId="300"/>
        </pc:sldMkLst>
        <pc:spChg chg="mod">
          <ac:chgData name="Johnson, Chad" userId="29e26967-ee32-4210-a1e6-19e5305e9c5f" providerId="ADAL" clId="{B3D930F0-CCAA-4F58-A97F-CCE84E4ECC51}" dt="2020-02-03T21:15:12.899" v="3028" actId="6549"/>
          <ac:spMkLst>
            <pc:docMk/>
            <pc:sldMk cId="1392138276" sldId="300"/>
            <ac:spMk id="5" creationId="{84A7BF40-C4C8-43F3-9D6E-BA02074ADB32}"/>
          </ac:spMkLst>
        </pc:spChg>
      </pc:sldChg>
      <pc:sldChg chg="modSp ord">
        <pc:chgData name="Johnson, Chad" userId="29e26967-ee32-4210-a1e6-19e5305e9c5f" providerId="ADAL" clId="{B3D930F0-CCAA-4F58-A97F-CCE84E4ECC51}" dt="2020-02-05T18:33:48.221" v="12065"/>
        <pc:sldMkLst>
          <pc:docMk/>
          <pc:sldMk cId="1863785125" sldId="301"/>
        </pc:sldMkLst>
        <pc:spChg chg="mod">
          <ac:chgData name="Johnson, Chad" userId="29e26967-ee32-4210-a1e6-19e5305e9c5f" providerId="ADAL" clId="{B3D930F0-CCAA-4F58-A97F-CCE84E4ECC51}" dt="2020-02-03T21:29:04.222" v="3586" actId="20577"/>
          <ac:spMkLst>
            <pc:docMk/>
            <pc:sldMk cId="1863785125" sldId="301"/>
            <ac:spMk id="5" creationId="{84A7BF40-C4C8-43F3-9D6E-BA02074ADB32}"/>
          </ac:spMkLst>
        </pc:spChg>
      </pc:sldChg>
      <pc:sldChg chg="modSp ord">
        <pc:chgData name="Johnson, Chad" userId="29e26967-ee32-4210-a1e6-19e5305e9c5f" providerId="ADAL" clId="{B3D930F0-CCAA-4F58-A97F-CCE84E4ECC51}" dt="2020-02-05T18:33:48.221" v="12065"/>
        <pc:sldMkLst>
          <pc:docMk/>
          <pc:sldMk cId="448561007" sldId="302"/>
        </pc:sldMkLst>
        <pc:spChg chg="mod">
          <ac:chgData name="Johnson, Chad" userId="29e26967-ee32-4210-a1e6-19e5305e9c5f" providerId="ADAL" clId="{B3D930F0-CCAA-4F58-A97F-CCE84E4ECC51}" dt="2020-02-03T21:36:09.877" v="3785" actId="20577"/>
          <ac:spMkLst>
            <pc:docMk/>
            <pc:sldMk cId="448561007" sldId="302"/>
            <ac:spMk id="5" creationId="{84A7BF40-C4C8-43F3-9D6E-BA02074ADB32}"/>
          </ac:spMkLst>
        </pc:spChg>
      </pc:sldChg>
      <pc:sldChg chg="modSp ord">
        <pc:chgData name="Johnson, Chad" userId="29e26967-ee32-4210-a1e6-19e5305e9c5f" providerId="ADAL" clId="{B3D930F0-CCAA-4F58-A97F-CCE84E4ECC51}" dt="2020-02-05T18:33:48.221" v="12065"/>
        <pc:sldMkLst>
          <pc:docMk/>
          <pc:sldMk cId="723949380" sldId="303"/>
        </pc:sldMkLst>
        <pc:spChg chg="mod">
          <ac:chgData name="Johnson, Chad" userId="29e26967-ee32-4210-a1e6-19e5305e9c5f" providerId="ADAL" clId="{B3D930F0-CCAA-4F58-A97F-CCE84E4ECC51}" dt="2020-02-03T21:39:11.398" v="3938" actId="20577"/>
          <ac:spMkLst>
            <pc:docMk/>
            <pc:sldMk cId="723949380" sldId="303"/>
            <ac:spMk id="4" creationId="{AA6E0522-E9B5-48A9-833F-1C6153DEB4FA}"/>
          </ac:spMkLst>
        </pc:spChg>
        <pc:spChg chg="mod">
          <ac:chgData name="Johnson, Chad" userId="29e26967-ee32-4210-a1e6-19e5305e9c5f" providerId="ADAL" clId="{B3D930F0-CCAA-4F58-A97F-CCE84E4ECC51}" dt="2020-02-03T21:39:56.957" v="3945" actId="14100"/>
          <ac:spMkLst>
            <pc:docMk/>
            <pc:sldMk cId="723949380" sldId="303"/>
            <ac:spMk id="5" creationId="{84A7BF40-C4C8-43F3-9D6E-BA02074ADB32}"/>
          </ac:spMkLst>
        </pc:spChg>
      </pc:sldChg>
      <pc:sldChg chg="addSp modSp">
        <pc:chgData name="Johnson, Chad" userId="29e26967-ee32-4210-a1e6-19e5305e9c5f" providerId="ADAL" clId="{B3D930F0-CCAA-4F58-A97F-CCE84E4ECC51}" dt="2020-02-03T20:18:43.180" v="107"/>
        <pc:sldMkLst>
          <pc:docMk/>
          <pc:sldMk cId="44395964" sldId="338"/>
        </pc:sldMkLst>
        <pc:spChg chg="mod">
          <ac:chgData name="Johnson, Chad" userId="29e26967-ee32-4210-a1e6-19e5305e9c5f" providerId="ADAL" clId="{B3D930F0-CCAA-4F58-A97F-CCE84E4ECC51}" dt="2020-02-03T20:09:41.264" v="0" actId="255"/>
          <ac:spMkLst>
            <pc:docMk/>
            <pc:sldMk cId="44395964" sldId="338"/>
            <ac:spMk id="5" creationId="{84A7BF40-C4C8-43F3-9D6E-BA02074ADB32}"/>
          </ac:spMkLst>
        </pc:spChg>
        <pc:picChg chg="add mod">
          <ac:chgData name="Johnson, Chad" userId="29e26967-ee32-4210-a1e6-19e5305e9c5f" providerId="ADAL" clId="{B3D930F0-CCAA-4F58-A97F-CCE84E4ECC51}" dt="2020-02-03T20:18:43.180" v="107"/>
          <ac:picMkLst>
            <pc:docMk/>
            <pc:sldMk cId="44395964" sldId="338"/>
            <ac:picMk id="2050" creationId="{0C8B51A9-FEEA-453F-B5FF-C14DB946027B}"/>
          </ac:picMkLst>
        </pc:picChg>
      </pc:sldChg>
      <pc:sldChg chg="modSp">
        <pc:chgData name="Johnson, Chad" userId="29e26967-ee32-4210-a1e6-19e5305e9c5f" providerId="ADAL" clId="{B3D930F0-CCAA-4F58-A97F-CCE84E4ECC51}" dt="2020-02-03T20:34:41.908" v="1058" actId="1076"/>
        <pc:sldMkLst>
          <pc:docMk/>
          <pc:sldMk cId="2070578623" sldId="339"/>
        </pc:sldMkLst>
        <pc:spChg chg="mod">
          <ac:chgData name="Johnson, Chad" userId="29e26967-ee32-4210-a1e6-19e5305e9c5f" providerId="ADAL" clId="{B3D930F0-CCAA-4F58-A97F-CCE84E4ECC51}" dt="2020-02-03T20:34:36.908" v="1057" actId="14100"/>
          <ac:spMkLst>
            <pc:docMk/>
            <pc:sldMk cId="2070578623" sldId="339"/>
            <ac:spMk id="5" creationId="{84A7BF40-C4C8-43F3-9D6E-BA02074ADB32}"/>
          </ac:spMkLst>
        </pc:spChg>
        <pc:picChg chg="mod">
          <ac:chgData name="Johnson, Chad" userId="29e26967-ee32-4210-a1e6-19e5305e9c5f" providerId="ADAL" clId="{B3D930F0-CCAA-4F58-A97F-CCE84E4ECC51}" dt="2020-02-03T20:34:41.908" v="1058" actId="1076"/>
          <ac:picMkLst>
            <pc:docMk/>
            <pc:sldMk cId="2070578623" sldId="339"/>
            <ac:picMk id="7" creationId="{A50EF513-A160-41E0-8B94-AE0B6B9404E0}"/>
          </ac:picMkLst>
        </pc:picChg>
      </pc:sldChg>
      <pc:sldChg chg="modSp ord">
        <pc:chgData name="Johnson, Chad" userId="29e26967-ee32-4210-a1e6-19e5305e9c5f" providerId="ADAL" clId="{B3D930F0-CCAA-4F58-A97F-CCE84E4ECC51}" dt="2020-02-05T18:35:50.528" v="12083" actId="20577"/>
        <pc:sldMkLst>
          <pc:docMk/>
          <pc:sldMk cId="14393133" sldId="340"/>
        </pc:sldMkLst>
        <pc:spChg chg="mod">
          <ac:chgData name="Johnson, Chad" userId="29e26967-ee32-4210-a1e6-19e5305e9c5f" providerId="ADAL" clId="{B3D930F0-CCAA-4F58-A97F-CCE84E4ECC51}" dt="2020-02-05T18:35:50.528" v="12083" actId="20577"/>
          <ac:spMkLst>
            <pc:docMk/>
            <pc:sldMk cId="14393133" sldId="340"/>
            <ac:spMk id="5" creationId="{84A7BF40-C4C8-43F3-9D6E-BA02074ADB32}"/>
          </ac:spMkLst>
        </pc:spChg>
      </pc:sldChg>
      <pc:sldChg chg="modSp">
        <pc:chgData name="Johnson, Chad" userId="29e26967-ee32-4210-a1e6-19e5305e9c5f" providerId="ADAL" clId="{B3D930F0-CCAA-4F58-A97F-CCE84E4ECC51}" dt="2020-02-05T18:34:52.976" v="12070"/>
        <pc:sldMkLst>
          <pc:docMk/>
          <pc:sldMk cId="1493605767" sldId="341"/>
        </pc:sldMkLst>
        <pc:spChg chg="mod">
          <ac:chgData name="Johnson, Chad" userId="29e26967-ee32-4210-a1e6-19e5305e9c5f" providerId="ADAL" clId="{B3D930F0-CCAA-4F58-A97F-CCE84E4ECC51}" dt="2020-02-05T18:34:52.976" v="12070"/>
          <ac:spMkLst>
            <pc:docMk/>
            <pc:sldMk cId="1493605767" sldId="341"/>
            <ac:spMk id="3" creationId="{1B454197-3A14-46B7-91B0-C955CA0C4F63}"/>
          </ac:spMkLst>
        </pc:spChg>
      </pc:sldChg>
      <pc:sldChg chg="modSp ord">
        <pc:chgData name="Johnson, Chad" userId="29e26967-ee32-4210-a1e6-19e5305e9c5f" providerId="ADAL" clId="{B3D930F0-CCAA-4F58-A97F-CCE84E4ECC51}" dt="2020-02-05T18:33:48.221" v="12065"/>
        <pc:sldMkLst>
          <pc:docMk/>
          <pc:sldMk cId="314727050" sldId="342"/>
        </pc:sldMkLst>
        <pc:spChg chg="mod">
          <ac:chgData name="Johnson, Chad" userId="29e26967-ee32-4210-a1e6-19e5305e9c5f" providerId="ADAL" clId="{B3D930F0-CCAA-4F58-A97F-CCE84E4ECC51}" dt="2020-02-03T21:27:54.280" v="3401" actId="14100"/>
          <ac:spMkLst>
            <pc:docMk/>
            <pc:sldMk cId="314727050" sldId="342"/>
            <ac:spMk id="5" creationId="{84A7BF40-C4C8-43F3-9D6E-BA02074ADB32}"/>
          </ac:spMkLst>
        </pc:spChg>
      </pc:sldChg>
      <pc:sldChg chg="modSp add">
        <pc:chgData name="Johnson, Chad" userId="29e26967-ee32-4210-a1e6-19e5305e9c5f" providerId="ADAL" clId="{B3D930F0-CCAA-4F58-A97F-CCE84E4ECC51}" dt="2020-02-05T17:52:50.947" v="11758"/>
        <pc:sldMkLst>
          <pc:docMk/>
          <pc:sldMk cId="3602925391" sldId="343"/>
        </pc:sldMkLst>
        <pc:spChg chg="mod">
          <ac:chgData name="Johnson, Chad" userId="29e26967-ee32-4210-a1e6-19e5305e9c5f" providerId="ADAL" clId="{B3D930F0-CCAA-4F58-A97F-CCE84E4ECC51}" dt="2020-02-05T17:52:50.947" v="11758"/>
          <ac:spMkLst>
            <pc:docMk/>
            <pc:sldMk cId="3602925391" sldId="343"/>
            <ac:spMk id="5" creationId="{84A7BF40-C4C8-43F3-9D6E-BA02074ADB32}"/>
          </ac:spMkLst>
        </pc:spChg>
      </pc:sldChg>
      <pc:sldChg chg="addSp delSp modSp add del">
        <pc:chgData name="Johnson, Chad" userId="29e26967-ee32-4210-a1e6-19e5305e9c5f" providerId="ADAL" clId="{B3D930F0-CCAA-4F58-A97F-CCE84E4ECC51}" dt="2020-02-03T20:15:29.680" v="69" actId="2696"/>
        <pc:sldMkLst>
          <pc:docMk/>
          <pc:sldMk cId="341660352" sldId="344"/>
        </pc:sldMkLst>
        <pc:spChg chg="del">
          <ac:chgData name="Johnson, Chad" userId="29e26967-ee32-4210-a1e6-19e5305e9c5f" providerId="ADAL" clId="{B3D930F0-CCAA-4F58-A97F-CCE84E4ECC51}" dt="2020-02-03T20:14:57.813" v="68"/>
          <ac:spMkLst>
            <pc:docMk/>
            <pc:sldMk cId="341660352" sldId="344"/>
            <ac:spMk id="2" creationId="{AF95A4E8-063B-438E-B788-4D1EA95494D8}"/>
          </ac:spMkLst>
        </pc:spChg>
        <pc:spChg chg="del">
          <ac:chgData name="Johnson, Chad" userId="29e26967-ee32-4210-a1e6-19e5305e9c5f" providerId="ADAL" clId="{B3D930F0-CCAA-4F58-A97F-CCE84E4ECC51}" dt="2020-02-03T20:14:57.813" v="68"/>
          <ac:spMkLst>
            <pc:docMk/>
            <pc:sldMk cId="341660352" sldId="344"/>
            <ac:spMk id="3" creationId="{68E5262B-16F5-4D86-9CC3-1101F563B61E}"/>
          </ac:spMkLst>
        </pc:spChg>
        <pc:spChg chg="add mod">
          <ac:chgData name="Johnson, Chad" userId="29e26967-ee32-4210-a1e6-19e5305e9c5f" providerId="ADAL" clId="{B3D930F0-CCAA-4F58-A97F-CCE84E4ECC51}" dt="2020-02-03T20:14:57.813" v="68"/>
          <ac:spMkLst>
            <pc:docMk/>
            <pc:sldMk cId="341660352" sldId="344"/>
            <ac:spMk id="4" creationId="{C8866571-C309-4E7E-8E6F-2339A46AE75B}"/>
          </ac:spMkLst>
        </pc:spChg>
        <pc:spChg chg="add mod">
          <ac:chgData name="Johnson, Chad" userId="29e26967-ee32-4210-a1e6-19e5305e9c5f" providerId="ADAL" clId="{B3D930F0-CCAA-4F58-A97F-CCE84E4ECC51}" dt="2020-02-03T20:14:57.813" v="68"/>
          <ac:spMkLst>
            <pc:docMk/>
            <pc:sldMk cId="341660352" sldId="344"/>
            <ac:spMk id="5" creationId="{DB0279B6-A147-4299-AD98-FD09AEF9B544}"/>
          </ac:spMkLst>
        </pc:spChg>
      </pc:sldChg>
      <pc:sldChg chg="modSp add">
        <pc:chgData name="Johnson, Chad" userId="29e26967-ee32-4210-a1e6-19e5305e9c5f" providerId="ADAL" clId="{B3D930F0-CCAA-4F58-A97F-CCE84E4ECC51}" dt="2020-02-05T17:48:16.282" v="11654" actId="255"/>
        <pc:sldMkLst>
          <pc:docMk/>
          <pc:sldMk cId="2190778995" sldId="344"/>
        </pc:sldMkLst>
        <pc:spChg chg="mod">
          <ac:chgData name="Johnson, Chad" userId="29e26967-ee32-4210-a1e6-19e5305e9c5f" providerId="ADAL" clId="{B3D930F0-CCAA-4F58-A97F-CCE84E4ECC51}" dt="2020-02-03T20:20:58.923" v="123" actId="20577"/>
          <ac:spMkLst>
            <pc:docMk/>
            <pc:sldMk cId="2190778995" sldId="344"/>
            <ac:spMk id="2" creationId="{82FA14F9-5B30-491A-9875-72A8AFB2CD7D}"/>
          </ac:spMkLst>
        </pc:spChg>
        <pc:spChg chg="mod">
          <ac:chgData name="Johnson, Chad" userId="29e26967-ee32-4210-a1e6-19e5305e9c5f" providerId="ADAL" clId="{B3D930F0-CCAA-4F58-A97F-CCE84E4ECC51}" dt="2020-02-05T17:48:16.282" v="11654" actId="255"/>
          <ac:spMkLst>
            <pc:docMk/>
            <pc:sldMk cId="2190778995" sldId="344"/>
            <ac:spMk id="3" creationId="{63B0AD38-B7EF-4AAF-93FE-F43E921203DB}"/>
          </ac:spMkLst>
        </pc:spChg>
      </pc:sldChg>
      <pc:sldChg chg="addSp delSp modSp add">
        <pc:chgData name="Johnson, Chad" userId="29e26967-ee32-4210-a1e6-19e5305e9c5f" providerId="ADAL" clId="{B3D930F0-CCAA-4F58-A97F-CCE84E4ECC51}" dt="2020-02-03T21:02:18.871" v="2433" actId="20577"/>
        <pc:sldMkLst>
          <pc:docMk/>
          <pc:sldMk cId="1582733341" sldId="345"/>
        </pc:sldMkLst>
        <pc:spChg chg="mod">
          <ac:chgData name="Johnson, Chad" userId="29e26967-ee32-4210-a1e6-19e5305e9c5f" providerId="ADAL" clId="{B3D930F0-CCAA-4F58-A97F-CCE84E4ECC51}" dt="2020-02-03T20:35:52.696" v="1270"/>
          <ac:spMkLst>
            <pc:docMk/>
            <pc:sldMk cId="1582733341" sldId="345"/>
            <ac:spMk id="2" creationId="{3DDC2E2B-3775-4789-8FB7-B17D3B5134B1}"/>
          </ac:spMkLst>
        </pc:spChg>
        <pc:spChg chg="mod">
          <ac:chgData name="Johnson, Chad" userId="29e26967-ee32-4210-a1e6-19e5305e9c5f" providerId="ADAL" clId="{B3D930F0-CCAA-4F58-A97F-CCE84E4ECC51}" dt="2020-02-03T21:02:18.871" v="2433" actId="20577"/>
          <ac:spMkLst>
            <pc:docMk/>
            <pc:sldMk cId="1582733341" sldId="345"/>
            <ac:spMk id="3" creationId="{D172C507-EFE5-442C-BB51-9E9D3C6736B9}"/>
          </ac:spMkLst>
        </pc:spChg>
        <pc:picChg chg="add del mod">
          <ac:chgData name="Johnson, Chad" userId="29e26967-ee32-4210-a1e6-19e5305e9c5f" providerId="ADAL" clId="{B3D930F0-CCAA-4F58-A97F-CCE84E4ECC51}" dt="2020-02-03T20:41:05.527" v="1335" actId="478"/>
          <ac:picMkLst>
            <pc:docMk/>
            <pc:sldMk cId="1582733341" sldId="345"/>
            <ac:picMk id="3074" creationId="{218BCA74-5487-4650-8ECC-8FB09A8B90B7}"/>
          </ac:picMkLst>
        </pc:picChg>
        <pc:picChg chg="add del mod">
          <ac:chgData name="Johnson, Chad" userId="29e26967-ee32-4210-a1e6-19e5305e9c5f" providerId="ADAL" clId="{B3D930F0-CCAA-4F58-A97F-CCE84E4ECC51}" dt="2020-02-03T20:53:33.384" v="1967"/>
          <ac:picMkLst>
            <pc:docMk/>
            <pc:sldMk cId="1582733341" sldId="345"/>
            <ac:picMk id="3076" creationId="{5A7AEEFD-EB43-4801-8990-4749EA8C13A1}"/>
          </ac:picMkLst>
        </pc:picChg>
      </pc:sldChg>
      <pc:sldChg chg="delSp modSp add">
        <pc:chgData name="Johnson, Chad" userId="29e26967-ee32-4210-a1e6-19e5305e9c5f" providerId="ADAL" clId="{B3D930F0-CCAA-4F58-A97F-CCE84E4ECC51}" dt="2020-02-03T21:05:44.179" v="2667" actId="20577"/>
        <pc:sldMkLst>
          <pc:docMk/>
          <pc:sldMk cId="1964980057" sldId="346"/>
        </pc:sldMkLst>
        <pc:spChg chg="mod">
          <ac:chgData name="Johnson, Chad" userId="29e26967-ee32-4210-a1e6-19e5305e9c5f" providerId="ADAL" clId="{B3D930F0-CCAA-4F58-A97F-CCE84E4ECC51}" dt="2020-02-03T21:05:44.179" v="2667" actId="20577"/>
          <ac:spMkLst>
            <pc:docMk/>
            <pc:sldMk cId="1964980057" sldId="346"/>
            <ac:spMk id="3" creationId="{D172C507-EFE5-442C-BB51-9E9D3C6736B9}"/>
          </ac:spMkLst>
        </pc:spChg>
        <pc:picChg chg="del">
          <ac:chgData name="Johnson, Chad" userId="29e26967-ee32-4210-a1e6-19e5305e9c5f" providerId="ADAL" clId="{B3D930F0-CCAA-4F58-A97F-CCE84E4ECC51}" dt="2020-02-03T21:00:07.662" v="2313"/>
          <ac:picMkLst>
            <pc:docMk/>
            <pc:sldMk cId="1964980057" sldId="346"/>
            <ac:picMk id="3076" creationId="{5A7AEEFD-EB43-4801-8990-4749EA8C13A1}"/>
          </ac:picMkLst>
        </pc:picChg>
      </pc:sldChg>
      <pc:sldChg chg="addSp delSp modSp add">
        <pc:chgData name="Johnson, Chad" userId="29e26967-ee32-4210-a1e6-19e5305e9c5f" providerId="ADAL" clId="{B3D930F0-CCAA-4F58-A97F-CCE84E4ECC51}" dt="2020-02-03T21:20:52.760" v="3357" actId="1076"/>
        <pc:sldMkLst>
          <pc:docMk/>
          <pc:sldMk cId="1774347452" sldId="347"/>
        </pc:sldMkLst>
        <pc:spChg chg="mod">
          <ac:chgData name="Johnson, Chad" userId="29e26967-ee32-4210-a1e6-19e5305e9c5f" providerId="ADAL" clId="{B3D930F0-CCAA-4F58-A97F-CCE84E4ECC51}" dt="2020-02-03T21:20:43.518" v="3354" actId="14100"/>
          <ac:spMkLst>
            <pc:docMk/>
            <pc:sldMk cId="1774347452" sldId="347"/>
            <ac:spMk id="2" creationId="{8F2BA140-AF42-4EFA-9DD0-A0F2BD368BC9}"/>
          </ac:spMkLst>
        </pc:spChg>
        <pc:spChg chg="del">
          <ac:chgData name="Johnson, Chad" userId="29e26967-ee32-4210-a1e6-19e5305e9c5f" providerId="ADAL" clId="{B3D930F0-CCAA-4F58-A97F-CCE84E4ECC51}" dt="2020-02-03T21:14:35.037" v="3019"/>
          <ac:spMkLst>
            <pc:docMk/>
            <pc:sldMk cId="1774347452" sldId="347"/>
            <ac:spMk id="3" creationId="{C5EE39BE-E8BD-441B-A623-53DD90775134}"/>
          </ac:spMkLst>
        </pc:spChg>
        <pc:picChg chg="add mod">
          <ac:chgData name="Johnson, Chad" userId="29e26967-ee32-4210-a1e6-19e5305e9c5f" providerId="ADAL" clId="{B3D930F0-CCAA-4F58-A97F-CCE84E4ECC51}" dt="2020-02-03T21:20:52.760" v="3357" actId="1076"/>
          <ac:picMkLst>
            <pc:docMk/>
            <pc:sldMk cId="1774347452" sldId="347"/>
            <ac:picMk id="4098" creationId="{89E145E7-9BB9-4012-8924-DBFCC7D1F125}"/>
          </ac:picMkLst>
        </pc:picChg>
      </pc:sldChg>
      <pc:sldChg chg="addSp delSp modSp add">
        <pc:chgData name="Johnson, Chad" userId="29e26967-ee32-4210-a1e6-19e5305e9c5f" providerId="ADAL" clId="{B3D930F0-CCAA-4F58-A97F-CCE84E4ECC51}" dt="2020-02-03T21:21:39.133" v="3364" actId="1076"/>
        <pc:sldMkLst>
          <pc:docMk/>
          <pc:sldMk cId="3082065248" sldId="348"/>
        </pc:sldMkLst>
        <pc:spChg chg="add del mod">
          <ac:chgData name="Johnson, Chad" userId="29e26967-ee32-4210-a1e6-19e5305e9c5f" providerId="ADAL" clId="{B3D930F0-CCAA-4F58-A97F-CCE84E4ECC51}" dt="2020-02-03T21:21:30.792" v="3360"/>
          <ac:spMkLst>
            <pc:docMk/>
            <pc:sldMk cId="3082065248" sldId="348"/>
            <ac:spMk id="3" creationId="{89660C8F-2F77-4B0F-84D3-F0D22A6B634C}"/>
          </ac:spMkLst>
        </pc:spChg>
        <pc:picChg chg="del">
          <ac:chgData name="Johnson, Chad" userId="29e26967-ee32-4210-a1e6-19e5305e9c5f" providerId="ADAL" clId="{B3D930F0-CCAA-4F58-A97F-CCE84E4ECC51}" dt="2020-02-03T21:21:28.282" v="3359" actId="478"/>
          <ac:picMkLst>
            <pc:docMk/>
            <pc:sldMk cId="3082065248" sldId="348"/>
            <ac:picMk id="4098" creationId="{89E145E7-9BB9-4012-8924-DBFCC7D1F125}"/>
          </ac:picMkLst>
        </pc:picChg>
        <pc:picChg chg="add mod">
          <ac:chgData name="Johnson, Chad" userId="29e26967-ee32-4210-a1e6-19e5305e9c5f" providerId="ADAL" clId="{B3D930F0-CCAA-4F58-A97F-CCE84E4ECC51}" dt="2020-02-03T21:21:39.133" v="3364" actId="1076"/>
          <ac:picMkLst>
            <pc:docMk/>
            <pc:sldMk cId="3082065248" sldId="348"/>
            <ac:picMk id="6146" creationId="{E4FDE3AC-AA5C-467F-AB76-BDA2886C44D4}"/>
          </ac:picMkLst>
        </pc:picChg>
      </pc:sldChg>
      <pc:sldChg chg="addSp delSp modSp add">
        <pc:chgData name="Johnson, Chad" userId="29e26967-ee32-4210-a1e6-19e5305e9c5f" providerId="ADAL" clId="{B3D930F0-CCAA-4F58-A97F-CCE84E4ECC51}" dt="2020-02-03T21:22:25.679" v="3371" actId="1076"/>
        <pc:sldMkLst>
          <pc:docMk/>
          <pc:sldMk cId="962640099" sldId="349"/>
        </pc:sldMkLst>
        <pc:spChg chg="add del mod">
          <ac:chgData name="Johnson, Chad" userId="29e26967-ee32-4210-a1e6-19e5305e9c5f" providerId="ADAL" clId="{B3D930F0-CCAA-4F58-A97F-CCE84E4ECC51}" dt="2020-02-03T21:22:17.787" v="3368"/>
          <ac:spMkLst>
            <pc:docMk/>
            <pc:sldMk cId="962640099" sldId="349"/>
            <ac:spMk id="3" creationId="{6E2B50C0-0DB7-457E-BBEB-4818D68F9A81}"/>
          </ac:spMkLst>
        </pc:spChg>
        <pc:picChg chg="del">
          <ac:chgData name="Johnson, Chad" userId="29e26967-ee32-4210-a1e6-19e5305e9c5f" providerId="ADAL" clId="{B3D930F0-CCAA-4F58-A97F-CCE84E4ECC51}" dt="2020-02-03T21:22:16.224" v="3367" actId="478"/>
          <ac:picMkLst>
            <pc:docMk/>
            <pc:sldMk cId="962640099" sldId="349"/>
            <ac:picMk id="6146" creationId="{E4FDE3AC-AA5C-467F-AB76-BDA2886C44D4}"/>
          </ac:picMkLst>
        </pc:picChg>
        <pc:picChg chg="add del">
          <ac:chgData name="Johnson, Chad" userId="29e26967-ee32-4210-a1e6-19e5305e9c5f" providerId="ADAL" clId="{B3D930F0-CCAA-4F58-A97F-CCE84E4ECC51}" dt="2020-02-03T21:22:16.224" v="3367" actId="478"/>
          <ac:picMkLst>
            <pc:docMk/>
            <pc:sldMk cId="962640099" sldId="349"/>
            <ac:picMk id="7170" creationId="{31AC433A-5C0C-46E2-A0F3-C7DAAAA20582}"/>
          </ac:picMkLst>
        </pc:picChg>
        <pc:picChg chg="add mod">
          <ac:chgData name="Johnson, Chad" userId="29e26967-ee32-4210-a1e6-19e5305e9c5f" providerId="ADAL" clId="{B3D930F0-CCAA-4F58-A97F-CCE84E4ECC51}" dt="2020-02-03T21:22:25.679" v="3371" actId="1076"/>
          <ac:picMkLst>
            <pc:docMk/>
            <pc:sldMk cId="962640099" sldId="349"/>
            <ac:picMk id="7172" creationId="{6DA966E0-1FFD-495E-83F0-4F463B30045F}"/>
          </ac:picMkLst>
        </pc:picChg>
      </pc:sldChg>
      <pc:sldChg chg="addSp delSp modSp add">
        <pc:chgData name="Johnson, Chad" userId="29e26967-ee32-4210-a1e6-19e5305e9c5f" providerId="ADAL" clId="{B3D930F0-CCAA-4F58-A97F-CCE84E4ECC51}" dt="2020-02-03T21:25:18.671" v="3397" actId="478"/>
        <pc:sldMkLst>
          <pc:docMk/>
          <pc:sldMk cId="1313289750" sldId="350"/>
        </pc:sldMkLst>
        <pc:spChg chg="del">
          <ac:chgData name="Johnson, Chad" userId="29e26967-ee32-4210-a1e6-19e5305e9c5f" providerId="ADAL" clId="{B3D930F0-CCAA-4F58-A97F-CCE84E4ECC51}" dt="2020-02-03T21:25:17.818" v="3396" actId="478"/>
          <ac:spMkLst>
            <pc:docMk/>
            <pc:sldMk cId="1313289750" sldId="350"/>
            <ac:spMk id="2" creationId="{8F2BA140-AF42-4EFA-9DD0-A0F2BD368BC9}"/>
          </ac:spMkLst>
        </pc:spChg>
        <pc:spChg chg="add del mod">
          <ac:chgData name="Johnson, Chad" userId="29e26967-ee32-4210-a1e6-19e5305e9c5f" providerId="ADAL" clId="{B3D930F0-CCAA-4F58-A97F-CCE84E4ECC51}" dt="2020-02-03T21:24:08.902" v="3374"/>
          <ac:spMkLst>
            <pc:docMk/>
            <pc:sldMk cId="1313289750" sldId="350"/>
            <ac:spMk id="3" creationId="{FF9FE5A2-85BA-4715-BFBD-0B1C377C1F8C}"/>
          </ac:spMkLst>
        </pc:spChg>
        <pc:spChg chg="add del mod">
          <ac:chgData name="Johnson, Chad" userId="29e26967-ee32-4210-a1e6-19e5305e9c5f" providerId="ADAL" clId="{B3D930F0-CCAA-4F58-A97F-CCE84E4ECC51}" dt="2020-02-03T21:25:18.671" v="3397" actId="478"/>
          <ac:spMkLst>
            <pc:docMk/>
            <pc:sldMk cId="1313289750" sldId="350"/>
            <ac:spMk id="9" creationId="{5A763966-0BCE-4C55-AFEC-C7D428B28CDA}"/>
          </ac:spMkLst>
        </pc:spChg>
        <pc:picChg chg="add mod">
          <ac:chgData name="Johnson, Chad" userId="29e26967-ee32-4210-a1e6-19e5305e9c5f" providerId="ADAL" clId="{B3D930F0-CCAA-4F58-A97F-CCE84E4ECC51}" dt="2020-02-03T21:24:53.256" v="3386" actId="1076"/>
          <ac:picMkLst>
            <pc:docMk/>
            <pc:sldMk cId="1313289750" sldId="350"/>
            <ac:picMk id="5" creationId="{353FF88F-2B64-4295-9C9B-5F4D08D0A955}"/>
          </ac:picMkLst>
        </pc:picChg>
        <pc:picChg chg="add del mod">
          <ac:chgData name="Johnson, Chad" userId="29e26967-ee32-4210-a1e6-19e5305e9c5f" providerId="ADAL" clId="{B3D930F0-CCAA-4F58-A97F-CCE84E4ECC51}" dt="2020-02-03T21:24:54.946" v="3387"/>
          <ac:picMkLst>
            <pc:docMk/>
            <pc:sldMk cId="1313289750" sldId="350"/>
            <ac:picMk id="7" creationId="{5DE3C3FA-A462-4A2F-B03E-9ECCBE347B81}"/>
          </ac:picMkLst>
        </pc:picChg>
        <pc:picChg chg="del">
          <ac:chgData name="Johnson, Chad" userId="29e26967-ee32-4210-a1e6-19e5305e9c5f" providerId="ADAL" clId="{B3D930F0-CCAA-4F58-A97F-CCE84E4ECC51}" dt="2020-02-03T21:24:07.385" v="3373" actId="478"/>
          <ac:picMkLst>
            <pc:docMk/>
            <pc:sldMk cId="1313289750" sldId="350"/>
            <ac:picMk id="7172" creationId="{6DA966E0-1FFD-495E-83F0-4F463B30045F}"/>
          </ac:picMkLst>
        </pc:picChg>
      </pc:sldChg>
      <pc:sldChg chg="addSp delSp modSp add">
        <pc:chgData name="Johnson, Chad" userId="29e26967-ee32-4210-a1e6-19e5305e9c5f" providerId="ADAL" clId="{B3D930F0-CCAA-4F58-A97F-CCE84E4ECC51}" dt="2020-02-03T21:25:14.263" v="3395" actId="478"/>
        <pc:sldMkLst>
          <pc:docMk/>
          <pc:sldMk cId="1874273238" sldId="351"/>
        </pc:sldMkLst>
        <pc:spChg chg="del">
          <ac:chgData name="Johnson, Chad" userId="29e26967-ee32-4210-a1e6-19e5305e9c5f" providerId="ADAL" clId="{B3D930F0-CCAA-4F58-A97F-CCE84E4ECC51}" dt="2020-02-03T21:25:12.626" v="3394" actId="478"/>
          <ac:spMkLst>
            <pc:docMk/>
            <pc:sldMk cId="1874273238" sldId="351"/>
            <ac:spMk id="2" creationId="{8F2BA140-AF42-4EFA-9DD0-A0F2BD368BC9}"/>
          </ac:spMkLst>
        </pc:spChg>
        <pc:spChg chg="add del mod">
          <ac:chgData name="Johnson, Chad" userId="29e26967-ee32-4210-a1e6-19e5305e9c5f" providerId="ADAL" clId="{B3D930F0-CCAA-4F58-A97F-CCE84E4ECC51}" dt="2020-02-03T21:25:00.706" v="3390"/>
          <ac:spMkLst>
            <pc:docMk/>
            <pc:sldMk cId="1874273238" sldId="351"/>
            <ac:spMk id="4" creationId="{5DD3397C-F5EC-460F-B950-9D0860B428DB}"/>
          </ac:spMkLst>
        </pc:spChg>
        <pc:spChg chg="add del mod">
          <ac:chgData name="Johnson, Chad" userId="29e26967-ee32-4210-a1e6-19e5305e9c5f" providerId="ADAL" clId="{B3D930F0-CCAA-4F58-A97F-CCE84E4ECC51}" dt="2020-02-03T21:25:14.263" v="3395" actId="478"/>
          <ac:spMkLst>
            <pc:docMk/>
            <pc:sldMk cId="1874273238" sldId="351"/>
            <ac:spMk id="8" creationId="{DF33C51B-0014-4A74-89DB-0A381144053D}"/>
          </ac:spMkLst>
        </pc:spChg>
        <pc:picChg chg="del">
          <ac:chgData name="Johnson, Chad" userId="29e26967-ee32-4210-a1e6-19e5305e9c5f" providerId="ADAL" clId="{B3D930F0-CCAA-4F58-A97F-CCE84E4ECC51}" dt="2020-02-03T21:24:59.283" v="3389" actId="478"/>
          <ac:picMkLst>
            <pc:docMk/>
            <pc:sldMk cId="1874273238" sldId="351"/>
            <ac:picMk id="5" creationId="{353FF88F-2B64-4295-9C9B-5F4D08D0A955}"/>
          </ac:picMkLst>
        </pc:picChg>
        <pc:picChg chg="add mod">
          <ac:chgData name="Johnson, Chad" userId="29e26967-ee32-4210-a1e6-19e5305e9c5f" providerId="ADAL" clId="{B3D930F0-CCAA-4F58-A97F-CCE84E4ECC51}" dt="2020-02-03T21:25:10.007" v="3393" actId="1076"/>
          <ac:picMkLst>
            <pc:docMk/>
            <pc:sldMk cId="1874273238" sldId="351"/>
            <ac:picMk id="6" creationId="{8DDACA65-8F4E-404B-970D-CD4C54A3D6D5}"/>
          </ac:picMkLst>
        </pc:picChg>
      </pc:sldChg>
      <pc:sldChg chg="modSp add ord">
        <pc:chgData name="Johnson, Chad" userId="29e26967-ee32-4210-a1e6-19e5305e9c5f" providerId="ADAL" clId="{B3D930F0-CCAA-4F58-A97F-CCE84E4ECC51}" dt="2020-02-05T18:33:48.221" v="12065"/>
        <pc:sldMkLst>
          <pc:docMk/>
          <pc:sldMk cId="3229648191" sldId="352"/>
        </pc:sldMkLst>
        <pc:spChg chg="mod">
          <ac:chgData name="Johnson, Chad" userId="29e26967-ee32-4210-a1e6-19e5305e9c5f" providerId="ADAL" clId="{B3D930F0-CCAA-4F58-A97F-CCE84E4ECC51}" dt="2020-02-03T21:38:23.295" v="3921" actId="6549"/>
          <ac:spMkLst>
            <pc:docMk/>
            <pc:sldMk cId="3229648191" sldId="352"/>
            <ac:spMk id="5" creationId="{84A7BF40-C4C8-43F3-9D6E-BA02074ADB32}"/>
          </ac:spMkLst>
        </pc:spChg>
      </pc:sldChg>
      <pc:sldChg chg="addSp delSp modSp add ord">
        <pc:chgData name="Johnson, Chad" userId="29e26967-ee32-4210-a1e6-19e5305e9c5f" providerId="ADAL" clId="{B3D930F0-CCAA-4F58-A97F-CCE84E4ECC51}" dt="2020-02-05T18:33:48.221" v="12065"/>
        <pc:sldMkLst>
          <pc:docMk/>
          <pc:sldMk cId="1624475554" sldId="353"/>
        </pc:sldMkLst>
        <pc:spChg chg="mod">
          <ac:chgData name="Johnson, Chad" userId="29e26967-ee32-4210-a1e6-19e5305e9c5f" providerId="ADAL" clId="{B3D930F0-CCAA-4F58-A97F-CCE84E4ECC51}" dt="2020-02-05T18:32:37.338" v="12059" actId="1076"/>
          <ac:spMkLst>
            <pc:docMk/>
            <pc:sldMk cId="1624475554" sldId="353"/>
            <ac:spMk id="2" creationId="{BDE7651C-328F-419E-B5B8-5BD1848F6AAE}"/>
          </ac:spMkLst>
        </pc:spChg>
        <pc:spChg chg="mod">
          <ac:chgData name="Johnson, Chad" userId="29e26967-ee32-4210-a1e6-19e5305e9c5f" providerId="ADAL" clId="{B3D930F0-CCAA-4F58-A97F-CCE84E4ECC51}" dt="2020-02-05T18:32:43.283" v="12061" actId="14100"/>
          <ac:spMkLst>
            <pc:docMk/>
            <pc:sldMk cId="1624475554" sldId="353"/>
            <ac:spMk id="3" creationId="{73A40B80-F75E-44B3-A257-11EE71FCB468}"/>
          </ac:spMkLst>
        </pc:spChg>
        <pc:picChg chg="add del mod">
          <ac:chgData name="Johnson, Chad" userId="29e26967-ee32-4210-a1e6-19e5305e9c5f" providerId="ADAL" clId="{B3D930F0-CCAA-4F58-A97F-CCE84E4ECC51}" dt="2020-02-05T18:30:23.503" v="12041" actId="478"/>
          <ac:picMkLst>
            <pc:docMk/>
            <pc:sldMk cId="1624475554" sldId="353"/>
            <ac:picMk id="5" creationId="{B4B8FF18-86D6-4972-9619-483B66B9AAE8}"/>
          </ac:picMkLst>
        </pc:picChg>
        <pc:picChg chg="add del mod">
          <ac:chgData name="Johnson, Chad" userId="29e26967-ee32-4210-a1e6-19e5305e9c5f" providerId="ADAL" clId="{B3D930F0-CCAA-4F58-A97F-CCE84E4ECC51}" dt="2020-02-05T18:31:22.823" v="12048" actId="478"/>
          <ac:picMkLst>
            <pc:docMk/>
            <pc:sldMk cId="1624475554" sldId="353"/>
            <ac:picMk id="7" creationId="{2C79EA03-CF03-4B73-AA52-259F0EAE88B0}"/>
          </ac:picMkLst>
        </pc:picChg>
        <pc:picChg chg="add mod">
          <ac:chgData name="Johnson, Chad" userId="29e26967-ee32-4210-a1e6-19e5305e9c5f" providerId="ADAL" clId="{B3D930F0-CCAA-4F58-A97F-CCE84E4ECC51}" dt="2020-02-05T18:32:17.570" v="12054" actId="1076"/>
          <ac:picMkLst>
            <pc:docMk/>
            <pc:sldMk cId="1624475554" sldId="353"/>
            <ac:picMk id="9" creationId="{6D282D45-4B3F-4B71-8503-483B15D11483}"/>
          </ac:picMkLst>
        </pc:picChg>
      </pc:sldChg>
      <pc:sldChg chg="addSp modSp add">
        <pc:chgData name="Johnson, Chad" userId="29e26967-ee32-4210-a1e6-19e5305e9c5f" providerId="ADAL" clId="{B3D930F0-CCAA-4F58-A97F-CCE84E4ECC51}" dt="2020-02-05T15:28:10.868" v="5260" actId="255"/>
        <pc:sldMkLst>
          <pc:docMk/>
          <pc:sldMk cId="1657625968" sldId="354"/>
        </pc:sldMkLst>
        <pc:spChg chg="mod">
          <ac:chgData name="Johnson, Chad" userId="29e26967-ee32-4210-a1e6-19e5305e9c5f" providerId="ADAL" clId="{B3D930F0-CCAA-4F58-A97F-CCE84E4ECC51}" dt="2020-02-05T15:20:32.629" v="5069" actId="14100"/>
          <ac:spMkLst>
            <pc:docMk/>
            <pc:sldMk cId="1657625968" sldId="354"/>
            <ac:spMk id="2" creationId="{04DBDFE1-9625-4233-B1ED-3D8D8917F619}"/>
          </ac:spMkLst>
        </pc:spChg>
        <pc:spChg chg="mod">
          <ac:chgData name="Johnson, Chad" userId="29e26967-ee32-4210-a1e6-19e5305e9c5f" providerId="ADAL" clId="{B3D930F0-CCAA-4F58-A97F-CCE84E4ECC51}" dt="2020-02-05T15:28:10.868" v="5260" actId="255"/>
          <ac:spMkLst>
            <pc:docMk/>
            <pc:sldMk cId="1657625968" sldId="354"/>
            <ac:spMk id="3" creationId="{B3C80ECF-6E29-4465-85EA-1A8536B24BAC}"/>
          </ac:spMkLst>
        </pc:spChg>
        <pc:picChg chg="add mod">
          <ac:chgData name="Johnson, Chad" userId="29e26967-ee32-4210-a1e6-19e5305e9c5f" providerId="ADAL" clId="{B3D930F0-CCAA-4F58-A97F-CCE84E4ECC51}" dt="2020-02-05T14:48:07.871" v="4356" actId="1076"/>
          <ac:picMkLst>
            <pc:docMk/>
            <pc:sldMk cId="1657625968" sldId="354"/>
            <ac:picMk id="1026" creationId="{5708D3C2-DEA0-4BDC-9297-DCD56DE7167A}"/>
          </ac:picMkLst>
        </pc:picChg>
      </pc:sldChg>
      <pc:sldChg chg="modSp add ord">
        <pc:chgData name="Johnson, Chad" userId="29e26967-ee32-4210-a1e6-19e5305e9c5f" providerId="ADAL" clId="{B3D930F0-CCAA-4F58-A97F-CCE84E4ECC51}" dt="2020-02-05T15:42:46.912" v="5698" actId="20577"/>
        <pc:sldMkLst>
          <pc:docMk/>
          <pc:sldMk cId="2549575650" sldId="355"/>
        </pc:sldMkLst>
        <pc:spChg chg="mod">
          <ac:chgData name="Johnson, Chad" userId="29e26967-ee32-4210-a1e6-19e5305e9c5f" providerId="ADAL" clId="{B3D930F0-CCAA-4F58-A97F-CCE84E4ECC51}" dt="2020-02-05T15:25:28.469" v="5154" actId="20577"/>
          <ac:spMkLst>
            <pc:docMk/>
            <pc:sldMk cId="2549575650" sldId="355"/>
            <ac:spMk id="2" creationId="{CF9EFEDC-D488-490D-A2A8-E1B2B5C441DC}"/>
          </ac:spMkLst>
        </pc:spChg>
        <pc:spChg chg="mod">
          <ac:chgData name="Johnson, Chad" userId="29e26967-ee32-4210-a1e6-19e5305e9c5f" providerId="ADAL" clId="{B3D930F0-CCAA-4F58-A97F-CCE84E4ECC51}" dt="2020-02-05T15:42:46.912" v="5698" actId="20577"/>
          <ac:spMkLst>
            <pc:docMk/>
            <pc:sldMk cId="2549575650" sldId="355"/>
            <ac:spMk id="3" creationId="{F21A8206-6372-4121-A382-A4D7C3102F13}"/>
          </ac:spMkLst>
        </pc:spChg>
      </pc:sldChg>
      <pc:sldChg chg="addSp delSp modSp add">
        <pc:chgData name="Johnson, Chad" userId="29e26967-ee32-4210-a1e6-19e5305e9c5f" providerId="ADAL" clId="{B3D930F0-CCAA-4F58-A97F-CCE84E4ECC51}" dt="2020-02-05T15:51:38.988" v="5714" actId="1076"/>
        <pc:sldMkLst>
          <pc:docMk/>
          <pc:sldMk cId="2832475848" sldId="356"/>
        </pc:sldMkLst>
        <pc:spChg chg="mod">
          <ac:chgData name="Johnson, Chad" userId="29e26967-ee32-4210-a1e6-19e5305e9c5f" providerId="ADAL" clId="{B3D930F0-CCAA-4F58-A97F-CCE84E4ECC51}" dt="2020-02-05T15:51:30.856" v="5711" actId="14100"/>
          <ac:spMkLst>
            <pc:docMk/>
            <pc:sldMk cId="2832475848" sldId="356"/>
            <ac:spMk id="2" creationId="{9EA4350F-F040-49DB-B27B-883E8C4AFFCB}"/>
          </ac:spMkLst>
        </pc:spChg>
        <pc:spChg chg="del">
          <ac:chgData name="Johnson, Chad" userId="29e26967-ee32-4210-a1e6-19e5305e9c5f" providerId="ADAL" clId="{B3D930F0-CCAA-4F58-A97F-CCE84E4ECC51}" dt="2020-02-05T15:50:10.245" v="5710"/>
          <ac:spMkLst>
            <pc:docMk/>
            <pc:sldMk cId="2832475848" sldId="356"/>
            <ac:spMk id="3" creationId="{6569D040-6E0B-47D0-AEE6-682974DC0E78}"/>
          </ac:spMkLst>
        </pc:spChg>
        <pc:picChg chg="add mod">
          <ac:chgData name="Johnson, Chad" userId="29e26967-ee32-4210-a1e6-19e5305e9c5f" providerId="ADAL" clId="{B3D930F0-CCAA-4F58-A97F-CCE84E4ECC51}" dt="2020-02-05T15:51:38.988" v="5714" actId="1076"/>
          <ac:picMkLst>
            <pc:docMk/>
            <pc:sldMk cId="2832475848" sldId="356"/>
            <ac:picMk id="4" creationId="{E04B31A5-B7B0-46D0-9AB8-6A888068AE24}"/>
          </ac:picMkLst>
        </pc:picChg>
      </pc:sldChg>
      <pc:sldChg chg="addSp delSp modSp add modAnim">
        <pc:chgData name="Johnson, Chad" userId="29e26967-ee32-4210-a1e6-19e5305e9c5f" providerId="ADAL" clId="{B3D930F0-CCAA-4F58-A97F-CCE84E4ECC51}" dt="2020-02-05T15:40:22.176" v="5608"/>
        <pc:sldMkLst>
          <pc:docMk/>
          <pc:sldMk cId="1360595555" sldId="357"/>
        </pc:sldMkLst>
        <pc:spChg chg="del">
          <ac:chgData name="Johnson, Chad" userId="29e26967-ee32-4210-a1e6-19e5305e9c5f" providerId="ADAL" clId="{B3D930F0-CCAA-4F58-A97F-CCE84E4ECC51}" dt="2020-02-05T15:31:30.038" v="5567" actId="478"/>
          <ac:spMkLst>
            <pc:docMk/>
            <pc:sldMk cId="1360595555" sldId="357"/>
            <ac:spMk id="2" creationId="{34DEFC71-27FD-44B3-BF05-6231683E22DB}"/>
          </ac:spMkLst>
        </pc:spChg>
        <pc:spChg chg="del">
          <ac:chgData name="Johnson, Chad" userId="29e26967-ee32-4210-a1e6-19e5305e9c5f" providerId="ADAL" clId="{B3D930F0-CCAA-4F58-A97F-CCE84E4ECC51}" dt="2020-02-05T15:31:27.048" v="5566"/>
          <ac:spMkLst>
            <pc:docMk/>
            <pc:sldMk cId="1360595555" sldId="357"/>
            <ac:spMk id="3" creationId="{8A11C55D-7BFE-4324-A77D-685DB6522E05}"/>
          </ac:spMkLst>
        </pc:spChg>
        <pc:picChg chg="add mod">
          <ac:chgData name="Johnson, Chad" userId="29e26967-ee32-4210-a1e6-19e5305e9c5f" providerId="ADAL" clId="{B3D930F0-CCAA-4F58-A97F-CCE84E4ECC51}" dt="2020-02-05T15:34:05.196" v="5591" actId="14100"/>
          <ac:picMkLst>
            <pc:docMk/>
            <pc:sldMk cId="1360595555" sldId="357"/>
            <ac:picMk id="2050" creationId="{100434FF-125C-4C6B-B0B7-369403F8AD10}"/>
          </ac:picMkLst>
        </pc:picChg>
        <pc:picChg chg="add mod">
          <ac:chgData name="Johnson, Chad" userId="29e26967-ee32-4210-a1e6-19e5305e9c5f" providerId="ADAL" clId="{B3D930F0-CCAA-4F58-A97F-CCE84E4ECC51}" dt="2020-02-05T15:34:16.993" v="5594" actId="1076"/>
          <ac:picMkLst>
            <pc:docMk/>
            <pc:sldMk cId="1360595555" sldId="357"/>
            <ac:picMk id="2052" creationId="{EAC69B52-67E2-4575-9A5B-20DC3C3C1C6F}"/>
          </ac:picMkLst>
        </pc:picChg>
        <pc:picChg chg="add mod">
          <ac:chgData name="Johnson, Chad" userId="29e26967-ee32-4210-a1e6-19e5305e9c5f" providerId="ADAL" clId="{B3D930F0-CCAA-4F58-A97F-CCE84E4ECC51}" dt="2020-02-05T15:33:47.915" v="5587" actId="1076"/>
          <ac:picMkLst>
            <pc:docMk/>
            <pc:sldMk cId="1360595555" sldId="357"/>
            <ac:picMk id="2054" creationId="{AA053C2F-D7C0-4CEC-9135-399866FA97BA}"/>
          </ac:picMkLst>
        </pc:picChg>
        <pc:picChg chg="add del mod">
          <ac:chgData name="Johnson, Chad" userId="29e26967-ee32-4210-a1e6-19e5305e9c5f" providerId="ADAL" clId="{B3D930F0-CCAA-4F58-A97F-CCE84E4ECC51}" dt="2020-02-05T15:40:22.176" v="5608"/>
          <ac:picMkLst>
            <pc:docMk/>
            <pc:sldMk cId="1360595555" sldId="357"/>
            <ac:picMk id="2056" creationId="{A874B5B1-2EF0-477F-B1B1-F745E22696E3}"/>
          </ac:picMkLst>
        </pc:picChg>
        <pc:picChg chg="add del mod">
          <ac:chgData name="Johnson, Chad" userId="29e26967-ee32-4210-a1e6-19e5305e9c5f" providerId="ADAL" clId="{B3D930F0-CCAA-4F58-A97F-CCE84E4ECC51}" dt="2020-02-05T15:40:22.176" v="5608"/>
          <ac:picMkLst>
            <pc:docMk/>
            <pc:sldMk cId="1360595555" sldId="357"/>
            <ac:picMk id="2058" creationId="{E0BEFE3C-65D0-4817-A65C-73F6A8895003}"/>
          </ac:picMkLst>
        </pc:picChg>
        <pc:picChg chg="add del mod">
          <ac:chgData name="Johnson, Chad" userId="29e26967-ee32-4210-a1e6-19e5305e9c5f" providerId="ADAL" clId="{B3D930F0-CCAA-4F58-A97F-CCE84E4ECC51}" dt="2020-02-05T15:40:22.176" v="5608"/>
          <ac:picMkLst>
            <pc:docMk/>
            <pc:sldMk cId="1360595555" sldId="357"/>
            <ac:picMk id="2060" creationId="{E23B96C5-74B5-4F55-84B9-6663D43BCEB8}"/>
          </ac:picMkLst>
        </pc:picChg>
      </pc:sldChg>
      <pc:sldChg chg="addSp delSp add modAnim">
        <pc:chgData name="Johnson, Chad" userId="29e26967-ee32-4210-a1e6-19e5305e9c5f" providerId="ADAL" clId="{B3D930F0-CCAA-4F58-A97F-CCE84E4ECC51}" dt="2020-02-05T15:40:40.624" v="5613" actId="478"/>
        <pc:sldMkLst>
          <pc:docMk/>
          <pc:sldMk cId="1767499191" sldId="358"/>
        </pc:sldMkLst>
        <pc:spChg chg="del">
          <ac:chgData name="Johnson, Chad" userId="29e26967-ee32-4210-a1e6-19e5305e9c5f" providerId="ADAL" clId="{B3D930F0-CCAA-4F58-A97F-CCE84E4ECC51}" dt="2020-02-05T15:40:38.648" v="5612" actId="478"/>
          <ac:spMkLst>
            <pc:docMk/>
            <pc:sldMk cId="1767499191" sldId="358"/>
            <ac:spMk id="2" creationId="{B890972B-25D7-4DFB-BA03-6DC7C9AE2EAD}"/>
          </ac:spMkLst>
        </pc:spChg>
        <pc:spChg chg="del">
          <ac:chgData name="Johnson, Chad" userId="29e26967-ee32-4210-a1e6-19e5305e9c5f" providerId="ADAL" clId="{B3D930F0-CCAA-4F58-A97F-CCE84E4ECC51}" dt="2020-02-05T15:40:40.624" v="5613" actId="478"/>
          <ac:spMkLst>
            <pc:docMk/>
            <pc:sldMk cId="1767499191" sldId="358"/>
            <ac:spMk id="3" creationId="{4EC756F0-2A0C-4CFE-8F2D-50CF9E57B489}"/>
          </ac:spMkLst>
        </pc:spChg>
        <pc:picChg chg="add">
          <ac:chgData name="Johnson, Chad" userId="29e26967-ee32-4210-a1e6-19e5305e9c5f" providerId="ADAL" clId="{B3D930F0-CCAA-4F58-A97F-CCE84E4ECC51}" dt="2020-02-05T15:40:27.624" v="5610"/>
          <ac:picMkLst>
            <pc:docMk/>
            <pc:sldMk cId="1767499191" sldId="358"/>
            <ac:picMk id="4" creationId="{3ED54EA6-F2D8-41C0-84D7-EB7BDE72E5C9}"/>
          </ac:picMkLst>
        </pc:picChg>
        <pc:picChg chg="add">
          <ac:chgData name="Johnson, Chad" userId="29e26967-ee32-4210-a1e6-19e5305e9c5f" providerId="ADAL" clId="{B3D930F0-CCAA-4F58-A97F-CCE84E4ECC51}" dt="2020-02-05T15:40:27.624" v="5610"/>
          <ac:picMkLst>
            <pc:docMk/>
            <pc:sldMk cId="1767499191" sldId="358"/>
            <ac:picMk id="5" creationId="{62A965F1-E263-4D94-97B5-49E0BF074CDB}"/>
          </ac:picMkLst>
        </pc:picChg>
        <pc:picChg chg="add">
          <ac:chgData name="Johnson, Chad" userId="29e26967-ee32-4210-a1e6-19e5305e9c5f" providerId="ADAL" clId="{B3D930F0-CCAA-4F58-A97F-CCE84E4ECC51}" dt="2020-02-05T15:40:27.624" v="5610"/>
          <ac:picMkLst>
            <pc:docMk/>
            <pc:sldMk cId="1767499191" sldId="358"/>
            <ac:picMk id="6" creationId="{38E30F0A-6FEC-4591-BEAF-A0C347A77B5D}"/>
          </ac:picMkLst>
        </pc:picChg>
      </pc:sldChg>
      <pc:sldChg chg="addSp delSp modSp add modAnim">
        <pc:chgData name="Johnson, Chad" userId="29e26967-ee32-4210-a1e6-19e5305e9c5f" providerId="ADAL" clId="{B3D930F0-CCAA-4F58-A97F-CCE84E4ECC51}" dt="2020-02-05T15:48:59.723" v="5709"/>
        <pc:sldMkLst>
          <pc:docMk/>
          <pc:sldMk cId="1802657357" sldId="359"/>
        </pc:sldMkLst>
        <pc:spChg chg="del">
          <ac:chgData name="Johnson, Chad" userId="29e26967-ee32-4210-a1e6-19e5305e9c5f" providerId="ADAL" clId="{B3D930F0-CCAA-4F58-A97F-CCE84E4ECC51}" dt="2020-02-05T15:43:45.731" v="5700"/>
          <ac:spMkLst>
            <pc:docMk/>
            <pc:sldMk cId="1802657357" sldId="359"/>
            <ac:spMk id="2" creationId="{DBA721D3-D554-4667-BB53-3AB69B36623F}"/>
          </ac:spMkLst>
        </pc:spChg>
        <pc:spChg chg="del">
          <ac:chgData name="Johnson, Chad" userId="29e26967-ee32-4210-a1e6-19e5305e9c5f" providerId="ADAL" clId="{B3D930F0-CCAA-4F58-A97F-CCE84E4ECC51}" dt="2020-02-05T15:43:45.731" v="5700"/>
          <ac:spMkLst>
            <pc:docMk/>
            <pc:sldMk cId="1802657357" sldId="359"/>
            <ac:spMk id="3" creationId="{7E56BBD4-9F46-47E8-B6A1-7ED2BDC1F1F1}"/>
          </ac:spMkLst>
        </pc:spChg>
        <pc:picChg chg="add mod">
          <ac:chgData name="Johnson, Chad" userId="29e26967-ee32-4210-a1e6-19e5305e9c5f" providerId="ADAL" clId="{B3D930F0-CCAA-4F58-A97F-CCE84E4ECC51}" dt="2020-02-05T15:43:50.138" v="5702" actId="1076"/>
          <ac:picMkLst>
            <pc:docMk/>
            <pc:sldMk cId="1802657357" sldId="359"/>
            <ac:picMk id="3074" creationId="{DEDF0D86-F3A2-43EE-A126-B59C206E51E3}"/>
          </ac:picMkLst>
        </pc:picChg>
        <pc:picChg chg="add mod">
          <ac:chgData name="Johnson, Chad" userId="29e26967-ee32-4210-a1e6-19e5305e9c5f" providerId="ADAL" clId="{B3D930F0-CCAA-4F58-A97F-CCE84E4ECC51}" dt="2020-02-05T15:48:58.363" v="5707" actId="166"/>
          <ac:picMkLst>
            <pc:docMk/>
            <pc:sldMk cId="1802657357" sldId="359"/>
            <ac:picMk id="3076" creationId="{81FAC0C7-1838-4B3F-8BDE-628094BFCE85}"/>
          </ac:picMkLst>
        </pc:picChg>
        <pc:picChg chg="add mod">
          <ac:chgData name="Johnson, Chad" userId="29e26967-ee32-4210-a1e6-19e5305e9c5f" providerId="ADAL" clId="{B3D930F0-CCAA-4F58-A97F-CCE84E4ECC51}" dt="2020-02-05T15:48:55.552" v="5706" actId="1076"/>
          <ac:picMkLst>
            <pc:docMk/>
            <pc:sldMk cId="1802657357" sldId="359"/>
            <ac:picMk id="3078" creationId="{74E27395-E0CA-4FC4-A959-7B2FB53AD82E}"/>
          </ac:picMkLst>
        </pc:picChg>
      </pc:sldChg>
      <pc:sldChg chg="modSp add">
        <pc:chgData name="Johnson, Chad" userId="29e26967-ee32-4210-a1e6-19e5305e9c5f" providerId="ADAL" clId="{B3D930F0-CCAA-4F58-A97F-CCE84E4ECC51}" dt="2020-02-05T15:58:14.131" v="6554" actId="20577"/>
        <pc:sldMkLst>
          <pc:docMk/>
          <pc:sldMk cId="3662174618" sldId="360"/>
        </pc:sldMkLst>
        <pc:spChg chg="mod">
          <ac:chgData name="Johnson, Chad" userId="29e26967-ee32-4210-a1e6-19e5305e9c5f" providerId="ADAL" clId="{B3D930F0-CCAA-4F58-A97F-CCE84E4ECC51}" dt="2020-02-05T15:52:13.150" v="5727" actId="20577"/>
          <ac:spMkLst>
            <pc:docMk/>
            <pc:sldMk cId="3662174618" sldId="360"/>
            <ac:spMk id="2" creationId="{9B4D6FE5-FBCC-4C41-910A-4EA00ADB261F}"/>
          </ac:spMkLst>
        </pc:spChg>
        <pc:spChg chg="mod">
          <ac:chgData name="Johnson, Chad" userId="29e26967-ee32-4210-a1e6-19e5305e9c5f" providerId="ADAL" clId="{B3D930F0-CCAA-4F58-A97F-CCE84E4ECC51}" dt="2020-02-05T15:58:14.131" v="6554" actId="20577"/>
          <ac:spMkLst>
            <pc:docMk/>
            <pc:sldMk cId="3662174618" sldId="360"/>
            <ac:spMk id="3" creationId="{2569CC04-E683-4D1A-839E-CF6E0EB9497B}"/>
          </ac:spMkLst>
        </pc:spChg>
      </pc:sldChg>
      <pc:sldChg chg="modSp add">
        <pc:chgData name="Johnson, Chad" userId="29e26967-ee32-4210-a1e6-19e5305e9c5f" providerId="ADAL" clId="{B3D930F0-CCAA-4F58-A97F-CCE84E4ECC51}" dt="2020-02-05T16:27:42.090" v="7776" actId="6549"/>
        <pc:sldMkLst>
          <pc:docMk/>
          <pc:sldMk cId="3616269394" sldId="361"/>
        </pc:sldMkLst>
        <pc:spChg chg="mod">
          <ac:chgData name="Johnson, Chad" userId="29e26967-ee32-4210-a1e6-19e5305e9c5f" providerId="ADAL" clId="{B3D930F0-CCAA-4F58-A97F-CCE84E4ECC51}" dt="2020-02-05T15:58:24.002" v="6567" actId="20577"/>
          <ac:spMkLst>
            <pc:docMk/>
            <pc:sldMk cId="3616269394" sldId="361"/>
            <ac:spMk id="2" creationId="{73B6E4DF-B648-4148-B31D-0426325304C3}"/>
          </ac:spMkLst>
        </pc:spChg>
        <pc:spChg chg="mod">
          <ac:chgData name="Johnson, Chad" userId="29e26967-ee32-4210-a1e6-19e5305e9c5f" providerId="ADAL" clId="{B3D930F0-CCAA-4F58-A97F-CCE84E4ECC51}" dt="2020-02-05T16:27:42.090" v="7776" actId="6549"/>
          <ac:spMkLst>
            <pc:docMk/>
            <pc:sldMk cId="3616269394" sldId="361"/>
            <ac:spMk id="3" creationId="{5D7947AC-E2F9-4024-88D4-419BE74F7A45}"/>
          </ac:spMkLst>
        </pc:spChg>
      </pc:sldChg>
      <pc:sldChg chg="addSp delSp modSp add">
        <pc:chgData name="Johnson, Chad" userId="29e26967-ee32-4210-a1e6-19e5305e9c5f" providerId="ADAL" clId="{B3D930F0-CCAA-4F58-A97F-CCE84E4ECC51}" dt="2020-02-05T18:35:37.944" v="12081" actId="20577"/>
        <pc:sldMkLst>
          <pc:docMk/>
          <pc:sldMk cId="2737171540" sldId="362"/>
        </pc:sldMkLst>
        <pc:spChg chg="mod">
          <ac:chgData name="Johnson, Chad" userId="29e26967-ee32-4210-a1e6-19e5305e9c5f" providerId="ADAL" clId="{B3D930F0-CCAA-4F58-A97F-CCE84E4ECC51}" dt="2020-02-05T17:20:06.034" v="10225" actId="14100"/>
          <ac:spMkLst>
            <pc:docMk/>
            <pc:sldMk cId="2737171540" sldId="362"/>
            <ac:spMk id="2" creationId="{BBBB3675-7992-4DCD-89F4-99FD9DD617A9}"/>
          </ac:spMkLst>
        </pc:spChg>
        <pc:spChg chg="mod">
          <ac:chgData name="Johnson, Chad" userId="29e26967-ee32-4210-a1e6-19e5305e9c5f" providerId="ADAL" clId="{B3D930F0-CCAA-4F58-A97F-CCE84E4ECC51}" dt="2020-02-05T18:35:37.944" v="12081" actId="20577"/>
          <ac:spMkLst>
            <pc:docMk/>
            <pc:sldMk cId="2737171540" sldId="362"/>
            <ac:spMk id="3" creationId="{F4EC7FDC-8C29-4A34-90EE-E0663D1F3825}"/>
          </ac:spMkLst>
        </pc:spChg>
        <pc:picChg chg="add del">
          <ac:chgData name="Johnson, Chad" userId="29e26967-ee32-4210-a1e6-19e5305e9c5f" providerId="ADAL" clId="{B3D930F0-CCAA-4F58-A97F-CCE84E4ECC51}" dt="2020-02-05T16:13:38.127" v="7019"/>
          <ac:picMkLst>
            <pc:docMk/>
            <pc:sldMk cId="2737171540" sldId="362"/>
            <ac:picMk id="4" creationId="{F7EFDB84-2F90-46B2-9BE2-35FFDC53BA37}"/>
          </ac:picMkLst>
        </pc:picChg>
      </pc:sldChg>
      <pc:sldChg chg="modSp add">
        <pc:chgData name="Johnson, Chad" userId="29e26967-ee32-4210-a1e6-19e5305e9c5f" providerId="ADAL" clId="{B3D930F0-CCAA-4F58-A97F-CCE84E4ECC51}" dt="2020-02-05T17:42:36.682" v="11217" actId="20577"/>
        <pc:sldMkLst>
          <pc:docMk/>
          <pc:sldMk cId="3677927523" sldId="363"/>
        </pc:sldMkLst>
        <pc:spChg chg="mod">
          <ac:chgData name="Johnson, Chad" userId="29e26967-ee32-4210-a1e6-19e5305e9c5f" providerId="ADAL" clId="{B3D930F0-CCAA-4F58-A97F-CCE84E4ECC51}" dt="2020-02-05T17:42:36.682" v="11217" actId="20577"/>
          <ac:spMkLst>
            <pc:docMk/>
            <pc:sldMk cId="3677927523" sldId="363"/>
            <ac:spMk id="3" creationId="{5D7947AC-E2F9-4024-88D4-419BE74F7A45}"/>
          </ac:spMkLst>
        </pc:spChg>
      </pc:sldChg>
      <pc:sldChg chg="addSp delSp modSp add">
        <pc:chgData name="Johnson, Chad" userId="29e26967-ee32-4210-a1e6-19e5305e9c5f" providerId="ADAL" clId="{B3D930F0-CCAA-4F58-A97F-CCE84E4ECC51}" dt="2020-02-05T16:34:51.026" v="8589" actId="6549"/>
        <pc:sldMkLst>
          <pc:docMk/>
          <pc:sldMk cId="704015081" sldId="364"/>
        </pc:sldMkLst>
        <pc:spChg chg="mod">
          <ac:chgData name="Johnson, Chad" userId="29e26967-ee32-4210-a1e6-19e5305e9c5f" providerId="ADAL" clId="{B3D930F0-CCAA-4F58-A97F-CCE84E4ECC51}" dt="2020-02-05T16:34:51.026" v="8589" actId="6549"/>
          <ac:spMkLst>
            <pc:docMk/>
            <pc:sldMk cId="704015081" sldId="364"/>
            <ac:spMk id="2" creationId="{85BFFE1E-D602-4187-9EE8-4EB6059C7CA4}"/>
          </ac:spMkLst>
        </pc:spChg>
        <pc:spChg chg="del">
          <ac:chgData name="Johnson, Chad" userId="29e26967-ee32-4210-a1e6-19e5305e9c5f" providerId="ADAL" clId="{B3D930F0-CCAA-4F58-A97F-CCE84E4ECC51}" dt="2020-02-05T16:33:11.549" v="8560"/>
          <ac:spMkLst>
            <pc:docMk/>
            <pc:sldMk cId="704015081" sldId="364"/>
            <ac:spMk id="3" creationId="{ABFDBC6B-C0CB-419A-AEDE-595F191ABC77}"/>
          </ac:spMkLst>
        </pc:spChg>
        <pc:picChg chg="add mod">
          <ac:chgData name="Johnson, Chad" userId="29e26967-ee32-4210-a1e6-19e5305e9c5f" providerId="ADAL" clId="{B3D930F0-CCAA-4F58-A97F-CCE84E4ECC51}" dt="2020-02-05T16:34:04.850" v="8565" actId="14100"/>
          <ac:picMkLst>
            <pc:docMk/>
            <pc:sldMk cId="704015081" sldId="364"/>
            <ac:picMk id="4" creationId="{DF9C7BB1-7A99-4B81-8E13-DAD3950D65E4}"/>
          </ac:picMkLst>
        </pc:picChg>
        <pc:picChg chg="add mod">
          <ac:chgData name="Johnson, Chad" userId="29e26967-ee32-4210-a1e6-19e5305e9c5f" providerId="ADAL" clId="{B3D930F0-CCAA-4F58-A97F-CCE84E4ECC51}" dt="2020-02-05T16:33:58.538" v="8563" actId="1076"/>
          <ac:picMkLst>
            <pc:docMk/>
            <pc:sldMk cId="704015081" sldId="364"/>
            <ac:picMk id="5" creationId="{139CC95D-188F-4E51-AD01-8B374EE49E0C}"/>
          </ac:picMkLst>
        </pc:picChg>
      </pc:sldChg>
      <pc:sldChg chg="add del">
        <pc:chgData name="Johnson, Chad" userId="29e26967-ee32-4210-a1e6-19e5305e9c5f" providerId="ADAL" clId="{B3D930F0-CCAA-4F58-A97F-CCE84E4ECC51}" dt="2020-02-05T16:34:53.896" v="8590" actId="2696"/>
        <pc:sldMkLst>
          <pc:docMk/>
          <pc:sldMk cId="859353934" sldId="365"/>
        </pc:sldMkLst>
      </pc:sldChg>
      <pc:sldChg chg="modSp add">
        <pc:chgData name="Johnson, Chad" userId="29e26967-ee32-4210-a1e6-19e5305e9c5f" providerId="ADAL" clId="{B3D930F0-CCAA-4F58-A97F-CCE84E4ECC51}" dt="2020-02-05T17:06:34.492" v="9361" actId="20577"/>
        <pc:sldMkLst>
          <pc:docMk/>
          <pc:sldMk cId="964240616" sldId="365"/>
        </pc:sldMkLst>
        <pc:spChg chg="mod">
          <ac:chgData name="Johnson, Chad" userId="29e26967-ee32-4210-a1e6-19e5305e9c5f" providerId="ADAL" clId="{B3D930F0-CCAA-4F58-A97F-CCE84E4ECC51}" dt="2020-02-05T16:54:41.605" v="8826" actId="20577"/>
          <ac:spMkLst>
            <pc:docMk/>
            <pc:sldMk cId="964240616" sldId="365"/>
            <ac:spMk id="2" creationId="{662F861F-BC95-4A5B-915D-42BC8901EB08}"/>
          </ac:spMkLst>
        </pc:spChg>
        <pc:spChg chg="mod">
          <ac:chgData name="Johnson, Chad" userId="29e26967-ee32-4210-a1e6-19e5305e9c5f" providerId="ADAL" clId="{B3D930F0-CCAA-4F58-A97F-CCE84E4ECC51}" dt="2020-02-05T17:06:34.492" v="9361" actId="20577"/>
          <ac:spMkLst>
            <pc:docMk/>
            <pc:sldMk cId="964240616" sldId="365"/>
            <ac:spMk id="3" creationId="{40688404-775C-4CEE-A9A5-D49A4079AF31}"/>
          </ac:spMkLst>
        </pc:spChg>
      </pc:sldChg>
      <pc:sldChg chg="addSp delSp modSp add modAnim">
        <pc:chgData name="Johnson, Chad" userId="29e26967-ee32-4210-a1e6-19e5305e9c5f" providerId="ADAL" clId="{B3D930F0-CCAA-4F58-A97F-CCE84E4ECC51}" dt="2020-02-05T17:35:54.355" v="11003" actId="20577"/>
        <pc:sldMkLst>
          <pc:docMk/>
          <pc:sldMk cId="1232884749" sldId="366"/>
        </pc:sldMkLst>
        <pc:spChg chg="mod">
          <ac:chgData name="Johnson, Chad" userId="29e26967-ee32-4210-a1e6-19e5305e9c5f" providerId="ADAL" clId="{B3D930F0-CCAA-4F58-A97F-CCE84E4ECC51}" dt="2020-02-05T17:35:54.355" v="11003" actId="20577"/>
          <ac:spMkLst>
            <pc:docMk/>
            <pc:sldMk cId="1232884749" sldId="366"/>
            <ac:spMk id="3" creationId="{40688404-775C-4CEE-A9A5-D49A4079AF31}"/>
          </ac:spMkLst>
        </pc:spChg>
        <pc:spChg chg="add del">
          <ac:chgData name="Johnson, Chad" userId="29e26967-ee32-4210-a1e6-19e5305e9c5f" providerId="ADAL" clId="{B3D930F0-CCAA-4F58-A97F-CCE84E4ECC51}" dt="2020-02-05T17:33:38.925" v="10993"/>
          <ac:spMkLst>
            <pc:docMk/>
            <pc:sldMk cId="1232884749" sldId="366"/>
            <ac:spMk id="4" creationId="{56E583B6-C193-4406-8DD2-A445B42CA1FF}"/>
          </ac:spMkLst>
        </pc:spChg>
        <pc:picChg chg="add del mod">
          <ac:chgData name="Johnson, Chad" userId="29e26967-ee32-4210-a1e6-19e5305e9c5f" providerId="ADAL" clId="{B3D930F0-CCAA-4F58-A97F-CCE84E4ECC51}" dt="2020-02-05T17:35:21.974" v="10999" actId="478"/>
          <ac:picMkLst>
            <pc:docMk/>
            <pc:sldMk cId="1232884749" sldId="366"/>
            <ac:picMk id="5122" creationId="{BA231DA1-3C05-4039-8AF7-87F3B7A8E766}"/>
          </ac:picMkLst>
        </pc:picChg>
      </pc:sldChg>
      <pc:sldChg chg="modSp add">
        <pc:chgData name="Johnson, Chad" userId="29e26967-ee32-4210-a1e6-19e5305e9c5f" providerId="ADAL" clId="{B3D930F0-CCAA-4F58-A97F-CCE84E4ECC51}" dt="2020-02-05T17:25:41.588" v="10672"/>
        <pc:sldMkLst>
          <pc:docMk/>
          <pc:sldMk cId="2569421003" sldId="367"/>
        </pc:sldMkLst>
        <pc:spChg chg="mod">
          <ac:chgData name="Johnson, Chad" userId="29e26967-ee32-4210-a1e6-19e5305e9c5f" providerId="ADAL" clId="{B3D930F0-CCAA-4F58-A97F-CCE84E4ECC51}" dt="2020-02-05T17:25:41.588" v="10672"/>
          <ac:spMkLst>
            <pc:docMk/>
            <pc:sldMk cId="2569421003" sldId="367"/>
            <ac:spMk id="3" creationId="{F4EC7FDC-8C29-4A34-90EE-E0663D1F3825}"/>
          </ac:spMkLst>
        </pc:spChg>
      </pc:sldChg>
      <pc:sldChg chg="modSp add">
        <pc:chgData name="Johnson, Chad" userId="29e26967-ee32-4210-a1e6-19e5305e9c5f" providerId="ADAL" clId="{B3D930F0-CCAA-4F58-A97F-CCE84E4ECC51}" dt="2020-02-05T17:45:53.994" v="11653" actId="20577"/>
        <pc:sldMkLst>
          <pc:docMk/>
          <pc:sldMk cId="846410323" sldId="368"/>
        </pc:sldMkLst>
        <pc:spChg chg="mod">
          <ac:chgData name="Johnson, Chad" userId="29e26967-ee32-4210-a1e6-19e5305e9c5f" providerId="ADAL" clId="{B3D930F0-CCAA-4F58-A97F-CCE84E4ECC51}" dt="2020-02-05T17:45:53.994" v="11653" actId="20577"/>
          <ac:spMkLst>
            <pc:docMk/>
            <pc:sldMk cId="846410323" sldId="368"/>
            <ac:spMk id="3" creationId="{F4EC7FDC-8C29-4A34-90EE-E0663D1F3825}"/>
          </ac:spMkLst>
        </pc:spChg>
      </pc:sldChg>
      <pc:sldChg chg="addSp modSp add modAnim">
        <pc:chgData name="Johnson, Chad" userId="29e26967-ee32-4210-a1e6-19e5305e9c5f" providerId="ADAL" clId="{B3D930F0-CCAA-4F58-A97F-CCE84E4ECC51}" dt="2020-02-05T18:17:36.089" v="11828"/>
        <pc:sldMkLst>
          <pc:docMk/>
          <pc:sldMk cId="1028813903" sldId="369"/>
        </pc:sldMkLst>
        <pc:spChg chg="mod">
          <ac:chgData name="Johnson, Chad" userId="29e26967-ee32-4210-a1e6-19e5305e9c5f" providerId="ADAL" clId="{B3D930F0-CCAA-4F58-A97F-CCE84E4ECC51}" dt="2020-02-05T17:52:35.778" v="11755" actId="20577"/>
          <ac:spMkLst>
            <pc:docMk/>
            <pc:sldMk cId="1028813903" sldId="369"/>
            <ac:spMk id="2" creationId="{295CDE05-29CC-47BE-B01C-5D905F0E71C1}"/>
          </ac:spMkLst>
        </pc:spChg>
        <pc:spChg chg="mod">
          <ac:chgData name="Johnson, Chad" userId="29e26967-ee32-4210-a1e6-19e5305e9c5f" providerId="ADAL" clId="{B3D930F0-CCAA-4F58-A97F-CCE84E4ECC51}" dt="2020-02-05T18:12:44.848" v="11823" actId="14100"/>
          <ac:spMkLst>
            <pc:docMk/>
            <pc:sldMk cId="1028813903" sldId="369"/>
            <ac:spMk id="3" creationId="{C4072957-C70F-4940-9F3F-5FD52AE51FDC}"/>
          </ac:spMkLst>
        </pc:spChg>
        <pc:picChg chg="add mod">
          <ac:chgData name="Johnson, Chad" userId="29e26967-ee32-4210-a1e6-19e5305e9c5f" providerId="ADAL" clId="{B3D930F0-CCAA-4F58-A97F-CCE84E4ECC51}" dt="2020-02-05T17:53:24.737" v="11763"/>
          <ac:picMkLst>
            <pc:docMk/>
            <pc:sldMk cId="1028813903" sldId="369"/>
            <ac:picMk id="6146" creationId="{F2451209-C33C-446D-82CB-0CB46F8D1EDD}"/>
          </ac:picMkLst>
        </pc:picChg>
        <pc:picChg chg="add mod">
          <ac:chgData name="Johnson, Chad" userId="29e26967-ee32-4210-a1e6-19e5305e9c5f" providerId="ADAL" clId="{B3D930F0-CCAA-4F58-A97F-CCE84E4ECC51}" dt="2020-02-05T18:12:41.527" v="11822" actId="1076"/>
          <ac:picMkLst>
            <pc:docMk/>
            <pc:sldMk cId="1028813903" sldId="369"/>
            <ac:picMk id="6148" creationId="{C55B6973-6EC0-4799-A649-509E3E350A80}"/>
          </ac:picMkLst>
        </pc:picChg>
        <pc:picChg chg="add">
          <ac:chgData name="Johnson, Chad" userId="29e26967-ee32-4210-a1e6-19e5305e9c5f" providerId="ADAL" clId="{B3D930F0-CCAA-4F58-A97F-CCE84E4ECC51}" dt="2020-02-05T18:17:29.944" v="11826"/>
          <ac:picMkLst>
            <pc:docMk/>
            <pc:sldMk cId="1028813903" sldId="369"/>
            <ac:picMk id="6150" creationId="{24281686-9E47-4F33-9956-70591670CA1A}"/>
          </ac:picMkLst>
        </pc:picChg>
      </pc:sldChg>
    </pc:docChg>
  </pc:docChgLst>
  <pc:docChgLst>
    <pc:chgData name="Johnson, Chad" userId="29e26967-ee32-4210-a1e6-19e5305e9c5f" providerId="ADAL" clId="{1B13E38F-672C-44BA-AE8D-784919431C07}"/>
    <pc:docChg chg="undo custSel addSld delSld modSld sldOrd modSection">
      <pc:chgData name="Johnson, Chad" userId="29e26967-ee32-4210-a1e6-19e5305e9c5f" providerId="ADAL" clId="{1B13E38F-672C-44BA-AE8D-784919431C07}" dt="2020-03-09T18:11:35.897" v="2983" actId="14100"/>
      <pc:docMkLst>
        <pc:docMk/>
      </pc:docMkLst>
      <pc:sldChg chg="modSp mod">
        <pc:chgData name="Johnson, Chad" userId="29e26967-ee32-4210-a1e6-19e5305e9c5f" providerId="ADAL" clId="{1B13E38F-672C-44BA-AE8D-784919431C07}" dt="2020-03-06T15:35:51.156" v="63" actId="14100"/>
        <pc:sldMkLst>
          <pc:docMk/>
          <pc:sldMk cId="2762506819" sldId="256"/>
        </pc:sldMkLst>
        <pc:spChg chg="mod">
          <ac:chgData name="Johnson, Chad" userId="29e26967-ee32-4210-a1e6-19e5305e9c5f" providerId="ADAL" clId="{1B13E38F-672C-44BA-AE8D-784919431C07}" dt="2020-03-06T15:35:51.156" v="63" actId="14100"/>
          <ac:spMkLst>
            <pc:docMk/>
            <pc:sldMk cId="2762506819" sldId="256"/>
            <ac:spMk id="2" creationId="{D159C024-82D3-43B7-8864-1EB020588252}"/>
          </ac:spMkLst>
        </pc:spChg>
      </pc:sldChg>
      <pc:sldChg chg="del">
        <pc:chgData name="Johnson, Chad" userId="29e26967-ee32-4210-a1e6-19e5305e9c5f" providerId="ADAL" clId="{1B13E38F-672C-44BA-AE8D-784919431C07}" dt="2020-03-06T15:36:22.008" v="66" actId="47"/>
        <pc:sldMkLst>
          <pc:docMk/>
          <pc:sldMk cId="2897615834" sldId="390"/>
        </pc:sldMkLst>
      </pc:sldChg>
      <pc:sldChg chg="add del">
        <pc:chgData name="Johnson, Chad" userId="29e26967-ee32-4210-a1e6-19e5305e9c5f" providerId="ADAL" clId="{1B13E38F-672C-44BA-AE8D-784919431C07}" dt="2020-03-06T15:36:02.518" v="65" actId="47"/>
        <pc:sldMkLst>
          <pc:docMk/>
          <pc:sldMk cId="3154920317" sldId="391"/>
        </pc:sldMkLst>
      </pc:sldChg>
      <pc:sldChg chg="add del">
        <pc:chgData name="Johnson, Chad" userId="29e26967-ee32-4210-a1e6-19e5305e9c5f" providerId="ADAL" clId="{1B13E38F-672C-44BA-AE8D-784919431C07}" dt="2020-03-06T15:36:22.008" v="66" actId="47"/>
        <pc:sldMkLst>
          <pc:docMk/>
          <pc:sldMk cId="1634037042" sldId="392"/>
        </pc:sldMkLst>
      </pc:sldChg>
      <pc:sldChg chg="add del">
        <pc:chgData name="Johnson, Chad" userId="29e26967-ee32-4210-a1e6-19e5305e9c5f" providerId="ADAL" clId="{1B13E38F-672C-44BA-AE8D-784919431C07}" dt="2020-03-06T15:36:22.008" v="66" actId="47"/>
        <pc:sldMkLst>
          <pc:docMk/>
          <pc:sldMk cId="3133431658" sldId="393"/>
        </pc:sldMkLst>
      </pc:sldChg>
      <pc:sldChg chg="add del">
        <pc:chgData name="Johnson, Chad" userId="29e26967-ee32-4210-a1e6-19e5305e9c5f" providerId="ADAL" clId="{1B13E38F-672C-44BA-AE8D-784919431C07}" dt="2020-03-06T15:36:22.008" v="66" actId="47"/>
        <pc:sldMkLst>
          <pc:docMk/>
          <pc:sldMk cId="2667397014" sldId="394"/>
        </pc:sldMkLst>
      </pc:sldChg>
      <pc:sldChg chg="add del">
        <pc:chgData name="Johnson, Chad" userId="29e26967-ee32-4210-a1e6-19e5305e9c5f" providerId="ADAL" clId="{1B13E38F-672C-44BA-AE8D-784919431C07}" dt="2020-03-06T15:36:22.008" v="66" actId="47"/>
        <pc:sldMkLst>
          <pc:docMk/>
          <pc:sldMk cId="2156382041" sldId="395"/>
        </pc:sldMkLst>
      </pc:sldChg>
      <pc:sldChg chg="add del">
        <pc:chgData name="Johnson, Chad" userId="29e26967-ee32-4210-a1e6-19e5305e9c5f" providerId="ADAL" clId="{1B13E38F-672C-44BA-AE8D-784919431C07}" dt="2020-03-06T15:36:22.008" v="66" actId="47"/>
        <pc:sldMkLst>
          <pc:docMk/>
          <pc:sldMk cId="13656417" sldId="396"/>
        </pc:sldMkLst>
      </pc:sldChg>
      <pc:sldChg chg="add del">
        <pc:chgData name="Johnson, Chad" userId="29e26967-ee32-4210-a1e6-19e5305e9c5f" providerId="ADAL" clId="{1B13E38F-672C-44BA-AE8D-784919431C07}" dt="2020-03-06T15:36:22.008" v="66" actId="47"/>
        <pc:sldMkLst>
          <pc:docMk/>
          <pc:sldMk cId="2953743103" sldId="397"/>
        </pc:sldMkLst>
      </pc:sldChg>
      <pc:sldChg chg="add del">
        <pc:chgData name="Johnson, Chad" userId="29e26967-ee32-4210-a1e6-19e5305e9c5f" providerId="ADAL" clId="{1B13E38F-672C-44BA-AE8D-784919431C07}" dt="2020-03-06T15:36:02.518" v="65" actId="47"/>
        <pc:sldMkLst>
          <pc:docMk/>
          <pc:sldMk cId="3717000976" sldId="398"/>
        </pc:sldMkLst>
      </pc:sldChg>
      <pc:sldChg chg="add del">
        <pc:chgData name="Johnson, Chad" userId="29e26967-ee32-4210-a1e6-19e5305e9c5f" providerId="ADAL" clId="{1B13E38F-672C-44BA-AE8D-784919431C07}" dt="2020-03-06T15:36:02.518" v="65" actId="47"/>
        <pc:sldMkLst>
          <pc:docMk/>
          <pc:sldMk cId="1331346515" sldId="399"/>
        </pc:sldMkLst>
      </pc:sldChg>
      <pc:sldChg chg="add del">
        <pc:chgData name="Johnson, Chad" userId="29e26967-ee32-4210-a1e6-19e5305e9c5f" providerId="ADAL" clId="{1B13E38F-672C-44BA-AE8D-784919431C07}" dt="2020-03-06T15:36:02.518" v="65" actId="47"/>
        <pc:sldMkLst>
          <pc:docMk/>
          <pc:sldMk cId="521350284" sldId="400"/>
        </pc:sldMkLst>
      </pc:sldChg>
      <pc:sldChg chg="add del">
        <pc:chgData name="Johnson, Chad" userId="29e26967-ee32-4210-a1e6-19e5305e9c5f" providerId="ADAL" clId="{1B13E38F-672C-44BA-AE8D-784919431C07}" dt="2020-03-06T15:36:02.518" v="65" actId="47"/>
        <pc:sldMkLst>
          <pc:docMk/>
          <pc:sldMk cId="4016877265" sldId="401"/>
        </pc:sldMkLst>
      </pc:sldChg>
      <pc:sldChg chg="add del">
        <pc:chgData name="Johnson, Chad" userId="29e26967-ee32-4210-a1e6-19e5305e9c5f" providerId="ADAL" clId="{1B13E38F-672C-44BA-AE8D-784919431C07}" dt="2020-03-06T15:36:31.439" v="67" actId="47"/>
        <pc:sldMkLst>
          <pc:docMk/>
          <pc:sldMk cId="1418150601" sldId="402"/>
        </pc:sldMkLst>
      </pc:sldChg>
      <pc:sldChg chg="addSp delSp modSp add mod ord">
        <pc:chgData name="Johnson, Chad" userId="29e26967-ee32-4210-a1e6-19e5305e9c5f" providerId="ADAL" clId="{1B13E38F-672C-44BA-AE8D-784919431C07}" dt="2020-03-06T21:02:04.199" v="2279" actId="1076"/>
        <pc:sldMkLst>
          <pc:docMk/>
          <pc:sldMk cId="2398027166" sldId="402"/>
        </pc:sldMkLst>
        <pc:spChg chg="mod">
          <ac:chgData name="Johnson, Chad" userId="29e26967-ee32-4210-a1e6-19e5305e9c5f" providerId="ADAL" clId="{1B13E38F-672C-44BA-AE8D-784919431C07}" dt="2020-03-06T15:37:00.055" v="89" actId="20577"/>
          <ac:spMkLst>
            <pc:docMk/>
            <pc:sldMk cId="2398027166" sldId="402"/>
            <ac:spMk id="2" creationId="{A710C1FD-93A3-40DD-B438-BED80915BF06}"/>
          </ac:spMkLst>
        </pc:spChg>
        <pc:spChg chg="mod">
          <ac:chgData name="Johnson, Chad" userId="29e26967-ee32-4210-a1e6-19e5305e9c5f" providerId="ADAL" clId="{1B13E38F-672C-44BA-AE8D-784919431C07}" dt="2020-03-06T21:01:50.736" v="2278" actId="255"/>
          <ac:spMkLst>
            <pc:docMk/>
            <pc:sldMk cId="2398027166" sldId="402"/>
            <ac:spMk id="3" creationId="{FE0D03EF-ECE7-4122-9189-652C35F36D31}"/>
          </ac:spMkLst>
        </pc:spChg>
        <pc:spChg chg="add mod">
          <ac:chgData name="Johnson, Chad" userId="29e26967-ee32-4210-a1e6-19e5305e9c5f" providerId="ADAL" clId="{1B13E38F-672C-44BA-AE8D-784919431C07}" dt="2020-03-06T21:01:17.795" v="2275" actId="1076"/>
          <ac:spMkLst>
            <pc:docMk/>
            <pc:sldMk cId="2398027166" sldId="402"/>
            <ac:spMk id="8" creationId="{9CBFCAE8-8455-4F38-922E-082602CF2A9B}"/>
          </ac:spMkLst>
        </pc:spChg>
        <pc:spChg chg="add mod">
          <ac:chgData name="Johnson, Chad" userId="29e26967-ee32-4210-a1e6-19e5305e9c5f" providerId="ADAL" clId="{1B13E38F-672C-44BA-AE8D-784919431C07}" dt="2020-03-06T21:01:33.255" v="2277" actId="1076"/>
          <ac:spMkLst>
            <pc:docMk/>
            <pc:sldMk cId="2398027166" sldId="402"/>
            <ac:spMk id="9" creationId="{C4920453-4275-4027-BCB7-C7BB8622B194}"/>
          </ac:spMkLst>
        </pc:spChg>
        <pc:picChg chg="add del mod">
          <ac:chgData name="Johnson, Chad" userId="29e26967-ee32-4210-a1e6-19e5305e9c5f" providerId="ADAL" clId="{1B13E38F-672C-44BA-AE8D-784919431C07}" dt="2020-03-06T18:51:40.200" v="188" actId="478"/>
          <ac:picMkLst>
            <pc:docMk/>
            <pc:sldMk cId="2398027166" sldId="402"/>
            <ac:picMk id="4" creationId="{EEEB581E-DC1D-4F47-9022-8F393282846B}"/>
          </ac:picMkLst>
        </pc:picChg>
        <pc:picChg chg="add del mod">
          <ac:chgData name="Johnson, Chad" userId="29e26967-ee32-4210-a1e6-19e5305e9c5f" providerId="ADAL" clId="{1B13E38F-672C-44BA-AE8D-784919431C07}" dt="2020-03-06T19:11:26.183" v="243" actId="478"/>
          <ac:picMkLst>
            <pc:docMk/>
            <pc:sldMk cId="2398027166" sldId="402"/>
            <ac:picMk id="5" creationId="{3F64D278-450C-44C1-8CBE-88B3F66AE1A7}"/>
          </ac:picMkLst>
        </pc:picChg>
        <pc:picChg chg="add mod">
          <ac:chgData name="Johnson, Chad" userId="29e26967-ee32-4210-a1e6-19e5305e9c5f" providerId="ADAL" clId="{1B13E38F-672C-44BA-AE8D-784919431C07}" dt="2020-03-06T21:02:04.199" v="2279" actId="1076"/>
          <ac:picMkLst>
            <pc:docMk/>
            <pc:sldMk cId="2398027166" sldId="402"/>
            <ac:picMk id="3074" creationId="{EDBCCA4E-937F-41E7-B726-BF92D0D07F03}"/>
          </ac:picMkLst>
        </pc:picChg>
        <pc:picChg chg="add mod">
          <ac:chgData name="Johnson, Chad" userId="29e26967-ee32-4210-a1e6-19e5305e9c5f" providerId="ADAL" clId="{1B13E38F-672C-44BA-AE8D-784919431C07}" dt="2020-03-06T19:30:14.875" v="605" actId="1076"/>
          <ac:picMkLst>
            <pc:docMk/>
            <pc:sldMk cId="2398027166" sldId="402"/>
            <ac:picMk id="3076" creationId="{AA6D93EC-DE5C-4CA7-BEBE-D8F177EB697F}"/>
          </ac:picMkLst>
        </pc:picChg>
      </pc:sldChg>
      <pc:sldChg chg="add del">
        <pc:chgData name="Johnson, Chad" userId="29e26967-ee32-4210-a1e6-19e5305e9c5f" providerId="ADAL" clId="{1B13E38F-672C-44BA-AE8D-784919431C07}" dt="2020-03-06T15:36:31.439" v="67" actId="47"/>
        <pc:sldMkLst>
          <pc:docMk/>
          <pc:sldMk cId="1088930363" sldId="403"/>
        </pc:sldMkLst>
      </pc:sldChg>
      <pc:sldChg chg="addSp delSp modSp add mod ord modAnim">
        <pc:chgData name="Johnson, Chad" userId="29e26967-ee32-4210-a1e6-19e5305e9c5f" providerId="ADAL" clId="{1B13E38F-672C-44BA-AE8D-784919431C07}" dt="2020-03-09T17:06:57.672" v="2977"/>
        <pc:sldMkLst>
          <pc:docMk/>
          <pc:sldMk cId="3040495268" sldId="403"/>
        </pc:sldMkLst>
        <pc:spChg chg="del">
          <ac:chgData name="Johnson, Chad" userId="29e26967-ee32-4210-a1e6-19e5305e9c5f" providerId="ADAL" clId="{1B13E38F-672C-44BA-AE8D-784919431C07}" dt="2020-03-06T17:26:45.720" v="142"/>
          <ac:spMkLst>
            <pc:docMk/>
            <pc:sldMk cId="3040495268" sldId="403"/>
            <ac:spMk id="2" creationId="{F1DF5629-137C-4329-9048-6C8F34BA5B4F}"/>
          </ac:spMkLst>
        </pc:spChg>
        <pc:spChg chg="del">
          <ac:chgData name="Johnson, Chad" userId="29e26967-ee32-4210-a1e6-19e5305e9c5f" providerId="ADAL" clId="{1B13E38F-672C-44BA-AE8D-784919431C07}" dt="2020-03-06T17:26:45.720" v="142"/>
          <ac:spMkLst>
            <pc:docMk/>
            <pc:sldMk cId="3040495268" sldId="403"/>
            <ac:spMk id="3" creationId="{18A303E1-6443-432B-80A5-6AB7C883E989}"/>
          </ac:spMkLst>
        </pc:spChg>
        <pc:picChg chg="add mod">
          <ac:chgData name="Johnson, Chad" userId="29e26967-ee32-4210-a1e6-19e5305e9c5f" providerId="ADAL" clId="{1B13E38F-672C-44BA-AE8D-784919431C07}" dt="2020-03-06T18:53:08.684" v="198" actId="1076"/>
          <ac:picMkLst>
            <pc:docMk/>
            <pc:sldMk cId="3040495268" sldId="403"/>
            <ac:picMk id="4" creationId="{7A1AF155-C398-49E0-B57A-4D0FB99D82F3}"/>
          </ac:picMkLst>
        </pc:picChg>
        <pc:picChg chg="add mod modCrop">
          <ac:chgData name="Johnson, Chad" userId="29e26967-ee32-4210-a1e6-19e5305e9c5f" providerId="ADAL" clId="{1B13E38F-672C-44BA-AE8D-784919431C07}" dt="2020-03-09T17:06:51.910" v="2975" actId="14100"/>
          <ac:picMkLst>
            <pc:docMk/>
            <pc:sldMk cId="3040495268" sldId="403"/>
            <ac:picMk id="5" creationId="{30430394-A9F5-4E6E-9DE4-AB9D66080A88}"/>
          </ac:picMkLst>
        </pc:picChg>
      </pc:sldChg>
      <pc:sldChg chg="add del">
        <pc:chgData name="Johnson, Chad" userId="29e26967-ee32-4210-a1e6-19e5305e9c5f" providerId="ADAL" clId="{1B13E38F-672C-44BA-AE8D-784919431C07}" dt="2020-03-06T15:36:31.439" v="67" actId="47"/>
        <pc:sldMkLst>
          <pc:docMk/>
          <pc:sldMk cId="3158331979" sldId="404"/>
        </pc:sldMkLst>
      </pc:sldChg>
      <pc:sldChg chg="modSp add del mod">
        <pc:chgData name="Johnson, Chad" userId="29e26967-ee32-4210-a1e6-19e5305e9c5f" providerId="ADAL" clId="{1B13E38F-672C-44BA-AE8D-784919431C07}" dt="2020-03-06T21:14:51.088" v="2946" actId="2696"/>
        <pc:sldMkLst>
          <pc:docMk/>
          <pc:sldMk cId="3940857670" sldId="404"/>
        </pc:sldMkLst>
        <pc:spChg chg="mod">
          <ac:chgData name="Johnson, Chad" userId="29e26967-ee32-4210-a1e6-19e5305e9c5f" providerId="ADAL" clId="{1B13E38F-672C-44BA-AE8D-784919431C07}" dt="2020-03-06T17:27:10.141" v="164" actId="20577"/>
          <ac:spMkLst>
            <pc:docMk/>
            <pc:sldMk cId="3940857670" sldId="404"/>
            <ac:spMk id="2" creationId="{4E9DB3FF-083E-4766-B882-49E09F1B159A}"/>
          </ac:spMkLst>
        </pc:spChg>
        <pc:spChg chg="mod">
          <ac:chgData name="Johnson, Chad" userId="29e26967-ee32-4210-a1e6-19e5305e9c5f" providerId="ADAL" clId="{1B13E38F-672C-44BA-AE8D-784919431C07}" dt="2020-03-06T17:27:14.486" v="181" actId="20577"/>
          <ac:spMkLst>
            <pc:docMk/>
            <pc:sldMk cId="3940857670" sldId="404"/>
            <ac:spMk id="3" creationId="{3F0914FA-19A1-456D-973A-440B6D3F1C98}"/>
          </ac:spMkLst>
        </pc:spChg>
      </pc:sldChg>
      <pc:sldChg chg="add del">
        <pc:chgData name="Johnson, Chad" userId="29e26967-ee32-4210-a1e6-19e5305e9c5f" providerId="ADAL" clId="{1B13E38F-672C-44BA-AE8D-784919431C07}" dt="2020-03-06T15:36:31.439" v="67" actId="47"/>
        <pc:sldMkLst>
          <pc:docMk/>
          <pc:sldMk cId="540283587" sldId="405"/>
        </pc:sldMkLst>
      </pc:sldChg>
      <pc:sldChg chg="add del">
        <pc:chgData name="Johnson, Chad" userId="29e26967-ee32-4210-a1e6-19e5305e9c5f" providerId="ADAL" clId="{1B13E38F-672C-44BA-AE8D-784919431C07}" dt="2020-03-06T21:17:51.933" v="2961" actId="2696"/>
        <pc:sldMkLst>
          <pc:docMk/>
          <pc:sldMk cId="1858321713" sldId="405"/>
        </pc:sldMkLst>
      </pc:sldChg>
      <pc:sldChg chg="modSp add mod ord">
        <pc:chgData name="Johnson, Chad" userId="29e26967-ee32-4210-a1e6-19e5305e9c5f" providerId="ADAL" clId="{1B13E38F-672C-44BA-AE8D-784919431C07}" dt="2020-03-06T20:14:38.768" v="1751"/>
        <pc:sldMkLst>
          <pc:docMk/>
          <pc:sldMk cId="2525441161" sldId="406"/>
        </pc:sldMkLst>
        <pc:spChg chg="mod">
          <ac:chgData name="Johnson, Chad" userId="29e26967-ee32-4210-a1e6-19e5305e9c5f" providerId="ADAL" clId="{1B13E38F-672C-44BA-AE8D-784919431C07}" dt="2020-03-06T19:21:48.040" v="482" actId="6549"/>
          <ac:spMkLst>
            <pc:docMk/>
            <pc:sldMk cId="2525441161" sldId="406"/>
            <ac:spMk id="3" creationId="{FE0D03EF-ECE7-4122-9189-652C35F36D31}"/>
          </ac:spMkLst>
        </pc:spChg>
      </pc:sldChg>
      <pc:sldChg chg="add del">
        <pc:chgData name="Johnson, Chad" userId="29e26967-ee32-4210-a1e6-19e5305e9c5f" providerId="ADAL" clId="{1B13E38F-672C-44BA-AE8D-784919431C07}" dt="2020-03-06T15:36:31.439" v="67" actId="47"/>
        <pc:sldMkLst>
          <pc:docMk/>
          <pc:sldMk cId="4261093432" sldId="406"/>
        </pc:sldMkLst>
      </pc:sldChg>
      <pc:sldChg chg="addSp modSp add mod">
        <pc:chgData name="Johnson, Chad" userId="29e26967-ee32-4210-a1e6-19e5305e9c5f" providerId="ADAL" clId="{1B13E38F-672C-44BA-AE8D-784919431C07}" dt="2020-03-06T19:19:59.550" v="480" actId="14100"/>
        <pc:sldMkLst>
          <pc:docMk/>
          <pc:sldMk cId="3454570229" sldId="407"/>
        </pc:sldMkLst>
        <pc:spChg chg="add mod">
          <ac:chgData name="Johnson, Chad" userId="29e26967-ee32-4210-a1e6-19e5305e9c5f" providerId="ADAL" clId="{1B13E38F-672C-44BA-AE8D-784919431C07}" dt="2020-03-06T19:15:25.416" v="262" actId="20577"/>
          <ac:spMkLst>
            <pc:docMk/>
            <pc:sldMk cId="3454570229" sldId="407"/>
            <ac:spMk id="2" creationId="{98884F11-BF33-4BEE-9298-CAEF1A8D3C77}"/>
          </ac:spMkLst>
        </pc:spChg>
        <pc:spChg chg="add mod">
          <ac:chgData name="Johnson, Chad" userId="29e26967-ee32-4210-a1e6-19e5305e9c5f" providerId="ADAL" clId="{1B13E38F-672C-44BA-AE8D-784919431C07}" dt="2020-03-06T19:19:59.550" v="480" actId="14100"/>
          <ac:spMkLst>
            <pc:docMk/>
            <pc:sldMk cId="3454570229" sldId="407"/>
            <ac:spMk id="3" creationId="{757F4EB4-95BA-40B2-99F0-C4E041F075E0}"/>
          </ac:spMkLst>
        </pc:spChg>
        <pc:picChg chg="add mod">
          <ac:chgData name="Johnson, Chad" userId="29e26967-ee32-4210-a1e6-19e5305e9c5f" providerId="ADAL" clId="{1B13E38F-672C-44BA-AE8D-784919431C07}" dt="2020-03-06T19:19:37.549" v="478" actId="1076"/>
          <ac:picMkLst>
            <pc:docMk/>
            <pc:sldMk cId="3454570229" sldId="407"/>
            <ac:picMk id="1026" creationId="{63A8692F-0C56-4F14-9447-AB3DCFB31C53}"/>
          </ac:picMkLst>
        </pc:picChg>
      </pc:sldChg>
      <pc:sldChg chg="addSp delSp modSp add mod setBg">
        <pc:chgData name="Johnson, Chad" userId="29e26967-ee32-4210-a1e6-19e5305e9c5f" providerId="ADAL" clId="{1B13E38F-672C-44BA-AE8D-784919431C07}" dt="2020-03-06T19:25:35.674" v="529"/>
        <pc:sldMkLst>
          <pc:docMk/>
          <pc:sldMk cId="1524802645" sldId="408"/>
        </pc:sldMkLst>
        <pc:spChg chg="mod">
          <ac:chgData name="Johnson, Chad" userId="29e26967-ee32-4210-a1e6-19e5305e9c5f" providerId="ADAL" clId="{1B13E38F-672C-44BA-AE8D-784919431C07}" dt="2020-03-06T19:25:29.223" v="528" actId="14100"/>
          <ac:spMkLst>
            <pc:docMk/>
            <pc:sldMk cId="1524802645" sldId="408"/>
            <ac:spMk id="2" creationId="{B9C9B7F0-CEBE-43B5-8124-B3CF4BEA1B78}"/>
          </ac:spMkLst>
        </pc:spChg>
        <pc:spChg chg="del mod">
          <ac:chgData name="Johnson, Chad" userId="29e26967-ee32-4210-a1e6-19e5305e9c5f" providerId="ADAL" clId="{1B13E38F-672C-44BA-AE8D-784919431C07}" dt="2020-03-06T19:24:58.953" v="523" actId="478"/>
          <ac:spMkLst>
            <pc:docMk/>
            <pc:sldMk cId="1524802645" sldId="408"/>
            <ac:spMk id="3" creationId="{A80FE1DA-0DA8-4788-896A-D6FE7B1C84AD}"/>
          </ac:spMkLst>
        </pc:spChg>
        <pc:spChg chg="add del mod">
          <ac:chgData name="Johnson, Chad" userId="29e26967-ee32-4210-a1e6-19e5305e9c5f" providerId="ADAL" clId="{1B13E38F-672C-44BA-AE8D-784919431C07}" dt="2020-03-06T19:24:58.953" v="523" actId="478"/>
          <ac:spMkLst>
            <pc:docMk/>
            <pc:sldMk cId="1524802645" sldId="408"/>
            <ac:spMk id="4" creationId="{E8B2A11E-899C-4FF9-81CA-8FC6A4A73AAF}"/>
          </ac:spMkLst>
        </pc:spChg>
        <pc:spChg chg="add del">
          <ac:chgData name="Johnson, Chad" userId="29e26967-ee32-4210-a1e6-19e5305e9c5f" providerId="ADAL" clId="{1B13E38F-672C-44BA-AE8D-784919431C07}" dt="2020-03-06T19:24:58.953" v="523" actId="478"/>
          <ac:spMkLst>
            <pc:docMk/>
            <pc:sldMk cId="1524802645" sldId="408"/>
            <ac:spMk id="5" creationId="{7F4D6483-11CC-4F64-AD87-5D6559193E00}"/>
          </ac:spMkLst>
        </pc:spChg>
        <pc:picChg chg="add mod">
          <ac:chgData name="Johnson, Chad" userId="29e26967-ee32-4210-a1e6-19e5305e9c5f" providerId="ADAL" clId="{1B13E38F-672C-44BA-AE8D-784919431C07}" dt="2020-03-06T19:25:35.674" v="529"/>
          <ac:picMkLst>
            <pc:docMk/>
            <pc:sldMk cId="1524802645" sldId="408"/>
            <ac:picMk id="6" creationId="{7390D3F9-165A-4DFB-BA8B-7CED2980E232}"/>
          </ac:picMkLst>
        </pc:picChg>
      </pc:sldChg>
      <pc:sldChg chg="modSp add mod">
        <pc:chgData name="Johnson, Chad" userId="29e26967-ee32-4210-a1e6-19e5305e9c5f" providerId="ADAL" clId="{1B13E38F-672C-44BA-AE8D-784919431C07}" dt="2020-03-06T19:59:56.383" v="1273" actId="255"/>
        <pc:sldMkLst>
          <pc:docMk/>
          <pc:sldMk cId="1561896759" sldId="409"/>
        </pc:sldMkLst>
        <pc:spChg chg="mod">
          <ac:chgData name="Johnson, Chad" userId="29e26967-ee32-4210-a1e6-19e5305e9c5f" providerId="ADAL" clId="{1B13E38F-672C-44BA-AE8D-784919431C07}" dt="2020-03-06T19:40:31.273" v="730" actId="20577"/>
          <ac:spMkLst>
            <pc:docMk/>
            <pc:sldMk cId="1561896759" sldId="409"/>
            <ac:spMk id="2" creationId="{EBC3F86E-948E-469C-B1A8-AF7AE72FD473}"/>
          </ac:spMkLst>
        </pc:spChg>
        <pc:spChg chg="mod">
          <ac:chgData name="Johnson, Chad" userId="29e26967-ee32-4210-a1e6-19e5305e9c5f" providerId="ADAL" clId="{1B13E38F-672C-44BA-AE8D-784919431C07}" dt="2020-03-06T19:59:56.383" v="1273" actId="255"/>
          <ac:spMkLst>
            <pc:docMk/>
            <pc:sldMk cId="1561896759" sldId="409"/>
            <ac:spMk id="3" creationId="{022EBDF4-72C3-4116-AA36-C5BB2FFB56F9}"/>
          </ac:spMkLst>
        </pc:spChg>
      </pc:sldChg>
      <pc:sldChg chg="modSp add mod">
        <pc:chgData name="Johnson, Chad" userId="29e26967-ee32-4210-a1e6-19e5305e9c5f" providerId="ADAL" clId="{1B13E38F-672C-44BA-AE8D-784919431C07}" dt="2020-03-06T20:13:26.124" v="1749" actId="255"/>
        <pc:sldMkLst>
          <pc:docMk/>
          <pc:sldMk cId="4274720744" sldId="410"/>
        </pc:sldMkLst>
        <pc:spChg chg="mod">
          <ac:chgData name="Johnson, Chad" userId="29e26967-ee32-4210-a1e6-19e5305e9c5f" providerId="ADAL" clId="{1B13E38F-672C-44BA-AE8D-784919431C07}" dt="2020-03-06T20:00:33.226" v="1301" actId="20577"/>
          <ac:spMkLst>
            <pc:docMk/>
            <pc:sldMk cId="4274720744" sldId="410"/>
            <ac:spMk id="2" creationId="{EBC3F86E-948E-469C-B1A8-AF7AE72FD473}"/>
          </ac:spMkLst>
        </pc:spChg>
        <pc:spChg chg="mod">
          <ac:chgData name="Johnson, Chad" userId="29e26967-ee32-4210-a1e6-19e5305e9c5f" providerId="ADAL" clId="{1B13E38F-672C-44BA-AE8D-784919431C07}" dt="2020-03-06T20:13:26.124" v="1749" actId="255"/>
          <ac:spMkLst>
            <pc:docMk/>
            <pc:sldMk cId="4274720744" sldId="410"/>
            <ac:spMk id="3" creationId="{022EBDF4-72C3-4116-AA36-C5BB2FFB56F9}"/>
          </ac:spMkLst>
        </pc:spChg>
      </pc:sldChg>
      <pc:sldChg chg="addSp delSp modSp add mod delAnim modAnim">
        <pc:chgData name="Johnson, Chad" userId="29e26967-ee32-4210-a1e6-19e5305e9c5f" providerId="ADAL" clId="{1B13E38F-672C-44BA-AE8D-784919431C07}" dt="2020-03-06T21:17:41.519" v="2960" actId="6549"/>
        <pc:sldMkLst>
          <pc:docMk/>
          <pc:sldMk cId="2863312879" sldId="411"/>
        </pc:sldMkLst>
        <pc:spChg chg="mod">
          <ac:chgData name="Johnson, Chad" userId="29e26967-ee32-4210-a1e6-19e5305e9c5f" providerId="ADAL" clId="{1B13E38F-672C-44BA-AE8D-784919431C07}" dt="2020-03-06T20:17:54.551" v="1758" actId="14100"/>
          <ac:spMkLst>
            <pc:docMk/>
            <pc:sldMk cId="2863312879" sldId="411"/>
            <ac:spMk id="2" creationId="{A710C1FD-93A3-40DD-B438-BED80915BF06}"/>
          </ac:spMkLst>
        </pc:spChg>
        <pc:spChg chg="del">
          <ac:chgData name="Johnson, Chad" userId="29e26967-ee32-4210-a1e6-19e5305e9c5f" providerId="ADAL" clId="{1B13E38F-672C-44BA-AE8D-784919431C07}" dt="2020-03-06T20:17:27.010" v="1753" actId="478"/>
          <ac:spMkLst>
            <pc:docMk/>
            <pc:sldMk cId="2863312879" sldId="411"/>
            <ac:spMk id="3" creationId="{FE0D03EF-ECE7-4122-9189-652C35F36D31}"/>
          </ac:spMkLst>
        </pc:spChg>
        <pc:spChg chg="add del mod">
          <ac:chgData name="Johnson, Chad" userId="29e26967-ee32-4210-a1e6-19e5305e9c5f" providerId="ADAL" clId="{1B13E38F-672C-44BA-AE8D-784919431C07}" dt="2020-03-06T20:17:28.482" v="1754" actId="478"/>
          <ac:spMkLst>
            <pc:docMk/>
            <pc:sldMk cId="2863312879" sldId="411"/>
            <ac:spMk id="6" creationId="{315A106E-E341-4988-8DD0-698939D3724C}"/>
          </ac:spMkLst>
        </pc:spChg>
        <pc:spChg chg="add mod">
          <ac:chgData name="Johnson, Chad" userId="29e26967-ee32-4210-a1e6-19e5305e9c5f" providerId="ADAL" clId="{1B13E38F-672C-44BA-AE8D-784919431C07}" dt="2020-03-06T20:27:02.980" v="1879" actId="20577"/>
          <ac:spMkLst>
            <pc:docMk/>
            <pc:sldMk cId="2863312879" sldId="411"/>
            <ac:spMk id="10" creationId="{321AF706-C815-4F65-9473-8B1F1E073579}"/>
          </ac:spMkLst>
        </pc:spChg>
        <pc:spChg chg="add mod">
          <ac:chgData name="Johnson, Chad" userId="29e26967-ee32-4210-a1e6-19e5305e9c5f" providerId="ADAL" clId="{1B13E38F-672C-44BA-AE8D-784919431C07}" dt="2020-03-06T20:20:18.048" v="1794" actId="13822"/>
          <ac:spMkLst>
            <pc:docMk/>
            <pc:sldMk cId="2863312879" sldId="411"/>
            <ac:spMk id="11" creationId="{D3407C63-639C-45C2-8C83-9ED30F0B72A6}"/>
          </ac:spMkLst>
        </pc:spChg>
        <pc:spChg chg="add mod">
          <ac:chgData name="Johnson, Chad" userId="29e26967-ee32-4210-a1e6-19e5305e9c5f" providerId="ADAL" clId="{1B13E38F-672C-44BA-AE8D-784919431C07}" dt="2020-03-06T20:20:25.833" v="1796" actId="1076"/>
          <ac:spMkLst>
            <pc:docMk/>
            <pc:sldMk cId="2863312879" sldId="411"/>
            <ac:spMk id="12" creationId="{135905E2-528B-4A5F-9A1C-8FA03BF6B15A}"/>
          </ac:spMkLst>
        </pc:spChg>
        <pc:spChg chg="add mod">
          <ac:chgData name="Johnson, Chad" userId="29e26967-ee32-4210-a1e6-19e5305e9c5f" providerId="ADAL" clId="{1B13E38F-672C-44BA-AE8D-784919431C07}" dt="2020-03-06T20:20:59.957" v="1801" actId="1076"/>
          <ac:spMkLst>
            <pc:docMk/>
            <pc:sldMk cId="2863312879" sldId="411"/>
            <ac:spMk id="13" creationId="{4364BC5C-7B7A-48C4-BC69-27E080F24963}"/>
          </ac:spMkLst>
        </pc:spChg>
        <pc:spChg chg="add mod">
          <ac:chgData name="Johnson, Chad" userId="29e26967-ee32-4210-a1e6-19e5305e9c5f" providerId="ADAL" clId="{1B13E38F-672C-44BA-AE8D-784919431C07}" dt="2020-03-06T20:21:21.410" v="1803" actId="1076"/>
          <ac:spMkLst>
            <pc:docMk/>
            <pc:sldMk cId="2863312879" sldId="411"/>
            <ac:spMk id="14" creationId="{7DDBD5E5-11A5-4F92-A870-8D3CF1024EFE}"/>
          </ac:spMkLst>
        </pc:spChg>
        <pc:spChg chg="add mod">
          <ac:chgData name="Johnson, Chad" userId="29e26967-ee32-4210-a1e6-19e5305e9c5f" providerId="ADAL" clId="{1B13E38F-672C-44BA-AE8D-784919431C07}" dt="2020-03-06T20:22:30.691" v="1818" actId="1076"/>
          <ac:spMkLst>
            <pc:docMk/>
            <pc:sldMk cId="2863312879" sldId="411"/>
            <ac:spMk id="15" creationId="{1C34B034-0947-4081-9D6B-B216E96EFA4E}"/>
          </ac:spMkLst>
        </pc:spChg>
        <pc:spChg chg="add mod">
          <ac:chgData name="Johnson, Chad" userId="29e26967-ee32-4210-a1e6-19e5305e9c5f" providerId="ADAL" clId="{1B13E38F-672C-44BA-AE8D-784919431C07}" dt="2020-03-06T20:22:52.386" v="1827" actId="20577"/>
          <ac:spMkLst>
            <pc:docMk/>
            <pc:sldMk cId="2863312879" sldId="411"/>
            <ac:spMk id="16" creationId="{85A8E452-40E1-4362-8834-C388BD9CA945}"/>
          </ac:spMkLst>
        </pc:spChg>
        <pc:spChg chg="add mod">
          <ac:chgData name="Johnson, Chad" userId="29e26967-ee32-4210-a1e6-19e5305e9c5f" providerId="ADAL" clId="{1B13E38F-672C-44BA-AE8D-784919431C07}" dt="2020-03-06T20:23:01.037" v="1829" actId="1076"/>
          <ac:spMkLst>
            <pc:docMk/>
            <pc:sldMk cId="2863312879" sldId="411"/>
            <ac:spMk id="17" creationId="{47E20A85-8EB6-41B4-899F-31BA69BC0354}"/>
          </ac:spMkLst>
        </pc:spChg>
        <pc:spChg chg="add mod">
          <ac:chgData name="Johnson, Chad" userId="29e26967-ee32-4210-a1e6-19e5305e9c5f" providerId="ADAL" clId="{1B13E38F-672C-44BA-AE8D-784919431C07}" dt="2020-03-06T20:23:38.895" v="1833" actId="1076"/>
          <ac:spMkLst>
            <pc:docMk/>
            <pc:sldMk cId="2863312879" sldId="411"/>
            <ac:spMk id="18" creationId="{007CA663-EECE-46C3-9F38-FC467C1D0E02}"/>
          </ac:spMkLst>
        </pc:spChg>
        <pc:spChg chg="add mod">
          <ac:chgData name="Johnson, Chad" userId="29e26967-ee32-4210-a1e6-19e5305e9c5f" providerId="ADAL" clId="{1B13E38F-672C-44BA-AE8D-784919431C07}" dt="2020-03-06T20:23:56.522" v="1841" actId="20577"/>
          <ac:spMkLst>
            <pc:docMk/>
            <pc:sldMk cId="2863312879" sldId="411"/>
            <ac:spMk id="19" creationId="{DE29304F-60A7-4971-8F29-930A12877343}"/>
          </ac:spMkLst>
        </pc:spChg>
        <pc:spChg chg="add mod">
          <ac:chgData name="Johnson, Chad" userId="29e26967-ee32-4210-a1e6-19e5305e9c5f" providerId="ADAL" clId="{1B13E38F-672C-44BA-AE8D-784919431C07}" dt="2020-03-06T20:24:03.154" v="1843" actId="1076"/>
          <ac:spMkLst>
            <pc:docMk/>
            <pc:sldMk cId="2863312879" sldId="411"/>
            <ac:spMk id="20" creationId="{BC14875C-5D7E-46BE-BFD1-DA65BF40A02D}"/>
          </ac:spMkLst>
        </pc:spChg>
        <pc:spChg chg="add mod">
          <ac:chgData name="Johnson, Chad" userId="29e26967-ee32-4210-a1e6-19e5305e9c5f" providerId="ADAL" clId="{1B13E38F-672C-44BA-AE8D-784919431C07}" dt="2020-03-06T20:24:54.513" v="1846" actId="1076"/>
          <ac:spMkLst>
            <pc:docMk/>
            <pc:sldMk cId="2863312879" sldId="411"/>
            <ac:spMk id="21" creationId="{2DA5D1B6-067D-403D-9626-DDA1C518D6AB}"/>
          </ac:spMkLst>
        </pc:spChg>
        <pc:spChg chg="add del mod">
          <ac:chgData name="Johnson, Chad" userId="29e26967-ee32-4210-a1e6-19e5305e9c5f" providerId="ADAL" clId="{1B13E38F-672C-44BA-AE8D-784919431C07}" dt="2020-03-06T20:25:31.061" v="1850" actId="478"/>
          <ac:spMkLst>
            <pc:docMk/>
            <pc:sldMk cId="2863312879" sldId="411"/>
            <ac:spMk id="22" creationId="{846F2C46-8552-4FDC-ADAA-A71E010D6557}"/>
          </ac:spMkLst>
        </pc:spChg>
        <pc:spChg chg="add mod">
          <ac:chgData name="Johnson, Chad" userId="29e26967-ee32-4210-a1e6-19e5305e9c5f" providerId="ADAL" clId="{1B13E38F-672C-44BA-AE8D-784919431C07}" dt="2020-03-06T20:28:30.246" v="1894" actId="1076"/>
          <ac:spMkLst>
            <pc:docMk/>
            <pc:sldMk cId="2863312879" sldId="411"/>
            <ac:spMk id="23" creationId="{C6A8AA2D-3C2C-4A52-8BB6-F4DBD95F9B1A}"/>
          </ac:spMkLst>
        </pc:spChg>
        <pc:spChg chg="add mod">
          <ac:chgData name="Johnson, Chad" userId="29e26967-ee32-4210-a1e6-19e5305e9c5f" providerId="ADAL" clId="{1B13E38F-672C-44BA-AE8D-784919431C07}" dt="2020-03-06T20:29:02.695" v="1898" actId="1076"/>
          <ac:spMkLst>
            <pc:docMk/>
            <pc:sldMk cId="2863312879" sldId="411"/>
            <ac:spMk id="25" creationId="{3E8A91EF-E63C-40EF-BC69-CA59DC0D476E}"/>
          </ac:spMkLst>
        </pc:spChg>
        <pc:spChg chg="add mod">
          <ac:chgData name="Johnson, Chad" userId="29e26967-ee32-4210-a1e6-19e5305e9c5f" providerId="ADAL" clId="{1B13E38F-672C-44BA-AE8D-784919431C07}" dt="2020-03-06T20:30:14.846" v="1909" actId="20577"/>
          <ac:spMkLst>
            <pc:docMk/>
            <pc:sldMk cId="2863312879" sldId="411"/>
            <ac:spMk id="26" creationId="{04238B7F-AE34-4742-A73C-9A18BEAEA2EF}"/>
          </ac:spMkLst>
        </pc:spChg>
        <pc:spChg chg="add mod">
          <ac:chgData name="Johnson, Chad" userId="29e26967-ee32-4210-a1e6-19e5305e9c5f" providerId="ADAL" clId="{1B13E38F-672C-44BA-AE8D-784919431C07}" dt="2020-03-06T20:29:22.181" v="1902" actId="1076"/>
          <ac:spMkLst>
            <pc:docMk/>
            <pc:sldMk cId="2863312879" sldId="411"/>
            <ac:spMk id="27" creationId="{0EF8B55F-23D3-4AE3-9D66-DD271C3F4831}"/>
          </ac:spMkLst>
        </pc:spChg>
        <pc:spChg chg="add mod">
          <ac:chgData name="Johnson, Chad" userId="29e26967-ee32-4210-a1e6-19e5305e9c5f" providerId="ADAL" clId="{1B13E38F-672C-44BA-AE8D-784919431C07}" dt="2020-03-06T20:29:59.807" v="1905" actId="1076"/>
          <ac:spMkLst>
            <pc:docMk/>
            <pc:sldMk cId="2863312879" sldId="411"/>
            <ac:spMk id="28" creationId="{B58F1ED1-AE6E-4169-B573-3E928CE40431}"/>
          </ac:spMkLst>
        </pc:spChg>
        <pc:spChg chg="add mod">
          <ac:chgData name="Johnson, Chad" userId="29e26967-ee32-4210-a1e6-19e5305e9c5f" providerId="ADAL" clId="{1B13E38F-672C-44BA-AE8D-784919431C07}" dt="2020-03-06T20:30:25.139" v="1911" actId="1076"/>
          <ac:spMkLst>
            <pc:docMk/>
            <pc:sldMk cId="2863312879" sldId="411"/>
            <ac:spMk id="29" creationId="{5BC3BC0B-8F2B-42B9-9B33-7B1ADA6DCB13}"/>
          </ac:spMkLst>
        </pc:spChg>
        <pc:spChg chg="add mod">
          <ac:chgData name="Johnson, Chad" userId="29e26967-ee32-4210-a1e6-19e5305e9c5f" providerId="ADAL" clId="{1B13E38F-672C-44BA-AE8D-784919431C07}" dt="2020-03-06T20:35:54.968" v="1963" actId="1076"/>
          <ac:spMkLst>
            <pc:docMk/>
            <pc:sldMk cId="2863312879" sldId="411"/>
            <ac:spMk id="30" creationId="{009F9374-8DCE-4C51-8F28-1323CC6E4959}"/>
          </ac:spMkLst>
        </pc:spChg>
        <pc:spChg chg="add mod">
          <ac:chgData name="Johnson, Chad" userId="29e26967-ee32-4210-a1e6-19e5305e9c5f" providerId="ADAL" clId="{1B13E38F-672C-44BA-AE8D-784919431C07}" dt="2020-03-06T21:17:11.870" v="2959" actId="20577"/>
          <ac:spMkLst>
            <pc:docMk/>
            <pc:sldMk cId="2863312879" sldId="411"/>
            <ac:spMk id="31" creationId="{D939AB27-4300-4286-BDCA-EEBFE157A83B}"/>
          </ac:spMkLst>
        </pc:spChg>
        <pc:spChg chg="add del">
          <ac:chgData name="Johnson, Chad" userId="29e26967-ee32-4210-a1e6-19e5305e9c5f" providerId="ADAL" clId="{1B13E38F-672C-44BA-AE8D-784919431C07}" dt="2020-03-06T20:31:43.890" v="1927"/>
          <ac:spMkLst>
            <pc:docMk/>
            <pc:sldMk cId="2863312879" sldId="411"/>
            <ac:spMk id="32" creationId="{0764216D-BADA-40DA-A4EC-47F1349F1526}"/>
          </ac:spMkLst>
        </pc:spChg>
        <pc:spChg chg="add mod">
          <ac:chgData name="Johnson, Chad" userId="29e26967-ee32-4210-a1e6-19e5305e9c5f" providerId="ADAL" clId="{1B13E38F-672C-44BA-AE8D-784919431C07}" dt="2020-03-06T20:31:54.525" v="1929" actId="1076"/>
          <ac:spMkLst>
            <pc:docMk/>
            <pc:sldMk cId="2863312879" sldId="411"/>
            <ac:spMk id="33" creationId="{DD01D6F1-A269-4D75-8583-B7BD1BC95598}"/>
          </ac:spMkLst>
        </pc:spChg>
        <pc:spChg chg="add del">
          <ac:chgData name="Johnson, Chad" userId="29e26967-ee32-4210-a1e6-19e5305e9c5f" providerId="ADAL" clId="{1B13E38F-672C-44BA-AE8D-784919431C07}" dt="2020-03-06T20:33:11.912" v="1933"/>
          <ac:spMkLst>
            <pc:docMk/>
            <pc:sldMk cId="2863312879" sldId="411"/>
            <ac:spMk id="34" creationId="{D94C8A56-7331-467F-837D-39DC52377D9D}"/>
          </ac:spMkLst>
        </pc:spChg>
        <pc:spChg chg="add mod">
          <ac:chgData name="Johnson, Chad" userId="29e26967-ee32-4210-a1e6-19e5305e9c5f" providerId="ADAL" clId="{1B13E38F-672C-44BA-AE8D-784919431C07}" dt="2020-03-06T20:34:38.954" v="1950" actId="1076"/>
          <ac:spMkLst>
            <pc:docMk/>
            <pc:sldMk cId="2863312879" sldId="411"/>
            <ac:spMk id="37" creationId="{DB1D532F-1956-4AD6-83E0-077D919D3474}"/>
          </ac:spMkLst>
        </pc:spChg>
        <pc:spChg chg="add mod">
          <ac:chgData name="Johnson, Chad" userId="29e26967-ee32-4210-a1e6-19e5305e9c5f" providerId="ADAL" clId="{1B13E38F-672C-44BA-AE8D-784919431C07}" dt="2020-03-06T20:36:01.487" v="1964" actId="1076"/>
          <ac:spMkLst>
            <pc:docMk/>
            <pc:sldMk cId="2863312879" sldId="411"/>
            <ac:spMk id="38" creationId="{F911C80D-034F-4A5F-88D0-6DFC771BBE80}"/>
          </ac:spMkLst>
        </pc:spChg>
        <pc:spChg chg="add mod">
          <ac:chgData name="Johnson, Chad" userId="29e26967-ee32-4210-a1e6-19e5305e9c5f" providerId="ADAL" clId="{1B13E38F-672C-44BA-AE8D-784919431C07}" dt="2020-03-06T20:35:39.379" v="1960" actId="1076"/>
          <ac:spMkLst>
            <pc:docMk/>
            <pc:sldMk cId="2863312879" sldId="411"/>
            <ac:spMk id="40" creationId="{A04F875D-254B-4705-A5CC-226600206E78}"/>
          </ac:spMkLst>
        </pc:spChg>
        <pc:spChg chg="add mod">
          <ac:chgData name="Johnson, Chad" userId="29e26967-ee32-4210-a1e6-19e5305e9c5f" providerId="ADAL" clId="{1B13E38F-672C-44BA-AE8D-784919431C07}" dt="2020-03-06T20:35:48.005" v="1962" actId="1076"/>
          <ac:spMkLst>
            <pc:docMk/>
            <pc:sldMk cId="2863312879" sldId="411"/>
            <ac:spMk id="41" creationId="{70C71B99-D5E9-4F44-8C28-A90D87560E2B}"/>
          </ac:spMkLst>
        </pc:spChg>
        <pc:graphicFrameChg chg="add mod modGraphic">
          <ac:chgData name="Johnson, Chad" userId="29e26967-ee32-4210-a1e6-19e5305e9c5f" providerId="ADAL" clId="{1B13E38F-672C-44BA-AE8D-784919431C07}" dt="2020-03-06T20:28:05.226" v="1889" actId="14734"/>
          <ac:graphicFrameMkLst>
            <pc:docMk/>
            <pc:sldMk cId="2863312879" sldId="411"/>
            <ac:graphicFrameMk id="7" creationId="{0E95CAE2-2E7E-428F-ABE4-362B83E90F2E}"/>
          </ac:graphicFrameMkLst>
        </pc:graphicFrameChg>
        <pc:graphicFrameChg chg="add del mod">
          <ac:chgData name="Johnson, Chad" userId="29e26967-ee32-4210-a1e6-19e5305e9c5f" providerId="ADAL" clId="{1B13E38F-672C-44BA-AE8D-784919431C07}" dt="2020-03-06T20:18:58.503" v="1784" actId="478"/>
          <ac:graphicFrameMkLst>
            <pc:docMk/>
            <pc:sldMk cId="2863312879" sldId="411"/>
            <ac:graphicFrameMk id="9" creationId="{7893E6CA-2594-43D6-B75E-81BCCC5D03F5}"/>
          </ac:graphicFrameMkLst>
        </pc:graphicFrameChg>
        <pc:graphicFrameChg chg="add mod modGraphic">
          <ac:chgData name="Johnson, Chad" userId="29e26967-ee32-4210-a1e6-19e5305e9c5f" providerId="ADAL" clId="{1B13E38F-672C-44BA-AE8D-784919431C07}" dt="2020-03-06T20:37:21.639" v="1978" actId="1076"/>
          <ac:graphicFrameMkLst>
            <pc:docMk/>
            <pc:sldMk cId="2863312879" sldId="411"/>
            <ac:graphicFrameMk id="24" creationId="{02F29B25-FE15-42F0-A569-2B54B7CDF2C2}"/>
          </ac:graphicFrameMkLst>
        </pc:graphicFrameChg>
        <pc:graphicFrameChg chg="add mod modGraphic">
          <ac:chgData name="Johnson, Chad" userId="29e26967-ee32-4210-a1e6-19e5305e9c5f" providerId="ADAL" clId="{1B13E38F-672C-44BA-AE8D-784919431C07}" dt="2020-03-06T20:37:26.328" v="1979" actId="1076"/>
          <ac:graphicFrameMkLst>
            <pc:docMk/>
            <pc:sldMk cId="2863312879" sldId="411"/>
            <ac:graphicFrameMk id="35" creationId="{8B00CA94-BC15-485E-9190-37FB57BDD7B0}"/>
          </ac:graphicFrameMkLst>
        </pc:graphicFrameChg>
        <pc:graphicFrameChg chg="add mod modGraphic">
          <ac:chgData name="Johnson, Chad" userId="29e26967-ee32-4210-a1e6-19e5305e9c5f" providerId="ADAL" clId="{1B13E38F-672C-44BA-AE8D-784919431C07}" dt="2020-03-06T20:37:35.124" v="1980" actId="1076"/>
          <ac:graphicFrameMkLst>
            <pc:docMk/>
            <pc:sldMk cId="2863312879" sldId="411"/>
            <ac:graphicFrameMk id="36" creationId="{887A9603-06EA-4C8B-8E6C-6C05650D7B69}"/>
          </ac:graphicFrameMkLst>
        </pc:graphicFrameChg>
        <pc:graphicFrameChg chg="add mod modGraphic">
          <ac:chgData name="Johnson, Chad" userId="29e26967-ee32-4210-a1e6-19e5305e9c5f" providerId="ADAL" clId="{1B13E38F-672C-44BA-AE8D-784919431C07}" dt="2020-03-06T21:17:41.519" v="2960" actId="6549"/>
          <ac:graphicFrameMkLst>
            <pc:docMk/>
            <pc:sldMk cId="2863312879" sldId="411"/>
            <ac:graphicFrameMk id="39" creationId="{D51176BE-487A-45AE-A454-BE06D35D0344}"/>
          </ac:graphicFrameMkLst>
        </pc:graphicFrameChg>
        <pc:picChg chg="mod">
          <ac:chgData name="Johnson, Chad" userId="29e26967-ee32-4210-a1e6-19e5305e9c5f" providerId="ADAL" clId="{1B13E38F-672C-44BA-AE8D-784919431C07}" dt="2020-03-06T20:17:35.608" v="1755" actId="1076"/>
          <ac:picMkLst>
            <pc:docMk/>
            <pc:sldMk cId="2863312879" sldId="411"/>
            <ac:picMk id="5" creationId="{3F64D278-450C-44C1-8CBE-88B3F66AE1A7}"/>
          </ac:picMkLst>
        </pc:picChg>
      </pc:sldChg>
      <pc:sldChg chg="modSp add del mod">
        <pc:chgData name="Johnson, Chad" userId="29e26967-ee32-4210-a1e6-19e5305e9c5f" providerId="ADAL" clId="{1B13E38F-672C-44BA-AE8D-784919431C07}" dt="2020-03-06T20:44:13.033" v="1999" actId="2696"/>
        <pc:sldMkLst>
          <pc:docMk/>
          <pc:sldMk cId="1775725828" sldId="412"/>
        </pc:sldMkLst>
        <pc:spChg chg="mod">
          <ac:chgData name="Johnson, Chad" userId="29e26967-ee32-4210-a1e6-19e5305e9c5f" providerId="ADAL" clId="{1B13E38F-672C-44BA-AE8D-784919431C07}" dt="2020-03-06T20:43:00.587" v="1998" actId="20577"/>
          <ac:spMkLst>
            <pc:docMk/>
            <pc:sldMk cId="1775725828" sldId="412"/>
            <ac:spMk id="2" creationId="{EBC3F86E-948E-469C-B1A8-AF7AE72FD473}"/>
          </ac:spMkLst>
        </pc:spChg>
      </pc:sldChg>
      <pc:sldChg chg="modSp add mod">
        <pc:chgData name="Johnson, Chad" userId="29e26967-ee32-4210-a1e6-19e5305e9c5f" providerId="ADAL" clId="{1B13E38F-672C-44BA-AE8D-784919431C07}" dt="2020-03-06T21:14:01.750" v="2945" actId="20577"/>
        <pc:sldMkLst>
          <pc:docMk/>
          <pc:sldMk cId="2625678221" sldId="412"/>
        </pc:sldMkLst>
        <pc:spChg chg="mod">
          <ac:chgData name="Johnson, Chad" userId="29e26967-ee32-4210-a1e6-19e5305e9c5f" providerId="ADAL" clId="{1B13E38F-672C-44BA-AE8D-784919431C07}" dt="2020-03-06T21:06:42.071" v="2292" actId="20577"/>
          <ac:spMkLst>
            <pc:docMk/>
            <pc:sldMk cId="2625678221" sldId="412"/>
            <ac:spMk id="2" creationId="{EBC3F86E-948E-469C-B1A8-AF7AE72FD473}"/>
          </ac:spMkLst>
        </pc:spChg>
        <pc:spChg chg="mod">
          <ac:chgData name="Johnson, Chad" userId="29e26967-ee32-4210-a1e6-19e5305e9c5f" providerId="ADAL" clId="{1B13E38F-672C-44BA-AE8D-784919431C07}" dt="2020-03-06T21:14:01.750" v="2945" actId="20577"/>
          <ac:spMkLst>
            <pc:docMk/>
            <pc:sldMk cId="2625678221" sldId="412"/>
            <ac:spMk id="3" creationId="{022EBDF4-72C3-4116-AA36-C5BB2FFB56F9}"/>
          </ac:spMkLst>
        </pc:spChg>
      </pc:sldChg>
      <pc:sldChg chg="addSp delSp modSp add mod">
        <pc:chgData name="Johnson, Chad" userId="29e26967-ee32-4210-a1e6-19e5305e9c5f" providerId="ADAL" clId="{1B13E38F-672C-44BA-AE8D-784919431C07}" dt="2020-03-09T15:09:16.986" v="2973" actId="478"/>
        <pc:sldMkLst>
          <pc:docMk/>
          <pc:sldMk cId="575887547" sldId="413"/>
        </pc:sldMkLst>
        <pc:spChg chg="del">
          <ac:chgData name="Johnson, Chad" userId="29e26967-ee32-4210-a1e6-19e5305e9c5f" providerId="ADAL" clId="{1B13E38F-672C-44BA-AE8D-784919431C07}" dt="2020-03-09T15:08:31.069" v="2968" actId="478"/>
          <ac:spMkLst>
            <pc:docMk/>
            <pc:sldMk cId="575887547" sldId="413"/>
            <ac:spMk id="2" creationId="{B9C9B7F0-CEBE-43B5-8124-B3CF4BEA1B78}"/>
          </ac:spMkLst>
        </pc:spChg>
        <pc:spChg chg="add del mod">
          <ac:chgData name="Johnson, Chad" userId="29e26967-ee32-4210-a1e6-19e5305e9c5f" providerId="ADAL" clId="{1B13E38F-672C-44BA-AE8D-784919431C07}" dt="2020-03-09T15:09:16.986" v="2973" actId="478"/>
          <ac:spMkLst>
            <pc:docMk/>
            <pc:sldMk cId="575887547" sldId="413"/>
            <ac:spMk id="4" creationId="{F320D773-AC95-47B6-936E-61D547CCA8CB}"/>
          </ac:spMkLst>
        </pc:spChg>
        <pc:picChg chg="mod ord modCrop">
          <ac:chgData name="Johnson, Chad" userId="29e26967-ee32-4210-a1e6-19e5305e9c5f" providerId="ADAL" clId="{1B13E38F-672C-44BA-AE8D-784919431C07}" dt="2020-03-09T15:09:11.235" v="2971" actId="732"/>
          <ac:picMkLst>
            <pc:docMk/>
            <pc:sldMk cId="575887547" sldId="413"/>
            <ac:picMk id="6" creationId="{7390D3F9-165A-4DFB-BA8B-7CED2980E232}"/>
          </ac:picMkLst>
        </pc:picChg>
      </pc:sldChg>
      <pc:sldChg chg="addSp modSp add mod">
        <pc:chgData name="Johnson, Chad" userId="29e26967-ee32-4210-a1e6-19e5305e9c5f" providerId="ADAL" clId="{1B13E38F-672C-44BA-AE8D-784919431C07}" dt="2020-03-09T18:11:35.897" v="2983" actId="14100"/>
        <pc:sldMkLst>
          <pc:docMk/>
          <pc:sldMk cId="847897867" sldId="414"/>
        </pc:sldMkLst>
        <pc:picChg chg="add mod">
          <ac:chgData name="Johnson, Chad" userId="29e26967-ee32-4210-a1e6-19e5305e9c5f" providerId="ADAL" clId="{1B13E38F-672C-44BA-AE8D-784919431C07}" dt="2020-03-09T18:11:35.897" v="2983" actId="14100"/>
          <ac:picMkLst>
            <pc:docMk/>
            <pc:sldMk cId="847897867" sldId="414"/>
            <ac:picMk id="2" creationId="{336DF7CE-9BC3-4118-B6FC-9B5FAA8D20D1}"/>
          </ac:picMkLst>
        </pc:picChg>
      </pc:sldChg>
    </pc:docChg>
  </pc:docChgLst>
  <pc:docChgLst>
    <pc:chgData name="Johnson, Chad" userId="29e26967-ee32-4210-a1e6-19e5305e9c5f" providerId="ADAL" clId="{35A252B4-3603-4C3D-BC1F-340A497078AB}"/>
    <pc:docChg chg="undo custSel delSld modSld">
      <pc:chgData name="Johnson, Chad" userId="29e26967-ee32-4210-a1e6-19e5305e9c5f" providerId="ADAL" clId="{35A252B4-3603-4C3D-BC1F-340A497078AB}" dt="2020-01-08T17:35:21.645" v="4"/>
      <pc:docMkLst>
        <pc:docMk/>
      </pc:docMkLst>
      <pc:sldChg chg="modSp del">
        <pc:chgData name="Johnson, Chad" userId="29e26967-ee32-4210-a1e6-19e5305e9c5f" providerId="ADAL" clId="{35A252B4-3603-4C3D-BC1F-340A497078AB}" dt="2020-01-08T17:35:21.645" v="4"/>
        <pc:sldMkLst>
          <pc:docMk/>
          <pc:sldMk cId="1380871736" sldId="292"/>
        </pc:sldMkLst>
        <pc:spChg chg="mod">
          <ac:chgData name="Johnson, Chad" userId="29e26967-ee32-4210-a1e6-19e5305e9c5f" providerId="ADAL" clId="{35A252B4-3603-4C3D-BC1F-340A497078AB}" dt="2020-01-08T17:35:21.645" v="4"/>
          <ac:spMkLst>
            <pc:docMk/>
            <pc:sldMk cId="1380871736" sldId="292"/>
            <ac:spMk id="5" creationId="{84A7BF40-C4C8-43F3-9D6E-BA02074ADB32}"/>
          </ac:spMkLst>
        </pc:spChg>
      </pc:sldChg>
      <pc:sldChg chg="del">
        <pc:chgData name="Johnson, Chad" userId="29e26967-ee32-4210-a1e6-19e5305e9c5f" providerId="ADAL" clId="{35A252B4-3603-4C3D-BC1F-340A497078AB}" dt="2020-01-08T17:35:21.645" v="4"/>
        <pc:sldMkLst>
          <pc:docMk/>
          <pc:sldMk cId="2839199843" sldId="299"/>
        </pc:sldMkLst>
      </pc:sldChg>
      <pc:sldChg chg="del">
        <pc:chgData name="Johnson, Chad" userId="29e26967-ee32-4210-a1e6-19e5305e9c5f" providerId="ADAL" clId="{35A252B4-3603-4C3D-BC1F-340A497078AB}" dt="2020-01-08T17:35:21.645" v="4"/>
        <pc:sldMkLst>
          <pc:docMk/>
          <pc:sldMk cId="1392138276" sldId="300"/>
        </pc:sldMkLst>
      </pc:sldChg>
      <pc:sldChg chg="del">
        <pc:chgData name="Johnson, Chad" userId="29e26967-ee32-4210-a1e6-19e5305e9c5f" providerId="ADAL" clId="{35A252B4-3603-4C3D-BC1F-340A497078AB}" dt="2020-01-08T17:35:21.645" v="4"/>
        <pc:sldMkLst>
          <pc:docMk/>
          <pc:sldMk cId="1863785125" sldId="301"/>
        </pc:sldMkLst>
      </pc:sldChg>
      <pc:sldChg chg="del">
        <pc:chgData name="Johnson, Chad" userId="29e26967-ee32-4210-a1e6-19e5305e9c5f" providerId="ADAL" clId="{35A252B4-3603-4C3D-BC1F-340A497078AB}" dt="2020-01-08T17:35:21.645" v="4"/>
        <pc:sldMkLst>
          <pc:docMk/>
          <pc:sldMk cId="448561007" sldId="302"/>
        </pc:sldMkLst>
      </pc:sldChg>
      <pc:sldChg chg="del">
        <pc:chgData name="Johnson, Chad" userId="29e26967-ee32-4210-a1e6-19e5305e9c5f" providerId="ADAL" clId="{35A252B4-3603-4C3D-BC1F-340A497078AB}" dt="2020-01-08T17:35:21.645" v="4"/>
        <pc:sldMkLst>
          <pc:docMk/>
          <pc:sldMk cId="723949380" sldId="303"/>
        </pc:sldMkLst>
      </pc:sldChg>
      <pc:sldChg chg="modSp del">
        <pc:chgData name="Johnson, Chad" userId="29e26967-ee32-4210-a1e6-19e5305e9c5f" providerId="ADAL" clId="{35A252B4-3603-4C3D-BC1F-340A497078AB}" dt="2020-01-08T17:35:21.645" v="4"/>
        <pc:sldMkLst>
          <pc:docMk/>
          <pc:sldMk cId="44395964" sldId="338"/>
        </pc:sldMkLst>
        <pc:spChg chg="mod">
          <ac:chgData name="Johnson, Chad" userId="29e26967-ee32-4210-a1e6-19e5305e9c5f" providerId="ADAL" clId="{35A252B4-3603-4C3D-BC1F-340A497078AB}" dt="2020-01-08T17:35:21.645" v="4"/>
          <ac:spMkLst>
            <pc:docMk/>
            <pc:sldMk cId="44395964" sldId="338"/>
            <ac:spMk id="5" creationId="{84A7BF40-C4C8-43F3-9D6E-BA02074ADB32}"/>
          </ac:spMkLst>
        </pc:spChg>
      </pc:sldChg>
      <pc:sldChg chg="modSp del">
        <pc:chgData name="Johnson, Chad" userId="29e26967-ee32-4210-a1e6-19e5305e9c5f" providerId="ADAL" clId="{35A252B4-3603-4C3D-BC1F-340A497078AB}" dt="2020-01-08T17:35:21.645" v="4"/>
        <pc:sldMkLst>
          <pc:docMk/>
          <pc:sldMk cId="2070578623" sldId="339"/>
        </pc:sldMkLst>
        <pc:spChg chg="mod">
          <ac:chgData name="Johnson, Chad" userId="29e26967-ee32-4210-a1e6-19e5305e9c5f" providerId="ADAL" clId="{35A252B4-3603-4C3D-BC1F-340A497078AB}" dt="2020-01-08T17:35:21.645" v="4"/>
          <ac:spMkLst>
            <pc:docMk/>
            <pc:sldMk cId="2070578623" sldId="339"/>
            <ac:spMk id="5" creationId="{84A7BF40-C4C8-43F3-9D6E-BA02074ADB32}"/>
          </ac:spMkLst>
        </pc:spChg>
      </pc:sldChg>
      <pc:sldChg chg="del">
        <pc:chgData name="Johnson, Chad" userId="29e26967-ee32-4210-a1e6-19e5305e9c5f" providerId="ADAL" clId="{35A252B4-3603-4C3D-BC1F-340A497078AB}" dt="2020-01-08T17:35:21.645" v="4"/>
        <pc:sldMkLst>
          <pc:docMk/>
          <pc:sldMk cId="14393133" sldId="340"/>
        </pc:sldMkLst>
      </pc:sldChg>
      <pc:sldChg chg="del">
        <pc:chgData name="Johnson, Chad" userId="29e26967-ee32-4210-a1e6-19e5305e9c5f" providerId="ADAL" clId="{35A252B4-3603-4C3D-BC1F-340A497078AB}" dt="2020-01-08T17:35:21.645" v="4"/>
        <pc:sldMkLst>
          <pc:docMk/>
          <pc:sldMk cId="1493605767" sldId="341"/>
        </pc:sldMkLst>
      </pc:sldChg>
      <pc:sldChg chg="del">
        <pc:chgData name="Johnson, Chad" userId="29e26967-ee32-4210-a1e6-19e5305e9c5f" providerId="ADAL" clId="{35A252B4-3603-4C3D-BC1F-340A497078AB}" dt="2020-01-08T17:35:21.645" v="4"/>
        <pc:sldMkLst>
          <pc:docMk/>
          <pc:sldMk cId="314727050" sldId="342"/>
        </pc:sldMkLst>
      </pc:sldChg>
    </pc:docChg>
  </pc:docChgLst>
  <pc:docChgLst>
    <pc:chgData name="Johnson, Chad" userId="29e26967-ee32-4210-a1e6-19e5305e9c5f" providerId="ADAL" clId="{DC1B32AF-9495-44D7-9879-F404CF4E1064}"/>
    <pc:docChg chg="undo custSel addSld delSld modSld sldOrd">
      <pc:chgData name="Johnson, Chad" userId="29e26967-ee32-4210-a1e6-19e5305e9c5f" providerId="ADAL" clId="{DC1B32AF-9495-44D7-9879-F404CF4E1064}" dt="2020-02-12T20:05:57.566" v="7399" actId="478"/>
      <pc:docMkLst>
        <pc:docMk/>
      </pc:docMkLst>
      <pc:sldChg chg="addSp delSp modSp mod">
        <pc:chgData name="Johnson, Chad" userId="29e26967-ee32-4210-a1e6-19e5305e9c5f" providerId="ADAL" clId="{DC1B32AF-9495-44D7-9879-F404CF4E1064}" dt="2020-02-12T14:30:48.710" v="98" actId="14100"/>
        <pc:sldMkLst>
          <pc:docMk/>
          <pc:sldMk cId="2762506819" sldId="256"/>
        </pc:sldMkLst>
        <pc:spChg chg="mod">
          <ac:chgData name="Johnson, Chad" userId="29e26967-ee32-4210-a1e6-19e5305e9c5f" providerId="ADAL" clId="{DC1B32AF-9495-44D7-9879-F404CF4E1064}" dt="2020-02-12T14:30:48.710" v="98" actId="14100"/>
          <ac:spMkLst>
            <pc:docMk/>
            <pc:sldMk cId="2762506819" sldId="256"/>
            <ac:spMk id="2" creationId="{D159C024-82D3-43B7-8864-1EB020588252}"/>
          </ac:spMkLst>
        </pc:spChg>
        <pc:spChg chg="del">
          <ac:chgData name="Johnson, Chad" userId="29e26967-ee32-4210-a1e6-19e5305e9c5f" providerId="ADAL" clId="{DC1B32AF-9495-44D7-9879-F404CF4E1064}" dt="2020-02-12T14:29:14.397" v="2" actId="478"/>
          <ac:spMkLst>
            <pc:docMk/>
            <pc:sldMk cId="2762506819" sldId="256"/>
            <ac:spMk id="4" creationId="{8614A72B-9C17-4048-B85B-45CC0EFE8F3B}"/>
          </ac:spMkLst>
        </pc:spChg>
        <pc:picChg chg="del">
          <ac:chgData name="Johnson, Chad" userId="29e26967-ee32-4210-a1e6-19e5305e9c5f" providerId="ADAL" clId="{DC1B32AF-9495-44D7-9879-F404CF4E1064}" dt="2020-02-12T14:29:11.125" v="1" actId="478"/>
          <ac:picMkLst>
            <pc:docMk/>
            <pc:sldMk cId="2762506819" sldId="256"/>
            <ac:picMk id="3" creationId="{56C1BDFA-D750-4812-BDDA-F72B5999F6EF}"/>
          </ac:picMkLst>
        </pc:picChg>
        <pc:picChg chg="add mod">
          <ac:chgData name="Johnson, Chad" userId="29e26967-ee32-4210-a1e6-19e5305e9c5f" providerId="ADAL" clId="{DC1B32AF-9495-44D7-9879-F404CF4E1064}" dt="2020-02-12T14:30:42.870" v="97"/>
          <ac:picMkLst>
            <pc:docMk/>
            <pc:sldMk cId="2762506819" sldId="256"/>
            <ac:picMk id="1026" creationId="{B1688F87-AC5C-4D0C-A144-035EBEEEA758}"/>
          </ac:picMkLst>
        </pc:picChg>
      </pc:sldChg>
      <pc:sldChg chg="del">
        <pc:chgData name="Johnson, Chad" userId="29e26967-ee32-4210-a1e6-19e5305e9c5f" providerId="ADAL" clId="{DC1B32AF-9495-44D7-9879-F404CF4E1064}" dt="2020-02-12T14:29:08.395" v="0" actId="2696"/>
        <pc:sldMkLst>
          <pc:docMk/>
          <pc:sldMk cId="469444427" sldId="257"/>
        </pc:sldMkLst>
      </pc:sldChg>
      <pc:sldChg chg="addSp delSp modSp add mod">
        <pc:chgData name="Johnson, Chad" userId="29e26967-ee32-4210-a1e6-19e5305e9c5f" providerId="ADAL" clId="{DC1B32AF-9495-44D7-9879-F404CF4E1064}" dt="2020-02-12T14:53:32.185" v="529" actId="14100"/>
        <pc:sldMkLst>
          <pc:docMk/>
          <pc:sldMk cId="1520653543" sldId="257"/>
        </pc:sldMkLst>
        <pc:spChg chg="mod">
          <ac:chgData name="Johnson, Chad" userId="29e26967-ee32-4210-a1e6-19e5305e9c5f" providerId="ADAL" clId="{DC1B32AF-9495-44D7-9879-F404CF4E1064}" dt="2020-02-12T14:45:44.578" v="124" actId="20577"/>
          <ac:spMkLst>
            <pc:docMk/>
            <pc:sldMk cId="1520653543" sldId="257"/>
            <ac:spMk id="2" creationId="{8C98360E-8190-4BC6-9FC2-11139E542192}"/>
          </ac:spMkLst>
        </pc:spChg>
        <pc:spChg chg="mod">
          <ac:chgData name="Johnson, Chad" userId="29e26967-ee32-4210-a1e6-19e5305e9c5f" providerId="ADAL" clId="{DC1B32AF-9495-44D7-9879-F404CF4E1064}" dt="2020-02-12T14:53:32.185" v="529" actId="14100"/>
          <ac:spMkLst>
            <pc:docMk/>
            <pc:sldMk cId="1520653543" sldId="257"/>
            <ac:spMk id="3" creationId="{6726F960-BE1D-4903-BC72-7F73961FDB5B}"/>
          </ac:spMkLst>
        </pc:spChg>
        <pc:picChg chg="add del">
          <ac:chgData name="Johnson, Chad" userId="29e26967-ee32-4210-a1e6-19e5305e9c5f" providerId="ADAL" clId="{DC1B32AF-9495-44D7-9879-F404CF4E1064}" dt="2020-02-12T14:51:40.296" v="288"/>
          <ac:picMkLst>
            <pc:docMk/>
            <pc:sldMk cId="1520653543" sldId="257"/>
            <ac:picMk id="2050" creationId="{AB818670-A78D-4121-B01D-A38915D6DB54}"/>
          </ac:picMkLst>
        </pc:picChg>
      </pc:sldChg>
      <pc:sldChg chg="addSp delSp modSp add mod">
        <pc:chgData name="Johnson, Chad" userId="29e26967-ee32-4210-a1e6-19e5305e9c5f" providerId="ADAL" clId="{DC1B32AF-9495-44D7-9879-F404CF4E1064}" dt="2020-02-12T14:52:04.464" v="295" actId="1076"/>
        <pc:sldMkLst>
          <pc:docMk/>
          <pc:sldMk cId="2141357888" sldId="258"/>
        </pc:sldMkLst>
        <pc:spChg chg="del">
          <ac:chgData name="Johnson, Chad" userId="29e26967-ee32-4210-a1e6-19e5305e9c5f" providerId="ADAL" clId="{DC1B32AF-9495-44D7-9879-F404CF4E1064}" dt="2020-02-12T14:51:45.410" v="290" actId="478"/>
          <ac:spMkLst>
            <pc:docMk/>
            <pc:sldMk cId="2141357888" sldId="258"/>
            <ac:spMk id="2" creationId="{CAF97652-9293-419D-A321-96458FC971EF}"/>
          </ac:spMkLst>
        </pc:spChg>
        <pc:spChg chg="del">
          <ac:chgData name="Johnson, Chad" userId="29e26967-ee32-4210-a1e6-19e5305e9c5f" providerId="ADAL" clId="{DC1B32AF-9495-44D7-9879-F404CF4E1064}" dt="2020-02-12T14:51:42.819" v="289"/>
          <ac:spMkLst>
            <pc:docMk/>
            <pc:sldMk cId="2141357888" sldId="258"/>
            <ac:spMk id="3" creationId="{E2A5805B-6FEE-4499-BE57-FEF625B26900}"/>
          </ac:spMkLst>
        </pc:spChg>
        <pc:picChg chg="add mod">
          <ac:chgData name="Johnson, Chad" userId="29e26967-ee32-4210-a1e6-19e5305e9c5f" providerId="ADAL" clId="{DC1B32AF-9495-44D7-9879-F404CF4E1064}" dt="2020-02-12T14:52:04.464" v="295" actId="1076"/>
          <ac:picMkLst>
            <pc:docMk/>
            <pc:sldMk cId="2141357888" sldId="258"/>
            <ac:picMk id="4" creationId="{A56427B3-1417-4E7A-AF8E-EB1415F6F779}"/>
          </ac:picMkLst>
        </pc:picChg>
      </pc:sldChg>
      <pc:sldChg chg="del">
        <pc:chgData name="Johnson, Chad" userId="29e26967-ee32-4210-a1e6-19e5305e9c5f" providerId="ADAL" clId="{DC1B32AF-9495-44D7-9879-F404CF4E1064}" dt="2020-02-12T14:29:08.395" v="0" actId="2696"/>
        <pc:sldMkLst>
          <pc:docMk/>
          <pc:sldMk cId="3642890949" sldId="258"/>
        </pc:sldMkLst>
      </pc:sldChg>
      <pc:sldChg chg="addSp modSp add mod ord">
        <pc:chgData name="Johnson, Chad" userId="29e26967-ee32-4210-a1e6-19e5305e9c5f" providerId="ADAL" clId="{DC1B32AF-9495-44D7-9879-F404CF4E1064}" dt="2020-02-12T18:19:20.419" v="5055"/>
        <pc:sldMkLst>
          <pc:docMk/>
          <pc:sldMk cId="620839656" sldId="259"/>
        </pc:sldMkLst>
        <pc:spChg chg="mod">
          <ac:chgData name="Johnson, Chad" userId="29e26967-ee32-4210-a1e6-19e5305e9c5f" providerId="ADAL" clId="{DC1B32AF-9495-44D7-9879-F404CF4E1064}" dt="2020-02-12T14:54:37.138" v="544" actId="20577"/>
          <ac:spMkLst>
            <pc:docMk/>
            <pc:sldMk cId="620839656" sldId="259"/>
            <ac:spMk id="2" creationId="{08B73F68-546A-457D-B84F-CC660C2C8F08}"/>
          </ac:spMkLst>
        </pc:spChg>
        <pc:spChg chg="mod">
          <ac:chgData name="Johnson, Chad" userId="29e26967-ee32-4210-a1e6-19e5305e9c5f" providerId="ADAL" clId="{DC1B32AF-9495-44D7-9879-F404CF4E1064}" dt="2020-02-12T16:23:18.435" v="4004" actId="255"/>
          <ac:spMkLst>
            <pc:docMk/>
            <pc:sldMk cId="620839656" sldId="259"/>
            <ac:spMk id="3" creationId="{C45AD881-BB53-4812-BCF8-A78FBD36E344}"/>
          </ac:spMkLst>
        </pc:spChg>
        <pc:picChg chg="add mod">
          <ac:chgData name="Johnson, Chad" userId="29e26967-ee32-4210-a1e6-19e5305e9c5f" providerId="ADAL" clId="{DC1B32AF-9495-44D7-9879-F404CF4E1064}" dt="2020-02-12T16:26:44.913" v="4014" actId="1076"/>
          <ac:picMkLst>
            <pc:docMk/>
            <pc:sldMk cId="620839656" sldId="259"/>
            <ac:picMk id="11266" creationId="{59D5ECCC-6AE3-44C6-8C2B-4B5FB9A1B767}"/>
          </ac:picMkLst>
        </pc:picChg>
        <pc:picChg chg="add mod">
          <ac:chgData name="Johnson, Chad" userId="29e26967-ee32-4210-a1e6-19e5305e9c5f" providerId="ADAL" clId="{DC1B32AF-9495-44D7-9879-F404CF4E1064}" dt="2020-02-12T16:26:53.983" v="4016" actId="1076"/>
          <ac:picMkLst>
            <pc:docMk/>
            <pc:sldMk cId="620839656" sldId="259"/>
            <ac:picMk id="11268" creationId="{DE7AA939-123C-4FFD-A862-6674533421E0}"/>
          </ac:picMkLst>
        </pc:picChg>
      </pc:sldChg>
      <pc:sldChg chg="del">
        <pc:chgData name="Johnson, Chad" userId="29e26967-ee32-4210-a1e6-19e5305e9c5f" providerId="ADAL" clId="{DC1B32AF-9495-44D7-9879-F404CF4E1064}" dt="2020-02-12T14:29:08.395" v="0" actId="2696"/>
        <pc:sldMkLst>
          <pc:docMk/>
          <pc:sldMk cId="3086079424" sldId="259"/>
        </pc:sldMkLst>
      </pc:sldChg>
      <pc:sldChg chg="del">
        <pc:chgData name="Johnson, Chad" userId="29e26967-ee32-4210-a1e6-19e5305e9c5f" providerId="ADAL" clId="{DC1B32AF-9495-44D7-9879-F404CF4E1064}" dt="2020-02-12T14:29:08.395" v="0" actId="2696"/>
        <pc:sldMkLst>
          <pc:docMk/>
          <pc:sldMk cId="282566988" sldId="260"/>
        </pc:sldMkLst>
      </pc:sldChg>
      <pc:sldChg chg="modSp add mod">
        <pc:chgData name="Johnson, Chad" userId="29e26967-ee32-4210-a1e6-19e5305e9c5f" providerId="ADAL" clId="{DC1B32AF-9495-44D7-9879-F404CF4E1064}" dt="2020-02-12T15:02:43.404" v="1901" actId="255"/>
        <pc:sldMkLst>
          <pc:docMk/>
          <pc:sldMk cId="1260143740" sldId="260"/>
        </pc:sldMkLst>
        <pc:spChg chg="mod">
          <ac:chgData name="Johnson, Chad" userId="29e26967-ee32-4210-a1e6-19e5305e9c5f" providerId="ADAL" clId="{DC1B32AF-9495-44D7-9879-F404CF4E1064}" dt="2020-02-12T14:57:29.092" v="989" actId="20577"/>
          <ac:spMkLst>
            <pc:docMk/>
            <pc:sldMk cId="1260143740" sldId="260"/>
            <ac:spMk id="2" creationId="{AA0B77D6-5884-4EDD-8C69-2A4D6E47C2E4}"/>
          </ac:spMkLst>
        </pc:spChg>
        <pc:spChg chg="mod">
          <ac:chgData name="Johnson, Chad" userId="29e26967-ee32-4210-a1e6-19e5305e9c5f" providerId="ADAL" clId="{DC1B32AF-9495-44D7-9879-F404CF4E1064}" dt="2020-02-12T15:02:43.404" v="1901" actId="255"/>
          <ac:spMkLst>
            <pc:docMk/>
            <pc:sldMk cId="1260143740" sldId="260"/>
            <ac:spMk id="3" creationId="{EC3DBE8B-3855-4FB3-95C9-7C5A656B7FB9}"/>
          </ac:spMkLst>
        </pc:spChg>
      </pc:sldChg>
      <pc:sldChg chg="addSp delSp modSp add mod">
        <pc:chgData name="Johnson, Chad" userId="29e26967-ee32-4210-a1e6-19e5305e9c5f" providerId="ADAL" clId="{DC1B32AF-9495-44D7-9879-F404CF4E1064}" dt="2020-02-12T15:07:32.703" v="1953" actId="1076"/>
        <pc:sldMkLst>
          <pc:docMk/>
          <pc:sldMk cId="1415096435" sldId="261"/>
        </pc:sldMkLst>
        <pc:spChg chg="del">
          <ac:chgData name="Johnson, Chad" userId="29e26967-ee32-4210-a1e6-19e5305e9c5f" providerId="ADAL" clId="{DC1B32AF-9495-44D7-9879-F404CF4E1064}" dt="2020-02-12T15:04:16.370" v="1903"/>
          <ac:spMkLst>
            <pc:docMk/>
            <pc:sldMk cId="1415096435" sldId="261"/>
            <ac:spMk id="2" creationId="{E89EED5B-A36A-4DB2-BF6D-822605C578A9}"/>
          </ac:spMkLst>
        </pc:spChg>
        <pc:spChg chg="del">
          <ac:chgData name="Johnson, Chad" userId="29e26967-ee32-4210-a1e6-19e5305e9c5f" providerId="ADAL" clId="{DC1B32AF-9495-44D7-9879-F404CF4E1064}" dt="2020-02-12T15:04:16.370" v="1903"/>
          <ac:spMkLst>
            <pc:docMk/>
            <pc:sldMk cId="1415096435" sldId="261"/>
            <ac:spMk id="3" creationId="{6C336576-7457-4B0B-B377-7506EFBCF95F}"/>
          </ac:spMkLst>
        </pc:spChg>
        <pc:spChg chg="add mod">
          <ac:chgData name="Johnson, Chad" userId="29e26967-ee32-4210-a1e6-19e5305e9c5f" providerId="ADAL" clId="{DC1B32AF-9495-44D7-9879-F404CF4E1064}" dt="2020-02-12T15:07:20.688" v="1948" actId="14100"/>
          <ac:spMkLst>
            <pc:docMk/>
            <pc:sldMk cId="1415096435" sldId="261"/>
            <ac:spMk id="4" creationId="{37E27A8E-E1E2-4DA8-9517-1D8F18DCF0B4}"/>
          </ac:spMkLst>
        </pc:spChg>
        <pc:spChg chg="add del mod ord">
          <ac:chgData name="Johnson, Chad" userId="29e26967-ee32-4210-a1e6-19e5305e9c5f" providerId="ADAL" clId="{DC1B32AF-9495-44D7-9879-F404CF4E1064}" dt="2020-02-12T15:06:47.880" v="1942"/>
          <ac:spMkLst>
            <pc:docMk/>
            <pc:sldMk cId="1415096435" sldId="261"/>
            <ac:spMk id="5" creationId="{DDEBAEE5-67D3-4096-9728-01A71B495C67}"/>
          </ac:spMkLst>
        </pc:spChg>
        <pc:picChg chg="add mod">
          <ac:chgData name="Johnson, Chad" userId="29e26967-ee32-4210-a1e6-19e5305e9c5f" providerId="ADAL" clId="{DC1B32AF-9495-44D7-9879-F404CF4E1064}" dt="2020-02-12T15:07:32.703" v="1953" actId="1076"/>
          <ac:picMkLst>
            <pc:docMk/>
            <pc:sldMk cId="1415096435" sldId="261"/>
            <ac:picMk id="8" creationId="{740B0D2E-DEA1-4D17-A636-4C26895F12C4}"/>
          </ac:picMkLst>
        </pc:picChg>
        <pc:picChg chg="add del mod">
          <ac:chgData name="Johnson, Chad" userId="29e26967-ee32-4210-a1e6-19e5305e9c5f" providerId="ADAL" clId="{DC1B32AF-9495-44D7-9879-F404CF4E1064}" dt="2020-02-12T15:06:46.396" v="1941"/>
          <ac:picMkLst>
            <pc:docMk/>
            <pc:sldMk cId="1415096435" sldId="261"/>
            <ac:picMk id="3074" creationId="{5364B669-CA1A-46B3-B3D4-C87347257512}"/>
          </ac:picMkLst>
        </pc:picChg>
        <pc:picChg chg="add del mod">
          <ac:chgData name="Johnson, Chad" userId="29e26967-ee32-4210-a1e6-19e5305e9c5f" providerId="ADAL" clId="{DC1B32AF-9495-44D7-9879-F404CF4E1064}" dt="2020-02-12T15:06:56.832" v="1945" actId="478"/>
          <ac:picMkLst>
            <pc:docMk/>
            <pc:sldMk cId="1415096435" sldId="261"/>
            <ac:picMk id="3076" creationId="{703317A0-AF8D-4EFB-92DC-611C71506C62}"/>
          </ac:picMkLst>
        </pc:picChg>
      </pc:sldChg>
      <pc:sldChg chg="del">
        <pc:chgData name="Johnson, Chad" userId="29e26967-ee32-4210-a1e6-19e5305e9c5f" providerId="ADAL" clId="{DC1B32AF-9495-44D7-9879-F404CF4E1064}" dt="2020-02-12T14:29:08.395" v="0" actId="2696"/>
        <pc:sldMkLst>
          <pc:docMk/>
          <pc:sldMk cId="1363516955" sldId="262"/>
        </pc:sldMkLst>
      </pc:sldChg>
      <pc:sldChg chg="addSp delSp modSp add mod">
        <pc:chgData name="Johnson, Chad" userId="29e26967-ee32-4210-a1e6-19e5305e9c5f" providerId="ADAL" clId="{DC1B32AF-9495-44D7-9879-F404CF4E1064}" dt="2020-02-12T16:00:06.626" v="3547" actId="20577"/>
        <pc:sldMkLst>
          <pc:docMk/>
          <pc:sldMk cId="1641419818" sldId="262"/>
        </pc:sldMkLst>
        <pc:spChg chg="add mod">
          <ac:chgData name="Johnson, Chad" userId="29e26967-ee32-4210-a1e6-19e5305e9c5f" providerId="ADAL" clId="{DC1B32AF-9495-44D7-9879-F404CF4E1064}" dt="2020-02-12T15:19:42.782" v="2027" actId="14100"/>
          <ac:spMkLst>
            <pc:docMk/>
            <pc:sldMk cId="1641419818" sldId="262"/>
            <ac:spMk id="2" creationId="{A7F27B7D-CC8C-461F-B332-F39BC0B48834}"/>
          </ac:spMkLst>
        </pc:spChg>
        <pc:spChg chg="add del mod ord">
          <ac:chgData name="Johnson, Chad" userId="29e26967-ee32-4210-a1e6-19e5305e9c5f" providerId="ADAL" clId="{DC1B32AF-9495-44D7-9879-F404CF4E1064}" dt="2020-02-12T15:19:23.172" v="2001"/>
          <ac:spMkLst>
            <pc:docMk/>
            <pc:sldMk cId="1641419818" sldId="262"/>
            <ac:spMk id="3" creationId="{26501C6D-F580-4BB1-BD6E-F953A68EAE80}"/>
          </ac:spMkLst>
        </pc:spChg>
        <pc:spChg chg="add mod">
          <ac:chgData name="Johnson, Chad" userId="29e26967-ee32-4210-a1e6-19e5305e9c5f" providerId="ADAL" clId="{DC1B32AF-9495-44D7-9879-F404CF4E1064}" dt="2020-02-12T16:00:06.626" v="3547" actId="20577"/>
          <ac:spMkLst>
            <pc:docMk/>
            <pc:sldMk cId="1641419818" sldId="262"/>
            <ac:spMk id="4" creationId="{0D85E9EB-6C2A-44B9-B7C1-349E2B19B090}"/>
          </ac:spMkLst>
        </pc:spChg>
        <pc:picChg chg="add del mod">
          <ac:chgData name="Johnson, Chad" userId="29e26967-ee32-4210-a1e6-19e5305e9c5f" providerId="ADAL" clId="{DC1B32AF-9495-44D7-9879-F404CF4E1064}" dt="2020-02-12T15:19:58.629" v="2029"/>
          <ac:picMkLst>
            <pc:docMk/>
            <pc:sldMk cId="1641419818" sldId="262"/>
            <ac:picMk id="6" creationId="{5B41641A-52BB-4714-A598-4F73F475ECEB}"/>
          </ac:picMkLst>
        </pc:picChg>
        <pc:picChg chg="add mod">
          <ac:chgData name="Johnson, Chad" userId="29e26967-ee32-4210-a1e6-19e5305e9c5f" providerId="ADAL" clId="{DC1B32AF-9495-44D7-9879-F404CF4E1064}" dt="2020-02-12T15:20:06.537" v="2032" actId="1076"/>
          <ac:picMkLst>
            <pc:docMk/>
            <pc:sldMk cId="1641419818" sldId="262"/>
            <ac:picMk id="8" creationId="{67B94F85-3C0A-4E94-9992-382634514499}"/>
          </ac:picMkLst>
        </pc:picChg>
        <pc:picChg chg="del">
          <ac:chgData name="Johnson, Chad" userId="29e26967-ee32-4210-a1e6-19e5305e9c5f" providerId="ADAL" clId="{DC1B32AF-9495-44D7-9879-F404CF4E1064}" dt="2020-02-12T15:18:55.252" v="1954" actId="478"/>
          <ac:picMkLst>
            <pc:docMk/>
            <pc:sldMk cId="1641419818" sldId="262"/>
            <ac:picMk id="3074" creationId="{5364B669-CA1A-46B3-B3D4-C87347257512}"/>
          </ac:picMkLst>
        </pc:picChg>
        <pc:picChg chg="del">
          <ac:chgData name="Johnson, Chad" userId="29e26967-ee32-4210-a1e6-19e5305e9c5f" providerId="ADAL" clId="{DC1B32AF-9495-44D7-9879-F404CF4E1064}" dt="2020-02-12T15:19:21.935" v="2000"/>
          <ac:picMkLst>
            <pc:docMk/>
            <pc:sldMk cId="1641419818" sldId="262"/>
            <ac:picMk id="3076" creationId="{703317A0-AF8D-4EFB-92DC-611C71506C62}"/>
          </ac:picMkLst>
        </pc:picChg>
      </pc:sldChg>
      <pc:sldChg chg="del">
        <pc:chgData name="Johnson, Chad" userId="29e26967-ee32-4210-a1e6-19e5305e9c5f" providerId="ADAL" clId="{DC1B32AF-9495-44D7-9879-F404CF4E1064}" dt="2020-02-12T14:29:08.395" v="0" actId="2696"/>
        <pc:sldMkLst>
          <pc:docMk/>
          <pc:sldMk cId="1487558496" sldId="263"/>
        </pc:sldMkLst>
      </pc:sldChg>
      <pc:sldChg chg="modSp add mod ord">
        <pc:chgData name="Johnson, Chad" userId="29e26967-ee32-4210-a1e6-19e5305e9c5f" providerId="ADAL" clId="{DC1B32AF-9495-44D7-9879-F404CF4E1064}" dt="2020-02-12T15:48:07.589" v="3291" actId="20577"/>
        <pc:sldMkLst>
          <pc:docMk/>
          <pc:sldMk cId="4088045063" sldId="263"/>
        </pc:sldMkLst>
        <pc:spChg chg="mod">
          <ac:chgData name="Johnson, Chad" userId="29e26967-ee32-4210-a1e6-19e5305e9c5f" providerId="ADAL" clId="{DC1B32AF-9495-44D7-9879-F404CF4E1064}" dt="2020-02-12T15:48:07.589" v="3291" actId="20577"/>
          <ac:spMkLst>
            <pc:docMk/>
            <pc:sldMk cId="4088045063" sldId="263"/>
            <ac:spMk id="4" creationId="{0D85E9EB-6C2A-44B9-B7C1-349E2B19B090}"/>
          </ac:spMkLst>
        </pc:spChg>
      </pc:sldChg>
      <pc:sldChg chg="del">
        <pc:chgData name="Johnson, Chad" userId="29e26967-ee32-4210-a1e6-19e5305e9c5f" providerId="ADAL" clId="{DC1B32AF-9495-44D7-9879-F404CF4E1064}" dt="2020-02-12T14:29:08.395" v="0" actId="2696"/>
        <pc:sldMkLst>
          <pc:docMk/>
          <pc:sldMk cId="1516282553" sldId="264"/>
        </pc:sldMkLst>
      </pc:sldChg>
      <pc:sldChg chg="addSp delSp modSp add mod">
        <pc:chgData name="Johnson, Chad" userId="29e26967-ee32-4210-a1e6-19e5305e9c5f" providerId="ADAL" clId="{DC1B32AF-9495-44D7-9879-F404CF4E1064}" dt="2020-02-12T15:43:49.112" v="3006" actId="1076"/>
        <pc:sldMkLst>
          <pc:docMk/>
          <pc:sldMk cId="3844843056" sldId="264"/>
        </pc:sldMkLst>
        <pc:spChg chg="del">
          <ac:chgData name="Johnson, Chad" userId="29e26967-ee32-4210-a1e6-19e5305e9c5f" providerId="ADAL" clId="{DC1B32AF-9495-44D7-9879-F404CF4E1064}" dt="2020-02-12T15:43:38.004" v="3003" actId="478"/>
          <ac:spMkLst>
            <pc:docMk/>
            <pc:sldMk cId="3844843056" sldId="264"/>
            <ac:spMk id="2" creationId="{72DE0B4F-A7FC-4F89-87A9-86A6602F833B}"/>
          </ac:spMkLst>
        </pc:spChg>
        <pc:spChg chg="del">
          <ac:chgData name="Johnson, Chad" userId="29e26967-ee32-4210-a1e6-19e5305e9c5f" providerId="ADAL" clId="{DC1B32AF-9495-44D7-9879-F404CF4E1064}" dt="2020-02-12T15:43:30.131" v="3002"/>
          <ac:spMkLst>
            <pc:docMk/>
            <pc:sldMk cId="3844843056" sldId="264"/>
            <ac:spMk id="3" creationId="{85B81732-A21A-4835-92C6-A377E7C2CDE4}"/>
          </ac:spMkLst>
        </pc:spChg>
        <pc:picChg chg="add mod">
          <ac:chgData name="Johnson, Chad" userId="29e26967-ee32-4210-a1e6-19e5305e9c5f" providerId="ADAL" clId="{DC1B32AF-9495-44D7-9879-F404CF4E1064}" dt="2020-02-12T15:43:49.112" v="3006" actId="1076"/>
          <ac:picMkLst>
            <pc:docMk/>
            <pc:sldMk cId="3844843056" sldId="264"/>
            <ac:picMk id="5122" creationId="{63ACE1E7-B0F1-468B-8595-0F7CEC123926}"/>
          </ac:picMkLst>
        </pc:picChg>
      </pc:sldChg>
      <pc:sldChg chg="modSp add mod ord">
        <pc:chgData name="Johnson, Chad" userId="29e26967-ee32-4210-a1e6-19e5305e9c5f" providerId="ADAL" clId="{DC1B32AF-9495-44D7-9879-F404CF4E1064}" dt="2020-02-12T15:48:32.465" v="3295"/>
        <pc:sldMkLst>
          <pc:docMk/>
          <pc:sldMk cId="465376696" sldId="265"/>
        </pc:sldMkLst>
        <pc:spChg chg="mod">
          <ac:chgData name="Johnson, Chad" userId="29e26967-ee32-4210-a1e6-19e5305e9c5f" providerId="ADAL" clId="{DC1B32AF-9495-44D7-9879-F404CF4E1064}" dt="2020-02-12T15:48:17.646" v="3293" actId="20577"/>
          <ac:spMkLst>
            <pc:docMk/>
            <pc:sldMk cId="465376696" sldId="265"/>
            <ac:spMk id="4" creationId="{0D85E9EB-6C2A-44B9-B7C1-349E2B19B090}"/>
          </ac:spMkLst>
        </pc:spChg>
      </pc:sldChg>
      <pc:sldChg chg="del">
        <pc:chgData name="Johnson, Chad" userId="29e26967-ee32-4210-a1e6-19e5305e9c5f" providerId="ADAL" clId="{DC1B32AF-9495-44D7-9879-F404CF4E1064}" dt="2020-02-12T14:29:08.395" v="0" actId="2696"/>
        <pc:sldMkLst>
          <pc:docMk/>
          <pc:sldMk cId="4068395235" sldId="266"/>
        </pc:sldMkLst>
      </pc:sldChg>
      <pc:sldChg chg="addSp delSp modSp add mod">
        <pc:chgData name="Johnson, Chad" userId="29e26967-ee32-4210-a1e6-19e5305e9c5f" providerId="ADAL" clId="{DC1B32AF-9495-44D7-9879-F404CF4E1064}" dt="2020-02-12T16:04:53.122" v="3816" actId="33524"/>
        <pc:sldMkLst>
          <pc:docMk/>
          <pc:sldMk cId="4261176935" sldId="266"/>
        </pc:sldMkLst>
        <pc:spChg chg="mod">
          <ac:chgData name="Johnson, Chad" userId="29e26967-ee32-4210-a1e6-19e5305e9c5f" providerId="ADAL" clId="{DC1B32AF-9495-44D7-9879-F404CF4E1064}" dt="2020-02-12T15:53:19.153" v="3333" actId="20577"/>
          <ac:spMkLst>
            <pc:docMk/>
            <pc:sldMk cId="4261176935" sldId="266"/>
            <ac:spMk id="2" creationId="{21711963-F81E-4E0C-9CE5-F283C3C961BD}"/>
          </ac:spMkLst>
        </pc:spChg>
        <pc:spChg chg="add del mod">
          <ac:chgData name="Johnson, Chad" userId="29e26967-ee32-4210-a1e6-19e5305e9c5f" providerId="ADAL" clId="{DC1B32AF-9495-44D7-9879-F404CF4E1064}" dt="2020-02-12T16:04:53.122" v="3816" actId="33524"/>
          <ac:spMkLst>
            <pc:docMk/>
            <pc:sldMk cId="4261176935" sldId="266"/>
            <ac:spMk id="3" creationId="{F67C3B04-13E5-4118-A906-20C1F1B4A574}"/>
          </ac:spMkLst>
        </pc:spChg>
        <pc:spChg chg="add del mod">
          <ac:chgData name="Johnson, Chad" userId="29e26967-ee32-4210-a1e6-19e5305e9c5f" providerId="ADAL" clId="{DC1B32AF-9495-44D7-9879-F404CF4E1064}" dt="2020-02-12T16:02:57.980" v="3705" actId="478"/>
          <ac:spMkLst>
            <pc:docMk/>
            <pc:sldMk cId="4261176935" sldId="266"/>
            <ac:spMk id="4" creationId="{12741335-E707-4416-AF7C-F00942DF0AC9}"/>
          </ac:spMkLst>
        </pc:spChg>
        <pc:picChg chg="add del">
          <ac:chgData name="Johnson, Chad" userId="29e26967-ee32-4210-a1e6-19e5305e9c5f" providerId="ADAL" clId="{DC1B32AF-9495-44D7-9879-F404CF4E1064}" dt="2020-02-12T15:59:33.212" v="3447" actId="478"/>
          <ac:picMkLst>
            <pc:docMk/>
            <pc:sldMk cId="4261176935" sldId="266"/>
            <ac:picMk id="8194" creationId="{D8334CE4-9C94-4172-9E8D-8325DC2D78B2}"/>
          </ac:picMkLst>
        </pc:picChg>
        <pc:picChg chg="add del">
          <ac:chgData name="Johnson, Chad" userId="29e26967-ee32-4210-a1e6-19e5305e9c5f" providerId="ADAL" clId="{DC1B32AF-9495-44D7-9879-F404CF4E1064}" dt="2020-02-12T16:03:00.235" v="3706" actId="478"/>
          <ac:picMkLst>
            <pc:docMk/>
            <pc:sldMk cId="4261176935" sldId="266"/>
            <ac:picMk id="8196" creationId="{B6632505-C59F-4634-9100-F314BEA478F9}"/>
          </ac:picMkLst>
        </pc:picChg>
        <pc:picChg chg="add mod">
          <ac:chgData name="Johnson, Chad" userId="29e26967-ee32-4210-a1e6-19e5305e9c5f" providerId="ADAL" clId="{DC1B32AF-9495-44D7-9879-F404CF4E1064}" dt="2020-02-12T16:03:13.232" v="3710" actId="1076"/>
          <ac:picMkLst>
            <pc:docMk/>
            <pc:sldMk cId="4261176935" sldId="266"/>
            <ac:picMk id="8198" creationId="{AA0CA9C5-C02F-4CAD-A5EF-4678B3AA9EAE}"/>
          </ac:picMkLst>
        </pc:picChg>
      </pc:sldChg>
      <pc:sldChg chg="addSp delSp modSp add mod">
        <pc:chgData name="Johnson, Chad" userId="29e26967-ee32-4210-a1e6-19e5305e9c5f" providerId="ADAL" clId="{DC1B32AF-9495-44D7-9879-F404CF4E1064}" dt="2020-02-12T16:05:54.931" v="3822" actId="14100"/>
        <pc:sldMkLst>
          <pc:docMk/>
          <pc:sldMk cId="422646519" sldId="267"/>
        </pc:sldMkLst>
        <pc:spChg chg="del">
          <ac:chgData name="Johnson, Chad" userId="29e26967-ee32-4210-a1e6-19e5305e9c5f" providerId="ADAL" clId="{DC1B32AF-9495-44D7-9879-F404CF4E1064}" dt="2020-02-12T16:05:43.325" v="3817" actId="478"/>
          <ac:spMkLst>
            <pc:docMk/>
            <pc:sldMk cId="422646519" sldId="267"/>
            <ac:spMk id="2" creationId="{21711963-F81E-4E0C-9CE5-F283C3C961BD}"/>
          </ac:spMkLst>
        </pc:spChg>
        <pc:spChg chg="del">
          <ac:chgData name="Johnson, Chad" userId="29e26967-ee32-4210-a1e6-19e5305e9c5f" providerId="ADAL" clId="{DC1B32AF-9495-44D7-9879-F404CF4E1064}" dt="2020-02-12T16:05:47.421" v="3819" actId="478"/>
          <ac:spMkLst>
            <pc:docMk/>
            <pc:sldMk cId="422646519" sldId="267"/>
            <ac:spMk id="3" creationId="{F67C3B04-13E5-4118-A906-20C1F1B4A574}"/>
          </ac:spMkLst>
        </pc:spChg>
        <pc:spChg chg="add del mod">
          <ac:chgData name="Johnson, Chad" userId="29e26967-ee32-4210-a1e6-19e5305e9c5f" providerId="ADAL" clId="{DC1B32AF-9495-44D7-9879-F404CF4E1064}" dt="2020-02-12T16:05:45.138" v="3818" actId="478"/>
          <ac:spMkLst>
            <pc:docMk/>
            <pc:sldMk cId="422646519" sldId="267"/>
            <ac:spMk id="5" creationId="{6A982CBC-D330-4D04-90BB-96568EE7502E}"/>
          </ac:spMkLst>
        </pc:spChg>
        <pc:spChg chg="add del mod">
          <ac:chgData name="Johnson, Chad" userId="29e26967-ee32-4210-a1e6-19e5305e9c5f" providerId="ADAL" clId="{DC1B32AF-9495-44D7-9879-F404CF4E1064}" dt="2020-02-12T16:05:48.403" v="3820" actId="478"/>
          <ac:spMkLst>
            <pc:docMk/>
            <pc:sldMk cId="422646519" sldId="267"/>
            <ac:spMk id="7" creationId="{A9016007-C5CC-41B1-9E01-2787DA601AA3}"/>
          </ac:spMkLst>
        </pc:spChg>
        <pc:picChg chg="mod">
          <ac:chgData name="Johnson, Chad" userId="29e26967-ee32-4210-a1e6-19e5305e9c5f" providerId="ADAL" clId="{DC1B32AF-9495-44D7-9879-F404CF4E1064}" dt="2020-02-12T16:05:54.931" v="3822" actId="14100"/>
          <ac:picMkLst>
            <pc:docMk/>
            <pc:sldMk cId="422646519" sldId="267"/>
            <ac:picMk id="8194" creationId="{D8334CE4-9C94-4172-9E8D-8325DC2D78B2}"/>
          </ac:picMkLst>
        </pc:picChg>
      </pc:sldChg>
      <pc:sldChg chg="del">
        <pc:chgData name="Johnson, Chad" userId="29e26967-ee32-4210-a1e6-19e5305e9c5f" providerId="ADAL" clId="{DC1B32AF-9495-44D7-9879-F404CF4E1064}" dt="2020-02-12T14:29:08.395" v="0" actId="2696"/>
        <pc:sldMkLst>
          <pc:docMk/>
          <pc:sldMk cId="902168915" sldId="267"/>
        </pc:sldMkLst>
      </pc:sldChg>
      <pc:sldChg chg="del">
        <pc:chgData name="Johnson, Chad" userId="29e26967-ee32-4210-a1e6-19e5305e9c5f" providerId="ADAL" clId="{DC1B32AF-9495-44D7-9879-F404CF4E1064}" dt="2020-02-12T14:29:08.395" v="0" actId="2696"/>
        <pc:sldMkLst>
          <pc:docMk/>
          <pc:sldMk cId="945466990" sldId="268"/>
        </pc:sldMkLst>
      </pc:sldChg>
      <pc:sldChg chg="modSp add mod ord">
        <pc:chgData name="Johnson, Chad" userId="29e26967-ee32-4210-a1e6-19e5305e9c5f" providerId="ADAL" clId="{DC1B32AF-9495-44D7-9879-F404CF4E1064}" dt="2020-02-12T18:19:20.419" v="5055"/>
        <pc:sldMkLst>
          <pc:docMk/>
          <pc:sldMk cId="1102222410" sldId="268"/>
        </pc:sldMkLst>
        <pc:spChg chg="mod">
          <ac:chgData name="Johnson, Chad" userId="29e26967-ee32-4210-a1e6-19e5305e9c5f" providerId="ADAL" clId="{DC1B32AF-9495-44D7-9879-F404CF4E1064}" dt="2020-02-12T16:19:10.685" v="3850" actId="20577"/>
          <ac:spMkLst>
            <pc:docMk/>
            <pc:sldMk cId="1102222410" sldId="268"/>
            <ac:spMk id="2" creationId="{1819079D-6F71-4DED-907D-914F01F8934D}"/>
          </ac:spMkLst>
        </pc:spChg>
        <pc:spChg chg="mod">
          <ac:chgData name="Johnson, Chad" userId="29e26967-ee32-4210-a1e6-19e5305e9c5f" providerId="ADAL" clId="{DC1B32AF-9495-44D7-9879-F404CF4E1064}" dt="2020-02-12T16:20:45.342" v="3916"/>
          <ac:spMkLst>
            <pc:docMk/>
            <pc:sldMk cId="1102222410" sldId="268"/>
            <ac:spMk id="3" creationId="{B18D22F1-BE6D-4071-A23E-19412446B0F8}"/>
          </ac:spMkLst>
        </pc:spChg>
      </pc:sldChg>
      <pc:sldChg chg="addSp delSp modSp add mod ord">
        <pc:chgData name="Johnson, Chad" userId="29e26967-ee32-4210-a1e6-19e5305e9c5f" providerId="ADAL" clId="{DC1B32AF-9495-44D7-9879-F404CF4E1064}" dt="2020-02-12T18:19:20.419" v="5055"/>
        <pc:sldMkLst>
          <pc:docMk/>
          <pc:sldMk cId="1215716590" sldId="269"/>
        </pc:sldMkLst>
        <pc:spChg chg="del">
          <ac:chgData name="Johnson, Chad" userId="29e26967-ee32-4210-a1e6-19e5305e9c5f" providerId="ADAL" clId="{DC1B32AF-9495-44D7-9879-F404CF4E1064}" dt="2020-02-12T16:28:10.555" v="4021" actId="478"/>
          <ac:spMkLst>
            <pc:docMk/>
            <pc:sldMk cId="1215716590" sldId="269"/>
            <ac:spMk id="2" creationId="{F4411603-C787-41D8-8DBE-2B8DB39589EB}"/>
          </ac:spMkLst>
        </pc:spChg>
        <pc:spChg chg="del">
          <ac:chgData name="Johnson, Chad" userId="29e26967-ee32-4210-a1e6-19e5305e9c5f" providerId="ADAL" clId="{DC1B32AF-9495-44D7-9879-F404CF4E1064}" dt="2020-02-12T16:28:01.343" v="4018"/>
          <ac:spMkLst>
            <pc:docMk/>
            <pc:sldMk cId="1215716590" sldId="269"/>
            <ac:spMk id="3" creationId="{0FA559CF-11F8-4CF0-9295-B17C66E54744}"/>
          </ac:spMkLst>
        </pc:spChg>
        <pc:spChg chg="add del mod">
          <ac:chgData name="Johnson, Chad" userId="29e26967-ee32-4210-a1e6-19e5305e9c5f" providerId="ADAL" clId="{DC1B32AF-9495-44D7-9879-F404CF4E1064}" dt="2020-02-12T16:28:46.754" v="4028" actId="478"/>
          <ac:spMkLst>
            <pc:docMk/>
            <pc:sldMk cId="1215716590" sldId="269"/>
            <ac:spMk id="4" creationId="{10348194-538D-4339-9440-811A5B6F9CBD}"/>
          </ac:spMkLst>
        </pc:spChg>
        <pc:picChg chg="add del mod">
          <ac:chgData name="Johnson, Chad" userId="29e26967-ee32-4210-a1e6-19e5305e9c5f" providerId="ADAL" clId="{DC1B32AF-9495-44D7-9879-F404CF4E1064}" dt="2020-02-12T16:28:43.139" v="4027" actId="478"/>
          <ac:picMkLst>
            <pc:docMk/>
            <pc:sldMk cId="1215716590" sldId="269"/>
            <ac:picMk id="12290" creationId="{CE422421-BFEF-41AB-BC03-3F8C828D4041}"/>
          </ac:picMkLst>
        </pc:picChg>
        <pc:picChg chg="add del">
          <ac:chgData name="Johnson, Chad" userId="29e26967-ee32-4210-a1e6-19e5305e9c5f" providerId="ADAL" clId="{DC1B32AF-9495-44D7-9879-F404CF4E1064}" dt="2020-02-12T16:28:35.626" v="4026" actId="478"/>
          <ac:picMkLst>
            <pc:docMk/>
            <pc:sldMk cId="1215716590" sldId="269"/>
            <ac:picMk id="12292" creationId="{1ABBB732-6161-41F7-B9A0-E42FA466E704}"/>
          </ac:picMkLst>
        </pc:picChg>
        <pc:picChg chg="add">
          <ac:chgData name="Johnson, Chad" userId="29e26967-ee32-4210-a1e6-19e5305e9c5f" providerId="ADAL" clId="{DC1B32AF-9495-44D7-9879-F404CF4E1064}" dt="2020-02-12T16:28:48.728" v="4029"/>
          <ac:picMkLst>
            <pc:docMk/>
            <pc:sldMk cId="1215716590" sldId="269"/>
            <ac:picMk id="12294" creationId="{115104C7-3BD8-4145-A024-D77F2A58AE26}"/>
          </ac:picMkLst>
        </pc:picChg>
      </pc:sldChg>
      <pc:sldChg chg="del">
        <pc:chgData name="Johnson, Chad" userId="29e26967-ee32-4210-a1e6-19e5305e9c5f" providerId="ADAL" clId="{DC1B32AF-9495-44D7-9879-F404CF4E1064}" dt="2020-02-12T14:29:08.395" v="0" actId="2696"/>
        <pc:sldMkLst>
          <pc:docMk/>
          <pc:sldMk cId="3350224929" sldId="269"/>
        </pc:sldMkLst>
      </pc:sldChg>
      <pc:sldChg chg="del">
        <pc:chgData name="Johnson, Chad" userId="29e26967-ee32-4210-a1e6-19e5305e9c5f" providerId="ADAL" clId="{DC1B32AF-9495-44D7-9879-F404CF4E1064}" dt="2020-02-12T14:29:08.395" v="0" actId="2696"/>
        <pc:sldMkLst>
          <pc:docMk/>
          <pc:sldMk cId="1546481348" sldId="270"/>
        </pc:sldMkLst>
      </pc:sldChg>
      <pc:sldChg chg="addSp delSp modSp add ord setBg">
        <pc:chgData name="Johnson, Chad" userId="29e26967-ee32-4210-a1e6-19e5305e9c5f" providerId="ADAL" clId="{DC1B32AF-9495-44D7-9879-F404CF4E1064}" dt="2020-02-12T18:19:20.419" v="5055"/>
        <pc:sldMkLst>
          <pc:docMk/>
          <pc:sldMk cId="2573075506" sldId="270"/>
        </pc:sldMkLst>
        <pc:spChg chg="del">
          <ac:chgData name="Johnson, Chad" userId="29e26967-ee32-4210-a1e6-19e5305e9c5f" providerId="ADAL" clId="{DC1B32AF-9495-44D7-9879-F404CF4E1064}" dt="2020-02-12T16:54:32.065" v="4031"/>
          <ac:spMkLst>
            <pc:docMk/>
            <pc:sldMk cId="2573075506" sldId="270"/>
            <ac:spMk id="2" creationId="{361F94A6-75BA-484E-8A56-D63635945237}"/>
          </ac:spMkLst>
        </pc:spChg>
        <pc:spChg chg="del">
          <ac:chgData name="Johnson, Chad" userId="29e26967-ee32-4210-a1e6-19e5305e9c5f" providerId="ADAL" clId="{DC1B32AF-9495-44D7-9879-F404CF4E1064}" dt="2020-02-12T16:54:32.065" v="4031"/>
          <ac:spMkLst>
            <pc:docMk/>
            <pc:sldMk cId="2573075506" sldId="270"/>
            <ac:spMk id="3" creationId="{8F22EEC4-847A-45F7-B4C1-49626BE24218}"/>
          </ac:spMkLst>
        </pc:spChg>
        <pc:picChg chg="add del mod">
          <ac:chgData name="Johnson, Chad" userId="29e26967-ee32-4210-a1e6-19e5305e9c5f" providerId="ADAL" clId="{DC1B32AF-9495-44D7-9879-F404CF4E1064}" dt="2020-02-12T16:55:38.044" v="4039" actId="478"/>
          <ac:picMkLst>
            <pc:docMk/>
            <pc:sldMk cId="2573075506" sldId="270"/>
            <ac:picMk id="13314" creationId="{51F8145F-5F70-4F3C-B6D4-594253B4AD04}"/>
          </ac:picMkLst>
        </pc:picChg>
        <pc:picChg chg="add mod">
          <ac:chgData name="Johnson, Chad" userId="29e26967-ee32-4210-a1e6-19e5305e9c5f" providerId="ADAL" clId="{DC1B32AF-9495-44D7-9879-F404CF4E1064}" dt="2020-02-12T16:55:52.282" v="4041" actId="14100"/>
          <ac:picMkLst>
            <pc:docMk/>
            <pc:sldMk cId="2573075506" sldId="270"/>
            <ac:picMk id="13316" creationId="{F81CF05E-981D-4838-A71D-568946EFEEED}"/>
          </ac:picMkLst>
        </pc:picChg>
      </pc:sldChg>
      <pc:sldChg chg="del">
        <pc:chgData name="Johnson, Chad" userId="29e26967-ee32-4210-a1e6-19e5305e9c5f" providerId="ADAL" clId="{DC1B32AF-9495-44D7-9879-F404CF4E1064}" dt="2020-02-12T14:29:08.395" v="0" actId="2696"/>
        <pc:sldMkLst>
          <pc:docMk/>
          <pc:sldMk cId="1683242185" sldId="271"/>
        </pc:sldMkLst>
      </pc:sldChg>
      <pc:sldChg chg="addSp delSp modSp add mod ord setBg">
        <pc:chgData name="Johnson, Chad" userId="29e26967-ee32-4210-a1e6-19e5305e9c5f" providerId="ADAL" clId="{DC1B32AF-9495-44D7-9879-F404CF4E1064}" dt="2020-02-12T18:19:20.419" v="5055"/>
        <pc:sldMkLst>
          <pc:docMk/>
          <pc:sldMk cId="3556021070" sldId="271"/>
        </pc:sldMkLst>
        <pc:picChg chg="add del mod">
          <ac:chgData name="Johnson, Chad" userId="29e26967-ee32-4210-a1e6-19e5305e9c5f" providerId="ADAL" clId="{DC1B32AF-9495-44D7-9879-F404CF4E1064}" dt="2020-02-12T17:00:30.949" v="4058" actId="478"/>
          <ac:picMkLst>
            <pc:docMk/>
            <pc:sldMk cId="3556021070" sldId="271"/>
            <ac:picMk id="2" creationId="{95D23177-3087-4134-AE45-76C9E3A03983}"/>
          </ac:picMkLst>
        </pc:picChg>
        <pc:picChg chg="add mod">
          <ac:chgData name="Johnson, Chad" userId="29e26967-ee32-4210-a1e6-19e5305e9c5f" providerId="ADAL" clId="{DC1B32AF-9495-44D7-9879-F404CF4E1064}" dt="2020-02-12T17:01:24.287" v="4067"/>
          <ac:picMkLst>
            <pc:docMk/>
            <pc:sldMk cId="3556021070" sldId="271"/>
            <ac:picMk id="3" creationId="{20B0E0E2-D8CD-466D-B564-DDEA0D8E4B54}"/>
          </ac:picMkLst>
        </pc:picChg>
        <pc:picChg chg="add mod">
          <ac:chgData name="Johnson, Chad" userId="29e26967-ee32-4210-a1e6-19e5305e9c5f" providerId="ADAL" clId="{DC1B32AF-9495-44D7-9879-F404CF4E1064}" dt="2020-02-12T17:01:29.631" v="4068"/>
          <ac:picMkLst>
            <pc:docMk/>
            <pc:sldMk cId="3556021070" sldId="271"/>
            <ac:picMk id="4" creationId="{1DDC00BD-796C-43B5-B895-639B16F9CEB7}"/>
          </ac:picMkLst>
        </pc:picChg>
        <pc:picChg chg="add del mod">
          <ac:chgData name="Johnson, Chad" userId="29e26967-ee32-4210-a1e6-19e5305e9c5f" providerId="ADAL" clId="{DC1B32AF-9495-44D7-9879-F404CF4E1064}" dt="2020-02-12T16:58:06.669" v="4047" actId="478"/>
          <ac:picMkLst>
            <pc:docMk/>
            <pc:sldMk cId="3556021070" sldId="271"/>
            <ac:picMk id="14338" creationId="{C688A900-EC25-4209-B71C-5112FF79FFE6}"/>
          </ac:picMkLst>
        </pc:picChg>
        <pc:picChg chg="add mod">
          <ac:chgData name="Johnson, Chad" userId="29e26967-ee32-4210-a1e6-19e5305e9c5f" providerId="ADAL" clId="{DC1B32AF-9495-44D7-9879-F404CF4E1064}" dt="2020-02-12T17:00:25.801" v="4056" actId="1076"/>
          <ac:picMkLst>
            <pc:docMk/>
            <pc:sldMk cId="3556021070" sldId="271"/>
            <ac:picMk id="14340" creationId="{0E951164-F7A9-43BE-9FD8-E2872DC37549}"/>
          </ac:picMkLst>
        </pc:picChg>
      </pc:sldChg>
      <pc:sldChg chg="addSp delSp modSp add ord setBg">
        <pc:chgData name="Johnson, Chad" userId="29e26967-ee32-4210-a1e6-19e5305e9c5f" providerId="ADAL" clId="{DC1B32AF-9495-44D7-9879-F404CF4E1064}" dt="2020-02-12T18:19:20.419" v="5055"/>
        <pc:sldMkLst>
          <pc:docMk/>
          <pc:sldMk cId="874968768" sldId="272"/>
        </pc:sldMkLst>
        <pc:picChg chg="add del mod">
          <ac:chgData name="Johnson, Chad" userId="29e26967-ee32-4210-a1e6-19e5305e9c5f" providerId="ADAL" clId="{DC1B32AF-9495-44D7-9879-F404CF4E1064}" dt="2020-02-12T17:02:52.510" v="4073" actId="478"/>
          <ac:picMkLst>
            <pc:docMk/>
            <pc:sldMk cId="874968768" sldId="272"/>
            <ac:picMk id="15362" creationId="{427F6BD7-08B6-4390-BA9F-83BBA39763D3}"/>
          </ac:picMkLst>
        </pc:picChg>
        <pc:picChg chg="add mod">
          <ac:chgData name="Johnson, Chad" userId="29e26967-ee32-4210-a1e6-19e5305e9c5f" providerId="ADAL" clId="{DC1B32AF-9495-44D7-9879-F404CF4E1064}" dt="2020-02-12T17:03:13.463" v="4078"/>
          <ac:picMkLst>
            <pc:docMk/>
            <pc:sldMk cId="874968768" sldId="272"/>
            <ac:picMk id="15364" creationId="{0B5ED2BD-0CF2-44FD-8747-EA2202379048}"/>
          </ac:picMkLst>
        </pc:picChg>
      </pc:sldChg>
      <pc:sldChg chg="del">
        <pc:chgData name="Johnson, Chad" userId="29e26967-ee32-4210-a1e6-19e5305e9c5f" providerId="ADAL" clId="{DC1B32AF-9495-44D7-9879-F404CF4E1064}" dt="2020-02-12T14:29:08.395" v="0" actId="2696"/>
        <pc:sldMkLst>
          <pc:docMk/>
          <pc:sldMk cId="1838327918" sldId="272"/>
        </pc:sldMkLst>
      </pc:sldChg>
      <pc:sldChg chg="del">
        <pc:chgData name="Johnson, Chad" userId="29e26967-ee32-4210-a1e6-19e5305e9c5f" providerId="ADAL" clId="{DC1B32AF-9495-44D7-9879-F404CF4E1064}" dt="2020-02-12T14:29:08.395" v="0" actId="2696"/>
        <pc:sldMkLst>
          <pc:docMk/>
          <pc:sldMk cId="1409555481" sldId="273"/>
        </pc:sldMkLst>
      </pc:sldChg>
      <pc:sldChg chg="addSp delSp modSp add mod">
        <pc:chgData name="Johnson, Chad" userId="29e26967-ee32-4210-a1e6-19e5305e9c5f" providerId="ADAL" clId="{DC1B32AF-9495-44D7-9879-F404CF4E1064}" dt="2020-02-12T20:05:52.501" v="7398" actId="478"/>
        <pc:sldMkLst>
          <pc:docMk/>
          <pc:sldMk cId="3374382279" sldId="273"/>
        </pc:sldMkLst>
        <pc:spChg chg="mod">
          <ac:chgData name="Johnson, Chad" userId="29e26967-ee32-4210-a1e6-19e5305e9c5f" providerId="ADAL" clId="{DC1B32AF-9495-44D7-9879-F404CF4E1064}" dt="2020-02-12T18:01:49.788" v="4930" actId="20577"/>
          <ac:spMkLst>
            <pc:docMk/>
            <pc:sldMk cId="3374382279" sldId="273"/>
            <ac:spMk id="2" creationId="{42CE01AB-5D43-48B8-9CAC-9771B9FC559B}"/>
          </ac:spMkLst>
        </pc:spChg>
        <pc:spChg chg="mod">
          <ac:chgData name="Johnson, Chad" userId="29e26967-ee32-4210-a1e6-19e5305e9c5f" providerId="ADAL" clId="{DC1B32AF-9495-44D7-9879-F404CF4E1064}" dt="2020-02-12T18:45:45.881" v="6165" actId="27636"/>
          <ac:spMkLst>
            <pc:docMk/>
            <pc:sldMk cId="3374382279" sldId="273"/>
            <ac:spMk id="3" creationId="{55C18D40-3A8B-4597-A2DD-C2F22905A64E}"/>
          </ac:spMkLst>
        </pc:spChg>
        <pc:spChg chg="add del mod">
          <ac:chgData name="Johnson, Chad" userId="29e26967-ee32-4210-a1e6-19e5305e9c5f" providerId="ADAL" clId="{DC1B32AF-9495-44D7-9879-F404CF4E1064}" dt="2020-02-12T20:05:52.501" v="7398" actId="478"/>
          <ac:spMkLst>
            <pc:docMk/>
            <pc:sldMk cId="3374382279" sldId="273"/>
            <ac:spMk id="4" creationId="{16F64C66-4763-4D8D-B2EB-E62581D58BB3}"/>
          </ac:spMkLst>
        </pc:spChg>
        <pc:picChg chg="add mod">
          <ac:chgData name="Johnson, Chad" userId="29e26967-ee32-4210-a1e6-19e5305e9c5f" providerId="ADAL" clId="{DC1B32AF-9495-44D7-9879-F404CF4E1064}" dt="2020-02-12T17:17:19.456" v="4277" actId="1076"/>
          <ac:picMkLst>
            <pc:docMk/>
            <pc:sldMk cId="3374382279" sldId="273"/>
            <ac:picMk id="16386" creationId="{50648FA1-A5DF-46C4-90B3-E5C9133BDB46}"/>
          </ac:picMkLst>
        </pc:picChg>
      </pc:sldChg>
      <pc:sldChg chg="del">
        <pc:chgData name="Johnson, Chad" userId="29e26967-ee32-4210-a1e6-19e5305e9c5f" providerId="ADAL" clId="{DC1B32AF-9495-44D7-9879-F404CF4E1064}" dt="2020-02-12T14:29:08.395" v="0" actId="2696"/>
        <pc:sldMkLst>
          <pc:docMk/>
          <pc:sldMk cId="1398859455" sldId="274"/>
        </pc:sldMkLst>
      </pc:sldChg>
      <pc:sldChg chg="addSp delSp modSp add mod ord">
        <pc:chgData name="Johnson, Chad" userId="29e26967-ee32-4210-a1e6-19e5305e9c5f" providerId="ADAL" clId="{DC1B32AF-9495-44D7-9879-F404CF4E1064}" dt="2020-02-12T18:52:46.639" v="6282" actId="14100"/>
        <pc:sldMkLst>
          <pc:docMk/>
          <pc:sldMk cId="3603985983" sldId="274"/>
        </pc:sldMkLst>
        <pc:spChg chg="mod">
          <ac:chgData name="Johnson, Chad" userId="29e26967-ee32-4210-a1e6-19e5305e9c5f" providerId="ADAL" clId="{DC1B32AF-9495-44D7-9879-F404CF4E1064}" dt="2020-02-12T18:51:51.594" v="6268" actId="20577"/>
          <ac:spMkLst>
            <pc:docMk/>
            <pc:sldMk cId="3603985983" sldId="274"/>
            <ac:spMk id="2" creationId="{C1BC672B-B7BD-47A9-B53B-229221A12EA7}"/>
          </ac:spMkLst>
        </pc:spChg>
        <pc:spChg chg="del">
          <ac:chgData name="Johnson, Chad" userId="29e26967-ee32-4210-a1e6-19e5305e9c5f" providerId="ADAL" clId="{DC1B32AF-9495-44D7-9879-F404CF4E1064}" dt="2020-02-12T18:11:04.479" v="5015"/>
          <ac:spMkLst>
            <pc:docMk/>
            <pc:sldMk cId="3603985983" sldId="274"/>
            <ac:spMk id="3" creationId="{F5517428-DF00-49D5-98F7-7680393B81AF}"/>
          </ac:spMkLst>
        </pc:spChg>
        <pc:spChg chg="add del mod">
          <ac:chgData name="Johnson, Chad" userId="29e26967-ee32-4210-a1e6-19e5305e9c5f" providerId="ADAL" clId="{DC1B32AF-9495-44D7-9879-F404CF4E1064}" dt="2020-02-12T18:50:46.994" v="6248"/>
          <ac:spMkLst>
            <pc:docMk/>
            <pc:sldMk cId="3603985983" sldId="274"/>
            <ac:spMk id="6" creationId="{E4544915-B65D-416B-8A08-D6BA9019A694}"/>
          </ac:spMkLst>
        </pc:spChg>
        <pc:picChg chg="add del mod">
          <ac:chgData name="Johnson, Chad" userId="29e26967-ee32-4210-a1e6-19e5305e9c5f" providerId="ADAL" clId="{DC1B32AF-9495-44D7-9879-F404CF4E1064}" dt="2020-02-12T18:50:45.677" v="6247" actId="478"/>
          <ac:picMkLst>
            <pc:docMk/>
            <pc:sldMk cId="3603985983" sldId="274"/>
            <ac:picMk id="4" creationId="{032F1C75-F2B8-4D4A-A48A-CA80507075F3}"/>
          </ac:picMkLst>
        </pc:picChg>
        <pc:picChg chg="add mod">
          <ac:chgData name="Johnson, Chad" userId="29e26967-ee32-4210-a1e6-19e5305e9c5f" providerId="ADAL" clId="{DC1B32AF-9495-44D7-9879-F404CF4E1064}" dt="2020-02-12T18:50:53.687" v="6250" actId="14100"/>
          <ac:picMkLst>
            <pc:docMk/>
            <pc:sldMk cId="3603985983" sldId="274"/>
            <ac:picMk id="7" creationId="{77A98E96-A771-476C-9495-8BF1AEE11CFC}"/>
          </ac:picMkLst>
        </pc:picChg>
        <pc:picChg chg="add del mod">
          <ac:chgData name="Johnson, Chad" userId="29e26967-ee32-4210-a1e6-19e5305e9c5f" providerId="ADAL" clId="{DC1B32AF-9495-44D7-9879-F404CF4E1064}" dt="2020-02-12T18:52:35.233" v="6277" actId="478"/>
          <ac:picMkLst>
            <pc:docMk/>
            <pc:sldMk cId="3603985983" sldId="274"/>
            <ac:picMk id="8" creationId="{FDA3290B-850E-4B35-A6DA-AD6262CE578D}"/>
          </ac:picMkLst>
        </pc:picChg>
        <pc:picChg chg="add mod">
          <ac:chgData name="Johnson, Chad" userId="29e26967-ee32-4210-a1e6-19e5305e9c5f" providerId="ADAL" clId="{DC1B32AF-9495-44D7-9879-F404CF4E1064}" dt="2020-02-12T18:52:46.639" v="6282" actId="14100"/>
          <ac:picMkLst>
            <pc:docMk/>
            <pc:sldMk cId="3603985983" sldId="274"/>
            <ac:picMk id="9" creationId="{56458DD3-2C05-4AE0-97A6-DD24BA2EED40}"/>
          </ac:picMkLst>
        </pc:picChg>
      </pc:sldChg>
      <pc:sldChg chg="del">
        <pc:chgData name="Johnson, Chad" userId="29e26967-ee32-4210-a1e6-19e5305e9c5f" providerId="ADAL" clId="{DC1B32AF-9495-44D7-9879-F404CF4E1064}" dt="2020-02-12T14:29:08.395" v="0" actId="2696"/>
        <pc:sldMkLst>
          <pc:docMk/>
          <pc:sldMk cId="912439679" sldId="275"/>
        </pc:sldMkLst>
      </pc:sldChg>
      <pc:sldChg chg="modSp add mod">
        <pc:chgData name="Johnson, Chad" userId="29e26967-ee32-4210-a1e6-19e5305e9c5f" providerId="ADAL" clId="{DC1B32AF-9495-44D7-9879-F404CF4E1064}" dt="2020-02-12T17:21:09.081" v="4613" actId="255"/>
        <pc:sldMkLst>
          <pc:docMk/>
          <pc:sldMk cId="3952242542" sldId="275"/>
        </pc:sldMkLst>
        <pc:spChg chg="mod">
          <ac:chgData name="Johnson, Chad" userId="29e26967-ee32-4210-a1e6-19e5305e9c5f" providerId="ADAL" clId="{DC1B32AF-9495-44D7-9879-F404CF4E1064}" dt="2020-02-12T17:19:55.417" v="4315" actId="20577"/>
          <ac:spMkLst>
            <pc:docMk/>
            <pc:sldMk cId="3952242542" sldId="275"/>
            <ac:spMk id="2" creationId="{D0DF60DA-4398-45EF-83FF-522088F00E40}"/>
          </ac:spMkLst>
        </pc:spChg>
        <pc:spChg chg="mod">
          <ac:chgData name="Johnson, Chad" userId="29e26967-ee32-4210-a1e6-19e5305e9c5f" providerId="ADAL" clId="{DC1B32AF-9495-44D7-9879-F404CF4E1064}" dt="2020-02-12T17:21:09.081" v="4613" actId="255"/>
          <ac:spMkLst>
            <pc:docMk/>
            <pc:sldMk cId="3952242542" sldId="275"/>
            <ac:spMk id="3" creationId="{5D5F160D-E1F2-4DDB-82B2-F1F1BC0AC583}"/>
          </ac:spMkLst>
        </pc:spChg>
      </pc:sldChg>
      <pc:sldChg chg="addSp delSp add">
        <pc:chgData name="Johnson, Chad" userId="29e26967-ee32-4210-a1e6-19e5305e9c5f" providerId="ADAL" clId="{DC1B32AF-9495-44D7-9879-F404CF4E1064}" dt="2020-02-12T17:21:15.019" v="4616"/>
        <pc:sldMkLst>
          <pc:docMk/>
          <pc:sldMk cId="2966734086" sldId="276"/>
        </pc:sldMkLst>
        <pc:spChg chg="del">
          <ac:chgData name="Johnson, Chad" userId="29e26967-ee32-4210-a1e6-19e5305e9c5f" providerId="ADAL" clId="{DC1B32AF-9495-44D7-9879-F404CF4E1064}" dt="2020-02-12T17:21:13.966" v="4615"/>
          <ac:spMkLst>
            <pc:docMk/>
            <pc:sldMk cId="2966734086" sldId="276"/>
            <ac:spMk id="2" creationId="{687F6B75-DA4E-43A3-BAB5-55663EA61AFA}"/>
          </ac:spMkLst>
        </pc:spChg>
        <pc:spChg chg="del">
          <ac:chgData name="Johnson, Chad" userId="29e26967-ee32-4210-a1e6-19e5305e9c5f" providerId="ADAL" clId="{DC1B32AF-9495-44D7-9879-F404CF4E1064}" dt="2020-02-12T17:21:13.966" v="4615"/>
          <ac:spMkLst>
            <pc:docMk/>
            <pc:sldMk cId="2966734086" sldId="276"/>
            <ac:spMk id="3" creationId="{A3B518B9-6E3C-4AE7-ABB2-4D52E140379A}"/>
          </ac:spMkLst>
        </pc:spChg>
        <pc:picChg chg="add">
          <ac:chgData name="Johnson, Chad" userId="29e26967-ee32-4210-a1e6-19e5305e9c5f" providerId="ADAL" clId="{DC1B32AF-9495-44D7-9879-F404CF4E1064}" dt="2020-02-12T17:21:15.019" v="4616"/>
          <ac:picMkLst>
            <pc:docMk/>
            <pc:sldMk cId="2966734086" sldId="276"/>
            <ac:picMk id="4" creationId="{842A0456-4D2E-4353-9A5F-C4A1CD57659B}"/>
          </ac:picMkLst>
        </pc:picChg>
      </pc:sldChg>
      <pc:sldChg chg="del">
        <pc:chgData name="Johnson, Chad" userId="29e26967-ee32-4210-a1e6-19e5305e9c5f" providerId="ADAL" clId="{DC1B32AF-9495-44D7-9879-F404CF4E1064}" dt="2020-02-12T14:29:08.395" v="0" actId="2696"/>
        <pc:sldMkLst>
          <pc:docMk/>
          <pc:sldMk cId="3498979847" sldId="276"/>
        </pc:sldMkLst>
      </pc:sldChg>
      <pc:sldChg chg="addSp modSp add mod">
        <pc:chgData name="Johnson, Chad" userId="29e26967-ee32-4210-a1e6-19e5305e9c5f" providerId="ADAL" clId="{DC1B32AF-9495-44D7-9879-F404CF4E1064}" dt="2020-02-12T17:23:01.561" v="4848" actId="20577"/>
        <pc:sldMkLst>
          <pc:docMk/>
          <pc:sldMk cId="2064437057" sldId="277"/>
        </pc:sldMkLst>
        <pc:spChg chg="add mod">
          <ac:chgData name="Johnson, Chad" userId="29e26967-ee32-4210-a1e6-19e5305e9c5f" providerId="ADAL" clId="{DC1B32AF-9495-44D7-9879-F404CF4E1064}" dt="2020-02-12T17:21:44.704" v="4638" actId="20577"/>
          <ac:spMkLst>
            <pc:docMk/>
            <pc:sldMk cId="2064437057" sldId="277"/>
            <ac:spMk id="2" creationId="{F1B6E905-F1BA-4F5C-A846-400D72A3A9F1}"/>
          </ac:spMkLst>
        </pc:spChg>
        <pc:spChg chg="add mod">
          <ac:chgData name="Johnson, Chad" userId="29e26967-ee32-4210-a1e6-19e5305e9c5f" providerId="ADAL" clId="{DC1B32AF-9495-44D7-9879-F404CF4E1064}" dt="2020-02-12T17:23:01.561" v="4848" actId="20577"/>
          <ac:spMkLst>
            <pc:docMk/>
            <pc:sldMk cId="2064437057" sldId="277"/>
            <ac:spMk id="3" creationId="{4A101D52-9B18-493F-A34A-3B119740556D}"/>
          </ac:spMkLst>
        </pc:spChg>
      </pc:sldChg>
      <pc:sldChg chg="del">
        <pc:chgData name="Johnson, Chad" userId="29e26967-ee32-4210-a1e6-19e5305e9c5f" providerId="ADAL" clId="{DC1B32AF-9495-44D7-9879-F404CF4E1064}" dt="2020-02-12T14:29:08.395" v="0" actId="2696"/>
        <pc:sldMkLst>
          <pc:docMk/>
          <pc:sldMk cId="2716475394" sldId="277"/>
        </pc:sldMkLst>
      </pc:sldChg>
      <pc:sldChg chg="addSp delSp modSp add mod">
        <pc:chgData name="Johnson, Chad" userId="29e26967-ee32-4210-a1e6-19e5305e9c5f" providerId="ADAL" clId="{DC1B32AF-9495-44D7-9879-F404CF4E1064}" dt="2020-02-12T18:47:27.368" v="6214" actId="27636"/>
        <pc:sldMkLst>
          <pc:docMk/>
          <pc:sldMk cId="607376379" sldId="278"/>
        </pc:sldMkLst>
        <pc:spChg chg="mod">
          <ac:chgData name="Johnson, Chad" userId="29e26967-ee32-4210-a1e6-19e5305e9c5f" providerId="ADAL" clId="{DC1B32AF-9495-44D7-9879-F404CF4E1064}" dt="2020-02-12T18:47:27.368" v="6214" actId="27636"/>
          <ac:spMkLst>
            <pc:docMk/>
            <pc:sldMk cId="607376379" sldId="278"/>
            <ac:spMk id="3" creationId="{55C18D40-3A8B-4597-A2DD-C2F22905A64E}"/>
          </ac:spMkLst>
        </pc:spChg>
        <pc:picChg chg="add mod">
          <ac:chgData name="Johnson, Chad" userId="29e26967-ee32-4210-a1e6-19e5305e9c5f" providerId="ADAL" clId="{DC1B32AF-9495-44D7-9879-F404CF4E1064}" dt="2020-02-12T17:24:41.880" v="4858" actId="1076"/>
          <ac:picMkLst>
            <pc:docMk/>
            <pc:sldMk cId="607376379" sldId="278"/>
            <ac:picMk id="4" creationId="{836658F7-4525-4EBB-89E8-B88BCA124513}"/>
          </ac:picMkLst>
        </pc:picChg>
        <pc:picChg chg="del">
          <ac:chgData name="Johnson, Chad" userId="29e26967-ee32-4210-a1e6-19e5305e9c5f" providerId="ADAL" clId="{DC1B32AF-9495-44D7-9879-F404CF4E1064}" dt="2020-02-12T17:24:40.289" v="4857" actId="478"/>
          <ac:picMkLst>
            <pc:docMk/>
            <pc:sldMk cId="607376379" sldId="278"/>
            <ac:picMk id="16386" creationId="{50648FA1-A5DF-46C4-90B3-E5C9133BDB46}"/>
          </ac:picMkLst>
        </pc:picChg>
      </pc:sldChg>
      <pc:sldChg chg="del">
        <pc:chgData name="Johnson, Chad" userId="29e26967-ee32-4210-a1e6-19e5305e9c5f" providerId="ADAL" clId="{DC1B32AF-9495-44D7-9879-F404CF4E1064}" dt="2020-02-12T14:29:08.395" v="0" actId="2696"/>
        <pc:sldMkLst>
          <pc:docMk/>
          <pc:sldMk cId="4262472330" sldId="278"/>
        </pc:sldMkLst>
      </pc:sldChg>
      <pc:sldChg chg="addSp delSp modSp add mod">
        <pc:chgData name="Johnson, Chad" userId="29e26967-ee32-4210-a1e6-19e5305e9c5f" providerId="ADAL" clId="{DC1B32AF-9495-44D7-9879-F404CF4E1064}" dt="2020-02-12T18:47:31.639" v="6219" actId="27636"/>
        <pc:sldMkLst>
          <pc:docMk/>
          <pc:sldMk cId="1611569480" sldId="279"/>
        </pc:sldMkLst>
        <pc:spChg chg="mod">
          <ac:chgData name="Johnson, Chad" userId="29e26967-ee32-4210-a1e6-19e5305e9c5f" providerId="ADAL" clId="{DC1B32AF-9495-44D7-9879-F404CF4E1064}" dt="2020-02-12T18:47:31.639" v="6219" actId="27636"/>
          <ac:spMkLst>
            <pc:docMk/>
            <pc:sldMk cId="1611569480" sldId="279"/>
            <ac:spMk id="3" creationId="{55C18D40-3A8B-4597-A2DD-C2F22905A64E}"/>
          </ac:spMkLst>
        </pc:spChg>
        <pc:picChg chg="del">
          <ac:chgData name="Johnson, Chad" userId="29e26967-ee32-4210-a1e6-19e5305e9c5f" providerId="ADAL" clId="{DC1B32AF-9495-44D7-9879-F404CF4E1064}" dt="2020-02-12T17:25:20.352" v="4864" actId="478"/>
          <ac:picMkLst>
            <pc:docMk/>
            <pc:sldMk cId="1611569480" sldId="279"/>
            <ac:picMk id="4" creationId="{836658F7-4525-4EBB-89E8-B88BCA124513}"/>
          </ac:picMkLst>
        </pc:picChg>
        <pc:picChg chg="add mod">
          <ac:chgData name="Johnson, Chad" userId="29e26967-ee32-4210-a1e6-19e5305e9c5f" providerId="ADAL" clId="{DC1B32AF-9495-44D7-9879-F404CF4E1064}" dt="2020-02-12T17:25:23.804" v="4866" actId="1076"/>
          <ac:picMkLst>
            <pc:docMk/>
            <pc:sldMk cId="1611569480" sldId="279"/>
            <ac:picMk id="5" creationId="{92B16128-2268-4362-8B65-DC801A3569AF}"/>
          </ac:picMkLst>
        </pc:picChg>
        <pc:picChg chg="del">
          <ac:chgData name="Johnson, Chad" userId="29e26967-ee32-4210-a1e6-19e5305e9c5f" providerId="ADAL" clId="{DC1B32AF-9495-44D7-9879-F404CF4E1064}" dt="2020-02-12T17:25:20.896" v="4865" actId="478"/>
          <ac:picMkLst>
            <pc:docMk/>
            <pc:sldMk cId="1611569480" sldId="279"/>
            <ac:picMk id="16386" creationId="{50648FA1-A5DF-46C4-90B3-E5C9133BDB46}"/>
          </ac:picMkLst>
        </pc:picChg>
      </pc:sldChg>
      <pc:sldChg chg="addSp delSp modSp add mod">
        <pc:chgData name="Johnson, Chad" userId="29e26967-ee32-4210-a1e6-19e5305e9c5f" providerId="ADAL" clId="{DC1B32AF-9495-44D7-9879-F404CF4E1064}" dt="2020-02-12T18:47:15.999" v="6199" actId="27636"/>
        <pc:sldMkLst>
          <pc:docMk/>
          <pc:sldMk cId="1762918087" sldId="280"/>
        </pc:sldMkLst>
        <pc:spChg chg="mod">
          <ac:chgData name="Johnson, Chad" userId="29e26967-ee32-4210-a1e6-19e5305e9c5f" providerId="ADAL" clId="{DC1B32AF-9495-44D7-9879-F404CF4E1064}" dt="2020-02-12T18:47:15.999" v="6199" actId="27636"/>
          <ac:spMkLst>
            <pc:docMk/>
            <pc:sldMk cId="1762918087" sldId="280"/>
            <ac:spMk id="3" creationId="{55C18D40-3A8B-4597-A2DD-C2F22905A64E}"/>
          </ac:spMkLst>
        </pc:spChg>
        <pc:picChg chg="add mod">
          <ac:chgData name="Johnson, Chad" userId="29e26967-ee32-4210-a1e6-19e5305e9c5f" providerId="ADAL" clId="{DC1B32AF-9495-44D7-9879-F404CF4E1064}" dt="2020-02-12T17:27:05.468" v="4872" actId="1076"/>
          <ac:picMkLst>
            <pc:docMk/>
            <pc:sldMk cId="1762918087" sldId="280"/>
            <ac:picMk id="4" creationId="{E8F980AF-E211-40A6-A3AE-E38F472B2AF1}"/>
          </ac:picMkLst>
        </pc:picChg>
        <pc:picChg chg="del">
          <ac:chgData name="Johnson, Chad" userId="29e26967-ee32-4210-a1e6-19e5305e9c5f" providerId="ADAL" clId="{DC1B32AF-9495-44D7-9879-F404CF4E1064}" dt="2020-02-12T17:27:00.665" v="4871" actId="478"/>
          <ac:picMkLst>
            <pc:docMk/>
            <pc:sldMk cId="1762918087" sldId="280"/>
            <ac:picMk id="16386" creationId="{50648FA1-A5DF-46C4-90B3-E5C9133BDB46}"/>
          </ac:picMkLst>
        </pc:picChg>
      </pc:sldChg>
      <pc:sldChg chg="addSp delSp modSp add mod">
        <pc:chgData name="Johnson, Chad" userId="29e26967-ee32-4210-a1e6-19e5305e9c5f" providerId="ADAL" clId="{DC1B32AF-9495-44D7-9879-F404CF4E1064}" dt="2020-02-12T18:47:21.008" v="6204" actId="27636"/>
        <pc:sldMkLst>
          <pc:docMk/>
          <pc:sldMk cId="1705804086" sldId="281"/>
        </pc:sldMkLst>
        <pc:spChg chg="mod">
          <ac:chgData name="Johnson, Chad" userId="29e26967-ee32-4210-a1e6-19e5305e9c5f" providerId="ADAL" clId="{DC1B32AF-9495-44D7-9879-F404CF4E1064}" dt="2020-02-12T18:47:21.008" v="6204" actId="27636"/>
          <ac:spMkLst>
            <pc:docMk/>
            <pc:sldMk cId="1705804086" sldId="281"/>
            <ac:spMk id="3" creationId="{55C18D40-3A8B-4597-A2DD-C2F22905A64E}"/>
          </ac:spMkLst>
        </pc:spChg>
        <pc:picChg chg="del">
          <ac:chgData name="Johnson, Chad" userId="29e26967-ee32-4210-a1e6-19e5305e9c5f" providerId="ADAL" clId="{DC1B32AF-9495-44D7-9879-F404CF4E1064}" dt="2020-02-12T17:27:49.712" v="4878" actId="478"/>
          <ac:picMkLst>
            <pc:docMk/>
            <pc:sldMk cId="1705804086" sldId="281"/>
            <ac:picMk id="4" creationId="{E8F980AF-E211-40A6-A3AE-E38F472B2AF1}"/>
          </ac:picMkLst>
        </pc:picChg>
        <pc:picChg chg="add mod">
          <ac:chgData name="Johnson, Chad" userId="29e26967-ee32-4210-a1e6-19e5305e9c5f" providerId="ADAL" clId="{DC1B32AF-9495-44D7-9879-F404CF4E1064}" dt="2020-02-12T17:27:51.865" v="4879" actId="1076"/>
          <ac:picMkLst>
            <pc:docMk/>
            <pc:sldMk cId="1705804086" sldId="281"/>
            <ac:picMk id="5" creationId="{279896C9-863C-41DD-A71C-C1D09CE1669B}"/>
          </ac:picMkLst>
        </pc:picChg>
      </pc:sldChg>
      <pc:sldChg chg="addSp delSp modSp add mod">
        <pc:chgData name="Johnson, Chad" userId="29e26967-ee32-4210-a1e6-19e5305e9c5f" providerId="ADAL" clId="{DC1B32AF-9495-44D7-9879-F404CF4E1064}" dt="2020-02-12T18:47:24.063" v="6209" actId="27636"/>
        <pc:sldMkLst>
          <pc:docMk/>
          <pc:sldMk cId="980517156" sldId="282"/>
        </pc:sldMkLst>
        <pc:spChg chg="mod">
          <ac:chgData name="Johnson, Chad" userId="29e26967-ee32-4210-a1e6-19e5305e9c5f" providerId="ADAL" clId="{DC1B32AF-9495-44D7-9879-F404CF4E1064}" dt="2020-02-12T18:47:24.063" v="6209" actId="27636"/>
          <ac:spMkLst>
            <pc:docMk/>
            <pc:sldMk cId="980517156" sldId="282"/>
            <ac:spMk id="3" creationId="{55C18D40-3A8B-4597-A2DD-C2F22905A64E}"/>
          </ac:spMkLst>
        </pc:spChg>
        <pc:picChg chg="del">
          <ac:chgData name="Johnson, Chad" userId="29e26967-ee32-4210-a1e6-19e5305e9c5f" providerId="ADAL" clId="{DC1B32AF-9495-44D7-9879-F404CF4E1064}" dt="2020-02-12T17:28:54.138" v="4885" actId="478"/>
          <ac:picMkLst>
            <pc:docMk/>
            <pc:sldMk cId="980517156" sldId="282"/>
            <ac:picMk id="5" creationId="{279896C9-863C-41DD-A71C-C1D09CE1669B}"/>
          </ac:picMkLst>
        </pc:picChg>
        <pc:picChg chg="add mod">
          <ac:chgData name="Johnson, Chad" userId="29e26967-ee32-4210-a1e6-19e5305e9c5f" providerId="ADAL" clId="{DC1B32AF-9495-44D7-9879-F404CF4E1064}" dt="2020-02-12T17:29:00.853" v="4886"/>
          <ac:picMkLst>
            <pc:docMk/>
            <pc:sldMk cId="980517156" sldId="282"/>
            <ac:picMk id="17410" creationId="{D62A6FFD-3A19-407B-A82A-0A05B2E49DEA}"/>
          </ac:picMkLst>
        </pc:picChg>
      </pc:sldChg>
      <pc:sldChg chg="addSp delSp modSp add mod">
        <pc:chgData name="Johnson, Chad" userId="29e26967-ee32-4210-a1e6-19e5305e9c5f" providerId="ADAL" clId="{DC1B32AF-9495-44D7-9879-F404CF4E1064}" dt="2020-02-12T18:45:58.960" v="6180" actId="27636"/>
        <pc:sldMkLst>
          <pc:docMk/>
          <pc:sldMk cId="2923532290" sldId="283"/>
        </pc:sldMkLst>
        <pc:spChg chg="mod">
          <ac:chgData name="Johnson, Chad" userId="29e26967-ee32-4210-a1e6-19e5305e9c5f" providerId="ADAL" clId="{DC1B32AF-9495-44D7-9879-F404CF4E1064}" dt="2020-02-12T18:45:58.960" v="6180" actId="27636"/>
          <ac:spMkLst>
            <pc:docMk/>
            <pc:sldMk cId="2923532290" sldId="283"/>
            <ac:spMk id="3" creationId="{55C18D40-3A8B-4597-A2DD-C2F22905A64E}"/>
          </ac:spMkLst>
        </pc:spChg>
        <pc:picChg chg="add mod">
          <ac:chgData name="Johnson, Chad" userId="29e26967-ee32-4210-a1e6-19e5305e9c5f" providerId="ADAL" clId="{DC1B32AF-9495-44D7-9879-F404CF4E1064}" dt="2020-02-12T17:30:22.286" v="4893" actId="1076"/>
          <ac:picMkLst>
            <pc:docMk/>
            <pc:sldMk cId="2923532290" sldId="283"/>
            <ac:picMk id="4" creationId="{08FE6057-6029-402E-9A4A-6F4B7753F113}"/>
          </ac:picMkLst>
        </pc:picChg>
        <pc:picChg chg="del">
          <ac:chgData name="Johnson, Chad" userId="29e26967-ee32-4210-a1e6-19e5305e9c5f" providerId="ADAL" clId="{DC1B32AF-9495-44D7-9879-F404CF4E1064}" dt="2020-02-12T17:30:20.904" v="4892" actId="478"/>
          <ac:picMkLst>
            <pc:docMk/>
            <pc:sldMk cId="2923532290" sldId="283"/>
            <ac:picMk id="16386" creationId="{50648FA1-A5DF-46C4-90B3-E5C9133BDB46}"/>
          </ac:picMkLst>
        </pc:picChg>
      </pc:sldChg>
      <pc:sldChg chg="addSp delSp modSp add mod">
        <pc:chgData name="Johnson, Chad" userId="29e26967-ee32-4210-a1e6-19e5305e9c5f" providerId="ADAL" clId="{DC1B32AF-9495-44D7-9879-F404CF4E1064}" dt="2020-02-12T18:47:12.945" v="6194" actId="27636"/>
        <pc:sldMkLst>
          <pc:docMk/>
          <pc:sldMk cId="1318326586" sldId="284"/>
        </pc:sldMkLst>
        <pc:spChg chg="mod">
          <ac:chgData name="Johnson, Chad" userId="29e26967-ee32-4210-a1e6-19e5305e9c5f" providerId="ADAL" clId="{DC1B32AF-9495-44D7-9879-F404CF4E1064}" dt="2020-02-12T18:47:12.945" v="6194" actId="27636"/>
          <ac:spMkLst>
            <pc:docMk/>
            <pc:sldMk cId="1318326586" sldId="284"/>
            <ac:spMk id="3" creationId="{55C18D40-3A8B-4597-A2DD-C2F22905A64E}"/>
          </ac:spMkLst>
        </pc:spChg>
        <pc:picChg chg="del">
          <ac:chgData name="Johnson, Chad" userId="29e26967-ee32-4210-a1e6-19e5305e9c5f" providerId="ADAL" clId="{DC1B32AF-9495-44D7-9879-F404CF4E1064}" dt="2020-02-12T17:31:11.137" v="4899" actId="478"/>
          <ac:picMkLst>
            <pc:docMk/>
            <pc:sldMk cId="1318326586" sldId="284"/>
            <ac:picMk id="4" creationId="{08FE6057-6029-402E-9A4A-6F4B7753F113}"/>
          </ac:picMkLst>
        </pc:picChg>
        <pc:picChg chg="add mod">
          <ac:chgData name="Johnson, Chad" userId="29e26967-ee32-4210-a1e6-19e5305e9c5f" providerId="ADAL" clId="{DC1B32AF-9495-44D7-9879-F404CF4E1064}" dt="2020-02-12T17:31:13.410" v="4900" actId="1076"/>
          <ac:picMkLst>
            <pc:docMk/>
            <pc:sldMk cId="1318326586" sldId="284"/>
            <ac:picMk id="5" creationId="{4911CD9A-0BFB-4C1D-A6B6-5DA7CBEFECC2}"/>
          </ac:picMkLst>
        </pc:picChg>
        <pc:picChg chg="add del">
          <ac:chgData name="Johnson, Chad" userId="29e26967-ee32-4210-a1e6-19e5305e9c5f" providerId="ADAL" clId="{DC1B32AF-9495-44D7-9879-F404CF4E1064}" dt="2020-02-12T18:47:02.851" v="6190" actId="478"/>
          <ac:picMkLst>
            <pc:docMk/>
            <pc:sldMk cId="1318326586" sldId="284"/>
            <ac:picMk id="6" creationId="{C5362BCC-5479-4503-A269-D6362380D58F}"/>
          </ac:picMkLst>
        </pc:picChg>
      </pc:sldChg>
      <pc:sldChg chg="addSp delSp modSp add mod">
        <pc:chgData name="Johnson, Chad" userId="29e26967-ee32-4210-a1e6-19e5305e9c5f" providerId="ADAL" clId="{DC1B32AF-9495-44D7-9879-F404CF4E1064}" dt="2020-02-12T18:47:48.114" v="6239" actId="27636"/>
        <pc:sldMkLst>
          <pc:docMk/>
          <pc:sldMk cId="450346261" sldId="285"/>
        </pc:sldMkLst>
        <pc:spChg chg="mod">
          <ac:chgData name="Johnson, Chad" userId="29e26967-ee32-4210-a1e6-19e5305e9c5f" providerId="ADAL" clId="{DC1B32AF-9495-44D7-9879-F404CF4E1064}" dt="2020-02-12T18:47:48.114" v="6239" actId="27636"/>
          <ac:spMkLst>
            <pc:docMk/>
            <pc:sldMk cId="450346261" sldId="285"/>
            <ac:spMk id="3" creationId="{55C18D40-3A8B-4597-A2DD-C2F22905A64E}"/>
          </ac:spMkLst>
        </pc:spChg>
        <pc:picChg chg="del">
          <ac:chgData name="Johnson, Chad" userId="29e26967-ee32-4210-a1e6-19e5305e9c5f" providerId="ADAL" clId="{DC1B32AF-9495-44D7-9879-F404CF4E1064}" dt="2020-02-12T17:52:28.797" v="4905" actId="478"/>
          <ac:picMkLst>
            <pc:docMk/>
            <pc:sldMk cId="450346261" sldId="285"/>
            <ac:picMk id="5" creationId="{92B16128-2268-4362-8B65-DC801A3569AF}"/>
          </ac:picMkLst>
        </pc:picChg>
        <pc:picChg chg="add mod">
          <ac:chgData name="Johnson, Chad" userId="29e26967-ee32-4210-a1e6-19e5305e9c5f" providerId="ADAL" clId="{DC1B32AF-9495-44D7-9879-F404CF4E1064}" dt="2020-02-12T17:52:27.363" v="4904" actId="14100"/>
          <ac:picMkLst>
            <pc:docMk/>
            <pc:sldMk cId="450346261" sldId="285"/>
            <ac:picMk id="22530" creationId="{5BF16D91-24F1-4C3E-A448-943539814E44}"/>
          </ac:picMkLst>
        </pc:picChg>
        <pc:picChg chg="add mod">
          <ac:chgData name="Johnson, Chad" userId="29e26967-ee32-4210-a1e6-19e5305e9c5f" providerId="ADAL" clId="{DC1B32AF-9495-44D7-9879-F404CF4E1064}" dt="2020-02-12T17:52:54.481" v="4908" actId="14100"/>
          <ac:picMkLst>
            <pc:docMk/>
            <pc:sldMk cId="450346261" sldId="285"/>
            <ac:picMk id="22532" creationId="{16562B34-0031-4F8C-833F-6B08B836F2C0}"/>
          </ac:picMkLst>
        </pc:picChg>
      </pc:sldChg>
      <pc:sldChg chg="addSp delSp modSp add mod">
        <pc:chgData name="Johnson, Chad" userId="29e26967-ee32-4210-a1e6-19e5305e9c5f" providerId="ADAL" clId="{DC1B32AF-9495-44D7-9879-F404CF4E1064}" dt="2020-02-12T18:47:51.455" v="6244" actId="27636"/>
        <pc:sldMkLst>
          <pc:docMk/>
          <pc:sldMk cId="2334115002" sldId="286"/>
        </pc:sldMkLst>
        <pc:spChg chg="mod">
          <ac:chgData name="Johnson, Chad" userId="29e26967-ee32-4210-a1e6-19e5305e9c5f" providerId="ADAL" clId="{DC1B32AF-9495-44D7-9879-F404CF4E1064}" dt="2020-02-12T18:47:51.455" v="6244" actId="27636"/>
          <ac:spMkLst>
            <pc:docMk/>
            <pc:sldMk cId="2334115002" sldId="286"/>
            <ac:spMk id="3" creationId="{55C18D40-3A8B-4597-A2DD-C2F22905A64E}"/>
          </ac:spMkLst>
        </pc:spChg>
        <pc:picChg chg="del">
          <ac:chgData name="Johnson, Chad" userId="29e26967-ee32-4210-a1e6-19e5305e9c5f" providerId="ADAL" clId="{DC1B32AF-9495-44D7-9879-F404CF4E1064}" dt="2020-02-12T17:54:04.700" v="4917" actId="478"/>
          <ac:picMkLst>
            <pc:docMk/>
            <pc:sldMk cId="2334115002" sldId="286"/>
            <ac:picMk id="22530" creationId="{5BF16D91-24F1-4C3E-A448-943539814E44}"/>
          </ac:picMkLst>
        </pc:picChg>
        <pc:picChg chg="del">
          <ac:chgData name="Johnson, Chad" userId="29e26967-ee32-4210-a1e6-19e5305e9c5f" providerId="ADAL" clId="{DC1B32AF-9495-44D7-9879-F404CF4E1064}" dt="2020-02-12T17:53:43.830" v="4912" actId="478"/>
          <ac:picMkLst>
            <pc:docMk/>
            <pc:sldMk cId="2334115002" sldId="286"/>
            <ac:picMk id="22532" creationId="{16562B34-0031-4F8C-833F-6B08B836F2C0}"/>
          </ac:picMkLst>
        </pc:picChg>
        <pc:picChg chg="add del">
          <ac:chgData name="Johnson, Chad" userId="29e26967-ee32-4210-a1e6-19e5305e9c5f" providerId="ADAL" clId="{DC1B32AF-9495-44D7-9879-F404CF4E1064}" dt="2020-02-12T17:53:41.558" v="4911" actId="478"/>
          <ac:picMkLst>
            <pc:docMk/>
            <pc:sldMk cId="2334115002" sldId="286"/>
            <ac:picMk id="25602" creationId="{D2C62F1D-0DE7-4E66-A496-33F1A2C93BD8}"/>
          </ac:picMkLst>
        </pc:picChg>
        <pc:picChg chg="add mod">
          <ac:chgData name="Johnson, Chad" userId="29e26967-ee32-4210-a1e6-19e5305e9c5f" providerId="ADAL" clId="{DC1B32AF-9495-44D7-9879-F404CF4E1064}" dt="2020-02-12T17:54:15.479" v="4919"/>
          <ac:picMkLst>
            <pc:docMk/>
            <pc:sldMk cId="2334115002" sldId="286"/>
            <ac:picMk id="25604" creationId="{B5A1456B-9CEB-4732-84D8-108C91B9DB20}"/>
          </ac:picMkLst>
        </pc:picChg>
        <pc:picChg chg="add del mod">
          <ac:chgData name="Johnson, Chad" userId="29e26967-ee32-4210-a1e6-19e5305e9c5f" providerId="ADAL" clId="{DC1B32AF-9495-44D7-9879-F404CF4E1064}" dt="2020-02-12T17:54:42.836" v="4923" actId="478"/>
          <ac:picMkLst>
            <pc:docMk/>
            <pc:sldMk cId="2334115002" sldId="286"/>
            <ac:picMk id="25606" creationId="{B3C6E8C9-51D6-4702-9AD3-577B7F184877}"/>
          </ac:picMkLst>
        </pc:picChg>
        <pc:picChg chg="add del mod">
          <ac:chgData name="Johnson, Chad" userId="29e26967-ee32-4210-a1e6-19e5305e9c5f" providerId="ADAL" clId="{DC1B32AF-9495-44D7-9879-F404CF4E1064}" dt="2020-02-12T17:55:17.052" v="4928" actId="478"/>
          <ac:picMkLst>
            <pc:docMk/>
            <pc:sldMk cId="2334115002" sldId="286"/>
            <ac:picMk id="25608" creationId="{00AEFA3E-7BC1-42D3-ACA1-FE3811C0E686}"/>
          </ac:picMkLst>
        </pc:picChg>
      </pc:sldChg>
      <pc:sldChg chg="addSp delSp modSp add mod">
        <pc:chgData name="Johnson, Chad" userId="29e26967-ee32-4210-a1e6-19e5305e9c5f" providerId="ADAL" clId="{DC1B32AF-9495-44D7-9879-F404CF4E1064}" dt="2020-02-12T18:47:35.841" v="6224" actId="27636"/>
        <pc:sldMkLst>
          <pc:docMk/>
          <pc:sldMk cId="2794890270" sldId="287"/>
        </pc:sldMkLst>
        <pc:spChg chg="mod">
          <ac:chgData name="Johnson, Chad" userId="29e26967-ee32-4210-a1e6-19e5305e9c5f" providerId="ADAL" clId="{DC1B32AF-9495-44D7-9879-F404CF4E1064}" dt="2020-02-12T18:47:35.841" v="6224" actId="27636"/>
          <ac:spMkLst>
            <pc:docMk/>
            <pc:sldMk cId="2794890270" sldId="287"/>
            <ac:spMk id="3" creationId="{55C18D40-3A8B-4597-A2DD-C2F22905A64E}"/>
          </ac:spMkLst>
        </pc:spChg>
        <pc:picChg chg="del">
          <ac:chgData name="Johnson, Chad" userId="29e26967-ee32-4210-a1e6-19e5305e9c5f" providerId="ADAL" clId="{DC1B32AF-9495-44D7-9879-F404CF4E1064}" dt="2020-02-12T18:08:06.808" v="4996" actId="478"/>
          <ac:picMkLst>
            <pc:docMk/>
            <pc:sldMk cId="2794890270" sldId="287"/>
            <ac:picMk id="5" creationId="{92B16128-2268-4362-8B65-DC801A3569AF}"/>
          </ac:picMkLst>
        </pc:picChg>
        <pc:picChg chg="add mod">
          <ac:chgData name="Johnson, Chad" userId="29e26967-ee32-4210-a1e6-19e5305e9c5f" providerId="ADAL" clId="{DC1B32AF-9495-44D7-9879-F404CF4E1064}" dt="2020-02-12T18:08:05.150" v="4995" actId="14100"/>
          <ac:picMkLst>
            <pc:docMk/>
            <pc:sldMk cId="2794890270" sldId="287"/>
            <ac:picMk id="26626" creationId="{450E977E-A0CC-4CC2-8A5E-122072B29AC3}"/>
          </ac:picMkLst>
        </pc:picChg>
      </pc:sldChg>
      <pc:sldChg chg="addSp delSp modSp add mod">
        <pc:chgData name="Johnson, Chad" userId="29e26967-ee32-4210-a1e6-19e5305e9c5f" providerId="ADAL" clId="{DC1B32AF-9495-44D7-9879-F404CF4E1064}" dt="2020-02-12T18:47:39.329" v="6229" actId="27636"/>
        <pc:sldMkLst>
          <pc:docMk/>
          <pc:sldMk cId="1913754937" sldId="288"/>
        </pc:sldMkLst>
        <pc:spChg chg="mod">
          <ac:chgData name="Johnson, Chad" userId="29e26967-ee32-4210-a1e6-19e5305e9c5f" providerId="ADAL" clId="{DC1B32AF-9495-44D7-9879-F404CF4E1064}" dt="2020-02-12T18:47:39.329" v="6229" actId="27636"/>
          <ac:spMkLst>
            <pc:docMk/>
            <pc:sldMk cId="1913754937" sldId="288"/>
            <ac:spMk id="3" creationId="{55C18D40-3A8B-4597-A2DD-C2F22905A64E}"/>
          </ac:spMkLst>
        </pc:spChg>
        <pc:picChg chg="del">
          <ac:chgData name="Johnson, Chad" userId="29e26967-ee32-4210-a1e6-19e5305e9c5f" providerId="ADAL" clId="{DC1B32AF-9495-44D7-9879-F404CF4E1064}" dt="2020-02-12T18:09:13.369" v="5002" actId="478"/>
          <ac:picMkLst>
            <pc:docMk/>
            <pc:sldMk cId="1913754937" sldId="288"/>
            <ac:picMk id="26626" creationId="{450E977E-A0CC-4CC2-8A5E-122072B29AC3}"/>
          </ac:picMkLst>
        </pc:picChg>
        <pc:picChg chg="add del mod">
          <ac:chgData name="Johnson, Chad" userId="29e26967-ee32-4210-a1e6-19e5305e9c5f" providerId="ADAL" clId="{DC1B32AF-9495-44D7-9879-F404CF4E1064}" dt="2020-02-12T18:09:57.608" v="5008" actId="478"/>
          <ac:picMkLst>
            <pc:docMk/>
            <pc:sldMk cId="1913754937" sldId="288"/>
            <ac:picMk id="27650" creationId="{83BD5928-0595-4EAA-90F2-29BFC620E22D}"/>
          </ac:picMkLst>
        </pc:picChg>
        <pc:picChg chg="add mod">
          <ac:chgData name="Johnson, Chad" userId="29e26967-ee32-4210-a1e6-19e5305e9c5f" providerId="ADAL" clId="{DC1B32AF-9495-44D7-9879-F404CF4E1064}" dt="2020-02-12T18:09:59.844" v="5009" actId="1076"/>
          <ac:picMkLst>
            <pc:docMk/>
            <pc:sldMk cId="1913754937" sldId="288"/>
            <ac:picMk id="27652" creationId="{04C26C38-CEFF-428E-9CEC-7E3D03F387E1}"/>
          </ac:picMkLst>
        </pc:picChg>
      </pc:sldChg>
      <pc:sldChg chg="addSp delSp modSp add del mod">
        <pc:chgData name="Johnson, Chad" userId="29e26967-ee32-4210-a1e6-19e5305e9c5f" providerId="ADAL" clId="{DC1B32AF-9495-44D7-9879-F404CF4E1064}" dt="2020-02-12T18:48:01.003" v="6245" actId="2696"/>
        <pc:sldMkLst>
          <pc:docMk/>
          <pc:sldMk cId="3783693479" sldId="289"/>
        </pc:sldMkLst>
        <pc:picChg chg="add del mod">
          <ac:chgData name="Johnson, Chad" userId="29e26967-ee32-4210-a1e6-19e5305e9c5f" providerId="ADAL" clId="{DC1B32AF-9495-44D7-9879-F404CF4E1064}" dt="2020-02-12T18:11:00.563" v="5014"/>
          <ac:picMkLst>
            <pc:docMk/>
            <pc:sldMk cId="3783693479" sldId="289"/>
            <ac:picMk id="5" creationId="{64C934F2-D1F8-406B-8132-7E839E755FEF}"/>
          </ac:picMkLst>
        </pc:picChg>
      </pc:sldChg>
      <pc:sldChg chg="addSp delSp modSp add mod">
        <pc:chgData name="Johnson, Chad" userId="29e26967-ee32-4210-a1e6-19e5305e9c5f" providerId="ADAL" clId="{DC1B32AF-9495-44D7-9879-F404CF4E1064}" dt="2020-02-12T18:15:19.184" v="5039" actId="1076"/>
        <pc:sldMkLst>
          <pc:docMk/>
          <pc:sldMk cId="2092696349" sldId="290"/>
        </pc:sldMkLst>
        <pc:spChg chg="mod">
          <ac:chgData name="Johnson, Chad" userId="29e26967-ee32-4210-a1e6-19e5305e9c5f" providerId="ADAL" clId="{DC1B32AF-9495-44D7-9879-F404CF4E1064}" dt="2020-02-12T18:15:12.223" v="5036" actId="14100"/>
          <ac:spMkLst>
            <pc:docMk/>
            <pc:sldMk cId="2092696349" sldId="290"/>
            <ac:spMk id="2" creationId="{C2E2E818-285C-4245-BD1B-A2F2BEC69A81}"/>
          </ac:spMkLst>
        </pc:spChg>
        <pc:spChg chg="del">
          <ac:chgData name="Johnson, Chad" userId="29e26967-ee32-4210-a1e6-19e5305e9c5f" providerId="ADAL" clId="{DC1B32AF-9495-44D7-9879-F404CF4E1064}" dt="2020-02-12T18:14:59.249" v="5021"/>
          <ac:spMkLst>
            <pc:docMk/>
            <pc:sldMk cId="2092696349" sldId="290"/>
            <ac:spMk id="3" creationId="{FC996BA9-AE23-4CF3-821C-B7A01DFCD164}"/>
          </ac:spMkLst>
        </pc:spChg>
        <pc:picChg chg="add mod">
          <ac:chgData name="Johnson, Chad" userId="29e26967-ee32-4210-a1e6-19e5305e9c5f" providerId="ADAL" clId="{DC1B32AF-9495-44D7-9879-F404CF4E1064}" dt="2020-02-12T18:15:19.184" v="5039" actId="1076"/>
          <ac:picMkLst>
            <pc:docMk/>
            <pc:sldMk cId="2092696349" sldId="290"/>
            <ac:picMk id="28674" creationId="{A267A16E-8300-4D04-A47A-03A302922359}"/>
          </ac:picMkLst>
        </pc:picChg>
      </pc:sldChg>
      <pc:sldChg chg="addSp delSp modSp add mod">
        <pc:chgData name="Johnson, Chad" userId="29e26967-ee32-4210-a1e6-19e5305e9c5f" providerId="ADAL" clId="{DC1B32AF-9495-44D7-9879-F404CF4E1064}" dt="2020-02-12T18:47:43.368" v="6234" actId="27636"/>
        <pc:sldMkLst>
          <pc:docMk/>
          <pc:sldMk cId="3971842328" sldId="291"/>
        </pc:sldMkLst>
        <pc:spChg chg="mod">
          <ac:chgData name="Johnson, Chad" userId="29e26967-ee32-4210-a1e6-19e5305e9c5f" providerId="ADAL" clId="{DC1B32AF-9495-44D7-9879-F404CF4E1064}" dt="2020-02-12T18:47:43.368" v="6234" actId="27636"/>
          <ac:spMkLst>
            <pc:docMk/>
            <pc:sldMk cId="3971842328" sldId="291"/>
            <ac:spMk id="3" creationId="{55C18D40-3A8B-4597-A2DD-C2F22905A64E}"/>
          </ac:spMkLst>
        </pc:spChg>
        <pc:picChg chg="del">
          <ac:chgData name="Johnson, Chad" userId="29e26967-ee32-4210-a1e6-19e5305e9c5f" providerId="ADAL" clId="{DC1B32AF-9495-44D7-9879-F404CF4E1064}" dt="2020-02-12T18:16:52.695" v="5046" actId="478"/>
          <ac:picMkLst>
            <pc:docMk/>
            <pc:sldMk cId="3971842328" sldId="291"/>
            <ac:picMk id="27652" creationId="{04C26C38-CEFF-428E-9CEC-7E3D03F387E1}"/>
          </ac:picMkLst>
        </pc:picChg>
        <pc:picChg chg="add del">
          <ac:chgData name="Johnson, Chad" userId="29e26967-ee32-4210-a1e6-19e5305e9c5f" providerId="ADAL" clId="{DC1B32AF-9495-44D7-9879-F404CF4E1064}" dt="2020-02-12T18:16:30.192" v="5042" actId="478"/>
          <ac:picMkLst>
            <pc:docMk/>
            <pc:sldMk cId="3971842328" sldId="291"/>
            <ac:picMk id="31746" creationId="{5B5A197A-8280-4D47-809B-2B23A069F199}"/>
          </ac:picMkLst>
        </pc:picChg>
        <pc:picChg chg="add mod">
          <ac:chgData name="Johnson, Chad" userId="29e26967-ee32-4210-a1e6-19e5305e9c5f" providerId="ADAL" clId="{DC1B32AF-9495-44D7-9879-F404CF4E1064}" dt="2020-02-12T18:16:48.365" v="5045" actId="1076"/>
          <ac:picMkLst>
            <pc:docMk/>
            <pc:sldMk cId="3971842328" sldId="291"/>
            <ac:picMk id="31748" creationId="{27D86CD7-6444-4DBF-8047-AAEE15087924}"/>
          </ac:picMkLst>
        </pc:picChg>
      </pc:sldChg>
      <pc:sldChg chg="addSp delSp modSp add mod">
        <pc:chgData name="Johnson, Chad" userId="29e26967-ee32-4210-a1e6-19e5305e9c5f" providerId="ADAL" clId="{DC1B32AF-9495-44D7-9879-F404CF4E1064}" dt="2020-02-12T18:45:54.583" v="6175" actId="27636"/>
        <pc:sldMkLst>
          <pc:docMk/>
          <pc:sldMk cId="2452262303" sldId="292"/>
        </pc:sldMkLst>
        <pc:spChg chg="mod">
          <ac:chgData name="Johnson, Chad" userId="29e26967-ee32-4210-a1e6-19e5305e9c5f" providerId="ADAL" clId="{DC1B32AF-9495-44D7-9879-F404CF4E1064}" dt="2020-02-12T18:45:54.583" v="6175" actId="27636"/>
          <ac:spMkLst>
            <pc:docMk/>
            <pc:sldMk cId="2452262303" sldId="292"/>
            <ac:spMk id="3" creationId="{55C18D40-3A8B-4597-A2DD-C2F22905A64E}"/>
          </ac:spMkLst>
        </pc:spChg>
        <pc:spChg chg="del">
          <ac:chgData name="Johnson, Chad" userId="29e26967-ee32-4210-a1e6-19e5305e9c5f" providerId="ADAL" clId="{DC1B32AF-9495-44D7-9879-F404CF4E1064}" dt="2020-02-12T18:18:11.512" v="5048" actId="478"/>
          <ac:spMkLst>
            <pc:docMk/>
            <pc:sldMk cId="2452262303" sldId="292"/>
            <ac:spMk id="4" creationId="{16F64C66-4763-4D8D-B2EB-E62581D58BB3}"/>
          </ac:spMkLst>
        </pc:spChg>
        <pc:picChg chg="del">
          <ac:chgData name="Johnson, Chad" userId="29e26967-ee32-4210-a1e6-19e5305e9c5f" providerId="ADAL" clId="{DC1B32AF-9495-44D7-9879-F404CF4E1064}" dt="2020-02-12T18:18:23.798" v="5053" actId="478"/>
          <ac:picMkLst>
            <pc:docMk/>
            <pc:sldMk cId="2452262303" sldId="292"/>
            <ac:picMk id="16386" creationId="{50648FA1-A5DF-46C4-90B3-E5C9133BDB46}"/>
          </ac:picMkLst>
        </pc:picChg>
        <pc:picChg chg="add mod">
          <ac:chgData name="Johnson, Chad" userId="29e26967-ee32-4210-a1e6-19e5305e9c5f" providerId="ADAL" clId="{DC1B32AF-9495-44D7-9879-F404CF4E1064}" dt="2020-02-12T18:18:22.615" v="5052" actId="1076"/>
          <ac:picMkLst>
            <pc:docMk/>
            <pc:sldMk cId="2452262303" sldId="292"/>
            <ac:picMk id="32770" creationId="{0EE985B4-4B78-44BF-97C4-805FAECF2D4F}"/>
          </ac:picMkLst>
        </pc:picChg>
      </pc:sldChg>
      <pc:sldChg chg="addSp delSp modSp add mod">
        <pc:chgData name="Johnson, Chad" userId="29e26967-ee32-4210-a1e6-19e5305e9c5f" providerId="ADAL" clId="{DC1B32AF-9495-44D7-9879-F404CF4E1064}" dt="2020-02-12T18:21:32.376" v="5100" actId="1076"/>
        <pc:sldMkLst>
          <pc:docMk/>
          <pc:sldMk cId="3862832434" sldId="293"/>
        </pc:sldMkLst>
        <pc:spChg chg="mod">
          <ac:chgData name="Johnson, Chad" userId="29e26967-ee32-4210-a1e6-19e5305e9c5f" providerId="ADAL" clId="{DC1B32AF-9495-44D7-9879-F404CF4E1064}" dt="2020-02-12T18:21:02.239" v="5093" actId="20577"/>
          <ac:spMkLst>
            <pc:docMk/>
            <pc:sldMk cId="3862832434" sldId="293"/>
            <ac:spMk id="2" creationId="{2A249035-228B-46E5-ACF9-65A1172AE380}"/>
          </ac:spMkLst>
        </pc:spChg>
        <pc:spChg chg="del">
          <ac:chgData name="Johnson, Chad" userId="29e26967-ee32-4210-a1e6-19e5305e9c5f" providerId="ADAL" clId="{DC1B32AF-9495-44D7-9879-F404CF4E1064}" dt="2020-02-12T18:21:07.834" v="5094"/>
          <ac:spMkLst>
            <pc:docMk/>
            <pc:sldMk cId="3862832434" sldId="293"/>
            <ac:spMk id="3" creationId="{9760902E-A12E-48F4-B84D-6850740FC37E}"/>
          </ac:spMkLst>
        </pc:spChg>
        <pc:picChg chg="add mod">
          <ac:chgData name="Johnson, Chad" userId="29e26967-ee32-4210-a1e6-19e5305e9c5f" providerId="ADAL" clId="{DC1B32AF-9495-44D7-9879-F404CF4E1064}" dt="2020-02-12T18:21:32.376" v="5100" actId="1076"/>
          <ac:picMkLst>
            <pc:docMk/>
            <pc:sldMk cId="3862832434" sldId="293"/>
            <ac:picMk id="33794" creationId="{9641C6BC-3C69-487C-B89C-8485969E192A}"/>
          </ac:picMkLst>
        </pc:picChg>
        <pc:picChg chg="add mod">
          <ac:chgData name="Johnson, Chad" userId="29e26967-ee32-4210-a1e6-19e5305e9c5f" providerId="ADAL" clId="{DC1B32AF-9495-44D7-9879-F404CF4E1064}" dt="2020-02-12T18:21:12.562" v="5096" actId="14100"/>
          <ac:picMkLst>
            <pc:docMk/>
            <pc:sldMk cId="3862832434" sldId="293"/>
            <ac:picMk id="33796" creationId="{7BA82F2E-9134-4690-BD01-4A8810CC04BF}"/>
          </ac:picMkLst>
        </pc:picChg>
      </pc:sldChg>
      <pc:sldChg chg="addSp delSp modSp add mod">
        <pc:chgData name="Johnson, Chad" userId="29e26967-ee32-4210-a1e6-19e5305e9c5f" providerId="ADAL" clId="{DC1B32AF-9495-44D7-9879-F404CF4E1064}" dt="2020-02-12T18:25:13.685" v="5141" actId="14100"/>
        <pc:sldMkLst>
          <pc:docMk/>
          <pc:sldMk cId="4283719299" sldId="294"/>
        </pc:sldMkLst>
        <pc:spChg chg="del mod">
          <ac:chgData name="Johnson, Chad" userId="29e26967-ee32-4210-a1e6-19e5305e9c5f" providerId="ADAL" clId="{DC1B32AF-9495-44D7-9879-F404CF4E1064}" dt="2020-02-12T18:25:07.154" v="5138" actId="478"/>
          <ac:spMkLst>
            <pc:docMk/>
            <pc:sldMk cId="4283719299" sldId="294"/>
            <ac:spMk id="2" creationId="{2A249035-228B-46E5-ACF9-65A1172AE380}"/>
          </ac:spMkLst>
        </pc:spChg>
        <pc:spChg chg="add del mod">
          <ac:chgData name="Johnson, Chad" userId="29e26967-ee32-4210-a1e6-19e5305e9c5f" providerId="ADAL" clId="{DC1B32AF-9495-44D7-9879-F404CF4E1064}" dt="2020-02-12T18:24:17.244" v="5124"/>
          <ac:spMkLst>
            <pc:docMk/>
            <pc:sldMk cId="4283719299" sldId="294"/>
            <ac:spMk id="3" creationId="{0F80F521-FF01-4454-B334-5DEDFDFED8F8}"/>
          </ac:spMkLst>
        </pc:spChg>
        <pc:spChg chg="add del mod">
          <ac:chgData name="Johnson, Chad" userId="29e26967-ee32-4210-a1e6-19e5305e9c5f" providerId="ADAL" clId="{DC1B32AF-9495-44D7-9879-F404CF4E1064}" dt="2020-02-12T18:25:08.119" v="5139" actId="478"/>
          <ac:spMkLst>
            <pc:docMk/>
            <pc:sldMk cId="4283719299" sldId="294"/>
            <ac:spMk id="5" creationId="{9928FF43-53ED-4EDC-B927-7F928F8E8957}"/>
          </ac:spMkLst>
        </pc:spChg>
        <pc:picChg chg="del">
          <ac:chgData name="Johnson, Chad" userId="29e26967-ee32-4210-a1e6-19e5305e9c5f" providerId="ADAL" clId="{DC1B32AF-9495-44D7-9879-F404CF4E1064}" dt="2020-02-12T18:22:24.825" v="5102" actId="478"/>
          <ac:picMkLst>
            <pc:docMk/>
            <pc:sldMk cId="4283719299" sldId="294"/>
            <ac:picMk id="33794" creationId="{9641C6BC-3C69-487C-B89C-8485969E192A}"/>
          </ac:picMkLst>
        </pc:picChg>
        <pc:picChg chg="del">
          <ac:chgData name="Johnson, Chad" userId="29e26967-ee32-4210-a1e6-19e5305e9c5f" providerId="ADAL" clId="{DC1B32AF-9495-44D7-9879-F404CF4E1064}" dt="2020-02-12T18:22:25.471" v="5103" actId="478"/>
          <ac:picMkLst>
            <pc:docMk/>
            <pc:sldMk cId="4283719299" sldId="294"/>
            <ac:picMk id="33796" creationId="{7BA82F2E-9134-4690-BD01-4A8810CC04BF}"/>
          </ac:picMkLst>
        </pc:picChg>
        <pc:picChg chg="add del">
          <ac:chgData name="Johnson, Chad" userId="29e26967-ee32-4210-a1e6-19e5305e9c5f" providerId="ADAL" clId="{DC1B32AF-9495-44D7-9879-F404CF4E1064}" dt="2020-02-12T18:24:15.993" v="5123"/>
          <ac:picMkLst>
            <pc:docMk/>
            <pc:sldMk cId="4283719299" sldId="294"/>
            <ac:picMk id="34818" creationId="{71B392D4-7093-49E5-A73A-93E0E4992B82}"/>
          </ac:picMkLst>
        </pc:picChg>
        <pc:picChg chg="add mod">
          <ac:chgData name="Johnson, Chad" userId="29e26967-ee32-4210-a1e6-19e5305e9c5f" providerId="ADAL" clId="{DC1B32AF-9495-44D7-9879-F404CF4E1064}" dt="2020-02-12T18:25:13.685" v="5141" actId="14100"/>
          <ac:picMkLst>
            <pc:docMk/>
            <pc:sldMk cId="4283719299" sldId="294"/>
            <ac:picMk id="34820" creationId="{AA1FC3D9-AA06-4408-AFF8-F457F91777CC}"/>
          </ac:picMkLst>
        </pc:picChg>
      </pc:sldChg>
      <pc:sldChg chg="addSp delSp modSp add mod">
        <pc:chgData name="Johnson, Chad" userId="29e26967-ee32-4210-a1e6-19e5305e9c5f" providerId="ADAL" clId="{DC1B32AF-9495-44D7-9879-F404CF4E1064}" dt="2020-02-12T18:25:03.517" v="5137"/>
        <pc:sldMkLst>
          <pc:docMk/>
          <pc:sldMk cId="1512786988" sldId="295"/>
        </pc:sldMkLst>
        <pc:spChg chg="del">
          <ac:chgData name="Johnson, Chad" userId="29e26967-ee32-4210-a1e6-19e5305e9c5f" providerId="ADAL" clId="{DC1B32AF-9495-44D7-9879-F404CF4E1064}" dt="2020-02-12T18:25:01.153" v="5135" actId="478"/>
          <ac:spMkLst>
            <pc:docMk/>
            <pc:sldMk cId="1512786988" sldId="295"/>
            <ac:spMk id="2" creationId="{2A249035-228B-46E5-ACF9-65A1172AE380}"/>
          </ac:spMkLst>
        </pc:spChg>
        <pc:spChg chg="add del mod">
          <ac:chgData name="Johnson, Chad" userId="29e26967-ee32-4210-a1e6-19e5305e9c5f" providerId="ADAL" clId="{DC1B32AF-9495-44D7-9879-F404CF4E1064}" dt="2020-02-12T18:24:58.669" v="5134" actId="478"/>
          <ac:spMkLst>
            <pc:docMk/>
            <pc:sldMk cId="1512786988" sldId="295"/>
            <ac:spMk id="3" creationId="{826F4AB0-99FF-4BDE-9B75-4F49FDB22D35}"/>
          </ac:spMkLst>
        </pc:spChg>
        <pc:spChg chg="add del mod">
          <ac:chgData name="Johnson, Chad" userId="29e26967-ee32-4210-a1e6-19e5305e9c5f" providerId="ADAL" clId="{DC1B32AF-9495-44D7-9879-F404CF4E1064}" dt="2020-02-12T18:25:02.351" v="5136" actId="478"/>
          <ac:spMkLst>
            <pc:docMk/>
            <pc:sldMk cId="1512786988" sldId="295"/>
            <ac:spMk id="5" creationId="{C9F3B53D-0410-437F-82B1-94F4C1C8D5F5}"/>
          </ac:spMkLst>
        </pc:spChg>
        <pc:picChg chg="del">
          <ac:chgData name="Johnson, Chad" userId="29e26967-ee32-4210-a1e6-19e5305e9c5f" providerId="ADAL" clId="{DC1B32AF-9495-44D7-9879-F404CF4E1064}" dt="2020-02-12T18:24:56.990" v="5133" actId="478"/>
          <ac:picMkLst>
            <pc:docMk/>
            <pc:sldMk cId="1512786988" sldId="295"/>
            <ac:picMk id="34820" creationId="{AA1FC3D9-AA06-4408-AFF8-F457F91777CC}"/>
          </ac:picMkLst>
        </pc:picChg>
        <pc:picChg chg="add del mod">
          <ac:chgData name="Johnson, Chad" userId="29e26967-ee32-4210-a1e6-19e5305e9c5f" providerId="ADAL" clId="{DC1B32AF-9495-44D7-9879-F404CF4E1064}" dt="2020-02-12T18:24:55.749" v="5132"/>
          <ac:picMkLst>
            <pc:docMk/>
            <pc:sldMk cId="1512786988" sldId="295"/>
            <ac:picMk id="35842" creationId="{FBE56D97-29F1-4833-9A0F-AC77A2F85B8C}"/>
          </ac:picMkLst>
        </pc:picChg>
        <pc:picChg chg="add">
          <ac:chgData name="Johnson, Chad" userId="29e26967-ee32-4210-a1e6-19e5305e9c5f" providerId="ADAL" clId="{DC1B32AF-9495-44D7-9879-F404CF4E1064}" dt="2020-02-12T18:25:03.517" v="5137"/>
          <ac:picMkLst>
            <pc:docMk/>
            <pc:sldMk cId="1512786988" sldId="295"/>
            <ac:picMk id="35844" creationId="{632D8E47-6BB0-4988-97E8-AE93D9E6E6E6}"/>
          </ac:picMkLst>
        </pc:picChg>
      </pc:sldChg>
      <pc:sldChg chg="addSp delSp modSp add">
        <pc:chgData name="Johnson, Chad" userId="29e26967-ee32-4210-a1e6-19e5305e9c5f" providerId="ADAL" clId="{DC1B32AF-9495-44D7-9879-F404CF4E1064}" dt="2020-02-12T18:26:45.658" v="5149" actId="1076"/>
        <pc:sldMkLst>
          <pc:docMk/>
          <pc:sldMk cId="2836496041" sldId="296"/>
        </pc:sldMkLst>
        <pc:spChg chg="del">
          <ac:chgData name="Johnson, Chad" userId="29e26967-ee32-4210-a1e6-19e5305e9c5f" providerId="ADAL" clId="{DC1B32AF-9495-44D7-9879-F404CF4E1064}" dt="2020-02-12T18:26:14.544" v="5143"/>
          <ac:spMkLst>
            <pc:docMk/>
            <pc:sldMk cId="2836496041" sldId="296"/>
            <ac:spMk id="2" creationId="{76514C6D-65AC-488F-A60B-145B729EE35E}"/>
          </ac:spMkLst>
        </pc:spChg>
        <pc:spChg chg="del">
          <ac:chgData name="Johnson, Chad" userId="29e26967-ee32-4210-a1e6-19e5305e9c5f" providerId="ADAL" clId="{DC1B32AF-9495-44D7-9879-F404CF4E1064}" dt="2020-02-12T18:26:14.544" v="5143"/>
          <ac:spMkLst>
            <pc:docMk/>
            <pc:sldMk cId="2836496041" sldId="296"/>
            <ac:spMk id="3" creationId="{4DD8BB5E-A664-42D5-B10B-EA7EC6CF181C}"/>
          </ac:spMkLst>
        </pc:spChg>
        <pc:picChg chg="add del">
          <ac:chgData name="Johnson, Chad" userId="29e26967-ee32-4210-a1e6-19e5305e9c5f" providerId="ADAL" clId="{DC1B32AF-9495-44D7-9879-F404CF4E1064}" dt="2020-02-12T18:26:19.975" v="5145" actId="478"/>
          <ac:picMkLst>
            <pc:docMk/>
            <pc:sldMk cId="2836496041" sldId="296"/>
            <ac:picMk id="36866" creationId="{DF193F2D-B722-4BF8-900D-A61138682853}"/>
          </ac:picMkLst>
        </pc:picChg>
        <pc:picChg chg="add mod">
          <ac:chgData name="Johnson, Chad" userId="29e26967-ee32-4210-a1e6-19e5305e9c5f" providerId="ADAL" clId="{DC1B32AF-9495-44D7-9879-F404CF4E1064}" dt="2020-02-12T18:26:45.658" v="5149" actId="1076"/>
          <ac:picMkLst>
            <pc:docMk/>
            <pc:sldMk cId="2836496041" sldId="296"/>
            <ac:picMk id="36868" creationId="{A703E87A-768A-443D-9738-6D33B7BB0C8A}"/>
          </ac:picMkLst>
        </pc:picChg>
      </pc:sldChg>
      <pc:sldChg chg="addSp delSp modSp add mod">
        <pc:chgData name="Johnson, Chad" userId="29e26967-ee32-4210-a1e6-19e5305e9c5f" providerId="ADAL" clId="{DC1B32AF-9495-44D7-9879-F404CF4E1064}" dt="2020-02-12T19:29:24.179" v="7244" actId="14100"/>
        <pc:sldMkLst>
          <pc:docMk/>
          <pc:sldMk cId="375030769" sldId="297"/>
        </pc:sldMkLst>
        <pc:picChg chg="add mod">
          <ac:chgData name="Johnson, Chad" userId="29e26967-ee32-4210-a1e6-19e5305e9c5f" providerId="ADAL" clId="{DC1B32AF-9495-44D7-9879-F404CF4E1064}" dt="2020-02-12T19:29:24.179" v="7244" actId="14100"/>
          <ac:picMkLst>
            <pc:docMk/>
            <pc:sldMk cId="375030769" sldId="297"/>
            <ac:picMk id="2" creationId="{37290017-9E4E-4460-B9BD-7DA3561336A5}"/>
          </ac:picMkLst>
        </pc:picChg>
        <pc:picChg chg="add mod">
          <ac:chgData name="Johnson, Chad" userId="29e26967-ee32-4210-a1e6-19e5305e9c5f" providerId="ADAL" clId="{DC1B32AF-9495-44D7-9879-F404CF4E1064}" dt="2020-02-12T19:29:19.211" v="7242" actId="14100"/>
          <ac:picMkLst>
            <pc:docMk/>
            <pc:sldMk cId="375030769" sldId="297"/>
            <ac:picMk id="37890" creationId="{BC5F381F-14F8-4236-9BEB-AB1A9CF3491E}"/>
          </ac:picMkLst>
        </pc:picChg>
        <pc:picChg chg="add del">
          <ac:chgData name="Johnson, Chad" userId="29e26967-ee32-4210-a1e6-19e5305e9c5f" providerId="ADAL" clId="{DC1B32AF-9495-44D7-9879-F404CF4E1064}" dt="2020-02-12T18:28:24.180" v="5154" actId="478"/>
          <ac:picMkLst>
            <pc:docMk/>
            <pc:sldMk cId="375030769" sldId="297"/>
            <ac:picMk id="37892" creationId="{98BFFC1A-0DDD-4728-B506-A1C90ED10C9B}"/>
          </ac:picMkLst>
        </pc:picChg>
        <pc:picChg chg="add del mod">
          <ac:chgData name="Johnson, Chad" userId="29e26967-ee32-4210-a1e6-19e5305e9c5f" providerId="ADAL" clId="{DC1B32AF-9495-44D7-9879-F404CF4E1064}" dt="2020-02-12T18:30:14.572" v="5162" actId="478"/>
          <ac:picMkLst>
            <pc:docMk/>
            <pc:sldMk cId="375030769" sldId="297"/>
            <ac:picMk id="37894" creationId="{C5F1C4B0-418D-48E0-90CC-450C499E01CD}"/>
          </ac:picMkLst>
        </pc:picChg>
      </pc:sldChg>
      <pc:sldChg chg="addSp modSp add mod">
        <pc:chgData name="Johnson, Chad" userId="29e26967-ee32-4210-a1e6-19e5305e9c5f" providerId="ADAL" clId="{DC1B32AF-9495-44D7-9879-F404CF4E1064}" dt="2020-02-12T18:59:15.004" v="6289" actId="20577"/>
        <pc:sldMkLst>
          <pc:docMk/>
          <pc:sldMk cId="2105155270" sldId="298"/>
        </pc:sldMkLst>
        <pc:spChg chg="mod">
          <ac:chgData name="Johnson, Chad" userId="29e26967-ee32-4210-a1e6-19e5305e9c5f" providerId="ADAL" clId="{DC1B32AF-9495-44D7-9879-F404CF4E1064}" dt="2020-02-12T18:59:06.658" v="6285" actId="20577"/>
          <ac:spMkLst>
            <pc:docMk/>
            <pc:sldMk cId="2105155270" sldId="298"/>
            <ac:spMk id="2" creationId="{D0BC6533-4815-49AB-B757-AA20FF3A0204}"/>
          </ac:spMkLst>
        </pc:spChg>
        <pc:spChg chg="mod">
          <ac:chgData name="Johnson, Chad" userId="29e26967-ee32-4210-a1e6-19e5305e9c5f" providerId="ADAL" clId="{DC1B32AF-9495-44D7-9879-F404CF4E1064}" dt="2020-02-12T18:59:15.004" v="6289" actId="20577"/>
          <ac:spMkLst>
            <pc:docMk/>
            <pc:sldMk cId="2105155270" sldId="298"/>
            <ac:spMk id="3" creationId="{C31602BD-BD8A-4E34-AA98-BD90AF94816D}"/>
          </ac:spMkLst>
        </pc:spChg>
        <pc:picChg chg="add mod">
          <ac:chgData name="Johnson, Chad" userId="29e26967-ee32-4210-a1e6-19e5305e9c5f" providerId="ADAL" clId="{DC1B32AF-9495-44D7-9879-F404CF4E1064}" dt="2020-02-12T18:41:14.460" v="6071" actId="1076"/>
          <ac:picMkLst>
            <pc:docMk/>
            <pc:sldMk cId="2105155270" sldId="298"/>
            <ac:picMk id="4" creationId="{51C5A451-4F45-4A8F-8681-8231FAD5FF93}"/>
          </ac:picMkLst>
        </pc:picChg>
      </pc:sldChg>
      <pc:sldChg chg="addSp delSp modSp add mod modAnim">
        <pc:chgData name="Johnson, Chad" userId="29e26967-ee32-4210-a1e6-19e5305e9c5f" providerId="ADAL" clId="{DC1B32AF-9495-44D7-9879-F404CF4E1064}" dt="2020-02-12T18:35:54.403" v="5453" actId="20577"/>
        <pc:sldMkLst>
          <pc:docMk/>
          <pc:sldMk cId="2318028369" sldId="299"/>
        </pc:sldMkLst>
        <pc:spChg chg="mod">
          <ac:chgData name="Johnson, Chad" userId="29e26967-ee32-4210-a1e6-19e5305e9c5f" providerId="ADAL" clId="{DC1B32AF-9495-44D7-9879-F404CF4E1064}" dt="2020-02-12T18:35:54.403" v="5453" actId="20577"/>
          <ac:spMkLst>
            <pc:docMk/>
            <pc:sldMk cId="2318028369" sldId="299"/>
            <ac:spMk id="2" creationId="{42CE01AB-5D43-48B8-9CAC-9771B9FC559B}"/>
          </ac:spMkLst>
        </pc:spChg>
        <pc:spChg chg="mod">
          <ac:chgData name="Johnson, Chad" userId="29e26967-ee32-4210-a1e6-19e5305e9c5f" providerId="ADAL" clId="{DC1B32AF-9495-44D7-9879-F404CF4E1064}" dt="2020-02-12T18:33:34.038" v="5422" actId="20577"/>
          <ac:spMkLst>
            <pc:docMk/>
            <pc:sldMk cId="2318028369" sldId="299"/>
            <ac:spMk id="3" creationId="{55C18D40-3A8B-4597-A2DD-C2F22905A64E}"/>
          </ac:spMkLst>
        </pc:spChg>
        <pc:picChg chg="add mod">
          <ac:chgData name="Johnson, Chad" userId="29e26967-ee32-4210-a1e6-19e5305e9c5f" providerId="ADAL" clId="{DC1B32AF-9495-44D7-9879-F404CF4E1064}" dt="2020-02-12T18:31:45.772" v="5177" actId="14100"/>
          <ac:picMkLst>
            <pc:docMk/>
            <pc:sldMk cId="2318028369" sldId="299"/>
            <ac:picMk id="4" creationId="{BA9C2697-AE7A-46BD-9224-E5CB2F79BADD}"/>
          </ac:picMkLst>
        </pc:picChg>
        <pc:picChg chg="add mod">
          <ac:chgData name="Johnson, Chad" userId="29e26967-ee32-4210-a1e6-19e5305e9c5f" providerId="ADAL" clId="{DC1B32AF-9495-44D7-9879-F404CF4E1064}" dt="2020-02-12T18:34:13.525" v="5426" actId="14100"/>
          <ac:picMkLst>
            <pc:docMk/>
            <pc:sldMk cId="2318028369" sldId="299"/>
            <ac:picMk id="5" creationId="{F24EE721-3BE7-4DB5-A7E1-8E5A67D4182C}"/>
          </ac:picMkLst>
        </pc:picChg>
        <pc:picChg chg="del">
          <ac:chgData name="Johnson, Chad" userId="29e26967-ee32-4210-a1e6-19e5305e9c5f" providerId="ADAL" clId="{DC1B32AF-9495-44D7-9879-F404CF4E1064}" dt="2020-02-12T18:31:49.451" v="5178" actId="478"/>
          <ac:picMkLst>
            <pc:docMk/>
            <pc:sldMk cId="2318028369" sldId="299"/>
            <ac:picMk id="25604" creationId="{B5A1456B-9CEB-4732-84D8-108C91B9DB20}"/>
          </ac:picMkLst>
        </pc:picChg>
      </pc:sldChg>
      <pc:sldChg chg="addSp delSp modSp add mod delAnim">
        <pc:chgData name="Johnson, Chad" userId="29e26967-ee32-4210-a1e6-19e5305e9c5f" providerId="ADAL" clId="{DC1B32AF-9495-44D7-9879-F404CF4E1064}" dt="2020-02-12T18:38:40.979" v="5700" actId="20577"/>
        <pc:sldMkLst>
          <pc:docMk/>
          <pc:sldMk cId="881921671" sldId="300"/>
        </pc:sldMkLst>
        <pc:spChg chg="mod">
          <ac:chgData name="Johnson, Chad" userId="29e26967-ee32-4210-a1e6-19e5305e9c5f" providerId="ADAL" clId="{DC1B32AF-9495-44D7-9879-F404CF4E1064}" dt="2020-02-12T18:36:01.011" v="5470" actId="20577"/>
          <ac:spMkLst>
            <pc:docMk/>
            <pc:sldMk cId="881921671" sldId="300"/>
            <ac:spMk id="2" creationId="{42CE01AB-5D43-48B8-9CAC-9771B9FC559B}"/>
          </ac:spMkLst>
        </pc:spChg>
        <pc:spChg chg="mod">
          <ac:chgData name="Johnson, Chad" userId="29e26967-ee32-4210-a1e6-19e5305e9c5f" providerId="ADAL" clId="{DC1B32AF-9495-44D7-9879-F404CF4E1064}" dt="2020-02-12T18:38:40.979" v="5700" actId="20577"/>
          <ac:spMkLst>
            <pc:docMk/>
            <pc:sldMk cId="881921671" sldId="300"/>
            <ac:spMk id="3" creationId="{55C18D40-3A8B-4597-A2DD-C2F22905A64E}"/>
          </ac:spMkLst>
        </pc:spChg>
        <pc:picChg chg="del">
          <ac:chgData name="Johnson, Chad" userId="29e26967-ee32-4210-a1e6-19e5305e9c5f" providerId="ADAL" clId="{DC1B32AF-9495-44D7-9879-F404CF4E1064}" dt="2020-02-12T18:34:51.181" v="5434" actId="478"/>
          <ac:picMkLst>
            <pc:docMk/>
            <pc:sldMk cId="881921671" sldId="300"/>
            <ac:picMk id="4" creationId="{BA9C2697-AE7A-46BD-9224-E5CB2F79BADD}"/>
          </ac:picMkLst>
        </pc:picChg>
        <pc:picChg chg="del">
          <ac:chgData name="Johnson, Chad" userId="29e26967-ee32-4210-a1e6-19e5305e9c5f" providerId="ADAL" clId="{DC1B32AF-9495-44D7-9879-F404CF4E1064}" dt="2020-02-12T18:34:26.321" v="5430" actId="478"/>
          <ac:picMkLst>
            <pc:docMk/>
            <pc:sldMk cId="881921671" sldId="300"/>
            <ac:picMk id="5" creationId="{F24EE721-3BE7-4DB5-A7E1-8E5A67D4182C}"/>
          </ac:picMkLst>
        </pc:picChg>
        <pc:picChg chg="add mod">
          <ac:chgData name="Johnson, Chad" userId="29e26967-ee32-4210-a1e6-19e5305e9c5f" providerId="ADAL" clId="{DC1B32AF-9495-44D7-9879-F404CF4E1064}" dt="2020-02-12T18:34:50.079" v="5433" actId="14100"/>
          <ac:picMkLst>
            <pc:docMk/>
            <pc:sldMk cId="881921671" sldId="300"/>
            <ac:picMk id="6" creationId="{7DD7A9C2-D84A-4389-878A-07FBA89EDD67}"/>
          </ac:picMkLst>
        </pc:picChg>
      </pc:sldChg>
      <pc:sldChg chg="addSp delSp modSp add mod ord">
        <pc:chgData name="Johnson, Chad" userId="29e26967-ee32-4210-a1e6-19e5305e9c5f" providerId="ADAL" clId="{DC1B32AF-9495-44D7-9879-F404CF4E1064}" dt="2020-02-12T18:45:36.052" v="6155" actId="20577"/>
        <pc:sldMkLst>
          <pc:docMk/>
          <pc:sldMk cId="3536695507" sldId="301"/>
        </pc:sldMkLst>
        <pc:spChg chg="mod">
          <ac:chgData name="Johnson, Chad" userId="29e26967-ee32-4210-a1e6-19e5305e9c5f" providerId="ADAL" clId="{DC1B32AF-9495-44D7-9879-F404CF4E1064}" dt="2020-02-12T18:45:36.052" v="6155" actId="20577"/>
          <ac:spMkLst>
            <pc:docMk/>
            <pc:sldMk cId="3536695507" sldId="301"/>
            <ac:spMk id="3" creationId="{55C18D40-3A8B-4597-A2DD-C2F22905A64E}"/>
          </ac:spMkLst>
        </pc:spChg>
        <pc:picChg chg="add del mod">
          <ac:chgData name="Johnson, Chad" userId="29e26967-ee32-4210-a1e6-19e5305e9c5f" providerId="ADAL" clId="{DC1B32AF-9495-44D7-9879-F404CF4E1064}" dt="2020-02-12T18:43:16.875" v="6113" actId="478"/>
          <ac:picMkLst>
            <pc:docMk/>
            <pc:sldMk cId="3536695507" sldId="301"/>
            <ac:picMk id="5" creationId="{26653A20-BF4B-4C62-B658-88FB15531557}"/>
          </ac:picMkLst>
        </pc:picChg>
        <pc:picChg chg="add del mod">
          <ac:chgData name="Johnson, Chad" userId="29e26967-ee32-4210-a1e6-19e5305e9c5f" providerId="ADAL" clId="{DC1B32AF-9495-44D7-9879-F404CF4E1064}" dt="2020-02-12T18:43:19.051" v="6118"/>
          <ac:picMkLst>
            <pc:docMk/>
            <pc:sldMk cId="3536695507" sldId="301"/>
            <ac:picMk id="6" creationId="{55084A08-88E5-41FA-92CC-7CF6A59243B6}"/>
          </ac:picMkLst>
        </pc:picChg>
        <pc:picChg chg="del">
          <ac:chgData name="Johnson, Chad" userId="29e26967-ee32-4210-a1e6-19e5305e9c5f" providerId="ADAL" clId="{DC1B32AF-9495-44D7-9879-F404CF4E1064}" dt="2020-02-12T18:42:24.348" v="6102" actId="478"/>
          <ac:picMkLst>
            <pc:docMk/>
            <pc:sldMk cId="3536695507" sldId="301"/>
            <ac:picMk id="16386" creationId="{50648FA1-A5DF-46C4-90B3-E5C9133BDB46}"/>
          </ac:picMkLst>
        </pc:picChg>
      </pc:sldChg>
      <pc:sldChg chg="addSp delSp modSp add mod ord">
        <pc:chgData name="Johnson, Chad" userId="29e26967-ee32-4210-a1e6-19e5305e9c5f" providerId="ADAL" clId="{DC1B32AF-9495-44D7-9879-F404CF4E1064}" dt="2020-02-12T20:05:57.566" v="7399" actId="478"/>
        <pc:sldMkLst>
          <pc:docMk/>
          <pc:sldMk cId="2833439401" sldId="302"/>
        </pc:sldMkLst>
        <pc:spChg chg="mod">
          <ac:chgData name="Johnson, Chad" userId="29e26967-ee32-4210-a1e6-19e5305e9c5f" providerId="ADAL" clId="{DC1B32AF-9495-44D7-9879-F404CF4E1064}" dt="2020-02-12T18:45:42.232" v="6160" actId="27636"/>
          <ac:spMkLst>
            <pc:docMk/>
            <pc:sldMk cId="2833439401" sldId="302"/>
            <ac:spMk id="3" creationId="{55C18D40-3A8B-4597-A2DD-C2F22905A64E}"/>
          </ac:spMkLst>
        </pc:spChg>
        <pc:spChg chg="del">
          <ac:chgData name="Johnson, Chad" userId="29e26967-ee32-4210-a1e6-19e5305e9c5f" providerId="ADAL" clId="{DC1B32AF-9495-44D7-9879-F404CF4E1064}" dt="2020-02-12T20:05:57.566" v="7399" actId="478"/>
          <ac:spMkLst>
            <pc:docMk/>
            <pc:sldMk cId="2833439401" sldId="302"/>
            <ac:spMk id="4" creationId="{16F64C66-4763-4D8D-B2EB-E62581D58BB3}"/>
          </ac:spMkLst>
        </pc:spChg>
        <pc:picChg chg="del">
          <ac:chgData name="Johnson, Chad" userId="29e26967-ee32-4210-a1e6-19e5305e9c5f" providerId="ADAL" clId="{DC1B32AF-9495-44D7-9879-F404CF4E1064}" dt="2020-02-12T18:43:30.723" v="6126" actId="478"/>
          <ac:picMkLst>
            <pc:docMk/>
            <pc:sldMk cId="2833439401" sldId="302"/>
            <ac:picMk id="5" creationId="{26653A20-BF4B-4C62-B658-88FB15531557}"/>
          </ac:picMkLst>
        </pc:picChg>
        <pc:picChg chg="add mod">
          <ac:chgData name="Johnson, Chad" userId="29e26967-ee32-4210-a1e6-19e5305e9c5f" providerId="ADAL" clId="{DC1B32AF-9495-44D7-9879-F404CF4E1064}" dt="2020-02-12T18:43:32.733" v="6127" actId="1076"/>
          <ac:picMkLst>
            <pc:docMk/>
            <pc:sldMk cId="2833439401" sldId="302"/>
            <ac:picMk id="6" creationId="{6FC84DF4-F9AB-480A-9916-64882C862D5F}"/>
          </ac:picMkLst>
        </pc:picChg>
      </pc:sldChg>
      <pc:sldChg chg="addSp delSp modSp add mod ord">
        <pc:chgData name="Johnson, Chad" userId="29e26967-ee32-4210-a1e6-19e5305e9c5f" providerId="ADAL" clId="{DC1B32AF-9495-44D7-9879-F404CF4E1064}" dt="2020-02-12T18:45:50.234" v="6170" actId="27636"/>
        <pc:sldMkLst>
          <pc:docMk/>
          <pc:sldMk cId="3319687456" sldId="303"/>
        </pc:sldMkLst>
        <pc:spChg chg="mod">
          <ac:chgData name="Johnson, Chad" userId="29e26967-ee32-4210-a1e6-19e5305e9c5f" providerId="ADAL" clId="{DC1B32AF-9495-44D7-9879-F404CF4E1064}" dt="2020-02-12T18:45:50.234" v="6170" actId="27636"/>
          <ac:spMkLst>
            <pc:docMk/>
            <pc:sldMk cId="3319687456" sldId="303"/>
            <ac:spMk id="3" creationId="{55C18D40-3A8B-4597-A2DD-C2F22905A64E}"/>
          </ac:spMkLst>
        </pc:spChg>
        <pc:picChg chg="add mod">
          <ac:chgData name="Johnson, Chad" userId="29e26967-ee32-4210-a1e6-19e5305e9c5f" providerId="ADAL" clId="{DC1B32AF-9495-44D7-9879-F404CF4E1064}" dt="2020-02-12T18:44:26.130" v="6133" actId="1076"/>
          <ac:picMkLst>
            <pc:docMk/>
            <pc:sldMk cId="3319687456" sldId="303"/>
            <ac:picMk id="4" creationId="{F91222D6-8721-400B-A8C4-A9256ED46054}"/>
          </ac:picMkLst>
        </pc:picChg>
        <pc:picChg chg="del">
          <ac:chgData name="Johnson, Chad" userId="29e26967-ee32-4210-a1e6-19e5305e9c5f" providerId="ADAL" clId="{DC1B32AF-9495-44D7-9879-F404CF4E1064}" dt="2020-02-12T18:44:24.557" v="6132" actId="478"/>
          <ac:picMkLst>
            <pc:docMk/>
            <pc:sldMk cId="3319687456" sldId="303"/>
            <ac:picMk id="32770" creationId="{0EE985B4-4B78-44BF-97C4-805FAECF2D4F}"/>
          </ac:picMkLst>
        </pc:picChg>
      </pc:sldChg>
      <pc:sldChg chg="addSp delSp modSp add mod">
        <pc:chgData name="Johnson, Chad" userId="29e26967-ee32-4210-a1e6-19e5305e9c5f" providerId="ADAL" clId="{DC1B32AF-9495-44D7-9879-F404CF4E1064}" dt="2020-02-12T18:46:32.206" v="6187" actId="1076"/>
        <pc:sldMkLst>
          <pc:docMk/>
          <pc:sldMk cId="3072270525" sldId="304"/>
        </pc:sldMkLst>
        <pc:picChg chg="add mod">
          <ac:chgData name="Johnson, Chad" userId="29e26967-ee32-4210-a1e6-19e5305e9c5f" providerId="ADAL" clId="{DC1B32AF-9495-44D7-9879-F404CF4E1064}" dt="2020-02-12T18:46:32.206" v="6187" actId="1076"/>
          <ac:picMkLst>
            <pc:docMk/>
            <pc:sldMk cId="3072270525" sldId="304"/>
            <ac:picMk id="4" creationId="{334312DE-DA3D-4124-9F72-18AD2C80E636}"/>
          </ac:picMkLst>
        </pc:picChg>
        <pc:picChg chg="del">
          <ac:chgData name="Johnson, Chad" userId="29e26967-ee32-4210-a1e6-19e5305e9c5f" providerId="ADAL" clId="{DC1B32AF-9495-44D7-9879-F404CF4E1064}" dt="2020-02-12T18:46:24.211" v="6184" actId="478"/>
          <ac:picMkLst>
            <pc:docMk/>
            <pc:sldMk cId="3072270525" sldId="304"/>
            <ac:picMk id="32770" creationId="{0EE985B4-4B78-44BF-97C4-805FAECF2D4F}"/>
          </ac:picMkLst>
        </pc:picChg>
      </pc:sldChg>
      <pc:sldChg chg="addSp delSp modSp add mod ord">
        <pc:chgData name="Johnson, Chad" userId="29e26967-ee32-4210-a1e6-19e5305e9c5f" providerId="ADAL" clId="{DC1B32AF-9495-44D7-9879-F404CF4E1064}" dt="2020-02-12T18:52:13.209" v="6276" actId="1076"/>
        <pc:sldMkLst>
          <pc:docMk/>
          <pc:sldMk cId="4154834031" sldId="305"/>
        </pc:sldMkLst>
        <pc:spChg chg="del">
          <ac:chgData name="Johnson, Chad" userId="29e26967-ee32-4210-a1e6-19e5305e9c5f" providerId="ADAL" clId="{DC1B32AF-9495-44D7-9879-F404CF4E1064}" dt="2020-02-12T18:52:09.359" v="6273" actId="478"/>
          <ac:spMkLst>
            <pc:docMk/>
            <pc:sldMk cId="4154834031" sldId="305"/>
            <ac:spMk id="2" creationId="{C1BC672B-B7BD-47A9-B53B-229221A12EA7}"/>
          </ac:spMkLst>
        </pc:spChg>
        <pc:spChg chg="add del mod">
          <ac:chgData name="Johnson, Chad" userId="29e26967-ee32-4210-a1e6-19e5305e9c5f" providerId="ADAL" clId="{DC1B32AF-9495-44D7-9879-F404CF4E1064}" dt="2020-02-12T18:52:11.420" v="6275" actId="478"/>
          <ac:spMkLst>
            <pc:docMk/>
            <pc:sldMk cId="4154834031" sldId="305"/>
            <ac:spMk id="5" creationId="{395651A1-D073-4D8A-ADF5-C6E776101EA1}"/>
          </ac:spMkLst>
        </pc:spChg>
        <pc:picChg chg="mod">
          <ac:chgData name="Johnson, Chad" userId="29e26967-ee32-4210-a1e6-19e5305e9c5f" providerId="ADAL" clId="{DC1B32AF-9495-44D7-9879-F404CF4E1064}" dt="2020-02-12T18:52:13.209" v="6276" actId="1076"/>
          <ac:picMkLst>
            <pc:docMk/>
            <pc:sldMk cId="4154834031" sldId="305"/>
            <ac:picMk id="4" creationId="{032F1C75-F2B8-4D4A-A48A-CA80507075F3}"/>
          </ac:picMkLst>
        </pc:picChg>
      </pc:sldChg>
      <pc:sldChg chg="modSp add mod">
        <pc:chgData name="Johnson, Chad" userId="29e26967-ee32-4210-a1e6-19e5305e9c5f" providerId="ADAL" clId="{DC1B32AF-9495-44D7-9879-F404CF4E1064}" dt="2020-02-12T19:13:44.648" v="6584" actId="255"/>
        <pc:sldMkLst>
          <pc:docMk/>
          <pc:sldMk cId="1504242393" sldId="306"/>
        </pc:sldMkLst>
        <pc:spChg chg="mod">
          <ac:chgData name="Johnson, Chad" userId="29e26967-ee32-4210-a1e6-19e5305e9c5f" providerId="ADAL" clId="{DC1B32AF-9495-44D7-9879-F404CF4E1064}" dt="2020-02-12T19:11:55.993" v="6300" actId="20577"/>
          <ac:spMkLst>
            <pc:docMk/>
            <pc:sldMk cId="1504242393" sldId="306"/>
            <ac:spMk id="2" creationId="{227B82F3-78D0-41B5-89E2-A14CD6DAED06}"/>
          </ac:spMkLst>
        </pc:spChg>
        <pc:spChg chg="mod">
          <ac:chgData name="Johnson, Chad" userId="29e26967-ee32-4210-a1e6-19e5305e9c5f" providerId="ADAL" clId="{DC1B32AF-9495-44D7-9879-F404CF4E1064}" dt="2020-02-12T19:13:44.648" v="6584" actId="255"/>
          <ac:spMkLst>
            <pc:docMk/>
            <pc:sldMk cId="1504242393" sldId="306"/>
            <ac:spMk id="3" creationId="{4DDD6906-42D2-4D2F-BBDA-B87398834AC3}"/>
          </ac:spMkLst>
        </pc:spChg>
      </pc:sldChg>
      <pc:sldChg chg="addSp modSp add mod setBg">
        <pc:chgData name="Johnson, Chad" userId="29e26967-ee32-4210-a1e6-19e5305e9c5f" providerId="ADAL" clId="{DC1B32AF-9495-44D7-9879-F404CF4E1064}" dt="2020-02-12T19:24:09.354" v="7140" actId="20577"/>
        <pc:sldMkLst>
          <pc:docMk/>
          <pc:sldMk cId="1205723858" sldId="307"/>
        </pc:sldMkLst>
        <pc:spChg chg="mod">
          <ac:chgData name="Johnson, Chad" userId="29e26967-ee32-4210-a1e6-19e5305e9c5f" providerId="ADAL" clId="{DC1B32AF-9495-44D7-9879-F404CF4E1064}" dt="2020-02-12T19:15:52.491" v="6695" actId="207"/>
          <ac:spMkLst>
            <pc:docMk/>
            <pc:sldMk cId="1205723858" sldId="307"/>
            <ac:spMk id="2" creationId="{173C6E59-7D57-4B6E-9A34-1B2C34037492}"/>
          </ac:spMkLst>
        </pc:spChg>
        <pc:spChg chg="mod">
          <ac:chgData name="Johnson, Chad" userId="29e26967-ee32-4210-a1e6-19e5305e9c5f" providerId="ADAL" clId="{DC1B32AF-9495-44D7-9879-F404CF4E1064}" dt="2020-02-12T19:24:09.354" v="7140" actId="20577"/>
          <ac:spMkLst>
            <pc:docMk/>
            <pc:sldMk cId="1205723858" sldId="307"/>
            <ac:spMk id="3" creationId="{22EC274B-EE25-484E-8E80-E765129C4CE0}"/>
          </ac:spMkLst>
        </pc:spChg>
        <pc:picChg chg="add mod">
          <ac:chgData name="Johnson, Chad" userId="29e26967-ee32-4210-a1e6-19e5305e9c5f" providerId="ADAL" clId="{DC1B32AF-9495-44D7-9879-F404CF4E1064}" dt="2020-02-12T19:16:48.810" v="6704" actId="1076"/>
          <ac:picMkLst>
            <pc:docMk/>
            <pc:sldMk cId="1205723858" sldId="307"/>
            <ac:picMk id="38914" creationId="{AE12237D-5C20-443C-8F1B-E8E7CAD5CE9E}"/>
          </ac:picMkLst>
        </pc:picChg>
        <pc:picChg chg="add mod">
          <ac:chgData name="Johnson, Chad" userId="29e26967-ee32-4210-a1e6-19e5305e9c5f" providerId="ADAL" clId="{DC1B32AF-9495-44D7-9879-F404CF4E1064}" dt="2020-02-12T19:16:46.498" v="6703" actId="1076"/>
          <ac:picMkLst>
            <pc:docMk/>
            <pc:sldMk cId="1205723858" sldId="307"/>
            <ac:picMk id="38916" creationId="{522E3F9D-7E7F-418D-96A8-29D812E8D72C}"/>
          </ac:picMkLst>
        </pc:picChg>
      </pc:sldChg>
      <pc:sldChg chg="addSp delSp modSp add mod">
        <pc:chgData name="Johnson, Chad" userId="29e26967-ee32-4210-a1e6-19e5305e9c5f" providerId="ADAL" clId="{DC1B32AF-9495-44D7-9879-F404CF4E1064}" dt="2020-02-12T19:28:15.492" v="7240" actId="1076"/>
        <pc:sldMkLst>
          <pc:docMk/>
          <pc:sldMk cId="1163830065" sldId="308"/>
        </pc:sldMkLst>
        <pc:spChg chg="mod">
          <ac:chgData name="Johnson, Chad" userId="29e26967-ee32-4210-a1e6-19e5305e9c5f" providerId="ADAL" clId="{DC1B32AF-9495-44D7-9879-F404CF4E1064}" dt="2020-02-12T19:24:23.849" v="7198" actId="20577"/>
          <ac:spMkLst>
            <pc:docMk/>
            <pc:sldMk cId="1163830065" sldId="308"/>
            <ac:spMk id="2" creationId="{EDB617D6-5F95-47F7-BACC-463A8DA51AB9}"/>
          </ac:spMkLst>
        </pc:spChg>
        <pc:spChg chg="mod">
          <ac:chgData name="Johnson, Chad" userId="29e26967-ee32-4210-a1e6-19e5305e9c5f" providerId="ADAL" clId="{DC1B32AF-9495-44D7-9879-F404CF4E1064}" dt="2020-02-12T19:24:44.210" v="7207" actId="27636"/>
          <ac:spMkLst>
            <pc:docMk/>
            <pc:sldMk cId="1163830065" sldId="308"/>
            <ac:spMk id="3" creationId="{EF1D3C35-A591-4B10-8F92-C4CF9D2D6CF6}"/>
          </ac:spMkLst>
        </pc:spChg>
        <pc:spChg chg="add mod">
          <ac:chgData name="Johnson, Chad" userId="29e26967-ee32-4210-a1e6-19e5305e9c5f" providerId="ADAL" clId="{DC1B32AF-9495-44D7-9879-F404CF4E1064}" dt="2020-02-12T19:24:53.802" v="7209" actId="27636"/>
          <ac:spMkLst>
            <pc:docMk/>
            <pc:sldMk cId="1163830065" sldId="308"/>
            <ac:spMk id="4" creationId="{C8C88309-59F3-4C50-A830-1B3A5A5E17A0}"/>
          </ac:spMkLst>
        </pc:spChg>
        <pc:picChg chg="add mod">
          <ac:chgData name="Johnson, Chad" userId="29e26967-ee32-4210-a1e6-19e5305e9c5f" providerId="ADAL" clId="{DC1B32AF-9495-44D7-9879-F404CF4E1064}" dt="2020-02-12T19:27:57.484" v="7237" actId="1076"/>
          <ac:picMkLst>
            <pc:docMk/>
            <pc:sldMk cId="1163830065" sldId="308"/>
            <ac:picMk id="48130" creationId="{9A488B72-0BA8-4EAA-A626-9621E621A7D8}"/>
          </ac:picMkLst>
        </pc:picChg>
        <pc:picChg chg="add mod">
          <ac:chgData name="Johnson, Chad" userId="29e26967-ee32-4210-a1e6-19e5305e9c5f" providerId="ADAL" clId="{DC1B32AF-9495-44D7-9879-F404CF4E1064}" dt="2020-02-12T19:28:15.492" v="7240" actId="1076"/>
          <ac:picMkLst>
            <pc:docMk/>
            <pc:sldMk cId="1163830065" sldId="308"/>
            <ac:picMk id="48132" creationId="{DC2E74C1-F73D-4C19-9F3D-8C30AB57F984}"/>
          </ac:picMkLst>
        </pc:picChg>
        <pc:picChg chg="add mod">
          <ac:chgData name="Johnson, Chad" userId="29e26967-ee32-4210-a1e6-19e5305e9c5f" providerId="ADAL" clId="{DC1B32AF-9495-44D7-9879-F404CF4E1064}" dt="2020-02-12T19:27:39.697" v="7231" actId="14100"/>
          <ac:picMkLst>
            <pc:docMk/>
            <pc:sldMk cId="1163830065" sldId="308"/>
            <ac:picMk id="48134" creationId="{0292AE00-166D-4457-9368-C6CBCB07225B}"/>
          </ac:picMkLst>
        </pc:picChg>
        <pc:picChg chg="add del mod">
          <ac:chgData name="Johnson, Chad" userId="29e26967-ee32-4210-a1e6-19e5305e9c5f" providerId="ADAL" clId="{DC1B32AF-9495-44D7-9879-F404CF4E1064}" dt="2020-02-12T19:28:11.089" v="7239" actId="478"/>
          <ac:picMkLst>
            <pc:docMk/>
            <pc:sldMk cId="1163830065" sldId="308"/>
            <ac:picMk id="48136" creationId="{D33FEAFD-3755-4FC6-A7CD-72C455982313}"/>
          </ac:picMkLst>
        </pc:picChg>
        <pc:picChg chg="add mod">
          <ac:chgData name="Johnson, Chad" userId="29e26967-ee32-4210-a1e6-19e5305e9c5f" providerId="ADAL" clId="{DC1B32AF-9495-44D7-9879-F404CF4E1064}" dt="2020-02-12T19:27:51.663" v="7236" actId="1076"/>
          <ac:picMkLst>
            <pc:docMk/>
            <pc:sldMk cId="1163830065" sldId="308"/>
            <ac:picMk id="48138" creationId="{5606AAF9-57F6-4E70-ABD1-6977E520021D}"/>
          </ac:picMkLst>
        </pc:picChg>
      </pc:sldChg>
      <pc:sldChg chg="addSp delSp modSp add del mod">
        <pc:chgData name="Johnson, Chad" userId="29e26967-ee32-4210-a1e6-19e5305e9c5f" providerId="ADAL" clId="{DC1B32AF-9495-44D7-9879-F404CF4E1064}" dt="2020-02-12T19:23:53.501" v="7134" actId="2696"/>
        <pc:sldMkLst>
          <pc:docMk/>
          <pc:sldMk cId="3274990888" sldId="308"/>
        </pc:sldMkLst>
        <pc:spChg chg="mod">
          <ac:chgData name="Johnson, Chad" userId="29e26967-ee32-4210-a1e6-19e5305e9c5f" providerId="ADAL" clId="{DC1B32AF-9495-44D7-9879-F404CF4E1064}" dt="2020-02-12T19:22:26.857" v="6951" actId="20577"/>
          <ac:spMkLst>
            <pc:docMk/>
            <pc:sldMk cId="3274990888" sldId="308"/>
            <ac:spMk id="3" creationId="{22EC274B-EE25-484E-8E80-E765129C4CE0}"/>
          </ac:spMkLst>
        </pc:spChg>
        <pc:picChg chg="del">
          <ac:chgData name="Johnson, Chad" userId="29e26967-ee32-4210-a1e6-19e5305e9c5f" providerId="ADAL" clId="{DC1B32AF-9495-44D7-9879-F404CF4E1064}" dt="2020-02-12T19:17:58.232" v="6737" actId="478"/>
          <ac:picMkLst>
            <pc:docMk/>
            <pc:sldMk cId="3274990888" sldId="308"/>
            <ac:picMk id="38914" creationId="{AE12237D-5C20-443C-8F1B-E8E7CAD5CE9E}"/>
          </ac:picMkLst>
        </pc:picChg>
        <pc:picChg chg="del">
          <ac:chgData name="Johnson, Chad" userId="29e26967-ee32-4210-a1e6-19e5305e9c5f" providerId="ADAL" clId="{DC1B32AF-9495-44D7-9879-F404CF4E1064}" dt="2020-02-12T19:17:57.452" v="6736" actId="478"/>
          <ac:picMkLst>
            <pc:docMk/>
            <pc:sldMk cId="3274990888" sldId="308"/>
            <ac:picMk id="38916" creationId="{522E3F9D-7E7F-418D-96A8-29D812E8D72C}"/>
          </ac:picMkLst>
        </pc:picChg>
        <pc:picChg chg="add mod">
          <ac:chgData name="Johnson, Chad" userId="29e26967-ee32-4210-a1e6-19e5305e9c5f" providerId="ADAL" clId="{DC1B32AF-9495-44D7-9879-F404CF4E1064}" dt="2020-02-12T19:18:09.466" v="6741" actId="1076"/>
          <ac:picMkLst>
            <pc:docMk/>
            <pc:sldMk cId="3274990888" sldId="308"/>
            <ac:picMk id="47106" creationId="{B1493393-0668-4ACB-88CD-0441FE794CEE}"/>
          </ac:picMkLst>
        </pc:picChg>
      </pc:sldChg>
      <pc:sldChg chg="addSp delSp modSp add mod">
        <pc:chgData name="Johnson, Chad" userId="29e26967-ee32-4210-a1e6-19e5305e9c5f" providerId="ADAL" clId="{DC1B32AF-9495-44D7-9879-F404CF4E1064}" dt="2020-02-12T19:37:59.018" v="7333" actId="1076"/>
        <pc:sldMkLst>
          <pc:docMk/>
          <pc:sldMk cId="2101778676" sldId="309"/>
        </pc:sldMkLst>
        <pc:spChg chg="mod">
          <ac:chgData name="Johnson, Chad" userId="29e26967-ee32-4210-a1e6-19e5305e9c5f" providerId="ADAL" clId="{DC1B32AF-9495-44D7-9879-F404CF4E1064}" dt="2020-02-12T19:34:06.977" v="7326" actId="14100"/>
          <ac:spMkLst>
            <pc:docMk/>
            <pc:sldMk cId="2101778676" sldId="309"/>
            <ac:spMk id="2" creationId="{978DEC54-2772-499A-9AAC-2EAF0B42B547}"/>
          </ac:spMkLst>
        </pc:spChg>
        <pc:spChg chg="del mod">
          <ac:chgData name="Johnson, Chad" userId="29e26967-ee32-4210-a1e6-19e5305e9c5f" providerId="ADAL" clId="{DC1B32AF-9495-44D7-9879-F404CF4E1064}" dt="2020-02-12T19:33:55.088" v="7323"/>
          <ac:spMkLst>
            <pc:docMk/>
            <pc:sldMk cId="2101778676" sldId="309"/>
            <ac:spMk id="3" creationId="{D128246E-9C18-4C49-869E-1EED620660F7}"/>
          </ac:spMkLst>
        </pc:spChg>
        <pc:spChg chg="add del mod">
          <ac:chgData name="Johnson, Chad" userId="29e26967-ee32-4210-a1e6-19e5305e9c5f" providerId="ADAL" clId="{DC1B32AF-9495-44D7-9879-F404CF4E1064}" dt="2020-02-12T19:35:46.463" v="7328"/>
          <ac:spMkLst>
            <pc:docMk/>
            <pc:sldMk cId="2101778676" sldId="309"/>
            <ac:spMk id="4" creationId="{14D68B77-992A-4230-8003-A082B039E8A3}"/>
          </ac:spMkLst>
        </pc:spChg>
        <pc:picChg chg="add del mod">
          <ac:chgData name="Johnson, Chad" userId="29e26967-ee32-4210-a1e6-19e5305e9c5f" providerId="ADAL" clId="{DC1B32AF-9495-44D7-9879-F404CF4E1064}" dt="2020-02-12T19:35:44.201" v="7327" actId="478"/>
          <ac:picMkLst>
            <pc:docMk/>
            <pc:sldMk cId="2101778676" sldId="309"/>
            <ac:picMk id="49154" creationId="{31409BCD-8E73-4369-A1B9-D1F4C5665E1B}"/>
          </ac:picMkLst>
        </pc:picChg>
        <pc:picChg chg="add mod">
          <ac:chgData name="Johnson, Chad" userId="29e26967-ee32-4210-a1e6-19e5305e9c5f" providerId="ADAL" clId="{DC1B32AF-9495-44D7-9879-F404CF4E1064}" dt="2020-02-12T19:37:59.018" v="7333" actId="1076"/>
          <ac:picMkLst>
            <pc:docMk/>
            <pc:sldMk cId="2101778676" sldId="309"/>
            <ac:picMk id="49156" creationId="{A398685C-F7AE-4EA5-915E-B0CB7AB35C57}"/>
          </ac:picMkLst>
        </pc:picChg>
      </pc:sldChg>
      <pc:sldChg chg="addSp delSp modSp add mod">
        <pc:chgData name="Johnson, Chad" userId="29e26967-ee32-4210-a1e6-19e5305e9c5f" providerId="ADAL" clId="{DC1B32AF-9495-44D7-9879-F404CF4E1064}" dt="2020-02-12T19:41:55.531" v="7356" actId="1076"/>
        <pc:sldMkLst>
          <pc:docMk/>
          <pc:sldMk cId="417236119" sldId="310"/>
        </pc:sldMkLst>
        <pc:spChg chg="mod">
          <ac:chgData name="Johnson, Chad" userId="29e26967-ee32-4210-a1e6-19e5305e9c5f" providerId="ADAL" clId="{DC1B32AF-9495-44D7-9879-F404CF4E1064}" dt="2020-02-12T19:41:45.950" v="7352" actId="20577"/>
          <ac:spMkLst>
            <pc:docMk/>
            <pc:sldMk cId="417236119" sldId="310"/>
            <ac:spMk id="2" creationId="{9257A2CF-DBFB-4A49-B06C-F08336633793}"/>
          </ac:spMkLst>
        </pc:spChg>
        <pc:spChg chg="del">
          <ac:chgData name="Johnson, Chad" userId="29e26967-ee32-4210-a1e6-19e5305e9c5f" providerId="ADAL" clId="{DC1B32AF-9495-44D7-9879-F404CF4E1064}" dt="2020-02-12T19:41:48.552" v="7353"/>
          <ac:spMkLst>
            <pc:docMk/>
            <pc:sldMk cId="417236119" sldId="310"/>
            <ac:spMk id="3" creationId="{C113EDAB-80E9-4689-82DB-7C128AB4B36F}"/>
          </ac:spMkLst>
        </pc:spChg>
        <pc:picChg chg="add mod">
          <ac:chgData name="Johnson, Chad" userId="29e26967-ee32-4210-a1e6-19e5305e9c5f" providerId="ADAL" clId="{DC1B32AF-9495-44D7-9879-F404CF4E1064}" dt="2020-02-12T19:41:55.531" v="7356" actId="1076"/>
          <ac:picMkLst>
            <pc:docMk/>
            <pc:sldMk cId="417236119" sldId="310"/>
            <ac:picMk id="50178" creationId="{A7AF7269-EB0A-410E-8470-61647C27C423}"/>
          </ac:picMkLst>
        </pc:picChg>
      </pc:sldChg>
      <pc:sldChg chg="addSp delSp modSp add mod">
        <pc:chgData name="Johnson, Chad" userId="29e26967-ee32-4210-a1e6-19e5305e9c5f" providerId="ADAL" clId="{DC1B32AF-9495-44D7-9879-F404CF4E1064}" dt="2020-02-12T19:42:50.585" v="7378" actId="1076"/>
        <pc:sldMkLst>
          <pc:docMk/>
          <pc:sldMk cId="2718798040" sldId="311"/>
        </pc:sldMkLst>
        <pc:spChg chg="del mod">
          <ac:chgData name="Johnson, Chad" userId="29e26967-ee32-4210-a1e6-19e5305e9c5f" providerId="ADAL" clId="{DC1B32AF-9495-44D7-9879-F404CF4E1064}" dt="2020-02-12T19:42:40.843" v="7375" actId="478"/>
          <ac:spMkLst>
            <pc:docMk/>
            <pc:sldMk cId="2718798040" sldId="311"/>
            <ac:spMk id="2" creationId="{250EA0CD-7B01-4FB1-B976-E23EFE00F90F}"/>
          </ac:spMkLst>
        </pc:spChg>
        <pc:spChg chg="del">
          <ac:chgData name="Johnson, Chad" userId="29e26967-ee32-4210-a1e6-19e5305e9c5f" providerId="ADAL" clId="{DC1B32AF-9495-44D7-9879-F404CF4E1064}" dt="2020-02-12T19:42:28.704" v="7371"/>
          <ac:spMkLst>
            <pc:docMk/>
            <pc:sldMk cId="2718798040" sldId="311"/>
            <ac:spMk id="3" creationId="{C633BAE9-1275-46A6-AFEC-468195731028}"/>
          </ac:spMkLst>
        </pc:spChg>
        <pc:spChg chg="add del mod">
          <ac:chgData name="Johnson, Chad" userId="29e26967-ee32-4210-a1e6-19e5305e9c5f" providerId="ADAL" clId="{DC1B32AF-9495-44D7-9879-F404CF4E1064}" dt="2020-02-12T19:42:42.088" v="7376" actId="478"/>
          <ac:spMkLst>
            <pc:docMk/>
            <pc:sldMk cId="2718798040" sldId="311"/>
            <ac:spMk id="5" creationId="{74946490-79AD-433F-9B16-3B87668981A8}"/>
          </ac:spMkLst>
        </pc:spChg>
        <pc:picChg chg="add mod">
          <ac:chgData name="Johnson, Chad" userId="29e26967-ee32-4210-a1e6-19e5305e9c5f" providerId="ADAL" clId="{DC1B32AF-9495-44D7-9879-F404CF4E1064}" dt="2020-02-12T19:42:50.585" v="7378" actId="1076"/>
          <ac:picMkLst>
            <pc:docMk/>
            <pc:sldMk cId="2718798040" sldId="311"/>
            <ac:picMk id="51202" creationId="{0165205F-EE79-4844-8B50-00A18D1945F4}"/>
          </ac:picMkLst>
        </pc:picChg>
      </pc:sldChg>
      <pc:sldChg chg="addSp delSp modSp add">
        <pc:chgData name="Johnson, Chad" userId="29e26967-ee32-4210-a1e6-19e5305e9c5f" providerId="ADAL" clId="{DC1B32AF-9495-44D7-9879-F404CF4E1064}" dt="2020-02-12T19:43:45.845" v="7389" actId="1076"/>
        <pc:sldMkLst>
          <pc:docMk/>
          <pc:sldMk cId="1806154471" sldId="312"/>
        </pc:sldMkLst>
        <pc:spChg chg="add del mod">
          <ac:chgData name="Johnson, Chad" userId="29e26967-ee32-4210-a1e6-19e5305e9c5f" providerId="ADAL" clId="{DC1B32AF-9495-44D7-9879-F404CF4E1064}" dt="2020-02-12T19:43:11.079" v="7381"/>
          <ac:spMkLst>
            <pc:docMk/>
            <pc:sldMk cId="1806154471" sldId="312"/>
            <ac:spMk id="2" creationId="{0BD104A3-B592-41D4-84DE-4C05C018CC7F}"/>
          </ac:spMkLst>
        </pc:spChg>
        <pc:picChg chg="del">
          <ac:chgData name="Johnson, Chad" userId="29e26967-ee32-4210-a1e6-19e5305e9c5f" providerId="ADAL" clId="{DC1B32AF-9495-44D7-9879-F404CF4E1064}" dt="2020-02-12T19:43:09.729" v="7380" actId="478"/>
          <ac:picMkLst>
            <pc:docMk/>
            <pc:sldMk cId="1806154471" sldId="312"/>
            <ac:picMk id="51202" creationId="{0165205F-EE79-4844-8B50-00A18D1945F4}"/>
          </ac:picMkLst>
        </pc:picChg>
        <pc:picChg chg="add mod">
          <ac:chgData name="Johnson, Chad" userId="29e26967-ee32-4210-a1e6-19e5305e9c5f" providerId="ADAL" clId="{DC1B32AF-9495-44D7-9879-F404CF4E1064}" dt="2020-02-12T19:43:45.845" v="7389" actId="1076"/>
          <ac:picMkLst>
            <pc:docMk/>
            <pc:sldMk cId="1806154471" sldId="312"/>
            <ac:picMk id="52226" creationId="{1DD63973-C3A8-4852-AF64-42A232C68FCC}"/>
          </ac:picMkLst>
        </pc:picChg>
        <pc:picChg chg="add mod">
          <ac:chgData name="Johnson, Chad" userId="29e26967-ee32-4210-a1e6-19e5305e9c5f" providerId="ADAL" clId="{DC1B32AF-9495-44D7-9879-F404CF4E1064}" dt="2020-02-12T19:43:22.336" v="7385" actId="1076"/>
          <ac:picMkLst>
            <pc:docMk/>
            <pc:sldMk cId="1806154471" sldId="312"/>
            <ac:picMk id="52228" creationId="{4FB85726-E5BB-44F6-8EB7-AFD46970F876}"/>
          </ac:picMkLst>
        </pc:picChg>
      </pc:sldChg>
      <pc:sldChg chg="addSp delSp modSp add del mod setBg">
        <pc:chgData name="Johnson, Chad" userId="29e26967-ee32-4210-a1e6-19e5305e9c5f" providerId="ADAL" clId="{DC1B32AF-9495-44D7-9879-F404CF4E1064}" dt="2020-02-12T19:46:27.818" v="7397" actId="2696"/>
        <pc:sldMkLst>
          <pc:docMk/>
          <pc:sldMk cId="2308572777" sldId="313"/>
        </pc:sldMkLst>
        <pc:spChg chg="del">
          <ac:chgData name="Johnson, Chad" userId="29e26967-ee32-4210-a1e6-19e5305e9c5f" providerId="ADAL" clId="{DC1B32AF-9495-44D7-9879-F404CF4E1064}" dt="2020-02-12T19:44:57.839" v="7393" actId="478"/>
          <ac:spMkLst>
            <pc:docMk/>
            <pc:sldMk cId="2308572777" sldId="313"/>
            <ac:spMk id="2" creationId="{3FDF40D0-C7E9-4A70-825D-3A7BB38DAE12}"/>
          </ac:spMkLst>
        </pc:spChg>
        <pc:spChg chg="del">
          <ac:chgData name="Johnson, Chad" userId="29e26967-ee32-4210-a1e6-19e5305e9c5f" providerId="ADAL" clId="{DC1B32AF-9495-44D7-9879-F404CF4E1064}" dt="2020-02-12T19:44:50.807" v="7391"/>
          <ac:spMkLst>
            <pc:docMk/>
            <pc:sldMk cId="2308572777" sldId="313"/>
            <ac:spMk id="3" creationId="{AB9787A5-3074-4A56-831B-9A6F2340842C}"/>
          </ac:spMkLst>
        </pc:spChg>
        <pc:picChg chg="add mod">
          <ac:chgData name="Johnson, Chad" userId="29e26967-ee32-4210-a1e6-19e5305e9c5f" providerId="ADAL" clId="{DC1B32AF-9495-44D7-9879-F404CF4E1064}" dt="2020-02-12T19:45:04.149" v="7396" actId="1076"/>
          <ac:picMkLst>
            <pc:docMk/>
            <pc:sldMk cId="2308572777" sldId="313"/>
            <ac:picMk id="53250" creationId="{56E9AAFB-824E-45BC-9B0F-841690286827}"/>
          </ac:picMkLst>
        </pc:picChg>
      </pc:sldChg>
    </pc:docChg>
  </pc:docChgLst>
  <pc:docChgLst>
    <pc:chgData name="Johnson, Chad" userId="29e26967-ee32-4210-a1e6-19e5305e9c5f" providerId="ADAL" clId="{03A930F8-DB54-45F8-A324-66A3A3C324E4}"/>
    <pc:docChg chg="undo custSel addSld delSld modSld sldOrd modSection">
      <pc:chgData name="Johnson, Chad" userId="29e26967-ee32-4210-a1e6-19e5305e9c5f" providerId="ADAL" clId="{03A930F8-DB54-45F8-A324-66A3A3C324E4}" dt="2020-02-19T21:32:19.149" v="9872" actId="33524"/>
      <pc:docMkLst>
        <pc:docMk/>
      </pc:docMkLst>
      <pc:sldChg chg="addSp delSp modSp mod">
        <pc:chgData name="Johnson, Chad" userId="29e26967-ee32-4210-a1e6-19e5305e9c5f" providerId="ADAL" clId="{03A930F8-DB54-45F8-A324-66A3A3C324E4}" dt="2020-02-19T14:11:13.313" v="32"/>
        <pc:sldMkLst>
          <pc:docMk/>
          <pc:sldMk cId="2762506819" sldId="256"/>
        </pc:sldMkLst>
        <pc:spChg chg="mod">
          <ac:chgData name="Johnson, Chad" userId="29e26967-ee32-4210-a1e6-19e5305e9c5f" providerId="ADAL" clId="{03A930F8-DB54-45F8-A324-66A3A3C324E4}" dt="2020-02-19T14:09:15.630" v="22" actId="6549"/>
          <ac:spMkLst>
            <pc:docMk/>
            <pc:sldMk cId="2762506819" sldId="256"/>
            <ac:spMk id="2" creationId="{D159C024-82D3-43B7-8864-1EB020588252}"/>
          </ac:spMkLst>
        </pc:spChg>
        <pc:picChg chg="del">
          <ac:chgData name="Johnson, Chad" userId="29e26967-ee32-4210-a1e6-19e5305e9c5f" providerId="ADAL" clId="{03A930F8-DB54-45F8-A324-66A3A3C324E4}" dt="2020-02-19T14:09:19.047" v="23" actId="478"/>
          <ac:picMkLst>
            <pc:docMk/>
            <pc:sldMk cId="2762506819" sldId="256"/>
            <ac:picMk id="3" creationId="{F9029FC8-2D3D-45C5-AAF0-16E12A7D2AD7}"/>
          </ac:picMkLst>
        </pc:picChg>
        <pc:picChg chg="add mod">
          <ac:chgData name="Johnson, Chad" userId="29e26967-ee32-4210-a1e6-19e5305e9c5f" providerId="ADAL" clId="{03A930F8-DB54-45F8-A324-66A3A3C324E4}" dt="2020-02-19T14:11:13.313" v="32"/>
          <ac:picMkLst>
            <pc:docMk/>
            <pc:sldMk cId="2762506819" sldId="256"/>
            <ac:picMk id="1026" creationId="{55ECCD15-10CD-4400-8ECB-F4A4CA809014}"/>
          </ac:picMkLst>
        </pc:picChg>
      </pc:sldChg>
      <pc:sldChg chg="modSp mod">
        <pc:chgData name="Johnson, Chad" userId="29e26967-ee32-4210-a1e6-19e5305e9c5f" providerId="ADAL" clId="{03A930F8-DB54-45F8-A324-66A3A3C324E4}" dt="2020-02-19T14:17:21.215" v="339" actId="313"/>
        <pc:sldMkLst>
          <pc:docMk/>
          <pc:sldMk cId="1520653543" sldId="257"/>
        </pc:sldMkLst>
        <pc:spChg chg="mod">
          <ac:chgData name="Johnson, Chad" userId="29e26967-ee32-4210-a1e6-19e5305e9c5f" providerId="ADAL" clId="{03A930F8-DB54-45F8-A324-66A3A3C324E4}" dt="2020-02-19T14:16:05.324" v="58" actId="20577"/>
          <ac:spMkLst>
            <pc:docMk/>
            <pc:sldMk cId="1520653543" sldId="257"/>
            <ac:spMk id="2" creationId="{8C98360E-8190-4BC6-9FC2-11139E542192}"/>
          </ac:spMkLst>
        </pc:spChg>
        <pc:spChg chg="mod">
          <ac:chgData name="Johnson, Chad" userId="29e26967-ee32-4210-a1e6-19e5305e9c5f" providerId="ADAL" clId="{03A930F8-DB54-45F8-A324-66A3A3C324E4}" dt="2020-02-19T14:17:21.215" v="339" actId="313"/>
          <ac:spMkLst>
            <pc:docMk/>
            <pc:sldMk cId="1520653543" sldId="257"/>
            <ac:spMk id="3" creationId="{6726F960-BE1D-4903-BC72-7F73961FDB5B}"/>
          </ac:spMkLst>
        </pc:spChg>
      </pc:sldChg>
      <pc:sldChg chg="del">
        <pc:chgData name="Johnson, Chad" userId="29e26967-ee32-4210-a1e6-19e5305e9c5f" providerId="ADAL" clId="{03A930F8-DB54-45F8-A324-66A3A3C324E4}" dt="2020-02-19T14:15:26.886" v="33" actId="47"/>
        <pc:sldMkLst>
          <pc:docMk/>
          <pc:sldMk cId="792580440" sldId="258"/>
        </pc:sldMkLst>
      </pc:sldChg>
      <pc:sldChg chg="modSp add mod">
        <pc:chgData name="Johnson, Chad" userId="29e26967-ee32-4210-a1e6-19e5305e9c5f" providerId="ADAL" clId="{03A930F8-DB54-45F8-A324-66A3A3C324E4}" dt="2020-02-19T15:09:12.473" v="1080" actId="255"/>
        <pc:sldMkLst>
          <pc:docMk/>
          <pc:sldMk cId="3484472548" sldId="258"/>
        </pc:sldMkLst>
        <pc:spChg chg="mod">
          <ac:chgData name="Johnson, Chad" userId="29e26967-ee32-4210-a1e6-19e5305e9c5f" providerId="ADAL" clId="{03A930F8-DB54-45F8-A324-66A3A3C324E4}" dt="2020-02-19T14:17:27.974" v="357" actId="20577"/>
          <ac:spMkLst>
            <pc:docMk/>
            <pc:sldMk cId="3484472548" sldId="258"/>
            <ac:spMk id="2" creationId="{1D3C89E3-37E4-4307-93DF-D979E5C95F16}"/>
          </ac:spMkLst>
        </pc:spChg>
        <pc:spChg chg="mod">
          <ac:chgData name="Johnson, Chad" userId="29e26967-ee32-4210-a1e6-19e5305e9c5f" providerId="ADAL" clId="{03A930F8-DB54-45F8-A324-66A3A3C324E4}" dt="2020-02-19T15:09:12.473" v="1080" actId="255"/>
          <ac:spMkLst>
            <pc:docMk/>
            <pc:sldMk cId="3484472548" sldId="258"/>
            <ac:spMk id="3" creationId="{EC6061B7-FD57-4B53-BF9F-FF92F7EC7191}"/>
          </ac:spMkLst>
        </pc:spChg>
      </pc:sldChg>
      <pc:sldChg chg="modSp add mod">
        <pc:chgData name="Johnson, Chad" userId="29e26967-ee32-4210-a1e6-19e5305e9c5f" providerId="ADAL" clId="{03A930F8-DB54-45F8-A324-66A3A3C324E4}" dt="2020-02-19T15:57:40.880" v="2591" actId="20577"/>
        <pc:sldMkLst>
          <pc:docMk/>
          <pc:sldMk cId="980444226" sldId="259"/>
        </pc:sldMkLst>
        <pc:spChg chg="mod">
          <ac:chgData name="Johnson, Chad" userId="29e26967-ee32-4210-a1e6-19e5305e9c5f" providerId="ADAL" clId="{03A930F8-DB54-45F8-A324-66A3A3C324E4}" dt="2020-02-19T15:57:40.880" v="2591" actId="20577"/>
          <ac:spMkLst>
            <pc:docMk/>
            <pc:sldMk cId="980444226" sldId="259"/>
            <ac:spMk id="3" creationId="{EC6061B7-FD57-4B53-BF9F-FF92F7EC7191}"/>
          </ac:spMkLst>
        </pc:spChg>
      </pc:sldChg>
      <pc:sldChg chg="del">
        <pc:chgData name="Johnson, Chad" userId="29e26967-ee32-4210-a1e6-19e5305e9c5f" providerId="ADAL" clId="{03A930F8-DB54-45F8-A324-66A3A3C324E4}" dt="2020-02-19T14:15:26.886" v="33" actId="47"/>
        <pc:sldMkLst>
          <pc:docMk/>
          <pc:sldMk cId="2278947287" sldId="259"/>
        </pc:sldMkLst>
      </pc:sldChg>
      <pc:sldChg chg="addSp delSp modSp add mod modAnim">
        <pc:chgData name="Johnson, Chad" userId="29e26967-ee32-4210-a1e6-19e5305e9c5f" providerId="ADAL" clId="{03A930F8-DB54-45F8-A324-66A3A3C324E4}" dt="2020-02-19T15:24:18.107" v="1864"/>
        <pc:sldMkLst>
          <pc:docMk/>
          <pc:sldMk cId="640462781" sldId="260"/>
        </pc:sldMkLst>
        <pc:spChg chg="mod">
          <ac:chgData name="Johnson, Chad" userId="29e26967-ee32-4210-a1e6-19e5305e9c5f" providerId="ADAL" clId="{03A930F8-DB54-45F8-A324-66A3A3C324E4}" dt="2020-02-19T15:17:26.355" v="1337" actId="20577"/>
          <ac:spMkLst>
            <pc:docMk/>
            <pc:sldMk cId="640462781" sldId="260"/>
            <ac:spMk id="2" creationId="{13F8FA9E-C153-4B3F-9D76-72CEAADBE2FC}"/>
          </ac:spMkLst>
        </pc:spChg>
        <pc:spChg chg="mod">
          <ac:chgData name="Johnson, Chad" userId="29e26967-ee32-4210-a1e6-19e5305e9c5f" providerId="ADAL" clId="{03A930F8-DB54-45F8-A324-66A3A3C324E4}" dt="2020-02-19T15:24:04.973" v="1859"/>
          <ac:spMkLst>
            <pc:docMk/>
            <pc:sldMk cId="640462781" sldId="260"/>
            <ac:spMk id="3" creationId="{0D0FD513-22E2-459F-9108-C43285E006F8}"/>
          </ac:spMkLst>
        </pc:spChg>
        <pc:spChg chg="add del">
          <ac:chgData name="Johnson, Chad" userId="29e26967-ee32-4210-a1e6-19e5305e9c5f" providerId="ADAL" clId="{03A930F8-DB54-45F8-A324-66A3A3C324E4}" dt="2020-02-19T15:24:07.208" v="1861"/>
          <ac:spMkLst>
            <pc:docMk/>
            <pc:sldMk cId="640462781" sldId="260"/>
            <ac:spMk id="4" creationId="{0B4C2428-572A-4ADB-B6BE-F9B7482D85D3}"/>
          </ac:spMkLst>
        </pc:spChg>
        <pc:picChg chg="add del">
          <ac:chgData name="Johnson, Chad" userId="29e26967-ee32-4210-a1e6-19e5305e9c5f" providerId="ADAL" clId="{03A930F8-DB54-45F8-A324-66A3A3C324E4}" dt="2020-02-19T15:22:15.464" v="1738" actId="478"/>
          <ac:picMkLst>
            <pc:docMk/>
            <pc:sldMk cId="640462781" sldId="260"/>
            <ac:picMk id="2050" creationId="{3EAA0B94-8EE8-4414-97C3-AE445C68F089}"/>
          </ac:picMkLst>
        </pc:picChg>
        <pc:picChg chg="add mod">
          <ac:chgData name="Johnson, Chad" userId="29e26967-ee32-4210-a1e6-19e5305e9c5f" providerId="ADAL" clId="{03A930F8-DB54-45F8-A324-66A3A3C324E4}" dt="2020-02-19T15:22:21.774" v="1740" actId="1076"/>
          <ac:picMkLst>
            <pc:docMk/>
            <pc:sldMk cId="640462781" sldId="260"/>
            <ac:picMk id="2052" creationId="{E750CC4B-6013-4616-8664-8F4AD0837F58}"/>
          </ac:picMkLst>
        </pc:picChg>
        <pc:picChg chg="add">
          <ac:chgData name="Johnson, Chad" userId="29e26967-ee32-4210-a1e6-19e5305e9c5f" providerId="ADAL" clId="{03A930F8-DB54-45F8-A324-66A3A3C324E4}" dt="2020-02-19T15:24:11.443" v="1862"/>
          <ac:picMkLst>
            <pc:docMk/>
            <pc:sldMk cId="640462781" sldId="260"/>
            <ac:picMk id="2054" creationId="{1AFEA4C8-48DC-498A-9347-82429E87418D}"/>
          </ac:picMkLst>
        </pc:picChg>
      </pc:sldChg>
      <pc:sldChg chg="del">
        <pc:chgData name="Johnson, Chad" userId="29e26967-ee32-4210-a1e6-19e5305e9c5f" providerId="ADAL" clId="{03A930F8-DB54-45F8-A324-66A3A3C324E4}" dt="2020-02-19T14:15:26.886" v="33" actId="47"/>
        <pc:sldMkLst>
          <pc:docMk/>
          <pc:sldMk cId="3444993332" sldId="260"/>
        </pc:sldMkLst>
      </pc:sldChg>
      <pc:sldChg chg="modSp add">
        <pc:chgData name="Johnson, Chad" userId="29e26967-ee32-4210-a1e6-19e5305e9c5f" providerId="ADAL" clId="{03A930F8-DB54-45F8-A324-66A3A3C324E4}" dt="2020-02-19T15:37:05.780" v="2165" actId="255"/>
        <pc:sldMkLst>
          <pc:docMk/>
          <pc:sldMk cId="3324732975" sldId="261"/>
        </pc:sldMkLst>
        <pc:spChg chg="mod">
          <ac:chgData name="Johnson, Chad" userId="29e26967-ee32-4210-a1e6-19e5305e9c5f" providerId="ADAL" clId="{03A930F8-DB54-45F8-A324-66A3A3C324E4}" dt="2020-02-19T15:32:49.976" v="1880" actId="20577"/>
          <ac:spMkLst>
            <pc:docMk/>
            <pc:sldMk cId="3324732975" sldId="261"/>
            <ac:spMk id="2" creationId="{C9AD3AC0-3210-441F-834F-13199451A37D}"/>
          </ac:spMkLst>
        </pc:spChg>
        <pc:spChg chg="mod">
          <ac:chgData name="Johnson, Chad" userId="29e26967-ee32-4210-a1e6-19e5305e9c5f" providerId="ADAL" clId="{03A930F8-DB54-45F8-A324-66A3A3C324E4}" dt="2020-02-19T15:37:05.780" v="2165" actId="255"/>
          <ac:spMkLst>
            <pc:docMk/>
            <pc:sldMk cId="3324732975" sldId="261"/>
            <ac:spMk id="3" creationId="{CC4B4849-8A1D-4FA6-9255-5A7389433F11}"/>
          </ac:spMkLst>
        </pc:spChg>
      </pc:sldChg>
      <pc:sldChg chg="del">
        <pc:chgData name="Johnson, Chad" userId="29e26967-ee32-4210-a1e6-19e5305e9c5f" providerId="ADAL" clId="{03A930F8-DB54-45F8-A324-66A3A3C324E4}" dt="2020-02-19T14:15:26.886" v="33" actId="47"/>
        <pc:sldMkLst>
          <pc:docMk/>
          <pc:sldMk cId="3653298818" sldId="261"/>
        </pc:sldMkLst>
      </pc:sldChg>
      <pc:sldChg chg="del">
        <pc:chgData name="Johnson, Chad" userId="29e26967-ee32-4210-a1e6-19e5305e9c5f" providerId="ADAL" clId="{03A930F8-DB54-45F8-A324-66A3A3C324E4}" dt="2020-02-19T14:15:26.886" v="33" actId="47"/>
        <pc:sldMkLst>
          <pc:docMk/>
          <pc:sldMk cId="675361043" sldId="262"/>
        </pc:sldMkLst>
      </pc:sldChg>
      <pc:sldChg chg="modSp add mod">
        <pc:chgData name="Johnson, Chad" userId="29e26967-ee32-4210-a1e6-19e5305e9c5f" providerId="ADAL" clId="{03A930F8-DB54-45F8-A324-66A3A3C324E4}" dt="2020-02-19T15:46:39.647" v="2339" actId="20577"/>
        <pc:sldMkLst>
          <pc:docMk/>
          <pc:sldMk cId="1435058865" sldId="262"/>
        </pc:sldMkLst>
        <pc:spChg chg="mod">
          <ac:chgData name="Johnson, Chad" userId="29e26967-ee32-4210-a1e6-19e5305e9c5f" providerId="ADAL" clId="{03A930F8-DB54-45F8-A324-66A3A3C324E4}" dt="2020-02-19T15:46:39.647" v="2339" actId="20577"/>
          <ac:spMkLst>
            <pc:docMk/>
            <pc:sldMk cId="1435058865" sldId="262"/>
            <ac:spMk id="3" creationId="{CC4B4849-8A1D-4FA6-9255-5A7389433F11}"/>
          </ac:spMkLst>
        </pc:spChg>
      </pc:sldChg>
      <pc:sldChg chg="modSp add mod">
        <pc:chgData name="Johnson, Chad" userId="29e26967-ee32-4210-a1e6-19e5305e9c5f" providerId="ADAL" clId="{03A930F8-DB54-45F8-A324-66A3A3C324E4}" dt="2020-02-19T15:58:47.321" v="2648" actId="255"/>
        <pc:sldMkLst>
          <pc:docMk/>
          <pc:sldMk cId="2398135198" sldId="263"/>
        </pc:sldMkLst>
        <pc:spChg chg="mod">
          <ac:chgData name="Johnson, Chad" userId="29e26967-ee32-4210-a1e6-19e5305e9c5f" providerId="ADAL" clId="{03A930F8-DB54-45F8-A324-66A3A3C324E4}" dt="2020-02-19T15:57:51.096" v="2611" actId="20577"/>
          <ac:spMkLst>
            <pc:docMk/>
            <pc:sldMk cId="2398135198" sldId="263"/>
            <ac:spMk id="2" creationId="{59A2AB76-FDAF-4541-A2D1-A56C26F43702}"/>
          </ac:spMkLst>
        </pc:spChg>
        <pc:spChg chg="mod">
          <ac:chgData name="Johnson, Chad" userId="29e26967-ee32-4210-a1e6-19e5305e9c5f" providerId="ADAL" clId="{03A930F8-DB54-45F8-A324-66A3A3C324E4}" dt="2020-02-19T15:58:47.321" v="2648" actId="255"/>
          <ac:spMkLst>
            <pc:docMk/>
            <pc:sldMk cId="2398135198" sldId="263"/>
            <ac:spMk id="3" creationId="{0D1774A2-C436-4622-81F8-EF6796080A4F}"/>
          </ac:spMkLst>
        </pc:spChg>
      </pc:sldChg>
      <pc:sldChg chg="del">
        <pc:chgData name="Johnson, Chad" userId="29e26967-ee32-4210-a1e6-19e5305e9c5f" providerId="ADAL" clId="{03A930F8-DB54-45F8-A324-66A3A3C324E4}" dt="2020-02-19T14:15:26.886" v="33" actId="47"/>
        <pc:sldMkLst>
          <pc:docMk/>
          <pc:sldMk cId="949198447" sldId="264"/>
        </pc:sldMkLst>
      </pc:sldChg>
      <pc:sldChg chg="addSp delSp modSp add mod">
        <pc:chgData name="Johnson, Chad" userId="29e26967-ee32-4210-a1e6-19e5305e9c5f" providerId="ADAL" clId="{03A930F8-DB54-45F8-A324-66A3A3C324E4}" dt="2020-02-19T16:01:26.406" v="2656"/>
        <pc:sldMkLst>
          <pc:docMk/>
          <pc:sldMk cId="3967419702" sldId="264"/>
        </pc:sldMkLst>
        <pc:spChg chg="del">
          <ac:chgData name="Johnson, Chad" userId="29e26967-ee32-4210-a1e6-19e5305e9c5f" providerId="ADAL" clId="{03A930F8-DB54-45F8-A324-66A3A3C324E4}" dt="2020-02-19T16:01:19.467" v="2655" actId="478"/>
          <ac:spMkLst>
            <pc:docMk/>
            <pc:sldMk cId="3967419702" sldId="264"/>
            <ac:spMk id="2" creationId="{986E12C7-8E30-4032-8C55-2B853D203357}"/>
          </ac:spMkLst>
        </pc:spChg>
        <pc:spChg chg="del">
          <ac:chgData name="Johnson, Chad" userId="29e26967-ee32-4210-a1e6-19e5305e9c5f" providerId="ADAL" clId="{03A930F8-DB54-45F8-A324-66A3A3C324E4}" dt="2020-02-19T16:01:02.160" v="2650"/>
          <ac:spMkLst>
            <pc:docMk/>
            <pc:sldMk cId="3967419702" sldId="264"/>
            <ac:spMk id="3" creationId="{3F3683B4-AEEC-43AE-81C4-9A1D7B743514}"/>
          </ac:spMkLst>
        </pc:spChg>
        <pc:picChg chg="add mod">
          <ac:chgData name="Johnson, Chad" userId="29e26967-ee32-4210-a1e6-19e5305e9c5f" providerId="ADAL" clId="{03A930F8-DB54-45F8-A324-66A3A3C324E4}" dt="2020-02-19T16:01:26.406" v="2656"/>
          <ac:picMkLst>
            <pc:docMk/>
            <pc:sldMk cId="3967419702" sldId="264"/>
            <ac:picMk id="3074" creationId="{F82F15EF-6A70-440D-AE62-9839E9A99E40}"/>
          </ac:picMkLst>
        </pc:picChg>
      </pc:sldChg>
      <pc:sldChg chg="del">
        <pc:chgData name="Johnson, Chad" userId="29e26967-ee32-4210-a1e6-19e5305e9c5f" providerId="ADAL" clId="{03A930F8-DB54-45F8-A324-66A3A3C324E4}" dt="2020-02-19T14:15:26.886" v="33" actId="47"/>
        <pc:sldMkLst>
          <pc:docMk/>
          <pc:sldMk cId="445266781" sldId="265"/>
        </pc:sldMkLst>
      </pc:sldChg>
      <pc:sldChg chg="modSp add mod">
        <pc:chgData name="Johnson, Chad" userId="29e26967-ee32-4210-a1e6-19e5305e9c5f" providerId="ADAL" clId="{03A930F8-DB54-45F8-A324-66A3A3C324E4}" dt="2020-02-19T18:24:35.469" v="5079" actId="20577"/>
        <pc:sldMkLst>
          <pc:docMk/>
          <pc:sldMk cId="1009212820" sldId="265"/>
        </pc:sldMkLst>
        <pc:spChg chg="mod">
          <ac:chgData name="Johnson, Chad" userId="29e26967-ee32-4210-a1e6-19e5305e9c5f" providerId="ADAL" clId="{03A930F8-DB54-45F8-A324-66A3A3C324E4}" dt="2020-02-19T16:01:44.410" v="2674" actId="20577"/>
          <ac:spMkLst>
            <pc:docMk/>
            <pc:sldMk cId="1009212820" sldId="265"/>
            <ac:spMk id="2" creationId="{6C50897A-EB0D-42D6-A303-A71039E5E582}"/>
          </ac:spMkLst>
        </pc:spChg>
        <pc:spChg chg="mod">
          <ac:chgData name="Johnson, Chad" userId="29e26967-ee32-4210-a1e6-19e5305e9c5f" providerId="ADAL" clId="{03A930F8-DB54-45F8-A324-66A3A3C324E4}" dt="2020-02-19T18:24:35.469" v="5079" actId="20577"/>
          <ac:spMkLst>
            <pc:docMk/>
            <pc:sldMk cId="1009212820" sldId="265"/>
            <ac:spMk id="3" creationId="{81D96985-0B3F-445D-850A-6AD7B7276B71}"/>
          </ac:spMkLst>
        </pc:spChg>
      </pc:sldChg>
      <pc:sldChg chg="del">
        <pc:chgData name="Johnson, Chad" userId="29e26967-ee32-4210-a1e6-19e5305e9c5f" providerId="ADAL" clId="{03A930F8-DB54-45F8-A324-66A3A3C324E4}" dt="2020-02-19T14:15:26.886" v="33" actId="47"/>
        <pc:sldMkLst>
          <pc:docMk/>
          <pc:sldMk cId="578229502" sldId="266"/>
        </pc:sldMkLst>
      </pc:sldChg>
      <pc:sldChg chg="addSp delSp modSp add mod">
        <pc:chgData name="Johnson, Chad" userId="29e26967-ee32-4210-a1e6-19e5305e9c5f" providerId="ADAL" clId="{03A930F8-DB54-45F8-A324-66A3A3C324E4}" dt="2020-02-19T16:13:42.678" v="3020" actId="1076"/>
        <pc:sldMkLst>
          <pc:docMk/>
          <pc:sldMk cId="2540783976" sldId="266"/>
        </pc:sldMkLst>
        <pc:spChg chg="del">
          <ac:chgData name="Johnson, Chad" userId="29e26967-ee32-4210-a1e6-19e5305e9c5f" providerId="ADAL" clId="{03A930F8-DB54-45F8-A324-66A3A3C324E4}" dt="2020-02-19T16:05:55.830" v="3006"/>
          <ac:spMkLst>
            <pc:docMk/>
            <pc:sldMk cId="2540783976" sldId="266"/>
            <ac:spMk id="2" creationId="{C2A3D2D4-46F6-4025-97BF-21537CD01896}"/>
          </ac:spMkLst>
        </pc:spChg>
        <pc:spChg chg="del">
          <ac:chgData name="Johnson, Chad" userId="29e26967-ee32-4210-a1e6-19e5305e9c5f" providerId="ADAL" clId="{03A930F8-DB54-45F8-A324-66A3A3C324E4}" dt="2020-02-19T16:05:55.830" v="3006"/>
          <ac:spMkLst>
            <pc:docMk/>
            <pc:sldMk cId="2540783976" sldId="266"/>
            <ac:spMk id="3" creationId="{0EB8F5B2-9B6C-4077-AF80-B5BC265638E1}"/>
          </ac:spMkLst>
        </pc:spChg>
        <pc:picChg chg="add mod modCrop">
          <ac:chgData name="Johnson, Chad" userId="29e26967-ee32-4210-a1e6-19e5305e9c5f" providerId="ADAL" clId="{03A930F8-DB54-45F8-A324-66A3A3C324E4}" dt="2020-02-19T16:13:42.678" v="3020" actId="1076"/>
          <ac:picMkLst>
            <pc:docMk/>
            <pc:sldMk cId="2540783976" sldId="266"/>
            <ac:picMk id="4" creationId="{463A44C7-F948-467A-91A4-B6E2B9EF5C87}"/>
          </ac:picMkLst>
        </pc:picChg>
      </pc:sldChg>
      <pc:sldChg chg="modSp add mod">
        <pc:chgData name="Johnson, Chad" userId="29e26967-ee32-4210-a1e6-19e5305e9c5f" providerId="ADAL" clId="{03A930F8-DB54-45F8-A324-66A3A3C324E4}" dt="2020-02-19T16:26:11.560" v="3766" actId="20577"/>
        <pc:sldMkLst>
          <pc:docMk/>
          <pc:sldMk cId="1637573031" sldId="267"/>
        </pc:sldMkLst>
        <pc:spChg chg="mod">
          <ac:chgData name="Johnson, Chad" userId="29e26967-ee32-4210-a1e6-19e5305e9c5f" providerId="ADAL" clId="{03A930F8-DB54-45F8-A324-66A3A3C324E4}" dt="2020-02-19T16:20:13.902" v="3027" actId="20577"/>
          <ac:spMkLst>
            <pc:docMk/>
            <pc:sldMk cId="1637573031" sldId="267"/>
            <ac:spMk id="2" creationId="{94549C09-DCF5-4BC2-B68B-4AA14933E075}"/>
          </ac:spMkLst>
        </pc:spChg>
        <pc:spChg chg="mod">
          <ac:chgData name="Johnson, Chad" userId="29e26967-ee32-4210-a1e6-19e5305e9c5f" providerId="ADAL" clId="{03A930F8-DB54-45F8-A324-66A3A3C324E4}" dt="2020-02-19T16:26:11.560" v="3766" actId="20577"/>
          <ac:spMkLst>
            <pc:docMk/>
            <pc:sldMk cId="1637573031" sldId="267"/>
            <ac:spMk id="3" creationId="{1DE3F3BE-6ED7-4CD7-8FB4-4491AE64BF1B}"/>
          </ac:spMkLst>
        </pc:spChg>
      </pc:sldChg>
      <pc:sldChg chg="del">
        <pc:chgData name="Johnson, Chad" userId="29e26967-ee32-4210-a1e6-19e5305e9c5f" providerId="ADAL" clId="{03A930F8-DB54-45F8-A324-66A3A3C324E4}" dt="2020-02-19T14:15:26.886" v="33" actId="47"/>
        <pc:sldMkLst>
          <pc:docMk/>
          <pc:sldMk cId="3987405281" sldId="267"/>
        </pc:sldMkLst>
      </pc:sldChg>
      <pc:sldChg chg="del">
        <pc:chgData name="Johnson, Chad" userId="29e26967-ee32-4210-a1e6-19e5305e9c5f" providerId="ADAL" clId="{03A930F8-DB54-45F8-A324-66A3A3C324E4}" dt="2020-02-19T14:15:26.886" v="33" actId="47"/>
        <pc:sldMkLst>
          <pc:docMk/>
          <pc:sldMk cId="2119515995" sldId="268"/>
        </pc:sldMkLst>
      </pc:sldChg>
      <pc:sldChg chg="addSp delSp modSp add setBg">
        <pc:chgData name="Johnson, Chad" userId="29e26967-ee32-4210-a1e6-19e5305e9c5f" providerId="ADAL" clId="{03A930F8-DB54-45F8-A324-66A3A3C324E4}" dt="2020-02-19T16:30:46.266" v="3778" actId="14100"/>
        <pc:sldMkLst>
          <pc:docMk/>
          <pc:sldMk cId="4201744595" sldId="268"/>
        </pc:sldMkLst>
        <pc:spChg chg="del">
          <ac:chgData name="Johnson, Chad" userId="29e26967-ee32-4210-a1e6-19e5305e9c5f" providerId="ADAL" clId="{03A930F8-DB54-45F8-A324-66A3A3C324E4}" dt="2020-02-19T16:29:21.169" v="3768"/>
          <ac:spMkLst>
            <pc:docMk/>
            <pc:sldMk cId="4201744595" sldId="268"/>
            <ac:spMk id="2" creationId="{DBFF8B7F-DCDE-4B8A-A6AC-39D6581B1FE6}"/>
          </ac:spMkLst>
        </pc:spChg>
        <pc:spChg chg="del">
          <ac:chgData name="Johnson, Chad" userId="29e26967-ee32-4210-a1e6-19e5305e9c5f" providerId="ADAL" clId="{03A930F8-DB54-45F8-A324-66A3A3C324E4}" dt="2020-02-19T16:29:21.169" v="3768"/>
          <ac:spMkLst>
            <pc:docMk/>
            <pc:sldMk cId="4201744595" sldId="268"/>
            <ac:spMk id="3" creationId="{1A5B4C3A-FBF3-4039-8AC2-F8A38C1FF8FC}"/>
          </ac:spMkLst>
        </pc:spChg>
        <pc:picChg chg="add mod">
          <ac:chgData name="Johnson, Chad" userId="29e26967-ee32-4210-a1e6-19e5305e9c5f" providerId="ADAL" clId="{03A930F8-DB54-45F8-A324-66A3A3C324E4}" dt="2020-02-19T16:30:46.266" v="3778" actId="14100"/>
          <ac:picMkLst>
            <pc:docMk/>
            <pc:sldMk cId="4201744595" sldId="268"/>
            <ac:picMk id="4098" creationId="{AF862279-167B-4FAF-9C13-0487EF5E65B6}"/>
          </ac:picMkLst>
        </pc:picChg>
      </pc:sldChg>
      <pc:sldChg chg="del">
        <pc:chgData name="Johnson, Chad" userId="29e26967-ee32-4210-a1e6-19e5305e9c5f" providerId="ADAL" clId="{03A930F8-DB54-45F8-A324-66A3A3C324E4}" dt="2020-02-19T14:15:26.886" v="33" actId="47"/>
        <pc:sldMkLst>
          <pc:docMk/>
          <pc:sldMk cId="2128072975" sldId="269"/>
        </pc:sldMkLst>
      </pc:sldChg>
      <pc:sldChg chg="addSp modSp add">
        <pc:chgData name="Johnson, Chad" userId="29e26967-ee32-4210-a1e6-19e5305e9c5f" providerId="ADAL" clId="{03A930F8-DB54-45F8-A324-66A3A3C324E4}" dt="2020-02-19T16:51:42.215" v="3805" actId="14100"/>
        <pc:sldMkLst>
          <pc:docMk/>
          <pc:sldMk cId="2755570344" sldId="269"/>
        </pc:sldMkLst>
        <pc:picChg chg="add mod">
          <ac:chgData name="Johnson, Chad" userId="29e26967-ee32-4210-a1e6-19e5305e9c5f" providerId="ADAL" clId="{03A930F8-DB54-45F8-A324-66A3A3C324E4}" dt="2020-02-19T16:51:42.215" v="3805" actId="14100"/>
          <ac:picMkLst>
            <pc:docMk/>
            <pc:sldMk cId="2755570344" sldId="269"/>
            <ac:picMk id="7170" creationId="{1D7DA243-FD4A-4058-9277-99F426687EDE}"/>
          </ac:picMkLst>
        </pc:picChg>
      </pc:sldChg>
      <pc:sldChg chg="addSp delSp modSp add del">
        <pc:chgData name="Johnson, Chad" userId="29e26967-ee32-4210-a1e6-19e5305e9c5f" providerId="ADAL" clId="{03A930F8-DB54-45F8-A324-66A3A3C324E4}" dt="2020-02-19T16:42:37.431" v="3801" actId="2696"/>
        <pc:sldMkLst>
          <pc:docMk/>
          <pc:sldMk cId="2846424849" sldId="269"/>
        </pc:sldMkLst>
        <pc:picChg chg="del">
          <ac:chgData name="Johnson, Chad" userId="29e26967-ee32-4210-a1e6-19e5305e9c5f" providerId="ADAL" clId="{03A930F8-DB54-45F8-A324-66A3A3C324E4}" dt="2020-02-19T16:35:25.568" v="3780" actId="478"/>
          <ac:picMkLst>
            <pc:docMk/>
            <pc:sldMk cId="2846424849" sldId="269"/>
            <ac:picMk id="4098" creationId="{AF862279-167B-4FAF-9C13-0487EF5E65B6}"/>
          </ac:picMkLst>
        </pc:picChg>
        <pc:picChg chg="add mod">
          <ac:chgData name="Johnson, Chad" userId="29e26967-ee32-4210-a1e6-19e5305e9c5f" providerId="ADAL" clId="{03A930F8-DB54-45F8-A324-66A3A3C324E4}" dt="2020-02-19T16:35:42.985" v="3785"/>
          <ac:picMkLst>
            <pc:docMk/>
            <pc:sldMk cId="2846424849" sldId="269"/>
            <ac:picMk id="5122" creationId="{F38ED9D7-32DE-44BC-B80A-614B88C31D7C}"/>
          </ac:picMkLst>
        </pc:picChg>
      </pc:sldChg>
      <pc:sldChg chg="addSp delSp modSp add del mod">
        <pc:chgData name="Johnson, Chad" userId="29e26967-ee32-4210-a1e6-19e5305e9c5f" providerId="ADAL" clId="{03A930F8-DB54-45F8-A324-66A3A3C324E4}" dt="2020-02-19T16:42:37.431" v="3801" actId="2696"/>
        <pc:sldMkLst>
          <pc:docMk/>
          <pc:sldMk cId="108357128" sldId="270"/>
        </pc:sldMkLst>
        <pc:spChg chg="add mod">
          <ac:chgData name="Johnson, Chad" userId="29e26967-ee32-4210-a1e6-19e5305e9c5f" providerId="ADAL" clId="{03A930F8-DB54-45F8-A324-66A3A3C324E4}" dt="2020-02-19T16:36:34.610" v="3787"/>
          <ac:spMkLst>
            <pc:docMk/>
            <pc:sldMk cId="108357128" sldId="270"/>
            <ac:spMk id="2" creationId="{254DBEA9-3E39-4C2D-9CA6-138469B0AB8D}"/>
          </ac:spMkLst>
        </pc:spChg>
        <pc:spChg chg="add mod">
          <ac:chgData name="Johnson, Chad" userId="29e26967-ee32-4210-a1e6-19e5305e9c5f" providerId="ADAL" clId="{03A930F8-DB54-45F8-A324-66A3A3C324E4}" dt="2020-02-19T16:37:16.035" v="3800"/>
          <ac:spMkLst>
            <pc:docMk/>
            <pc:sldMk cId="108357128" sldId="270"/>
            <ac:spMk id="3" creationId="{B3B05F13-A2B6-4AD1-BD7B-AF09499B78BC}"/>
          </ac:spMkLst>
        </pc:spChg>
        <pc:spChg chg="add del">
          <ac:chgData name="Johnson, Chad" userId="29e26967-ee32-4210-a1e6-19e5305e9c5f" providerId="ADAL" clId="{03A930F8-DB54-45F8-A324-66A3A3C324E4}" dt="2020-02-19T16:36:38.120" v="3789"/>
          <ac:spMkLst>
            <pc:docMk/>
            <pc:sldMk cId="108357128" sldId="270"/>
            <ac:spMk id="4" creationId="{8964EC81-6636-466E-BFCE-3DD2AD28C9F9}"/>
          </ac:spMkLst>
        </pc:spChg>
        <pc:picChg chg="add del">
          <ac:chgData name="Johnson, Chad" userId="29e26967-ee32-4210-a1e6-19e5305e9c5f" providerId="ADAL" clId="{03A930F8-DB54-45F8-A324-66A3A3C324E4}" dt="2020-02-19T16:36:38.120" v="3789"/>
          <ac:picMkLst>
            <pc:docMk/>
            <pc:sldMk cId="108357128" sldId="270"/>
            <ac:picMk id="6146" creationId="{4B63E684-BA56-4D73-B4A3-658E5C858A81}"/>
          </ac:picMkLst>
        </pc:picChg>
      </pc:sldChg>
      <pc:sldChg chg="modSp add mod">
        <pc:chgData name="Johnson, Chad" userId="29e26967-ee32-4210-a1e6-19e5305e9c5f" providerId="ADAL" clId="{03A930F8-DB54-45F8-A324-66A3A3C324E4}" dt="2020-02-19T16:58:44.985" v="4231" actId="255"/>
        <pc:sldMkLst>
          <pc:docMk/>
          <pc:sldMk cId="3447648093" sldId="270"/>
        </pc:sldMkLst>
        <pc:spChg chg="mod">
          <ac:chgData name="Johnson, Chad" userId="29e26967-ee32-4210-a1e6-19e5305e9c5f" providerId="ADAL" clId="{03A930F8-DB54-45F8-A324-66A3A3C324E4}" dt="2020-02-19T16:55:57.691" v="3850" actId="20577"/>
          <ac:spMkLst>
            <pc:docMk/>
            <pc:sldMk cId="3447648093" sldId="270"/>
            <ac:spMk id="2" creationId="{C21789A5-56F2-46FC-8CF3-128B21462E4E}"/>
          </ac:spMkLst>
        </pc:spChg>
        <pc:spChg chg="mod">
          <ac:chgData name="Johnson, Chad" userId="29e26967-ee32-4210-a1e6-19e5305e9c5f" providerId="ADAL" clId="{03A930F8-DB54-45F8-A324-66A3A3C324E4}" dt="2020-02-19T16:58:44.985" v="4231" actId="255"/>
          <ac:spMkLst>
            <pc:docMk/>
            <pc:sldMk cId="3447648093" sldId="270"/>
            <ac:spMk id="3" creationId="{C458F48C-2CB0-4381-ADCD-97C06CC2904A}"/>
          </ac:spMkLst>
        </pc:spChg>
      </pc:sldChg>
      <pc:sldChg chg="del">
        <pc:chgData name="Johnson, Chad" userId="29e26967-ee32-4210-a1e6-19e5305e9c5f" providerId="ADAL" clId="{03A930F8-DB54-45F8-A324-66A3A3C324E4}" dt="2020-02-19T14:15:26.886" v="33" actId="47"/>
        <pc:sldMkLst>
          <pc:docMk/>
          <pc:sldMk cId="4254100007" sldId="270"/>
        </pc:sldMkLst>
      </pc:sldChg>
      <pc:sldChg chg="del">
        <pc:chgData name="Johnson, Chad" userId="29e26967-ee32-4210-a1e6-19e5305e9c5f" providerId="ADAL" clId="{03A930F8-DB54-45F8-A324-66A3A3C324E4}" dt="2020-02-19T14:15:26.886" v="33" actId="47"/>
        <pc:sldMkLst>
          <pc:docMk/>
          <pc:sldMk cId="1343183443" sldId="271"/>
        </pc:sldMkLst>
      </pc:sldChg>
      <pc:sldChg chg="addSp modSp add mod">
        <pc:chgData name="Johnson, Chad" userId="29e26967-ee32-4210-a1e6-19e5305e9c5f" providerId="ADAL" clId="{03A930F8-DB54-45F8-A324-66A3A3C324E4}" dt="2020-02-19T18:56:13.360" v="5831" actId="255"/>
        <pc:sldMkLst>
          <pc:docMk/>
          <pc:sldMk cId="2977350521" sldId="271"/>
        </pc:sldMkLst>
        <pc:spChg chg="add mod">
          <ac:chgData name="Johnson, Chad" userId="29e26967-ee32-4210-a1e6-19e5305e9c5f" providerId="ADAL" clId="{03A930F8-DB54-45F8-A324-66A3A3C324E4}" dt="2020-02-19T18:06:50.428" v="4252" actId="20577"/>
          <ac:spMkLst>
            <pc:docMk/>
            <pc:sldMk cId="2977350521" sldId="271"/>
            <ac:spMk id="2" creationId="{B191225D-AD56-4B93-B54C-F78D07BFB5E7}"/>
          </ac:spMkLst>
        </pc:spChg>
        <pc:spChg chg="add mod">
          <ac:chgData name="Johnson, Chad" userId="29e26967-ee32-4210-a1e6-19e5305e9c5f" providerId="ADAL" clId="{03A930F8-DB54-45F8-A324-66A3A3C324E4}" dt="2020-02-19T18:56:13.360" v="5831" actId="255"/>
          <ac:spMkLst>
            <pc:docMk/>
            <pc:sldMk cId="2977350521" sldId="271"/>
            <ac:spMk id="3" creationId="{68CE0BFC-CC50-43E3-AB4D-F6D92531B2C7}"/>
          </ac:spMkLst>
        </pc:spChg>
      </pc:sldChg>
      <pc:sldChg chg="modSp add mod">
        <pc:chgData name="Johnson, Chad" userId="29e26967-ee32-4210-a1e6-19e5305e9c5f" providerId="ADAL" clId="{03A930F8-DB54-45F8-A324-66A3A3C324E4}" dt="2020-02-19T18:35:18.577" v="5830" actId="255"/>
        <pc:sldMkLst>
          <pc:docMk/>
          <pc:sldMk cId="2483016329" sldId="272"/>
        </pc:sldMkLst>
        <pc:spChg chg="mod">
          <ac:chgData name="Johnson, Chad" userId="29e26967-ee32-4210-a1e6-19e5305e9c5f" providerId="ADAL" clId="{03A930F8-DB54-45F8-A324-66A3A3C324E4}" dt="2020-02-19T18:35:18.577" v="5830" actId="255"/>
          <ac:spMkLst>
            <pc:docMk/>
            <pc:sldMk cId="2483016329" sldId="272"/>
            <ac:spMk id="3" creationId="{68CE0BFC-CC50-43E3-AB4D-F6D92531B2C7}"/>
          </ac:spMkLst>
        </pc:spChg>
      </pc:sldChg>
      <pc:sldChg chg="del">
        <pc:chgData name="Johnson, Chad" userId="29e26967-ee32-4210-a1e6-19e5305e9c5f" providerId="ADAL" clId="{03A930F8-DB54-45F8-A324-66A3A3C324E4}" dt="2020-02-19T14:15:26.886" v="33" actId="47"/>
        <pc:sldMkLst>
          <pc:docMk/>
          <pc:sldMk cId="3520541289" sldId="272"/>
        </pc:sldMkLst>
      </pc:sldChg>
      <pc:sldChg chg="addSp delSp add ord">
        <pc:chgData name="Johnson, Chad" userId="29e26967-ee32-4210-a1e6-19e5305e9c5f" providerId="ADAL" clId="{03A930F8-DB54-45F8-A324-66A3A3C324E4}" dt="2020-02-19T18:56:16.246" v="5833"/>
        <pc:sldMkLst>
          <pc:docMk/>
          <pc:sldMk cId="839148161" sldId="273"/>
        </pc:sldMkLst>
        <pc:spChg chg="del">
          <ac:chgData name="Johnson, Chad" userId="29e26967-ee32-4210-a1e6-19e5305e9c5f" providerId="ADAL" clId="{03A930F8-DB54-45F8-A324-66A3A3C324E4}" dt="2020-02-19T18:30:44.887" v="5684"/>
          <ac:spMkLst>
            <pc:docMk/>
            <pc:sldMk cId="839148161" sldId="273"/>
            <ac:spMk id="2" creationId="{59F3338A-C484-441B-8D22-D3E2C645844C}"/>
          </ac:spMkLst>
        </pc:spChg>
        <pc:spChg chg="del">
          <ac:chgData name="Johnson, Chad" userId="29e26967-ee32-4210-a1e6-19e5305e9c5f" providerId="ADAL" clId="{03A930F8-DB54-45F8-A324-66A3A3C324E4}" dt="2020-02-19T18:30:44.887" v="5684"/>
          <ac:spMkLst>
            <pc:docMk/>
            <pc:sldMk cId="839148161" sldId="273"/>
            <ac:spMk id="3" creationId="{327A8B6B-D867-4BA7-BADD-3CA02B444878}"/>
          </ac:spMkLst>
        </pc:spChg>
        <pc:picChg chg="add">
          <ac:chgData name="Johnson, Chad" userId="29e26967-ee32-4210-a1e6-19e5305e9c5f" providerId="ADAL" clId="{03A930F8-DB54-45F8-A324-66A3A3C324E4}" dt="2020-02-19T18:31:03.268" v="5685"/>
          <ac:picMkLst>
            <pc:docMk/>
            <pc:sldMk cId="839148161" sldId="273"/>
            <ac:picMk id="4" creationId="{5342EB6D-4B7A-46DE-A393-E4908C38605C}"/>
          </ac:picMkLst>
        </pc:picChg>
      </pc:sldChg>
      <pc:sldChg chg="del">
        <pc:chgData name="Johnson, Chad" userId="29e26967-ee32-4210-a1e6-19e5305e9c5f" providerId="ADAL" clId="{03A930F8-DB54-45F8-A324-66A3A3C324E4}" dt="2020-02-19T14:15:26.886" v="33" actId="47"/>
        <pc:sldMkLst>
          <pc:docMk/>
          <pc:sldMk cId="2627341514" sldId="273"/>
        </pc:sldMkLst>
      </pc:sldChg>
      <pc:sldChg chg="del">
        <pc:chgData name="Johnson, Chad" userId="29e26967-ee32-4210-a1e6-19e5305e9c5f" providerId="ADAL" clId="{03A930F8-DB54-45F8-A324-66A3A3C324E4}" dt="2020-02-19T14:15:26.886" v="33" actId="47"/>
        <pc:sldMkLst>
          <pc:docMk/>
          <pc:sldMk cId="719554763" sldId="274"/>
        </pc:sldMkLst>
      </pc:sldChg>
      <pc:sldChg chg="addSp delSp modSp add mod">
        <pc:chgData name="Johnson, Chad" userId="29e26967-ee32-4210-a1e6-19e5305e9c5f" providerId="ADAL" clId="{03A930F8-DB54-45F8-A324-66A3A3C324E4}" dt="2020-02-19T18:56:29.785" v="5848" actId="14100"/>
        <pc:sldMkLst>
          <pc:docMk/>
          <pc:sldMk cId="1817206533" sldId="274"/>
        </pc:sldMkLst>
        <pc:spChg chg="mod">
          <ac:chgData name="Johnson, Chad" userId="29e26967-ee32-4210-a1e6-19e5305e9c5f" providerId="ADAL" clId="{03A930F8-DB54-45F8-A324-66A3A3C324E4}" dt="2020-02-19T18:56:22.502" v="5845" actId="20577"/>
          <ac:spMkLst>
            <pc:docMk/>
            <pc:sldMk cId="1817206533" sldId="274"/>
            <ac:spMk id="2" creationId="{B1A3E97E-50F8-45ED-930E-7C1A00A15E1C}"/>
          </ac:spMkLst>
        </pc:spChg>
        <pc:spChg chg="del">
          <ac:chgData name="Johnson, Chad" userId="29e26967-ee32-4210-a1e6-19e5305e9c5f" providerId="ADAL" clId="{03A930F8-DB54-45F8-A324-66A3A3C324E4}" dt="2020-02-19T18:56:24.456" v="5846"/>
          <ac:spMkLst>
            <pc:docMk/>
            <pc:sldMk cId="1817206533" sldId="274"/>
            <ac:spMk id="3" creationId="{EDACEDAE-DDF7-4644-A192-E853DC0BC5CD}"/>
          </ac:spMkLst>
        </pc:spChg>
        <pc:picChg chg="add mod">
          <ac:chgData name="Johnson, Chad" userId="29e26967-ee32-4210-a1e6-19e5305e9c5f" providerId="ADAL" clId="{03A930F8-DB54-45F8-A324-66A3A3C324E4}" dt="2020-02-19T18:56:29.785" v="5848" actId="14100"/>
          <ac:picMkLst>
            <pc:docMk/>
            <pc:sldMk cId="1817206533" sldId="274"/>
            <ac:picMk id="4" creationId="{8467A63C-2B14-448D-80BE-D19AE67FE718}"/>
          </ac:picMkLst>
        </pc:picChg>
      </pc:sldChg>
      <pc:sldChg chg="modSp add mod">
        <pc:chgData name="Johnson, Chad" userId="29e26967-ee32-4210-a1e6-19e5305e9c5f" providerId="ADAL" clId="{03A930F8-DB54-45F8-A324-66A3A3C324E4}" dt="2020-02-19T19:23:43.067" v="6377" actId="255"/>
        <pc:sldMkLst>
          <pc:docMk/>
          <pc:sldMk cId="1741417160" sldId="275"/>
        </pc:sldMkLst>
        <pc:spChg chg="mod">
          <ac:chgData name="Johnson, Chad" userId="29e26967-ee32-4210-a1e6-19e5305e9c5f" providerId="ADAL" clId="{03A930F8-DB54-45F8-A324-66A3A3C324E4}" dt="2020-02-19T19:18:51.905" v="5870" actId="20577"/>
          <ac:spMkLst>
            <pc:docMk/>
            <pc:sldMk cId="1741417160" sldId="275"/>
            <ac:spMk id="2" creationId="{CE0D87BF-BDC3-4AB3-8601-16A8548D2C41}"/>
          </ac:spMkLst>
        </pc:spChg>
        <pc:spChg chg="mod">
          <ac:chgData name="Johnson, Chad" userId="29e26967-ee32-4210-a1e6-19e5305e9c5f" providerId="ADAL" clId="{03A930F8-DB54-45F8-A324-66A3A3C324E4}" dt="2020-02-19T19:23:43.067" v="6377" actId="255"/>
          <ac:spMkLst>
            <pc:docMk/>
            <pc:sldMk cId="1741417160" sldId="275"/>
            <ac:spMk id="3" creationId="{2E774407-F5F8-4FC8-8EDC-211E8B4FD2C2}"/>
          </ac:spMkLst>
        </pc:spChg>
      </pc:sldChg>
      <pc:sldChg chg="del">
        <pc:chgData name="Johnson, Chad" userId="29e26967-ee32-4210-a1e6-19e5305e9c5f" providerId="ADAL" clId="{03A930F8-DB54-45F8-A324-66A3A3C324E4}" dt="2020-02-19T14:15:26.886" v="33" actId="47"/>
        <pc:sldMkLst>
          <pc:docMk/>
          <pc:sldMk cId="2699229874" sldId="275"/>
        </pc:sldMkLst>
      </pc:sldChg>
      <pc:sldChg chg="del">
        <pc:chgData name="Johnson, Chad" userId="29e26967-ee32-4210-a1e6-19e5305e9c5f" providerId="ADAL" clId="{03A930F8-DB54-45F8-A324-66A3A3C324E4}" dt="2020-02-19T14:15:26.886" v="33" actId="47"/>
        <pc:sldMkLst>
          <pc:docMk/>
          <pc:sldMk cId="641709479" sldId="276"/>
        </pc:sldMkLst>
      </pc:sldChg>
      <pc:sldChg chg="modSp add mod">
        <pc:chgData name="Johnson, Chad" userId="29e26967-ee32-4210-a1e6-19e5305e9c5f" providerId="ADAL" clId="{03A930F8-DB54-45F8-A324-66A3A3C324E4}" dt="2020-02-19T20:01:40.298" v="7551" actId="20577"/>
        <pc:sldMkLst>
          <pc:docMk/>
          <pc:sldMk cId="1937227050" sldId="276"/>
        </pc:sldMkLst>
        <pc:spChg chg="mod">
          <ac:chgData name="Johnson, Chad" userId="29e26967-ee32-4210-a1e6-19e5305e9c5f" providerId="ADAL" clId="{03A930F8-DB54-45F8-A324-66A3A3C324E4}" dt="2020-02-19T20:01:40.298" v="7551" actId="20577"/>
          <ac:spMkLst>
            <pc:docMk/>
            <pc:sldMk cId="1937227050" sldId="276"/>
            <ac:spMk id="3" creationId="{2E774407-F5F8-4FC8-8EDC-211E8B4FD2C2}"/>
          </ac:spMkLst>
        </pc:spChg>
      </pc:sldChg>
      <pc:sldChg chg="del">
        <pc:chgData name="Johnson, Chad" userId="29e26967-ee32-4210-a1e6-19e5305e9c5f" providerId="ADAL" clId="{03A930F8-DB54-45F8-A324-66A3A3C324E4}" dt="2020-02-19T14:15:26.886" v="33" actId="47"/>
        <pc:sldMkLst>
          <pc:docMk/>
          <pc:sldMk cId="2209243150" sldId="277"/>
        </pc:sldMkLst>
      </pc:sldChg>
      <pc:sldChg chg="modSp add mod">
        <pc:chgData name="Johnson, Chad" userId="29e26967-ee32-4210-a1e6-19e5305e9c5f" providerId="ADAL" clId="{03A930F8-DB54-45F8-A324-66A3A3C324E4}" dt="2020-02-19T19:50:39.448" v="7019" actId="255"/>
        <pc:sldMkLst>
          <pc:docMk/>
          <pc:sldMk cId="3173760633" sldId="277"/>
        </pc:sldMkLst>
        <pc:spChg chg="mod">
          <ac:chgData name="Johnson, Chad" userId="29e26967-ee32-4210-a1e6-19e5305e9c5f" providerId="ADAL" clId="{03A930F8-DB54-45F8-A324-66A3A3C324E4}" dt="2020-02-19T19:50:39.448" v="7019" actId="255"/>
          <ac:spMkLst>
            <pc:docMk/>
            <pc:sldMk cId="3173760633" sldId="277"/>
            <ac:spMk id="3" creationId="{2E774407-F5F8-4FC8-8EDC-211E8B4FD2C2}"/>
          </ac:spMkLst>
        </pc:spChg>
      </pc:sldChg>
      <pc:sldChg chg="del">
        <pc:chgData name="Johnson, Chad" userId="29e26967-ee32-4210-a1e6-19e5305e9c5f" providerId="ADAL" clId="{03A930F8-DB54-45F8-A324-66A3A3C324E4}" dt="2020-02-19T14:15:26.886" v="33" actId="47"/>
        <pc:sldMkLst>
          <pc:docMk/>
          <pc:sldMk cId="2943136436" sldId="278"/>
        </pc:sldMkLst>
      </pc:sldChg>
      <pc:sldChg chg="addSp modSp add mod ord">
        <pc:chgData name="Johnson, Chad" userId="29e26967-ee32-4210-a1e6-19e5305e9c5f" providerId="ADAL" clId="{03A930F8-DB54-45F8-A324-66A3A3C324E4}" dt="2020-02-19T20:21:17.754" v="7773" actId="1076"/>
        <pc:sldMkLst>
          <pc:docMk/>
          <pc:sldMk cId="2969924492" sldId="278"/>
        </pc:sldMkLst>
        <pc:spChg chg="mod">
          <ac:chgData name="Johnson, Chad" userId="29e26967-ee32-4210-a1e6-19e5305e9c5f" providerId="ADAL" clId="{03A930F8-DB54-45F8-A324-66A3A3C324E4}" dt="2020-02-19T19:51:06.522" v="7057" actId="20577"/>
          <ac:spMkLst>
            <pc:docMk/>
            <pc:sldMk cId="2969924492" sldId="278"/>
            <ac:spMk id="2" creationId="{A275FC1A-B7AA-47A1-8DAE-9E34D0305056}"/>
          </ac:spMkLst>
        </pc:spChg>
        <pc:spChg chg="mod">
          <ac:chgData name="Johnson, Chad" userId="29e26967-ee32-4210-a1e6-19e5305e9c5f" providerId="ADAL" clId="{03A930F8-DB54-45F8-A324-66A3A3C324E4}" dt="2020-02-19T19:56:05.430" v="7228" actId="255"/>
          <ac:spMkLst>
            <pc:docMk/>
            <pc:sldMk cId="2969924492" sldId="278"/>
            <ac:spMk id="3" creationId="{3EAF1D15-BCA7-4108-8122-E8A9F557D3E4}"/>
          </ac:spMkLst>
        </pc:spChg>
        <pc:graphicFrameChg chg="add mod modGraphic">
          <ac:chgData name="Johnson, Chad" userId="29e26967-ee32-4210-a1e6-19e5305e9c5f" providerId="ADAL" clId="{03A930F8-DB54-45F8-A324-66A3A3C324E4}" dt="2020-02-19T20:21:17.754" v="7773" actId="1076"/>
          <ac:graphicFrameMkLst>
            <pc:docMk/>
            <pc:sldMk cId="2969924492" sldId="278"/>
            <ac:graphicFrameMk id="4" creationId="{70AEA632-4070-4E68-BBD6-7454C5441426}"/>
          </ac:graphicFrameMkLst>
        </pc:graphicFrameChg>
      </pc:sldChg>
      <pc:sldChg chg="addSp modSp add mod">
        <pc:chgData name="Johnson, Chad" userId="29e26967-ee32-4210-a1e6-19e5305e9c5f" providerId="ADAL" clId="{03A930F8-DB54-45F8-A324-66A3A3C324E4}" dt="2020-02-19T20:44:34.988" v="8895" actId="20577"/>
        <pc:sldMkLst>
          <pc:docMk/>
          <pc:sldMk cId="1593458324" sldId="279"/>
        </pc:sldMkLst>
        <pc:spChg chg="add mod">
          <ac:chgData name="Johnson, Chad" userId="29e26967-ee32-4210-a1e6-19e5305e9c5f" providerId="ADAL" clId="{03A930F8-DB54-45F8-A324-66A3A3C324E4}" dt="2020-02-19T19:57:00.818" v="7254" actId="20577"/>
          <ac:spMkLst>
            <pc:docMk/>
            <pc:sldMk cId="1593458324" sldId="279"/>
            <ac:spMk id="2" creationId="{4DB54F52-DA01-4A25-A7E5-1FF919E83E95}"/>
          </ac:spMkLst>
        </pc:spChg>
        <pc:spChg chg="add mod">
          <ac:chgData name="Johnson, Chad" userId="29e26967-ee32-4210-a1e6-19e5305e9c5f" providerId="ADAL" clId="{03A930F8-DB54-45F8-A324-66A3A3C324E4}" dt="2020-02-19T20:44:34.988" v="8895" actId="20577"/>
          <ac:spMkLst>
            <pc:docMk/>
            <pc:sldMk cId="1593458324" sldId="279"/>
            <ac:spMk id="3" creationId="{EE71AF41-2B6C-4C15-8179-5C2D0E2CE4E3}"/>
          </ac:spMkLst>
        </pc:spChg>
      </pc:sldChg>
      <pc:sldChg chg="del">
        <pc:chgData name="Johnson, Chad" userId="29e26967-ee32-4210-a1e6-19e5305e9c5f" providerId="ADAL" clId="{03A930F8-DB54-45F8-A324-66A3A3C324E4}" dt="2020-02-19T14:15:26.886" v="33" actId="47"/>
        <pc:sldMkLst>
          <pc:docMk/>
          <pc:sldMk cId="2612078200" sldId="279"/>
        </pc:sldMkLst>
      </pc:sldChg>
      <pc:sldChg chg="addSp modSp add mod">
        <pc:chgData name="Johnson, Chad" userId="29e26967-ee32-4210-a1e6-19e5305e9c5f" providerId="ADAL" clId="{03A930F8-DB54-45F8-A324-66A3A3C324E4}" dt="2020-02-19T20:44:09.124" v="8894" actId="20577"/>
        <pc:sldMkLst>
          <pc:docMk/>
          <pc:sldMk cId="2590165563" sldId="280"/>
        </pc:sldMkLst>
        <pc:spChg chg="add mod">
          <ac:chgData name="Johnson, Chad" userId="29e26967-ee32-4210-a1e6-19e5305e9c5f" providerId="ADAL" clId="{03A930F8-DB54-45F8-A324-66A3A3C324E4}" dt="2020-02-19T20:44:03.947" v="8891" actId="313"/>
          <ac:spMkLst>
            <pc:docMk/>
            <pc:sldMk cId="2590165563" sldId="280"/>
            <ac:spMk id="2" creationId="{9FAC61F7-6970-459F-8B3A-D65BF54F0E0C}"/>
          </ac:spMkLst>
        </pc:spChg>
        <pc:spChg chg="add mod">
          <ac:chgData name="Johnson, Chad" userId="29e26967-ee32-4210-a1e6-19e5305e9c5f" providerId="ADAL" clId="{03A930F8-DB54-45F8-A324-66A3A3C324E4}" dt="2020-02-19T20:44:09.124" v="8894" actId="20577"/>
          <ac:spMkLst>
            <pc:docMk/>
            <pc:sldMk cId="2590165563" sldId="280"/>
            <ac:spMk id="3" creationId="{5C2B7AA6-D21F-4502-A63E-7D5CE0C939B0}"/>
          </ac:spMkLst>
        </pc:spChg>
      </pc:sldChg>
      <pc:sldChg chg="del">
        <pc:chgData name="Johnson, Chad" userId="29e26967-ee32-4210-a1e6-19e5305e9c5f" providerId="ADAL" clId="{03A930F8-DB54-45F8-A324-66A3A3C324E4}" dt="2020-02-19T14:15:26.886" v="33" actId="47"/>
        <pc:sldMkLst>
          <pc:docMk/>
          <pc:sldMk cId="3210022111" sldId="280"/>
        </pc:sldMkLst>
      </pc:sldChg>
      <pc:sldChg chg="del">
        <pc:chgData name="Johnson, Chad" userId="29e26967-ee32-4210-a1e6-19e5305e9c5f" providerId="ADAL" clId="{03A930F8-DB54-45F8-A324-66A3A3C324E4}" dt="2020-02-19T14:15:26.886" v="33" actId="47"/>
        <pc:sldMkLst>
          <pc:docMk/>
          <pc:sldMk cId="245320591" sldId="281"/>
        </pc:sldMkLst>
      </pc:sldChg>
      <pc:sldChg chg="addSp delSp modSp add mod">
        <pc:chgData name="Johnson, Chad" userId="29e26967-ee32-4210-a1e6-19e5305e9c5f" providerId="ADAL" clId="{03A930F8-DB54-45F8-A324-66A3A3C324E4}" dt="2020-02-19T20:04:31.069" v="7625"/>
        <pc:sldMkLst>
          <pc:docMk/>
          <pc:sldMk cId="1821352052" sldId="281"/>
        </pc:sldMkLst>
        <pc:spChg chg="del">
          <ac:chgData name="Johnson, Chad" userId="29e26967-ee32-4210-a1e6-19e5305e9c5f" providerId="ADAL" clId="{03A930F8-DB54-45F8-A324-66A3A3C324E4}" dt="2020-02-19T20:04:15.635" v="7620"/>
          <ac:spMkLst>
            <pc:docMk/>
            <pc:sldMk cId="1821352052" sldId="281"/>
            <ac:spMk id="2" creationId="{B9EE7BED-572B-47D1-9AB3-3C855C355EEB}"/>
          </ac:spMkLst>
        </pc:spChg>
        <pc:spChg chg="del">
          <ac:chgData name="Johnson, Chad" userId="29e26967-ee32-4210-a1e6-19e5305e9c5f" providerId="ADAL" clId="{03A930F8-DB54-45F8-A324-66A3A3C324E4}" dt="2020-02-19T20:04:15.635" v="7620"/>
          <ac:spMkLst>
            <pc:docMk/>
            <pc:sldMk cId="1821352052" sldId="281"/>
            <ac:spMk id="3" creationId="{031DF7FD-7B46-449A-9168-00F11F59CA22}"/>
          </ac:spMkLst>
        </pc:spChg>
        <pc:picChg chg="add mod">
          <ac:chgData name="Johnson, Chad" userId="29e26967-ee32-4210-a1e6-19e5305e9c5f" providerId="ADAL" clId="{03A930F8-DB54-45F8-A324-66A3A3C324E4}" dt="2020-02-19T20:04:31.069" v="7625"/>
          <ac:picMkLst>
            <pc:docMk/>
            <pc:sldMk cId="1821352052" sldId="281"/>
            <ac:picMk id="4" creationId="{5EF71DA7-5783-4DE7-BF80-38E2C5513445}"/>
          </ac:picMkLst>
        </pc:picChg>
      </pc:sldChg>
      <pc:sldChg chg="del">
        <pc:chgData name="Johnson, Chad" userId="29e26967-ee32-4210-a1e6-19e5305e9c5f" providerId="ADAL" clId="{03A930F8-DB54-45F8-A324-66A3A3C324E4}" dt="2020-02-19T14:15:26.886" v="33" actId="47"/>
        <pc:sldMkLst>
          <pc:docMk/>
          <pc:sldMk cId="2727109538" sldId="282"/>
        </pc:sldMkLst>
      </pc:sldChg>
      <pc:sldChg chg="modSp add mod ord">
        <pc:chgData name="Johnson, Chad" userId="29e26967-ee32-4210-a1e6-19e5305e9c5f" providerId="ADAL" clId="{03A930F8-DB54-45F8-A324-66A3A3C324E4}" dt="2020-02-19T20:08:53.048" v="7722" actId="255"/>
        <pc:sldMkLst>
          <pc:docMk/>
          <pc:sldMk cId="3951084828" sldId="282"/>
        </pc:sldMkLst>
        <pc:spChg chg="mod">
          <ac:chgData name="Johnson, Chad" userId="29e26967-ee32-4210-a1e6-19e5305e9c5f" providerId="ADAL" clId="{03A930F8-DB54-45F8-A324-66A3A3C324E4}" dt="2020-02-19T20:06:16.586" v="7672" actId="20577"/>
          <ac:spMkLst>
            <pc:docMk/>
            <pc:sldMk cId="3951084828" sldId="282"/>
            <ac:spMk id="2" creationId="{406C3A32-18D4-4712-BA18-CFAB3D33AC40}"/>
          </ac:spMkLst>
        </pc:spChg>
        <pc:spChg chg="mod">
          <ac:chgData name="Johnson, Chad" userId="29e26967-ee32-4210-a1e6-19e5305e9c5f" providerId="ADAL" clId="{03A930F8-DB54-45F8-A324-66A3A3C324E4}" dt="2020-02-19T20:08:53.048" v="7722" actId="255"/>
          <ac:spMkLst>
            <pc:docMk/>
            <pc:sldMk cId="3951084828" sldId="282"/>
            <ac:spMk id="3" creationId="{88CE249D-09F8-494B-84F9-2D0EC7C51D9C}"/>
          </ac:spMkLst>
        </pc:spChg>
      </pc:sldChg>
      <pc:sldChg chg="addSp modSp add mod">
        <pc:chgData name="Johnson, Chad" userId="29e26967-ee32-4210-a1e6-19e5305e9c5f" providerId="ADAL" clId="{03A930F8-DB54-45F8-A324-66A3A3C324E4}" dt="2020-02-19T20:18:24.594" v="7749" actId="6549"/>
        <pc:sldMkLst>
          <pc:docMk/>
          <pc:sldMk cId="1315517310" sldId="283"/>
        </pc:sldMkLst>
        <pc:spChg chg="add mod">
          <ac:chgData name="Johnson, Chad" userId="29e26967-ee32-4210-a1e6-19e5305e9c5f" providerId="ADAL" clId="{03A930F8-DB54-45F8-A324-66A3A3C324E4}" dt="2020-02-19T20:17:39.906" v="7741" actId="20577"/>
          <ac:spMkLst>
            <pc:docMk/>
            <pc:sldMk cId="1315517310" sldId="283"/>
            <ac:spMk id="2" creationId="{703A99AF-3636-4CF4-9F5D-017B9E361A8E}"/>
          </ac:spMkLst>
        </pc:spChg>
        <pc:spChg chg="add mod">
          <ac:chgData name="Johnson, Chad" userId="29e26967-ee32-4210-a1e6-19e5305e9c5f" providerId="ADAL" clId="{03A930F8-DB54-45F8-A324-66A3A3C324E4}" dt="2020-02-19T20:18:19.658" v="7748" actId="6549"/>
          <ac:spMkLst>
            <pc:docMk/>
            <pc:sldMk cId="1315517310" sldId="283"/>
            <ac:spMk id="3" creationId="{0C8FE333-F8AD-4237-9390-17943ECE6E33}"/>
          </ac:spMkLst>
        </pc:spChg>
        <pc:spChg chg="add mod">
          <ac:chgData name="Johnson, Chad" userId="29e26967-ee32-4210-a1e6-19e5305e9c5f" providerId="ADAL" clId="{03A930F8-DB54-45F8-A324-66A3A3C324E4}" dt="2020-02-19T20:18:24.594" v="7749" actId="6549"/>
          <ac:spMkLst>
            <pc:docMk/>
            <pc:sldMk cId="1315517310" sldId="283"/>
            <ac:spMk id="4" creationId="{15171C84-E56B-40CD-B635-C0A0C0075CC0}"/>
          </ac:spMkLst>
        </pc:spChg>
      </pc:sldChg>
      <pc:sldChg chg="del">
        <pc:chgData name="Johnson, Chad" userId="29e26967-ee32-4210-a1e6-19e5305e9c5f" providerId="ADAL" clId="{03A930F8-DB54-45F8-A324-66A3A3C324E4}" dt="2020-02-19T14:15:26.886" v="33" actId="47"/>
        <pc:sldMkLst>
          <pc:docMk/>
          <pc:sldMk cId="3001172536" sldId="283"/>
        </pc:sldMkLst>
      </pc:sldChg>
      <pc:sldChg chg="del">
        <pc:chgData name="Johnson, Chad" userId="29e26967-ee32-4210-a1e6-19e5305e9c5f" providerId="ADAL" clId="{03A930F8-DB54-45F8-A324-66A3A3C324E4}" dt="2020-02-19T14:15:26.886" v="33" actId="47"/>
        <pc:sldMkLst>
          <pc:docMk/>
          <pc:sldMk cId="986363681" sldId="284"/>
        </pc:sldMkLst>
      </pc:sldChg>
      <pc:sldChg chg="modSp add mod">
        <pc:chgData name="Johnson, Chad" userId="29e26967-ee32-4210-a1e6-19e5305e9c5f" providerId="ADAL" clId="{03A930F8-DB54-45F8-A324-66A3A3C324E4}" dt="2020-02-19T20:19:44.665" v="7770" actId="20577"/>
        <pc:sldMkLst>
          <pc:docMk/>
          <pc:sldMk cId="3662905527" sldId="284"/>
        </pc:sldMkLst>
        <pc:spChg chg="mod">
          <ac:chgData name="Johnson, Chad" userId="29e26967-ee32-4210-a1e6-19e5305e9c5f" providerId="ADAL" clId="{03A930F8-DB54-45F8-A324-66A3A3C324E4}" dt="2020-02-19T20:18:48.898" v="7754" actId="20577"/>
          <ac:spMkLst>
            <pc:docMk/>
            <pc:sldMk cId="3662905527" sldId="284"/>
            <ac:spMk id="2" creationId="{703A99AF-3636-4CF4-9F5D-017B9E361A8E}"/>
          </ac:spMkLst>
        </pc:spChg>
        <pc:spChg chg="mod">
          <ac:chgData name="Johnson, Chad" userId="29e26967-ee32-4210-a1e6-19e5305e9c5f" providerId="ADAL" clId="{03A930F8-DB54-45F8-A324-66A3A3C324E4}" dt="2020-02-19T20:19:44.665" v="7770" actId="20577"/>
          <ac:spMkLst>
            <pc:docMk/>
            <pc:sldMk cId="3662905527" sldId="284"/>
            <ac:spMk id="3" creationId="{0C8FE333-F8AD-4237-9390-17943ECE6E33}"/>
          </ac:spMkLst>
        </pc:spChg>
        <pc:spChg chg="mod">
          <ac:chgData name="Johnson, Chad" userId="29e26967-ee32-4210-a1e6-19e5305e9c5f" providerId="ADAL" clId="{03A930F8-DB54-45F8-A324-66A3A3C324E4}" dt="2020-02-19T20:19:19.667" v="7758" actId="255"/>
          <ac:spMkLst>
            <pc:docMk/>
            <pc:sldMk cId="3662905527" sldId="284"/>
            <ac:spMk id="4" creationId="{15171C84-E56B-40CD-B635-C0A0C0075CC0}"/>
          </ac:spMkLst>
        </pc:spChg>
      </pc:sldChg>
      <pc:sldChg chg="modSp add mod">
        <pc:chgData name="Johnson, Chad" userId="29e26967-ee32-4210-a1e6-19e5305e9c5f" providerId="ADAL" clId="{03A930F8-DB54-45F8-A324-66A3A3C324E4}" dt="2020-02-19T20:24:39.945" v="7898" actId="20577"/>
        <pc:sldMkLst>
          <pc:docMk/>
          <pc:sldMk cId="3419854303" sldId="285"/>
        </pc:sldMkLst>
        <pc:spChg chg="mod">
          <ac:chgData name="Johnson, Chad" userId="29e26967-ee32-4210-a1e6-19e5305e9c5f" providerId="ADAL" clId="{03A930F8-DB54-45F8-A324-66A3A3C324E4}" dt="2020-02-19T20:24:12.216" v="7843" actId="20577"/>
          <ac:spMkLst>
            <pc:docMk/>
            <pc:sldMk cId="3419854303" sldId="285"/>
            <ac:spMk id="2" creationId="{3B7CE3BB-7B9C-458B-9D53-883A53E6FDAC}"/>
          </ac:spMkLst>
        </pc:spChg>
        <pc:spChg chg="mod">
          <ac:chgData name="Johnson, Chad" userId="29e26967-ee32-4210-a1e6-19e5305e9c5f" providerId="ADAL" clId="{03A930F8-DB54-45F8-A324-66A3A3C324E4}" dt="2020-02-19T20:24:39.945" v="7898" actId="20577"/>
          <ac:spMkLst>
            <pc:docMk/>
            <pc:sldMk cId="3419854303" sldId="285"/>
            <ac:spMk id="3" creationId="{74C1D97B-0B83-4D38-A509-330E2ABF69F1}"/>
          </ac:spMkLst>
        </pc:spChg>
      </pc:sldChg>
      <pc:sldChg chg="del">
        <pc:chgData name="Johnson, Chad" userId="29e26967-ee32-4210-a1e6-19e5305e9c5f" providerId="ADAL" clId="{03A930F8-DB54-45F8-A324-66A3A3C324E4}" dt="2020-02-19T14:15:26.886" v="33" actId="47"/>
        <pc:sldMkLst>
          <pc:docMk/>
          <pc:sldMk cId="3919645606" sldId="285"/>
        </pc:sldMkLst>
      </pc:sldChg>
      <pc:sldChg chg="addSp modSp add del mod">
        <pc:chgData name="Johnson, Chad" userId="29e26967-ee32-4210-a1e6-19e5305e9c5f" providerId="ADAL" clId="{03A930F8-DB54-45F8-A324-66A3A3C324E4}" dt="2020-02-19T20:31:13.329" v="8103" actId="2696"/>
        <pc:sldMkLst>
          <pc:docMk/>
          <pc:sldMk cId="1240985779" sldId="286"/>
        </pc:sldMkLst>
        <pc:spChg chg="mod">
          <ac:chgData name="Johnson, Chad" userId="29e26967-ee32-4210-a1e6-19e5305e9c5f" providerId="ADAL" clId="{03A930F8-DB54-45F8-A324-66A3A3C324E4}" dt="2020-02-19T20:28:51.155" v="8089" actId="20577"/>
          <ac:spMkLst>
            <pc:docMk/>
            <pc:sldMk cId="1240985779" sldId="286"/>
            <ac:spMk id="2" creationId="{BEC7451E-7D1B-4FA1-A34A-41F153015E7D}"/>
          </ac:spMkLst>
        </pc:spChg>
        <pc:spChg chg="mod">
          <ac:chgData name="Johnson, Chad" userId="29e26967-ee32-4210-a1e6-19e5305e9c5f" providerId="ADAL" clId="{03A930F8-DB54-45F8-A324-66A3A3C324E4}" dt="2020-02-19T20:28:48.053" v="8083" actId="14100"/>
          <ac:spMkLst>
            <pc:docMk/>
            <pc:sldMk cId="1240985779" sldId="286"/>
            <ac:spMk id="3" creationId="{87B28982-43EB-4F8A-8816-2393240BD01E}"/>
          </ac:spMkLst>
        </pc:spChg>
        <pc:spChg chg="add mod">
          <ac:chgData name="Johnson, Chad" userId="29e26967-ee32-4210-a1e6-19e5305e9c5f" providerId="ADAL" clId="{03A930F8-DB54-45F8-A324-66A3A3C324E4}" dt="2020-02-19T20:29:10.891" v="8102" actId="20577"/>
          <ac:spMkLst>
            <pc:docMk/>
            <pc:sldMk cId="1240985779" sldId="286"/>
            <ac:spMk id="4" creationId="{8A5BC217-EF9E-4A4B-9438-211F41A06C7E}"/>
          </ac:spMkLst>
        </pc:spChg>
      </pc:sldChg>
      <pc:sldChg chg="del">
        <pc:chgData name="Johnson, Chad" userId="29e26967-ee32-4210-a1e6-19e5305e9c5f" providerId="ADAL" clId="{03A930F8-DB54-45F8-A324-66A3A3C324E4}" dt="2020-02-19T14:15:26.886" v="33" actId="47"/>
        <pc:sldMkLst>
          <pc:docMk/>
          <pc:sldMk cId="1536668429" sldId="286"/>
        </pc:sldMkLst>
      </pc:sldChg>
      <pc:sldChg chg="modSp add mod">
        <pc:chgData name="Johnson, Chad" userId="29e26967-ee32-4210-a1e6-19e5305e9c5f" providerId="ADAL" clId="{03A930F8-DB54-45F8-A324-66A3A3C324E4}" dt="2020-02-19T20:33:45.867" v="8419" actId="255"/>
        <pc:sldMkLst>
          <pc:docMk/>
          <pc:sldMk cId="1724515392" sldId="286"/>
        </pc:sldMkLst>
        <pc:spChg chg="mod">
          <ac:chgData name="Johnson, Chad" userId="29e26967-ee32-4210-a1e6-19e5305e9c5f" providerId="ADAL" clId="{03A930F8-DB54-45F8-A324-66A3A3C324E4}" dt="2020-02-19T20:31:55.828" v="8112" actId="20577"/>
          <ac:spMkLst>
            <pc:docMk/>
            <pc:sldMk cId="1724515392" sldId="286"/>
            <ac:spMk id="2" creationId="{361EE07F-C761-47EE-89E9-421DD5BFC0BA}"/>
          </ac:spMkLst>
        </pc:spChg>
        <pc:spChg chg="mod">
          <ac:chgData name="Johnson, Chad" userId="29e26967-ee32-4210-a1e6-19e5305e9c5f" providerId="ADAL" clId="{03A930F8-DB54-45F8-A324-66A3A3C324E4}" dt="2020-02-19T20:33:45.867" v="8419" actId="255"/>
          <ac:spMkLst>
            <pc:docMk/>
            <pc:sldMk cId="1724515392" sldId="286"/>
            <ac:spMk id="3" creationId="{0D12EAF4-5BFE-49FE-BD35-59A06BF058EC}"/>
          </ac:spMkLst>
        </pc:spChg>
      </pc:sldChg>
      <pc:sldChg chg="addSp delSp modSp add mod">
        <pc:chgData name="Johnson, Chad" userId="29e26967-ee32-4210-a1e6-19e5305e9c5f" providerId="ADAL" clId="{03A930F8-DB54-45F8-A324-66A3A3C324E4}" dt="2020-02-19T20:34:28.820" v="8425" actId="1076"/>
        <pc:sldMkLst>
          <pc:docMk/>
          <pc:sldMk cId="56941337" sldId="287"/>
        </pc:sldMkLst>
        <pc:picChg chg="add mod">
          <ac:chgData name="Johnson, Chad" userId="29e26967-ee32-4210-a1e6-19e5305e9c5f" providerId="ADAL" clId="{03A930F8-DB54-45F8-A324-66A3A3C324E4}" dt="2020-02-19T20:34:28.820" v="8425" actId="1076"/>
          <ac:picMkLst>
            <pc:docMk/>
            <pc:sldMk cId="56941337" sldId="287"/>
            <ac:picMk id="2" creationId="{88569EB3-356D-4C42-B90A-2F265F8E07C9}"/>
          </ac:picMkLst>
        </pc:picChg>
        <pc:picChg chg="del">
          <ac:chgData name="Johnson, Chad" userId="29e26967-ee32-4210-a1e6-19e5305e9c5f" providerId="ADAL" clId="{03A930F8-DB54-45F8-A324-66A3A3C324E4}" dt="2020-02-19T20:34:15.743" v="8421" actId="478"/>
          <ac:picMkLst>
            <pc:docMk/>
            <pc:sldMk cId="56941337" sldId="287"/>
            <ac:picMk id="4" creationId="{5342EB6D-4B7A-46DE-A393-E4908C38605C}"/>
          </ac:picMkLst>
        </pc:picChg>
      </pc:sldChg>
      <pc:sldChg chg="del">
        <pc:chgData name="Johnson, Chad" userId="29e26967-ee32-4210-a1e6-19e5305e9c5f" providerId="ADAL" clId="{03A930F8-DB54-45F8-A324-66A3A3C324E4}" dt="2020-02-19T14:15:26.886" v="33" actId="47"/>
        <pc:sldMkLst>
          <pc:docMk/>
          <pc:sldMk cId="560408191" sldId="287"/>
        </pc:sldMkLst>
      </pc:sldChg>
      <pc:sldChg chg="del">
        <pc:chgData name="Johnson, Chad" userId="29e26967-ee32-4210-a1e6-19e5305e9c5f" providerId="ADAL" clId="{03A930F8-DB54-45F8-A324-66A3A3C324E4}" dt="2020-02-19T14:15:26.886" v="33" actId="47"/>
        <pc:sldMkLst>
          <pc:docMk/>
          <pc:sldMk cId="73247772" sldId="288"/>
        </pc:sldMkLst>
      </pc:sldChg>
      <pc:sldChg chg="modSp add mod">
        <pc:chgData name="Johnson, Chad" userId="29e26967-ee32-4210-a1e6-19e5305e9c5f" providerId="ADAL" clId="{03A930F8-DB54-45F8-A324-66A3A3C324E4}" dt="2020-02-19T20:37:38.809" v="8702" actId="20577"/>
        <pc:sldMkLst>
          <pc:docMk/>
          <pc:sldMk cId="1885183461" sldId="288"/>
        </pc:sldMkLst>
        <pc:spChg chg="mod">
          <ac:chgData name="Johnson, Chad" userId="29e26967-ee32-4210-a1e6-19e5305e9c5f" providerId="ADAL" clId="{03A930F8-DB54-45F8-A324-66A3A3C324E4}" dt="2020-02-19T20:35:22.839" v="8450" actId="20577"/>
          <ac:spMkLst>
            <pc:docMk/>
            <pc:sldMk cId="1885183461" sldId="288"/>
            <ac:spMk id="2" creationId="{29620443-DB80-4924-8815-A94F60A1713F}"/>
          </ac:spMkLst>
        </pc:spChg>
        <pc:spChg chg="mod">
          <ac:chgData name="Johnson, Chad" userId="29e26967-ee32-4210-a1e6-19e5305e9c5f" providerId="ADAL" clId="{03A930F8-DB54-45F8-A324-66A3A3C324E4}" dt="2020-02-19T20:37:38.809" v="8702" actId="20577"/>
          <ac:spMkLst>
            <pc:docMk/>
            <pc:sldMk cId="1885183461" sldId="288"/>
            <ac:spMk id="3" creationId="{C21F5A8D-0D15-481E-BF69-A1CFCEF318C8}"/>
          </ac:spMkLst>
        </pc:spChg>
      </pc:sldChg>
      <pc:sldChg chg="modSp add mod">
        <pc:chgData name="Johnson, Chad" userId="29e26967-ee32-4210-a1e6-19e5305e9c5f" providerId="ADAL" clId="{03A930F8-DB54-45F8-A324-66A3A3C324E4}" dt="2020-02-19T20:42:19.924" v="8890" actId="255"/>
        <pc:sldMkLst>
          <pc:docMk/>
          <pc:sldMk cId="1657500927" sldId="289"/>
        </pc:sldMkLst>
        <pc:spChg chg="mod">
          <ac:chgData name="Johnson, Chad" userId="29e26967-ee32-4210-a1e6-19e5305e9c5f" providerId="ADAL" clId="{03A930F8-DB54-45F8-A324-66A3A3C324E4}" dt="2020-02-19T20:38:53.913" v="8719" actId="20577"/>
          <ac:spMkLst>
            <pc:docMk/>
            <pc:sldMk cId="1657500927" sldId="289"/>
            <ac:spMk id="2" creationId="{909C6BE3-6066-4EB0-923C-61FB33FC0291}"/>
          </ac:spMkLst>
        </pc:spChg>
        <pc:spChg chg="mod">
          <ac:chgData name="Johnson, Chad" userId="29e26967-ee32-4210-a1e6-19e5305e9c5f" providerId="ADAL" clId="{03A930F8-DB54-45F8-A324-66A3A3C324E4}" dt="2020-02-19T20:42:19.924" v="8890" actId="255"/>
          <ac:spMkLst>
            <pc:docMk/>
            <pc:sldMk cId="1657500927" sldId="289"/>
            <ac:spMk id="3" creationId="{0B06A334-DA75-4D93-A334-11599340840F}"/>
          </ac:spMkLst>
        </pc:spChg>
      </pc:sldChg>
      <pc:sldChg chg="del">
        <pc:chgData name="Johnson, Chad" userId="29e26967-ee32-4210-a1e6-19e5305e9c5f" providerId="ADAL" clId="{03A930F8-DB54-45F8-A324-66A3A3C324E4}" dt="2020-02-19T14:15:26.886" v="33" actId="47"/>
        <pc:sldMkLst>
          <pc:docMk/>
          <pc:sldMk cId="2416504245" sldId="289"/>
        </pc:sldMkLst>
      </pc:sldChg>
      <pc:sldChg chg="modSp add mod">
        <pc:chgData name="Johnson, Chad" userId="29e26967-ee32-4210-a1e6-19e5305e9c5f" providerId="ADAL" clId="{03A930F8-DB54-45F8-A324-66A3A3C324E4}" dt="2020-02-19T21:01:32.926" v="9669" actId="20577"/>
        <pc:sldMkLst>
          <pc:docMk/>
          <pc:sldMk cId="185878388" sldId="290"/>
        </pc:sldMkLst>
        <pc:spChg chg="mod">
          <ac:chgData name="Johnson, Chad" userId="29e26967-ee32-4210-a1e6-19e5305e9c5f" providerId="ADAL" clId="{03A930F8-DB54-45F8-A324-66A3A3C324E4}" dt="2020-02-19T21:01:32.926" v="9669" actId="20577"/>
          <ac:spMkLst>
            <pc:docMk/>
            <pc:sldMk cId="185878388" sldId="290"/>
            <ac:spMk id="2" creationId="{55CA0173-3EA0-4C01-87AD-55DF22EBB3F7}"/>
          </ac:spMkLst>
        </pc:spChg>
        <pc:spChg chg="mod">
          <ac:chgData name="Johnson, Chad" userId="29e26967-ee32-4210-a1e6-19e5305e9c5f" providerId="ADAL" clId="{03A930F8-DB54-45F8-A324-66A3A3C324E4}" dt="2020-02-19T20:59:18.842" v="9668" actId="255"/>
          <ac:spMkLst>
            <pc:docMk/>
            <pc:sldMk cId="185878388" sldId="290"/>
            <ac:spMk id="3" creationId="{E8BE8309-D459-4D95-9B8D-8D75831356F8}"/>
          </ac:spMkLst>
        </pc:spChg>
      </pc:sldChg>
      <pc:sldChg chg="del">
        <pc:chgData name="Johnson, Chad" userId="29e26967-ee32-4210-a1e6-19e5305e9c5f" providerId="ADAL" clId="{03A930F8-DB54-45F8-A324-66A3A3C324E4}" dt="2020-02-19T14:15:26.886" v="33" actId="47"/>
        <pc:sldMkLst>
          <pc:docMk/>
          <pc:sldMk cId="3392651501" sldId="290"/>
        </pc:sldMkLst>
      </pc:sldChg>
      <pc:sldChg chg="del">
        <pc:chgData name="Johnson, Chad" userId="29e26967-ee32-4210-a1e6-19e5305e9c5f" providerId="ADAL" clId="{03A930F8-DB54-45F8-A324-66A3A3C324E4}" dt="2020-02-19T14:15:26.886" v="33" actId="47"/>
        <pc:sldMkLst>
          <pc:docMk/>
          <pc:sldMk cId="368591423" sldId="291"/>
        </pc:sldMkLst>
      </pc:sldChg>
      <pc:sldChg chg="modSp add mod">
        <pc:chgData name="Johnson, Chad" userId="29e26967-ee32-4210-a1e6-19e5305e9c5f" providerId="ADAL" clId="{03A930F8-DB54-45F8-A324-66A3A3C324E4}" dt="2020-02-19T21:32:19.149" v="9872" actId="33524"/>
        <pc:sldMkLst>
          <pc:docMk/>
          <pc:sldMk cId="2015360061" sldId="291"/>
        </pc:sldMkLst>
        <pc:spChg chg="mod">
          <ac:chgData name="Johnson, Chad" userId="29e26967-ee32-4210-a1e6-19e5305e9c5f" providerId="ADAL" clId="{03A930F8-DB54-45F8-A324-66A3A3C324E4}" dt="2020-02-19T21:30:32.293" v="9713" actId="20577"/>
          <ac:spMkLst>
            <pc:docMk/>
            <pc:sldMk cId="2015360061" sldId="291"/>
            <ac:spMk id="2" creationId="{DE15BD9E-1A74-40E2-B272-62CCB9E34317}"/>
          </ac:spMkLst>
        </pc:spChg>
        <pc:spChg chg="mod">
          <ac:chgData name="Johnson, Chad" userId="29e26967-ee32-4210-a1e6-19e5305e9c5f" providerId="ADAL" clId="{03A930F8-DB54-45F8-A324-66A3A3C324E4}" dt="2020-02-19T21:32:19.149" v="9872" actId="33524"/>
          <ac:spMkLst>
            <pc:docMk/>
            <pc:sldMk cId="2015360061" sldId="291"/>
            <ac:spMk id="3" creationId="{3D720CEA-9C1A-4D57-A4E6-4F6E7F90A7F2}"/>
          </ac:spMkLst>
        </pc:spChg>
      </pc:sldChg>
      <pc:sldChg chg="del">
        <pc:chgData name="Johnson, Chad" userId="29e26967-ee32-4210-a1e6-19e5305e9c5f" providerId="ADAL" clId="{03A930F8-DB54-45F8-A324-66A3A3C324E4}" dt="2020-02-19T14:15:26.886" v="33" actId="47"/>
        <pc:sldMkLst>
          <pc:docMk/>
          <pc:sldMk cId="503328262" sldId="292"/>
        </pc:sldMkLst>
      </pc:sldChg>
      <pc:sldChg chg="del">
        <pc:chgData name="Johnson, Chad" userId="29e26967-ee32-4210-a1e6-19e5305e9c5f" providerId="ADAL" clId="{03A930F8-DB54-45F8-A324-66A3A3C324E4}" dt="2020-02-19T14:15:26.886" v="33" actId="47"/>
        <pc:sldMkLst>
          <pc:docMk/>
          <pc:sldMk cId="2970331600" sldId="293"/>
        </pc:sldMkLst>
      </pc:sldChg>
      <pc:sldChg chg="del">
        <pc:chgData name="Johnson, Chad" userId="29e26967-ee32-4210-a1e6-19e5305e9c5f" providerId="ADAL" clId="{03A930F8-DB54-45F8-A324-66A3A3C324E4}" dt="2020-02-19T14:15:26.886" v="33" actId="47"/>
        <pc:sldMkLst>
          <pc:docMk/>
          <pc:sldMk cId="794058335" sldId="294"/>
        </pc:sldMkLst>
      </pc:sldChg>
    </pc:docChg>
  </pc:docChgLst>
  <pc:docChgLst>
    <pc:chgData name="Johnson, Chad" userId="29e26967-ee32-4210-a1e6-19e5305e9c5f" providerId="ADAL" clId="{4646B135-2D58-4D5D-BD96-2EFC464EE0E7}"/>
    <pc:docChg chg="undo custSel addSld delSld modSld sldOrd addSection delSection modSection">
      <pc:chgData name="Johnson, Chad" userId="29e26967-ee32-4210-a1e6-19e5305e9c5f" providerId="ADAL" clId="{4646B135-2D58-4D5D-BD96-2EFC464EE0E7}" dt="2020-02-17T14:31:41.464" v="5330" actId="1076"/>
      <pc:docMkLst>
        <pc:docMk/>
      </pc:docMkLst>
      <pc:sldChg chg="addSp delSp modSp mod">
        <pc:chgData name="Johnson, Chad" userId="29e26967-ee32-4210-a1e6-19e5305e9c5f" providerId="ADAL" clId="{4646B135-2D58-4D5D-BD96-2EFC464EE0E7}" dt="2020-02-13T21:34:35.051" v="45" actId="14100"/>
        <pc:sldMkLst>
          <pc:docMk/>
          <pc:sldMk cId="2762506819" sldId="256"/>
        </pc:sldMkLst>
        <pc:spChg chg="mod">
          <ac:chgData name="Johnson, Chad" userId="29e26967-ee32-4210-a1e6-19e5305e9c5f" providerId="ADAL" clId="{4646B135-2D58-4D5D-BD96-2EFC464EE0E7}" dt="2020-02-13T21:34:35.051" v="45" actId="14100"/>
          <ac:spMkLst>
            <pc:docMk/>
            <pc:sldMk cId="2762506819" sldId="256"/>
            <ac:spMk id="2" creationId="{D159C024-82D3-43B7-8864-1EB020588252}"/>
          </ac:spMkLst>
        </pc:spChg>
        <pc:picChg chg="add mod">
          <ac:chgData name="Johnson, Chad" userId="29e26967-ee32-4210-a1e6-19e5305e9c5f" providerId="ADAL" clId="{4646B135-2D58-4D5D-BD96-2EFC464EE0E7}" dt="2020-02-13T21:34:08.134" v="6"/>
          <ac:picMkLst>
            <pc:docMk/>
            <pc:sldMk cId="2762506819" sldId="256"/>
            <ac:picMk id="3" creationId="{F9029FC8-2D3D-45C5-AAF0-16E12A7D2AD7}"/>
          </ac:picMkLst>
        </pc:picChg>
        <pc:picChg chg="del">
          <ac:chgData name="Johnson, Chad" userId="29e26967-ee32-4210-a1e6-19e5305e9c5f" providerId="ADAL" clId="{4646B135-2D58-4D5D-BD96-2EFC464EE0E7}" dt="2020-02-13T21:33:53.256" v="1" actId="478"/>
          <ac:picMkLst>
            <pc:docMk/>
            <pc:sldMk cId="2762506819" sldId="256"/>
            <ac:picMk id="1026" creationId="{B1688F87-AC5C-4D0C-A144-035EBEEEA758}"/>
          </ac:picMkLst>
        </pc:picChg>
      </pc:sldChg>
      <pc:sldChg chg="addSp delSp modSp mod">
        <pc:chgData name="Johnson, Chad" userId="29e26967-ee32-4210-a1e6-19e5305e9c5f" providerId="ADAL" clId="{4646B135-2D58-4D5D-BD96-2EFC464EE0E7}" dt="2020-02-14T14:18:57.406" v="476" actId="20577"/>
        <pc:sldMkLst>
          <pc:docMk/>
          <pc:sldMk cId="1520653543" sldId="257"/>
        </pc:sldMkLst>
        <pc:spChg chg="mod">
          <ac:chgData name="Johnson, Chad" userId="29e26967-ee32-4210-a1e6-19e5305e9c5f" providerId="ADAL" clId="{4646B135-2D58-4D5D-BD96-2EFC464EE0E7}" dt="2020-02-13T21:37:26.270" v="66" actId="20577"/>
          <ac:spMkLst>
            <pc:docMk/>
            <pc:sldMk cId="1520653543" sldId="257"/>
            <ac:spMk id="2" creationId="{8C98360E-8190-4BC6-9FC2-11139E542192}"/>
          </ac:spMkLst>
        </pc:spChg>
        <pc:spChg chg="mod">
          <ac:chgData name="Johnson, Chad" userId="29e26967-ee32-4210-a1e6-19e5305e9c5f" providerId="ADAL" clId="{4646B135-2D58-4D5D-BD96-2EFC464EE0E7}" dt="2020-02-14T14:18:57.406" v="476" actId="20577"/>
          <ac:spMkLst>
            <pc:docMk/>
            <pc:sldMk cId="1520653543" sldId="257"/>
            <ac:spMk id="3" creationId="{6726F960-BE1D-4903-BC72-7F73961FDB5B}"/>
          </ac:spMkLst>
        </pc:spChg>
        <pc:picChg chg="add del">
          <ac:chgData name="Johnson, Chad" userId="29e26967-ee32-4210-a1e6-19e5305e9c5f" providerId="ADAL" clId="{4646B135-2D58-4D5D-BD96-2EFC464EE0E7}" dt="2020-02-14T14:16:59.911" v="236" actId="478"/>
          <ac:picMkLst>
            <pc:docMk/>
            <pc:sldMk cId="1520653543" sldId="257"/>
            <ac:picMk id="2050" creationId="{1543C568-0B94-4474-89D0-140D46875CEC}"/>
          </ac:picMkLst>
        </pc:picChg>
      </pc:sldChg>
      <pc:sldChg chg="addSp delSp modSp add mod">
        <pc:chgData name="Johnson, Chad" userId="29e26967-ee32-4210-a1e6-19e5305e9c5f" providerId="ADAL" clId="{4646B135-2D58-4D5D-BD96-2EFC464EE0E7}" dt="2020-02-14T14:17:40.559" v="313" actId="478"/>
        <pc:sldMkLst>
          <pc:docMk/>
          <pc:sldMk cId="792580440" sldId="258"/>
        </pc:sldMkLst>
        <pc:spChg chg="del">
          <ac:chgData name="Johnson, Chad" userId="29e26967-ee32-4210-a1e6-19e5305e9c5f" providerId="ADAL" clId="{4646B135-2D58-4D5D-BD96-2EFC464EE0E7}" dt="2020-02-14T14:17:36.085" v="310" actId="478"/>
          <ac:spMkLst>
            <pc:docMk/>
            <pc:sldMk cId="792580440" sldId="258"/>
            <ac:spMk id="2" creationId="{8C98360E-8190-4BC6-9FC2-11139E542192}"/>
          </ac:spMkLst>
        </pc:spChg>
        <pc:spChg chg="del">
          <ac:chgData name="Johnson, Chad" userId="29e26967-ee32-4210-a1e6-19e5305e9c5f" providerId="ADAL" clId="{4646B135-2D58-4D5D-BD96-2EFC464EE0E7}" dt="2020-02-14T14:17:39.896" v="312" actId="478"/>
          <ac:spMkLst>
            <pc:docMk/>
            <pc:sldMk cId="792580440" sldId="258"/>
            <ac:spMk id="3" creationId="{6726F960-BE1D-4903-BC72-7F73961FDB5B}"/>
          </ac:spMkLst>
        </pc:spChg>
        <pc:spChg chg="add del mod">
          <ac:chgData name="Johnson, Chad" userId="29e26967-ee32-4210-a1e6-19e5305e9c5f" providerId="ADAL" clId="{4646B135-2D58-4D5D-BD96-2EFC464EE0E7}" dt="2020-02-14T14:17:37.494" v="311" actId="478"/>
          <ac:spMkLst>
            <pc:docMk/>
            <pc:sldMk cId="792580440" sldId="258"/>
            <ac:spMk id="5" creationId="{2AAF73F9-86DE-4C2B-B2F7-38CC0AE12F78}"/>
          </ac:spMkLst>
        </pc:spChg>
        <pc:spChg chg="add del mod">
          <ac:chgData name="Johnson, Chad" userId="29e26967-ee32-4210-a1e6-19e5305e9c5f" providerId="ADAL" clId="{4646B135-2D58-4D5D-BD96-2EFC464EE0E7}" dt="2020-02-14T14:17:40.559" v="313" actId="478"/>
          <ac:spMkLst>
            <pc:docMk/>
            <pc:sldMk cId="792580440" sldId="258"/>
            <ac:spMk id="7" creationId="{C8E46CBF-BFF7-4CCE-BAEA-40D856081FC8}"/>
          </ac:spMkLst>
        </pc:spChg>
      </pc:sldChg>
      <pc:sldChg chg="add del">
        <pc:chgData name="Johnson, Chad" userId="29e26967-ee32-4210-a1e6-19e5305e9c5f" providerId="ADAL" clId="{4646B135-2D58-4D5D-BD96-2EFC464EE0E7}" dt="2020-02-14T14:16:54.673" v="234"/>
        <pc:sldMkLst>
          <pc:docMk/>
          <pc:sldMk cId="1572352409" sldId="258"/>
        </pc:sldMkLst>
      </pc:sldChg>
      <pc:sldChg chg="del">
        <pc:chgData name="Johnson, Chad" userId="29e26967-ee32-4210-a1e6-19e5305e9c5f" providerId="ADAL" clId="{4646B135-2D58-4D5D-BD96-2EFC464EE0E7}" dt="2020-02-13T21:32:51.406" v="0" actId="47"/>
        <pc:sldMkLst>
          <pc:docMk/>
          <pc:sldMk cId="2141357888" sldId="258"/>
        </pc:sldMkLst>
      </pc:sldChg>
      <pc:sldChg chg="del">
        <pc:chgData name="Johnson, Chad" userId="29e26967-ee32-4210-a1e6-19e5305e9c5f" providerId="ADAL" clId="{4646B135-2D58-4D5D-BD96-2EFC464EE0E7}" dt="2020-02-13T21:32:51.406" v="0" actId="47"/>
        <pc:sldMkLst>
          <pc:docMk/>
          <pc:sldMk cId="620839656" sldId="259"/>
        </pc:sldMkLst>
      </pc:sldChg>
      <pc:sldChg chg="modSp add mod">
        <pc:chgData name="Johnson, Chad" userId="29e26967-ee32-4210-a1e6-19e5305e9c5f" providerId="ADAL" clId="{4646B135-2D58-4D5D-BD96-2EFC464EE0E7}" dt="2020-02-14T14:27:31.142" v="1174" actId="20577"/>
        <pc:sldMkLst>
          <pc:docMk/>
          <pc:sldMk cId="2278947287" sldId="259"/>
        </pc:sldMkLst>
        <pc:spChg chg="mod">
          <ac:chgData name="Johnson, Chad" userId="29e26967-ee32-4210-a1e6-19e5305e9c5f" providerId="ADAL" clId="{4646B135-2D58-4D5D-BD96-2EFC464EE0E7}" dt="2020-02-14T14:20:36.880" v="518" actId="5793"/>
          <ac:spMkLst>
            <pc:docMk/>
            <pc:sldMk cId="2278947287" sldId="259"/>
            <ac:spMk id="2" creationId="{9D73E72E-BDEA-43F3-9AFC-D7556A55D335}"/>
          </ac:spMkLst>
        </pc:spChg>
        <pc:spChg chg="mod">
          <ac:chgData name="Johnson, Chad" userId="29e26967-ee32-4210-a1e6-19e5305e9c5f" providerId="ADAL" clId="{4646B135-2D58-4D5D-BD96-2EFC464EE0E7}" dt="2020-02-14T14:27:31.142" v="1174" actId="20577"/>
          <ac:spMkLst>
            <pc:docMk/>
            <pc:sldMk cId="2278947287" sldId="259"/>
            <ac:spMk id="3" creationId="{802A7680-6583-407E-9AC1-18157BFFB42A}"/>
          </ac:spMkLst>
        </pc:spChg>
      </pc:sldChg>
      <pc:sldChg chg="del">
        <pc:chgData name="Johnson, Chad" userId="29e26967-ee32-4210-a1e6-19e5305e9c5f" providerId="ADAL" clId="{4646B135-2D58-4D5D-BD96-2EFC464EE0E7}" dt="2020-02-13T21:32:51.406" v="0" actId="47"/>
        <pc:sldMkLst>
          <pc:docMk/>
          <pc:sldMk cId="1260143740" sldId="260"/>
        </pc:sldMkLst>
      </pc:sldChg>
      <pc:sldChg chg="modSp add mod ord">
        <pc:chgData name="Johnson, Chad" userId="29e26967-ee32-4210-a1e6-19e5305e9c5f" providerId="ADAL" clId="{4646B135-2D58-4D5D-BD96-2EFC464EE0E7}" dt="2020-02-14T15:04:26.771" v="2146"/>
        <pc:sldMkLst>
          <pc:docMk/>
          <pc:sldMk cId="3444993332" sldId="260"/>
        </pc:sldMkLst>
        <pc:spChg chg="mod">
          <ac:chgData name="Johnson, Chad" userId="29e26967-ee32-4210-a1e6-19e5305e9c5f" providerId="ADAL" clId="{4646B135-2D58-4D5D-BD96-2EFC464EE0E7}" dt="2020-02-14T14:27:37.549" v="1199" actId="20577"/>
          <ac:spMkLst>
            <pc:docMk/>
            <pc:sldMk cId="3444993332" sldId="260"/>
            <ac:spMk id="2" creationId="{C4ED9898-FD41-4286-80A5-905446D07842}"/>
          </ac:spMkLst>
        </pc:spChg>
        <pc:spChg chg="mod">
          <ac:chgData name="Johnson, Chad" userId="29e26967-ee32-4210-a1e6-19e5305e9c5f" providerId="ADAL" clId="{4646B135-2D58-4D5D-BD96-2EFC464EE0E7}" dt="2020-02-14T14:32:30.851" v="1508" actId="255"/>
          <ac:spMkLst>
            <pc:docMk/>
            <pc:sldMk cId="3444993332" sldId="260"/>
            <ac:spMk id="3" creationId="{D2A0AEBC-B7D2-4D80-95E7-D328034E1071}"/>
          </ac:spMkLst>
        </pc:spChg>
      </pc:sldChg>
      <pc:sldChg chg="del">
        <pc:chgData name="Johnson, Chad" userId="29e26967-ee32-4210-a1e6-19e5305e9c5f" providerId="ADAL" clId="{4646B135-2D58-4D5D-BD96-2EFC464EE0E7}" dt="2020-02-13T21:32:51.406" v="0" actId="47"/>
        <pc:sldMkLst>
          <pc:docMk/>
          <pc:sldMk cId="1415096435" sldId="261"/>
        </pc:sldMkLst>
      </pc:sldChg>
      <pc:sldChg chg="addSp delSp modSp add mod modAnim">
        <pc:chgData name="Johnson, Chad" userId="29e26967-ee32-4210-a1e6-19e5305e9c5f" providerId="ADAL" clId="{4646B135-2D58-4D5D-BD96-2EFC464EE0E7}" dt="2020-02-17T14:05:17.386" v="5289" actId="20577"/>
        <pc:sldMkLst>
          <pc:docMk/>
          <pc:sldMk cId="3653298818" sldId="261"/>
        </pc:sldMkLst>
        <pc:spChg chg="mod">
          <ac:chgData name="Johnson, Chad" userId="29e26967-ee32-4210-a1e6-19e5305e9c5f" providerId="ADAL" clId="{4646B135-2D58-4D5D-BD96-2EFC464EE0E7}" dt="2020-02-14T17:35:35.788" v="2632" actId="20577"/>
          <ac:spMkLst>
            <pc:docMk/>
            <pc:sldMk cId="3653298818" sldId="261"/>
            <ac:spMk id="2" creationId="{002998BD-D0D8-48C3-9EAE-FB6BBF7778D1}"/>
          </ac:spMkLst>
        </pc:spChg>
        <pc:spChg chg="mod">
          <ac:chgData name="Johnson, Chad" userId="29e26967-ee32-4210-a1e6-19e5305e9c5f" providerId="ADAL" clId="{4646B135-2D58-4D5D-BD96-2EFC464EE0E7}" dt="2020-02-17T14:05:17.386" v="5289" actId="20577"/>
          <ac:spMkLst>
            <pc:docMk/>
            <pc:sldMk cId="3653298818" sldId="261"/>
            <ac:spMk id="3" creationId="{FFEF6ED6-DE08-4EFD-8775-A43CFEB45A58}"/>
          </ac:spMkLst>
        </pc:spChg>
        <pc:picChg chg="add del mod">
          <ac:chgData name="Johnson, Chad" userId="29e26967-ee32-4210-a1e6-19e5305e9c5f" providerId="ADAL" clId="{4646B135-2D58-4D5D-BD96-2EFC464EE0E7}" dt="2020-02-14T14:43:48.513" v="1596" actId="478"/>
          <ac:picMkLst>
            <pc:docMk/>
            <pc:sldMk cId="3653298818" sldId="261"/>
            <ac:picMk id="9218" creationId="{CE6F7E9B-CD5B-4B45-8CA9-79A9193968EC}"/>
          </ac:picMkLst>
        </pc:picChg>
        <pc:picChg chg="add del mod">
          <ac:chgData name="Johnson, Chad" userId="29e26967-ee32-4210-a1e6-19e5305e9c5f" providerId="ADAL" clId="{4646B135-2D58-4D5D-BD96-2EFC464EE0E7}" dt="2020-02-14T17:35:38.467" v="2633" actId="478"/>
          <ac:picMkLst>
            <pc:docMk/>
            <pc:sldMk cId="3653298818" sldId="261"/>
            <ac:picMk id="9220" creationId="{4DEC04E6-E2B9-4BFE-B627-E4F5592E402D}"/>
          </ac:picMkLst>
        </pc:picChg>
        <pc:picChg chg="add mod">
          <ac:chgData name="Johnson, Chad" userId="29e26967-ee32-4210-a1e6-19e5305e9c5f" providerId="ADAL" clId="{4646B135-2D58-4D5D-BD96-2EFC464EE0E7}" dt="2020-02-14T20:49:48.975" v="3002" actId="1076"/>
          <ac:picMkLst>
            <pc:docMk/>
            <pc:sldMk cId="3653298818" sldId="261"/>
            <ac:picMk id="9222" creationId="{0110B2B8-FACE-41F2-AA16-6C5949C5E7C0}"/>
          </ac:picMkLst>
        </pc:picChg>
        <pc:picChg chg="add mod">
          <ac:chgData name="Johnson, Chad" userId="29e26967-ee32-4210-a1e6-19e5305e9c5f" providerId="ADAL" clId="{4646B135-2D58-4D5D-BD96-2EFC464EE0E7}" dt="2020-02-14T20:49:59.561" v="3005" actId="1076"/>
          <ac:picMkLst>
            <pc:docMk/>
            <pc:sldMk cId="3653298818" sldId="261"/>
            <ac:picMk id="9224" creationId="{633110E0-8960-4166-855E-0276FE364DA3}"/>
          </ac:picMkLst>
        </pc:picChg>
        <pc:picChg chg="add mod">
          <ac:chgData name="Johnson, Chad" userId="29e26967-ee32-4210-a1e6-19e5305e9c5f" providerId="ADAL" clId="{4646B135-2D58-4D5D-BD96-2EFC464EE0E7}" dt="2020-02-14T20:50:09.421" v="3009" actId="14100"/>
          <ac:picMkLst>
            <pc:docMk/>
            <pc:sldMk cId="3653298818" sldId="261"/>
            <ac:picMk id="9226" creationId="{292FF35B-5751-4E78-A68F-967B2E852EFC}"/>
          </ac:picMkLst>
        </pc:picChg>
      </pc:sldChg>
      <pc:sldChg chg="addSp delSp modSp add mod ord">
        <pc:chgData name="Johnson, Chad" userId="29e26967-ee32-4210-a1e6-19e5305e9c5f" providerId="ADAL" clId="{4646B135-2D58-4D5D-BD96-2EFC464EE0E7}" dt="2020-02-14T21:26:38.740" v="4307"/>
        <pc:sldMkLst>
          <pc:docMk/>
          <pc:sldMk cId="675361043" sldId="262"/>
        </pc:sldMkLst>
        <pc:spChg chg="mod">
          <ac:chgData name="Johnson, Chad" userId="29e26967-ee32-4210-a1e6-19e5305e9c5f" providerId="ADAL" clId="{4646B135-2D58-4D5D-BD96-2EFC464EE0E7}" dt="2020-02-14T14:34:12.777" v="1551" actId="20577"/>
          <ac:spMkLst>
            <pc:docMk/>
            <pc:sldMk cId="675361043" sldId="262"/>
            <ac:spMk id="2" creationId="{002998BD-D0D8-48C3-9EAE-FB6BBF7778D1}"/>
          </ac:spMkLst>
        </pc:spChg>
        <pc:spChg chg="mod">
          <ac:chgData name="Johnson, Chad" userId="29e26967-ee32-4210-a1e6-19e5305e9c5f" providerId="ADAL" clId="{4646B135-2D58-4D5D-BD96-2EFC464EE0E7}" dt="2020-02-14T21:26:33.497" v="4306" actId="14100"/>
          <ac:spMkLst>
            <pc:docMk/>
            <pc:sldMk cId="675361043" sldId="262"/>
            <ac:spMk id="3" creationId="{FFEF6ED6-DE08-4EFD-8775-A43CFEB45A58}"/>
          </ac:spMkLst>
        </pc:spChg>
        <pc:picChg chg="add del">
          <ac:chgData name="Johnson, Chad" userId="29e26967-ee32-4210-a1e6-19e5305e9c5f" providerId="ADAL" clId="{4646B135-2D58-4D5D-BD96-2EFC464EE0E7}" dt="2020-02-14T14:34:06.385" v="1538"/>
          <ac:picMkLst>
            <pc:docMk/>
            <pc:sldMk cId="675361043" sldId="262"/>
            <ac:picMk id="3074" creationId="{3AC93904-50D1-4EDB-823C-BD486B3B2D7C}"/>
          </ac:picMkLst>
        </pc:picChg>
        <pc:picChg chg="add del">
          <ac:chgData name="Johnson, Chad" userId="29e26967-ee32-4210-a1e6-19e5305e9c5f" providerId="ADAL" clId="{4646B135-2D58-4D5D-BD96-2EFC464EE0E7}" dt="2020-02-14T21:25:35.186" v="4174" actId="478"/>
          <ac:picMkLst>
            <pc:docMk/>
            <pc:sldMk cId="675361043" sldId="262"/>
            <ac:picMk id="3076" creationId="{7E7432BB-AEDC-4969-B07F-58CA7758C88F}"/>
          </ac:picMkLst>
        </pc:picChg>
        <pc:picChg chg="add mod">
          <ac:chgData name="Johnson, Chad" userId="29e26967-ee32-4210-a1e6-19e5305e9c5f" providerId="ADAL" clId="{4646B135-2D58-4D5D-BD96-2EFC464EE0E7}" dt="2020-02-14T21:26:38.740" v="4307"/>
          <ac:picMkLst>
            <pc:docMk/>
            <pc:sldMk cId="675361043" sldId="262"/>
            <ac:picMk id="3078" creationId="{B989AB25-A9DF-4845-A47F-BFFEE7047909}"/>
          </ac:picMkLst>
        </pc:picChg>
      </pc:sldChg>
      <pc:sldChg chg="del">
        <pc:chgData name="Johnson, Chad" userId="29e26967-ee32-4210-a1e6-19e5305e9c5f" providerId="ADAL" clId="{4646B135-2D58-4D5D-BD96-2EFC464EE0E7}" dt="2020-02-13T21:32:51.406" v="0" actId="47"/>
        <pc:sldMkLst>
          <pc:docMk/>
          <pc:sldMk cId="1641419818" sldId="262"/>
        </pc:sldMkLst>
      </pc:sldChg>
      <pc:sldChg chg="addSp delSp add del ord">
        <pc:chgData name="Johnson, Chad" userId="29e26967-ee32-4210-a1e6-19e5305e9c5f" providerId="ADAL" clId="{4646B135-2D58-4D5D-BD96-2EFC464EE0E7}" dt="2020-02-14T21:28:25.228" v="4313" actId="2696"/>
        <pc:sldMkLst>
          <pc:docMk/>
          <pc:sldMk cId="268217374" sldId="263"/>
        </pc:sldMkLst>
        <pc:spChg chg="del">
          <ac:chgData name="Johnson, Chad" userId="29e26967-ee32-4210-a1e6-19e5305e9c5f" providerId="ADAL" clId="{4646B135-2D58-4D5D-BD96-2EFC464EE0E7}" dt="2020-02-14T14:34:04.374" v="1537"/>
          <ac:spMkLst>
            <pc:docMk/>
            <pc:sldMk cId="268217374" sldId="263"/>
            <ac:spMk id="2" creationId="{63F43FFB-9CE5-4AE8-90ED-5A9DAA8178F3}"/>
          </ac:spMkLst>
        </pc:spChg>
        <pc:spChg chg="del">
          <ac:chgData name="Johnson, Chad" userId="29e26967-ee32-4210-a1e6-19e5305e9c5f" providerId="ADAL" clId="{4646B135-2D58-4D5D-BD96-2EFC464EE0E7}" dt="2020-02-14T14:34:04.374" v="1537"/>
          <ac:spMkLst>
            <pc:docMk/>
            <pc:sldMk cId="268217374" sldId="263"/>
            <ac:spMk id="3" creationId="{452FE1CB-73AC-4759-9DFD-0EEC34260001}"/>
          </ac:spMkLst>
        </pc:spChg>
        <pc:picChg chg="add">
          <ac:chgData name="Johnson, Chad" userId="29e26967-ee32-4210-a1e6-19e5305e9c5f" providerId="ADAL" clId="{4646B135-2D58-4D5D-BD96-2EFC464EE0E7}" dt="2020-02-14T14:34:07.902" v="1539"/>
          <ac:picMkLst>
            <pc:docMk/>
            <pc:sldMk cId="268217374" sldId="263"/>
            <ac:picMk id="4" creationId="{6CFA9317-C8E6-4D5E-9C30-4C0A9E44C593}"/>
          </ac:picMkLst>
        </pc:picChg>
      </pc:sldChg>
      <pc:sldChg chg="del">
        <pc:chgData name="Johnson, Chad" userId="29e26967-ee32-4210-a1e6-19e5305e9c5f" providerId="ADAL" clId="{4646B135-2D58-4D5D-BD96-2EFC464EE0E7}" dt="2020-02-13T21:32:51.406" v="0" actId="47"/>
        <pc:sldMkLst>
          <pc:docMk/>
          <pc:sldMk cId="4088045063" sldId="263"/>
        </pc:sldMkLst>
      </pc:sldChg>
      <pc:sldChg chg="addSp delSp modSp add">
        <pc:chgData name="Johnson, Chad" userId="29e26967-ee32-4210-a1e6-19e5305e9c5f" providerId="ADAL" clId="{4646B135-2D58-4D5D-BD96-2EFC464EE0E7}" dt="2020-02-14T21:37:22.138" v="4844" actId="1076"/>
        <pc:sldMkLst>
          <pc:docMk/>
          <pc:sldMk cId="949198447" sldId="264"/>
        </pc:sldMkLst>
        <pc:picChg chg="add del mod">
          <ac:chgData name="Johnson, Chad" userId="29e26967-ee32-4210-a1e6-19e5305e9c5f" providerId="ADAL" clId="{4646B135-2D58-4D5D-BD96-2EFC464EE0E7}" dt="2020-02-14T21:36:30.554" v="4833" actId="478"/>
          <ac:picMkLst>
            <pc:docMk/>
            <pc:sldMk cId="949198447" sldId="264"/>
            <ac:picMk id="5122" creationId="{81472028-7BE6-414C-861B-34FC7918A8ED}"/>
          </ac:picMkLst>
        </pc:picChg>
        <pc:picChg chg="add mod">
          <ac:chgData name="Johnson, Chad" userId="29e26967-ee32-4210-a1e6-19e5305e9c5f" providerId="ADAL" clId="{4646B135-2D58-4D5D-BD96-2EFC464EE0E7}" dt="2020-02-14T21:37:22.138" v="4844" actId="1076"/>
          <ac:picMkLst>
            <pc:docMk/>
            <pc:sldMk cId="949198447" sldId="264"/>
            <ac:picMk id="5124" creationId="{754F04BA-5975-4114-9015-7E454E9F2E8F}"/>
          </ac:picMkLst>
        </pc:picChg>
        <pc:picChg chg="add mod">
          <ac:chgData name="Johnson, Chad" userId="29e26967-ee32-4210-a1e6-19e5305e9c5f" providerId="ADAL" clId="{4646B135-2D58-4D5D-BD96-2EFC464EE0E7}" dt="2020-02-14T21:37:16.832" v="4843" actId="1076"/>
          <ac:picMkLst>
            <pc:docMk/>
            <pc:sldMk cId="949198447" sldId="264"/>
            <ac:picMk id="5126" creationId="{3C1E1397-D5D0-4A10-98F1-214831E67150}"/>
          </ac:picMkLst>
        </pc:picChg>
      </pc:sldChg>
      <pc:sldChg chg="del">
        <pc:chgData name="Johnson, Chad" userId="29e26967-ee32-4210-a1e6-19e5305e9c5f" providerId="ADAL" clId="{4646B135-2D58-4D5D-BD96-2EFC464EE0E7}" dt="2020-02-13T21:32:51.406" v="0" actId="47"/>
        <pc:sldMkLst>
          <pc:docMk/>
          <pc:sldMk cId="3844843056" sldId="264"/>
        </pc:sldMkLst>
      </pc:sldChg>
      <pc:sldChg chg="addSp modSp add mod ord">
        <pc:chgData name="Johnson, Chad" userId="29e26967-ee32-4210-a1e6-19e5305e9c5f" providerId="ADAL" clId="{4646B135-2D58-4D5D-BD96-2EFC464EE0E7}" dt="2020-02-14T21:34:23.363" v="4827" actId="6549"/>
        <pc:sldMkLst>
          <pc:docMk/>
          <pc:sldMk cId="445266781" sldId="265"/>
        </pc:sldMkLst>
        <pc:spChg chg="mod">
          <ac:chgData name="Johnson, Chad" userId="29e26967-ee32-4210-a1e6-19e5305e9c5f" providerId="ADAL" clId="{4646B135-2D58-4D5D-BD96-2EFC464EE0E7}" dt="2020-02-14T14:34:49.138" v="1570" actId="20577"/>
          <ac:spMkLst>
            <pc:docMk/>
            <pc:sldMk cId="445266781" sldId="265"/>
            <ac:spMk id="2" creationId="{002998BD-D0D8-48C3-9EAE-FB6BBF7778D1}"/>
          </ac:spMkLst>
        </pc:spChg>
        <pc:spChg chg="mod">
          <ac:chgData name="Johnson, Chad" userId="29e26967-ee32-4210-a1e6-19e5305e9c5f" providerId="ADAL" clId="{4646B135-2D58-4D5D-BD96-2EFC464EE0E7}" dt="2020-02-14T21:34:23.363" v="4827" actId="6549"/>
          <ac:spMkLst>
            <pc:docMk/>
            <pc:sldMk cId="445266781" sldId="265"/>
            <ac:spMk id="3" creationId="{FFEF6ED6-DE08-4EFD-8775-A43CFEB45A58}"/>
          </ac:spMkLst>
        </pc:spChg>
        <pc:picChg chg="add mod">
          <ac:chgData name="Johnson, Chad" userId="29e26967-ee32-4210-a1e6-19e5305e9c5f" providerId="ADAL" clId="{4646B135-2D58-4D5D-BD96-2EFC464EE0E7}" dt="2020-02-14T21:30:10.752" v="4318" actId="1076"/>
          <ac:picMkLst>
            <pc:docMk/>
            <pc:sldMk cId="445266781" sldId="265"/>
            <ac:picMk id="8194" creationId="{95E7EE06-8807-4ED6-A262-1B74AAE47E58}"/>
          </ac:picMkLst>
        </pc:picChg>
      </pc:sldChg>
      <pc:sldChg chg="del">
        <pc:chgData name="Johnson, Chad" userId="29e26967-ee32-4210-a1e6-19e5305e9c5f" providerId="ADAL" clId="{4646B135-2D58-4D5D-BD96-2EFC464EE0E7}" dt="2020-02-13T21:32:51.406" v="0" actId="47"/>
        <pc:sldMkLst>
          <pc:docMk/>
          <pc:sldMk cId="465376696" sldId="265"/>
        </pc:sldMkLst>
      </pc:sldChg>
      <pc:sldChg chg="addSp delSp modSp add ord">
        <pc:chgData name="Johnson, Chad" userId="29e26967-ee32-4210-a1e6-19e5305e9c5f" providerId="ADAL" clId="{4646B135-2D58-4D5D-BD96-2EFC464EE0E7}" dt="2020-02-14T21:22:26.614" v="4162"/>
        <pc:sldMkLst>
          <pc:docMk/>
          <pc:sldMk cId="578229502" sldId="266"/>
        </pc:sldMkLst>
        <pc:spChg chg="del">
          <ac:chgData name="Johnson, Chad" userId="29e26967-ee32-4210-a1e6-19e5305e9c5f" providerId="ADAL" clId="{4646B135-2D58-4D5D-BD96-2EFC464EE0E7}" dt="2020-02-14T14:40:08.747" v="1572"/>
          <ac:spMkLst>
            <pc:docMk/>
            <pc:sldMk cId="578229502" sldId="266"/>
            <ac:spMk id="2" creationId="{99C66DB6-417F-44BF-A5CA-A8839A1A9ACE}"/>
          </ac:spMkLst>
        </pc:spChg>
        <pc:spChg chg="del">
          <ac:chgData name="Johnson, Chad" userId="29e26967-ee32-4210-a1e6-19e5305e9c5f" providerId="ADAL" clId="{4646B135-2D58-4D5D-BD96-2EFC464EE0E7}" dt="2020-02-14T14:40:08.747" v="1572"/>
          <ac:spMkLst>
            <pc:docMk/>
            <pc:sldMk cId="578229502" sldId="266"/>
            <ac:spMk id="3" creationId="{FCC2E6F3-12B7-435E-BFF9-3B03BD72756B}"/>
          </ac:spMkLst>
        </pc:spChg>
        <pc:picChg chg="add del mod">
          <ac:chgData name="Johnson, Chad" userId="29e26967-ee32-4210-a1e6-19e5305e9c5f" providerId="ADAL" clId="{4646B135-2D58-4D5D-BD96-2EFC464EE0E7}" dt="2020-02-14T14:41:01.681" v="1575" actId="478"/>
          <ac:picMkLst>
            <pc:docMk/>
            <pc:sldMk cId="578229502" sldId="266"/>
            <ac:picMk id="7170" creationId="{A995E7BD-026D-4C2E-B2BC-73A394348ADB}"/>
          </ac:picMkLst>
        </pc:picChg>
        <pc:picChg chg="add">
          <ac:chgData name="Johnson, Chad" userId="29e26967-ee32-4210-a1e6-19e5305e9c5f" providerId="ADAL" clId="{4646B135-2D58-4D5D-BD96-2EFC464EE0E7}" dt="2020-02-14T14:41:05.194" v="1576"/>
          <ac:picMkLst>
            <pc:docMk/>
            <pc:sldMk cId="578229502" sldId="266"/>
            <ac:picMk id="7172" creationId="{E81311CB-15A6-4B8A-B59B-06EF0B6478D7}"/>
          </ac:picMkLst>
        </pc:picChg>
      </pc:sldChg>
      <pc:sldChg chg="del">
        <pc:chgData name="Johnson, Chad" userId="29e26967-ee32-4210-a1e6-19e5305e9c5f" providerId="ADAL" clId="{4646B135-2D58-4D5D-BD96-2EFC464EE0E7}" dt="2020-02-13T21:32:51.406" v="0" actId="47"/>
        <pc:sldMkLst>
          <pc:docMk/>
          <pc:sldMk cId="4261176935" sldId="266"/>
        </pc:sldMkLst>
      </pc:sldChg>
      <pc:sldChg chg="del">
        <pc:chgData name="Johnson, Chad" userId="29e26967-ee32-4210-a1e6-19e5305e9c5f" providerId="ADAL" clId="{4646B135-2D58-4D5D-BD96-2EFC464EE0E7}" dt="2020-02-13T21:32:51.406" v="0" actId="47"/>
        <pc:sldMkLst>
          <pc:docMk/>
          <pc:sldMk cId="422646519" sldId="267"/>
        </pc:sldMkLst>
      </pc:sldChg>
      <pc:sldChg chg="addSp delSp modSp add mod modAnim">
        <pc:chgData name="Johnson, Chad" userId="29e26967-ee32-4210-a1e6-19e5305e9c5f" providerId="ADAL" clId="{4646B135-2D58-4D5D-BD96-2EFC464EE0E7}" dt="2020-02-14T15:06:13.738" v="2176" actId="14100"/>
        <pc:sldMkLst>
          <pc:docMk/>
          <pc:sldMk cId="3987405281" sldId="267"/>
        </pc:sldMkLst>
        <pc:spChg chg="mod">
          <ac:chgData name="Johnson, Chad" userId="29e26967-ee32-4210-a1e6-19e5305e9c5f" providerId="ADAL" clId="{4646B135-2D58-4D5D-BD96-2EFC464EE0E7}" dt="2020-02-14T14:54:44.827" v="1748" actId="20577"/>
          <ac:spMkLst>
            <pc:docMk/>
            <pc:sldMk cId="3987405281" sldId="267"/>
            <ac:spMk id="2" creationId="{18457283-366F-4B96-B726-C52A695F37A6}"/>
          </ac:spMkLst>
        </pc:spChg>
        <pc:spChg chg="add del mod">
          <ac:chgData name="Johnson, Chad" userId="29e26967-ee32-4210-a1e6-19e5305e9c5f" providerId="ADAL" clId="{4646B135-2D58-4D5D-BD96-2EFC464EE0E7}" dt="2020-02-14T15:06:09.919" v="2175" actId="20577"/>
          <ac:spMkLst>
            <pc:docMk/>
            <pc:sldMk cId="3987405281" sldId="267"/>
            <ac:spMk id="3" creationId="{6402A8EB-0787-403C-A98A-7BB2AE89C7C1}"/>
          </ac:spMkLst>
        </pc:spChg>
        <pc:spChg chg="add mod">
          <ac:chgData name="Johnson, Chad" userId="29e26967-ee32-4210-a1e6-19e5305e9c5f" providerId="ADAL" clId="{4646B135-2D58-4D5D-BD96-2EFC464EE0E7}" dt="2020-02-14T14:50:36.357" v="1709" actId="208"/>
          <ac:spMkLst>
            <pc:docMk/>
            <pc:sldMk cId="3987405281" sldId="267"/>
            <ac:spMk id="10" creationId="{AB2173C7-8696-4010-BA68-92DC29A4A05F}"/>
          </ac:spMkLst>
        </pc:spChg>
        <pc:spChg chg="add mod">
          <ac:chgData name="Johnson, Chad" userId="29e26967-ee32-4210-a1e6-19e5305e9c5f" providerId="ADAL" clId="{4646B135-2D58-4D5D-BD96-2EFC464EE0E7}" dt="2020-02-14T14:51:22.591" v="1717" actId="14100"/>
          <ac:spMkLst>
            <pc:docMk/>
            <pc:sldMk cId="3987405281" sldId="267"/>
            <ac:spMk id="15" creationId="{9DAF8B69-C134-4AD4-B370-29808C2B15A3}"/>
          </ac:spMkLst>
        </pc:spChg>
        <pc:spChg chg="add mod">
          <ac:chgData name="Johnson, Chad" userId="29e26967-ee32-4210-a1e6-19e5305e9c5f" providerId="ADAL" clId="{4646B135-2D58-4D5D-BD96-2EFC464EE0E7}" dt="2020-02-14T14:52:46.760" v="1730" actId="1076"/>
          <ac:spMkLst>
            <pc:docMk/>
            <pc:sldMk cId="3987405281" sldId="267"/>
            <ac:spMk id="19" creationId="{06513349-1F73-4A9C-8858-71763F435D3F}"/>
          </ac:spMkLst>
        </pc:spChg>
        <pc:picChg chg="add del mod">
          <ac:chgData name="Johnson, Chad" userId="29e26967-ee32-4210-a1e6-19e5305e9c5f" providerId="ADAL" clId="{4646B135-2D58-4D5D-BD96-2EFC464EE0E7}" dt="2020-02-14T14:48:00.775" v="1654"/>
          <ac:picMkLst>
            <pc:docMk/>
            <pc:sldMk cId="3987405281" sldId="267"/>
            <ac:picMk id="5" creationId="{3F7ED4C7-97E8-4147-A4B4-956BD809F4FF}"/>
          </ac:picMkLst>
        </pc:picChg>
        <pc:picChg chg="add del mod">
          <ac:chgData name="Johnson, Chad" userId="29e26967-ee32-4210-a1e6-19e5305e9c5f" providerId="ADAL" clId="{4646B135-2D58-4D5D-BD96-2EFC464EE0E7}" dt="2020-02-14T14:48:04.382" v="1659"/>
          <ac:picMkLst>
            <pc:docMk/>
            <pc:sldMk cId="3987405281" sldId="267"/>
            <ac:picMk id="7" creationId="{BCDCAB5B-AD6B-4E20-AB6B-4A4BD0C4109F}"/>
          </ac:picMkLst>
        </pc:picChg>
        <pc:picChg chg="add mod modCrop">
          <ac:chgData name="Johnson, Chad" userId="29e26967-ee32-4210-a1e6-19e5305e9c5f" providerId="ADAL" clId="{4646B135-2D58-4D5D-BD96-2EFC464EE0E7}" dt="2020-02-14T14:48:30.452" v="1671" actId="1076"/>
          <ac:picMkLst>
            <pc:docMk/>
            <pc:sldMk cId="3987405281" sldId="267"/>
            <ac:picMk id="9" creationId="{B7F41C68-CF86-4B18-9449-9126DA5F1571}"/>
          </ac:picMkLst>
        </pc:picChg>
        <pc:picChg chg="add del mod">
          <ac:chgData name="Johnson, Chad" userId="29e26967-ee32-4210-a1e6-19e5305e9c5f" providerId="ADAL" clId="{4646B135-2D58-4D5D-BD96-2EFC464EE0E7}" dt="2020-02-14T14:46:14.636" v="1632"/>
          <ac:picMkLst>
            <pc:docMk/>
            <pc:sldMk cId="3987405281" sldId="267"/>
            <ac:picMk id="10242" creationId="{5875C718-3D24-4BCA-BE72-DD0F0158B506}"/>
          </ac:picMkLst>
        </pc:picChg>
        <pc:picChg chg="add del mod">
          <ac:chgData name="Johnson, Chad" userId="29e26967-ee32-4210-a1e6-19e5305e9c5f" providerId="ADAL" clId="{4646B135-2D58-4D5D-BD96-2EFC464EE0E7}" dt="2020-02-14T14:47:39.629" v="1649"/>
          <ac:picMkLst>
            <pc:docMk/>
            <pc:sldMk cId="3987405281" sldId="267"/>
            <ac:picMk id="10244" creationId="{192AA4C2-2729-4494-9A78-3EFC748259E8}"/>
          </ac:picMkLst>
        </pc:picChg>
        <pc:cxnChg chg="add mod">
          <ac:chgData name="Johnson, Chad" userId="29e26967-ee32-4210-a1e6-19e5305e9c5f" providerId="ADAL" clId="{4646B135-2D58-4D5D-BD96-2EFC464EE0E7}" dt="2020-02-14T15:06:13.738" v="2176" actId="14100"/>
          <ac:cxnSpMkLst>
            <pc:docMk/>
            <pc:sldMk cId="3987405281" sldId="267"/>
            <ac:cxnSpMk id="12" creationId="{F342F618-C293-43A3-9884-C1C34472A756}"/>
          </ac:cxnSpMkLst>
        </pc:cxnChg>
        <pc:cxnChg chg="add mod">
          <ac:chgData name="Johnson, Chad" userId="29e26967-ee32-4210-a1e6-19e5305e9c5f" providerId="ADAL" clId="{4646B135-2D58-4D5D-BD96-2EFC464EE0E7}" dt="2020-02-14T15:05:59.168" v="2165" actId="14100"/>
          <ac:cxnSpMkLst>
            <pc:docMk/>
            <pc:sldMk cId="3987405281" sldId="267"/>
            <ac:cxnSpMk id="16" creationId="{06163574-CE22-4476-BD8D-5AA7ADEEB82D}"/>
          </ac:cxnSpMkLst>
        </pc:cxnChg>
        <pc:cxnChg chg="add mod">
          <ac:chgData name="Johnson, Chad" userId="29e26967-ee32-4210-a1e6-19e5305e9c5f" providerId="ADAL" clId="{4646B135-2D58-4D5D-BD96-2EFC464EE0E7}" dt="2020-02-14T14:53:00.051" v="1733" actId="14100"/>
          <ac:cxnSpMkLst>
            <pc:docMk/>
            <pc:sldMk cId="3987405281" sldId="267"/>
            <ac:cxnSpMk id="20" creationId="{E1E51CCE-3040-49AA-B929-ED5202BC0A2D}"/>
          </ac:cxnSpMkLst>
        </pc:cxnChg>
        <pc:cxnChg chg="add mod">
          <ac:chgData name="Johnson, Chad" userId="29e26967-ee32-4210-a1e6-19e5305e9c5f" providerId="ADAL" clId="{4646B135-2D58-4D5D-BD96-2EFC464EE0E7}" dt="2020-02-14T14:53:26.409" v="1740" actId="14100"/>
          <ac:cxnSpMkLst>
            <pc:docMk/>
            <pc:sldMk cId="3987405281" sldId="267"/>
            <ac:cxnSpMk id="23" creationId="{D714103B-C407-453A-B097-3159CF5A8C33}"/>
          </ac:cxnSpMkLst>
        </pc:cxnChg>
      </pc:sldChg>
      <pc:sldChg chg="del">
        <pc:chgData name="Johnson, Chad" userId="29e26967-ee32-4210-a1e6-19e5305e9c5f" providerId="ADAL" clId="{4646B135-2D58-4D5D-BD96-2EFC464EE0E7}" dt="2020-02-13T21:32:51.406" v="0" actId="47"/>
        <pc:sldMkLst>
          <pc:docMk/>
          <pc:sldMk cId="1102222410" sldId="268"/>
        </pc:sldMkLst>
      </pc:sldChg>
      <pc:sldChg chg="addSp delSp modSp add mod">
        <pc:chgData name="Johnson, Chad" userId="29e26967-ee32-4210-a1e6-19e5305e9c5f" providerId="ADAL" clId="{4646B135-2D58-4D5D-BD96-2EFC464EE0E7}" dt="2020-02-14T14:58:28.519" v="2048"/>
        <pc:sldMkLst>
          <pc:docMk/>
          <pc:sldMk cId="2119515995" sldId="268"/>
        </pc:sldMkLst>
        <pc:spChg chg="mod">
          <ac:chgData name="Johnson, Chad" userId="29e26967-ee32-4210-a1e6-19e5305e9c5f" providerId="ADAL" clId="{4646B135-2D58-4D5D-BD96-2EFC464EE0E7}" dt="2020-02-14T14:55:02.327" v="1785" actId="20577"/>
          <ac:spMkLst>
            <pc:docMk/>
            <pc:sldMk cId="2119515995" sldId="268"/>
            <ac:spMk id="2" creationId="{9BC34271-DECC-438C-A44A-01AB1A3CA46E}"/>
          </ac:spMkLst>
        </pc:spChg>
        <pc:spChg chg="mod">
          <ac:chgData name="Johnson, Chad" userId="29e26967-ee32-4210-a1e6-19e5305e9c5f" providerId="ADAL" clId="{4646B135-2D58-4D5D-BD96-2EFC464EE0E7}" dt="2020-02-14T14:58:19.968" v="2044" actId="20577"/>
          <ac:spMkLst>
            <pc:docMk/>
            <pc:sldMk cId="2119515995" sldId="268"/>
            <ac:spMk id="3" creationId="{D736CC77-8BBA-49A2-A936-DCB0BC3AFA19}"/>
          </ac:spMkLst>
        </pc:spChg>
        <pc:picChg chg="add del mod">
          <ac:chgData name="Johnson, Chad" userId="29e26967-ee32-4210-a1e6-19e5305e9c5f" providerId="ADAL" clId="{4646B135-2D58-4D5D-BD96-2EFC464EE0E7}" dt="2020-02-14T14:58:28.519" v="2048"/>
          <ac:picMkLst>
            <pc:docMk/>
            <pc:sldMk cId="2119515995" sldId="268"/>
            <ac:picMk id="5" creationId="{C6441B5A-A699-4D9E-ACF4-3D782B75178B}"/>
          </ac:picMkLst>
        </pc:picChg>
      </pc:sldChg>
      <pc:sldChg chg="del">
        <pc:chgData name="Johnson, Chad" userId="29e26967-ee32-4210-a1e6-19e5305e9c5f" providerId="ADAL" clId="{4646B135-2D58-4D5D-BD96-2EFC464EE0E7}" dt="2020-02-13T21:32:51.406" v="0" actId="47"/>
        <pc:sldMkLst>
          <pc:docMk/>
          <pc:sldMk cId="1215716590" sldId="269"/>
        </pc:sldMkLst>
      </pc:sldChg>
      <pc:sldChg chg="addSp delSp modSp add mod modAnim">
        <pc:chgData name="Johnson, Chad" userId="29e26967-ee32-4210-a1e6-19e5305e9c5f" providerId="ADAL" clId="{4646B135-2D58-4D5D-BD96-2EFC464EE0E7}" dt="2020-02-14T15:03:20.286" v="2132" actId="14100"/>
        <pc:sldMkLst>
          <pc:docMk/>
          <pc:sldMk cId="2128072975" sldId="269"/>
        </pc:sldMkLst>
        <pc:spChg chg="del">
          <ac:chgData name="Johnson, Chad" userId="29e26967-ee32-4210-a1e6-19e5305e9c5f" providerId="ADAL" clId="{4646B135-2D58-4D5D-BD96-2EFC464EE0E7}" dt="2020-02-14T14:58:32.903" v="2050"/>
          <ac:spMkLst>
            <pc:docMk/>
            <pc:sldMk cId="2128072975" sldId="269"/>
            <ac:spMk id="2" creationId="{D03428A9-752F-4D90-BD56-99286787E675}"/>
          </ac:spMkLst>
        </pc:spChg>
        <pc:spChg chg="del">
          <ac:chgData name="Johnson, Chad" userId="29e26967-ee32-4210-a1e6-19e5305e9c5f" providerId="ADAL" clId="{4646B135-2D58-4D5D-BD96-2EFC464EE0E7}" dt="2020-02-14T14:58:32.903" v="2050"/>
          <ac:spMkLst>
            <pc:docMk/>
            <pc:sldMk cId="2128072975" sldId="269"/>
            <ac:spMk id="3" creationId="{E644EA1B-BC42-4C8B-8789-2D13068C265B}"/>
          </ac:spMkLst>
        </pc:spChg>
        <pc:spChg chg="add mod">
          <ac:chgData name="Johnson, Chad" userId="29e26967-ee32-4210-a1e6-19e5305e9c5f" providerId="ADAL" clId="{4646B135-2D58-4D5D-BD96-2EFC464EE0E7}" dt="2020-02-14T15:01:43.718" v="2110" actId="14100"/>
          <ac:spMkLst>
            <pc:docMk/>
            <pc:sldMk cId="2128072975" sldId="269"/>
            <ac:spMk id="6" creationId="{2983B855-6B64-4BE6-9914-6AA3FE8E5BBC}"/>
          </ac:spMkLst>
        </pc:spChg>
        <pc:picChg chg="add mod">
          <ac:chgData name="Johnson, Chad" userId="29e26967-ee32-4210-a1e6-19e5305e9c5f" providerId="ADAL" clId="{4646B135-2D58-4D5D-BD96-2EFC464EE0E7}" dt="2020-02-14T14:58:33.818" v="2051"/>
          <ac:picMkLst>
            <pc:docMk/>
            <pc:sldMk cId="2128072975" sldId="269"/>
            <ac:picMk id="5" creationId="{5467B21E-FD44-4EF9-8A82-AB8238902FDB}"/>
          </ac:picMkLst>
        </pc:picChg>
        <pc:cxnChg chg="add mod">
          <ac:chgData name="Johnson, Chad" userId="29e26967-ee32-4210-a1e6-19e5305e9c5f" providerId="ADAL" clId="{4646B135-2D58-4D5D-BD96-2EFC464EE0E7}" dt="2020-02-14T15:02:01.359" v="2113" actId="14100"/>
          <ac:cxnSpMkLst>
            <pc:docMk/>
            <pc:sldMk cId="2128072975" sldId="269"/>
            <ac:cxnSpMk id="7" creationId="{3C2200EE-A833-4C04-B5F7-F6CEB84FC2D3}"/>
          </ac:cxnSpMkLst>
        </pc:cxnChg>
        <pc:cxnChg chg="add mod">
          <ac:chgData name="Johnson, Chad" userId="29e26967-ee32-4210-a1e6-19e5305e9c5f" providerId="ADAL" clId="{4646B135-2D58-4D5D-BD96-2EFC464EE0E7}" dt="2020-02-14T15:02:09.335" v="2116" actId="14100"/>
          <ac:cxnSpMkLst>
            <pc:docMk/>
            <pc:sldMk cId="2128072975" sldId="269"/>
            <ac:cxnSpMk id="10" creationId="{F0EF9BA9-76EC-4EBA-B6A6-3EF4E1F7B3C3}"/>
          </ac:cxnSpMkLst>
        </pc:cxnChg>
        <pc:cxnChg chg="add mod">
          <ac:chgData name="Johnson, Chad" userId="29e26967-ee32-4210-a1e6-19e5305e9c5f" providerId="ADAL" clId="{4646B135-2D58-4D5D-BD96-2EFC464EE0E7}" dt="2020-02-14T15:02:17.060" v="2119" actId="14100"/>
          <ac:cxnSpMkLst>
            <pc:docMk/>
            <pc:sldMk cId="2128072975" sldId="269"/>
            <ac:cxnSpMk id="13" creationId="{0DCDD07E-B106-4A82-B090-88FFED0AF3D6}"/>
          </ac:cxnSpMkLst>
        </pc:cxnChg>
        <pc:cxnChg chg="add mod">
          <ac:chgData name="Johnson, Chad" userId="29e26967-ee32-4210-a1e6-19e5305e9c5f" providerId="ADAL" clId="{4646B135-2D58-4D5D-BD96-2EFC464EE0E7}" dt="2020-02-14T15:03:20.286" v="2132" actId="14100"/>
          <ac:cxnSpMkLst>
            <pc:docMk/>
            <pc:sldMk cId="2128072975" sldId="269"/>
            <ac:cxnSpMk id="16" creationId="{F626BDE1-B505-4F3A-8535-B1D1A338E1AC}"/>
          </ac:cxnSpMkLst>
        </pc:cxnChg>
        <pc:cxnChg chg="add mod">
          <ac:chgData name="Johnson, Chad" userId="29e26967-ee32-4210-a1e6-19e5305e9c5f" providerId="ADAL" clId="{4646B135-2D58-4D5D-BD96-2EFC464EE0E7}" dt="2020-02-14T15:02:45.272" v="2127" actId="14100"/>
          <ac:cxnSpMkLst>
            <pc:docMk/>
            <pc:sldMk cId="2128072975" sldId="269"/>
            <ac:cxnSpMk id="21" creationId="{EBFDDDF5-A012-4072-8A38-D7C8EFB50A13}"/>
          </ac:cxnSpMkLst>
        </pc:cxnChg>
        <pc:cxnChg chg="add mod">
          <ac:chgData name="Johnson, Chad" userId="29e26967-ee32-4210-a1e6-19e5305e9c5f" providerId="ADAL" clId="{4646B135-2D58-4D5D-BD96-2EFC464EE0E7}" dt="2020-02-14T15:02:55.323" v="2130" actId="14100"/>
          <ac:cxnSpMkLst>
            <pc:docMk/>
            <pc:sldMk cId="2128072975" sldId="269"/>
            <ac:cxnSpMk id="24" creationId="{771D8CBB-6F6E-4A1D-9436-33901E02B5CA}"/>
          </ac:cxnSpMkLst>
        </pc:cxnChg>
      </pc:sldChg>
      <pc:sldChg chg="del">
        <pc:chgData name="Johnson, Chad" userId="29e26967-ee32-4210-a1e6-19e5305e9c5f" providerId="ADAL" clId="{4646B135-2D58-4D5D-BD96-2EFC464EE0E7}" dt="2020-02-13T21:32:51.406" v="0" actId="47"/>
        <pc:sldMkLst>
          <pc:docMk/>
          <pc:sldMk cId="2573075506" sldId="270"/>
        </pc:sldMkLst>
      </pc:sldChg>
      <pc:sldChg chg="addSp modSp add mod">
        <pc:chgData name="Johnson, Chad" userId="29e26967-ee32-4210-a1e6-19e5305e9c5f" providerId="ADAL" clId="{4646B135-2D58-4D5D-BD96-2EFC464EE0E7}" dt="2020-02-14T15:03:39.741" v="2136" actId="962"/>
        <pc:sldMkLst>
          <pc:docMk/>
          <pc:sldMk cId="4254100007" sldId="270"/>
        </pc:sldMkLst>
        <pc:picChg chg="add mod">
          <ac:chgData name="Johnson, Chad" userId="29e26967-ee32-4210-a1e6-19e5305e9c5f" providerId="ADAL" clId="{4646B135-2D58-4D5D-BD96-2EFC464EE0E7}" dt="2020-02-14T15:03:39.741" v="2136" actId="962"/>
          <ac:picMkLst>
            <pc:docMk/>
            <pc:sldMk cId="4254100007" sldId="270"/>
            <ac:picMk id="3" creationId="{445AB19E-8962-4780-B53F-E75039A03C90}"/>
          </ac:picMkLst>
        </pc:picChg>
      </pc:sldChg>
      <pc:sldChg chg="addSp modSp add mod">
        <pc:chgData name="Johnson, Chad" userId="29e26967-ee32-4210-a1e6-19e5305e9c5f" providerId="ADAL" clId="{4646B135-2D58-4D5D-BD96-2EFC464EE0E7}" dt="2020-02-14T15:03:57.434" v="2140" actId="962"/>
        <pc:sldMkLst>
          <pc:docMk/>
          <pc:sldMk cId="1343183443" sldId="271"/>
        </pc:sldMkLst>
        <pc:picChg chg="add mod">
          <ac:chgData name="Johnson, Chad" userId="29e26967-ee32-4210-a1e6-19e5305e9c5f" providerId="ADAL" clId="{4646B135-2D58-4D5D-BD96-2EFC464EE0E7}" dt="2020-02-14T15:03:57.434" v="2140" actId="962"/>
          <ac:picMkLst>
            <pc:docMk/>
            <pc:sldMk cId="1343183443" sldId="271"/>
            <ac:picMk id="3" creationId="{CED9B076-8AB5-47C7-AAD9-E07B4074FD0E}"/>
          </ac:picMkLst>
        </pc:picChg>
      </pc:sldChg>
      <pc:sldChg chg="del">
        <pc:chgData name="Johnson, Chad" userId="29e26967-ee32-4210-a1e6-19e5305e9c5f" providerId="ADAL" clId="{4646B135-2D58-4D5D-BD96-2EFC464EE0E7}" dt="2020-02-13T21:32:51.406" v="0" actId="47"/>
        <pc:sldMkLst>
          <pc:docMk/>
          <pc:sldMk cId="3556021070" sldId="271"/>
        </pc:sldMkLst>
      </pc:sldChg>
      <pc:sldChg chg="del">
        <pc:chgData name="Johnson, Chad" userId="29e26967-ee32-4210-a1e6-19e5305e9c5f" providerId="ADAL" clId="{4646B135-2D58-4D5D-BD96-2EFC464EE0E7}" dt="2020-02-13T21:32:51.406" v="0" actId="47"/>
        <pc:sldMkLst>
          <pc:docMk/>
          <pc:sldMk cId="874968768" sldId="272"/>
        </pc:sldMkLst>
      </pc:sldChg>
      <pc:sldChg chg="addSp modSp add mod">
        <pc:chgData name="Johnson, Chad" userId="29e26967-ee32-4210-a1e6-19e5305e9c5f" providerId="ADAL" clId="{4646B135-2D58-4D5D-BD96-2EFC464EE0E7}" dt="2020-02-14T15:04:10.715" v="2144" actId="962"/>
        <pc:sldMkLst>
          <pc:docMk/>
          <pc:sldMk cId="3520541289" sldId="272"/>
        </pc:sldMkLst>
        <pc:picChg chg="add mod">
          <ac:chgData name="Johnson, Chad" userId="29e26967-ee32-4210-a1e6-19e5305e9c5f" providerId="ADAL" clId="{4646B135-2D58-4D5D-BD96-2EFC464EE0E7}" dt="2020-02-14T15:04:10.715" v="2144" actId="962"/>
          <ac:picMkLst>
            <pc:docMk/>
            <pc:sldMk cId="3520541289" sldId="272"/>
            <ac:picMk id="3" creationId="{812DD399-21F4-47A5-8AB5-9DA4207A6535}"/>
          </ac:picMkLst>
        </pc:picChg>
      </pc:sldChg>
      <pc:sldChg chg="addSp add">
        <pc:chgData name="Johnson, Chad" userId="29e26967-ee32-4210-a1e6-19e5305e9c5f" providerId="ADAL" clId="{4646B135-2D58-4D5D-BD96-2EFC464EE0E7}" dt="2020-02-14T15:05:06.828" v="2148"/>
        <pc:sldMkLst>
          <pc:docMk/>
          <pc:sldMk cId="2627341514" sldId="273"/>
        </pc:sldMkLst>
        <pc:picChg chg="add">
          <ac:chgData name="Johnson, Chad" userId="29e26967-ee32-4210-a1e6-19e5305e9c5f" providerId="ADAL" clId="{4646B135-2D58-4D5D-BD96-2EFC464EE0E7}" dt="2020-02-14T15:05:06.828" v="2148"/>
          <ac:picMkLst>
            <pc:docMk/>
            <pc:sldMk cId="2627341514" sldId="273"/>
            <ac:picMk id="11266" creationId="{6102D15D-5084-4FE7-BA84-6BA9F9A3414C}"/>
          </ac:picMkLst>
        </pc:picChg>
      </pc:sldChg>
      <pc:sldChg chg="del">
        <pc:chgData name="Johnson, Chad" userId="29e26967-ee32-4210-a1e6-19e5305e9c5f" providerId="ADAL" clId="{4646B135-2D58-4D5D-BD96-2EFC464EE0E7}" dt="2020-02-13T21:32:51.406" v="0" actId="47"/>
        <pc:sldMkLst>
          <pc:docMk/>
          <pc:sldMk cId="3374382279" sldId="273"/>
        </pc:sldMkLst>
      </pc:sldChg>
      <pc:sldChg chg="addSp delSp modSp add mod ord modAnim">
        <pc:chgData name="Johnson, Chad" userId="29e26967-ee32-4210-a1e6-19e5305e9c5f" providerId="ADAL" clId="{4646B135-2D58-4D5D-BD96-2EFC464EE0E7}" dt="2020-02-14T21:43:13.693" v="5202" actId="255"/>
        <pc:sldMkLst>
          <pc:docMk/>
          <pc:sldMk cId="719554763" sldId="274"/>
        </pc:sldMkLst>
        <pc:spChg chg="mod">
          <ac:chgData name="Johnson, Chad" userId="29e26967-ee32-4210-a1e6-19e5305e9c5f" providerId="ADAL" clId="{4646B135-2D58-4D5D-BD96-2EFC464EE0E7}" dt="2020-02-14T15:05:13.760" v="2157" actId="20577"/>
          <ac:spMkLst>
            <pc:docMk/>
            <pc:sldMk cId="719554763" sldId="274"/>
            <ac:spMk id="2" creationId="{002998BD-D0D8-48C3-9EAE-FB6BBF7778D1}"/>
          </ac:spMkLst>
        </pc:spChg>
        <pc:spChg chg="mod">
          <ac:chgData name="Johnson, Chad" userId="29e26967-ee32-4210-a1e6-19e5305e9c5f" providerId="ADAL" clId="{4646B135-2D58-4D5D-BD96-2EFC464EE0E7}" dt="2020-02-14T21:43:13.693" v="5202" actId="255"/>
          <ac:spMkLst>
            <pc:docMk/>
            <pc:sldMk cId="719554763" sldId="274"/>
            <ac:spMk id="3" creationId="{FFEF6ED6-DE08-4EFD-8775-A43CFEB45A58}"/>
          </ac:spMkLst>
        </pc:spChg>
        <pc:picChg chg="add del">
          <ac:chgData name="Johnson, Chad" userId="29e26967-ee32-4210-a1e6-19e5305e9c5f" providerId="ADAL" clId="{4646B135-2D58-4D5D-BD96-2EFC464EE0E7}" dt="2020-02-14T21:38:42.385" v="4846" actId="478"/>
          <ac:picMkLst>
            <pc:docMk/>
            <pc:sldMk cId="719554763" sldId="274"/>
            <ac:picMk id="14338" creationId="{8DF111B9-5EB4-4F0B-AE33-5250B7945250}"/>
          </ac:picMkLst>
        </pc:picChg>
        <pc:picChg chg="add mod">
          <ac:chgData name="Johnson, Chad" userId="29e26967-ee32-4210-a1e6-19e5305e9c5f" providerId="ADAL" clId="{4646B135-2D58-4D5D-BD96-2EFC464EE0E7}" dt="2020-02-14T21:38:57.013" v="4849" actId="1076"/>
          <ac:picMkLst>
            <pc:docMk/>
            <pc:sldMk cId="719554763" sldId="274"/>
            <ac:picMk id="14340" creationId="{5D05C3EB-D93A-45EB-AA07-1963B8AC1BA0}"/>
          </ac:picMkLst>
        </pc:picChg>
        <pc:picChg chg="add mod">
          <ac:chgData name="Johnson, Chad" userId="29e26967-ee32-4210-a1e6-19e5305e9c5f" providerId="ADAL" clId="{4646B135-2D58-4D5D-BD96-2EFC464EE0E7}" dt="2020-02-14T21:39:23.997" v="4853" actId="14100"/>
          <ac:picMkLst>
            <pc:docMk/>
            <pc:sldMk cId="719554763" sldId="274"/>
            <ac:picMk id="14342" creationId="{A59E072B-E6A5-43DE-A5CB-4E1CD5F0B65A}"/>
          </ac:picMkLst>
        </pc:picChg>
        <pc:picChg chg="add mod">
          <ac:chgData name="Johnson, Chad" userId="29e26967-ee32-4210-a1e6-19e5305e9c5f" providerId="ADAL" clId="{4646B135-2D58-4D5D-BD96-2EFC464EE0E7}" dt="2020-02-14T21:39:42.981" v="4858" actId="14100"/>
          <ac:picMkLst>
            <pc:docMk/>
            <pc:sldMk cId="719554763" sldId="274"/>
            <ac:picMk id="14344" creationId="{9C7B221F-93A1-4B30-B2D2-9EB236AC0311}"/>
          </ac:picMkLst>
        </pc:picChg>
      </pc:sldChg>
      <pc:sldChg chg="del">
        <pc:chgData name="Johnson, Chad" userId="29e26967-ee32-4210-a1e6-19e5305e9c5f" providerId="ADAL" clId="{4646B135-2D58-4D5D-BD96-2EFC464EE0E7}" dt="2020-02-13T21:32:51.406" v="0" actId="47"/>
        <pc:sldMkLst>
          <pc:docMk/>
          <pc:sldMk cId="3603985983" sldId="274"/>
        </pc:sldMkLst>
      </pc:sldChg>
      <pc:sldChg chg="addSp add">
        <pc:chgData name="Johnson, Chad" userId="29e26967-ee32-4210-a1e6-19e5305e9c5f" providerId="ADAL" clId="{4646B135-2D58-4D5D-BD96-2EFC464EE0E7}" dt="2020-02-14T15:06:54.147" v="2178"/>
        <pc:sldMkLst>
          <pc:docMk/>
          <pc:sldMk cId="2699229874" sldId="275"/>
        </pc:sldMkLst>
        <pc:picChg chg="add">
          <ac:chgData name="Johnson, Chad" userId="29e26967-ee32-4210-a1e6-19e5305e9c5f" providerId="ADAL" clId="{4646B135-2D58-4D5D-BD96-2EFC464EE0E7}" dt="2020-02-14T15:06:54.147" v="2178"/>
          <ac:picMkLst>
            <pc:docMk/>
            <pc:sldMk cId="2699229874" sldId="275"/>
            <ac:picMk id="13314" creationId="{85DC550E-21E5-4AFA-B1A6-3311A461424E}"/>
          </ac:picMkLst>
        </pc:picChg>
      </pc:sldChg>
      <pc:sldChg chg="del">
        <pc:chgData name="Johnson, Chad" userId="29e26967-ee32-4210-a1e6-19e5305e9c5f" providerId="ADAL" clId="{4646B135-2D58-4D5D-BD96-2EFC464EE0E7}" dt="2020-02-13T21:32:51.406" v="0" actId="47"/>
        <pc:sldMkLst>
          <pc:docMk/>
          <pc:sldMk cId="3952242542" sldId="275"/>
        </pc:sldMkLst>
      </pc:sldChg>
      <pc:sldChg chg="addSp delSp modSp add">
        <pc:chgData name="Johnson, Chad" userId="29e26967-ee32-4210-a1e6-19e5305e9c5f" providerId="ADAL" clId="{4646B135-2D58-4D5D-BD96-2EFC464EE0E7}" dt="2020-02-14T15:08:42.329" v="2183"/>
        <pc:sldMkLst>
          <pc:docMk/>
          <pc:sldMk cId="641709479" sldId="276"/>
        </pc:sldMkLst>
        <pc:picChg chg="add del">
          <ac:chgData name="Johnson, Chad" userId="29e26967-ee32-4210-a1e6-19e5305e9c5f" providerId="ADAL" clId="{4646B135-2D58-4D5D-BD96-2EFC464EE0E7}" dt="2020-02-14T15:08:32.832" v="2181"/>
          <ac:picMkLst>
            <pc:docMk/>
            <pc:sldMk cId="641709479" sldId="276"/>
            <ac:picMk id="15362" creationId="{DFA20996-18A9-4DB7-9ECC-E6743B5EA14D}"/>
          </ac:picMkLst>
        </pc:picChg>
        <pc:picChg chg="add mod">
          <ac:chgData name="Johnson, Chad" userId="29e26967-ee32-4210-a1e6-19e5305e9c5f" providerId="ADAL" clId="{4646B135-2D58-4D5D-BD96-2EFC464EE0E7}" dt="2020-02-14T15:08:42.329" v="2183"/>
          <ac:picMkLst>
            <pc:docMk/>
            <pc:sldMk cId="641709479" sldId="276"/>
            <ac:picMk id="15364" creationId="{A8D7E4DD-28EA-45D5-A378-074C785321C0}"/>
          </ac:picMkLst>
        </pc:picChg>
      </pc:sldChg>
      <pc:sldChg chg="del">
        <pc:chgData name="Johnson, Chad" userId="29e26967-ee32-4210-a1e6-19e5305e9c5f" providerId="ADAL" clId="{4646B135-2D58-4D5D-BD96-2EFC464EE0E7}" dt="2020-02-13T21:32:51.406" v="0" actId="47"/>
        <pc:sldMkLst>
          <pc:docMk/>
          <pc:sldMk cId="2966734086" sldId="276"/>
        </pc:sldMkLst>
      </pc:sldChg>
      <pc:sldChg chg="del">
        <pc:chgData name="Johnson, Chad" userId="29e26967-ee32-4210-a1e6-19e5305e9c5f" providerId="ADAL" clId="{4646B135-2D58-4D5D-BD96-2EFC464EE0E7}" dt="2020-02-13T21:32:51.406" v="0" actId="47"/>
        <pc:sldMkLst>
          <pc:docMk/>
          <pc:sldMk cId="2064437057" sldId="277"/>
        </pc:sldMkLst>
      </pc:sldChg>
      <pc:sldChg chg="addSp modSp add">
        <pc:chgData name="Johnson, Chad" userId="29e26967-ee32-4210-a1e6-19e5305e9c5f" providerId="ADAL" clId="{4646B135-2D58-4D5D-BD96-2EFC464EE0E7}" dt="2020-02-14T15:08:57.563" v="2186"/>
        <pc:sldMkLst>
          <pc:docMk/>
          <pc:sldMk cId="2209243150" sldId="277"/>
        </pc:sldMkLst>
        <pc:picChg chg="add mod">
          <ac:chgData name="Johnson, Chad" userId="29e26967-ee32-4210-a1e6-19e5305e9c5f" providerId="ADAL" clId="{4646B135-2D58-4D5D-BD96-2EFC464EE0E7}" dt="2020-02-14T15:08:57.563" v="2186"/>
          <ac:picMkLst>
            <pc:docMk/>
            <pc:sldMk cId="2209243150" sldId="277"/>
            <ac:picMk id="16386" creationId="{148194DE-90E1-42E1-A3B5-19B76C064014}"/>
          </ac:picMkLst>
        </pc:picChg>
      </pc:sldChg>
      <pc:sldChg chg="del">
        <pc:chgData name="Johnson, Chad" userId="29e26967-ee32-4210-a1e6-19e5305e9c5f" providerId="ADAL" clId="{4646B135-2D58-4D5D-BD96-2EFC464EE0E7}" dt="2020-02-13T21:32:51.406" v="0" actId="47"/>
        <pc:sldMkLst>
          <pc:docMk/>
          <pc:sldMk cId="607376379" sldId="278"/>
        </pc:sldMkLst>
      </pc:sldChg>
      <pc:sldChg chg="addSp modSp add">
        <pc:chgData name="Johnson, Chad" userId="29e26967-ee32-4210-a1e6-19e5305e9c5f" providerId="ADAL" clId="{4646B135-2D58-4D5D-BD96-2EFC464EE0E7}" dt="2020-02-14T15:10:02.079" v="2191"/>
        <pc:sldMkLst>
          <pc:docMk/>
          <pc:sldMk cId="2943136436" sldId="278"/>
        </pc:sldMkLst>
        <pc:picChg chg="add mod">
          <ac:chgData name="Johnson, Chad" userId="29e26967-ee32-4210-a1e6-19e5305e9c5f" providerId="ADAL" clId="{4646B135-2D58-4D5D-BD96-2EFC464EE0E7}" dt="2020-02-14T15:10:02.079" v="2191"/>
          <ac:picMkLst>
            <pc:docMk/>
            <pc:sldMk cId="2943136436" sldId="278"/>
            <ac:picMk id="17410" creationId="{37D05396-519F-499E-AD40-7275DC2B1EE9}"/>
          </ac:picMkLst>
        </pc:picChg>
      </pc:sldChg>
      <pc:sldChg chg="del">
        <pc:chgData name="Johnson, Chad" userId="29e26967-ee32-4210-a1e6-19e5305e9c5f" providerId="ADAL" clId="{4646B135-2D58-4D5D-BD96-2EFC464EE0E7}" dt="2020-02-13T21:32:51.406" v="0" actId="47"/>
        <pc:sldMkLst>
          <pc:docMk/>
          <pc:sldMk cId="1611569480" sldId="279"/>
        </pc:sldMkLst>
      </pc:sldChg>
      <pc:sldChg chg="addSp delSp modSp add">
        <pc:chgData name="Johnson, Chad" userId="29e26967-ee32-4210-a1e6-19e5305e9c5f" providerId="ADAL" clId="{4646B135-2D58-4D5D-BD96-2EFC464EE0E7}" dt="2020-02-14T15:12:23.974" v="2197" actId="14100"/>
        <pc:sldMkLst>
          <pc:docMk/>
          <pc:sldMk cId="2612078200" sldId="279"/>
        </pc:sldMkLst>
        <pc:picChg chg="add del">
          <ac:chgData name="Johnson, Chad" userId="29e26967-ee32-4210-a1e6-19e5305e9c5f" providerId="ADAL" clId="{4646B135-2D58-4D5D-BD96-2EFC464EE0E7}" dt="2020-02-14T15:11:34.551" v="2194" actId="478"/>
          <ac:picMkLst>
            <pc:docMk/>
            <pc:sldMk cId="2612078200" sldId="279"/>
            <ac:picMk id="18434" creationId="{D82E9E43-1B8D-4307-839D-6C1F13185A3D}"/>
          </ac:picMkLst>
        </pc:picChg>
        <pc:picChg chg="add mod">
          <ac:chgData name="Johnson, Chad" userId="29e26967-ee32-4210-a1e6-19e5305e9c5f" providerId="ADAL" clId="{4646B135-2D58-4D5D-BD96-2EFC464EE0E7}" dt="2020-02-14T15:12:23.974" v="2197" actId="14100"/>
          <ac:picMkLst>
            <pc:docMk/>
            <pc:sldMk cId="2612078200" sldId="279"/>
            <ac:picMk id="18436" creationId="{DE750B56-BCEA-4E1D-A843-05CFC3EE9B2D}"/>
          </ac:picMkLst>
        </pc:picChg>
      </pc:sldChg>
      <pc:sldChg chg="del">
        <pc:chgData name="Johnson, Chad" userId="29e26967-ee32-4210-a1e6-19e5305e9c5f" providerId="ADAL" clId="{4646B135-2D58-4D5D-BD96-2EFC464EE0E7}" dt="2020-02-13T21:32:51.406" v="0" actId="47"/>
        <pc:sldMkLst>
          <pc:docMk/>
          <pc:sldMk cId="1762918087" sldId="280"/>
        </pc:sldMkLst>
      </pc:sldChg>
      <pc:sldChg chg="addSp delSp modSp add mod setBg delAnim modAnim">
        <pc:chgData name="Johnson, Chad" userId="29e26967-ee32-4210-a1e6-19e5305e9c5f" providerId="ADAL" clId="{4646B135-2D58-4D5D-BD96-2EFC464EE0E7}" dt="2020-02-17T14:30:31.094" v="5324"/>
        <pc:sldMkLst>
          <pc:docMk/>
          <pc:sldMk cId="3210022111" sldId="280"/>
        </pc:sldMkLst>
        <pc:spChg chg="add mod">
          <ac:chgData name="Johnson, Chad" userId="29e26967-ee32-4210-a1e6-19e5305e9c5f" providerId="ADAL" clId="{4646B135-2D58-4D5D-BD96-2EFC464EE0E7}" dt="2020-02-17T14:29:54.005" v="5313" actId="207"/>
          <ac:spMkLst>
            <pc:docMk/>
            <pc:sldMk cId="3210022111" sldId="280"/>
            <ac:spMk id="2" creationId="{5B9F3492-FFD3-4AF9-B0AE-4C8820B3825A}"/>
          </ac:spMkLst>
        </pc:spChg>
        <pc:spChg chg="add mod">
          <ac:chgData name="Johnson, Chad" userId="29e26967-ee32-4210-a1e6-19e5305e9c5f" providerId="ADAL" clId="{4646B135-2D58-4D5D-BD96-2EFC464EE0E7}" dt="2020-02-17T14:29:54.005" v="5313" actId="207"/>
          <ac:spMkLst>
            <pc:docMk/>
            <pc:sldMk cId="3210022111" sldId="280"/>
            <ac:spMk id="6" creationId="{06A4F3E7-B2CB-485D-8656-CC017A45B9CC}"/>
          </ac:spMkLst>
        </pc:spChg>
        <pc:spChg chg="add mod">
          <ac:chgData name="Johnson, Chad" userId="29e26967-ee32-4210-a1e6-19e5305e9c5f" providerId="ADAL" clId="{4646B135-2D58-4D5D-BD96-2EFC464EE0E7}" dt="2020-02-17T14:29:54.005" v="5313" actId="207"/>
          <ac:spMkLst>
            <pc:docMk/>
            <pc:sldMk cId="3210022111" sldId="280"/>
            <ac:spMk id="7" creationId="{0376C4C1-7716-4B21-84B8-C699150ECAF8}"/>
          </ac:spMkLst>
        </pc:spChg>
        <pc:spChg chg="add mod">
          <ac:chgData name="Johnson, Chad" userId="29e26967-ee32-4210-a1e6-19e5305e9c5f" providerId="ADAL" clId="{4646B135-2D58-4D5D-BD96-2EFC464EE0E7}" dt="2020-02-17T14:29:54.005" v="5313" actId="207"/>
          <ac:spMkLst>
            <pc:docMk/>
            <pc:sldMk cId="3210022111" sldId="280"/>
            <ac:spMk id="8" creationId="{0F3B67A8-0D96-41F1-825B-C6B6443E177E}"/>
          </ac:spMkLst>
        </pc:spChg>
        <pc:spChg chg="add mod">
          <ac:chgData name="Johnson, Chad" userId="29e26967-ee32-4210-a1e6-19e5305e9c5f" providerId="ADAL" clId="{4646B135-2D58-4D5D-BD96-2EFC464EE0E7}" dt="2020-02-17T14:29:54.005" v="5313" actId="207"/>
          <ac:spMkLst>
            <pc:docMk/>
            <pc:sldMk cId="3210022111" sldId="280"/>
            <ac:spMk id="9" creationId="{80C9A344-5326-49EA-8418-8472E649ED30}"/>
          </ac:spMkLst>
        </pc:spChg>
        <pc:spChg chg="add del mod">
          <ac:chgData name="Johnson, Chad" userId="29e26967-ee32-4210-a1e6-19e5305e9c5f" providerId="ADAL" clId="{4646B135-2D58-4D5D-BD96-2EFC464EE0E7}" dt="2020-02-14T15:28:03.481" v="2475" actId="478"/>
          <ac:spMkLst>
            <pc:docMk/>
            <pc:sldMk cId="3210022111" sldId="280"/>
            <ac:spMk id="10" creationId="{16B96F04-C3F8-4A9A-8C5D-71857B172E0E}"/>
          </ac:spMkLst>
        </pc:spChg>
        <pc:spChg chg="add mod">
          <ac:chgData name="Johnson, Chad" userId="29e26967-ee32-4210-a1e6-19e5305e9c5f" providerId="ADAL" clId="{4646B135-2D58-4D5D-BD96-2EFC464EE0E7}" dt="2020-02-17T14:29:54.005" v="5313" actId="207"/>
          <ac:spMkLst>
            <pc:docMk/>
            <pc:sldMk cId="3210022111" sldId="280"/>
            <ac:spMk id="11" creationId="{ED99ACED-E302-4394-9220-3310476B493E}"/>
          </ac:spMkLst>
        </pc:spChg>
        <pc:spChg chg="add mod">
          <ac:chgData name="Johnson, Chad" userId="29e26967-ee32-4210-a1e6-19e5305e9c5f" providerId="ADAL" clId="{4646B135-2D58-4D5D-BD96-2EFC464EE0E7}" dt="2020-02-17T14:29:54.005" v="5313" actId="207"/>
          <ac:spMkLst>
            <pc:docMk/>
            <pc:sldMk cId="3210022111" sldId="280"/>
            <ac:spMk id="12" creationId="{EFF11362-F431-40DB-B9B0-3850615AD485}"/>
          </ac:spMkLst>
        </pc:spChg>
        <pc:spChg chg="add del mod">
          <ac:chgData name="Johnson, Chad" userId="29e26967-ee32-4210-a1e6-19e5305e9c5f" providerId="ADAL" clId="{4646B135-2D58-4D5D-BD96-2EFC464EE0E7}" dt="2020-02-14T15:27:58.152" v="2474" actId="478"/>
          <ac:spMkLst>
            <pc:docMk/>
            <pc:sldMk cId="3210022111" sldId="280"/>
            <ac:spMk id="13" creationId="{9136E36E-9492-4974-B847-095087919594}"/>
          </ac:spMkLst>
        </pc:spChg>
        <pc:spChg chg="add mod">
          <ac:chgData name="Johnson, Chad" userId="29e26967-ee32-4210-a1e6-19e5305e9c5f" providerId="ADAL" clId="{4646B135-2D58-4D5D-BD96-2EFC464EE0E7}" dt="2020-02-17T14:29:54.005" v="5313" actId="207"/>
          <ac:spMkLst>
            <pc:docMk/>
            <pc:sldMk cId="3210022111" sldId="280"/>
            <ac:spMk id="16" creationId="{B1648FE2-2807-4DD5-8668-AB514943B051}"/>
          </ac:spMkLst>
        </pc:spChg>
        <pc:spChg chg="add mod">
          <ac:chgData name="Johnson, Chad" userId="29e26967-ee32-4210-a1e6-19e5305e9c5f" providerId="ADAL" clId="{4646B135-2D58-4D5D-BD96-2EFC464EE0E7}" dt="2020-02-17T14:29:58.252" v="5314" actId="207"/>
          <ac:spMkLst>
            <pc:docMk/>
            <pc:sldMk cId="3210022111" sldId="280"/>
            <ac:spMk id="23" creationId="{7804E14E-0C18-40AA-A906-A1099050C7D0}"/>
          </ac:spMkLst>
        </pc:spChg>
        <pc:picChg chg="add mod">
          <ac:chgData name="Johnson, Chad" userId="29e26967-ee32-4210-a1e6-19e5305e9c5f" providerId="ADAL" clId="{4646B135-2D58-4D5D-BD96-2EFC464EE0E7}" dt="2020-02-14T20:40:20.675" v="2687" actId="1076"/>
          <ac:picMkLst>
            <pc:docMk/>
            <pc:sldMk cId="3210022111" sldId="280"/>
            <ac:picMk id="18" creationId="{E7C1ED9B-B0BC-40A5-B4C5-C76547BAD507}"/>
          </ac:picMkLst>
        </pc:picChg>
        <pc:picChg chg="add del">
          <ac:chgData name="Johnson, Chad" userId="29e26967-ee32-4210-a1e6-19e5305e9c5f" providerId="ADAL" clId="{4646B135-2D58-4D5D-BD96-2EFC464EE0E7}" dt="2020-02-14T15:15:06.391" v="2200"/>
          <ac:picMkLst>
            <pc:docMk/>
            <pc:sldMk cId="3210022111" sldId="280"/>
            <ac:picMk id="19458" creationId="{D4F7E4F3-7459-47B7-B45B-55C0DF23DF86}"/>
          </ac:picMkLst>
        </pc:picChg>
        <pc:picChg chg="add del">
          <ac:chgData name="Johnson, Chad" userId="29e26967-ee32-4210-a1e6-19e5305e9c5f" providerId="ADAL" clId="{4646B135-2D58-4D5D-BD96-2EFC464EE0E7}" dt="2020-02-14T15:17:22.807" v="2203" actId="478"/>
          <ac:picMkLst>
            <pc:docMk/>
            <pc:sldMk cId="3210022111" sldId="280"/>
            <ac:picMk id="19460" creationId="{D153AEB0-CE95-4BDE-9572-89BF9D45A0D3}"/>
          </ac:picMkLst>
        </pc:picChg>
        <pc:picChg chg="add del mod">
          <ac:chgData name="Johnson, Chad" userId="29e26967-ee32-4210-a1e6-19e5305e9c5f" providerId="ADAL" clId="{4646B135-2D58-4D5D-BD96-2EFC464EE0E7}" dt="2020-02-14T15:23:40.598" v="2380" actId="478"/>
          <ac:picMkLst>
            <pc:docMk/>
            <pc:sldMk cId="3210022111" sldId="280"/>
            <ac:picMk id="19462" creationId="{67779739-77FF-4885-AA19-12C5178A8243}"/>
          </ac:picMkLst>
        </pc:picChg>
        <pc:picChg chg="add del mod">
          <ac:chgData name="Johnson, Chad" userId="29e26967-ee32-4210-a1e6-19e5305e9c5f" providerId="ADAL" clId="{4646B135-2D58-4D5D-BD96-2EFC464EE0E7}" dt="2020-02-14T15:24:39.133" v="2390" actId="478"/>
          <ac:picMkLst>
            <pc:docMk/>
            <pc:sldMk cId="3210022111" sldId="280"/>
            <ac:picMk id="19464" creationId="{51721DDD-F3CB-472C-8CF8-23D8B07ECFF7}"/>
          </ac:picMkLst>
        </pc:picChg>
        <pc:picChg chg="add del mod">
          <ac:chgData name="Johnson, Chad" userId="29e26967-ee32-4210-a1e6-19e5305e9c5f" providerId="ADAL" clId="{4646B135-2D58-4D5D-BD96-2EFC464EE0E7}" dt="2020-02-14T20:40:07.455" v="2686" actId="478"/>
          <ac:picMkLst>
            <pc:docMk/>
            <pc:sldMk cId="3210022111" sldId="280"/>
            <ac:picMk id="19466" creationId="{F1A171B3-48D2-4579-8BFB-86FDEF1F6F83}"/>
          </ac:picMkLst>
        </pc:picChg>
        <pc:picChg chg="add del mod">
          <ac:chgData name="Johnson, Chad" userId="29e26967-ee32-4210-a1e6-19e5305e9c5f" providerId="ADAL" clId="{4646B135-2D58-4D5D-BD96-2EFC464EE0E7}" dt="2020-02-14T20:41:16.391" v="2688" actId="478"/>
          <ac:picMkLst>
            <pc:docMk/>
            <pc:sldMk cId="3210022111" sldId="280"/>
            <ac:picMk id="19468" creationId="{7BD75333-D044-416B-8632-961EF7ACC9E8}"/>
          </ac:picMkLst>
        </pc:picChg>
        <pc:cxnChg chg="add del mod">
          <ac:chgData name="Johnson, Chad" userId="29e26967-ee32-4210-a1e6-19e5305e9c5f" providerId="ADAL" clId="{4646B135-2D58-4D5D-BD96-2EFC464EE0E7}" dt="2020-02-14T15:30:13.697" v="2521" actId="478"/>
          <ac:cxnSpMkLst>
            <pc:docMk/>
            <pc:sldMk cId="3210022111" sldId="280"/>
            <ac:cxnSpMk id="17" creationId="{7E164D35-0C4C-42B1-9305-B2DDC83E7AF4}"/>
          </ac:cxnSpMkLst>
        </pc:cxnChg>
        <pc:cxnChg chg="add del mod">
          <ac:chgData name="Johnson, Chad" userId="29e26967-ee32-4210-a1e6-19e5305e9c5f" providerId="ADAL" clId="{4646B135-2D58-4D5D-BD96-2EFC464EE0E7}" dt="2020-02-14T15:30:12.137" v="2520" actId="478"/>
          <ac:cxnSpMkLst>
            <pc:docMk/>
            <pc:sldMk cId="3210022111" sldId="280"/>
            <ac:cxnSpMk id="20" creationId="{C9B257B9-67F6-4AE0-9E46-60F79D721311}"/>
          </ac:cxnSpMkLst>
        </pc:cxnChg>
      </pc:sldChg>
      <pc:sldChg chg="addSp add">
        <pc:chgData name="Johnson, Chad" userId="29e26967-ee32-4210-a1e6-19e5305e9c5f" providerId="ADAL" clId="{4646B135-2D58-4D5D-BD96-2EFC464EE0E7}" dt="2020-02-14T15:32:56.400" v="2564"/>
        <pc:sldMkLst>
          <pc:docMk/>
          <pc:sldMk cId="245320591" sldId="281"/>
        </pc:sldMkLst>
        <pc:picChg chg="add">
          <ac:chgData name="Johnson, Chad" userId="29e26967-ee32-4210-a1e6-19e5305e9c5f" providerId="ADAL" clId="{4646B135-2D58-4D5D-BD96-2EFC464EE0E7}" dt="2020-02-14T15:32:56.400" v="2564"/>
          <ac:picMkLst>
            <pc:docMk/>
            <pc:sldMk cId="245320591" sldId="281"/>
            <ac:picMk id="20482" creationId="{C4B6F2B7-C838-4AC5-AEE5-D324EE326760}"/>
          </ac:picMkLst>
        </pc:picChg>
      </pc:sldChg>
      <pc:sldChg chg="del">
        <pc:chgData name="Johnson, Chad" userId="29e26967-ee32-4210-a1e6-19e5305e9c5f" providerId="ADAL" clId="{4646B135-2D58-4D5D-BD96-2EFC464EE0E7}" dt="2020-02-13T21:32:51.406" v="0" actId="47"/>
        <pc:sldMkLst>
          <pc:docMk/>
          <pc:sldMk cId="1705804086" sldId="281"/>
        </pc:sldMkLst>
      </pc:sldChg>
      <pc:sldChg chg="del">
        <pc:chgData name="Johnson, Chad" userId="29e26967-ee32-4210-a1e6-19e5305e9c5f" providerId="ADAL" clId="{4646B135-2D58-4D5D-BD96-2EFC464EE0E7}" dt="2020-02-13T21:32:51.406" v="0" actId="47"/>
        <pc:sldMkLst>
          <pc:docMk/>
          <pc:sldMk cId="980517156" sldId="282"/>
        </pc:sldMkLst>
      </pc:sldChg>
      <pc:sldChg chg="addSp delSp modSp add">
        <pc:chgData name="Johnson, Chad" userId="29e26967-ee32-4210-a1e6-19e5305e9c5f" providerId="ADAL" clId="{4646B135-2D58-4D5D-BD96-2EFC464EE0E7}" dt="2020-02-14T15:36:52.565" v="2575" actId="14100"/>
        <pc:sldMkLst>
          <pc:docMk/>
          <pc:sldMk cId="2727109538" sldId="282"/>
        </pc:sldMkLst>
        <pc:picChg chg="add del mod">
          <ac:chgData name="Johnson, Chad" userId="29e26967-ee32-4210-a1e6-19e5305e9c5f" providerId="ADAL" clId="{4646B135-2D58-4D5D-BD96-2EFC464EE0E7}" dt="2020-02-14T15:36:43.829" v="2572" actId="478"/>
          <ac:picMkLst>
            <pc:docMk/>
            <pc:sldMk cId="2727109538" sldId="282"/>
            <ac:picMk id="21506" creationId="{296F0739-39AF-4744-A4C1-EDC5EA841F7C}"/>
          </ac:picMkLst>
        </pc:picChg>
        <pc:picChg chg="add mod">
          <ac:chgData name="Johnson, Chad" userId="29e26967-ee32-4210-a1e6-19e5305e9c5f" providerId="ADAL" clId="{4646B135-2D58-4D5D-BD96-2EFC464EE0E7}" dt="2020-02-14T15:36:52.565" v="2575" actId="14100"/>
          <ac:picMkLst>
            <pc:docMk/>
            <pc:sldMk cId="2727109538" sldId="282"/>
            <ac:picMk id="21508" creationId="{9AABA21A-21E8-46C2-BAE4-528508672194}"/>
          </ac:picMkLst>
        </pc:picChg>
      </pc:sldChg>
      <pc:sldChg chg="del">
        <pc:chgData name="Johnson, Chad" userId="29e26967-ee32-4210-a1e6-19e5305e9c5f" providerId="ADAL" clId="{4646B135-2D58-4D5D-BD96-2EFC464EE0E7}" dt="2020-02-13T21:32:51.406" v="0" actId="47"/>
        <pc:sldMkLst>
          <pc:docMk/>
          <pc:sldMk cId="2923532290" sldId="283"/>
        </pc:sldMkLst>
      </pc:sldChg>
      <pc:sldChg chg="addSp modSp add">
        <pc:chgData name="Johnson, Chad" userId="29e26967-ee32-4210-a1e6-19e5305e9c5f" providerId="ADAL" clId="{4646B135-2D58-4D5D-BD96-2EFC464EE0E7}" dt="2020-02-14T15:37:29.492" v="2579" actId="14100"/>
        <pc:sldMkLst>
          <pc:docMk/>
          <pc:sldMk cId="3001172536" sldId="283"/>
        </pc:sldMkLst>
        <pc:picChg chg="add mod">
          <ac:chgData name="Johnson, Chad" userId="29e26967-ee32-4210-a1e6-19e5305e9c5f" providerId="ADAL" clId="{4646B135-2D58-4D5D-BD96-2EFC464EE0E7}" dt="2020-02-14T15:37:29.492" v="2579" actId="14100"/>
          <ac:picMkLst>
            <pc:docMk/>
            <pc:sldMk cId="3001172536" sldId="283"/>
            <ac:picMk id="22530" creationId="{795C9190-0ECF-4F88-9C04-40D5E033D14F}"/>
          </ac:picMkLst>
        </pc:picChg>
      </pc:sldChg>
      <pc:sldChg chg="addSp add ord">
        <pc:chgData name="Johnson, Chad" userId="29e26967-ee32-4210-a1e6-19e5305e9c5f" providerId="ADAL" clId="{4646B135-2D58-4D5D-BD96-2EFC464EE0E7}" dt="2020-02-17T14:23:40.565" v="5291"/>
        <pc:sldMkLst>
          <pc:docMk/>
          <pc:sldMk cId="986363681" sldId="284"/>
        </pc:sldMkLst>
        <pc:picChg chg="add">
          <ac:chgData name="Johnson, Chad" userId="29e26967-ee32-4210-a1e6-19e5305e9c5f" providerId="ADAL" clId="{4646B135-2D58-4D5D-BD96-2EFC464EE0E7}" dt="2020-02-14T17:32:57.787" v="2615"/>
          <ac:picMkLst>
            <pc:docMk/>
            <pc:sldMk cId="986363681" sldId="284"/>
            <ac:picMk id="23554" creationId="{06930FB7-E481-4C0D-BB25-F595A1B366A9}"/>
          </ac:picMkLst>
        </pc:picChg>
      </pc:sldChg>
      <pc:sldChg chg="del">
        <pc:chgData name="Johnson, Chad" userId="29e26967-ee32-4210-a1e6-19e5305e9c5f" providerId="ADAL" clId="{4646B135-2D58-4D5D-BD96-2EFC464EE0E7}" dt="2020-02-13T21:32:51.406" v="0" actId="47"/>
        <pc:sldMkLst>
          <pc:docMk/>
          <pc:sldMk cId="1318326586" sldId="284"/>
        </pc:sldMkLst>
      </pc:sldChg>
      <pc:sldChg chg="del">
        <pc:chgData name="Johnson, Chad" userId="29e26967-ee32-4210-a1e6-19e5305e9c5f" providerId="ADAL" clId="{4646B135-2D58-4D5D-BD96-2EFC464EE0E7}" dt="2020-02-13T21:32:51.406" v="0" actId="47"/>
        <pc:sldMkLst>
          <pc:docMk/>
          <pc:sldMk cId="450346261" sldId="285"/>
        </pc:sldMkLst>
      </pc:sldChg>
      <pc:sldChg chg="addSp modSp add">
        <pc:chgData name="Johnson, Chad" userId="29e26967-ee32-4210-a1e6-19e5305e9c5f" providerId="ADAL" clId="{4646B135-2D58-4D5D-BD96-2EFC464EE0E7}" dt="2020-02-17T14:23:48.406" v="5293" actId="14100"/>
        <pc:sldMkLst>
          <pc:docMk/>
          <pc:sldMk cId="3919645606" sldId="285"/>
        </pc:sldMkLst>
        <pc:picChg chg="add mod">
          <ac:chgData name="Johnson, Chad" userId="29e26967-ee32-4210-a1e6-19e5305e9c5f" providerId="ADAL" clId="{4646B135-2D58-4D5D-BD96-2EFC464EE0E7}" dt="2020-02-17T14:23:48.406" v="5293" actId="14100"/>
          <ac:picMkLst>
            <pc:docMk/>
            <pc:sldMk cId="3919645606" sldId="285"/>
            <ac:picMk id="24578" creationId="{AAB28614-6C68-40E2-AF18-210899BDBDB3}"/>
          </ac:picMkLst>
        </pc:picChg>
      </pc:sldChg>
      <pc:sldChg chg="modSp add mod ord">
        <pc:chgData name="Johnson, Chad" userId="29e26967-ee32-4210-a1e6-19e5305e9c5f" providerId="ADAL" clId="{4646B135-2D58-4D5D-BD96-2EFC464EE0E7}" dt="2020-02-14T21:22:26.614" v="4162"/>
        <pc:sldMkLst>
          <pc:docMk/>
          <pc:sldMk cId="1536668429" sldId="286"/>
        </pc:sldMkLst>
        <pc:spChg chg="mod">
          <ac:chgData name="Johnson, Chad" userId="29e26967-ee32-4210-a1e6-19e5305e9c5f" providerId="ADAL" clId="{4646B135-2D58-4D5D-BD96-2EFC464EE0E7}" dt="2020-02-14T21:01:24.663" v="3515" actId="255"/>
          <ac:spMkLst>
            <pc:docMk/>
            <pc:sldMk cId="1536668429" sldId="286"/>
            <ac:spMk id="3" creationId="{FFEF6ED6-DE08-4EFD-8775-A43CFEB45A58}"/>
          </ac:spMkLst>
        </pc:spChg>
      </pc:sldChg>
      <pc:sldChg chg="del">
        <pc:chgData name="Johnson, Chad" userId="29e26967-ee32-4210-a1e6-19e5305e9c5f" providerId="ADAL" clId="{4646B135-2D58-4D5D-BD96-2EFC464EE0E7}" dt="2020-02-13T21:32:51.406" v="0" actId="47"/>
        <pc:sldMkLst>
          <pc:docMk/>
          <pc:sldMk cId="2334115002" sldId="286"/>
        </pc:sldMkLst>
      </pc:sldChg>
      <pc:sldChg chg="addSp add">
        <pc:chgData name="Johnson, Chad" userId="29e26967-ee32-4210-a1e6-19e5305e9c5f" providerId="ADAL" clId="{4646B135-2D58-4D5D-BD96-2EFC464EE0E7}" dt="2020-02-14T17:38:16.631" v="2635"/>
        <pc:sldMkLst>
          <pc:docMk/>
          <pc:sldMk cId="560408191" sldId="287"/>
        </pc:sldMkLst>
        <pc:picChg chg="add">
          <ac:chgData name="Johnson, Chad" userId="29e26967-ee32-4210-a1e6-19e5305e9c5f" providerId="ADAL" clId="{4646B135-2D58-4D5D-BD96-2EFC464EE0E7}" dt="2020-02-14T17:38:16.631" v="2635"/>
          <ac:picMkLst>
            <pc:docMk/>
            <pc:sldMk cId="560408191" sldId="287"/>
            <ac:picMk id="25602" creationId="{E8C0D43B-BC03-44BF-82F4-648E9BF3E156}"/>
          </ac:picMkLst>
        </pc:picChg>
      </pc:sldChg>
      <pc:sldChg chg="del">
        <pc:chgData name="Johnson, Chad" userId="29e26967-ee32-4210-a1e6-19e5305e9c5f" providerId="ADAL" clId="{4646B135-2D58-4D5D-BD96-2EFC464EE0E7}" dt="2020-02-13T21:32:51.406" v="0" actId="47"/>
        <pc:sldMkLst>
          <pc:docMk/>
          <pc:sldMk cId="2794890270" sldId="287"/>
        </pc:sldMkLst>
      </pc:sldChg>
      <pc:sldChg chg="addSp delSp modSp add setBg">
        <pc:chgData name="Johnson, Chad" userId="29e26967-ee32-4210-a1e6-19e5305e9c5f" providerId="ADAL" clId="{4646B135-2D58-4D5D-BD96-2EFC464EE0E7}" dt="2020-02-14T20:52:14.358" v="3023"/>
        <pc:sldMkLst>
          <pc:docMk/>
          <pc:sldMk cId="73247772" sldId="288"/>
        </pc:sldMkLst>
        <pc:spChg chg="del">
          <ac:chgData name="Johnson, Chad" userId="29e26967-ee32-4210-a1e6-19e5305e9c5f" providerId="ADAL" clId="{4646B135-2D58-4D5D-BD96-2EFC464EE0E7}" dt="2020-02-14T20:50:42.960" v="3013"/>
          <ac:spMkLst>
            <pc:docMk/>
            <pc:sldMk cId="73247772" sldId="288"/>
            <ac:spMk id="2" creationId="{65DC4F78-9A0D-41EB-83C0-1F926BF0B314}"/>
          </ac:spMkLst>
        </pc:spChg>
        <pc:spChg chg="del">
          <ac:chgData name="Johnson, Chad" userId="29e26967-ee32-4210-a1e6-19e5305e9c5f" providerId="ADAL" clId="{4646B135-2D58-4D5D-BD96-2EFC464EE0E7}" dt="2020-02-14T20:50:42.960" v="3013"/>
          <ac:spMkLst>
            <pc:docMk/>
            <pc:sldMk cId="73247772" sldId="288"/>
            <ac:spMk id="3" creationId="{44B8E1C0-63E6-43EF-9854-C6ECF0B8CCA4}"/>
          </ac:spMkLst>
        </pc:spChg>
        <pc:picChg chg="add del">
          <ac:chgData name="Johnson, Chad" userId="29e26967-ee32-4210-a1e6-19e5305e9c5f" providerId="ADAL" clId="{4646B135-2D58-4D5D-BD96-2EFC464EE0E7}" dt="2020-02-14T20:50:45.671" v="3015" actId="478"/>
          <ac:picMkLst>
            <pc:docMk/>
            <pc:sldMk cId="73247772" sldId="288"/>
            <ac:picMk id="27650" creationId="{476D0286-E72A-4655-ACC7-CBF74DD9557B}"/>
          </ac:picMkLst>
        </pc:picChg>
        <pc:picChg chg="add mod">
          <ac:chgData name="Johnson, Chad" userId="29e26967-ee32-4210-a1e6-19e5305e9c5f" providerId="ADAL" clId="{4646B135-2D58-4D5D-BD96-2EFC464EE0E7}" dt="2020-02-14T20:52:14.358" v="3023"/>
          <ac:picMkLst>
            <pc:docMk/>
            <pc:sldMk cId="73247772" sldId="288"/>
            <ac:picMk id="27652" creationId="{16F82D52-58FF-40E8-BFE1-23FA961E7E1B}"/>
          </ac:picMkLst>
        </pc:picChg>
        <pc:picChg chg="add mod">
          <ac:chgData name="Johnson, Chad" userId="29e26967-ee32-4210-a1e6-19e5305e9c5f" providerId="ADAL" clId="{4646B135-2D58-4D5D-BD96-2EFC464EE0E7}" dt="2020-02-14T20:51:56.255" v="3021"/>
          <ac:picMkLst>
            <pc:docMk/>
            <pc:sldMk cId="73247772" sldId="288"/>
            <ac:picMk id="27654" creationId="{E63F1A1F-DDEE-4367-B03C-167643E45D04}"/>
          </ac:picMkLst>
        </pc:picChg>
      </pc:sldChg>
      <pc:sldChg chg="del">
        <pc:chgData name="Johnson, Chad" userId="29e26967-ee32-4210-a1e6-19e5305e9c5f" providerId="ADAL" clId="{4646B135-2D58-4D5D-BD96-2EFC464EE0E7}" dt="2020-02-13T21:32:51.406" v="0" actId="47"/>
        <pc:sldMkLst>
          <pc:docMk/>
          <pc:sldMk cId="1913754937" sldId="288"/>
        </pc:sldMkLst>
      </pc:sldChg>
      <pc:sldChg chg="addSp modSp add mod ord">
        <pc:chgData name="Johnson, Chad" userId="29e26967-ee32-4210-a1e6-19e5305e9c5f" providerId="ADAL" clId="{4646B135-2D58-4D5D-BD96-2EFC464EE0E7}" dt="2020-02-14T21:22:26.614" v="4162"/>
        <pc:sldMkLst>
          <pc:docMk/>
          <pc:sldMk cId="2416504245" sldId="289"/>
        </pc:sldMkLst>
        <pc:spChg chg="add mod">
          <ac:chgData name="Johnson, Chad" userId="29e26967-ee32-4210-a1e6-19e5305e9c5f" providerId="ADAL" clId="{4646B135-2D58-4D5D-BD96-2EFC464EE0E7}" dt="2020-02-14T21:03:30.245" v="3528" actId="20577"/>
          <ac:spMkLst>
            <pc:docMk/>
            <pc:sldMk cId="2416504245" sldId="289"/>
            <ac:spMk id="2" creationId="{9CC27522-3B91-4B64-B3CE-42024A351712}"/>
          </ac:spMkLst>
        </pc:spChg>
        <pc:spChg chg="add mod">
          <ac:chgData name="Johnson, Chad" userId="29e26967-ee32-4210-a1e6-19e5305e9c5f" providerId="ADAL" clId="{4646B135-2D58-4D5D-BD96-2EFC464EE0E7}" dt="2020-02-14T21:06:05.442" v="3903" actId="255"/>
          <ac:spMkLst>
            <pc:docMk/>
            <pc:sldMk cId="2416504245" sldId="289"/>
            <ac:spMk id="3" creationId="{F5015A5F-B399-48CB-BDB8-D3B45C5B7234}"/>
          </ac:spMkLst>
        </pc:spChg>
      </pc:sldChg>
      <pc:sldChg chg="del">
        <pc:chgData name="Johnson, Chad" userId="29e26967-ee32-4210-a1e6-19e5305e9c5f" providerId="ADAL" clId="{4646B135-2D58-4D5D-BD96-2EFC464EE0E7}" dt="2020-02-13T21:32:51.406" v="0" actId="47"/>
        <pc:sldMkLst>
          <pc:docMk/>
          <pc:sldMk cId="2092696349" sldId="290"/>
        </pc:sldMkLst>
      </pc:sldChg>
      <pc:sldChg chg="addSp delSp modSp add mod ord modAnim">
        <pc:chgData name="Johnson, Chad" userId="29e26967-ee32-4210-a1e6-19e5305e9c5f" providerId="ADAL" clId="{4646B135-2D58-4D5D-BD96-2EFC464EE0E7}" dt="2020-02-14T21:10:11.402" v="4147"/>
        <pc:sldMkLst>
          <pc:docMk/>
          <pc:sldMk cId="3392651501" sldId="290"/>
        </pc:sldMkLst>
        <pc:spChg chg="mod">
          <ac:chgData name="Johnson, Chad" userId="29e26967-ee32-4210-a1e6-19e5305e9c5f" providerId="ADAL" clId="{4646B135-2D58-4D5D-BD96-2EFC464EE0E7}" dt="2020-02-14T21:07:23.158" v="3923" actId="20577"/>
          <ac:spMkLst>
            <pc:docMk/>
            <pc:sldMk cId="3392651501" sldId="290"/>
            <ac:spMk id="2" creationId="{002998BD-D0D8-48C3-9EAE-FB6BBF7778D1}"/>
          </ac:spMkLst>
        </pc:spChg>
        <pc:spChg chg="mod">
          <ac:chgData name="Johnson, Chad" userId="29e26967-ee32-4210-a1e6-19e5305e9c5f" providerId="ADAL" clId="{4646B135-2D58-4D5D-BD96-2EFC464EE0E7}" dt="2020-02-14T21:08:56.230" v="4134" actId="20577"/>
          <ac:spMkLst>
            <pc:docMk/>
            <pc:sldMk cId="3392651501" sldId="290"/>
            <ac:spMk id="3" creationId="{FFEF6ED6-DE08-4EFD-8775-A43CFEB45A58}"/>
          </ac:spMkLst>
        </pc:spChg>
        <pc:picChg chg="add del">
          <ac:chgData name="Johnson, Chad" userId="29e26967-ee32-4210-a1e6-19e5305e9c5f" providerId="ADAL" clId="{4646B135-2D58-4D5D-BD96-2EFC464EE0E7}" dt="2020-02-14T21:07:38.470" v="3925" actId="478"/>
          <ac:picMkLst>
            <pc:docMk/>
            <pc:sldMk cId="3392651501" sldId="290"/>
            <ac:picMk id="28674" creationId="{1923B477-298F-47CD-AF60-1AA4698A883D}"/>
          </ac:picMkLst>
        </pc:picChg>
        <pc:picChg chg="add mod">
          <ac:chgData name="Johnson, Chad" userId="29e26967-ee32-4210-a1e6-19e5305e9c5f" providerId="ADAL" clId="{4646B135-2D58-4D5D-BD96-2EFC464EE0E7}" dt="2020-02-14T21:09:13.844" v="4137"/>
          <ac:picMkLst>
            <pc:docMk/>
            <pc:sldMk cId="3392651501" sldId="290"/>
            <ac:picMk id="28676" creationId="{678B4ED6-DA3B-4DF4-8F61-26E72E9796CC}"/>
          </ac:picMkLst>
        </pc:picChg>
        <pc:picChg chg="add mod">
          <ac:chgData name="Johnson, Chad" userId="29e26967-ee32-4210-a1e6-19e5305e9c5f" providerId="ADAL" clId="{4646B135-2D58-4D5D-BD96-2EFC464EE0E7}" dt="2020-02-14T21:09:39.814" v="4139" actId="1076"/>
          <ac:picMkLst>
            <pc:docMk/>
            <pc:sldMk cId="3392651501" sldId="290"/>
            <ac:picMk id="28678" creationId="{884453B4-3924-4B8C-918B-C2DC2F6655BE}"/>
          </ac:picMkLst>
        </pc:picChg>
        <pc:picChg chg="add mod">
          <ac:chgData name="Johnson, Chad" userId="29e26967-ee32-4210-a1e6-19e5305e9c5f" providerId="ADAL" clId="{4646B135-2D58-4D5D-BD96-2EFC464EE0E7}" dt="2020-02-14T21:10:07.226" v="4143" actId="1076"/>
          <ac:picMkLst>
            <pc:docMk/>
            <pc:sldMk cId="3392651501" sldId="290"/>
            <ac:picMk id="28680" creationId="{B8AB16F6-F068-4CD5-BD56-04F7D57C8BD3}"/>
          </ac:picMkLst>
        </pc:picChg>
      </pc:sldChg>
      <pc:sldChg chg="add del">
        <pc:chgData name="Johnson, Chad" userId="29e26967-ee32-4210-a1e6-19e5305e9c5f" providerId="ADAL" clId="{4646B135-2D58-4D5D-BD96-2EFC464EE0E7}" dt="2020-02-14T21:07:09.080" v="3905"/>
        <pc:sldMkLst>
          <pc:docMk/>
          <pc:sldMk cId="4104037459" sldId="290"/>
        </pc:sldMkLst>
      </pc:sldChg>
      <pc:sldChg chg="addSp delSp modSp add">
        <pc:chgData name="Johnson, Chad" userId="29e26967-ee32-4210-a1e6-19e5305e9c5f" providerId="ADAL" clId="{4646B135-2D58-4D5D-BD96-2EFC464EE0E7}" dt="2020-02-14T21:21:35.075" v="4160" actId="14100"/>
        <pc:sldMkLst>
          <pc:docMk/>
          <pc:sldMk cId="368591423" sldId="291"/>
        </pc:sldMkLst>
        <pc:spChg chg="del">
          <ac:chgData name="Johnson, Chad" userId="29e26967-ee32-4210-a1e6-19e5305e9c5f" providerId="ADAL" clId="{4646B135-2D58-4D5D-BD96-2EFC464EE0E7}" dt="2020-02-14T21:20:18.190" v="4149"/>
          <ac:spMkLst>
            <pc:docMk/>
            <pc:sldMk cId="368591423" sldId="291"/>
            <ac:spMk id="2" creationId="{6FE7DB37-7FA0-40A3-B5B9-48A1E9F91E34}"/>
          </ac:spMkLst>
        </pc:spChg>
        <pc:spChg chg="del">
          <ac:chgData name="Johnson, Chad" userId="29e26967-ee32-4210-a1e6-19e5305e9c5f" providerId="ADAL" clId="{4646B135-2D58-4D5D-BD96-2EFC464EE0E7}" dt="2020-02-14T21:20:18.190" v="4149"/>
          <ac:spMkLst>
            <pc:docMk/>
            <pc:sldMk cId="368591423" sldId="291"/>
            <ac:spMk id="3" creationId="{B2E54C5E-CEAF-42DD-96E6-D6061BEEC825}"/>
          </ac:spMkLst>
        </pc:spChg>
        <pc:picChg chg="add mod">
          <ac:chgData name="Johnson, Chad" userId="29e26967-ee32-4210-a1e6-19e5305e9c5f" providerId="ADAL" clId="{4646B135-2D58-4D5D-BD96-2EFC464EE0E7}" dt="2020-02-14T21:21:24.424" v="4157" actId="1076"/>
          <ac:picMkLst>
            <pc:docMk/>
            <pc:sldMk cId="368591423" sldId="291"/>
            <ac:picMk id="29698" creationId="{42835A74-EADC-461D-9050-8EA4318CC6D5}"/>
          </ac:picMkLst>
        </pc:picChg>
        <pc:picChg chg="add del mod">
          <ac:chgData name="Johnson, Chad" userId="29e26967-ee32-4210-a1e6-19e5305e9c5f" providerId="ADAL" clId="{4646B135-2D58-4D5D-BD96-2EFC464EE0E7}" dt="2020-02-14T21:21:06.347" v="4154" actId="478"/>
          <ac:picMkLst>
            <pc:docMk/>
            <pc:sldMk cId="368591423" sldId="291"/>
            <ac:picMk id="29700" creationId="{D262BD1E-F755-490D-8257-45DD3D204115}"/>
          </ac:picMkLst>
        </pc:picChg>
        <pc:picChg chg="add mod">
          <ac:chgData name="Johnson, Chad" userId="29e26967-ee32-4210-a1e6-19e5305e9c5f" providerId="ADAL" clId="{4646B135-2D58-4D5D-BD96-2EFC464EE0E7}" dt="2020-02-14T21:21:35.075" v="4160" actId="14100"/>
          <ac:picMkLst>
            <pc:docMk/>
            <pc:sldMk cId="368591423" sldId="291"/>
            <ac:picMk id="29702" creationId="{5409FB84-14E5-4757-BFA0-3A8422C0840E}"/>
          </ac:picMkLst>
        </pc:picChg>
      </pc:sldChg>
      <pc:sldChg chg="del">
        <pc:chgData name="Johnson, Chad" userId="29e26967-ee32-4210-a1e6-19e5305e9c5f" providerId="ADAL" clId="{4646B135-2D58-4D5D-BD96-2EFC464EE0E7}" dt="2020-02-13T21:32:51.406" v="0" actId="47"/>
        <pc:sldMkLst>
          <pc:docMk/>
          <pc:sldMk cId="3971842328" sldId="291"/>
        </pc:sldMkLst>
      </pc:sldChg>
      <pc:sldChg chg="addSp delSp modSp add mod">
        <pc:chgData name="Johnson, Chad" userId="29e26967-ee32-4210-a1e6-19e5305e9c5f" providerId="ADAL" clId="{4646B135-2D58-4D5D-BD96-2EFC464EE0E7}" dt="2020-02-14T21:28:04.856" v="4312" actId="732"/>
        <pc:sldMkLst>
          <pc:docMk/>
          <pc:sldMk cId="503328262" sldId="292"/>
        </pc:sldMkLst>
        <pc:spChg chg="del">
          <ac:chgData name="Johnson, Chad" userId="29e26967-ee32-4210-a1e6-19e5305e9c5f" providerId="ADAL" clId="{4646B135-2D58-4D5D-BD96-2EFC464EE0E7}" dt="2020-02-14T21:25:22.257" v="4171" actId="478"/>
          <ac:spMkLst>
            <pc:docMk/>
            <pc:sldMk cId="503328262" sldId="292"/>
            <ac:spMk id="2" creationId="{002998BD-D0D8-48C3-9EAE-FB6BBF7778D1}"/>
          </ac:spMkLst>
        </pc:spChg>
        <pc:spChg chg="del">
          <ac:chgData name="Johnson, Chad" userId="29e26967-ee32-4210-a1e6-19e5305e9c5f" providerId="ADAL" clId="{4646B135-2D58-4D5D-BD96-2EFC464EE0E7}" dt="2020-02-14T21:25:20.092" v="4170" actId="478"/>
          <ac:spMkLst>
            <pc:docMk/>
            <pc:sldMk cId="503328262" sldId="292"/>
            <ac:spMk id="3" creationId="{FFEF6ED6-DE08-4EFD-8775-A43CFEB45A58}"/>
          </ac:spMkLst>
        </pc:spChg>
        <pc:spChg chg="add del mod">
          <ac:chgData name="Johnson, Chad" userId="29e26967-ee32-4210-a1e6-19e5305e9c5f" providerId="ADAL" clId="{4646B135-2D58-4D5D-BD96-2EFC464EE0E7}" dt="2020-02-14T21:25:23.547" v="4172" actId="478"/>
          <ac:spMkLst>
            <pc:docMk/>
            <pc:sldMk cId="503328262" sldId="292"/>
            <ac:spMk id="5" creationId="{5474B497-99D6-43E5-B153-73B714BF4617}"/>
          </ac:spMkLst>
        </pc:spChg>
        <pc:picChg chg="mod">
          <ac:chgData name="Johnson, Chad" userId="29e26967-ee32-4210-a1e6-19e5305e9c5f" providerId="ADAL" clId="{4646B135-2D58-4D5D-BD96-2EFC464EE0E7}" dt="2020-02-14T21:28:04.856" v="4312" actId="732"/>
          <ac:picMkLst>
            <pc:docMk/>
            <pc:sldMk cId="503328262" sldId="292"/>
            <ac:picMk id="3076" creationId="{7E7432BB-AEDC-4969-B07F-58CA7758C88F}"/>
          </ac:picMkLst>
        </pc:picChg>
        <pc:picChg chg="add mod">
          <ac:chgData name="Johnson, Chad" userId="29e26967-ee32-4210-a1e6-19e5305e9c5f" providerId="ADAL" clId="{4646B135-2D58-4D5D-BD96-2EFC464EE0E7}" dt="2020-02-14T21:27:43.052" v="4310" actId="1076"/>
          <ac:picMkLst>
            <pc:docMk/>
            <pc:sldMk cId="503328262" sldId="292"/>
            <ac:picMk id="30722" creationId="{5DCC120E-EF17-47FE-B248-1B68759ABC3C}"/>
          </ac:picMkLst>
        </pc:picChg>
      </pc:sldChg>
      <pc:sldChg chg="del">
        <pc:chgData name="Johnson, Chad" userId="29e26967-ee32-4210-a1e6-19e5305e9c5f" providerId="ADAL" clId="{4646B135-2D58-4D5D-BD96-2EFC464EE0E7}" dt="2020-02-13T21:32:51.406" v="0" actId="47"/>
        <pc:sldMkLst>
          <pc:docMk/>
          <pc:sldMk cId="2452262303" sldId="292"/>
        </pc:sldMkLst>
      </pc:sldChg>
      <pc:sldChg chg="addSp add">
        <pc:chgData name="Johnson, Chad" userId="29e26967-ee32-4210-a1e6-19e5305e9c5f" providerId="ADAL" clId="{4646B135-2D58-4D5D-BD96-2EFC464EE0E7}" dt="2020-02-14T21:43:22.173" v="5204"/>
        <pc:sldMkLst>
          <pc:docMk/>
          <pc:sldMk cId="2970331600" sldId="293"/>
        </pc:sldMkLst>
        <pc:picChg chg="add">
          <ac:chgData name="Johnson, Chad" userId="29e26967-ee32-4210-a1e6-19e5305e9c5f" providerId="ADAL" clId="{4646B135-2D58-4D5D-BD96-2EFC464EE0E7}" dt="2020-02-14T21:43:22.173" v="5204"/>
          <ac:picMkLst>
            <pc:docMk/>
            <pc:sldMk cId="2970331600" sldId="293"/>
            <ac:picMk id="31746" creationId="{62345FF5-D88F-4FFC-B035-5144F170A319}"/>
          </ac:picMkLst>
        </pc:picChg>
      </pc:sldChg>
      <pc:sldChg chg="del">
        <pc:chgData name="Johnson, Chad" userId="29e26967-ee32-4210-a1e6-19e5305e9c5f" providerId="ADAL" clId="{4646B135-2D58-4D5D-BD96-2EFC464EE0E7}" dt="2020-02-13T21:32:51.406" v="0" actId="47"/>
        <pc:sldMkLst>
          <pc:docMk/>
          <pc:sldMk cId="3862832434" sldId="293"/>
        </pc:sldMkLst>
      </pc:sldChg>
      <pc:sldChg chg="addSp delSp modSp add setBg">
        <pc:chgData name="Johnson, Chad" userId="29e26967-ee32-4210-a1e6-19e5305e9c5f" providerId="ADAL" clId="{4646B135-2D58-4D5D-BD96-2EFC464EE0E7}" dt="2020-02-17T14:31:41.464" v="5330" actId="1076"/>
        <pc:sldMkLst>
          <pc:docMk/>
          <pc:sldMk cId="794058335" sldId="294"/>
        </pc:sldMkLst>
        <pc:picChg chg="add mod">
          <ac:chgData name="Johnson, Chad" userId="29e26967-ee32-4210-a1e6-19e5305e9c5f" providerId="ADAL" clId="{4646B135-2D58-4D5D-BD96-2EFC464EE0E7}" dt="2020-02-17T14:30:47.255" v="5325" actId="1076"/>
          <ac:picMkLst>
            <pc:docMk/>
            <pc:sldMk cId="794058335" sldId="294"/>
            <ac:picMk id="32770" creationId="{90D5954B-3DB9-4DFC-BAB0-A797AEB4B810}"/>
          </ac:picMkLst>
        </pc:picChg>
        <pc:picChg chg="add del mod">
          <ac:chgData name="Johnson, Chad" userId="29e26967-ee32-4210-a1e6-19e5305e9c5f" providerId="ADAL" clId="{4646B135-2D58-4D5D-BD96-2EFC464EE0E7}" dt="2020-02-17T14:28:52.302" v="5302" actId="478"/>
          <ac:picMkLst>
            <pc:docMk/>
            <pc:sldMk cId="794058335" sldId="294"/>
            <ac:picMk id="32772" creationId="{0566C7C7-135F-4391-802B-FAF809D5D72C}"/>
          </ac:picMkLst>
        </pc:picChg>
        <pc:picChg chg="add mod">
          <ac:chgData name="Johnson, Chad" userId="29e26967-ee32-4210-a1e6-19e5305e9c5f" providerId="ADAL" clId="{4646B135-2D58-4D5D-BD96-2EFC464EE0E7}" dt="2020-02-17T14:31:41.464" v="5330" actId="1076"/>
          <ac:picMkLst>
            <pc:docMk/>
            <pc:sldMk cId="794058335" sldId="294"/>
            <ac:picMk id="32774" creationId="{E0593C08-B77E-48AB-A002-8DB70695C9D8}"/>
          </ac:picMkLst>
        </pc:picChg>
        <pc:picChg chg="add mod">
          <ac:chgData name="Johnson, Chad" userId="29e26967-ee32-4210-a1e6-19e5305e9c5f" providerId="ADAL" clId="{4646B135-2D58-4D5D-BD96-2EFC464EE0E7}" dt="2020-02-17T14:31:30.192" v="5328" actId="1076"/>
          <ac:picMkLst>
            <pc:docMk/>
            <pc:sldMk cId="794058335" sldId="294"/>
            <ac:picMk id="32776" creationId="{22CD819F-F939-4C4D-BC1E-52F0A8E00A8F}"/>
          </ac:picMkLst>
        </pc:picChg>
        <pc:picChg chg="add mod">
          <ac:chgData name="Johnson, Chad" userId="29e26967-ee32-4210-a1e6-19e5305e9c5f" providerId="ADAL" clId="{4646B135-2D58-4D5D-BD96-2EFC464EE0E7}" dt="2020-02-17T14:31:37.949" v="5329" actId="1076"/>
          <ac:picMkLst>
            <pc:docMk/>
            <pc:sldMk cId="794058335" sldId="294"/>
            <ac:picMk id="32778" creationId="{8FCE3BD5-CEE8-455A-B67D-FDA07FD0D676}"/>
          </ac:picMkLst>
        </pc:picChg>
      </pc:sldChg>
      <pc:sldChg chg="del">
        <pc:chgData name="Johnson, Chad" userId="29e26967-ee32-4210-a1e6-19e5305e9c5f" providerId="ADAL" clId="{4646B135-2D58-4D5D-BD96-2EFC464EE0E7}" dt="2020-02-13T21:32:51.406" v="0" actId="47"/>
        <pc:sldMkLst>
          <pc:docMk/>
          <pc:sldMk cId="4283719299" sldId="294"/>
        </pc:sldMkLst>
      </pc:sldChg>
      <pc:sldChg chg="del">
        <pc:chgData name="Johnson, Chad" userId="29e26967-ee32-4210-a1e6-19e5305e9c5f" providerId="ADAL" clId="{4646B135-2D58-4D5D-BD96-2EFC464EE0E7}" dt="2020-02-13T21:32:51.406" v="0" actId="47"/>
        <pc:sldMkLst>
          <pc:docMk/>
          <pc:sldMk cId="1512786988" sldId="295"/>
        </pc:sldMkLst>
      </pc:sldChg>
      <pc:sldChg chg="del">
        <pc:chgData name="Johnson, Chad" userId="29e26967-ee32-4210-a1e6-19e5305e9c5f" providerId="ADAL" clId="{4646B135-2D58-4D5D-BD96-2EFC464EE0E7}" dt="2020-02-13T21:32:51.406" v="0" actId="47"/>
        <pc:sldMkLst>
          <pc:docMk/>
          <pc:sldMk cId="2836496041" sldId="296"/>
        </pc:sldMkLst>
      </pc:sldChg>
      <pc:sldChg chg="del">
        <pc:chgData name="Johnson, Chad" userId="29e26967-ee32-4210-a1e6-19e5305e9c5f" providerId="ADAL" clId="{4646B135-2D58-4D5D-BD96-2EFC464EE0E7}" dt="2020-02-13T21:32:51.406" v="0" actId="47"/>
        <pc:sldMkLst>
          <pc:docMk/>
          <pc:sldMk cId="375030769" sldId="297"/>
        </pc:sldMkLst>
      </pc:sldChg>
      <pc:sldChg chg="del">
        <pc:chgData name="Johnson, Chad" userId="29e26967-ee32-4210-a1e6-19e5305e9c5f" providerId="ADAL" clId="{4646B135-2D58-4D5D-BD96-2EFC464EE0E7}" dt="2020-02-13T21:32:51.406" v="0" actId="47"/>
        <pc:sldMkLst>
          <pc:docMk/>
          <pc:sldMk cId="2105155270" sldId="298"/>
        </pc:sldMkLst>
      </pc:sldChg>
      <pc:sldChg chg="del">
        <pc:chgData name="Johnson, Chad" userId="29e26967-ee32-4210-a1e6-19e5305e9c5f" providerId="ADAL" clId="{4646B135-2D58-4D5D-BD96-2EFC464EE0E7}" dt="2020-02-13T21:32:51.406" v="0" actId="47"/>
        <pc:sldMkLst>
          <pc:docMk/>
          <pc:sldMk cId="2318028369" sldId="299"/>
        </pc:sldMkLst>
      </pc:sldChg>
      <pc:sldChg chg="del">
        <pc:chgData name="Johnson, Chad" userId="29e26967-ee32-4210-a1e6-19e5305e9c5f" providerId="ADAL" clId="{4646B135-2D58-4D5D-BD96-2EFC464EE0E7}" dt="2020-02-13T21:32:51.406" v="0" actId="47"/>
        <pc:sldMkLst>
          <pc:docMk/>
          <pc:sldMk cId="881921671" sldId="300"/>
        </pc:sldMkLst>
      </pc:sldChg>
      <pc:sldChg chg="del">
        <pc:chgData name="Johnson, Chad" userId="29e26967-ee32-4210-a1e6-19e5305e9c5f" providerId="ADAL" clId="{4646B135-2D58-4D5D-BD96-2EFC464EE0E7}" dt="2020-02-13T21:32:51.406" v="0" actId="47"/>
        <pc:sldMkLst>
          <pc:docMk/>
          <pc:sldMk cId="3536695507" sldId="301"/>
        </pc:sldMkLst>
      </pc:sldChg>
      <pc:sldChg chg="del">
        <pc:chgData name="Johnson, Chad" userId="29e26967-ee32-4210-a1e6-19e5305e9c5f" providerId="ADAL" clId="{4646B135-2D58-4D5D-BD96-2EFC464EE0E7}" dt="2020-02-13T21:32:51.406" v="0" actId="47"/>
        <pc:sldMkLst>
          <pc:docMk/>
          <pc:sldMk cId="2833439401" sldId="302"/>
        </pc:sldMkLst>
      </pc:sldChg>
      <pc:sldChg chg="del">
        <pc:chgData name="Johnson, Chad" userId="29e26967-ee32-4210-a1e6-19e5305e9c5f" providerId="ADAL" clId="{4646B135-2D58-4D5D-BD96-2EFC464EE0E7}" dt="2020-02-13T21:32:51.406" v="0" actId="47"/>
        <pc:sldMkLst>
          <pc:docMk/>
          <pc:sldMk cId="3319687456" sldId="303"/>
        </pc:sldMkLst>
      </pc:sldChg>
      <pc:sldChg chg="del">
        <pc:chgData name="Johnson, Chad" userId="29e26967-ee32-4210-a1e6-19e5305e9c5f" providerId="ADAL" clId="{4646B135-2D58-4D5D-BD96-2EFC464EE0E7}" dt="2020-02-13T21:32:51.406" v="0" actId="47"/>
        <pc:sldMkLst>
          <pc:docMk/>
          <pc:sldMk cId="3072270525" sldId="304"/>
        </pc:sldMkLst>
      </pc:sldChg>
      <pc:sldChg chg="del">
        <pc:chgData name="Johnson, Chad" userId="29e26967-ee32-4210-a1e6-19e5305e9c5f" providerId="ADAL" clId="{4646B135-2D58-4D5D-BD96-2EFC464EE0E7}" dt="2020-02-13T21:32:51.406" v="0" actId="47"/>
        <pc:sldMkLst>
          <pc:docMk/>
          <pc:sldMk cId="4154834031" sldId="305"/>
        </pc:sldMkLst>
      </pc:sldChg>
      <pc:sldChg chg="del">
        <pc:chgData name="Johnson, Chad" userId="29e26967-ee32-4210-a1e6-19e5305e9c5f" providerId="ADAL" clId="{4646B135-2D58-4D5D-BD96-2EFC464EE0E7}" dt="2020-02-13T21:32:51.406" v="0" actId="47"/>
        <pc:sldMkLst>
          <pc:docMk/>
          <pc:sldMk cId="1504242393" sldId="306"/>
        </pc:sldMkLst>
      </pc:sldChg>
      <pc:sldChg chg="del">
        <pc:chgData name="Johnson, Chad" userId="29e26967-ee32-4210-a1e6-19e5305e9c5f" providerId="ADAL" clId="{4646B135-2D58-4D5D-BD96-2EFC464EE0E7}" dt="2020-02-13T21:32:51.406" v="0" actId="47"/>
        <pc:sldMkLst>
          <pc:docMk/>
          <pc:sldMk cId="1205723858" sldId="307"/>
        </pc:sldMkLst>
      </pc:sldChg>
      <pc:sldChg chg="del">
        <pc:chgData name="Johnson, Chad" userId="29e26967-ee32-4210-a1e6-19e5305e9c5f" providerId="ADAL" clId="{4646B135-2D58-4D5D-BD96-2EFC464EE0E7}" dt="2020-02-13T21:32:51.406" v="0" actId="47"/>
        <pc:sldMkLst>
          <pc:docMk/>
          <pc:sldMk cId="1163830065" sldId="308"/>
        </pc:sldMkLst>
      </pc:sldChg>
      <pc:sldChg chg="del">
        <pc:chgData name="Johnson, Chad" userId="29e26967-ee32-4210-a1e6-19e5305e9c5f" providerId="ADAL" clId="{4646B135-2D58-4D5D-BD96-2EFC464EE0E7}" dt="2020-02-13T21:32:51.406" v="0" actId="47"/>
        <pc:sldMkLst>
          <pc:docMk/>
          <pc:sldMk cId="2101778676" sldId="309"/>
        </pc:sldMkLst>
      </pc:sldChg>
      <pc:sldChg chg="del">
        <pc:chgData name="Johnson, Chad" userId="29e26967-ee32-4210-a1e6-19e5305e9c5f" providerId="ADAL" clId="{4646B135-2D58-4D5D-BD96-2EFC464EE0E7}" dt="2020-02-13T21:32:51.406" v="0" actId="47"/>
        <pc:sldMkLst>
          <pc:docMk/>
          <pc:sldMk cId="417236119" sldId="310"/>
        </pc:sldMkLst>
      </pc:sldChg>
      <pc:sldChg chg="del">
        <pc:chgData name="Johnson, Chad" userId="29e26967-ee32-4210-a1e6-19e5305e9c5f" providerId="ADAL" clId="{4646B135-2D58-4D5D-BD96-2EFC464EE0E7}" dt="2020-02-13T21:32:51.406" v="0" actId="47"/>
        <pc:sldMkLst>
          <pc:docMk/>
          <pc:sldMk cId="2718798040" sldId="311"/>
        </pc:sldMkLst>
      </pc:sldChg>
      <pc:sldChg chg="del">
        <pc:chgData name="Johnson, Chad" userId="29e26967-ee32-4210-a1e6-19e5305e9c5f" providerId="ADAL" clId="{4646B135-2D58-4D5D-BD96-2EFC464EE0E7}" dt="2020-02-13T21:32:51.406" v="0" actId="47"/>
        <pc:sldMkLst>
          <pc:docMk/>
          <pc:sldMk cId="1806154471" sldId="312"/>
        </pc:sldMkLst>
      </pc:sldChg>
    </pc:docChg>
  </pc:docChgLst>
  <pc:docChgLst>
    <pc:chgData name="Johnson, Chad" userId="29e26967-ee32-4210-a1e6-19e5305e9c5f" providerId="ADAL" clId="{4C806AC0-0D0F-4E6B-B481-64D219454119}"/>
    <pc:docChg chg="custSel addSld delSld modSld sldOrd modSection">
      <pc:chgData name="Johnson, Chad" userId="29e26967-ee32-4210-a1e6-19e5305e9c5f" providerId="ADAL" clId="{4C806AC0-0D0F-4E6B-B481-64D219454119}" dt="2020-03-04T18:42:11.681" v="6462" actId="255"/>
      <pc:docMkLst>
        <pc:docMk/>
      </pc:docMkLst>
      <pc:sldChg chg="modSp mod">
        <pc:chgData name="Johnson, Chad" userId="29e26967-ee32-4210-a1e6-19e5305e9c5f" providerId="ADAL" clId="{4C806AC0-0D0F-4E6B-B481-64D219454119}" dt="2020-03-04T14:34:36.790" v="7" actId="20577"/>
        <pc:sldMkLst>
          <pc:docMk/>
          <pc:sldMk cId="2762506819" sldId="256"/>
        </pc:sldMkLst>
        <pc:spChg chg="mod">
          <ac:chgData name="Johnson, Chad" userId="29e26967-ee32-4210-a1e6-19e5305e9c5f" providerId="ADAL" clId="{4C806AC0-0D0F-4E6B-B481-64D219454119}" dt="2020-03-04T14:34:36.790" v="7" actId="20577"/>
          <ac:spMkLst>
            <pc:docMk/>
            <pc:sldMk cId="2762506819" sldId="256"/>
            <ac:spMk id="2" creationId="{D159C024-82D3-43B7-8864-1EB020588252}"/>
          </ac:spMkLst>
        </pc:spChg>
      </pc:sldChg>
      <pc:sldChg chg="modSp mod">
        <pc:chgData name="Johnson, Chad" userId="29e26967-ee32-4210-a1e6-19e5305e9c5f" providerId="ADAL" clId="{4C806AC0-0D0F-4E6B-B481-64D219454119}" dt="2020-03-04T15:39:27.438" v="1666" actId="6549"/>
        <pc:sldMkLst>
          <pc:docMk/>
          <pc:sldMk cId="2897615834" sldId="390"/>
        </pc:sldMkLst>
        <pc:spChg chg="mod">
          <ac:chgData name="Johnson, Chad" userId="29e26967-ee32-4210-a1e6-19e5305e9c5f" providerId="ADAL" clId="{4C806AC0-0D0F-4E6B-B481-64D219454119}" dt="2020-03-04T14:43:40.017" v="17" actId="20577"/>
          <ac:spMkLst>
            <pc:docMk/>
            <pc:sldMk cId="2897615834" sldId="390"/>
            <ac:spMk id="2" creationId="{00000000-0000-0000-0000-000000000000}"/>
          </ac:spMkLst>
        </pc:spChg>
        <pc:spChg chg="mod">
          <ac:chgData name="Johnson, Chad" userId="29e26967-ee32-4210-a1e6-19e5305e9c5f" providerId="ADAL" clId="{4C806AC0-0D0F-4E6B-B481-64D219454119}" dt="2020-03-04T15:39:27.438" v="1666" actId="6549"/>
          <ac:spMkLst>
            <pc:docMk/>
            <pc:sldMk cId="2897615834" sldId="390"/>
            <ac:spMk id="3" creationId="{00000000-0000-0000-0000-000000000000}"/>
          </ac:spMkLst>
        </pc:spChg>
      </pc:sldChg>
      <pc:sldChg chg="modSp add mod">
        <pc:chgData name="Johnson, Chad" userId="29e26967-ee32-4210-a1e6-19e5305e9c5f" providerId="ADAL" clId="{4C806AC0-0D0F-4E6B-B481-64D219454119}" dt="2020-03-04T15:15:10.289" v="1347" actId="20577"/>
        <pc:sldMkLst>
          <pc:docMk/>
          <pc:sldMk cId="3154920317" sldId="391"/>
        </pc:sldMkLst>
        <pc:spChg chg="mod">
          <ac:chgData name="Johnson, Chad" userId="29e26967-ee32-4210-a1e6-19e5305e9c5f" providerId="ADAL" clId="{4C806AC0-0D0F-4E6B-B481-64D219454119}" dt="2020-03-04T15:05:00.528" v="433" actId="20577"/>
          <ac:spMkLst>
            <pc:docMk/>
            <pc:sldMk cId="3154920317" sldId="391"/>
            <ac:spMk id="2" creationId="{117AA137-DAE8-407E-968E-BD8FF18DEB70}"/>
          </ac:spMkLst>
        </pc:spChg>
        <pc:spChg chg="mod">
          <ac:chgData name="Johnson, Chad" userId="29e26967-ee32-4210-a1e6-19e5305e9c5f" providerId="ADAL" clId="{4C806AC0-0D0F-4E6B-B481-64D219454119}" dt="2020-03-04T15:15:10.289" v="1347" actId="20577"/>
          <ac:spMkLst>
            <pc:docMk/>
            <pc:sldMk cId="3154920317" sldId="391"/>
            <ac:spMk id="3" creationId="{E68CB683-8007-4417-9758-03A49E05AA06}"/>
          </ac:spMkLst>
        </pc:spChg>
      </pc:sldChg>
      <pc:sldChg chg="modSp add mod ord">
        <pc:chgData name="Johnson, Chad" userId="29e26967-ee32-4210-a1e6-19e5305e9c5f" providerId="ADAL" clId="{4C806AC0-0D0F-4E6B-B481-64D219454119}" dt="2020-03-04T15:56:11.986" v="2182"/>
        <pc:sldMkLst>
          <pc:docMk/>
          <pc:sldMk cId="1634037042" sldId="392"/>
        </pc:sldMkLst>
        <pc:spChg chg="mod">
          <ac:chgData name="Johnson, Chad" userId="29e26967-ee32-4210-a1e6-19e5305e9c5f" providerId="ADAL" clId="{4C806AC0-0D0F-4E6B-B481-64D219454119}" dt="2020-03-04T15:27:54.784" v="1366" actId="20577"/>
          <ac:spMkLst>
            <pc:docMk/>
            <pc:sldMk cId="1634037042" sldId="392"/>
            <ac:spMk id="2" creationId="{AE9E510C-DD0D-4A6B-B27D-45500AC052E8}"/>
          </ac:spMkLst>
        </pc:spChg>
        <pc:spChg chg="mod">
          <ac:chgData name="Johnson, Chad" userId="29e26967-ee32-4210-a1e6-19e5305e9c5f" providerId="ADAL" clId="{4C806AC0-0D0F-4E6B-B481-64D219454119}" dt="2020-03-04T15:29:40.164" v="1664" actId="255"/>
          <ac:spMkLst>
            <pc:docMk/>
            <pc:sldMk cId="1634037042" sldId="392"/>
            <ac:spMk id="3" creationId="{C30223C2-C84A-4177-9DC8-16718A2EFBF1}"/>
          </ac:spMkLst>
        </pc:spChg>
      </pc:sldChg>
      <pc:sldChg chg="del">
        <pc:chgData name="Johnson, Chad" userId="29e26967-ee32-4210-a1e6-19e5305e9c5f" providerId="ADAL" clId="{4C806AC0-0D0F-4E6B-B481-64D219454119}" dt="2020-03-04T14:34:41.511" v="8" actId="47"/>
        <pc:sldMkLst>
          <pc:docMk/>
          <pc:sldMk cId="1744290477" sldId="392"/>
        </pc:sldMkLst>
      </pc:sldChg>
      <pc:sldChg chg="del">
        <pc:chgData name="Johnson, Chad" userId="29e26967-ee32-4210-a1e6-19e5305e9c5f" providerId="ADAL" clId="{4C806AC0-0D0F-4E6B-B481-64D219454119}" dt="2020-03-04T14:34:41.511" v="8" actId="47"/>
        <pc:sldMkLst>
          <pc:docMk/>
          <pc:sldMk cId="171453094" sldId="393"/>
        </pc:sldMkLst>
      </pc:sldChg>
      <pc:sldChg chg="modSp add mod">
        <pc:chgData name="Johnson, Chad" userId="29e26967-ee32-4210-a1e6-19e5305e9c5f" providerId="ADAL" clId="{4C806AC0-0D0F-4E6B-B481-64D219454119}" dt="2020-03-04T15:47:14.438" v="1851" actId="6549"/>
        <pc:sldMkLst>
          <pc:docMk/>
          <pc:sldMk cId="3133431658" sldId="393"/>
        </pc:sldMkLst>
        <pc:spChg chg="mod">
          <ac:chgData name="Johnson, Chad" userId="29e26967-ee32-4210-a1e6-19e5305e9c5f" providerId="ADAL" clId="{4C806AC0-0D0F-4E6B-B481-64D219454119}" dt="2020-03-04T15:47:14.438" v="1851" actId="6549"/>
          <ac:spMkLst>
            <pc:docMk/>
            <pc:sldMk cId="3133431658" sldId="393"/>
            <ac:spMk id="3" creationId="{00000000-0000-0000-0000-000000000000}"/>
          </ac:spMkLst>
        </pc:spChg>
      </pc:sldChg>
      <pc:sldChg chg="del">
        <pc:chgData name="Johnson, Chad" userId="29e26967-ee32-4210-a1e6-19e5305e9c5f" providerId="ADAL" clId="{4C806AC0-0D0F-4E6B-B481-64D219454119}" dt="2020-03-04T14:34:41.511" v="8" actId="47"/>
        <pc:sldMkLst>
          <pc:docMk/>
          <pc:sldMk cId="1689788723" sldId="394"/>
        </pc:sldMkLst>
      </pc:sldChg>
      <pc:sldChg chg="modSp add mod">
        <pc:chgData name="Johnson, Chad" userId="29e26967-ee32-4210-a1e6-19e5305e9c5f" providerId="ADAL" clId="{4C806AC0-0D0F-4E6B-B481-64D219454119}" dt="2020-03-04T15:56:09.208" v="2180" actId="255"/>
        <pc:sldMkLst>
          <pc:docMk/>
          <pc:sldMk cId="2667397014" sldId="394"/>
        </pc:sldMkLst>
        <pc:spChg chg="mod">
          <ac:chgData name="Johnson, Chad" userId="29e26967-ee32-4210-a1e6-19e5305e9c5f" providerId="ADAL" clId="{4C806AC0-0D0F-4E6B-B481-64D219454119}" dt="2020-03-04T15:47:36.140" v="1871" actId="20577"/>
          <ac:spMkLst>
            <pc:docMk/>
            <pc:sldMk cId="2667397014" sldId="394"/>
            <ac:spMk id="2" creationId="{DFF7B318-1C44-4877-9723-C9F9D9A44B8A}"/>
          </ac:spMkLst>
        </pc:spChg>
        <pc:spChg chg="mod">
          <ac:chgData name="Johnson, Chad" userId="29e26967-ee32-4210-a1e6-19e5305e9c5f" providerId="ADAL" clId="{4C806AC0-0D0F-4E6B-B481-64D219454119}" dt="2020-03-04T15:56:09.208" v="2180" actId="255"/>
          <ac:spMkLst>
            <pc:docMk/>
            <pc:sldMk cId="2667397014" sldId="394"/>
            <ac:spMk id="3" creationId="{74014121-2AD0-4755-8039-0F7F41692527}"/>
          </ac:spMkLst>
        </pc:spChg>
      </pc:sldChg>
      <pc:sldChg chg="modSp add mod">
        <pc:chgData name="Johnson, Chad" userId="29e26967-ee32-4210-a1e6-19e5305e9c5f" providerId="ADAL" clId="{4C806AC0-0D0F-4E6B-B481-64D219454119}" dt="2020-03-04T16:11:32.946" v="2536" actId="20577"/>
        <pc:sldMkLst>
          <pc:docMk/>
          <pc:sldMk cId="2156382041" sldId="395"/>
        </pc:sldMkLst>
        <pc:spChg chg="mod">
          <ac:chgData name="Johnson, Chad" userId="29e26967-ee32-4210-a1e6-19e5305e9c5f" providerId="ADAL" clId="{4C806AC0-0D0F-4E6B-B481-64D219454119}" dt="2020-03-04T15:57:04.204" v="2195" actId="20577"/>
          <ac:spMkLst>
            <pc:docMk/>
            <pc:sldMk cId="2156382041" sldId="395"/>
            <ac:spMk id="2" creationId="{E355CEA1-608C-4CA8-AFF9-58E1577BA517}"/>
          </ac:spMkLst>
        </pc:spChg>
        <pc:spChg chg="mod">
          <ac:chgData name="Johnson, Chad" userId="29e26967-ee32-4210-a1e6-19e5305e9c5f" providerId="ADAL" clId="{4C806AC0-0D0F-4E6B-B481-64D219454119}" dt="2020-03-04T16:11:32.946" v="2536" actId="20577"/>
          <ac:spMkLst>
            <pc:docMk/>
            <pc:sldMk cId="2156382041" sldId="395"/>
            <ac:spMk id="3" creationId="{B9CE4433-F009-42A7-97DC-272829FD720B}"/>
          </ac:spMkLst>
        </pc:spChg>
      </pc:sldChg>
      <pc:sldChg chg="del">
        <pc:chgData name="Johnson, Chad" userId="29e26967-ee32-4210-a1e6-19e5305e9c5f" providerId="ADAL" clId="{4C806AC0-0D0F-4E6B-B481-64D219454119}" dt="2020-03-04T14:34:41.511" v="8" actId="47"/>
        <pc:sldMkLst>
          <pc:docMk/>
          <pc:sldMk cId="3173175891" sldId="395"/>
        </pc:sldMkLst>
      </pc:sldChg>
      <pc:sldChg chg="modSp add mod">
        <pc:chgData name="Johnson, Chad" userId="29e26967-ee32-4210-a1e6-19e5305e9c5f" providerId="ADAL" clId="{4C806AC0-0D0F-4E6B-B481-64D219454119}" dt="2020-03-04T17:40:58.204" v="4211" actId="20577"/>
        <pc:sldMkLst>
          <pc:docMk/>
          <pc:sldMk cId="13656417" sldId="396"/>
        </pc:sldMkLst>
        <pc:spChg chg="mod">
          <ac:chgData name="Johnson, Chad" userId="29e26967-ee32-4210-a1e6-19e5305e9c5f" providerId="ADAL" clId="{4C806AC0-0D0F-4E6B-B481-64D219454119}" dt="2020-03-04T16:21:10.280" v="2820" actId="20577"/>
          <ac:spMkLst>
            <pc:docMk/>
            <pc:sldMk cId="13656417" sldId="396"/>
            <ac:spMk id="2" creationId="{0AFB5A7C-0F3A-4660-A0F4-D979630EAAF6}"/>
          </ac:spMkLst>
        </pc:spChg>
        <pc:spChg chg="mod">
          <ac:chgData name="Johnson, Chad" userId="29e26967-ee32-4210-a1e6-19e5305e9c5f" providerId="ADAL" clId="{4C806AC0-0D0F-4E6B-B481-64D219454119}" dt="2020-03-04T17:40:58.204" v="4211" actId="20577"/>
          <ac:spMkLst>
            <pc:docMk/>
            <pc:sldMk cId="13656417" sldId="396"/>
            <ac:spMk id="3" creationId="{47F22A2A-FFA6-48B7-BF42-3936D06D1A76}"/>
          </ac:spMkLst>
        </pc:spChg>
      </pc:sldChg>
      <pc:sldChg chg="modSp add del mod ord">
        <pc:chgData name="Johnson, Chad" userId="29e26967-ee32-4210-a1e6-19e5305e9c5f" providerId="ADAL" clId="{4C806AC0-0D0F-4E6B-B481-64D219454119}" dt="2020-03-04T16:20:36.558" v="2776" actId="2696"/>
        <pc:sldMkLst>
          <pc:docMk/>
          <pc:sldMk cId="1624305224" sldId="396"/>
        </pc:sldMkLst>
        <pc:spChg chg="mod">
          <ac:chgData name="Johnson, Chad" userId="29e26967-ee32-4210-a1e6-19e5305e9c5f" providerId="ADAL" clId="{4C806AC0-0D0F-4E6B-B481-64D219454119}" dt="2020-03-04T16:11:55.954" v="2552" actId="20577"/>
          <ac:spMkLst>
            <pc:docMk/>
            <pc:sldMk cId="1624305224" sldId="396"/>
            <ac:spMk id="2" creationId="{E66623FB-0642-4BE0-B6BC-73780BEBC102}"/>
          </ac:spMkLst>
        </pc:spChg>
        <pc:spChg chg="mod">
          <ac:chgData name="Johnson, Chad" userId="29e26967-ee32-4210-a1e6-19e5305e9c5f" providerId="ADAL" clId="{4C806AC0-0D0F-4E6B-B481-64D219454119}" dt="2020-03-04T16:20:23.336" v="2775" actId="20577"/>
          <ac:spMkLst>
            <pc:docMk/>
            <pc:sldMk cId="1624305224" sldId="396"/>
            <ac:spMk id="3" creationId="{CD11C4D2-7C91-447E-90BB-EC4AF583F248}"/>
          </ac:spMkLst>
        </pc:spChg>
      </pc:sldChg>
      <pc:sldChg chg="del">
        <pc:chgData name="Johnson, Chad" userId="29e26967-ee32-4210-a1e6-19e5305e9c5f" providerId="ADAL" clId="{4C806AC0-0D0F-4E6B-B481-64D219454119}" dt="2020-03-04T14:34:41.511" v="8" actId="47"/>
        <pc:sldMkLst>
          <pc:docMk/>
          <pc:sldMk cId="3126311160" sldId="396"/>
        </pc:sldMkLst>
      </pc:sldChg>
      <pc:sldChg chg="modSp add mod">
        <pc:chgData name="Johnson, Chad" userId="29e26967-ee32-4210-a1e6-19e5305e9c5f" providerId="ADAL" clId="{4C806AC0-0D0F-4E6B-B481-64D219454119}" dt="2020-03-04T16:47:45.897" v="4062" actId="20577"/>
        <pc:sldMkLst>
          <pc:docMk/>
          <pc:sldMk cId="2953743103" sldId="397"/>
        </pc:sldMkLst>
        <pc:spChg chg="mod">
          <ac:chgData name="Johnson, Chad" userId="29e26967-ee32-4210-a1e6-19e5305e9c5f" providerId="ADAL" clId="{4C806AC0-0D0F-4E6B-B481-64D219454119}" dt="2020-03-04T16:25:36.664" v="3568" actId="20577"/>
          <ac:spMkLst>
            <pc:docMk/>
            <pc:sldMk cId="2953743103" sldId="397"/>
            <ac:spMk id="2" creationId="{932AAB24-C48B-44AC-82A7-8E6A5A50F1EF}"/>
          </ac:spMkLst>
        </pc:spChg>
        <pc:spChg chg="mod">
          <ac:chgData name="Johnson, Chad" userId="29e26967-ee32-4210-a1e6-19e5305e9c5f" providerId="ADAL" clId="{4C806AC0-0D0F-4E6B-B481-64D219454119}" dt="2020-03-04T16:47:45.897" v="4062" actId="20577"/>
          <ac:spMkLst>
            <pc:docMk/>
            <pc:sldMk cId="2953743103" sldId="397"/>
            <ac:spMk id="3" creationId="{02E3BFF6-3230-4996-B64D-CB7DD2955427}"/>
          </ac:spMkLst>
        </pc:spChg>
      </pc:sldChg>
      <pc:sldChg chg="del">
        <pc:chgData name="Johnson, Chad" userId="29e26967-ee32-4210-a1e6-19e5305e9c5f" providerId="ADAL" clId="{4C806AC0-0D0F-4E6B-B481-64D219454119}" dt="2020-03-04T14:34:41.511" v="8" actId="47"/>
        <pc:sldMkLst>
          <pc:docMk/>
          <pc:sldMk cId="3627310708" sldId="397"/>
        </pc:sldMkLst>
      </pc:sldChg>
      <pc:sldChg chg="del">
        <pc:chgData name="Johnson, Chad" userId="29e26967-ee32-4210-a1e6-19e5305e9c5f" providerId="ADAL" clId="{4C806AC0-0D0F-4E6B-B481-64D219454119}" dt="2020-03-04T14:34:41.511" v="8" actId="47"/>
        <pc:sldMkLst>
          <pc:docMk/>
          <pc:sldMk cId="2696328513" sldId="398"/>
        </pc:sldMkLst>
      </pc:sldChg>
      <pc:sldChg chg="modSp add mod">
        <pc:chgData name="Johnson, Chad" userId="29e26967-ee32-4210-a1e6-19e5305e9c5f" providerId="ADAL" clId="{4C806AC0-0D0F-4E6B-B481-64D219454119}" dt="2020-03-04T17:43:40.667" v="4469" actId="255"/>
        <pc:sldMkLst>
          <pc:docMk/>
          <pc:sldMk cId="3717000976" sldId="398"/>
        </pc:sldMkLst>
        <pc:spChg chg="mod">
          <ac:chgData name="Johnson, Chad" userId="29e26967-ee32-4210-a1e6-19e5305e9c5f" providerId="ADAL" clId="{4C806AC0-0D0F-4E6B-B481-64D219454119}" dt="2020-03-04T17:42:03.540" v="4226" actId="20577"/>
          <ac:spMkLst>
            <pc:docMk/>
            <pc:sldMk cId="3717000976" sldId="398"/>
            <ac:spMk id="2" creationId="{BA5DF4BF-F8C2-465C-BD5D-C921F8B3FA3B}"/>
          </ac:spMkLst>
        </pc:spChg>
        <pc:spChg chg="mod">
          <ac:chgData name="Johnson, Chad" userId="29e26967-ee32-4210-a1e6-19e5305e9c5f" providerId="ADAL" clId="{4C806AC0-0D0F-4E6B-B481-64D219454119}" dt="2020-03-04T17:43:40.667" v="4469" actId="255"/>
          <ac:spMkLst>
            <pc:docMk/>
            <pc:sldMk cId="3717000976" sldId="398"/>
            <ac:spMk id="3" creationId="{E8D2C39E-CAC2-431B-960C-1620657F360D}"/>
          </ac:spMkLst>
        </pc:spChg>
      </pc:sldChg>
      <pc:sldChg chg="modSp add mod">
        <pc:chgData name="Johnson, Chad" userId="29e26967-ee32-4210-a1e6-19e5305e9c5f" providerId="ADAL" clId="{4C806AC0-0D0F-4E6B-B481-64D219454119}" dt="2020-03-04T17:44:35.370" v="4713" actId="255"/>
        <pc:sldMkLst>
          <pc:docMk/>
          <pc:sldMk cId="1331346515" sldId="399"/>
        </pc:sldMkLst>
        <pc:spChg chg="mod">
          <ac:chgData name="Johnson, Chad" userId="29e26967-ee32-4210-a1e6-19e5305e9c5f" providerId="ADAL" clId="{4C806AC0-0D0F-4E6B-B481-64D219454119}" dt="2020-03-04T17:44:35.370" v="4713" actId="255"/>
          <ac:spMkLst>
            <pc:docMk/>
            <pc:sldMk cId="1331346515" sldId="399"/>
            <ac:spMk id="3" creationId="{E8D2C39E-CAC2-431B-960C-1620657F360D}"/>
          </ac:spMkLst>
        </pc:spChg>
      </pc:sldChg>
      <pc:sldChg chg="del">
        <pc:chgData name="Johnson, Chad" userId="29e26967-ee32-4210-a1e6-19e5305e9c5f" providerId="ADAL" clId="{4C806AC0-0D0F-4E6B-B481-64D219454119}" dt="2020-03-04T14:34:41.511" v="8" actId="47"/>
        <pc:sldMkLst>
          <pc:docMk/>
          <pc:sldMk cId="2395042929" sldId="399"/>
        </pc:sldMkLst>
      </pc:sldChg>
      <pc:sldChg chg="modSp add mod">
        <pc:chgData name="Johnson, Chad" userId="29e26967-ee32-4210-a1e6-19e5305e9c5f" providerId="ADAL" clId="{4C806AC0-0D0F-4E6B-B481-64D219454119}" dt="2020-03-04T18:07:46.529" v="5242" actId="255"/>
        <pc:sldMkLst>
          <pc:docMk/>
          <pc:sldMk cId="521350284" sldId="400"/>
        </pc:sldMkLst>
        <pc:spChg chg="mod">
          <ac:chgData name="Johnson, Chad" userId="29e26967-ee32-4210-a1e6-19e5305e9c5f" providerId="ADAL" clId="{4C806AC0-0D0F-4E6B-B481-64D219454119}" dt="2020-03-04T18:07:46.529" v="5242" actId="255"/>
          <ac:spMkLst>
            <pc:docMk/>
            <pc:sldMk cId="521350284" sldId="400"/>
            <ac:spMk id="3" creationId="{E8D2C39E-CAC2-431B-960C-1620657F360D}"/>
          </ac:spMkLst>
        </pc:spChg>
      </pc:sldChg>
      <pc:sldChg chg="add del">
        <pc:chgData name="Johnson, Chad" userId="29e26967-ee32-4210-a1e6-19e5305e9c5f" providerId="ADAL" clId="{4C806AC0-0D0F-4E6B-B481-64D219454119}" dt="2020-03-04T17:58:19.609" v="4715"/>
        <pc:sldMkLst>
          <pc:docMk/>
          <pc:sldMk cId="3092984420" sldId="400"/>
        </pc:sldMkLst>
      </pc:sldChg>
      <pc:sldChg chg="modSp add mod">
        <pc:chgData name="Johnson, Chad" userId="29e26967-ee32-4210-a1e6-19e5305e9c5f" providerId="ADAL" clId="{4C806AC0-0D0F-4E6B-B481-64D219454119}" dt="2020-03-04T18:08:54.588" v="5515" actId="255"/>
        <pc:sldMkLst>
          <pc:docMk/>
          <pc:sldMk cId="4016877265" sldId="401"/>
        </pc:sldMkLst>
        <pc:spChg chg="mod">
          <ac:chgData name="Johnson, Chad" userId="29e26967-ee32-4210-a1e6-19e5305e9c5f" providerId="ADAL" clId="{4C806AC0-0D0F-4E6B-B481-64D219454119}" dt="2020-03-04T18:08:54.588" v="5515" actId="255"/>
          <ac:spMkLst>
            <pc:docMk/>
            <pc:sldMk cId="4016877265" sldId="401"/>
            <ac:spMk id="3" creationId="{E8D2C39E-CAC2-431B-960C-1620657F360D}"/>
          </ac:spMkLst>
        </pc:spChg>
      </pc:sldChg>
      <pc:sldChg chg="modSp add mod">
        <pc:chgData name="Johnson, Chad" userId="29e26967-ee32-4210-a1e6-19e5305e9c5f" providerId="ADAL" clId="{4C806AC0-0D0F-4E6B-B481-64D219454119}" dt="2020-03-04T18:19:46.186" v="5885" actId="255"/>
        <pc:sldMkLst>
          <pc:docMk/>
          <pc:sldMk cId="1418150601" sldId="402"/>
        </pc:sldMkLst>
        <pc:spChg chg="mod">
          <ac:chgData name="Johnson, Chad" userId="29e26967-ee32-4210-a1e6-19e5305e9c5f" providerId="ADAL" clId="{4C806AC0-0D0F-4E6B-B481-64D219454119}" dt="2020-03-04T18:10:10.469" v="5542" actId="20577"/>
          <ac:spMkLst>
            <pc:docMk/>
            <pc:sldMk cId="1418150601" sldId="402"/>
            <ac:spMk id="2" creationId="{4E81B731-7D30-49D4-9713-29CC00A5248F}"/>
          </ac:spMkLst>
        </pc:spChg>
        <pc:spChg chg="mod">
          <ac:chgData name="Johnson, Chad" userId="29e26967-ee32-4210-a1e6-19e5305e9c5f" providerId="ADAL" clId="{4C806AC0-0D0F-4E6B-B481-64D219454119}" dt="2020-03-04T18:19:46.186" v="5885" actId="255"/>
          <ac:spMkLst>
            <pc:docMk/>
            <pc:sldMk cId="1418150601" sldId="402"/>
            <ac:spMk id="3" creationId="{55E1DFDD-A109-4050-A7F3-B7AB9C2A4790}"/>
          </ac:spMkLst>
        </pc:spChg>
      </pc:sldChg>
      <pc:sldChg chg="del">
        <pc:chgData name="Johnson, Chad" userId="29e26967-ee32-4210-a1e6-19e5305e9c5f" providerId="ADAL" clId="{4C806AC0-0D0F-4E6B-B481-64D219454119}" dt="2020-03-04T14:34:41.511" v="8" actId="47"/>
        <pc:sldMkLst>
          <pc:docMk/>
          <pc:sldMk cId="3385601654" sldId="402"/>
        </pc:sldMkLst>
      </pc:sldChg>
      <pc:sldChg chg="modSp add mod">
        <pc:chgData name="Johnson, Chad" userId="29e26967-ee32-4210-a1e6-19e5305e9c5f" providerId="ADAL" clId="{4C806AC0-0D0F-4E6B-B481-64D219454119}" dt="2020-03-04T18:21:11.769" v="6099" actId="255"/>
        <pc:sldMkLst>
          <pc:docMk/>
          <pc:sldMk cId="1088930363" sldId="403"/>
        </pc:sldMkLst>
        <pc:spChg chg="mod">
          <ac:chgData name="Johnson, Chad" userId="29e26967-ee32-4210-a1e6-19e5305e9c5f" providerId="ADAL" clId="{4C806AC0-0D0F-4E6B-B481-64D219454119}" dt="2020-03-04T18:20:16.748" v="5903" actId="20577"/>
          <ac:spMkLst>
            <pc:docMk/>
            <pc:sldMk cId="1088930363" sldId="403"/>
            <ac:spMk id="2" creationId="{B61879F0-FFF7-4B51-B271-33D0DFB01240}"/>
          </ac:spMkLst>
        </pc:spChg>
        <pc:spChg chg="mod">
          <ac:chgData name="Johnson, Chad" userId="29e26967-ee32-4210-a1e6-19e5305e9c5f" providerId="ADAL" clId="{4C806AC0-0D0F-4E6B-B481-64D219454119}" dt="2020-03-04T18:21:11.769" v="6099" actId="255"/>
          <ac:spMkLst>
            <pc:docMk/>
            <pc:sldMk cId="1088930363" sldId="403"/>
            <ac:spMk id="3" creationId="{7C462F4E-6351-4FD1-8D49-D35456AF08A0}"/>
          </ac:spMkLst>
        </pc:spChg>
      </pc:sldChg>
      <pc:sldChg chg="del">
        <pc:chgData name="Johnson, Chad" userId="29e26967-ee32-4210-a1e6-19e5305e9c5f" providerId="ADAL" clId="{4C806AC0-0D0F-4E6B-B481-64D219454119}" dt="2020-03-04T14:34:41.511" v="8" actId="47"/>
        <pc:sldMkLst>
          <pc:docMk/>
          <pc:sldMk cId="2189061804" sldId="403"/>
        </pc:sldMkLst>
      </pc:sldChg>
      <pc:sldChg chg="addSp delSp modSp add mod">
        <pc:chgData name="Johnson, Chad" userId="29e26967-ee32-4210-a1e6-19e5305e9c5f" providerId="ADAL" clId="{4C806AC0-0D0F-4E6B-B481-64D219454119}" dt="2020-03-04T18:24:14.002" v="6121" actId="1076"/>
        <pc:sldMkLst>
          <pc:docMk/>
          <pc:sldMk cId="3158331979" sldId="404"/>
        </pc:sldMkLst>
        <pc:spChg chg="mod">
          <ac:chgData name="Johnson, Chad" userId="29e26967-ee32-4210-a1e6-19e5305e9c5f" providerId="ADAL" clId="{4C806AC0-0D0F-4E6B-B481-64D219454119}" dt="2020-03-04T18:24:14.002" v="6121" actId="1076"/>
          <ac:spMkLst>
            <pc:docMk/>
            <pc:sldMk cId="3158331979" sldId="404"/>
            <ac:spMk id="2" creationId="{8E77D8BF-23F1-41EA-A71B-B30A9AB514C9}"/>
          </ac:spMkLst>
        </pc:spChg>
        <pc:spChg chg="del">
          <ac:chgData name="Johnson, Chad" userId="29e26967-ee32-4210-a1e6-19e5305e9c5f" providerId="ADAL" clId="{4C806AC0-0D0F-4E6B-B481-64D219454119}" dt="2020-03-04T18:21:44.604" v="6101"/>
          <ac:spMkLst>
            <pc:docMk/>
            <pc:sldMk cId="3158331979" sldId="404"/>
            <ac:spMk id="3" creationId="{DDB91419-D9ED-4473-880A-82F20AA33475}"/>
          </ac:spMkLst>
        </pc:spChg>
        <pc:picChg chg="add mod">
          <ac:chgData name="Johnson, Chad" userId="29e26967-ee32-4210-a1e6-19e5305e9c5f" providerId="ADAL" clId="{4C806AC0-0D0F-4E6B-B481-64D219454119}" dt="2020-03-04T18:21:58.877" v="6103" actId="14100"/>
          <ac:picMkLst>
            <pc:docMk/>
            <pc:sldMk cId="3158331979" sldId="404"/>
            <ac:picMk id="4" creationId="{A0563553-0191-46E2-9655-EE54A55C33F7}"/>
          </ac:picMkLst>
        </pc:picChg>
      </pc:sldChg>
      <pc:sldChg chg="del">
        <pc:chgData name="Johnson, Chad" userId="29e26967-ee32-4210-a1e6-19e5305e9c5f" providerId="ADAL" clId="{4C806AC0-0D0F-4E6B-B481-64D219454119}" dt="2020-03-04T14:34:41.511" v="8" actId="47"/>
        <pc:sldMkLst>
          <pc:docMk/>
          <pc:sldMk cId="3443295017" sldId="404"/>
        </pc:sldMkLst>
      </pc:sldChg>
      <pc:sldChg chg="del">
        <pc:chgData name="Johnson, Chad" userId="29e26967-ee32-4210-a1e6-19e5305e9c5f" providerId="ADAL" clId="{4C806AC0-0D0F-4E6B-B481-64D219454119}" dt="2020-03-04T14:34:41.511" v="8" actId="47"/>
        <pc:sldMkLst>
          <pc:docMk/>
          <pc:sldMk cId="536329307" sldId="405"/>
        </pc:sldMkLst>
      </pc:sldChg>
      <pc:sldChg chg="addSp delSp modSp add mod">
        <pc:chgData name="Johnson, Chad" userId="29e26967-ee32-4210-a1e6-19e5305e9c5f" providerId="ADAL" clId="{4C806AC0-0D0F-4E6B-B481-64D219454119}" dt="2020-03-04T18:31:14.427" v="6126" actId="14100"/>
        <pc:sldMkLst>
          <pc:docMk/>
          <pc:sldMk cId="540283587" sldId="405"/>
        </pc:sldMkLst>
        <pc:spChg chg="del">
          <ac:chgData name="Johnson, Chad" userId="29e26967-ee32-4210-a1e6-19e5305e9c5f" providerId="ADAL" clId="{4C806AC0-0D0F-4E6B-B481-64D219454119}" dt="2020-03-04T18:30:55.512" v="6123"/>
          <ac:spMkLst>
            <pc:docMk/>
            <pc:sldMk cId="540283587" sldId="405"/>
            <ac:spMk id="2" creationId="{A28F2A07-6DEF-4BA3-9D71-F3EB0C0A721C}"/>
          </ac:spMkLst>
        </pc:spChg>
        <pc:spChg chg="del">
          <ac:chgData name="Johnson, Chad" userId="29e26967-ee32-4210-a1e6-19e5305e9c5f" providerId="ADAL" clId="{4C806AC0-0D0F-4E6B-B481-64D219454119}" dt="2020-03-04T18:30:55.512" v="6123"/>
          <ac:spMkLst>
            <pc:docMk/>
            <pc:sldMk cId="540283587" sldId="405"/>
            <ac:spMk id="3" creationId="{E191BC7A-707B-404B-A189-79F8ABE646D9}"/>
          </ac:spMkLst>
        </pc:spChg>
        <pc:picChg chg="add mod">
          <ac:chgData name="Johnson, Chad" userId="29e26967-ee32-4210-a1e6-19e5305e9c5f" providerId="ADAL" clId="{4C806AC0-0D0F-4E6B-B481-64D219454119}" dt="2020-03-04T18:31:14.427" v="6126" actId="14100"/>
          <ac:picMkLst>
            <pc:docMk/>
            <pc:sldMk cId="540283587" sldId="405"/>
            <ac:picMk id="4" creationId="{47D73D89-CE99-4417-B685-A322B5466442}"/>
          </ac:picMkLst>
        </pc:picChg>
      </pc:sldChg>
      <pc:sldChg chg="del">
        <pc:chgData name="Johnson, Chad" userId="29e26967-ee32-4210-a1e6-19e5305e9c5f" providerId="ADAL" clId="{4C806AC0-0D0F-4E6B-B481-64D219454119}" dt="2020-03-04T14:34:41.511" v="8" actId="47"/>
        <pc:sldMkLst>
          <pc:docMk/>
          <pc:sldMk cId="3051329883" sldId="406"/>
        </pc:sldMkLst>
      </pc:sldChg>
      <pc:sldChg chg="addSp modSp add mod">
        <pc:chgData name="Johnson, Chad" userId="29e26967-ee32-4210-a1e6-19e5305e9c5f" providerId="ADAL" clId="{4C806AC0-0D0F-4E6B-B481-64D219454119}" dt="2020-03-04T18:42:11.681" v="6462" actId="255"/>
        <pc:sldMkLst>
          <pc:docMk/>
          <pc:sldMk cId="4261093432" sldId="406"/>
        </pc:sldMkLst>
        <pc:spChg chg="add mod">
          <ac:chgData name="Johnson, Chad" userId="29e26967-ee32-4210-a1e6-19e5305e9c5f" providerId="ADAL" clId="{4C806AC0-0D0F-4E6B-B481-64D219454119}" dt="2020-03-04T18:35:54.788" v="6183" actId="20577"/>
          <ac:spMkLst>
            <pc:docMk/>
            <pc:sldMk cId="4261093432" sldId="406"/>
            <ac:spMk id="2" creationId="{6D5270FD-AC92-43A7-8BF0-EA907C70ED14}"/>
          </ac:spMkLst>
        </pc:spChg>
        <pc:spChg chg="add mod">
          <ac:chgData name="Johnson, Chad" userId="29e26967-ee32-4210-a1e6-19e5305e9c5f" providerId="ADAL" clId="{4C806AC0-0D0F-4E6B-B481-64D219454119}" dt="2020-03-04T18:42:11.681" v="6462" actId="255"/>
          <ac:spMkLst>
            <pc:docMk/>
            <pc:sldMk cId="4261093432" sldId="406"/>
            <ac:spMk id="3" creationId="{DBDF8311-BDE1-4439-B0DD-8612C55C24B6}"/>
          </ac:spMkLst>
        </pc:spChg>
      </pc:sldChg>
      <pc:sldChg chg="del">
        <pc:chgData name="Johnson, Chad" userId="29e26967-ee32-4210-a1e6-19e5305e9c5f" providerId="ADAL" clId="{4C806AC0-0D0F-4E6B-B481-64D219454119}" dt="2020-03-04T14:34:41.511" v="8" actId="47"/>
        <pc:sldMkLst>
          <pc:docMk/>
          <pc:sldMk cId="624367200" sldId="407"/>
        </pc:sldMkLst>
      </pc:sldChg>
      <pc:sldChg chg="del">
        <pc:chgData name="Johnson, Chad" userId="29e26967-ee32-4210-a1e6-19e5305e9c5f" providerId="ADAL" clId="{4C806AC0-0D0F-4E6B-B481-64D219454119}" dt="2020-03-04T14:34:41.511" v="8" actId="47"/>
        <pc:sldMkLst>
          <pc:docMk/>
          <pc:sldMk cId="811749332" sldId="424"/>
        </pc:sldMkLst>
      </pc:sldChg>
      <pc:sldChg chg="del">
        <pc:chgData name="Johnson, Chad" userId="29e26967-ee32-4210-a1e6-19e5305e9c5f" providerId="ADAL" clId="{4C806AC0-0D0F-4E6B-B481-64D219454119}" dt="2020-03-04T14:34:41.511" v="8" actId="47"/>
        <pc:sldMkLst>
          <pc:docMk/>
          <pc:sldMk cId="299260664" sldId="425"/>
        </pc:sldMkLst>
      </pc:sldChg>
      <pc:sldChg chg="del">
        <pc:chgData name="Johnson, Chad" userId="29e26967-ee32-4210-a1e6-19e5305e9c5f" providerId="ADAL" clId="{4C806AC0-0D0F-4E6B-B481-64D219454119}" dt="2020-03-04T14:34:41.511" v="8" actId="47"/>
        <pc:sldMkLst>
          <pc:docMk/>
          <pc:sldMk cId="1224374627" sldId="426"/>
        </pc:sldMkLst>
      </pc:sldChg>
      <pc:sldChg chg="del">
        <pc:chgData name="Johnson, Chad" userId="29e26967-ee32-4210-a1e6-19e5305e9c5f" providerId="ADAL" clId="{4C806AC0-0D0F-4E6B-B481-64D219454119}" dt="2020-03-04T14:34:41.511" v="8" actId="47"/>
        <pc:sldMkLst>
          <pc:docMk/>
          <pc:sldMk cId="25544171" sldId="427"/>
        </pc:sldMkLst>
      </pc:sldChg>
      <pc:sldChg chg="del">
        <pc:chgData name="Johnson, Chad" userId="29e26967-ee32-4210-a1e6-19e5305e9c5f" providerId="ADAL" clId="{4C806AC0-0D0F-4E6B-B481-64D219454119}" dt="2020-03-04T14:34:41.511" v="8" actId="47"/>
        <pc:sldMkLst>
          <pc:docMk/>
          <pc:sldMk cId="828130966" sldId="428"/>
        </pc:sldMkLst>
      </pc:sldChg>
      <pc:sldChg chg="del">
        <pc:chgData name="Johnson, Chad" userId="29e26967-ee32-4210-a1e6-19e5305e9c5f" providerId="ADAL" clId="{4C806AC0-0D0F-4E6B-B481-64D219454119}" dt="2020-03-04T14:34:41.511" v="8" actId="47"/>
        <pc:sldMkLst>
          <pc:docMk/>
          <pc:sldMk cId="1052974847" sldId="429"/>
        </pc:sldMkLst>
      </pc:sldChg>
      <pc:sldChg chg="del">
        <pc:chgData name="Johnson, Chad" userId="29e26967-ee32-4210-a1e6-19e5305e9c5f" providerId="ADAL" clId="{4C806AC0-0D0F-4E6B-B481-64D219454119}" dt="2020-03-04T14:34:41.511" v="8" actId="47"/>
        <pc:sldMkLst>
          <pc:docMk/>
          <pc:sldMk cId="2972603693" sldId="430"/>
        </pc:sldMkLst>
      </pc:sldChg>
      <pc:sldChg chg="del">
        <pc:chgData name="Johnson, Chad" userId="29e26967-ee32-4210-a1e6-19e5305e9c5f" providerId="ADAL" clId="{4C806AC0-0D0F-4E6B-B481-64D219454119}" dt="2020-03-04T14:34:41.511" v="8" actId="47"/>
        <pc:sldMkLst>
          <pc:docMk/>
          <pc:sldMk cId="2431198966" sldId="431"/>
        </pc:sldMkLst>
      </pc:sldChg>
      <pc:sldChg chg="del">
        <pc:chgData name="Johnson, Chad" userId="29e26967-ee32-4210-a1e6-19e5305e9c5f" providerId="ADAL" clId="{4C806AC0-0D0F-4E6B-B481-64D219454119}" dt="2020-03-04T14:34:41.511" v="8" actId="47"/>
        <pc:sldMkLst>
          <pc:docMk/>
          <pc:sldMk cId="1102312703" sldId="432"/>
        </pc:sldMkLst>
      </pc:sldChg>
      <pc:sldChg chg="del">
        <pc:chgData name="Johnson, Chad" userId="29e26967-ee32-4210-a1e6-19e5305e9c5f" providerId="ADAL" clId="{4C806AC0-0D0F-4E6B-B481-64D219454119}" dt="2020-03-04T14:34:41.511" v="8" actId="47"/>
        <pc:sldMkLst>
          <pc:docMk/>
          <pc:sldMk cId="2923339470" sldId="433"/>
        </pc:sldMkLst>
      </pc:sldChg>
      <pc:sldChg chg="del">
        <pc:chgData name="Johnson, Chad" userId="29e26967-ee32-4210-a1e6-19e5305e9c5f" providerId="ADAL" clId="{4C806AC0-0D0F-4E6B-B481-64D219454119}" dt="2020-03-04T14:34:41.511" v="8" actId="47"/>
        <pc:sldMkLst>
          <pc:docMk/>
          <pc:sldMk cId="3675144986" sldId="434"/>
        </pc:sldMkLst>
      </pc:sldChg>
      <pc:sldChg chg="del">
        <pc:chgData name="Johnson, Chad" userId="29e26967-ee32-4210-a1e6-19e5305e9c5f" providerId="ADAL" clId="{4C806AC0-0D0F-4E6B-B481-64D219454119}" dt="2020-03-04T14:34:41.511" v="8" actId="47"/>
        <pc:sldMkLst>
          <pc:docMk/>
          <pc:sldMk cId="227854527" sldId="435"/>
        </pc:sldMkLst>
      </pc:sldChg>
      <pc:sldChg chg="del">
        <pc:chgData name="Johnson, Chad" userId="29e26967-ee32-4210-a1e6-19e5305e9c5f" providerId="ADAL" clId="{4C806AC0-0D0F-4E6B-B481-64D219454119}" dt="2020-03-04T14:34:41.511" v="8" actId="47"/>
        <pc:sldMkLst>
          <pc:docMk/>
          <pc:sldMk cId="1682391926" sldId="436"/>
        </pc:sldMkLst>
      </pc:sldChg>
      <pc:sldChg chg="del">
        <pc:chgData name="Johnson, Chad" userId="29e26967-ee32-4210-a1e6-19e5305e9c5f" providerId="ADAL" clId="{4C806AC0-0D0F-4E6B-B481-64D219454119}" dt="2020-03-04T14:34:41.511" v="8" actId="47"/>
        <pc:sldMkLst>
          <pc:docMk/>
          <pc:sldMk cId="1115464655" sldId="437"/>
        </pc:sldMkLst>
      </pc:sldChg>
      <pc:sldChg chg="del">
        <pc:chgData name="Johnson, Chad" userId="29e26967-ee32-4210-a1e6-19e5305e9c5f" providerId="ADAL" clId="{4C806AC0-0D0F-4E6B-B481-64D219454119}" dt="2020-03-04T14:34:41.511" v="8" actId="47"/>
        <pc:sldMkLst>
          <pc:docMk/>
          <pc:sldMk cId="216327189" sldId="438"/>
        </pc:sldMkLst>
      </pc:sldChg>
      <pc:sldChg chg="del">
        <pc:chgData name="Johnson, Chad" userId="29e26967-ee32-4210-a1e6-19e5305e9c5f" providerId="ADAL" clId="{4C806AC0-0D0F-4E6B-B481-64D219454119}" dt="2020-03-04T14:34:41.511" v="8" actId="47"/>
        <pc:sldMkLst>
          <pc:docMk/>
          <pc:sldMk cId="3537471033" sldId="439"/>
        </pc:sldMkLst>
      </pc:sldChg>
      <pc:sldChg chg="del">
        <pc:chgData name="Johnson, Chad" userId="29e26967-ee32-4210-a1e6-19e5305e9c5f" providerId="ADAL" clId="{4C806AC0-0D0F-4E6B-B481-64D219454119}" dt="2020-03-04T14:34:41.511" v="8" actId="47"/>
        <pc:sldMkLst>
          <pc:docMk/>
          <pc:sldMk cId="142017125" sldId="442"/>
        </pc:sldMkLst>
      </pc:sldChg>
      <pc:sldChg chg="del">
        <pc:chgData name="Johnson, Chad" userId="29e26967-ee32-4210-a1e6-19e5305e9c5f" providerId="ADAL" clId="{4C806AC0-0D0F-4E6B-B481-64D219454119}" dt="2020-03-04T14:34:41.511" v="8" actId="47"/>
        <pc:sldMkLst>
          <pc:docMk/>
          <pc:sldMk cId="1868700748" sldId="443"/>
        </pc:sldMkLst>
      </pc:sldChg>
      <pc:sldChg chg="del">
        <pc:chgData name="Johnson, Chad" userId="29e26967-ee32-4210-a1e6-19e5305e9c5f" providerId="ADAL" clId="{4C806AC0-0D0F-4E6B-B481-64D219454119}" dt="2020-03-04T14:34:41.511" v="8" actId="47"/>
        <pc:sldMkLst>
          <pc:docMk/>
          <pc:sldMk cId="2248279334" sldId="444"/>
        </pc:sldMkLst>
      </pc:sldChg>
      <pc:sldChg chg="del">
        <pc:chgData name="Johnson, Chad" userId="29e26967-ee32-4210-a1e6-19e5305e9c5f" providerId="ADAL" clId="{4C806AC0-0D0F-4E6B-B481-64D219454119}" dt="2020-03-04T14:34:41.511" v="8" actId="47"/>
        <pc:sldMkLst>
          <pc:docMk/>
          <pc:sldMk cId="2576767443" sldId="445"/>
        </pc:sldMkLst>
      </pc:sldChg>
      <pc:sldChg chg="del">
        <pc:chgData name="Johnson, Chad" userId="29e26967-ee32-4210-a1e6-19e5305e9c5f" providerId="ADAL" clId="{4C806AC0-0D0F-4E6B-B481-64D219454119}" dt="2020-03-04T14:34:41.511" v="8" actId="47"/>
        <pc:sldMkLst>
          <pc:docMk/>
          <pc:sldMk cId="443594834" sldId="446"/>
        </pc:sldMkLst>
      </pc:sldChg>
      <pc:sldChg chg="del">
        <pc:chgData name="Johnson, Chad" userId="29e26967-ee32-4210-a1e6-19e5305e9c5f" providerId="ADAL" clId="{4C806AC0-0D0F-4E6B-B481-64D219454119}" dt="2020-03-04T14:34:41.511" v="8" actId="47"/>
        <pc:sldMkLst>
          <pc:docMk/>
          <pc:sldMk cId="160107732" sldId="447"/>
        </pc:sldMkLst>
      </pc:sldChg>
      <pc:sldChg chg="del">
        <pc:chgData name="Johnson, Chad" userId="29e26967-ee32-4210-a1e6-19e5305e9c5f" providerId="ADAL" clId="{4C806AC0-0D0F-4E6B-B481-64D219454119}" dt="2020-03-04T14:34:41.511" v="8" actId="47"/>
        <pc:sldMkLst>
          <pc:docMk/>
          <pc:sldMk cId="3481526980" sldId="448"/>
        </pc:sldMkLst>
      </pc:sldChg>
      <pc:sldChg chg="del">
        <pc:chgData name="Johnson, Chad" userId="29e26967-ee32-4210-a1e6-19e5305e9c5f" providerId="ADAL" clId="{4C806AC0-0D0F-4E6B-B481-64D219454119}" dt="2020-03-04T14:34:41.511" v="8" actId="47"/>
        <pc:sldMkLst>
          <pc:docMk/>
          <pc:sldMk cId="1939677361" sldId="449"/>
        </pc:sldMkLst>
      </pc:sldChg>
      <pc:sldChg chg="del">
        <pc:chgData name="Johnson, Chad" userId="29e26967-ee32-4210-a1e6-19e5305e9c5f" providerId="ADAL" clId="{4C806AC0-0D0F-4E6B-B481-64D219454119}" dt="2020-03-04T14:34:41.511" v="8" actId="47"/>
        <pc:sldMkLst>
          <pc:docMk/>
          <pc:sldMk cId="3400530702" sldId="450"/>
        </pc:sldMkLst>
      </pc:sldChg>
      <pc:sldChg chg="del">
        <pc:chgData name="Johnson, Chad" userId="29e26967-ee32-4210-a1e6-19e5305e9c5f" providerId="ADAL" clId="{4C806AC0-0D0F-4E6B-B481-64D219454119}" dt="2020-03-04T14:34:41.511" v="8" actId="47"/>
        <pc:sldMkLst>
          <pc:docMk/>
          <pc:sldMk cId="314631446" sldId="451"/>
        </pc:sldMkLst>
      </pc:sldChg>
    </pc:docChg>
  </pc:docChgLst>
  <pc:docChgLst>
    <pc:chgData name="Johnson, Chad" userId="29e26967-ee32-4210-a1e6-19e5305e9c5f" providerId="ADAL" clId="{F46350DD-566F-4DB0-B638-C932C2CB5955}"/>
    <pc:docChg chg="undo custSel addSld delSld modSld sldOrd modSection">
      <pc:chgData name="Johnson, Chad" userId="29e26967-ee32-4210-a1e6-19e5305e9c5f" providerId="ADAL" clId="{F46350DD-566F-4DB0-B638-C932C2CB5955}" dt="2020-02-24T21:38:07.560" v="6104" actId="255"/>
      <pc:docMkLst>
        <pc:docMk/>
      </pc:docMkLst>
      <pc:sldChg chg="addSp delSp modSp mod">
        <pc:chgData name="Johnson, Chad" userId="29e26967-ee32-4210-a1e6-19e5305e9c5f" providerId="ADAL" clId="{F46350DD-566F-4DB0-B638-C932C2CB5955}" dt="2020-02-24T14:17:48.396" v="65" actId="1076"/>
        <pc:sldMkLst>
          <pc:docMk/>
          <pc:sldMk cId="2762506819" sldId="256"/>
        </pc:sldMkLst>
        <pc:spChg chg="mod">
          <ac:chgData name="Johnson, Chad" userId="29e26967-ee32-4210-a1e6-19e5305e9c5f" providerId="ADAL" clId="{F46350DD-566F-4DB0-B638-C932C2CB5955}" dt="2020-02-24T14:17:48.396" v="65" actId="1076"/>
          <ac:spMkLst>
            <pc:docMk/>
            <pc:sldMk cId="2762506819" sldId="256"/>
            <ac:spMk id="2" creationId="{D159C024-82D3-43B7-8864-1EB020588252}"/>
          </ac:spMkLst>
        </pc:spChg>
        <pc:picChg chg="add mod">
          <ac:chgData name="Johnson, Chad" userId="29e26967-ee32-4210-a1e6-19e5305e9c5f" providerId="ADAL" clId="{F46350DD-566F-4DB0-B638-C932C2CB5955}" dt="2020-02-24T14:17:42.710" v="63" actId="167"/>
          <ac:picMkLst>
            <pc:docMk/>
            <pc:sldMk cId="2762506819" sldId="256"/>
            <ac:picMk id="3" creationId="{462B7C9F-A674-401E-9133-A6A89CE2D360}"/>
          </ac:picMkLst>
        </pc:picChg>
        <pc:picChg chg="del">
          <ac:chgData name="Johnson, Chad" userId="29e26967-ee32-4210-a1e6-19e5305e9c5f" providerId="ADAL" clId="{F46350DD-566F-4DB0-B638-C932C2CB5955}" dt="2020-02-24T14:15:14.568" v="47" actId="478"/>
          <ac:picMkLst>
            <pc:docMk/>
            <pc:sldMk cId="2762506819" sldId="256"/>
            <ac:picMk id="1026" creationId="{55ECCD15-10CD-4400-8ECB-F4A4CA809014}"/>
          </ac:picMkLst>
        </pc:picChg>
      </pc:sldChg>
      <pc:sldChg chg="del">
        <pc:chgData name="Johnson, Chad" userId="29e26967-ee32-4210-a1e6-19e5305e9c5f" providerId="ADAL" clId="{F46350DD-566F-4DB0-B638-C932C2CB5955}" dt="2020-02-24T14:18:30.189" v="66" actId="2696"/>
        <pc:sldMkLst>
          <pc:docMk/>
          <pc:sldMk cId="1520653543" sldId="257"/>
        </pc:sldMkLst>
      </pc:sldChg>
      <pc:sldChg chg="del">
        <pc:chgData name="Johnson, Chad" userId="29e26967-ee32-4210-a1e6-19e5305e9c5f" providerId="ADAL" clId="{F46350DD-566F-4DB0-B638-C932C2CB5955}" dt="2020-02-24T14:09:16.419" v="26" actId="47"/>
        <pc:sldMkLst>
          <pc:docMk/>
          <pc:sldMk cId="3484472548" sldId="258"/>
        </pc:sldMkLst>
      </pc:sldChg>
      <pc:sldChg chg="del">
        <pc:chgData name="Johnson, Chad" userId="29e26967-ee32-4210-a1e6-19e5305e9c5f" providerId="ADAL" clId="{F46350DD-566F-4DB0-B638-C932C2CB5955}" dt="2020-02-24T14:09:16.419" v="26" actId="47"/>
        <pc:sldMkLst>
          <pc:docMk/>
          <pc:sldMk cId="980444226" sldId="259"/>
        </pc:sldMkLst>
      </pc:sldChg>
      <pc:sldChg chg="del">
        <pc:chgData name="Johnson, Chad" userId="29e26967-ee32-4210-a1e6-19e5305e9c5f" providerId="ADAL" clId="{F46350DD-566F-4DB0-B638-C932C2CB5955}" dt="2020-02-24T14:09:16.419" v="26" actId="47"/>
        <pc:sldMkLst>
          <pc:docMk/>
          <pc:sldMk cId="640462781" sldId="260"/>
        </pc:sldMkLst>
      </pc:sldChg>
      <pc:sldChg chg="del">
        <pc:chgData name="Johnson, Chad" userId="29e26967-ee32-4210-a1e6-19e5305e9c5f" providerId="ADAL" clId="{F46350DD-566F-4DB0-B638-C932C2CB5955}" dt="2020-02-24T14:09:16.419" v="26" actId="47"/>
        <pc:sldMkLst>
          <pc:docMk/>
          <pc:sldMk cId="3324732975" sldId="261"/>
        </pc:sldMkLst>
      </pc:sldChg>
      <pc:sldChg chg="del">
        <pc:chgData name="Johnson, Chad" userId="29e26967-ee32-4210-a1e6-19e5305e9c5f" providerId="ADAL" clId="{F46350DD-566F-4DB0-B638-C932C2CB5955}" dt="2020-02-24T14:09:16.419" v="26" actId="47"/>
        <pc:sldMkLst>
          <pc:docMk/>
          <pc:sldMk cId="1435058865" sldId="262"/>
        </pc:sldMkLst>
      </pc:sldChg>
      <pc:sldChg chg="del">
        <pc:chgData name="Johnson, Chad" userId="29e26967-ee32-4210-a1e6-19e5305e9c5f" providerId="ADAL" clId="{F46350DD-566F-4DB0-B638-C932C2CB5955}" dt="2020-02-24T14:09:16.419" v="26" actId="47"/>
        <pc:sldMkLst>
          <pc:docMk/>
          <pc:sldMk cId="2398135198" sldId="263"/>
        </pc:sldMkLst>
      </pc:sldChg>
      <pc:sldChg chg="del">
        <pc:chgData name="Johnson, Chad" userId="29e26967-ee32-4210-a1e6-19e5305e9c5f" providerId="ADAL" clId="{F46350DD-566F-4DB0-B638-C932C2CB5955}" dt="2020-02-24T14:09:16.419" v="26" actId="47"/>
        <pc:sldMkLst>
          <pc:docMk/>
          <pc:sldMk cId="3967419702" sldId="264"/>
        </pc:sldMkLst>
      </pc:sldChg>
      <pc:sldChg chg="del">
        <pc:chgData name="Johnson, Chad" userId="29e26967-ee32-4210-a1e6-19e5305e9c5f" providerId="ADAL" clId="{F46350DD-566F-4DB0-B638-C932C2CB5955}" dt="2020-02-24T14:09:16.419" v="26" actId="47"/>
        <pc:sldMkLst>
          <pc:docMk/>
          <pc:sldMk cId="1009212820" sldId="265"/>
        </pc:sldMkLst>
      </pc:sldChg>
      <pc:sldChg chg="del">
        <pc:chgData name="Johnson, Chad" userId="29e26967-ee32-4210-a1e6-19e5305e9c5f" providerId="ADAL" clId="{F46350DD-566F-4DB0-B638-C932C2CB5955}" dt="2020-02-24T14:09:16.419" v="26" actId="47"/>
        <pc:sldMkLst>
          <pc:docMk/>
          <pc:sldMk cId="2540783976" sldId="266"/>
        </pc:sldMkLst>
      </pc:sldChg>
      <pc:sldChg chg="del">
        <pc:chgData name="Johnson, Chad" userId="29e26967-ee32-4210-a1e6-19e5305e9c5f" providerId="ADAL" clId="{F46350DD-566F-4DB0-B638-C932C2CB5955}" dt="2020-02-24T14:09:16.419" v="26" actId="47"/>
        <pc:sldMkLst>
          <pc:docMk/>
          <pc:sldMk cId="1637573031" sldId="267"/>
        </pc:sldMkLst>
      </pc:sldChg>
      <pc:sldChg chg="del">
        <pc:chgData name="Johnson, Chad" userId="29e26967-ee32-4210-a1e6-19e5305e9c5f" providerId="ADAL" clId="{F46350DD-566F-4DB0-B638-C932C2CB5955}" dt="2020-02-24T14:09:16.419" v="26" actId="47"/>
        <pc:sldMkLst>
          <pc:docMk/>
          <pc:sldMk cId="4201744595" sldId="268"/>
        </pc:sldMkLst>
      </pc:sldChg>
      <pc:sldChg chg="del">
        <pc:chgData name="Johnson, Chad" userId="29e26967-ee32-4210-a1e6-19e5305e9c5f" providerId="ADAL" clId="{F46350DD-566F-4DB0-B638-C932C2CB5955}" dt="2020-02-24T14:09:16.419" v="26" actId="47"/>
        <pc:sldMkLst>
          <pc:docMk/>
          <pc:sldMk cId="2755570344" sldId="269"/>
        </pc:sldMkLst>
      </pc:sldChg>
      <pc:sldChg chg="del">
        <pc:chgData name="Johnson, Chad" userId="29e26967-ee32-4210-a1e6-19e5305e9c5f" providerId="ADAL" clId="{F46350DD-566F-4DB0-B638-C932C2CB5955}" dt="2020-02-24T14:09:16.419" v="26" actId="47"/>
        <pc:sldMkLst>
          <pc:docMk/>
          <pc:sldMk cId="3447648093" sldId="270"/>
        </pc:sldMkLst>
      </pc:sldChg>
      <pc:sldChg chg="del">
        <pc:chgData name="Johnson, Chad" userId="29e26967-ee32-4210-a1e6-19e5305e9c5f" providerId="ADAL" clId="{F46350DD-566F-4DB0-B638-C932C2CB5955}" dt="2020-02-24T14:09:16.419" v="26" actId="47"/>
        <pc:sldMkLst>
          <pc:docMk/>
          <pc:sldMk cId="2977350521" sldId="271"/>
        </pc:sldMkLst>
      </pc:sldChg>
      <pc:sldChg chg="del">
        <pc:chgData name="Johnson, Chad" userId="29e26967-ee32-4210-a1e6-19e5305e9c5f" providerId="ADAL" clId="{F46350DD-566F-4DB0-B638-C932C2CB5955}" dt="2020-02-24T14:09:16.419" v="26" actId="47"/>
        <pc:sldMkLst>
          <pc:docMk/>
          <pc:sldMk cId="2483016329" sldId="272"/>
        </pc:sldMkLst>
      </pc:sldChg>
      <pc:sldChg chg="del">
        <pc:chgData name="Johnson, Chad" userId="29e26967-ee32-4210-a1e6-19e5305e9c5f" providerId="ADAL" clId="{F46350DD-566F-4DB0-B638-C932C2CB5955}" dt="2020-02-24T14:09:16.419" v="26" actId="47"/>
        <pc:sldMkLst>
          <pc:docMk/>
          <pc:sldMk cId="839148161" sldId="273"/>
        </pc:sldMkLst>
      </pc:sldChg>
      <pc:sldChg chg="del">
        <pc:chgData name="Johnson, Chad" userId="29e26967-ee32-4210-a1e6-19e5305e9c5f" providerId="ADAL" clId="{F46350DD-566F-4DB0-B638-C932C2CB5955}" dt="2020-02-24T14:09:16.419" v="26" actId="47"/>
        <pc:sldMkLst>
          <pc:docMk/>
          <pc:sldMk cId="1817206533" sldId="274"/>
        </pc:sldMkLst>
      </pc:sldChg>
      <pc:sldChg chg="del">
        <pc:chgData name="Johnson, Chad" userId="29e26967-ee32-4210-a1e6-19e5305e9c5f" providerId="ADAL" clId="{F46350DD-566F-4DB0-B638-C932C2CB5955}" dt="2020-02-24T14:09:16.419" v="26" actId="47"/>
        <pc:sldMkLst>
          <pc:docMk/>
          <pc:sldMk cId="1741417160" sldId="275"/>
        </pc:sldMkLst>
      </pc:sldChg>
      <pc:sldChg chg="del">
        <pc:chgData name="Johnson, Chad" userId="29e26967-ee32-4210-a1e6-19e5305e9c5f" providerId="ADAL" clId="{F46350DD-566F-4DB0-B638-C932C2CB5955}" dt="2020-02-24T14:09:16.419" v="26" actId="47"/>
        <pc:sldMkLst>
          <pc:docMk/>
          <pc:sldMk cId="1937227050" sldId="276"/>
        </pc:sldMkLst>
      </pc:sldChg>
      <pc:sldChg chg="del">
        <pc:chgData name="Johnson, Chad" userId="29e26967-ee32-4210-a1e6-19e5305e9c5f" providerId="ADAL" clId="{F46350DD-566F-4DB0-B638-C932C2CB5955}" dt="2020-02-24T14:09:16.419" v="26" actId="47"/>
        <pc:sldMkLst>
          <pc:docMk/>
          <pc:sldMk cId="3173760633" sldId="277"/>
        </pc:sldMkLst>
      </pc:sldChg>
      <pc:sldChg chg="del">
        <pc:chgData name="Johnson, Chad" userId="29e26967-ee32-4210-a1e6-19e5305e9c5f" providerId="ADAL" clId="{F46350DD-566F-4DB0-B638-C932C2CB5955}" dt="2020-02-24T14:09:16.419" v="26" actId="47"/>
        <pc:sldMkLst>
          <pc:docMk/>
          <pc:sldMk cId="2969924492" sldId="278"/>
        </pc:sldMkLst>
      </pc:sldChg>
      <pc:sldChg chg="del">
        <pc:chgData name="Johnson, Chad" userId="29e26967-ee32-4210-a1e6-19e5305e9c5f" providerId="ADAL" clId="{F46350DD-566F-4DB0-B638-C932C2CB5955}" dt="2020-02-24T14:09:16.419" v="26" actId="47"/>
        <pc:sldMkLst>
          <pc:docMk/>
          <pc:sldMk cId="1593458324" sldId="279"/>
        </pc:sldMkLst>
      </pc:sldChg>
      <pc:sldChg chg="del">
        <pc:chgData name="Johnson, Chad" userId="29e26967-ee32-4210-a1e6-19e5305e9c5f" providerId="ADAL" clId="{F46350DD-566F-4DB0-B638-C932C2CB5955}" dt="2020-02-24T14:09:16.419" v="26" actId="47"/>
        <pc:sldMkLst>
          <pc:docMk/>
          <pc:sldMk cId="2590165563" sldId="280"/>
        </pc:sldMkLst>
      </pc:sldChg>
      <pc:sldChg chg="del">
        <pc:chgData name="Johnson, Chad" userId="29e26967-ee32-4210-a1e6-19e5305e9c5f" providerId="ADAL" clId="{F46350DD-566F-4DB0-B638-C932C2CB5955}" dt="2020-02-24T14:09:16.419" v="26" actId="47"/>
        <pc:sldMkLst>
          <pc:docMk/>
          <pc:sldMk cId="1821352052" sldId="281"/>
        </pc:sldMkLst>
      </pc:sldChg>
      <pc:sldChg chg="del">
        <pc:chgData name="Johnson, Chad" userId="29e26967-ee32-4210-a1e6-19e5305e9c5f" providerId="ADAL" clId="{F46350DD-566F-4DB0-B638-C932C2CB5955}" dt="2020-02-24T14:09:16.419" v="26" actId="47"/>
        <pc:sldMkLst>
          <pc:docMk/>
          <pc:sldMk cId="3951084828" sldId="282"/>
        </pc:sldMkLst>
      </pc:sldChg>
      <pc:sldChg chg="del">
        <pc:chgData name="Johnson, Chad" userId="29e26967-ee32-4210-a1e6-19e5305e9c5f" providerId="ADAL" clId="{F46350DD-566F-4DB0-B638-C932C2CB5955}" dt="2020-02-24T14:09:16.419" v="26" actId="47"/>
        <pc:sldMkLst>
          <pc:docMk/>
          <pc:sldMk cId="1315517310" sldId="283"/>
        </pc:sldMkLst>
      </pc:sldChg>
      <pc:sldChg chg="del">
        <pc:chgData name="Johnson, Chad" userId="29e26967-ee32-4210-a1e6-19e5305e9c5f" providerId="ADAL" clId="{F46350DD-566F-4DB0-B638-C932C2CB5955}" dt="2020-02-24T14:09:16.419" v="26" actId="47"/>
        <pc:sldMkLst>
          <pc:docMk/>
          <pc:sldMk cId="3662905527" sldId="284"/>
        </pc:sldMkLst>
      </pc:sldChg>
      <pc:sldChg chg="del">
        <pc:chgData name="Johnson, Chad" userId="29e26967-ee32-4210-a1e6-19e5305e9c5f" providerId="ADAL" clId="{F46350DD-566F-4DB0-B638-C932C2CB5955}" dt="2020-02-24T14:09:16.419" v="26" actId="47"/>
        <pc:sldMkLst>
          <pc:docMk/>
          <pc:sldMk cId="3419854303" sldId="285"/>
        </pc:sldMkLst>
      </pc:sldChg>
      <pc:sldChg chg="del">
        <pc:chgData name="Johnson, Chad" userId="29e26967-ee32-4210-a1e6-19e5305e9c5f" providerId="ADAL" clId="{F46350DD-566F-4DB0-B638-C932C2CB5955}" dt="2020-02-24T14:09:16.419" v="26" actId="47"/>
        <pc:sldMkLst>
          <pc:docMk/>
          <pc:sldMk cId="1724515392" sldId="286"/>
        </pc:sldMkLst>
      </pc:sldChg>
      <pc:sldChg chg="del">
        <pc:chgData name="Johnson, Chad" userId="29e26967-ee32-4210-a1e6-19e5305e9c5f" providerId="ADAL" clId="{F46350DD-566F-4DB0-B638-C932C2CB5955}" dt="2020-02-24T14:09:16.419" v="26" actId="47"/>
        <pc:sldMkLst>
          <pc:docMk/>
          <pc:sldMk cId="56941337" sldId="287"/>
        </pc:sldMkLst>
      </pc:sldChg>
      <pc:sldChg chg="del">
        <pc:chgData name="Johnson, Chad" userId="29e26967-ee32-4210-a1e6-19e5305e9c5f" providerId="ADAL" clId="{F46350DD-566F-4DB0-B638-C932C2CB5955}" dt="2020-02-24T14:09:16.419" v="26" actId="47"/>
        <pc:sldMkLst>
          <pc:docMk/>
          <pc:sldMk cId="1885183461" sldId="288"/>
        </pc:sldMkLst>
      </pc:sldChg>
      <pc:sldChg chg="del">
        <pc:chgData name="Johnson, Chad" userId="29e26967-ee32-4210-a1e6-19e5305e9c5f" providerId="ADAL" clId="{F46350DD-566F-4DB0-B638-C932C2CB5955}" dt="2020-02-24T14:09:16.419" v="26" actId="47"/>
        <pc:sldMkLst>
          <pc:docMk/>
          <pc:sldMk cId="1657500927" sldId="289"/>
        </pc:sldMkLst>
      </pc:sldChg>
      <pc:sldChg chg="del">
        <pc:chgData name="Johnson, Chad" userId="29e26967-ee32-4210-a1e6-19e5305e9c5f" providerId="ADAL" clId="{F46350DD-566F-4DB0-B638-C932C2CB5955}" dt="2020-02-24T14:09:16.419" v="26" actId="47"/>
        <pc:sldMkLst>
          <pc:docMk/>
          <pc:sldMk cId="185878388" sldId="290"/>
        </pc:sldMkLst>
      </pc:sldChg>
      <pc:sldChg chg="del">
        <pc:chgData name="Johnson, Chad" userId="29e26967-ee32-4210-a1e6-19e5305e9c5f" providerId="ADAL" clId="{F46350DD-566F-4DB0-B638-C932C2CB5955}" dt="2020-02-24T14:09:16.419" v="26" actId="47"/>
        <pc:sldMkLst>
          <pc:docMk/>
          <pc:sldMk cId="2015360061" sldId="291"/>
        </pc:sldMkLst>
      </pc:sldChg>
      <pc:sldChg chg="addSp delSp modSp mod">
        <pc:chgData name="Johnson, Chad" userId="29e26967-ee32-4210-a1e6-19e5305e9c5f" providerId="ADAL" clId="{F46350DD-566F-4DB0-B638-C932C2CB5955}" dt="2020-02-24T14:34:44.997" v="633" actId="255"/>
        <pc:sldMkLst>
          <pc:docMk/>
          <pc:sldMk cId="2114233391" sldId="304"/>
        </pc:sldMkLst>
        <pc:spChg chg="mod">
          <ac:chgData name="Johnson, Chad" userId="29e26967-ee32-4210-a1e6-19e5305e9c5f" providerId="ADAL" clId="{F46350DD-566F-4DB0-B638-C932C2CB5955}" dt="2020-02-24T14:34:44.997" v="633" actId="255"/>
          <ac:spMkLst>
            <pc:docMk/>
            <pc:sldMk cId="2114233391" sldId="304"/>
            <ac:spMk id="5" creationId="{84A7BF40-C4C8-43F3-9D6E-BA02074ADB32}"/>
          </ac:spMkLst>
        </pc:spChg>
        <pc:picChg chg="add del mod">
          <ac:chgData name="Johnson, Chad" userId="29e26967-ee32-4210-a1e6-19e5305e9c5f" providerId="ADAL" clId="{F46350DD-566F-4DB0-B638-C932C2CB5955}" dt="2020-02-24T14:31:33.258" v="544" actId="478"/>
          <ac:picMkLst>
            <pc:docMk/>
            <pc:sldMk cId="2114233391" sldId="304"/>
            <ac:picMk id="2050" creationId="{506A248B-821D-4796-A40F-F12D401C0A33}"/>
          </ac:picMkLst>
        </pc:picChg>
        <pc:picChg chg="add mod">
          <ac:chgData name="Johnson, Chad" userId="29e26967-ee32-4210-a1e6-19e5305e9c5f" providerId="ADAL" clId="{F46350DD-566F-4DB0-B638-C932C2CB5955}" dt="2020-02-24T14:32:09.868" v="550"/>
          <ac:picMkLst>
            <pc:docMk/>
            <pc:sldMk cId="2114233391" sldId="304"/>
            <ac:picMk id="2052" creationId="{09F7D54C-8287-4F68-8C8D-6545D2743A83}"/>
          </ac:picMkLst>
        </pc:picChg>
      </pc:sldChg>
      <pc:sldChg chg="addSp delSp modSp mod">
        <pc:chgData name="Johnson, Chad" userId="29e26967-ee32-4210-a1e6-19e5305e9c5f" providerId="ADAL" clId="{F46350DD-566F-4DB0-B638-C932C2CB5955}" dt="2020-02-24T21:38:07.560" v="6104" actId="255"/>
        <pc:sldMkLst>
          <pc:docMk/>
          <pc:sldMk cId="3431104670" sldId="320"/>
        </pc:sldMkLst>
        <pc:spChg chg="add mod">
          <ac:chgData name="Johnson, Chad" userId="29e26967-ee32-4210-a1e6-19e5305e9c5f" providerId="ADAL" clId="{F46350DD-566F-4DB0-B638-C932C2CB5955}" dt="2020-02-24T21:38:07.560" v="6104" actId="255"/>
          <ac:spMkLst>
            <pc:docMk/>
            <pc:sldMk cId="3431104670" sldId="320"/>
            <ac:spMk id="2" creationId="{2BC4E563-767E-485F-BFF7-42A2A5BFB859}"/>
          </ac:spMkLst>
        </pc:spChg>
        <pc:spChg chg="mod">
          <ac:chgData name="Johnson, Chad" userId="29e26967-ee32-4210-a1e6-19e5305e9c5f" providerId="ADAL" clId="{F46350DD-566F-4DB0-B638-C932C2CB5955}" dt="2020-02-24T21:33:51.461" v="5648" actId="20577"/>
          <ac:spMkLst>
            <pc:docMk/>
            <pc:sldMk cId="3431104670" sldId="320"/>
            <ac:spMk id="4" creationId="{AA6E0522-E9B5-48A9-833F-1C6153DEB4FA}"/>
          </ac:spMkLst>
        </pc:spChg>
        <pc:graphicFrameChg chg="del">
          <ac:chgData name="Johnson, Chad" userId="29e26967-ee32-4210-a1e6-19e5305e9c5f" providerId="ADAL" clId="{F46350DD-566F-4DB0-B638-C932C2CB5955}" dt="2020-02-24T21:33:13.243" v="5568" actId="478"/>
          <ac:graphicFrameMkLst>
            <pc:docMk/>
            <pc:sldMk cId="3431104670" sldId="320"/>
            <ac:graphicFrameMk id="7" creationId="{0CE5087A-5A5B-4B15-AEDE-8F1C34784610}"/>
          </ac:graphicFrameMkLst>
        </pc:graphicFrameChg>
        <pc:graphicFrameChg chg="del">
          <ac:chgData name="Johnson, Chad" userId="29e26967-ee32-4210-a1e6-19e5305e9c5f" providerId="ADAL" clId="{F46350DD-566F-4DB0-B638-C932C2CB5955}" dt="2020-02-24T21:33:15.101" v="5569" actId="478"/>
          <ac:graphicFrameMkLst>
            <pc:docMk/>
            <pc:sldMk cId="3431104670" sldId="320"/>
            <ac:graphicFrameMk id="8" creationId="{F5343E2E-D4D8-4976-8EF7-3AE8F18953A1}"/>
          </ac:graphicFrameMkLst>
        </pc:graphicFrameChg>
      </pc:sldChg>
      <pc:sldChg chg="modSp mod">
        <pc:chgData name="Johnson, Chad" userId="29e26967-ee32-4210-a1e6-19e5305e9c5f" providerId="ADAL" clId="{F46350DD-566F-4DB0-B638-C932C2CB5955}" dt="2020-02-24T14:43:58.039" v="1284" actId="20577"/>
        <pc:sldMkLst>
          <pc:docMk/>
          <pc:sldMk cId="85747997" sldId="321"/>
        </pc:sldMkLst>
        <pc:spChg chg="mod">
          <ac:chgData name="Johnson, Chad" userId="29e26967-ee32-4210-a1e6-19e5305e9c5f" providerId="ADAL" clId="{F46350DD-566F-4DB0-B638-C932C2CB5955}" dt="2020-02-24T14:39:13.616" v="646" actId="6549"/>
          <ac:spMkLst>
            <pc:docMk/>
            <pc:sldMk cId="85747997" sldId="321"/>
            <ac:spMk id="4" creationId="{AA6E0522-E9B5-48A9-833F-1C6153DEB4FA}"/>
          </ac:spMkLst>
        </pc:spChg>
        <pc:spChg chg="mod">
          <ac:chgData name="Johnson, Chad" userId="29e26967-ee32-4210-a1e6-19e5305e9c5f" providerId="ADAL" clId="{F46350DD-566F-4DB0-B638-C932C2CB5955}" dt="2020-02-24T14:43:58.039" v="1284" actId="20577"/>
          <ac:spMkLst>
            <pc:docMk/>
            <pc:sldMk cId="85747997" sldId="321"/>
            <ac:spMk id="5" creationId="{84A7BF40-C4C8-43F3-9D6E-BA02074ADB32}"/>
          </ac:spMkLst>
        </pc:spChg>
      </pc:sldChg>
      <pc:sldChg chg="addSp delSp modSp mod setBg">
        <pc:chgData name="Johnson, Chad" userId="29e26967-ee32-4210-a1e6-19e5305e9c5f" providerId="ADAL" clId="{F46350DD-566F-4DB0-B638-C932C2CB5955}" dt="2020-02-24T19:07:38.988" v="4012" actId="20577"/>
        <pc:sldMkLst>
          <pc:docMk/>
          <pc:sldMk cId="2562938211" sldId="322"/>
        </pc:sldMkLst>
        <pc:spChg chg="mod">
          <ac:chgData name="Johnson, Chad" userId="29e26967-ee32-4210-a1e6-19e5305e9c5f" providerId="ADAL" clId="{F46350DD-566F-4DB0-B638-C932C2CB5955}" dt="2020-02-24T18:57:55.853" v="3901" actId="207"/>
          <ac:spMkLst>
            <pc:docMk/>
            <pc:sldMk cId="2562938211" sldId="322"/>
            <ac:spMk id="2" creationId="{E3A7CB13-BD1F-4BE2-AAD9-4B4BBA7BC32C}"/>
          </ac:spMkLst>
        </pc:spChg>
        <pc:spChg chg="mod">
          <ac:chgData name="Johnson, Chad" userId="29e26967-ee32-4210-a1e6-19e5305e9c5f" providerId="ADAL" clId="{F46350DD-566F-4DB0-B638-C932C2CB5955}" dt="2020-02-24T19:07:38.988" v="4012" actId="20577"/>
          <ac:spMkLst>
            <pc:docMk/>
            <pc:sldMk cId="2562938211" sldId="322"/>
            <ac:spMk id="3" creationId="{BECFF417-5A7C-44A7-AB5E-1DD70DF4AD22}"/>
          </ac:spMkLst>
        </pc:spChg>
        <pc:picChg chg="del mod">
          <ac:chgData name="Johnson, Chad" userId="29e26967-ee32-4210-a1e6-19e5305e9c5f" providerId="ADAL" clId="{F46350DD-566F-4DB0-B638-C932C2CB5955}" dt="2020-02-24T18:57:32.196" v="3895" actId="478"/>
          <ac:picMkLst>
            <pc:docMk/>
            <pc:sldMk cId="2562938211" sldId="322"/>
            <ac:picMk id="4" creationId="{CDA4643E-82C5-4C5A-A954-607618288D63}"/>
          </ac:picMkLst>
        </pc:picChg>
        <pc:picChg chg="add mod">
          <ac:chgData name="Johnson, Chad" userId="29e26967-ee32-4210-a1e6-19e5305e9c5f" providerId="ADAL" clId="{F46350DD-566F-4DB0-B638-C932C2CB5955}" dt="2020-02-24T18:57:46.719" v="3899" actId="1076"/>
          <ac:picMkLst>
            <pc:docMk/>
            <pc:sldMk cId="2562938211" sldId="322"/>
            <ac:picMk id="22530" creationId="{4935494F-66B6-42AC-8C16-7EF0DD2D261A}"/>
          </ac:picMkLst>
        </pc:picChg>
      </pc:sldChg>
      <pc:sldChg chg="modSp mod setBg">
        <pc:chgData name="Johnson, Chad" userId="29e26967-ee32-4210-a1e6-19e5305e9c5f" providerId="ADAL" clId="{F46350DD-566F-4DB0-B638-C932C2CB5955}" dt="2020-02-24T17:59:31.888" v="3862"/>
        <pc:sldMkLst>
          <pc:docMk/>
          <pc:sldMk cId="443136679" sldId="323"/>
        </pc:sldMkLst>
        <pc:spChg chg="mod">
          <ac:chgData name="Johnson, Chad" userId="29e26967-ee32-4210-a1e6-19e5305e9c5f" providerId="ADAL" clId="{F46350DD-566F-4DB0-B638-C932C2CB5955}" dt="2020-02-24T17:59:26.536" v="3861" actId="207"/>
          <ac:spMkLst>
            <pc:docMk/>
            <pc:sldMk cId="443136679" sldId="323"/>
            <ac:spMk id="4" creationId="{AA6E0522-E9B5-48A9-833F-1C6153DEB4FA}"/>
          </ac:spMkLst>
        </pc:spChg>
        <pc:spChg chg="mod">
          <ac:chgData name="Johnson, Chad" userId="29e26967-ee32-4210-a1e6-19e5305e9c5f" providerId="ADAL" clId="{F46350DD-566F-4DB0-B638-C932C2CB5955}" dt="2020-02-24T17:59:24.176" v="3860" actId="12"/>
          <ac:spMkLst>
            <pc:docMk/>
            <pc:sldMk cId="443136679" sldId="323"/>
            <ac:spMk id="5" creationId="{84A7BF40-C4C8-43F3-9D6E-BA02074ADB32}"/>
          </ac:spMkLst>
        </pc:spChg>
        <pc:picChg chg="mod">
          <ac:chgData name="Johnson, Chad" userId="29e26967-ee32-4210-a1e6-19e5305e9c5f" providerId="ADAL" clId="{F46350DD-566F-4DB0-B638-C932C2CB5955}" dt="2020-02-24T17:59:13.503" v="3856"/>
          <ac:picMkLst>
            <pc:docMk/>
            <pc:sldMk cId="443136679" sldId="323"/>
            <ac:picMk id="2" creationId="{D3A90E43-E883-4C54-980E-D1DBFEFDC68B}"/>
          </ac:picMkLst>
        </pc:picChg>
      </pc:sldChg>
      <pc:sldChg chg="addSp modSp mod setBg">
        <pc:chgData name="Johnson, Chad" userId="29e26967-ee32-4210-a1e6-19e5305e9c5f" providerId="ADAL" clId="{F46350DD-566F-4DB0-B638-C932C2CB5955}" dt="2020-02-24T17:59:46.413" v="3863" actId="208"/>
        <pc:sldMkLst>
          <pc:docMk/>
          <pc:sldMk cId="2659712324" sldId="324"/>
        </pc:sldMkLst>
        <pc:spChg chg="mod">
          <ac:chgData name="Johnson, Chad" userId="29e26967-ee32-4210-a1e6-19e5305e9c5f" providerId="ADAL" clId="{F46350DD-566F-4DB0-B638-C932C2CB5955}" dt="2020-02-24T17:58:35.523" v="3853" actId="207"/>
          <ac:spMkLst>
            <pc:docMk/>
            <pc:sldMk cId="2659712324" sldId="324"/>
            <ac:spMk id="4" creationId="{AA6E0522-E9B5-48A9-833F-1C6153DEB4FA}"/>
          </ac:spMkLst>
        </pc:spChg>
        <pc:spChg chg="mod">
          <ac:chgData name="Johnson, Chad" userId="29e26967-ee32-4210-a1e6-19e5305e9c5f" providerId="ADAL" clId="{F46350DD-566F-4DB0-B638-C932C2CB5955}" dt="2020-02-24T17:59:00.293" v="3855" actId="12"/>
          <ac:spMkLst>
            <pc:docMk/>
            <pc:sldMk cId="2659712324" sldId="324"/>
            <ac:spMk id="5" creationId="{84A7BF40-C4C8-43F3-9D6E-BA02074ADB32}"/>
          </ac:spMkLst>
        </pc:spChg>
        <pc:picChg chg="mod">
          <ac:chgData name="Johnson, Chad" userId="29e26967-ee32-4210-a1e6-19e5305e9c5f" providerId="ADAL" clId="{F46350DD-566F-4DB0-B638-C932C2CB5955}" dt="2020-02-24T17:58:19.285" v="3850"/>
          <ac:picMkLst>
            <pc:docMk/>
            <pc:sldMk cId="2659712324" sldId="324"/>
            <ac:picMk id="3" creationId="{925627F5-7389-4707-845B-835B9BEA5481}"/>
          </ac:picMkLst>
        </pc:picChg>
        <pc:cxnChg chg="add mod">
          <ac:chgData name="Johnson, Chad" userId="29e26967-ee32-4210-a1e6-19e5305e9c5f" providerId="ADAL" clId="{F46350DD-566F-4DB0-B638-C932C2CB5955}" dt="2020-02-24T17:59:46.413" v="3863" actId="208"/>
          <ac:cxnSpMkLst>
            <pc:docMk/>
            <pc:sldMk cId="2659712324" sldId="324"/>
            <ac:cxnSpMk id="6" creationId="{8787FDD7-D529-43F4-9804-A5335E442344}"/>
          </ac:cxnSpMkLst>
        </pc:cxnChg>
      </pc:sldChg>
      <pc:sldChg chg="modSp mod setBg">
        <pc:chgData name="Johnson, Chad" userId="29e26967-ee32-4210-a1e6-19e5305e9c5f" providerId="ADAL" clId="{F46350DD-566F-4DB0-B638-C932C2CB5955}" dt="2020-02-24T18:01:02.482" v="3872" actId="20577"/>
        <pc:sldMkLst>
          <pc:docMk/>
          <pc:sldMk cId="2689852301" sldId="325"/>
        </pc:sldMkLst>
        <pc:spChg chg="mod">
          <ac:chgData name="Johnson, Chad" userId="29e26967-ee32-4210-a1e6-19e5305e9c5f" providerId="ADAL" clId="{F46350DD-566F-4DB0-B638-C932C2CB5955}" dt="2020-02-24T17:59:58.066" v="3865" actId="207"/>
          <ac:spMkLst>
            <pc:docMk/>
            <pc:sldMk cId="2689852301" sldId="325"/>
            <ac:spMk id="4" creationId="{AA6E0522-E9B5-48A9-833F-1C6153DEB4FA}"/>
          </ac:spMkLst>
        </pc:spChg>
        <pc:spChg chg="mod">
          <ac:chgData name="Johnson, Chad" userId="29e26967-ee32-4210-a1e6-19e5305e9c5f" providerId="ADAL" clId="{F46350DD-566F-4DB0-B638-C932C2CB5955}" dt="2020-02-24T18:01:02.482" v="3872" actId="20577"/>
          <ac:spMkLst>
            <pc:docMk/>
            <pc:sldMk cId="2689852301" sldId="325"/>
            <ac:spMk id="5" creationId="{84A7BF40-C4C8-43F3-9D6E-BA02074ADB32}"/>
          </ac:spMkLst>
        </pc:spChg>
        <pc:picChg chg="mod">
          <ac:chgData name="Johnson, Chad" userId="29e26967-ee32-4210-a1e6-19e5305e9c5f" providerId="ADAL" clId="{F46350DD-566F-4DB0-B638-C932C2CB5955}" dt="2020-02-24T17:59:54.495" v="3864"/>
          <ac:picMkLst>
            <pc:docMk/>
            <pc:sldMk cId="2689852301" sldId="325"/>
            <ac:picMk id="2" creationId="{3F783B84-FC5B-44C3-8DF0-EE8E62E265EE}"/>
          </ac:picMkLst>
        </pc:picChg>
      </pc:sldChg>
      <pc:sldChg chg="delSp modSp mod">
        <pc:chgData name="Johnson, Chad" userId="29e26967-ee32-4210-a1e6-19e5305e9c5f" providerId="ADAL" clId="{F46350DD-566F-4DB0-B638-C932C2CB5955}" dt="2020-02-24T19:11:38.421" v="4022" actId="20577"/>
        <pc:sldMkLst>
          <pc:docMk/>
          <pc:sldMk cId="396629477" sldId="327"/>
        </pc:sldMkLst>
        <pc:spChg chg="mod">
          <ac:chgData name="Johnson, Chad" userId="29e26967-ee32-4210-a1e6-19e5305e9c5f" providerId="ADAL" clId="{F46350DD-566F-4DB0-B638-C932C2CB5955}" dt="2020-02-24T19:11:38.421" v="4022" actId="20577"/>
          <ac:spMkLst>
            <pc:docMk/>
            <pc:sldMk cId="396629477" sldId="327"/>
            <ac:spMk id="3" creationId="{BECFF417-5A7C-44A7-AB5E-1DD70DF4AD22}"/>
          </ac:spMkLst>
        </pc:spChg>
        <pc:picChg chg="del mod">
          <ac:chgData name="Johnson, Chad" userId="29e26967-ee32-4210-a1e6-19e5305e9c5f" providerId="ADAL" clId="{F46350DD-566F-4DB0-B638-C932C2CB5955}" dt="2020-02-24T19:11:18.905" v="4021" actId="478"/>
          <ac:picMkLst>
            <pc:docMk/>
            <pc:sldMk cId="396629477" sldId="327"/>
            <ac:picMk id="4" creationId="{90780F4A-D98E-4924-85AA-EFEF5C384B82}"/>
          </ac:picMkLst>
        </pc:picChg>
      </pc:sldChg>
      <pc:sldChg chg="del">
        <pc:chgData name="Johnson, Chad" userId="29e26967-ee32-4210-a1e6-19e5305e9c5f" providerId="ADAL" clId="{F46350DD-566F-4DB0-B638-C932C2CB5955}" dt="2020-02-24T14:39:00.390" v="645" actId="2696"/>
        <pc:sldMkLst>
          <pc:docMk/>
          <pc:sldMk cId="1286282238" sldId="333"/>
        </pc:sldMkLst>
      </pc:sldChg>
      <pc:sldChg chg="modSp add mod">
        <pc:chgData name="Johnson, Chad" userId="29e26967-ee32-4210-a1e6-19e5305e9c5f" providerId="ADAL" clId="{F46350DD-566F-4DB0-B638-C932C2CB5955}" dt="2020-02-24T14:35:47.049" v="641" actId="20577"/>
        <pc:sldMkLst>
          <pc:docMk/>
          <pc:sldMk cId="2279188949" sldId="334"/>
        </pc:sldMkLst>
        <pc:spChg chg="mod">
          <ac:chgData name="Johnson, Chad" userId="29e26967-ee32-4210-a1e6-19e5305e9c5f" providerId="ADAL" clId="{F46350DD-566F-4DB0-B638-C932C2CB5955}" dt="2020-02-24T14:35:47.049" v="641" actId="20577"/>
          <ac:spMkLst>
            <pc:docMk/>
            <pc:sldMk cId="2279188949" sldId="334"/>
            <ac:spMk id="5" creationId="{84A7BF40-C4C8-43F3-9D6E-BA02074ADB32}"/>
          </ac:spMkLst>
        </pc:spChg>
      </pc:sldChg>
      <pc:sldChg chg="addSp modSp add mod ord setBg">
        <pc:chgData name="Johnson, Chad" userId="29e26967-ee32-4210-a1e6-19e5305e9c5f" providerId="ADAL" clId="{F46350DD-566F-4DB0-B638-C932C2CB5955}" dt="2020-02-24T18:44:56.204" v="3894"/>
        <pc:sldMkLst>
          <pc:docMk/>
          <pc:sldMk cId="639704015" sldId="335"/>
        </pc:sldMkLst>
        <pc:spChg chg="mod">
          <ac:chgData name="Johnson, Chad" userId="29e26967-ee32-4210-a1e6-19e5305e9c5f" providerId="ADAL" clId="{F46350DD-566F-4DB0-B638-C932C2CB5955}" dt="2020-02-24T18:02:08.495" v="3875" actId="207"/>
          <ac:spMkLst>
            <pc:docMk/>
            <pc:sldMk cId="639704015" sldId="335"/>
            <ac:spMk id="4" creationId="{AA6E0522-E9B5-48A9-833F-1C6153DEB4FA}"/>
          </ac:spMkLst>
        </pc:spChg>
        <pc:spChg chg="mod">
          <ac:chgData name="Johnson, Chad" userId="29e26967-ee32-4210-a1e6-19e5305e9c5f" providerId="ADAL" clId="{F46350DD-566F-4DB0-B638-C932C2CB5955}" dt="2020-02-24T18:02:37.775" v="3883" actId="27636"/>
          <ac:spMkLst>
            <pc:docMk/>
            <pc:sldMk cId="639704015" sldId="335"/>
            <ac:spMk id="5" creationId="{84A7BF40-C4C8-43F3-9D6E-BA02074ADB32}"/>
          </ac:spMkLst>
        </pc:spChg>
        <pc:picChg chg="add mod">
          <ac:chgData name="Johnson, Chad" userId="29e26967-ee32-4210-a1e6-19e5305e9c5f" providerId="ADAL" clId="{F46350DD-566F-4DB0-B638-C932C2CB5955}" dt="2020-02-24T18:02:46.876" v="3884" actId="1076"/>
          <ac:picMkLst>
            <pc:docMk/>
            <pc:sldMk cId="639704015" sldId="335"/>
            <ac:picMk id="18434" creationId="{989D7599-04EA-4B06-982F-C9CC13499B0A}"/>
          </ac:picMkLst>
        </pc:picChg>
      </pc:sldChg>
      <pc:sldChg chg="modSp add mod">
        <pc:chgData name="Johnson, Chad" userId="29e26967-ee32-4210-a1e6-19e5305e9c5f" providerId="ADAL" clId="{F46350DD-566F-4DB0-B638-C932C2CB5955}" dt="2020-02-24T14:45:52.997" v="1665" actId="20577"/>
        <pc:sldMkLst>
          <pc:docMk/>
          <pc:sldMk cId="650497311" sldId="336"/>
        </pc:sldMkLst>
        <pc:spChg chg="mod">
          <ac:chgData name="Johnson, Chad" userId="29e26967-ee32-4210-a1e6-19e5305e9c5f" providerId="ADAL" clId="{F46350DD-566F-4DB0-B638-C932C2CB5955}" dt="2020-02-24T14:44:23.831" v="1303" actId="20577"/>
          <ac:spMkLst>
            <pc:docMk/>
            <pc:sldMk cId="650497311" sldId="336"/>
            <ac:spMk id="2" creationId="{DEC072AA-7E7E-4485-B157-F8182D1E0CA5}"/>
          </ac:spMkLst>
        </pc:spChg>
        <pc:spChg chg="mod">
          <ac:chgData name="Johnson, Chad" userId="29e26967-ee32-4210-a1e6-19e5305e9c5f" providerId="ADAL" clId="{F46350DD-566F-4DB0-B638-C932C2CB5955}" dt="2020-02-24T14:45:52.997" v="1665" actId="20577"/>
          <ac:spMkLst>
            <pc:docMk/>
            <pc:sldMk cId="650497311" sldId="336"/>
            <ac:spMk id="3" creationId="{219598D3-588A-45C9-95B4-F92FC95A3C71}"/>
          </ac:spMkLst>
        </pc:spChg>
      </pc:sldChg>
      <pc:sldChg chg="addSp delSp modSp add mod">
        <pc:chgData name="Johnson, Chad" userId="29e26967-ee32-4210-a1e6-19e5305e9c5f" providerId="ADAL" clId="{F46350DD-566F-4DB0-B638-C932C2CB5955}" dt="2020-02-24T15:54:10.471" v="2707" actId="20577"/>
        <pc:sldMkLst>
          <pc:docMk/>
          <pc:sldMk cId="2448783813" sldId="337"/>
        </pc:sldMkLst>
        <pc:spChg chg="del">
          <ac:chgData name="Johnson, Chad" userId="29e26967-ee32-4210-a1e6-19e5305e9c5f" providerId="ADAL" clId="{F46350DD-566F-4DB0-B638-C932C2CB5955}" dt="2020-02-24T14:46:03.284" v="1667"/>
          <ac:spMkLst>
            <pc:docMk/>
            <pc:sldMk cId="2448783813" sldId="337"/>
            <ac:spMk id="2" creationId="{AE210798-6D08-404D-8199-7A683020F061}"/>
          </ac:spMkLst>
        </pc:spChg>
        <pc:spChg chg="del">
          <ac:chgData name="Johnson, Chad" userId="29e26967-ee32-4210-a1e6-19e5305e9c5f" providerId="ADAL" clId="{F46350DD-566F-4DB0-B638-C932C2CB5955}" dt="2020-02-24T14:46:03.284" v="1667"/>
          <ac:spMkLst>
            <pc:docMk/>
            <pc:sldMk cId="2448783813" sldId="337"/>
            <ac:spMk id="3" creationId="{B8C6600E-2EE1-48AB-AE31-6D08BD6E1420}"/>
          </ac:spMkLst>
        </pc:spChg>
        <pc:spChg chg="add mod">
          <ac:chgData name="Johnson, Chad" userId="29e26967-ee32-4210-a1e6-19e5305e9c5f" providerId="ADAL" clId="{F46350DD-566F-4DB0-B638-C932C2CB5955}" dt="2020-02-24T14:58:19.020" v="2001" actId="1076"/>
          <ac:spMkLst>
            <pc:docMk/>
            <pc:sldMk cId="2448783813" sldId="337"/>
            <ac:spMk id="4" creationId="{4B14AEC3-5B6A-43A6-AEF4-65F1DE792753}"/>
          </ac:spMkLst>
        </pc:spChg>
        <pc:spChg chg="add mod">
          <ac:chgData name="Johnson, Chad" userId="29e26967-ee32-4210-a1e6-19e5305e9c5f" providerId="ADAL" clId="{F46350DD-566F-4DB0-B638-C932C2CB5955}" dt="2020-02-24T14:58:17.670" v="2000" actId="1076"/>
          <ac:spMkLst>
            <pc:docMk/>
            <pc:sldMk cId="2448783813" sldId="337"/>
            <ac:spMk id="5" creationId="{2AF70881-B5B8-4A13-8D50-78EBF265BCDE}"/>
          </ac:spMkLst>
        </pc:spChg>
        <pc:spChg chg="add mod">
          <ac:chgData name="Johnson, Chad" userId="29e26967-ee32-4210-a1e6-19e5305e9c5f" providerId="ADAL" clId="{F46350DD-566F-4DB0-B638-C932C2CB5955}" dt="2020-02-24T15:54:10.471" v="2707" actId="20577"/>
          <ac:spMkLst>
            <pc:docMk/>
            <pc:sldMk cId="2448783813" sldId="337"/>
            <ac:spMk id="6" creationId="{C2550D1C-A6E2-4F5F-A072-FAD6B0A89D26}"/>
          </ac:spMkLst>
        </pc:spChg>
        <pc:spChg chg="add mod">
          <ac:chgData name="Johnson, Chad" userId="29e26967-ee32-4210-a1e6-19e5305e9c5f" providerId="ADAL" clId="{F46350DD-566F-4DB0-B638-C932C2CB5955}" dt="2020-02-24T15:01:43.876" v="2188" actId="6549"/>
          <ac:spMkLst>
            <pc:docMk/>
            <pc:sldMk cId="2448783813" sldId="337"/>
            <ac:spMk id="14" creationId="{AC1AB329-F538-4F60-8C1B-408DB96D8587}"/>
          </ac:spMkLst>
        </pc:spChg>
        <pc:spChg chg="add mod">
          <ac:chgData name="Johnson, Chad" userId="29e26967-ee32-4210-a1e6-19e5305e9c5f" providerId="ADAL" clId="{F46350DD-566F-4DB0-B638-C932C2CB5955}" dt="2020-02-24T14:59:04.552" v="2030" actId="14100"/>
          <ac:spMkLst>
            <pc:docMk/>
            <pc:sldMk cId="2448783813" sldId="337"/>
            <ac:spMk id="15" creationId="{CEA97AFA-DAB8-457C-AE35-895D22186445}"/>
          </ac:spMkLst>
        </pc:spChg>
        <pc:spChg chg="add mod">
          <ac:chgData name="Johnson, Chad" userId="29e26967-ee32-4210-a1e6-19e5305e9c5f" providerId="ADAL" clId="{F46350DD-566F-4DB0-B638-C932C2CB5955}" dt="2020-02-24T14:58:50.585" v="2028" actId="14100"/>
          <ac:spMkLst>
            <pc:docMk/>
            <pc:sldMk cId="2448783813" sldId="337"/>
            <ac:spMk id="16" creationId="{DB55CE5B-685F-4557-B541-828EE7685D83}"/>
          </ac:spMkLst>
        </pc:spChg>
        <pc:picChg chg="add del">
          <ac:chgData name="Johnson, Chad" userId="29e26967-ee32-4210-a1e6-19e5305e9c5f" providerId="ADAL" clId="{F46350DD-566F-4DB0-B638-C932C2CB5955}" dt="2020-02-24T14:46:15.101" v="1669" actId="478"/>
          <ac:picMkLst>
            <pc:docMk/>
            <pc:sldMk cId="2448783813" sldId="337"/>
            <ac:picMk id="3074" creationId="{8BD315A3-B684-4357-A567-0CD9AC1F702C}"/>
          </ac:picMkLst>
        </pc:picChg>
        <pc:picChg chg="add del mod">
          <ac:chgData name="Johnson, Chad" userId="29e26967-ee32-4210-a1e6-19e5305e9c5f" providerId="ADAL" clId="{F46350DD-566F-4DB0-B638-C932C2CB5955}" dt="2020-02-24T14:46:19.238" v="1672" actId="478"/>
          <ac:picMkLst>
            <pc:docMk/>
            <pc:sldMk cId="2448783813" sldId="337"/>
            <ac:picMk id="3076" creationId="{FCE08C4E-F38D-4D9B-8C5E-F56D412409DB}"/>
          </ac:picMkLst>
        </pc:picChg>
        <pc:picChg chg="add del">
          <ac:chgData name="Johnson, Chad" userId="29e26967-ee32-4210-a1e6-19e5305e9c5f" providerId="ADAL" clId="{F46350DD-566F-4DB0-B638-C932C2CB5955}" dt="2020-02-24T14:46:34.557" v="1674" actId="478"/>
          <ac:picMkLst>
            <pc:docMk/>
            <pc:sldMk cId="2448783813" sldId="337"/>
            <ac:picMk id="3078" creationId="{07421DCD-D685-46BF-B50F-612563006824}"/>
          </ac:picMkLst>
        </pc:picChg>
        <pc:picChg chg="add del mod">
          <ac:chgData name="Johnson, Chad" userId="29e26967-ee32-4210-a1e6-19e5305e9c5f" providerId="ADAL" clId="{F46350DD-566F-4DB0-B638-C932C2CB5955}" dt="2020-02-24T14:47:33.430" v="1677" actId="478"/>
          <ac:picMkLst>
            <pc:docMk/>
            <pc:sldMk cId="2448783813" sldId="337"/>
            <ac:picMk id="3080" creationId="{050AB41D-2FF4-434B-89E2-1DED3C519B18}"/>
          </ac:picMkLst>
        </pc:picChg>
        <pc:picChg chg="add del">
          <ac:chgData name="Johnson, Chad" userId="29e26967-ee32-4210-a1e6-19e5305e9c5f" providerId="ADAL" clId="{F46350DD-566F-4DB0-B638-C932C2CB5955}" dt="2020-02-24T14:48:00.989" v="1679" actId="478"/>
          <ac:picMkLst>
            <pc:docMk/>
            <pc:sldMk cId="2448783813" sldId="337"/>
            <ac:picMk id="3082" creationId="{B25746B3-F9B7-4C9B-B562-AD3AF23D9FB1}"/>
          </ac:picMkLst>
        </pc:picChg>
        <pc:picChg chg="add del mod">
          <ac:chgData name="Johnson, Chad" userId="29e26967-ee32-4210-a1e6-19e5305e9c5f" providerId="ADAL" clId="{F46350DD-566F-4DB0-B638-C932C2CB5955}" dt="2020-02-24T14:48:44.156" v="1681" actId="478"/>
          <ac:picMkLst>
            <pc:docMk/>
            <pc:sldMk cId="2448783813" sldId="337"/>
            <ac:picMk id="3084" creationId="{DE914B85-0EFD-4CE1-AE3A-A0B24C6E065B}"/>
          </ac:picMkLst>
        </pc:picChg>
        <pc:picChg chg="add del mod">
          <ac:chgData name="Johnson, Chad" userId="29e26967-ee32-4210-a1e6-19e5305e9c5f" providerId="ADAL" clId="{F46350DD-566F-4DB0-B638-C932C2CB5955}" dt="2020-02-24T14:48:53.014" v="1683" actId="478"/>
          <ac:picMkLst>
            <pc:docMk/>
            <pc:sldMk cId="2448783813" sldId="337"/>
            <ac:picMk id="3086" creationId="{5AD84961-4D98-4263-8354-C854C1D4DE70}"/>
          </ac:picMkLst>
        </pc:picChg>
        <pc:picChg chg="add del mod">
          <ac:chgData name="Johnson, Chad" userId="29e26967-ee32-4210-a1e6-19e5305e9c5f" providerId="ADAL" clId="{F46350DD-566F-4DB0-B638-C932C2CB5955}" dt="2020-02-24T14:57:50.652" v="1994" actId="478"/>
          <ac:picMkLst>
            <pc:docMk/>
            <pc:sldMk cId="2448783813" sldId="337"/>
            <ac:picMk id="3088" creationId="{64F55635-9C8A-42C3-8B54-661D8DEC756B}"/>
          </ac:picMkLst>
        </pc:picChg>
        <pc:picChg chg="add del mod">
          <ac:chgData name="Johnson, Chad" userId="29e26967-ee32-4210-a1e6-19e5305e9c5f" providerId="ADAL" clId="{F46350DD-566F-4DB0-B638-C932C2CB5955}" dt="2020-02-24T15:03:01.017" v="2252" actId="478"/>
          <ac:picMkLst>
            <pc:docMk/>
            <pc:sldMk cId="2448783813" sldId="337"/>
            <ac:picMk id="3090" creationId="{E58C3044-EC36-4A63-BD3D-8A9A2D819FFA}"/>
          </ac:picMkLst>
        </pc:picChg>
        <pc:picChg chg="add mod">
          <ac:chgData name="Johnson, Chad" userId="29e26967-ee32-4210-a1e6-19e5305e9c5f" providerId="ADAL" clId="{F46350DD-566F-4DB0-B638-C932C2CB5955}" dt="2020-02-24T15:06:55.392" v="2294" actId="1076"/>
          <ac:picMkLst>
            <pc:docMk/>
            <pc:sldMk cId="2448783813" sldId="337"/>
            <ac:picMk id="3092" creationId="{D3574CD2-6A45-41C6-A695-14E8C886BECC}"/>
          </ac:picMkLst>
        </pc:picChg>
        <pc:cxnChg chg="add del mod">
          <ac:chgData name="Johnson, Chad" userId="29e26967-ee32-4210-a1e6-19e5305e9c5f" providerId="ADAL" clId="{F46350DD-566F-4DB0-B638-C932C2CB5955}" dt="2020-02-24T15:04:18.290" v="2267" actId="478"/>
          <ac:cxnSpMkLst>
            <pc:docMk/>
            <pc:sldMk cId="2448783813" sldId="337"/>
            <ac:cxnSpMk id="8" creationId="{1FBFFA10-967D-4A26-AFED-BBE77C8D470D}"/>
          </ac:cxnSpMkLst>
        </pc:cxnChg>
        <pc:cxnChg chg="add mod">
          <ac:chgData name="Johnson, Chad" userId="29e26967-ee32-4210-a1e6-19e5305e9c5f" providerId="ADAL" clId="{F46350DD-566F-4DB0-B638-C932C2CB5955}" dt="2020-02-24T15:04:36.627" v="2270" actId="208"/>
          <ac:cxnSpMkLst>
            <pc:docMk/>
            <pc:sldMk cId="2448783813" sldId="337"/>
            <ac:cxnSpMk id="10" creationId="{B6DDCB17-F8B2-4569-92EB-83999207BA88}"/>
          </ac:cxnSpMkLst>
        </pc:cxnChg>
      </pc:sldChg>
      <pc:sldChg chg="addSp delSp modSp add del setBg">
        <pc:chgData name="Johnson, Chad" userId="29e26967-ee32-4210-a1e6-19e5305e9c5f" providerId="ADAL" clId="{F46350DD-566F-4DB0-B638-C932C2CB5955}" dt="2020-02-24T17:46:15.885" v="3797" actId="2696"/>
        <pc:sldMkLst>
          <pc:docMk/>
          <pc:sldMk cId="3949178490" sldId="338"/>
        </pc:sldMkLst>
        <pc:spChg chg="add mod">
          <ac:chgData name="Johnson, Chad" userId="29e26967-ee32-4210-a1e6-19e5305e9c5f" providerId="ADAL" clId="{F46350DD-566F-4DB0-B638-C932C2CB5955}" dt="2020-02-24T17:38:56.579" v="3793"/>
          <ac:spMkLst>
            <pc:docMk/>
            <pc:sldMk cId="3949178490" sldId="338"/>
            <ac:spMk id="2" creationId="{865C6662-12AC-4CE9-8737-FD49D6AAEAF5}"/>
          </ac:spMkLst>
        </pc:spChg>
        <pc:picChg chg="add del mod">
          <ac:chgData name="Johnson, Chad" userId="29e26967-ee32-4210-a1e6-19e5305e9c5f" providerId="ADAL" clId="{F46350DD-566F-4DB0-B638-C932C2CB5955}" dt="2020-02-24T17:16:44.075" v="3767"/>
          <ac:picMkLst>
            <pc:docMk/>
            <pc:sldMk cId="3949178490" sldId="338"/>
            <ac:picMk id="4098" creationId="{E2FA886E-E7C3-4C8E-85EC-7F3363D39BCC}"/>
          </ac:picMkLst>
        </pc:picChg>
        <pc:picChg chg="add del mod">
          <ac:chgData name="Johnson, Chad" userId="29e26967-ee32-4210-a1e6-19e5305e9c5f" providerId="ADAL" clId="{F46350DD-566F-4DB0-B638-C932C2CB5955}" dt="2020-02-24T17:15:41.849" v="3764" actId="478"/>
          <ac:picMkLst>
            <pc:docMk/>
            <pc:sldMk cId="3949178490" sldId="338"/>
            <ac:picMk id="4100" creationId="{51606C1E-6230-483B-A241-31D0F27B0FEC}"/>
          </ac:picMkLst>
        </pc:picChg>
        <pc:picChg chg="add del mod">
          <ac:chgData name="Johnson, Chad" userId="29e26967-ee32-4210-a1e6-19e5305e9c5f" providerId="ADAL" clId="{F46350DD-566F-4DB0-B638-C932C2CB5955}" dt="2020-02-24T17:15:44.266" v="3765" actId="478"/>
          <ac:picMkLst>
            <pc:docMk/>
            <pc:sldMk cId="3949178490" sldId="338"/>
            <ac:picMk id="4102" creationId="{F9EB9E24-0E53-4A9F-86D3-ABD5C5986887}"/>
          </ac:picMkLst>
        </pc:picChg>
        <pc:picChg chg="add mod">
          <ac:chgData name="Johnson, Chad" userId="29e26967-ee32-4210-a1e6-19e5305e9c5f" providerId="ADAL" clId="{F46350DD-566F-4DB0-B638-C932C2CB5955}" dt="2020-02-24T17:25:46.300" v="3773"/>
          <ac:picMkLst>
            <pc:docMk/>
            <pc:sldMk cId="3949178490" sldId="338"/>
            <ac:picMk id="4104" creationId="{9CD1C827-9A43-45F1-B717-6FCF5797855D}"/>
          </ac:picMkLst>
        </pc:picChg>
      </pc:sldChg>
      <pc:sldChg chg="addSp delSp modSp add mod setBg">
        <pc:chgData name="Johnson, Chad" userId="29e26967-ee32-4210-a1e6-19e5305e9c5f" providerId="ADAL" clId="{F46350DD-566F-4DB0-B638-C932C2CB5955}" dt="2020-02-24T17:16:59.184" v="3772" actId="1076"/>
        <pc:sldMkLst>
          <pc:docMk/>
          <pc:sldMk cId="386467915" sldId="339"/>
        </pc:sldMkLst>
        <pc:spChg chg="del">
          <ac:chgData name="Johnson, Chad" userId="29e26967-ee32-4210-a1e6-19e5305e9c5f" providerId="ADAL" clId="{F46350DD-566F-4DB0-B638-C932C2CB5955}" dt="2020-02-24T15:03:08.990" v="2254" actId="478"/>
          <ac:spMkLst>
            <pc:docMk/>
            <pc:sldMk cId="386467915" sldId="339"/>
            <ac:spMk id="4" creationId="{4B14AEC3-5B6A-43A6-AEF4-65F1DE792753}"/>
          </ac:spMkLst>
        </pc:spChg>
        <pc:spChg chg="del">
          <ac:chgData name="Johnson, Chad" userId="29e26967-ee32-4210-a1e6-19e5305e9c5f" providerId="ADAL" clId="{F46350DD-566F-4DB0-B638-C932C2CB5955}" dt="2020-02-24T15:03:08.990" v="2254" actId="478"/>
          <ac:spMkLst>
            <pc:docMk/>
            <pc:sldMk cId="386467915" sldId="339"/>
            <ac:spMk id="5" creationId="{2AF70881-B5B8-4A13-8D50-78EBF265BCDE}"/>
          </ac:spMkLst>
        </pc:spChg>
        <pc:spChg chg="del">
          <ac:chgData name="Johnson, Chad" userId="29e26967-ee32-4210-a1e6-19e5305e9c5f" providerId="ADAL" clId="{F46350DD-566F-4DB0-B638-C932C2CB5955}" dt="2020-02-24T15:03:08.990" v="2254" actId="478"/>
          <ac:spMkLst>
            <pc:docMk/>
            <pc:sldMk cId="386467915" sldId="339"/>
            <ac:spMk id="6" creationId="{C2550D1C-A6E2-4F5F-A072-FAD6B0A89D26}"/>
          </ac:spMkLst>
        </pc:spChg>
        <pc:spChg chg="del">
          <ac:chgData name="Johnson, Chad" userId="29e26967-ee32-4210-a1e6-19e5305e9c5f" providerId="ADAL" clId="{F46350DD-566F-4DB0-B638-C932C2CB5955}" dt="2020-02-24T15:03:08.990" v="2254" actId="478"/>
          <ac:spMkLst>
            <pc:docMk/>
            <pc:sldMk cId="386467915" sldId="339"/>
            <ac:spMk id="14" creationId="{AC1AB329-F538-4F60-8C1B-408DB96D8587}"/>
          </ac:spMkLst>
        </pc:spChg>
        <pc:spChg chg="del">
          <ac:chgData name="Johnson, Chad" userId="29e26967-ee32-4210-a1e6-19e5305e9c5f" providerId="ADAL" clId="{F46350DD-566F-4DB0-B638-C932C2CB5955}" dt="2020-02-24T15:03:08.990" v="2254" actId="478"/>
          <ac:spMkLst>
            <pc:docMk/>
            <pc:sldMk cId="386467915" sldId="339"/>
            <ac:spMk id="15" creationId="{CEA97AFA-DAB8-457C-AE35-895D22186445}"/>
          </ac:spMkLst>
        </pc:spChg>
        <pc:spChg chg="del">
          <ac:chgData name="Johnson, Chad" userId="29e26967-ee32-4210-a1e6-19e5305e9c5f" providerId="ADAL" clId="{F46350DD-566F-4DB0-B638-C932C2CB5955}" dt="2020-02-24T15:03:08.990" v="2254" actId="478"/>
          <ac:spMkLst>
            <pc:docMk/>
            <pc:sldMk cId="386467915" sldId="339"/>
            <ac:spMk id="16" creationId="{DB55CE5B-685F-4557-B541-828EE7685D83}"/>
          </ac:spMkLst>
        </pc:spChg>
        <pc:picChg chg="add mod">
          <ac:chgData name="Johnson, Chad" userId="29e26967-ee32-4210-a1e6-19e5305e9c5f" providerId="ADAL" clId="{F46350DD-566F-4DB0-B638-C932C2CB5955}" dt="2020-02-24T17:16:59.184" v="3772" actId="1076"/>
          <ac:picMkLst>
            <pc:docMk/>
            <pc:sldMk cId="386467915" sldId="339"/>
            <ac:picMk id="9" creationId="{D22E496B-9BB5-480F-AA6F-FC19972C3868}"/>
          </ac:picMkLst>
        </pc:picChg>
        <pc:picChg chg="del mod">
          <ac:chgData name="Johnson, Chad" userId="29e26967-ee32-4210-a1e6-19e5305e9c5f" providerId="ADAL" clId="{F46350DD-566F-4DB0-B638-C932C2CB5955}" dt="2020-02-24T17:16:40.969" v="3766" actId="478"/>
          <ac:picMkLst>
            <pc:docMk/>
            <pc:sldMk cId="386467915" sldId="339"/>
            <ac:picMk id="3090" creationId="{E58C3044-EC36-4A63-BD3D-8A9A2D819FFA}"/>
          </ac:picMkLst>
        </pc:picChg>
      </pc:sldChg>
      <pc:sldChg chg="addSp modSp add mod modAnim">
        <pc:chgData name="Johnson, Chad" userId="29e26967-ee32-4210-a1e6-19e5305e9c5f" providerId="ADAL" clId="{F46350DD-566F-4DB0-B638-C932C2CB5955}" dt="2020-02-24T15:25:58.560" v="2540"/>
        <pc:sldMkLst>
          <pc:docMk/>
          <pc:sldMk cId="1524806449" sldId="340"/>
        </pc:sldMkLst>
        <pc:spChg chg="mod">
          <ac:chgData name="Johnson, Chad" userId="29e26967-ee32-4210-a1e6-19e5305e9c5f" providerId="ADAL" clId="{F46350DD-566F-4DB0-B638-C932C2CB5955}" dt="2020-02-24T15:23:08.766" v="2528" actId="20577"/>
          <ac:spMkLst>
            <pc:docMk/>
            <pc:sldMk cId="1524806449" sldId="340"/>
            <ac:spMk id="6" creationId="{C2550D1C-A6E2-4F5F-A072-FAD6B0A89D26}"/>
          </ac:spMkLst>
        </pc:spChg>
        <pc:picChg chg="add mod">
          <ac:chgData name="Johnson, Chad" userId="29e26967-ee32-4210-a1e6-19e5305e9c5f" providerId="ADAL" clId="{F46350DD-566F-4DB0-B638-C932C2CB5955}" dt="2020-02-24T15:24:20.369" v="2535" actId="14100"/>
          <ac:picMkLst>
            <pc:docMk/>
            <pc:sldMk cId="1524806449" sldId="340"/>
            <ac:picMk id="5122" creationId="{8CBDFBBB-EA8F-4A86-B97A-4C86280D0C28}"/>
          </ac:picMkLst>
        </pc:picChg>
        <pc:picChg chg="add mod">
          <ac:chgData name="Johnson, Chad" userId="29e26967-ee32-4210-a1e6-19e5305e9c5f" providerId="ADAL" clId="{F46350DD-566F-4DB0-B638-C932C2CB5955}" dt="2020-02-24T15:25:54.692" v="2538" actId="14100"/>
          <ac:picMkLst>
            <pc:docMk/>
            <pc:sldMk cId="1524806449" sldId="340"/>
            <ac:picMk id="5124" creationId="{C8B2F62F-F8FA-465E-8984-734D4CEF01D5}"/>
          </ac:picMkLst>
        </pc:picChg>
        <pc:cxnChg chg="mod">
          <ac:chgData name="Johnson, Chad" userId="29e26967-ee32-4210-a1e6-19e5305e9c5f" providerId="ADAL" clId="{F46350DD-566F-4DB0-B638-C932C2CB5955}" dt="2020-02-24T15:24:17.166" v="2534" actId="14100"/>
          <ac:cxnSpMkLst>
            <pc:docMk/>
            <pc:sldMk cId="1524806449" sldId="340"/>
            <ac:cxnSpMk id="10" creationId="{B6DDCB17-F8B2-4569-92EB-83999207BA88}"/>
          </ac:cxnSpMkLst>
        </pc:cxnChg>
      </pc:sldChg>
      <pc:sldChg chg="addSp modSp add">
        <pc:chgData name="Johnson, Chad" userId="29e26967-ee32-4210-a1e6-19e5305e9c5f" providerId="ADAL" clId="{F46350DD-566F-4DB0-B638-C932C2CB5955}" dt="2020-02-24T15:27:53.653" v="2545" actId="1076"/>
        <pc:sldMkLst>
          <pc:docMk/>
          <pc:sldMk cId="835663207" sldId="341"/>
        </pc:sldMkLst>
        <pc:picChg chg="add mod">
          <ac:chgData name="Johnson, Chad" userId="29e26967-ee32-4210-a1e6-19e5305e9c5f" providerId="ADAL" clId="{F46350DD-566F-4DB0-B638-C932C2CB5955}" dt="2020-02-24T15:27:53.653" v="2545" actId="1076"/>
          <ac:picMkLst>
            <pc:docMk/>
            <pc:sldMk cId="835663207" sldId="341"/>
            <ac:picMk id="7170" creationId="{6B714539-A219-4856-A35B-4E8962AE168A}"/>
          </ac:picMkLst>
        </pc:picChg>
      </pc:sldChg>
      <pc:sldChg chg="addSp modSp add">
        <pc:chgData name="Johnson, Chad" userId="29e26967-ee32-4210-a1e6-19e5305e9c5f" providerId="ADAL" clId="{F46350DD-566F-4DB0-B638-C932C2CB5955}" dt="2020-02-24T15:36:23.907" v="2552" actId="1076"/>
        <pc:sldMkLst>
          <pc:docMk/>
          <pc:sldMk cId="954715320" sldId="342"/>
        </pc:sldMkLst>
        <pc:picChg chg="add mod">
          <ac:chgData name="Johnson, Chad" userId="29e26967-ee32-4210-a1e6-19e5305e9c5f" providerId="ADAL" clId="{F46350DD-566F-4DB0-B638-C932C2CB5955}" dt="2020-02-24T15:36:23.907" v="2552" actId="1076"/>
          <ac:picMkLst>
            <pc:docMk/>
            <pc:sldMk cId="954715320" sldId="342"/>
            <ac:picMk id="8194" creationId="{BEF47C1F-7537-4E9C-A2BE-2CB62571E28E}"/>
          </ac:picMkLst>
        </pc:picChg>
      </pc:sldChg>
      <pc:sldChg chg="delSp modSp add mod ord modAnim">
        <pc:chgData name="Johnson, Chad" userId="29e26967-ee32-4210-a1e6-19e5305e9c5f" providerId="ADAL" clId="{F46350DD-566F-4DB0-B638-C932C2CB5955}" dt="2020-02-24T17:08:18.573" v="3737" actId="1076"/>
        <pc:sldMkLst>
          <pc:docMk/>
          <pc:sldMk cId="3978138919" sldId="343"/>
        </pc:sldMkLst>
        <pc:spChg chg="mod">
          <ac:chgData name="Johnson, Chad" userId="29e26967-ee32-4210-a1e6-19e5305e9c5f" providerId="ADAL" clId="{F46350DD-566F-4DB0-B638-C932C2CB5955}" dt="2020-02-24T17:08:18.573" v="3737" actId="1076"/>
          <ac:spMkLst>
            <pc:docMk/>
            <pc:sldMk cId="3978138919" sldId="343"/>
            <ac:spMk id="6" creationId="{C2550D1C-A6E2-4F5F-A072-FAD6B0A89D26}"/>
          </ac:spMkLst>
        </pc:spChg>
        <pc:picChg chg="del">
          <ac:chgData name="Johnson, Chad" userId="29e26967-ee32-4210-a1e6-19e5305e9c5f" providerId="ADAL" clId="{F46350DD-566F-4DB0-B638-C932C2CB5955}" dt="2020-02-24T15:47:59.119" v="2557" actId="478"/>
          <ac:picMkLst>
            <pc:docMk/>
            <pc:sldMk cId="3978138919" sldId="343"/>
            <ac:picMk id="5122" creationId="{8CBDFBBB-EA8F-4A86-B97A-4C86280D0C28}"/>
          </ac:picMkLst>
        </pc:picChg>
        <pc:picChg chg="del">
          <ac:chgData name="Johnson, Chad" userId="29e26967-ee32-4210-a1e6-19e5305e9c5f" providerId="ADAL" clId="{F46350DD-566F-4DB0-B638-C932C2CB5955}" dt="2020-02-24T15:47:58.454" v="2556" actId="478"/>
          <ac:picMkLst>
            <pc:docMk/>
            <pc:sldMk cId="3978138919" sldId="343"/>
            <ac:picMk id="5124" creationId="{C8B2F62F-F8FA-465E-8984-734D4CEF01D5}"/>
          </ac:picMkLst>
        </pc:picChg>
        <pc:cxnChg chg="mod">
          <ac:chgData name="Johnson, Chad" userId="29e26967-ee32-4210-a1e6-19e5305e9c5f" providerId="ADAL" clId="{F46350DD-566F-4DB0-B638-C932C2CB5955}" dt="2020-02-24T16:36:11.353" v="3636" actId="14100"/>
          <ac:cxnSpMkLst>
            <pc:docMk/>
            <pc:sldMk cId="3978138919" sldId="343"/>
            <ac:cxnSpMk id="10" creationId="{B6DDCB17-F8B2-4569-92EB-83999207BA88}"/>
          </ac:cxnSpMkLst>
        </pc:cxnChg>
      </pc:sldChg>
      <pc:sldChg chg="addSp delSp modSp add setBg">
        <pc:chgData name="Johnson, Chad" userId="29e26967-ee32-4210-a1e6-19e5305e9c5f" providerId="ADAL" clId="{F46350DD-566F-4DB0-B638-C932C2CB5955}" dt="2020-02-24T17:07:57.502" v="3736" actId="1076"/>
        <pc:sldMkLst>
          <pc:docMk/>
          <pc:sldMk cId="1904645490" sldId="344"/>
        </pc:sldMkLst>
        <pc:picChg chg="add del mod">
          <ac:chgData name="Johnson, Chad" userId="29e26967-ee32-4210-a1e6-19e5305e9c5f" providerId="ADAL" clId="{F46350DD-566F-4DB0-B638-C932C2CB5955}" dt="2020-02-24T17:06:20.835" v="3719" actId="478"/>
          <ac:picMkLst>
            <pc:docMk/>
            <pc:sldMk cId="1904645490" sldId="344"/>
            <ac:picMk id="9218" creationId="{133FBCE0-26F7-4D6F-99A7-E114256E484B}"/>
          </ac:picMkLst>
        </pc:picChg>
        <pc:picChg chg="add mod">
          <ac:chgData name="Johnson, Chad" userId="29e26967-ee32-4210-a1e6-19e5305e9c5f" providerId="ADAL" clId="{F46350DD-566F-4DB0-B638-C932C2CB5955}" dt="2020-02-24T17:07:57.502" v="3736" actId="1076"/>
          <ac:picMkLst>
            <pc:docMk/>
            <pc:sldMk cId="1904645490" sldId="344"/>
            <ac:picMk id="9220" creationId="{A75C56CA-652F-43AA-930D-993FE6D60110}"/>
          </ac:picMkLst>
        </pc:picChg>
        <pc:picChg chg="add del mod">
          <ac:chgData name="Johnson, Chad" userId="29e26967-ee32-4210-a1e6-19e5305e9c5f" providerId="ADAL" clId="{F46350DD-566F-4DB0-B638-C932C2CB5955}" dt="2020-02-24T17:07:12.076" v="3724" actId="478"/>
          <ac:picMkLst>
            <pc:docMk/>
            <pc:sldMk cId="1904645490" sldId="344"/>
            <ac:picMk id="9222" creationId="{C0FBD255-955B-41B4-AB00-474CD0E8CC34}"/>
          </ac:picMkLst>
        </pc:picChg>
        <pc:picChg chg="add mod">
          <ac:chgData name="Johnson, Chad" userId="29e26967-ee32-4210-a1e6-19e5305e9c5f" providerId="ADAL" clId="{F46350DD-566F-4DB0-B638-C932C2CB5955}" dt="2020-02-24T17:07:48.628" v="3735" actId="732"/>
          <ac:picMkLst>
            <pc:docMk/>
            <pc:sldMk cId="1904645490" sldId="344"/>
            <ac:picMk id="9224" creationId="{49EDE9D8-E6EA-4771-82F6-CF8F8432409B}"/>
          </ac:picMkLst>
        </pc:picChg>
      </pc:sldChg>
      <pc:sldChg chg="addSp modSp add del ord">
        <pc:chgData name="Johnson, Chad" userId="29e26967-ee32-4210-a1e6-19e5305e9c5f" providerId="ADAL" clId="{F46350DD-566F-4DB0-B638-C932C2CB5955}" dt="2020-02-24T17:12:50.573" v="3748" actId="2696"/>
        <pc:sldMkLst>
          <pc:docMk/>
          <pc:sldMk cId="3235379154" sldId="345"/>
        </pc:sldMkLst>
        <pc:picChg chg="add mod">
          <ac:chgData name="Johnson, Chad" userId="29e26967-ee32-4210-a1e6-19e5305e9c5f" providerId="ADAL" clId="{F46350DD-566F-4DB0-B638-C932C2CB5955}" dt="2020-02-24T17:00:28.326" v="3718" actId="1076"/>
          <ac:picMkLst>
            <pc:docMk/>
            <pc:sldMk cId="3235379154" sldId="345"/>
            <ac:picMk id="11266" creationId="{234C8D3D-3F7F-4497-8DB4-AAE9BEF56E12}"/>
          </ac:picMkLst>
        </pc:picChg>
      </pc:sldChg>
      <pc:sldChg chg="addSp modSp add setBg">
        <pc:chgData name="Johnson, Chad" userId="29e26967-ee32-4210-a1e6-19e5305e9c5f" providerId="ADAL" clId="{F46350DD-566F-4DB0-B638-C932C2CB5955}" dt="2020-02-24T17:09:46.289" v="3745" actId="1076"/>
        <pc:sldMkLst>
          <pc:docMk/>
          <pc:sldMk cId="938739095" sldId="346"/>
        </pc:sldMkLst>
        <pc:picChg chg="add mod">
          <ac:chgData name="Johnson, Chad" userId="29e26967-ee32-4210-a1e6-19e5305e9c5f" providerId="ADAL" clId="{F46350DD-566F-4DB0-B638-C932C2CB5955}" dt="2020-02-24T17:09:46.289" v="3745" actId="1076"/>
          <ac:picMkLst>
            <pc:docMk/>
            <pc:sldMk cId="938739095" sldId="346"/>
            <ac:picMk id="12290" creationId="{8D620622-3676-400E-AD99-F5566122FF4C}"/>
          </ac:picMkLst>
        </pc:picChg>
      </pc:sldChg>
      <pc:sldChg chg="addSp modSp add setBg">
        <pc:chgData name="Johnson, Chad" userId="29e26967-ee32-4210-a1e6-19e5305e9c5f" providerId="ADAL" clId="{F46350DD-566F-4DB0-B638-C932C2CB5955}" dt="2020-02-24T17:27:12.860" v="3780"/>
        <pc:sldMkLst>
          <pc:docMk/>
          <pc:sldMk cId="1136856600" sldId="347"/>
        </pc:sldMkLst>
        <pc:picChg chg="add mod">
          <ac:chgData name="Johnson, Chad" userId="29e26967-ee32-4210-a1e6-19e5305e9c5f" providerId="ADAL" clId="{F46350DD-566F-4DB0-B638-C932C2CB5955}" dt="2020-02-24T17:27:07.973" v="3779"/>
          <ac:picMkLst>
            <pc:docMk/>
            <pc:sldMk cId="1136856600" sldId="347"/>
            <ac:picMk id="13314" creationId="{5F2D5C8E-C0FE-4C83-A47F-F2A03BDA4CF0}"/>
          </ac:picMkLst>
        </pc:picChg>
      </pc:sldChg>
      <pc:sldChg chg="addSp modSp add">
        <pc:chgData name="Johnson, Chad" userId="29e26967-ee32-4210-a1e6-19e5305e9c5f" providerId="ADAL" clId="{F46350DD-566F-4DB0-B638-C932C2CB5955}" dt="2020-02-24T17:29:57.965" v="3785" actId="1076"/>
        <pc:sldMkLst>
          <pc:docMk/>
          <pc:sldMk cId="454810162" sldId="348"/>
        </pc:sldMkLst>
        <pc:picChg chg="add mod">
          <ac:chgData name="Johnson, Chad" userId="29e26967-ee32-4210-a1e6-19e5305e9c5f" providerId="ADAL" clId="{F46350DD-566F-4DB0-B638-C932C2CB5955}" dt="2020-02-24T17:29:57.965" v="3785" actId="1076"/>
          <ac:picMkLst>
            <pc:docMk/>
            <pc:sldMk cId="454810162" sldId="348"/>
            <ac:picMk id="14338" creationId="{39B59A8F-7F95-4E11-8F7C-E50D1ED01E87}"/>
          </ac:picMkLst>
        </pc:picChg>
      </pc:sldChg>
      <pc:sldChg chg="addSp delSp modSp add del setBg">
        <pc:chgData name="Johnson, Chad" userId="29e26967-ee32-4210-a1e6-19e5305e9c5f" providerId="ADAL" clId="{F46350DD-566F-4DB0-B638-C932C2CB5955}" dt="2020-02-24T17:40:33.848" v="3794" actId="2696"/>
        <pc:sldMkLst>
          <pc:docMk/>
          <pc:sldMk cId="1548201206" sldId="349"/>
        </pc:sldMkLst>
        <pc:spChg chg="add del mod">
          <ac:chgData name="Johnson, Chad" userId="29e26967-ee32-4210-a1e6-19e5305e9c5f" providerId="ADAL" clId="{F46350DD-566F-4DB0-B638-C932C2CB5955}" dt="2020-02-24T17:35:39.175" v="3792" actId="478"/>
          <ac:spMkLst>
            <pc:docMk/>
            <pc:sldMk cId="1548201206" sldId="349"/>
            <ac:spMk id="2" creationId="{B79A6DC1-FDD8-489D-9A16-4F7E6E02788A}"/>
          </ac:spMkLst>
        </pc:spChg>
        <pc:spChg chg="add del mod">
          <ac:chgData name="Johnson, Chad" userId="29e26967-ee32-4210-a1e6-19e5305e9c5f" providerId="ADAL" clId="{F46350DD-566F-4DB0-B638-C932C2CB5955}" dt="2020-02-24T17:35:39.175" v="3792" actId="478"/>
          <ac:spMkLst>
            <pc:docMk/>
            <pc:sldMk cId="1548201206" sldId="349"/>
            <ac:spMk id="3" creationId="{3AA72185-ABED-4252-B6AF-3059BE17E5C0}"/>
          </ac:spMkLst>
        </pc:spChg>
        <pc:picChg chg="add mod">
          <ac:chgData name="Johnson, Chad" userId="29e26967-ee32-4210-a1e6-19e5305e9c5f" providerId="ADAL" clId="{F46350DD-566F-4DB0-B638-C932C2CB5955}" dt="2020-02-24T17:30:44.551" v="3788"/>
          <ac:picMkLst>
            <pc:docMk/>
            <pc:sldMk cId="1548201206" sldId="349"/>
            <ac:picMk id="15362" creationId="{BBE873B7-D5A8-4C93-A7DD-2F6EADBCBF32}"/>
          </ac:picMkLst>
        </pc:picChg>
      </pc:sldChg>
      <pc:sldChg chg="addSp modSp add">
        <pc:chgData name="Johnson, Chad" userId="29e26967-ee32-4210-a1e6-19e5305e9c5f" providerId="ADAL" clId="{F46350DD-566F-4DB0-B638-C932C2CB5955}" dt="2020-02-24T17:42:26.553" v="3796"/>
        <pc:sldMkLst>
          <pc:docMk/>
          <pc:sldMk cId="3354023520" sldId="349"/>
        </pc:sldMkLst>
        <pc:picChg chg="add mod">
          <ac:chgData name="Johnson, Chad" userId="29e26967-ee32-4210-a1e6-19e5305e9c5f" providerId="ADAL" clId="{F46350DD-566F-4DB0-B638-C932C2CB5955}" dt="2020-02-24T17:42:26.553" v="3796"/>
          <ac:picMkLst>
            <pc:docMk/>
            <pc:sldMk cId="3354023520" sldId="349"/>
            <ac:picMk id="16386" creationId="{23BA38C9-89C5-4DC7-9642-DAE3ED40FF46}"/>
          </ac:picMkLst>
        </pc:picChg>
      </pc:sldChg>
      <pc:sldChg chg="add del">
        <pc:chgData name="Johnson, Chad" userId="29e26967-ee32-4210-a1e6-19e5305e9c5f" providerId="ADAL" clId="{F46350DD-566F-4DB0-B638-C932C2CB5955}" dt="2020-02-24T17:55:06.563" v="3814" actId="2696"/>
        <pc:sldMkLst>
          <pc:docMk/>
          <pc:sldMk cId="932758733" sldId="350"/>
        </pc:sldMkLst>
      </pc:sldChg>
      <pc:sldChg chg="addSp modSp add del">
        <pc:chgData name="Johnson, Chad" userId="29e26967-ee32-4210-a1e6-19e5305e9c5f" providerId="ADAL" clId="{F46350DD-566F-4DB0-B638-C932C2CB5955}" dt="2020-02-24T17:49:24.918" v="3805" actId="2696"/>
        <pc:sldMkLst>
          <pc:docMk/>
          <pc:sldMk cId="2181873018" sldId="350"/>
        </pc:sldMkLst>
        <pc:picChg chg="add mod">
          <ac:chgData name="Johnson, Chad" userId="29e26967-ee32-4210-a1e6-19e5305e9c5f" providerId="ADAL" clId="{F46350DD-566F-4DB0-B638-C932C2CB5955}" dt="2020-02-24T17:48:50.038" v="3804"/>
          <ac:picMkLst>
            <pc:docMk/>
            <pc:sldMk cId="2181873018" sldId="350"/>
            <ac:picMk id="17410" creationId="{0C1FB3A4-9AA5-41F4-9520-232B8236B28F}"/>
          </ac:picMkLst>
        </pc:picChg>
      </pc:sldChg>
      <pc:sldChg chg="addSp modSp add setBg">
        <pc:chgData name="Johnson, Chad" userId="29e26967-ee32-4210-a1e6-19e5305e9c5f" providerId="ADAL" clId="{F46350DD-566F-4DB0-B638-C932C2CB5955}" dt="2020-02-24T17:56:21.065" v="3826" actId="1076"/>
        <pc:sldMkLst>
          <pc:docMk/>
          <pc:sldMk cId="3310976174" sldId="350"/>
        </pc:sldMkLst>
        <pc:picChg chg="add mod">
          <ac:chgData name="Johnson, Chad" userId="29e26967-ee32-4210-a1e6-19e5305e9c5f" providerId="ADAL" clId="{F46350DD-566F-4DB0-B638-C932C2CB5955}" dt="2020-02-24T17:56:04.707" v="3823"/>
          <ac:picMkLst>
            <pc:docMk/>
            <pc:sldMk cId="3310976174" sldId="350"/>
            <ac:picMk id="19458" creationId="{08E915EB-C977-44B1-998D-35F10EE8C17D}"/>
          </ac:picMkLst>
        </pc:picChg>
        <pc:picChg chg="add mod">
          <ac:chgData name="Johnson, Chad" userId="29e26967-ee32-4210-a1e6-19e5305e9c5f" providerId="ADAL" clId="{F46350DD-566F-4DB0-B638-C932C2CB5955}" dt="2020-02-24T17:56:21.065" v="3826" actId="1076"/>
          <ac:picMkLst>
            <pc:docMk/>
            <pc:sldMk cId="3310976174" sldId="350"/>
            <ac:picMk id="19460" creationId="{CC439279-4236-477F-AEA2-801EB8D97896}"/>
          </ac:picMkLst>
        </pc:picChg>
      </pc:sldChg>
      <pc:sldChg chg="add">
        <pc:chgData name="Johnson, Chad" userId="29e26967-ee32-4210-a1e6-19e5305e9c5f" providerId="ADAL" clId="{F46350DD-566F-4DB0-B638-C932C2CB5955}" dt="2020-02-24T18:00:41.443" v="3870"/>
        <pc:sldMkLst>
          <pc:docMk/>
          <pc:sldMk cId="3248185656" sldId="351"/>
        </pc:sldMkLst>
      </pc:sldChg>
      <pc:sldChg chg="addSp delSp modSp add setBg">
        <pc:chgData name="Johnson, Chad" userId="29e26967-ee32-4210-a1e6-19e5305e9c5f" providerId="ADAL" clId="{F46350DD-566F-4DB0-B638-C932C2CB5955}" dt="2020-02-24T18:08:13.740" v="3892"/>
        <pc:sldMkLst>
          <pc:docMk/>
          <pc:sldMk cId="1108487129" sldId="352"/>
        </pc:sldMkLst>
        <pc:spChg chg="del">
          <ac:chgData name="Johnson, Chad" userId="29e26967-ee32-4210-a1e6-19e5305e9c5f" providerId="ADAL" clId="{F46350DD-566F-4DB0-B638-C932C2CB5955}" dt="2020-02-24T18:07:50.237" v="3886"/>
          <ac:spMkLst>
            <pc:docMk/>
            <pc:sldMk cId="1108487129" sldId="352"/>
            <ac:spMk id="2" creationId="{62F15365-16E2-46C5-98DD-E50FE986181F}"/>
          </ac:spMkLst>
        </pc:spChg>
        <pc:spChg chg="del">
          <ac:chgData name="Johnson, Chad" userId="29e26967-ee32-4210-a1e6-19e5305e9c5f" providerId="ADAL" clId="{F46350DD-566F-4DB0-B638-C932C2CB5955}" dt="2020-02-24T18:07:50.237" v="3886"/>
          <ac:spMkLst>
            <pc:docMk/>
            <pc:sldMk cId="1108487129" sldId="352"/>
            <ac:spMk id="3" creationId="{38AD178D-7ED5-4BF9-9892-188280523242}"/>
          </ac:spMkLst>
        </pc:spChg>
        <pc:picChg chg="add mod">
          <ac:chgData name="Johnson, Chad" userId="29e26967-ee32-4210-a1e6-19e5305e9c5f" providerId="ADAL" clId="{F46350DD-566F-4DB0-B638-C932C2CB5955}" dt="2020-02-24T18:08:07.191" v="3891"/>
          <ac:picMkLst>
            <pc:docMk/>
            <pc:sldMk cId="1108487129" sldId="352"/>
            <ac:picMk id="20482" creationId="{7D33D38C-C36B-42F3-A1EF-AD21E0FE1093}"/>
          </ac:picMkLst>
        </pc:picChg>
      </pc:sldChg>
      <pc:sldChg chg="addSp delSp modSp add mod">
        <pc:chgData name="Johnson, Chad" userId="29e26967-ee32-4210-a1e6-19e5305e9c5f" providerId="ADAL" clId="{F46350DD-566F-4DB0-B638-C932C2CB5955}" dt="2020-02-24T19:16:51.962" v="4052" actId="1076"/>
        <pc:sldMkLst>
          <pc:docMk/>
          <pc:sldMk cId="4248615640" sldId="353"/>
        </pc:sldMkLst>
        <pc:spChg chg="del">
          <ac:chgData name="Johnson, Chad" userId="29e26967-ee32-4210-a1e6-19e5305e9c5f" providerId="ADAL" clId="{F46350DD-566F-4DB0-B638-C932C2CB5955}" dt="2020-02-24T19:16:31.366" v="4045" actId="478"/>
          <ac:spMkLst>
            <pc:docMk/>
            <pc:sldMk cId="4248615640" sldId="353"/>
            <ac:spMk id="3" creationId="{BECFF417-5A7C-44A7-AB5E-1DD70DF4AD22}"/>
          </ac:spMkLst>
        </pc:spChg>
        <pc:spChg chg="add del mod">
          <ac:chgData name="Johnson, Chad" userId="29e26967-ee32-4210-a1e6-19e5305e9c5f" providerId="ADAL" clId="{F46350DD-566F-4DB0-B638-C932C2CB5955}" dt="2020-02-24T19:16:35.399" v="4047"/>
          <ac:spMkLst>
            <pc:docMk/>
            <pc:sldMk cId="4248615640" sldId="353"/>
            <ac:spMk id="6" creationId="{0D98A9F1-A032-4E12-A511-BFD8D5537B0E}"/>
          </ac:spMkLst>
        </pc:spChg>
        <pc:picChg chg="del">
          <ac:chgData name="Johnson, Chad" userId="29e26967-ee32-4210-a1e6-19e5305e9c5f" providerId="ADAL" clId="{F46350DD-566F-4DB0-B638-C932C2CB5955}" dt="2020-02-24T19:16:34.545" v="4046"/>
          <ac:picMkLst>
            <pc:docMk/>
            <pc:sldMk cId="4248615640" sldId="353"/>
            <ac:picMk id="4" creationId="{90780F4A-D98E-4924-85AA-EFEF5C384B82}"/>
          </ac:picMkLst>
        </pc:picChg>
        <pc:picChg chg="add mod">
          <ac:chgData name="Johnson, Chad" userId="29e26967-ee32-4210-a1e6-19e5305e9c5f" providerId="ADAL" clId="{F46350DD-566F-4DB0-B638-C932C2CB5955}" dt="2020-02-24T19:16:51.962" v="4052" actId="1076"/>
          <ac:picMkLst>
            <pc:docMk/>
            <pc:sldMk cId="4248615640" sldId="353"/>
            <ac:picMk id="7" creationId="{C526E991-BE8D-4134-84AA-704A76228137}"/>
          </ac:picMkLst>
        </pc:picChg>
      </pc:sldChg>
      <pc:sldChg chg="addSp delSp modSp add mod setBg">
        <pc:chgData name="Johnson, Chad" userId="29e26967-ee32-4210-a1e6-19e5305e9c5f" providerId="ADAL" clId="{F46350DD-566F-4DB0-B638-C932C2CB5955}" dt="2020-02-24T19:13:40.734" v="4044" actId="207"/>
        <pc:sldMkLst>
          <pc:docMk/>
          <pc:sldMk cId="2946848542" sldId="354"/>
        </pc:sldMkLst>
        <pc:spChg chg="mod">
          <ac:chgData name="Johnson, Chad" userId="29e26967-ee32-4210-a1e6-19e5305e9c5f" providerId="ADAL" clId="{F46350DD-566F-4DB0-B638-C932C2CB5955}" dt="2020-02-24T19:13:40.734" v="4044" actId="207"/>
          <ac:spMkLst>
            <pc:docMk/>
            <pc:sldMk cId="2946848542" sldId="354"/>
            <ac:spMk id="2" creationId="{F0465DB5-7350-48D9-B1BF-6DA55B80ABEA}"/>
          </ac:spMkLst>
        </pc:spChg>
        <pc:spChg chg="del">
          <ac:chgData name="Johnson, Chad" userId="29e26967-ee32-4210-a1e6-19e5305e9c5f" providerId="ADAL" clId="{F46350DD-566F-4DB0-B638-C932C2CB5955}" dt="2020-02-24T19:13:13.627" v="4024"/>
          <ac:spMkLst>
            <pc:docMk/>
            <pc:sldMk cId="2946848542" sldId="354"/>
            <ac:spMk id="3" creationId="{D5B2BA41-EC80-4CB3-964A-DC3EE39753FE}"/>
          </ac:spMkLst>
        </pc:spChg>
        <pc:picChg chg="add mod">
          <ac:chgData name="Johnson, Chad" userId="29e26967-ee32-4210-a1e6-19e5305e9c5f" providerId="ADAL" clId="{F46350DD-566F-4DB0-B638-C932C2CB5955}" dt="2020-02-24T19:13:31.698" v="4042"/>
          <ac:picMkLst>
            <pc:docMk/>
            <pc:sldMk cId="2946848542" sldId="354"/>
            <ac:picMk id="23554" creationId="{007EC537-CE0D-4926-A22A-75FFDA8F46AD}"/>
          </ac:picMkLst>
        </pc:picChg>
      </pc:sldChg>
      <pc:sldChg chg="addSp modSp add mod ord">
        <pc:chgData name="Johnson, Chad" userId="29e26967-ee32-4210-a1e6-19e5305e9c5f" providerId="ADAL" clId="{F46350DD-566F-4DB0-B638-C932C2CB5955}" dt="2020-02-24T19:47:02.300" v="4510" actId="20577"/>
        <pc:sldMkLst>
          <pc:docMk/>
          <pc:sldMk cId="3296141692" sldId="355"/>
        </pc:sldMkLst>
        <pc:spChg chg="mod">
          <ac:chgData name="Johnson, Chad" userId="29e26967-ee32-4210-a1e6-19e5305e9c5f" providerId="ADAL" clId="{F46350DD-566F-4DB0-B638-C932C2CB5955}" dt="2020-02-24T19:34:27.725" v="4066" actId="20577"/>
          <ac:spMkLst>
            <pc:docMk/>
            <pc:sldMk cId="3296141692" sldId="355"/>
            <ac:spMk id="2" creationId="{BDF17952-497C-42A2-A52E-9AE607FE0FC7}"/>
          </ac:spMkLst>
        </pc:spChg>
        <pc:spChg chg="mod">
          <ac:chgData name="Johnson, Chad" userId="29e26967-ee32-4210-a1e6-19e5305e9c5f" providerId="ADAL" clId="{F46350DD-566F-4DB0-B638-C932C2CB5955}" dt="2020-02-24T19:47:02.300" v="4510" actId="20577"/>
          <ac:spMkLst>
            <pc:docMk/>
            <pc:sldMk cId="3296141692" sldId="355"/>
            <ac:spMk id="3" creationId="{97510B71-F4C4-4D71-8D21-E3A7292C4AC0}"/>
          </ac:spMkLst>
        </pc:spChg>
        <pc:picChg chg="add mod">
          <ac:chgData name="Johnson, Chad" userId="29e26967-ee32-4210-a1e6-19e5305e9c5f" providerId="ADAL" clId="{F46350DD-566F-4DB0-B638-C932C2CB5955}" dt="2020-02-24T19:45:20.260" v="4352" actId="1076"/>
          <ac:picMkLst>
            <pc:docMk/>
            <pc:sldMk cId="3296141692" sldId="355"/>
            <ac:picMk id="24578" creationId="{4DE0ED30-19B6-4BDD-A98D-C2B28D79D8B5}"/>
          </ac:picMkLst>
        </pc:picChg>
      </pc:sldChg>
      <pc:sldChg chg="addSp modSp add mod ord">
        <pc:chgData name="Johnson, Chad" userId="29e26967-ee32-4210-a1e6-19e5305e9c5f" providerId="ADAL" clId="{F46350DD-566F-4DB0-B638-C932C2CB5955}" dt="2020-02-24T21:22:04.955" v="5115" actId="255"/>
        <pc:sldMkLst>
          <pc:docMk/>
          <pc:sldMk cId="170445955" sldId="356"/>
        </pc:sldMkLst>
        <pc:spChg chg="mod">
          <ac:chgData name="Johnson, Chad" userId="29e26967-ee32-4210-a1e6-19e5305e9c5f" providerId="ADAL" clId="{F46350DD-566F-4DB0-B638-C932C2CB5955}" dt="2020-02-24T21:11:28.048" v="4730" actId="20577"/>
          <ac:spMkLst>
            <pc:docMk/>
            <pc:sldMk cId="170445955" sldId="356"/>
            <ac:spMk id="2" creationId="{2FC44AB3-2C3E-4C87-8E5A-86C8AC5F99D1}"/>
          </ac:spMkLst>
        </pc:spChg>
        <pc:spChg chg="mod">
          <ac:chgData name="Johnson, Chad" userId="29e26967-ee32-4210-a1e6-19e5305e9c5f" providerId="ADAL" clId="{F46350DD-566F-4DB0-B638-C932C2CB5955}" dt="2020-02-24T21:22:04.955" v="5115" actId="255"/>
          <ac:spMkLst>
            <pc:docMk/>
            <pc:sldMk cId="170445955" sldId="356"/>
            <ac:spMk id="3" creationId="{875FDBD5-A896-4306-B4D1-5C02E752DC3E}"/>
          </ac:spMkLst>
        </pc:spChg>
        <pc:picChg chg="add mod">
          <ac:chgData name="Johnson, Chad" userId="29e26967-ee32-4210-a1e6-19e5305e9c5f" providerId="ADAL" clId="{F46350DD-566F-4DB0-B638-C932C2CB5955}" dt="2020-02-24T21:21:57.593" v="5113" actId="1076"/>
          <ac:picMkLst>
            <pc:docMk/>
            <pc:sldMk cId="170445955" sldId="356"/>
            <ac:picMk id="25602" creationId="{BE288F2A-D206-49E4-954D-BB00F0404821}"/>
          </ac:picMkLst>
        </pc:picChg>
      </pc:sldChg>
      <pc:sldChg chg="addSp delSp modSp add mod ord">
        <pc:chgData name="Johnson, Chad" userId="29e26967-ee32-4210-a1e6-19e5305e9c5f" providerId="ADAL" clId="{F46350DD-566F-4DB0-B638-C932C2CB5955}" dt="2020-02-24T21:30:29.734" v="5518" actId="478"/>
        <pc:sldMkLst>
          <pc:docMk/>
          <pc:sldMk cId="122664673" sldId="357"/>
        </pc:sldMkLst>
        <pc:spChg chg="mod">
          <ac:chgData name="Johnson, Chad" userId="29e26967-ee32-4210-a1e6-19e5305e9c5f" providerId="ADAL" clId="{F46350DD-566F-4DB0-B638-C932C2CB5955}" dt="2020-02-24T21:23:44.922" v="5123" actId="20577"/>
          <ac:spMkLst>
            <pc:docMk/>
            <pc:sldMk cId="122664673" sldId="357"/>
            <ac:spMk id="2" creationId="{2CABD2DE-3FFF-446A-AB09-503C5EB9E11A}"/>
          </ac:spMkLst>
        </pc:spChg>
        <pc:spChg chg="mod">
          <ac:chgData name="Johnson, Chad" userId="29e26967-ee32-4210-a1e6-19e5305e9c5f" providerId="ADAL" clId="{F46350DD-566F-4DB0-B638-C932C2CB5955}" dt="2020-02-24T21:30:20.501" v="5516"/>
          <ac:spMkLst>
            <pc:docMk/>
            <pc:sldMk cId="122664673" sldId="357"/>
            <ac:spMk id="3" creationId="{8383CE24-EA7A-4E94-88CC-230ACBC431B9}"/>
          </ac:spMkLst>
        </pc:spChg>
        <pc:picChg chg="add del mod">
          <ac:chgData name="Johnson, Chad" userId="29e26967-ee32-4210-a1e6-19e5305e9c5f" providerId="ADAL" clId="{F46350DD-566F-4DB0-B638-C932C2CB5955}" dt="2020-02-24T21:30:29.734" v="5518" actId="478"/>
          <ac:picMkLst>
            <pc:docMk/>
            <pc:sldMk cId="122664673" sldId="357"/>
            <ac:picMk id="26626" creationId="{98A38970-4238-4C59-9378-EBCA7A5FBB16}"/>
          </ac:picMkLst>
        </pc:picChg>
      </pc:sldChg>
    </pc:docChg>
  </pc:docChgLst>
  <pc:docChgLst>
    <pc:chgData name="Johnson, Chad" userId="29e26967-ee32-4210-a1e6-19e5305e9c5f" providerId="ADAL" clId="{1C242FFB-E188-4CE2-89E9-DF171875D7FD}"/>
    <pc:docChg chg="undo custSel addSld delSld modSld sldOrd">
      <pc:chgData name="Johnson, Chad" userId="29e26967-ee32-4210-a1e6-19e5305e9c5f" providerId="ADAL" clId="{1C242FFB-E188-4CE2-89E9-DF171875D7FD}" dt="2020-02-10T18:34:32.174" v="5900" actId="6549"/>
      <pc:docMkLst>
        <pc:docMk/>
      </pc:docMkLst>
      <pc:sldChg chg="addSp delSp modSp mod">
        <pc:chgData name="Johnson, Chad" userId="29e26967-ee32-4210-a1e6-19e5305e9c5f" providerId="ADAL" clId="{1C242FFB-E188-4CE2-89E9-DF171875D7FD}" dt="2020-02-10T16:59:50.973" v="3983" actId="1076"/>
        <pc:sldMkLst>
          <pc:docMk/>
          <pc:sldMk cId="2762506819" sldId="256"/>
        </pc:sldMkLst>
        <pc:spChg chg="mod">
          <ac:chgData name="Johnson, Chad" userId="29e26967-ee32-4210-a1e6-19e5305e9c5f" providerId="ADAL" clId="{1C242FFB-E188-4CE2-89E9-DF171875D7FD}" dt="2020-02-10T14:35:49.348" v="40" actId="1076"/>
          <ac:spMkLst>
            <pc:docMk/>
            <pc:sldMk cId="2762506819" sldId="256"/>
            <ac:spMk id="2" creationId="{D159C024-82D3-43B7-8864-1EB020588252}"/>
          </ac:spMkLst>
        </pc:spChg>
        <pc:spChg chg="add mod">
          <ac:chgData name="Johnson, Chad" userId="29e26967-ee32-4210-a1e6-19e5305e9c5f" providerId="ADAL" clId="{1C242FFB-E188-4CE2-89E9-DF171875D7FD}" dt="2020-02-10T16:59:50.973" v="3983" actId="1076"/>
          <ac:spMkLst>
            <pc:docMk/>
            <pc:sldMk cId="2762506819" sldId="256"/>
            <ac:spMk id="4" creationId="{8614A72B-9C17-4048-B85B-45CC0EFE8F3B}"/>
          </ac:spMkLst>
        </pc:spChg>
        <pc:picChg chg="add mod">
          <ac:chgData name="Johnson, Chad" userId="29e26967-ee32-4210-a1e6-19e5305e9c5f" providerId="ADAL" clId="{1C242FFB-E188-4CE2-89E9-DF171875D7FD}" dt="2020-02-10T14:35:42.809" v="38"/>
          <ac:picMkLst>
            <pc:docMk/>
            <pc:sldMk cId="2762506819" sldId="256"/>
            <ac:picMk id="3" creationId="{56C1BDFA-D750-4812-BDDA-F72B5999F6EF}"/>
          </ac:picMkLst>
        </pc:picChg>
        <pc:picChg chg="del">
          <ac:chgData name="Johnson, Chad" userId="29e26967-ee32-4210-a1e6-19e5305e9c5f" providerId="ADAL" clId="{1C242FFB-E188-4CE2-89E9-DF171875D7FD}" dt="2020-02-10T14:32:42.309" v="0" actId="478"/>
          <ac:picMkLst>
            <pc:docMk/>
            <pc:sldMk cId="2762506819" sldId="256"/>
            <ac:picMk id="1026" creationId="{825C48F9-BCD0-47C8-B760-4A3E2D50FEEB}"/>
          </ac:picMkLst>
        </pc:picChg>
      </pc:sldChg>
      <pc:sldChg chg="addSp delSp modSp add mod modAnim">
        <pc:chgData name="Johnson, Chad" userId="29e26967-ee32-4210-a1e6-19e5305e9c5f" providerId="ADAL" clId="{1C242FFB-E188-4CE2-89E9-DF171875D7FD}" dt="2020-02-10T14:36:24.051" v="47" actId="1076"/>
        <pc:sldMkLst>
          <pc:docMk/>
          <pc:sldMk cId="469444427" sldId="257"/>
        </pc:sldMkLst>
        <pc:spChg chg="del">
          <ac:chgData name="Johnson, Chad" userId="29e26967-ee32-4210-a1e6-19e5305e9c5f" providerId="ADAL" clId="{1C242FFB-E188-4CE2-89E9-DF171875D7FD}" dt="2020-02-10T14:36:12.866" v="44" actId="478"/>
          <ac:spMkLst>
            <pc:docMk/>
            <pc:sldMk cId="469444427" sldId="257"/>
            <ac:spMk id="2" creationId="{9B808440-1D93-43B9-AE27-CDC7554CF886}"/>
          </ac:spMkLst>
        </pc:spChg>
        <pc:spChg chg="del">
          <ac:chgData name="Johnson, Chad" userId="29e26967-ee32-4210-a1e6-19e5305e9c5f" providerId="ADAL" clId="{1C242FFB-E188-4CE2-89E9-DF171875D7FD}" dt="2020-02-10T14:36:10.097" v="43"/>
          <ac:spMkLst>
            <pc:docMk/>
            <pc:sldMk cId="469444427" sldId="257"/>
            <ac:spMk id="3" creationId="{78ED72F4-FE95-4239-B7DC-A8263BF941A5}"/>
          </ac:spMkLst>
        </pc:spChg>
        <pc:picChg chg="add mod">
          <ac:chgData name="Johnson, Chad" userId="29e26967-ee32-4210-a1e6-19e5305e9c5f" providerId="ADAL" clId="{1C242FFB-E188-4CE2-89E9-DF171875D7FD}" dt="2020-02-10T14:36:24.051" v="47" actId="1076"/>
          <ac:picMkLst>
            <pc:docMk/>
            <pc:sldMk cId="469444427" sldId="257"/>
            <ac:picMk id="4" creationId="{17309E07-442D-4ED2-8B1D-80885D7F972A}"/>
          </ac:picMkLst>
        </pc:picChg>
      </pc:sldChg>
      <pc:sldChg chg="modSp add mod">
        <pc:chgData name="Johnson, Chad" userId="29e26967-ee32-4210-a1e6-19e5305e9c5f" providerId="ADAL" clId="{1C242FFB-E188-4CE2-89E9-DF171875D7FD}" dt="2020-02-10T14:49:23.262" v="365" actId="20577"/>
        <pc:sldMkLst>
          <pc:docMk/>
          <pc:sldMk cId="3642890949" sldId="258"/>
        </pc:sldMkLst>
        <pc:spChg chg="mod">
          <ac:chgData name="Johnson, Chad" userId="29e26967-ee32-4210-a1e6-19e5305e9c5f" providerId="ADAL" clId="{1C242FFB-E188-4CE2-89E9-DF171875D7FD}" dt="2020-02-10T14:38:25.206" v="83" actId="20577"/>
          <ac:spMkLst>
            <pc:docMk/>
            <pc:sldMk cId="3642890949" sldId="258"/>
            <ac:spMk id="2" creationId="{D568D03E-9E4C-4479-B9CE-59BB548765D0}"/>
          </ac:spMkLst>
        </pc:spChg>
        <pc:spChg chg="mod">
          <ac:chgData name="Johnson, Chad" userId="29e26967-ee32-4210-a1e6-19e5305e9c5f" providerId="ADAL" clId="{1C242FFB-E188-4CE2-89E9-DF171875D7FD}" dt="2020-02-10T14:49:23.262" v="365" actId="20577"/>
          <ac:spMkLst>
            <pc:docMk/>
            <pc:sldMk cId="3642890949" sldId="258"/>
            <ac:spMk id="3" creationId="{58256D21-3AE0-4E1D-8946-2CDFECC401C4}"/>
          </ac:spMkLst>
        </pc:spChg>
      </pc:sldChg>
      <pc:sldChg chg="modSp add mod">
        <pc:chgData name="Johnson, Chad" userId="29e26967-ee32-4210-a1e6-19e5305e9c5f" providerId="ADAL" clId="{1C242FFB-E188-4CE2-89E9-DF171875D7FD}" dt="2020-02-10T17:38:04.419" v="4879" actId="255"/>
        <pc:sldMkLst>
          <pc:docMk/>
          <pc:sldMk cId="3086079424" sldId="259"/>
        </pc:sldMkLst>
        <pc:spChg chg="mod">
          <ac:chgData name="Johnson, Chad" userId="29e26967-ee32-4210-a1e6-19e5305e9c5f" providerId="ADAL" clId="{1C242FFB-E188-4CE2-89E9-DF171875D7FD}" dt="2020-02-10T14:50:40.116" v="393" actId="20577"/>
          <ac:spMkLst>
            <pc:docMk/>
            <pc:sldMk cId="3086079424" sldId="259"/>
            <ac:spMk id="2" creationId="{A741FAF4-B85F-48E9-ACE7-A157E31E38CA}"/>
          </ac:spMkLst>
        </pc:spChg>
        <pc:spChg chg="mod">
          <ac:chgData name="Johnson, Chad" userId="29e26967-ee32-4210-a1e6-19e5305e9c5f" providerId="ADAL" clId="{1C242FFB-E188-4CE2-89E9-DF171875D7FD}" dt="2020-02-10T17:38:04.419" v="4879" actId="255"/>
          <ac:spMkLst>
            <pc:docMk/>
            <pc:sldMk cId="3086079424" sldId="259"/>
            <ac:spMk id="3" creationId="{602F354F-96AD-4F71-84CE-7FB446B7DFE7}"/>
          </ac:spMkLst>
        </pc:spChg>
      </pc:sldChg>
      <pc:sldChg chg="modSp add mod">
        <pc:chgData name="Johnson, Chad" userId="29e26967-ee32-4210-a1e6-19e5305e9c5f" providerId="ADAL" clId="{1C242FFB-E188-4CE2-89E9-DF171875D7FD}" dt="2020-02-10T15:15:59.923" v="1080" actId="20577"/>
        <pc:sldMkLst>
          <pc:docMk/>
          <pc:sldMk cId="282566988" sldId="260"/>
        </pc:sldMkLst>
        <pc:spChg chg="mod">
          <ac:chgData name="Johnson, Chad" userId="29e26967-ee32-4210-a1e6-19e5305e9c5f" providerId="ADAL" clId="{1C242FFB-E188-4CE2-89E9-DF171875D7FD}" dt="2020-02-10T15:13:43.394" v="673" actId="20577"/>
          <ac:spMkLst>
            <pc:docMk/>
            <pc:sldMk cId="282566988" sldId="260"/>
            <ac:spMk id="2" creationId="{A3E115DF-83B8-4F14-B3EE-E4D74F679E5E}"/>
          </ac:spMkLst>
        </pc:spChg>
        <pc:spChg chg="mod">
          <ac:chgData name="Johnson, Chad" userId="29e26967-ee32-4210-a1e6-19e5305e9c5f" providerId="ADAL" clId="{1C242FFB-E188-4CE2-89E9-DF171875D7FD}" dt="2020-02-10T15:15:59.923" v="1080" actId="20577"/>
          <ac:spMkLst>
            <pc:docMk/>
            <pc:sldMk cId="282566988" sldId="260"/>
            <ac:spMk id="3" creationId="{16181E64-6C97-470F-BB88-1183B60ED4B4}"/>
          </ac:spMkLst>
        </pc:spChg>
      </pc:sldChg>
      <pc:sldChg chg="modSp add del mod ord">
        <pc:chgData name="Johnson, Chad" userId="29e26967-ee32-4210-a1e6-19e5305e9c5f" providerId="ADAL" clId="{1C242FFB-E188-4CE2-89E9-DF171875D7FD}" dt="2020-02-10T17:29:23.258" v="4444" actId="2696"/>
        <pc:sldMkLst>
          <pc:docMk/>
          <pc:sldMk cId="1452243038" sldId="261"/>
        </pc:sldMkLst>
        <pc:spChg chg="mod">
          <ac:chgData name="Johnson, Chad" userId="29e26967-ee32-4210-a1e6-19e5305e9c5f" providerId="ADAL" clId="{1C242FFB-E188-4CE2-89E9-DF171875D7FD}" dt="2020-02-10T15:33:12.543" v="1129" actId="20577"/>
          <ac:spMkLst>
            <pc:docMk/>
            <pc:sldMk cId="1452243038" sldId="261"/>
            <ac:spMk id="2" creationId="{64792A3E-EE0B-42F3-B9B4-C54946949110}"/>
          </ac:spMkLst>
        </pc:spChg>
        <pc:spChg chg="mod">
          <ac:chgData name="Johnson, Chad" userId="29e26967-ee32-4210-a1e6-19e5305e9c5f" providerId="ADAL" clId="{1C242FFB-E188-4CE2-89E9-DF171875D7FD}" dt="2020-02-10T17:29:04.083" v="4428"/>
          <ac:spMkLst>
            <pc:docMk/>
            <pc:sldMk cId="1452243038" sldId="261"/>
            <ac:spMk id="3" creationId="{AB43B2FA-9AD2-4868-BF67-E6665B01441B}"/>
          </ac:spMkLst>
        </pc:spChg>
      </pc:sldChg>
      <pc:sldChg chg="modSp add mod">
        <pc:chgData name="Johnson, Chad" userId="29e26967-ee32-4210-a1e6-19e5305e9c5f" providerId="ADAL" clId="{1C242FFB-E188-4CE2-89E9-DF171875D7FD}" dt="2020-02-10T17:28:22.746" v="4426" actId="255"/>
        <pc:sldMkLst>
          <pc:docMk/>
          <pc:sldMk cId="1363516955" sldId="262"/>
        </pc:sldMkLst>
        <pc:spChg chg="mod">
          <ac:chgData name="Johnson, Chad" userId="29e26967-ee32-4210-a1e6-19e5305e9c5f" providerId="ADAL" clId="{1C242FFB-E188-4CE2-89E9-DF171875D7FD}" dt="2020-02-10T15:41:11.772" v="1262" actId="20577"/>
          <ac:spMkLst>
            <pc:docMk/>
            <pc:sldMk cId="1363516955" sldId="262"/>
            <ac:spMk id="2" creationId="{E38F45CA-7E63-4B9C-8D08-C77DCB9D07B6}"/>
          </ac:spMkLst>
        </pc:spChg>
        <pc:spChg chg="mod">
          <ac:chgData name="Johnson, Chad" userId="29e26967-ee32-4210-a1e6-19e5305e9c5f" providerId="ADAL" clId="{1C242FFB-E188-4CE2-89E9-DF171875D7FD}" dt="2020-02-10T17:28:22.746" v="4426" actId="255"/>
          <ac:spMkLst>
            <pc:docMk/>
            <pc:sldMk cId="1363516955" sldId="262"/>
            <ac:spMk id="3" creationId="{2A701811-1227-464B-AD2C-DB0F0355C312}"/>
          </ac:spMkLst>
        </pc:spChg>
      </pc:sldChg>
      <pc:sldChg chg="modSp add mod">
        <pc:chgData name="Johnson, Chad" userId="29e26967-ee32-4210-a1e6-19e5305e9c5f" providerId="ADAL" clId="{1C242FFB-E188-4CE2-89E9-DF171875D7FD}" dt="2020-02-10T15:53:09.785" v="1903" actId="20577"/>
        <pc:sldMkLst>
          <pc:docMk/>
          <pc:sldMk cId="1487558496" sldId="263"/>
        </pc:sldMkLst>
        <pc:spChg chg="mod">
          <ac:chgData name="Johnson, Chad" userId="29e26967-ee32-4210-a1e6-19e5305e9c5f" providerId="ADAL" clId="{1C242FFB-E188-4CE2-89E9-DF171875D7FD}" dt="2020-02-10T15:53:09.785" v="1903" actId="20577"/>
          <ac:spMkLst>
            <pc:docMk/>
            <pc:sldMk cId="1487558496" sldId="263"/>
            <ac:spMk id="2" creationId="{7F2B5200-6F7D-4AB7-AA3B-5EFEA14FF0A5}"/>
          </ac:spMkLst>
        </pc:spChg>
        <pc:spChg chg="mod">
          <ac:chgData name="Johnson, Chad" userId="29e26967-ee32-4210-a1e6-19e5305e9c5f" providerId="ADAL" clId="{1C242FFB-E188-4CE2-89E9-DF171875D7FD}" dt="2020-02-10T15:53:04.108" v="1876" actId="255"/>
          <ac:spMkLst>
            <pc:docMk/>
            <pc:sldMk cId="1487558496" sldId="263"/>
            <ac:spMk id="3" creationId="{5B7517CC-253B-4195-AF00-50717B1547C6}"/>
          </ac:spMkLst>
        </pc:spChg>
      </pc:sldChg>
      <pc:sldChg chg="modSp add mod">
        <pc:chgData name="Johnson, Chad" userId="29e26967-ee32-4210-a1e6-19e5305e9c5f" providerId="ADAL" clId="{1C242FFB-E188-4CE2-89E9-DF171875D7FD}" dt="2020-02-10T17:29:20.308" v="4443" actId="255"/>
        <pc:sldMkLst>
          <pc:docMk/>
          <pc:sldMk cId="1516282553" sldId="264"/>
        </pc:sldMkLst>
        <pc:spChg chg="mod">
          <ac:chgData name="Johnson, Chad" userId="29e26967-ee32-4210-a1e6-19e5305e9c5f" providerId="ADAL" clId="{1C242FFB-E188-4CE2-89E9-DF171875D7FD}" dt="2020-02-10T15:54:49.784" v="1933" actId="20577"/>
          <ac:spMkLst>
            <pc:docMk/>
            <pc:sldMk cId="1516282553" sldId="264"/>
            <ac:spMk id="2" creationId="{415BB4E3-44C2-4BD1-8A71-8B25C151183F}"/>
          </ac:spMkLst>
        </pc:spChg>
        <pc:spChg chg="mod">
          <ac:chgData name="Johnson, Chad" userId="29e26967-ee32-4210-a1e6-19e5305e9c5f" providerId="ADAL" clId="{1C242FFB-E188-4CE2-89E9-DF171875D7FD}" dt="2020-02-10T17:29:20.308" v="4443" actId="255"/>
          <ac:spMkLst>
            <pc:docMk/>
            <pc:sldMk cId="1516282553" sldId="264"/>
            <ac:spMk id="3" creationId="{98614227-D2BD-45D5-BDEC-56B2FC942D90}"/>
          </ac:spMkLst>
        </pc:spChg>
      </pc:sldChg>
      <pc:sldChg chg="modSp add del mod">
        <pc:chgData name="Johnson, Chad" userId="29e26967-ee32-4210-a1e6-19e5305e9c5f" providerId="ADAL" clId="{1C242FFB-E188-4CE2-89E9-DF171875D7FD}" dt="2020-02-10T16:14:13.853" v="2986" actId="2696"/>
        <pc:sldMkLst>
          <pc:docMk/>
          <pc:sldMk cId="3453196014" sldId="265"/>
        </pc:sldMkLst>
        <pc:spChg chg="mod">
          <ac:chgData name="Johnson, Chad" userId="29e26967-ee32-4210-a1e6-19e5305e9c5f" providerId="ADAL" clId="{1C242FFB-E188-4CE2-89E9-DF171875D7FD}" dt="2020-02-10T15:57:09.551" v="2049" actId="20577"/>
          <ac:spMkLst>
            <pc:docMk/>
            <pc:sldMk cId="3453196014" sldId="265"/>
            <ac:spMk id="2" creationId="{445A3C24-09CF-4F8F-96CD-E9657CEED3B2}"/>
          </ac:spMkLst>
        </pc:spChg>
        <pc:spChg chg="mod">
          <ac:chgData name="Johnson, Chad" userId="29e26967-ee32-4210-a1e6-19e5305e9c5f" providerId="ADAL" clId="{1C242FFB-E188-4CE2-89E9-DF171875D7FD}" dt="2020-02-10T16:11:32.926" v="2956" actId="20577"/>
          <ac:spMkLst>
            <pc:docMk/>
            <pc:sldMk cId="3453196014" sldId="265"/>
            <ac:spMk id="3" creationId="{DB79969F-9018-4529-BF0E-49CD1568B028}"/>
          </ac:spMkLst>
        </pc:spChg>
      </pc:sldChg>
      <pc:sldChg chg="modSp add mod">
        <pc:chgData name="Johnson, Chad" userId="29e26967-ee32-4210-a1e6-19e5305e9c5f" providerId="ADAL" clId="{1C242FFB-E188-4CE2-89E9-DF171875D7FD}" dt="2020-02-10T17:05:25.648" v="4108" actId="255"/>
        <pc:sldMkLst>
          <pc:docMk/>
          <pc:sldMk cId="4068395235" sldId="266"/>
        </pc:sldMkLst>
        <pc:spChg chg="mod">
          <ac:chgData name="Johnson, Chad" userId="29e26967-ee32-4210-a1e6-19e5305e9c5f" providerId="ADAL" clId="{1C242FFB-E188-4CE2-89E9-DF171875D7FD}" dt="2020-02-10T15:58:46.888" v="2078" actId="20577"/>
          <ac:spMkLst>
            <pc:docMk/>
            <pc:sldMk cId="4068395235" sldId="266"/>
            <ac:spMk id="2" creationId="{74680789-0B8D-430A-92EC-B6680CDD7C28}"/>
          </ac:spMkLst>
        </pc:spChg>
        <pc:spChg chg="mod">
          <ac:chgData name="Johnson, Chad" userId="29e26967-ee32-4210-a1e6-19e5305e9c5f" providerId="ADAL" clId="{1C242FFB-E188-4CE2-89E9-DF171875D7FD}" dt="2020-02-10T17:05:25.648" v="4108" actId="255"/>
          <ac:spMkLst>
            <pc:docMk/>
            <pc:sldMk cId="4068395235" sldId="266"/>
            <ac:spMk id="3" creationId="{1378E7A1-3BF9-4706-A9F8-7FD6AD2607AF}"/>
          </ac:spMkLst>
        </pc:spChg>
      </pc:sldChg>
      <pc:sldChg chg="addSp modSp add mod">
        <pc:chgData name="Johnson, Chad" userId="29e26967-ee32-4210-a1e6-19e5305e9c5f" providerId="ADAL" clId="{1C242FFB-E188-4CE2-89E9-DF171875D7FD}" dt="2020-02-10T16:49:19.315" v="3913" actId="20577"/>
        <pc:sldMkLst>
          <pc:docMk/>
          <pc:sldMk cId="902168915" sldId="267"/>
        </pc:sldMkLst>
        <pc:spChg chg="mod">
          <ac:chgData name="Johnson, Chad" userId="29e26967-ee32-4210-a1e6-19e5305e9c5f" providerId="ADAL" clId="{1C242FFB-E188-4CE2-89E9-DF171875D7FD}" dt="2020-02-10T16:49:19.315" v="3913" actId="20577"/>
          <ac:spMkLst>
            <pc:docMk/>
            <pc:sldMk cId="902168915" sldId="267"/>
            <ac:spMk id="2" creationId="{901D6091-21B0-4EA7-9F79-9A8408870FB2}"/>
          </ac:spMkLst>
        </pc:spChg>
        <pc:spChg chg="mod">
          <ac:chgData name="Johnson, Chad" userId="29e26967-ee32-4210-a1e6-19e5305e9c5f" providerId="ADAL" clId="{1C242FFB-E188-4CE2-89E9-DF171875D7FD}" dt="2020-02-10T16:48:03.261" v="3881" actId="14100"/>
          <ac:spMkLst>
            <pc:docMk/>
            <pc:sldMk cId="902168915" sldId="267"/>
            <ac:spMk id="3" creationId="{2F717402-3300-4C2E-B97E-FB47EECE8262}"/>
          </ac:spMkLst>
        </pc:spChg>
        <pc:picChg chg="add mod">
          <ac:chgData name="Johnson, Chad" userId="29e26967-ee32-4210-a1e6-19e5305e9c5f" providerId="ADAL" clId="{1C242FFB-E188-4CE2-89E9-DF171875D7FD}" dt="2020-02-10T16:48:10.855" v="3882" actId="14100"/>
          <ac:picMkLst>
            <pc:docMk/>
            <pc:sldMk cId="902168915" sldId="267"/>
            <ac:picMk id="4" creationId="{2F7DB9CA-2D2A-4BA0-8600-74CC288228C7}"/>
          </ac:picMkLst>
        </pc:picChg>
      </pc:sldChg>
      <pc:sldChg chg="modSp add mod">
        <pc:chgData name="Johnson, Chad" userId="29e26967-ee32-4210-a1e6-19e5305e9c5f" providerId="ADAL" clId="{1C242FFB-E188-4CE2-89E9-DF171875D7FD}" dt="2020-02-10T16:30:16.629" v="3286" actId="20577"/>
        <pc:sldMkLst>
          <pc:docMk/>
          <pc:sldMk cId="945466990" sldId="268"/>
        </pc:sldMkLst>
        <pc:spChg chg="mod">
          <ac:chgData name="Johnson, Chad" userId="29e26967-ee32-4210-a1e6-19e5305e9c5f" providerId="ADAL" clId="{1C242FFB-E188-4CE2-89E9-DF171875D7FD}" dt="2020-02-10T16:15:43.517" v="3025" actId="20577"/>
          <ac:spMkLst>
            <pc:docMk/>
            <pc:sldMk cId="945466990" sldId="268"/>
            <ac:spMk id="2" creationId="{86CA0EE3-DA2D-4A10-AC40-9CE29C3E943F}"/>
          </ac:spMkLst>
        </pc:spChg>
        <pc:spChg chg="mod">
          <ac:chgData name="Johnson, Chad" userId="29e26967-ee32-4210-a1e6-19e5305e9c5f" providerId="ADAL" clId="{1C242FFB-E188-4CE2-89E9-DF171875D7FD}" dt="2020-02-10T16:30:16.629" v="3286" actId="20577"/>
          <ac:spMkLst>
            <pc:docMk/>
            <pc:sldMk cId="945466990" sldId="268"/>
            <ac:spMk id="3" creationId="{52448F3C-7A63-4C73-8B62-45DBE31BE4C4}"/>
          </ac:spMkLst>
        </pc:spChg>
      </pc:sldChg>
      <pc:sldChg chg="modSp add mod">
        <pc:chgData name="Johnson, Chad" userId="29e26967-ee32-4210-a1e6-19e5305e9c5f" providerId="ADAL" clId="{1C242FFB-E188-4CE2-89E9-DF171875D7FD}" dt="2020-02-10T16:40:00.953" v="3867" actId="255"/>
        <pc:sldMkLst>
          <pc:docMk/>
          <pc:sldMk cId="3350224929" sldId="269"/>
        </pc:sldMkLst>
        <pc:spChg chg="mod">
          <ac:chgData name="Johnson, Chad" userId="29e26967-ee32-4210-a1e6-19e5305e9c5f" providerId="ADAL" clId="{1C242FFB-E188-4CE2-89E9-DF171875D7FD}" dt="2020-02-10T16:31:16.778" v="3316" actId="20577"/>
          <ac:spMkLst>
            <pc:docMk/>
            <pc:sldMk cId="3350224929" sldId="269"/>
            <ac:spMk id="2" creationId="{B5B3A678-295D-43AB-8706-5179F1488F0A}"/>
          </ac:spMkLst>
        </pc:spChg>
        <pc:spChg chg="mod">
          <ac:chgData name="Johnson, Chad" userId="29e26967-ee32-4210-a1e6-19e5305e9c5f" providerId="ADAL" clId="{1C242FFB-E188-4CE2-89E9-DF171875D7FD}" dt="2020-02-10T16:40:00.953" v="3867" actId="255"/>
          <ac:spMkLst>
            <pc:docMk/>
            <pc:sldMk cId="3350224929" sldId="269"/>
            <ac:spMk id="3" creationId="{EEDCA4B4-E719-42B5-98D9-5675C020A462}"/>
          </ac:spMkLst>
        </pc:spChg>
      </pc:sldChg>
      <pc:sldChg chg="addSp delSp modSp add mod">
        <pc:chgData name="Johnson, Chad" userId="29e26967-ee32-4210-a1e6-19e5305e9c5f" providerId="ADAL" clId="{1C242FFB-E188-4CE2-89E9-DF171875D7FD}" dt="2020-02-10T16:54:00.802" v="3923" actId="478"/>
        <pc:sldMkLst>
          <pc:docMk/>
          <pc:sldMk cId="1546481348" sldId="270"/>
        </pc:sldMkLst>
        <pc:picChg chg="del">
          <ac:chgData name="Johnson, Chad" userId="29e26967-ee32-4210-a1e6-19e5305e9c5f" providerId="ADAL" clId="{1C242FFB-E188-4CE2-89E9-DF171875D7FD}" dt="2020-02-10T16:54:00.802" v="3923" actId="478"/>
          <ac:picMkLst>
            <pc:docMk/>
            <pc:sldMk cId="1546481348" sldId="270"/>
            <ac:picMk id="4" creationId="{2F7DB9CA-2D2A-4BA0-8600-74CC288228C7}"/>
          </ac:picMkLst>
        </pc:picChg>
        <pc:picChg chg="add mod ord">
          <ac:chgData name="Johnson, Chad" userId="29e26967-ee32-4210-a1e6-19e5305e9c5f" providerId="ADAL" clId="{1C242FFB-E188-4CE2-89E9-DF171875D7FD}" dt="2020-02-10T16:53:59.599" v="3922" actId="167"/>
          <ac:picMkLst>
            <pc:docMk/>
            <pc:sldMk cId="1546481348" sldId="270"/>
            <ac:picMk id="5" creationId="{74B34617-551A-4BF6-89D0-20E8D78D56D2}"/>
          </ac:picMkLst>
        </pc:picChg>
      </pc:sldChg>
      <pc:sldChg chg="addSp delSp modSp add mod">
        <pc:chgData name="Johnson, Chad" userId="29e26967-ee32-4210-a1e6-19e5305e9c5f" providerId="ADAL" clId="{1C242FFB-E188-4CE2-89E9-DF171875D7FD}" dt="2020-02-10T16:54:33.058" v="3931" actId="478"/>
        <pc:sldMkLst>
          <pc:docMk/>
          <pc:sldMk cId="1683242185" sldId="271"/>
        </pc:sldMkLst>
        <pc:picChg chg="add mod ord">
          <ac:chgData name="Johnson, Chad" userId="29e26967-ee32-4210-a1e6-19e5305e9c5f" providerId="ADAL" clId="{1C242FFB-E188-4CE2-89E9-DF171875D7FD}" dt="2020-02-10T16:54:31.014" v="3930" actId="167"/>
          <ac:picMkLst>
            <pc:docMk/>
            <pc:sldMk cId="1683242185" sldId="271"/>
            <ac:picMk id="4" creationId="{23984FD0-BA83-4A41-9602-22CC9696073E}"/>
          </ac:picMkLst>
        </pc:picChg>
        <pc:picChg chg="del">
          <ac:chgData name="Johnson, Chad" userId="29e26967-ee32-4210-a1e6-19e5305e9c5f" providerId="ADAL" clId="{1C242FFB-E188-4CE2-89E9-DF171875D7FD}" dt="2020-02-10T16:54:33.058" v="3931" actId="478"/>
          <ac:picMkLst>
            <pc:docMk/>
            <pc:sldMk cId="1683242185" sldId="271"/>
            <ac:picMk id="5" creationId="{74B34617-551A-4BF6-89D0-20E8D78D56D2}"/>
          </ac:picMkLst>
        </pc:picChg>
      </pc:sldChg>
      <pc:sldChg chg="addSp delSp modSp add">
        <pc:chgData name="Johnson, Chad" userId="29e26967-ee32-4210-a1e6-19e5305e9c5f" providerId="ADAL" clId="{1C242FFB-E188-4CE2-89E9-DF171875D7FD}" dt="2020-02-10T17:32:48.343" v="4466" actId="478"/>
        <pc:sldMkLst>
          <pc:docMk/>
          <pc:sldMk cId="1838327918" sldId="272"/>
        </pc:sldMkLst>
        <pc:spChg chg="del">
          <ac:chgData name="Johnson, Chad" userId="29e26967-ee32-4210-a1e6-19e5305e9c5f" providerId="ADAL" clId="{1C242FFB-E188-4CE2-89E9-DF171875D7FD}" dt="2020-02-10T17:30:38.688" v="4446"/>
          <ac:spMkLst>
            <pc:docMk/>
            <pc:sldMk cId="1838327918" sldId="272"/>
            <ac:spMk id="2" creationId="{58DE30C2-E6BA-4DA5-8A12-B43A97CF0598}"/>
          </ac:spMkLst>
        </pc:spChg>
        <pc:spChg chg="del">
          <ac:chgData name="Johnson, Chad" userId="29e26967-ee32-4210-a1e6-19e5305e9c5f" providerId="ADAL" clId="{1C242FFB-E188-4CE2-89E9-DF171875D7FD}" dt="2020-02-10T17:30:38.688" v="4446"/>
          <ac:spMkLst>
            <pc:docMk/>
            <pc:sldMk cId="1838327918" sldId="272"/>
            <ac:spMk id="3" creationId="{455BC55A-17E5-48F1-9200-B657ED59BDF4}"/>
          </ac:spMkLst>
        </pc:spChg>
        <pc:picChg chg="add del mod">
          <ac:chgData name="Johnson, Chad" userId="29e26967-ee32-4210-a1e6-19e5305e9c5f" providerId="ADAL" clId="{1C242FFB-E188-4CE2-89E9-DF171875D7FD}" dt="2020-02-10T17:30:57.056" v="4450" actId="478"/>
          <ac:picMkLst>
            <pc:docMk/>
            <pc:sldMk cId="1838327918" sldId="272"/>
            <ac:picMk id="2050" creationId="{66717480-9366-4AB7-82CA-5D205D3DEFD1}"/>
          </ac:picMkLst>
        </pc:picChg>
        <pc:picChg chg="add mod">
          <ac:chgData name="Johnson, Chad" userId="29e26967-ee32-4210-a1e6-19e5305e9c5f" providerId="ADAL" clId="{1C242FFB-E188-4CE2-89E9-DF171875D7FD}" dt="2020-02-10T17:31:36.072" v="4455" actId="1076"/>
          <ac:picMkLst>
            <pc:docMk/>
            <pc:sldMk cId="1838327918" sldId="272"/>
            <ac:picMk id="2052" creationId="{9C66E307-5E27-49F1-AC7A-53ED6623C3A5}"/>
          </ac:picMkLst>
        </pc:picChg>
        <pc:picChg chg="add mod">
          <ac:chgData name="Johnson, Chad" userId="29e26967-ee32-4210-a1e6-19e5305e9c5f" providerId="ADAL" clId="{1C242FFB-E188-4CE2-89E9-DF171875D7FD}" dt="2020-02-10T17:32:17.681" v="4462" actId="1076"/>
          <ac:picMkLst>
            <pc:docMk/>
            <pc:sldMk cId="1838327918" sldId="272"/>
            <ac:picMk id="2054" creationId="{1AA3DA2D-2C51-4A93-9933-5499777EE197}"/>
          </ac:picMkLst>
        </pc:picChg>
        <pc:picChg chg="add mod">
          <ac:chgData name="Johnson, Chad" userId="29e26967-ee32-4210-a1e6-19e5305e9c5f" providerId="ADAL" clId="{1C242FFB-E188-4CE2-89E9-DF171875D7FD}" dt="2020-02-10T17:32:10.727" v="4461" actId="1076"/>
          <ac:picMkLst>
            <pc:docMk/>
            <pc:sldMk cId="1838327918" sldId="272"/>
            <ac:picMk id="2056" creationId="{BF43F663-8227-4761-BB66-85C0D9BA7DEE}"/>
          </ac:picMkLst>
        </pc:picChg>
        <pc:picChg chg="add mod">
          <ac:chgData name="Johnson, Chad" userId="29e26967-ee32-4210-a1e6-19e5305e9c5f" providerId="ADAL" clId="{1C242FFB-E188-4CE2-89E9-DF171875D7FD}" dt="2020-02-10T17:32:17.681" v="4462" actId="1076"/>
          <ac:picMkLst>
            <pc:docMk/>
            <pc:sldMk cId="1838327918" sldId="272"/>
            <ac:picMk id="2058" creationId="{5816D9C5-101D-405C-BDBF-F0E8CA84347D}"/>
          </ac:picMkLst>
        </pc:picChg>
        <pc:picChg chg="add del mod">
          <ac:chgData name="Johnson, Chad" userId="29e26967-ee32-4210-a1e6-19e5305e9c5f" providerId="ADAL" clId="{1C242FFB-E188-4CE2-89E9-DF171875D7FD}" dt="2020-02-10T17:32:48.343" v="4466" actId="478"/>
          <ac:picMkLst>
            <pc:docMk/>
            <pc:sldMk cId="1838327918" sldId="272"/>
            <ac:picMk id="2060" creationId="{40920A3E-4929-49FC-BDE5-66328973B1F6}"/>
          </ac:picMkLst>
        </pc:picChg>
      </pc:sldChg>
      <pc:sldChg chg="modSp add mod">
        <pc:chgData name="Johnson, Chad" userId="29e26967-ee32-4210-a1e6-19e5305e9c5f" providerId="ADAL" clId="{1C242FFB-E188-4CE2-89E9-DF171875D7FD}" dt="2020-02-10T17:40:16.815" v="5203" actId="20577"/>
        <pc:sldMkLst>
          <pc:docMk/>
          <pc:sldMk cId="1409555481" sldId="273"/>
        </pc:sldMkLst>
        <pc:spChg chg="mod">
          <ac:chgData name="Johnson, Chad" userId="29e26967-ee32-4210-a1e6-19e5305e9c5f" providerId="ADAL" clId="{1C242FFB-E188-4CE2-89E9-DF171875D7FD}" dt="2020-02-10T17:35:35.056" v="4500" actId="20577"/>
          <ac:spMkLst>
            <pc:docMk/>
            <pc:sldMk cId="1409555481" sldId="273"/>
            <ac:spMk id="2" creationId="{569ECC90-1C5B-40C9-B2A8-3588C05FBD0C}"/>
          </ac:spMkLst>
        </pc:spChg>
        <pc:spChg chg="mod">
          <ac:chgData name="Johnson, Chad" userId="29e26967-ee32-4210-a1e6-19e5305e9c5f" providerId="ADAL" clId="{1C242FFB-E188-4CE2-89E9-DF171875D7FD}" dt="2020-02-10T17:40:16.815" v="5203" actId="20577"/>
          <ac:spMkLst>
            <pc:docMk/>
            <pc:sldMk cId="1409555481" sldId="273"/>
            <ac:spMk id="3" creationId="{2F7075E1-459A-45BF-BF6A-8407B3C06F6F}"/>
          </ac:spMkLst>
        </pc:spChg>
      </pc:sldChg>
      <pc:sldChg chg="modSp add del mod">
        <pc:chgData name="Johnson, Chad" userId="29e26967-ee32-4210-a1e6-19e5305e9c5f" providerId="ADAL" clId="{1C242FFB-E188-4CE2-89E9-DF171875D7FD}" dt="2020-02-10T17:52:35.044" v="5429" actId="2696"/>
        <pc:sldMkLst>
          <pc:docMk/>
          <pc:sldMk cId="775086879" sldId="274"/>
        </pc:sldMkLst>
        <pc:spChg chg="mod">
          <ac:chgData name="Johnson, Chad" userId="29e26967-ee32-4210-a1e6-19e5305e9c5f" providerId="ADAL" clId="{1C242FFB-E188-4CE2-89E9-DF171875D7FD}" dt="2020-02-10T17:40:33.871" v="5219" actId="20577"/>
          <ac:spMkLst>
            <pc:docMk/>
            <pc:sldMk cId="775086879" sldId="274"/>
            <ac:spMk id="2" creationId="{FFF95B01-E010-45BB-A966-87B5EF7975F8}"/>
          </ac:spMkLst>
        </pc:spChg>
        <pc:spChg chg="mod">
          <ac:chgData name="Johnson, Chad" userId="29e26967-ee32-4210-a1e6-19e5305e9c5f" providerId="ADAL" clId="{1C242FFB-E188-4CE2-89E9-DF171875D7FD}" dt="2020-02-10T17:42:15.863" v="5428" actId="20577"/>
          <ac:spMkLst>
            <pc:docMk/>
            <pc:sldMk cId="775086879" sldId="274"/>
            <ac:spMk id="3" creationId="{B135A35A-43BB-4C24-AA4F-488A45C41B75}"/>
          </ac:spMkLst>
        </pc:spChg>
      </pc:sldChg>
      <pc:sldChg chg="addSp delSp modSp add mod setBg">
        <pc:chgData name="Johnson, Chad" userId="29e26967-ee32-4210-a1e6-19e5305e9c5f" providerId="ADAL" clId="{1C242FFB-E188-4CE2-89E9-DF171875D7FD}" dt="2020-02-10T18:11:34.309" v="5460" actId="1076"/>
        <pc:sldMkLst>
          <pc:docMk/>
          <pc:sldMk cId="1398859455" sldId="274"/>
        </pc:sldMkLst>
        <pc:spChg chg="mod">
          <ac:chgData name="Johnson, Chad" userId="29e26967-ee32-4210-a1e6-19e5305e9c5f" providerId="ADAL" clId="{1C242FFB-E188-4CE2-89E9-DF171875D7FD}" dt="2020-02-10T18:11:27.764" v="5459" actId="14100"/>
          <ac:spMkLst>
            <pc:docMk/>
            <pc:sldMk cId="1398859455" sldId="274"/>
            <ac:spMk id="2" creationId="{1435FEEA-188C-4A56-9C25-436E0BF80B8B}"/>
          </ac:spMkLst>
        </pc:spChg>
        <pc:spChg chg="del">
          <ac:chgData name="Johnson, Chad" userId="29e26967-ee32-4210-a1e6-19e5305e9c5f" providerId="ADAL" clId="{1C242FFB-E188-4CE2-89E9-DF171875D7FD}" dt="2020-02-10T18:09:20.509" v="5444"/>
          <ac:spMkLst>
            <pc:docMk/>
            <pc:sldMk cId="1398859455" sldId="274"/>
            <ac:spMk id="3" creationId="{C4476082-1475-416E-BD22-C1CBBD89D8E7}"/>
          </ac:spMkLst>
        </pc:spChg>
        <pc:spChg chg="add del mod">
          <ac:chgData name="Johnson, Chad" userId="29e26967-ee32-4210-a1e6-19e5305e9c5f" providerId="ADAL" clId="{1C242FFB-E188-4CE2-89E9-DF171875D7FD}" dt="2020-02-10T18:09:33.866" v="5446"/>
          <ac:spMkLst>
            <pc:docMk/>
            <pc:sldMk cId="1398859455" sldId="274"/>
            <ac:spMk id="4" creationId="{66630336-D1AD-4DE9-BF12-1F2094EEB306}"/>
          </ac:spMkLst>
        </pc:spChg>
        <pc:picChg chg="add del">
          <ac:chgData name="Johnson, Chad" userId="29e26967-ee32-4210-a1e6-19e5305e9c5f" providerId="ADAL" clId="{1C242FFB-E188-4CE2-89E9-DF171875D7FD}" dt="2020-02-10T18:09:32.687" v="5445" actId="478"/>
          <ac:picMkLst>
            <pc:docMk/>
            <pc:sldMk cId="1398859455" sldId="274"/>
            <ac:picMk id="3074" creationId="{32613BA3-6CE4-4F15-95FC-6F63D36702D4}"/>
          </ac:picMkLst>
        </pc:picChg>
        <pc:picChg chg="add mod">
          <ac:chgData name="Johnson, Chad" userId="29e26967-ee32-4210-a1e6-19e5305e9c5f" providerId="ADAL" clId="{1C242FFB-E188-4CE2-89E9-DF171875D7FD}" dt="2020-02-10T18:11:34.309" v="5460" actId="1076"/>
          <ac:picMkLst>
            <pc:docMk/>
            <pc:sldMk cId="1398859455" sldId="274"/>
            <ac:picMk id="3076" creationId="{0D052817-725E-4C76-8460-11F6CFF39B6D}"/>
          </ac:picMkLst>
        </pc:picChg>
      </pc:sldChg>
      <pc:sldChg chg="modSp add mod">
        <pc:chgData name="Johnson, Chad" userId="29e26967-ee32-4210-a1e6-19e5305e9c5f" providerId="ADAL" clId="{1C242FFB-E188-4CE2-89E9-DF171875D7FD}" dt="2020-02-10T18:18:05.413" v="5723" actId="20577"/>
        <pc:sldMkLst>
          <pc:docMk/>
          <pc:sldMk cId="912439679" sldId="275"/>
        </pc:sldMkLst>
        <pc:spChg chg="mod">
          <ac:chgData name="Johnson, Chad" userId="29e26967-ee32-4210-a1e6-19e5305e9c5f" providerId="ADAL" clId="{1C242FFB-E188-4CE2-89E9-DF171875D7FD}" dt="2020-02-10T18:18:05.413" v="5723" actId="20577"/>
          <ac:spMkLst>
            <pc:docMk/>
            <pc:sldMk cId="912439679" sldId="275"/>
            <ac:spMk id="2" creationId="{BFFC3C01-5DD7-406D-AC87-6DB6F1D5DCE8}"/>
          </ac:spMkLst>
        </pc:spChg>
        <pc:spChg chg="mod">
          <ac:chgData name="Johnson, Chad" userId="29e26967-ee32-4210-a1e6-19e5305e9c5f" providerId="ADAL" clId="{1C242FFB-E188-4CE2-89E9-DF171875D7FD}" dt="2020-02-10T18:16:03.513" v="5692" actId="27636"/>
          <ac:spMkLst>
            <pc:docMk/>
            <pc:sldMk cId="912439679" sldId="275"/>
            <ac:spMk id="3" creationId="{41E81DEC-3618-4523-A379-F436434E805B}"/>
          </ac:spMkLst>
        </pc:spChg>
      </pc:sldChg>
      <pc:sldChg chg="modSp add mod">
        <pc:chgData name="Johnson, Chad" userId="29e26967-ee32-4210-a1e6-19e5305e9c5f" providerId="ADAL" clId="{1C242FFB-E188-4CE2-89E9-DF171875D7FD}" dt="2020-02-10T18:21:43.110" v="5785" actId="6549"/>
        <pc:sldMkLst>
          <pc:docMk/>
          <pc:sldMk cId="3498979847" sldId="276"/>
        </pc:sldMkLst>
        <pc:spChg chg="mod">
          <ac:chgData name="Johnson, Chad" userId="29e26967-ee32-4210-a1e6-19e5305e9c5f" providerId="ADAL" clId="{1C242FFB-E188-4CE2-89E9-DF171875D7FD}" dt="2020-02-10T18:21:03.069" v="5777" actId="20577"/>
          <ac:spMkLst>
            <pc:docMk/>
            <pc:sldMk cId="3498979847" sldId="276"/>
            <ac:spMk id="2" creationId="{E74EF51E-93CA-41CF-9035-846A994664B8}"/>
          </ac:spMkLst>
        </pc:spChg>
        <pc:spChg chg="mod">
          <ac:chgData name="Johnson, Chad" userId="29e26967-ee32-4210-a1e6-19e5305e9c5f" providerId="ADAL" clId="{1C242FFB-E188-4CE2-89E9-DF171875D7FD}" dt="2020-02-10T18:21:43.110" v="5785" actId="6549"/>
          <ac:spMkLst>
            <pc:docMk/>
            <pc:sldMk cId="3498979847" sldId="276"/>
            <ac:spMk id="3" creationId="{85FC0FD4-7979-4F47-9FF1-393DB273F6C5}"/>
          </ac:spMkLst>
        </pc:spChg>
      </pc:sldChg>
      <pc:sldChg chg="modSp add mod">
        <pc:chgData name="Johnson, Chad" userId="29e26967-ee32-4210-a1e6-19e5305e9c5f" providerId="ADAL" clId="{1C242FFB-E188-4CE2-89E9-DF171875D7FD}" dt="2020-02-10T18:32:55.469" v="5828" actId="20577"/>
        <pc:sldMkLst>
          <pc:docMk/>
          <pc:sldMk cId="2716475394" sldId="277"/>
        </pc:sldMkLst>
        <pc:spChg chg="mod">
          <ac:chgData name="Johnson, Chad" userId="29e26967-ee32-4210-a1e6-19e5305e9c5f" providerId="ADAL" clId="{1C242FFB-E188-4CE2-89E9-DF171875D7FD}" dt="2020-02-10T18:31:30.077" v="5811" actId="20577"/>
          <ac:spMkLst>
            <pc:docMk/>
            <pc:sldMk cId="2716475394" sldId="277"/>
            <ac:spMk id="2" creationId="{7F06817D-EAD1-473E-A83B-C0C7423994D1}"/>
          </ac:spMkLst>
        </pc:spChg>
        <pc:spChg chg="mod">
          <ac:chgData name="Johnson, Chad" userId="29e26967-ee32-4210-a1e6-19e5305e9c5f" providerId="ADAL" clId="{1C242FFB-E188-4CE2-89E9-DF171875D7FD}" dt="2020-02-10T18:32:55.469" v="5828" actId="20577"/>
          <ac:spMkLst>
            <pc:docMk/>
            <pc:sldMk cId="2716475394" sldId="277"/>
            <ac:spMk id="3" creationId="{C7935E46-4872-4E2E-A02C-AF75EE3B85E2}"/>
          </ac:spMkLst>
        </pc:spChg>
      </pc:sldChg>
      <pc:sldChg chg="modSp add mod">
        <pc:chgData name="Johnson, Chad" userId="29e26967-ee32-4210-a1e6-19e5305e9c5f" providerId="ADAL" clId="{1C242FFB-E188-4CE2-89E9-DF171875D7FD}" dt="2020-02-10T18:34:32.174" v="5900" actId="6549"/>
        <pc:sldMkLst>
          <pc:docMk/>
          <pc:sldMk cId="4262472330" sldId="278"/>
        </pc:sldMkLst>
        <pc:spChg chg="mod">
          <ac:chgData name="Johnson, Chad" userId="29e26967-ee32-4210-a1e6-19e5305e9c5f" providerId="ADAL" clId="{1C242FFB-E188-4CE2-89E9-DF171875D7FD}" dt="2020-02-10T18:34:32.174" v="5900" actId="6549"/>
          <ac:spMkLst>
            <pc:docMk/>
            <pc:sldMk cId="4262472330" sldId="278"/>
            <ac:spMk id="3" creationId="{C7935E46-4872-4E2E-A02C-AF75EE3B85E2}"/>
          </ac:spMkLst>
        </pc:spChg>
      </pc:sldChg>
      <pc:sldChg chg="del">
        <pc:chgData name="Johnson, Chad" userId="29e26967-ee32-4210-a1e6-19e5305e9c5f" providerId="ADAL" clId="{1C242FFB-E188-4CE2-89E9-DF171875D7FD}" dt="2020-02-10T14:36:00.300" v="41" actId="47"/>
        <pc:sldMkLst>
          <pc:docMk/>
          <pc:sldMk cId="1380871736" sldId="292"/>
        </pc:sldMkLst>
      </pc:sldChg>
      <pc:sldChg chg="del">
        <pc:chgData name="Johnson, Chad" userId="29e26967-ee32-4210-a1e6-19e5305e9c5f" providerId="ADAL" clId="{1C242FFB-E188-4CE2-89E9-DF171875D7FD}" dt="2020-02-10T14:36:00.300" v="41" actId="47"/>
        <pc:sldMkLst>
          <pc:docMk/>
          <pc:sldMk cId="2839199843" sldId="299"/>
        </pc:sldMkLst>
      </pc:sldChg>
      <pc:sldChg chg="del">
        <pc:chgData name="Johnson, Chad" userId="29e26967-ee32-4210-a1e6-19e5305e9c5f" providerId="ADAL" clId="{1C242FFB-E188-4CE2-89E9-DF171875D7FD}" dt="2020-02-10T14:36:00.300" v="41" actId="47"/>
        <pc:sldMkLst>
          <pc:docMk/>
          <pc:sldMk cId="1392138276" sldId="300"/>
        </pc:sldMkLst>
      </pc:sldChg>
      <pc:sldChg chg="del">
        <pc:chgData name="Johnson, Chad" userId="29e26967-ee32-4210-a1e6-19e5305e9c5f" providerId="ADAL" clId="{1C242FFB-E188-4CE2-89E9-DF171875D7FD}" dt="2020-02-10T14:36:00.300" v="41" actId="47"/>
        <pc:sldMkLst>
          <pc:docMk/>
          <pc:sldMk cId="1863785125" sldId="301"/>
        </pc:sldMkLst>
      </pc:sldChg>
      <pc:sldChg chg="del">
        <pc:chgData name="Johnson, Chad" userId="29e26967-ee32-4210-a1e6-19e5305e9c5f" providerId="ADAL" clId="{1C242FFB-E188-4CE2-89E9-DF171875D7FD}" dt="2020-02-10T14:36:00.300" v="41" actId="47"/>
        <pc:sldMkLst>
          <pc:docMk/>
          <pc:sldMk cId="448561007" sldId="302"/>
        </pc:sldMkLst>
      </pc:sldChg>
      <pc:sldChg chg="del">
        <pc:chgData name="Johnson, Chad" userId="29e26967-ee32-4210-a1e6-19e5305e9c5f" providerId="ADAL" clId="{1C242FFB-E188-4CE2-89E9-DF171875D7FD}" dt="2020-02-10T14:36:00.300" v="41" actId="47"/>
        <pc:sldMkLst>
          <pc:docMk/>
          <pc:sldMk cId="723949380" sldId="303"/>
        </pc:sldMkLst>
      </pc:sldChg>
      <pc:sldChg chg="del">
        <pc:chgData name="Johnson, Chad" userId="29e26967-ee32-4210-a1e6-19e5305e9c5f" providerId="ADAL" clId="{1C242FFB-E188-4CE2-89E9-DF171875D7FD}" dt="2020-02-10T14:36:00.300" v="41" actId="47"/>
        <pc:sldMkLst>
          <pc:docMk/>
          <pc:sldMk cId="44395964" sldId="338"/>
        </pc:sldMkLst>
      </pc:sldChg>
      <pc:sldChg chg="del">
        <pc:chgData name="Johnson, Chad" userId="29e26967-ee32-4210-a1e6-19e5305e9c5f" providerId="ADAL" clId="{1C242FFB-E188-4CE2-89E9-DF171875D7FD}" dt="2020-02-10T14:36:00.300" v="41" actId="47"/>
        <pc:sldMkLst>
          <pc:docMk/>
          <pc:sldMk cId="2070578623" sldId="339"/>
        </pc:sldMkLst>
      </pc:sldChg>
      <pc:sldChg chg="del">
        <pc:chgData name="Johnson, Chad" userId="29e26967-ee32-4210-a1e6-19e5305e9c5f" providerId="ADAL" clId="{1C242FFB-E188-4CE2-89E9-DF171875D7FD}" dt="2020-02-10T14:36:00.300" v="41" actId="47"/>
        <pc:sldMkLst>
          <pc:docMk/>
          <pc:sldMk cId="14393133" sldId="340"/>
        </pc:sldMkLst>
      </pc:sldChg>
      <pc:sldChg chg="del">
        <pc:chgData name="Johnson, Chad" userId="29e26967-ee32-4210-a1e6-19e5305e9c5f" providerId="ADAL" clId="{1C242FFB-E188-4CE2-89E9-DF171875D7FD}" dt="2020-02-10T14:36:00.300" v="41" actId="47"/>
        <pc:sldMkLst>
          <pc:docMk/>
          <pc:sldMk cId="1493605767" sldId="341"/>
        </pc:sldMkLst>
      </pc:sldChg>
      <pc:sldChg chg="del">
        <pc:chgData name="Johnson, Chad" userId="29e26967-ee32-4210-a1e6-19e5305e9c5f" providerId="ADAL" clId="{1C242FFB-E188-4CE2-89E9-DF171875D7FD}" dt="2020-02-10T14:36:00.300" v="41" actId="47"/>
        <pc:sldMkLst>
          <pc:docMk/>
          <pc:sldMk cId="314727050" sldId="342"/>
        </pc:sldMkLst>
      </pc:sldChg>
      <pc:sldChg chg="del">
        <pc:chgData name="Johnson, Chad" userId="29e26967-ee32-4210-a1e6-19e5305e9c5f" providerId="ADAL" clId="{1C242FFB-E188-4CE2-89E9-DF171875D7FD}" dt="2020-02-10T14:36:00.300" v="41" actId="47"/>
        <pc:sldMkLst>
          <pc:docMk/>
          <pc:sldMk cId="3602925391" sldId="343"/>
        </pc:sldMkLst>
      </pc:sldChg>
      <pc:sldChg chg="del">
        <pc:chgData name="Johnson, Chad" userId="29e26967-ee32-4210-a1e6-19e5305e9c5f" providerId="ADAL" clId="{1C242FFB-E188-4CE2-89E9-DF171875D7FD}" dt="2020-02-10T14:36:00.300" v="41" actId="47"/>
        <pc:sldMkLst>
          <pc:docMk/>
          <pc:sldMk cId="2190778995" sldId="344"/>
        </pc:sldMkLst>
      </pc:sldChg>
      <pc:sldChg chg="del">
        <pc:chgData name="Johnson, Chad" userId="29e26967-ee32-4210-a1e6-19e5305e9c5f" providerId="ADAL" clId="{1C242FFB-E188-4CE2-89E9-DF171875D7FD}" dt="2020-02-10T14:36:00.300" v="41" actId="47"/>
        <pc:sldMkLst>
          <pc:docMk/>
          <pc:sldMk cId="1582733341" sldId="345"/>
        </pc:sldMkLst>
      </pc:sldChg>
      <pc:sldChg chg="del">
        <pc:chgData name="Johnson, Chad" userId="29e26967-ee32-4210-a1e6-19e5305e9c5f" providerId="ADAL" clId="{1C242FFB-E188-4CE2-89E9-DF171875D7FD}" dt="2020-02-10T14:36:00.300" v="41" actId="47"/>
        <pc:sldMkLst>
          <pc:docMk/>
          <pc:sldMk cId="1964980057" sldId="346"/>
        </pc:sldMkLst>
      </pc:sldChg>
      <pc:sldChg chg="del">
        <pc:chgData name="Johnson, Chad" userId="29e26967-ee32-4210-a1e6-19e5305e9c5f" providerId="ADAL" clId="{1C242FFB-E188-4CE2-89E9-DF171875D7FD}" dt="2020-02-10T14:36:00.300" v="41" actId="47"/>
        <pc:sldMkLst>
          <pc:docMk/>
          <pc:sldMk cId="1774347452" sldId="347"/>
        </pc:sldMkLst>
      </pc:sldChg>
      <pc:sldChg chg="del">
        <pc:chgData name="Johnson, Chad" userId="29e26967-ee32-4210-a1e6-19e5305e9c5f" providerId="ADAL" clId="{1C242FFB-E188-4CE2-89E9-DF171875D7FD}" dt="2020-02-10T14:36:00.300" v="41" actId="47"/>
        <pc:sldMkLst>
          <pc:docMk/>
          <pc:sldMk cId="3082065248" sldId="348"/>
        </pc:sldMkLst>
      </pc:sldChg>
      <pc:sldChg chg="del">
        <pc:chgData name="Johnson, Chad" userId="29e26967-ee32-4210-a1e6-19e5305e9c5f" providerId="ADAL" clId="{1C242FFB-E188-4CE2-89E9-DF171875D7FD}" dt="2020-02-10T14:36:00.300" v="41" actId="47"/>
        <pc:sldMkLst>
          <pc:docMk/>
          <pc:sldMk cId="962640099" sldId="349"/>
        </pc:sldMkLst>
      </pc:sldChg>
      <pc:sldChg chg="del">
        <pc:chgData name="Johnson, Chad" userId="29e26967-ee32-4210-a1e6-19e5305e9c5f" providerId="ADAL" clId="{1C242FFB-E188-4CE2-89E9-DF171875D7FD}" dt="2020-02-10T14:36:00.300" v="41" actId="47"/>
        <pc:sldMkLst>
          <pc:docMk/>
          <pc:sldMk cId="1313289750" sldId="350"/>
        </pc:sldMkLst>
      </pc:sldChg>
      <pc:sldChg chg="del">
        <pc:chgData name="Johnson, Chad" userId="29e26967-ee32-4210-a1e6-19e5305e9c5f" providerId="ADAL" clId="{1C242FFB-E188-4CE2-89E9-DF171875D7FD}" dt="2020-02-10T14:36:00.300" v="41" actId="47"/>
        <pc:sldMkLst>
          <pc:docMk/>
          <pc:sldMk cId="1874273238" sldId="351"/>
        </pc:sldMkLst>
      </pc:sldChg>
      <pc:sldChg chg="del">
        <pc:chgData name="Johnson, Chad" userId="29e26967-ee32-4210-a1e6-19e5305e9c5f" providerId="ADAL" clId="{1C242FFB-E188-4CE2-89E9-DF171875D7FD}" dt="2020-02-10T14:36:00.300" v="41" actId="47"/>
        <pc:sldMkLst>
          <pc:docMk/>
          <pc:sldMk cId="3229648191" sldId="352"/>
        </pc:sldMkLst>
      </pc:sldChg>
      <pc:sldChg chg="del">
        <pc:chgData name="Johnson, Chad" userId="29e26967-ee32-4210-a1e6-19e5305e9c5f" providerId="ADAL" clId="{1C242FFB-E188-4CE2-89E9-DF171875D7FD}" dt="2020-02-10T14:36:00.300" v="41" actId="47"/>
        <pc:sldMkLst>
          <pc:docMk/>
          <pc:sldMk cId="1624475554" sldId="353"/>
        </pc:sldMkLst>
      </pc:sldChg>
      <pc:sldChg chg="del">
        <pc:chgData name="Johnson, Chad" userId="29e26967-ee32-4210-a1e6-19e5305e9c5f" providerId="ADAL" clId="{1C242FFB-E188-4CE2-89E9-DF171875D7FD}" dt="2020-02-10T14:36:00.300" v="41" actId="47"/>
        <pc:sldMkLst>
          <pc:docMk/>
          <pc:sldMk cId="1657625968" sldId="354"/>
        </pc:sldMkLst>
      </pc:sldChg>
      <pc:sldChg chg="del">
        <pc:chgData name="Johnson, Chad" userId="29e26967-ee32-4210-a1e6-19e5305e9c5f" providerId="ADAL" clId="{1C242FFB-E188-4CE2-89E9-DF171875D7FD}" dt="2020-02-10T14:36:00.300" v="41" actId="47"/>
        <pc:sldMkLst>
          <pc:docMk/>
          <pc:sldMk cId="2549575650" sldId="355"/>
        </pc:sldMkLst>
      </pc:sldChg>
      <pc:sldChg chg="del">
        <pc:chgData name="Johnson, Chad" userId="29e26967-ee32-4210-a1e6-19e5305e9c5f" providerId="ADAL" clId="{1C242FFB-E188-4CE2-89E9-DF171875D7FD}" dt="2020-02-10T14:36:00.300" v="41" actId="47"/>
        <pc:sldMkLst>
          <pc:docMk/>
          <pc:sldMk cId="2832475848" sldId="356"/>
        </pc:sldMkLst>
      </pc:sldChg>
      <pc:sldChg chg="del">
        <pc:chgData name="Johnson, Chad" userId="29e26967-ee32-4210-a1e6-19e5305e9c5f" providerId="ADAL" clId="{1C242FFB-E188-4CE2-89E9-DF171875D7FD}" dt="2020-02-10T14:36:00.300" v="41" actId="47"/>
        <pc:sldMkLst>
          <pc:docMk/>
          <pc:sldMk cId="1360595555" sldId="357"/>
        </pc:sldMkLst>
      </pc:sldChg>
      <pc:sldChg chg="del">
        <pc:chgData name="Johnson, Chad" userId="29e26967-ee32-4210-a1e6-19e5305e9c5f" providerId="ADAL" clId="{1C242FFB-E188-4CE2-89E9-DF171875D7FD}" dt="2020-02-10T14:36:00.300" v="41" actId="47"/>
        <pc:sldMkLst>
          <pc:docMk/>
          <pc:sldMk cId="1767499191" sldId="358"/>
        </pc:sldMkLst>
      </pc:sldChg>
      <pc:sldChg chg="del">
        <pc:chgData name="Johnson, Chad" userId="29e26967-ee32-4210-a1e6-19e5305e9c5f" providerId="ADAL" clId="{1C242FFB-E188-4CE2-89E9-DF171875D7FD}" dt="2020-02-10T14:36:00.300" v="41" actId="47"/>
        <pc:sldMkLst>
          <pc:docMk/>
          <pc:sldMk cId="1802657357" sldId="359"/>
        </pc:sldMkLst>
      </pc:sldChg>
      <pc:sldChg chg="del">
        <pc:chgData name="Johnson, Chad" userId="29e26967-ee32-4210-a1e6-19e5305e9c5f" providerId="ADAL" clId="{1C242FFB-E188-4CE2-89E9-DF171875D7FD}" dt="2020-02-10T14:36:00.300" v="41" actId="47"/>
        <pc:sldMkLst>
          <pc:docMk/>
          <pc:sldMk cId="3662174618" sldId="360"/>
        </pc:sldMkLst>
      </pc:sldChg>
      <pc:sldChg chg="del">
        <pc:chgData name="Johnson, Chad" userId="29e26967-ee32-4210-a1e6-19e5305e9c5f" providerId="ADAL" clId="{1C242FFB-E188-4CE2-89E9-DF171875D7FD}" dt="2020-02-10T14:36:00.300" v="41" actId="47"/>
        <pc:sldMkLst>
          <pc:docMk/>
          <pc:sldMk cId="3616269394" sldId="361"/>
        </pc:sldMkLst>
      </pc:sldChg>
      <pc:sldChg chg="del">
        <pc:chgData name="Johnson, Chad" userId="29e26967-ee32-4210-a1e6-19e5305e9c5f" providerId="ADAL" clId="{1C242FFB-E188-4CE2-89E9-DF171875D7FD}" dt="2020-02-10T14:36:00.300" v="41" actId="47"/>
        <pc:sldMkLst>
          <pc:docMk/>
          <pc:sldMk cId="2737171540" sldId="362"/>
        </pc:sldMkLst>
      </pc:sldChg>
      <pc:sldChg chg="del">
        <pc:chgData name="Johnson, Chad" userId="29e26967-ee32-4210-a1e6-19e5305e9c5f" providerId="ADAL" clId="{1C242FFB-E188-4CE2-89E9-DF171875D7FD}" dt="2020-02-10T14:36:00.300" v="41" actId="47"/>
        <pc:sldMkLst>
          <pc:docMk/>
          <pc:sldMk cId="3677927523" sldId="363"/>
        </pc:sldMkLst>
      </pc:sldChg>
      <pc:sldChg chg="del">
        <pc:chgData name="Johnson, Chad" userId="29e26967-ee32-4210-a1e6-19e5305e9c5f" providerId="ADAL" clId="{1C242FFB-E188-4CE2-89E9-DF171875D7FD}" dt="2020-02-10T14:36:00.300" v="41" actId="47"/>
        <pc:sldMkLst>
          <pc:docMk/>
          <pc:sldMk cId="704015081" sldId="364"/>
        </pc:sldMkLst>
      </pc:sldChg>
      <pc:sldChg chg="del">
        <pc:chgData name="Johnson, Chad" userId="29e26967-ee32-4210-a1e6-19e5305e9c5f" providerId="ADAL" clId="{1C242FFB-E188-4CE2-89E9-DF171875D7FD}" dt="2020-02-10T14:36:00.300" v="41" actId="47"/>
        <pc:sldMkLst>
          <pc:docMk/>
          <pc:sldMk cId="964240616" sldId="365"/>
        </pc:sldMkLst>
      </pc:sldChg>
      <pc:sldChg chg="del">
        <pc:chgData name="Johnson, Chad" userId="29e26967-ee32-4210-a1e6-19e5305e9c5f" providerId="ADAL" clId="{1C242FFB-E188-4CE2-89E9-DF171875D7FD}" dt="2020-02-10T14:36:00.300" v="41" actId="47"/>
        <pc:sldMkLst>
          <pc:docMk/>
          <pc:sldMk cId="1232884749" sldId="366"/>
        </pc:sldMkLst>
      </pc:sldChg>
      <pc:sldChg chg="del">
        <pc:chgData name="Johnson, Chad" userId="29e26967-ee32-4210-a1e6-19e5305e9c5f" providerId="ADAL" clId="{1C242FFB-E188-4CE2-89E9-DF171875D7FD}" dt="2020-02-10T14:36:00.300" v="41" actId="47"/>
        <pc:sldMkLst>
          <pc:docMk/>
          <pc:sldMk cId="2569421003" sldId="367"/>
        </pc:sldMkLst>
      </pc:sldChg>
      <pc:sldChg chg="del">
        <pc:chgData name="Johnson, Chad" userId="29e26967-ee32-4210-a1e6-19e5305e9c5f" providerId="ADAL" clId="{1C242FFB-E188-4CE2-89E9-DF171875D7FD}" dt="2020-02-10T14:36:00.300" v="41" actId="47"/>
        <pc:sldMkLst>
          <pc:docMk/>
          <pc:sldMk cId="846410323" sldId="368"/>
        </pc:sldMkLst>
      </pc:sldChg>
      <pc:sldChg chg="del">
        <pc:chgData name="Johnson, Chad" userId="29e26967-ee32-4210-a1e6-19e5305e9c5f" providerId="ADAL" clId="{1C242FFB-E188-4CE2-89E9-DF171875D7FD}" dt="2020-02-10T14:36:00.300" v="41" actId="47"/>
        <pc:sldMkLst>
          <pc:docMk/>
          <pc:sldMk cId="1028813903" sldId="369"/>
        </pc:sldMkLst>
      </pc:sldChg>
    </pc:docChg>
  </pc:docChgLst>
  <pc:docChgLst>
    <pc:chgData name="Johnson, Chad" userId="29e26967-ee32-4210-a1e6-19e5305e9c5f" providerId="ADAL" clId="{CBE0CDD4-9649-4574-ABAE-870E10B403F8}"/>
    <pc:docChg chg="undo custSel addSld delSld modSld sldOrd modSection">
      <pc:chgData name="Johnson, Chad" userId="29e26967-ee32-4210-a1e6-19e5305e9c5f" providerId="ADAL" clId="{CBE0CDD4-9649-4574-ABAE-870E10B403F8}" dt="2021-11-10T18:56:28.541" v="6337" actId="20577"/>
      <pc:docMkLst>
        <pc:docMk/>
      </pc:docMkLst>
      <pc:sldChg chg="modSp mod ord chgLayout">
        <pc:chgData name="Johnson, Chad" userId="29e26967-ee32-4210-a1e6-19e5305e9c5f" providerId="ADAL" clId="{CBE0CDD4-9649-4574-ABAE-870E10B403F8}" dt="2021-11-08T16:01:30.845" v="133"/>
        <pc:sldMkLst>
          <pc:docMk/>
          <pc:sldMk cId="1232548133" sldId="273"/>
        </pc:sldMkLst>
        <pc:spChg chg="mod ord">
          <ac:chgData name="Johnson, Chad" userId="29e26967-ee32-4210-a1e6-19e5305e9c5f" providerId="ADAL" clId="{CBE0CDD4-9649-4574-ABAE-870E10B403F8}" dt="2021-11-08T16:01:23.560" v="131" actId="700"/>
          <ac:spMkLst>
            <pc:docMk/>
            <pc:sldMk cId="1232548133" sldId="273"/>
            <ac:spMk id="2" creationId="{979CE856-DC78-425F-8E9A-1845EF075259}"/>
          </ac:spMkLst>
        </pc:spChg>
        <pc:spChg chg="mod ord">
          <ac:chgData name="Johnson, Chad" userId="29e26967-ee32-4210-a1e6-19e5305e9c5f" providerId="ADAL" clId="{CBE0CDD4-9649-4574-ABAE-870E10B403F8}" dt="2021-11-08T16:01:23.560" v="131" actId="700"/>
          <ac:spMkLst>
            <pc:docMk/>
            <pc:sldMk cId="1232548133" sldId="273"/>
            <ac:spMk id="3" creationId="{22EC4702-8268-48B1-B85A-29A8AE431A44}"/>
          </ac:spMkLst>
        </pc:spChg>
      </pc:sldChg>
      <pc:sldChg chg="modSp mod ord chgLayout">
        <pc:chgData name="Johnson, Chad" userId="29e26967-ee32-4210-a1e6-19e5305e9c5f" providerId="ADAL" clId="{CBE0CDD4-9649-4574-ABAE-870E10B403F8}" dt="2021-11-08T16:33:13.346" v="765" actId="255"/>
        <pc:sldMkLst>
          <pc:docMk/>
          <pc:sldMk cId="213894824" sldId="274"/>
        </pc:sldMkLst>
        <pc:spChg chg="mod ord">
          <ac:chgData name="Johnson, Chad" userId="29e26967-ee32-4210-a1e6-19e5305e9c5f" providerId="ADAL" clId="{CBE0CDD4-9649-4574-ABAE-870E10B403F8}" dt="2021-11-08T16:33:07.998" v="764" actId="700"/>
          <ac:spMkLst>
            <pc:docMk/>
            <pc:sldMk cId="213894824" sldId="274"/>
            <ac:spMk id="2" creationId="{979CE856-DC78-425F-8E9A-1845EF075259}"/>
          </ac:spMkLst>
        </pc:spChg>
        <pc:spChg chg="mod ord">
          <ac:chgData name="Johnson, Chad" userId="29e26967-ee32-4210-a1e6-19e5305e9c5f" providerId="ADAL" clId="{CBE0CDD4-9649-4574-ABAE-870E10B403F8}" dt="2021-11-08T16:33:13.346" v="765" actId="255"/>
          <ac:spMkLst>
            <pc:docMk/>
            <pc:sldMk cId="213894824" sldId="274"/>
            <ac:spMk id="3" creationId="{22EC4702-8268-48B1-B85A-29A8AE431A44}"/>
          </ac:spMkLst>
        </pc:spChg>
      </pc:sldChg>
      <pc:sldChg chg="modSp mod">
        <pc:chgData name="Johnson, Chad" userId="29e26967-ee32-4210-a1e6-19e5305e9c5f" providerId="ADAL" clId="{CBE0CDD4-9649-4574-ABAE-870E10B403F8}" dt="2021-11-09T16:07:07.140" v="4354" actId="20577"/>
        <pc:sldMkLst>
          <pc:docMk/>
          <pc:sldMk cId="3985968840" sldId="275"/>
        </pc:sldMkLst>
        <pc:spChg chg="mod">
          <ac:chgData name="Johnson, Chad" userId="29e26967-ee32-4210-a1e6-19e5305e9c5f" providerId="ADAL" clId="{CBE0CDD4-9649-4574-ABAE-870E10B403F8}" dt="2021-11-09T16:07:07.140" v="4354" actId="20577"/>
          <ac:spMkLst>
            <pc:docMk/>
            <pc:sldMk cId="3985968840" sldId="275"/>
            <ac:spMk id="2" creationId="{00000000-0000-0000-0000-000000000000}"/>
          </ac:spMkLst>
        </pc:spChg>
        <pc:spChg chg="mod">
          <ac:chgData name="Johnson, Chad" userId="29e26967-ee32-4210-a1e6-19e5305e9c5f" providerId="ADAL" clId="{CBE0CDD4-9649-4574-ABAE-870E10B403F8}" dt="2021-11-09T16:06:35.515" v="4334" actId="255"/>
          <ac:spMkLst>
            <pc:docMk/>
            <pc:sldMk cId="3985968840" sldId="275"/>
            <ac:spMk id="3" creationId="{00000000-0000-0000-0000-000000000000}"/>
          </ac:spMkLst>
        </pc:spChg>
      </pc:sldChg>
      <pc:sldChg chg="addSp delSp modSp mod ord modClrScheme chgLayout">
        <pc:chgData name="Johnson, Chad" userId="29e26967-ee32-4210-a1e6-19e5305e9c5f" providerId="ADAL" clId="{CBE0CDD4-9649-4574-ABAE-870E10B403F8}" dt="2021-11-08T18:25:20.136" v="3807" actId="5793"/>
        <pc:sldMkLst>
          <pc:docMk/>
          <pc:sldMk cId="3339078113" sldId="283"/>
        </pc:sldMkLst>
        <pc:spChg chg="mod ord">
          <ac:chgData name="Johnson, Chad" userId="29e26967-ee32-4210-a1e6-19e5305e9c5f" providerId="ADAL" clId="{CBE0CDD4-9649-4574-ABAE-870E10B403F8}" dt="2021-11-08T18:24:06.789" v="3776" actId="700"/>
          <ac:spMkLst>
            <pc:docMk/>
            <pc:sldMk cId="3339078113" sldId="283"/>
            <ac:spMk id="2" creationId="{C44A38D9-7DF2-4CA7-A8B2-56886CDA53C9}"/>
          </ac:spMkLst>
        </pc:spChg>
        <pc:spChg chg="mod ord">
          <ac:chgData name="Johnson, Chad" userId="29e26967-ee32-4210-a1e6-19e5305e9c5f" providerId="ADAL" clId="{CBE0CDD4-9649-4574-ABAE-870E10B403F8}" dt="2021-11-08T18:25:00.191" v="3797" actId="5793"/>
          <ac:spMkLst>
            <pc:docMk/>
            <pc:sldMk cId="3339078113" sldId="283"/>
            <ac:spMk id="3" creationId="{D061CD4E-81C2-493F-8DD6-16692CB9EF48}"/>
          </ac:spMkLst>
        </pc:spChg>
        <pc:spChg chg="del mod">
          <ac:chgData name="Johnson, Chad" userId="29e26967-ee32-4210-a1e6-19e5305e9c5f" providerId="ADAL" clId="{CBE0CDD4-9649-4574-ABAE-870E10B403F8}" dt="2021-11-08T18:24:54.584" v="3796"/>
          <ac:spMkLst>
            <pc:docMk/>
            <pc:sldMk cId="3339078113" sldId="283"/>
            <ac:spMk id="4" creationId="{770A5E46-52E4-47C1-BCFF-51C176E52098}"/>
          </ac:spMkLst>
        </pc:spChg>
        <pc:spChg chg="del mod">
          <ac:chgData name="Johnson, Chad" userId="29e26967-ee32-4210-a1e6-19e5305e9c5f" providerId="ADAL" clId="{CBE0CDD4-9649-4574-ABAE-870E10B403F8}" dt="2021-11-08T18:24:54.584" v="3794"/>
          <ac:spMkLst>
            <pc:docMk/>
            <pc:sldMk cId="3339078113" sldId="283"/>
            <ac:spMk id="5" creationId="{4A90AF2F-58FD-4E86-97AB-C9D2B6AF860C}"/>
          </ac:spMkLst>
        </pc:spChg>
        <pc:spChg chg="add mod ord">
          <ac:chgData name="Johnson, Chad" userId="29e26967-ee32-4210-a1e6-19e5305e9c5f" providerId="ADAL" clId="{CBE0CDD4-9649-4574-ABAE-870E10B403F8}" dt="2021-11-08T18:25:20.136" v="3807" actId="5793"/>
          <ac:spMkLst>
            <pc:docMk/>
            <pc:sldMk cId="3339078113" sldId="283"/>
            <ac:spMk id="6" creationId="{4DD5C18B-FA23-4F1B-9BCE-DE14D8205179}"/>
          </ac:spMkLst>
        </pc:spChg>
      </pc:sldChg>
      <pc:sldChg chg="modSp mod ord chgLayout">
        <pc:chgData name="Johnson, Chad" userId="29e26967-ee32-4210-a1e6-19e5305e9c5f" providerId="ADAL" clId="{CBE0CDD4-9649-4574-ABAE-870E10B403F8}" dt="2021-11-08T18:43:24.124" v="3913"/>
        <pc:sldMkLst>
          <pc:docMk/>
          <pc:sldMk cId="1203657993" sldId="284"/>
        </pc:sldMkLst>
        <pc:spChg chg="mod ord">
          <ac:chgData name="Johnson, Chad" userId="29e26967-ee32-4210-a1e6-19e5305e9c5f" providerId="ADAL" clId="{CBE0CDD4-9649-4574-ABAE-870E10B403F8}" dt="2021-11-08T18:33:59.446" v="3817" actId="700"/>
          <ac:spMkLst>
            <pc:docMk/>
            <pc:sldMk cId="1203657993" sldId="284"/>
            <ac:spMk id="2" creationId="{184B187A-8D0D-49DE-AA14-E304B2AE8229}"/>
          </ac:spMkLst>
        </pc:spChg>
        <pc:spChg chg="mod ord">
          <ac:chgData name="Johnson, Chad" userId="29e26967-ee32-4210-a1e6-19e5305e9c5f" providerId="ADAL" clId="{CBE0CDD4-9649-4574-ABAE-870E10B403F8}" dt="2021-11-08T18:35:24.683" v="3823" actId="255"/>
          <ac:spMkLst>
            <pc:docMk/>
            <pc:sldMk cId="1203657993" sldId="284"/>
            <ac:spMk id="3" creationId="{30D90787-290E-4C35-88B9-26D2CF4720B6}"/>
          </ac:spMkLst>
        </pc:spChg>
      </pc:sldChg>
      <pc:sldChg chg="modSp mod chgLayout">
        <pc:chgData name="Johnson, Chad" userId="29e26967-ee32-4210-a1e6-19e5305e9c5f" providerId="ADAL" clId="{CBE0CDD4-9649-4574-ABAE-870E10B403F8}" dt="2021-11-08T18:33:47.853" v="3816" actId="6549"/>
        <pc:sldMkLst>
          <pc:docMk/>
          <pc:sldMk cId="1543936444" sldId="285"/>
        </pc:sldMkLst>
        <pc:spChg chg="mod ord">
          <ac:chgData name="Johnson, Chad" userId="29e26967-ee32-4210-a1e6-19e5305e9c5f" providerId="ADAL" clId="{CBE0CDD4-9649-4574-ABAE-870E10B403F8}" dt="2021-11-08T18:27:07.471" v="3811" actId="700"/>
          <ac:spMkLst>
            <pc:docMk/>
            <pc:sldMk cId="1543936444" sldId="285"/>
            <ac:spMk id="2" creationId="{184B187A-8D0D-49DE-AA14-E304B2AE8229}"/>
          </ac:spMkLst>
        </pc:spChg>
        <pc:spChg chg="mod ord">
          <ac:chgData name="Johnson, Chad" userId="29e26967-ee32-4210-a1e6-19e5305e9c5f" providerId="ADAL" clId="{CBE0CDD4-9649-4574-ABAE-870E10B403F8}" dt="2021-11-08T18:33:47.853" v="3816" actId="6549"/>
          <ac:spMkLst>
            <pc:docMk/>
            <pc:sldMk cId="1543936444" sldId="285"/>
            <ac:spMk id="3" creationId="{30D90787-290E-4C35-88B9-26D2CF4720B6}"/>
          </ac:spMkLst>
        </pc:spChg>
      </pc:sldChg>
      <pc:sldChg chg="modSp add del mod chgLayout">
        <pc:chgData name="Johnson, Chad" userId="29e26967-ee32-4210-a1e6-19e5305e9c5f" providerId="ADAL" clId="{CBE0CDD4-9649-4574-ABAE-870E10B403F8}" dt="2021-11-08T18:36:51.789" v="3836" actId="20577"/>
        <pc:sldMkLst>
          <pc:docMk/>
          <pc:sldMk cId="2057820808" sldId="286"/>
        </pc:sldMkLst>
        <pc:spChg chg="mod ord">
          <ac:chgData name="Johnson, Chad" userId="29e26967-ee32-4210-a1e6-19e5305e9c5f" providerId="ADAL" clId="{CBE0CDD4-9649-4574-ABAE-870E10B403F8}" dt="2021-11-08T18:35:32.287" v="3824" actId="700"/>
          <ac:spMkLst>
            <pc:docMk/>
            <pc:sldMk cId="2057820808" sldId="286"/>
            <ac:spMk id="2" creationId="{184B187A-8D0D-49DE-AA14-E304B2AE8229}"/>
          </ac:spMkLst>
        </pc:spChg>
        <pc:spChg chg="mod ord">
          <ac:chgData name="Johnson, Chad" userId="29e26967-ee32-4210-a1e6-19e5305e9c5f" providerId="ADAL" clId="{CBE0CDD4-9649-4574-ABAE-870E10B403F8}" dt="2021-11-08T18:36:51.789" v="3836" actId="20577"/>
          <ac:spMkLst>
            <pc:docMk/>
            <pc:sldMk cId="2057820808" sldId="286"/>
            <ac:spMk id="3" creationId="{30D90787-290E-4C35-88B9-26D2CF4720B6}"/>
          </ac:spMkLst>
        </pc:spChg>
      </pc:sldChg>
      <pc:sldChg chg="modSp del mod chgLayout">
        <pc:chgData name="Johnson, Chad" userId="29e26967-ee32-4210-a1e6-19e5305e9c5f" providerId="ADAL" clId="{CBE0CDD4-9649-4574-ABAE-870E10B403F8}" dt="2021-11-08T18:44:12.612" v="3923" actId="2696"/>
        <pc:sldMkLst>
          <pc:docMk/>
          <pc:sldMk cId="586064933" sldId="287"/>
        </pc:sldMkLst>
        <pc:spChg chg="mod ord">
          <ac:chgData name="Johnson, Chad" userId="29e26967-ee32-4210-a1e6-19e5305e9c5f" providerId="ADAL" clId="{CBE0CDD4-9649-4574-ABAE-870E10B403F8}" dt="2021-11-08T18:43:49.902" v="3921" actId="700"/>
          <ac:spMkLst>
            <pc:docMk/>
            <pc:sldMk cId="586064933" sldId="287"/>
            <ac:spMk id="2" creationId="{184B187A-8D0D-49DE-AA14-E304B2AE8229}"/>
          </ac:spMkLst>
        </pc:spChg>
        <pc:spChg chg="mod ord">
          <ac:chgData name="Johnson, Chad" userId="29e26967-ee32-4210-a1e6-19e5305e9c5f" providerId="ADAL" clId="{CBE0CDD4-9649-4574-ABAE-870E10B403F8}" dt="2021-11-08T18:43:49.972" v="3922" actId="27636"/>
          <ac:spMkLst>
            <pc:docMk/>
            <pc:sldMk cId="586064933" sldId="287"/>
            <ac:spMk id="3" creationId="{30D90787-290E-4C35-88B9-26D2CF4720B6}"/>
          </ac:spMkLst>
        </pc:spChg>
      </pc:sldChg>
      <pc:sldChg chg="modSp mod chgLayout">
        <pc:chgData name="Johnson, Chad" userId="29e26967-ee32-4210-a1e6-19e5305e9c5f" providerId="ADAL" clId="{CBE0CDD4-9649-4574-ABAE-870E10B403F8}" dt="2021-11-09T15:56:15.216" v="4035" actId="20577"/>
        <pc:sldMkLst>
          <pc:docMk/>
          <pc:sldMk cId="417271529" sldId="295"/>
        </pc:sldMkLst>
        <pc:spChg chg="mod ord">
          <ac:chgData name="Johnson, Chad" userId="29e26967-ee32-4210-a1e6-19e5305e9c5f" providerId="ADAL" clId="{CBE0CDD4-9649-4574-ABAE-870E10B403F8}" dt="2021-11-09T15:43:56.422" v="3924" actId="700"/>
          <ac:spMkLst>
            <pc:docMk/>
            <pc:sldMk cId="417271529" sldId="295"/>
            <ac:spMk id="2" creationId="{00000000-0000-0000-0000-000000000000}"/>
          </ac:spMkLst>
        </pc:spChg>
        <pc:spChg chg="mod ord">
          <ac:chgData name="Johnson, Chad" userId="29e26967-ee32-4210-a1e6-19e5305e9c5f" providerId="ADAL" clId="{CBE0CDD4-9649-4574-ABAE-870E10B403F8}" dt="2021-11-09T15:56:15.216" v="4035" actId="20577"/>
          <ac:spMkLst>
            <pc:docMk/>
            <pc:sldMk cId="417271529" sldId="295"/>
            <ac:spMk id="3" creationId="{00000000-0000-0000-0000-000000000000}"/>
          </ac:spMkLst>
        </pc:spChg>
      </pc:sldChg>
      <pc:sldChg chg="addSp delSp modSp mod ord setBg modClrScheme chgLayout">
        <pc:chgData name="Johnson, Chad" userId="29e26967-ee32-4210-a1e6-19e5305e9c5f" providerId="ADAL" clId="{CBE0CDD4-9649-4574-ABAE-870E10B403F8}" dt="2021-11-08T17:21:36.593" v="2184" actId="1076"/>
        <pc:sldMkLst>
          <pc:docMk/>
          <pc:sldMk cId="2740246868" sldId="301"/>
        </pc:sldMkLst>
        <pc:spChg chg="mod ord">
          <ac:chgData name="Johnson, Chad" userId="29e26967-ee32-4210-a1e6-19e5305e9c5f" providerId="ADAL" clId="{CBE0CDD4-9649-4574-ABAE-870E10B403F8}" dt="2021-11-08T17:17:19.419" v="2105" actId="27636"/>
          <ac:spMkLst>
            <pc:docMk/>
            <pc:sldMk cId="2740246868" sldId="301"/>
            <ac:spMk id="2" creationId="{00000000-0000-0000-0000-000000000000}"/>
          </ac:spMkLst>
        </pc:spChg>
        <pc:spChg chg="del">
          <ac:chgData name="Johnson, Chad" userId="29e26967-ee32-4210-a1e6-19e5305e9c5f" providerId="ADAL" clId="{CBE0CDD4-9649-4574-ABAE-870E10B403F8}" dt="2021-11-08T17:16:43.525" v="2082" actId="478"/>
          <ac:spMkLst>
            <pc:docMk/>
            <pc:sldMk cId="2740246868" sldId="301"/>
            <ac:spMk id="3" creationId="{2FBD1766-77AD-48D2-87C6-C78C0AF4DE54}"/>
          </ac:spMkLst>
        </pc:spChg>
        <pc:spChg chg="add del mod ord">
          <ac:chgData name="Johnson, Chad" userId="29e26967-ee32-4210-a1e6-19e5305e9c5f" providerId="ADAL" clId="{CBE0CDD4-9649-4574-ABAE-870E10B403F8}" dt="2021-11-08T17:17:24.784" v="2107"/>
          <ac:spMkLst>
            <pc:docMk/>
            <pc:sldMk cId="2740246868" sldId="301"/>
            <ac:spMk id="4" creationId="{D6A0CEC4-E6FB-4CB9-B3C8-BEE9D0395780}"/>
          </ac:spMkLst>
        </pc:spChg>
        <pc:spChg chg="del">
          <ac:chgData name="Johnson, Chad" userId="29e26967-ee32-4210-a1e6-19e5305e9c5f" providerId="ADAL" clId="{CBE0CDD4-9649-4574-ABAE-870E10B403F8}" dt="2021-11-08T17:16:44.701" v="2083" actId="478"/>
          <ac:spMkLst>
            <pc:docMk/>
            <pc:sldMk cId="2740246868" sldId="301"/>
            <ac:spMk id="6" creationId="{00000000-0000-0000-0000-000000000000}"/>
          </ac:spMkLst>
        </pc:spChg>
        <pc:spChg chg="mod">
          <ac:chgData name="Johnson, Chad" userId="29e26967-ee32-4210-a1e6-19e5305e9c5f" providerId="ADAL" clId="{CBE0CDD4-9649-4574-ABAE-870E10B403F8}" dt="2021-11-08T17:21:36.593" v="2184" actId="1076"/>
          <ac:spMkLst>
            <pc:docMk/>
            <pc:sldMk cId="2740246868" sldId="301"/>
            <ac:spMk id="7" creationId="{00000000-0000-0000-0000-000000000000}"/>
          </ac:spMkLst>
        </pc:spChg>
        <pc:spChg chg="mod ord">
          <ac:chgData name="Johnson, Chad" userId="29e26967-ee32-4210-a1e6-19e5305e9c5f" providerId="ADAL" clId="{CBE0CDD4-9649-4574-ABAE-870E10B403F8}" dt="2021-11-08T17:17:19.382" v="2103" actId="700"/>
          <ac:spMkLst>
            <pc:docMk/>
            <pc:sldMk cId="2740246868" sldId="301"/>
            <ac:spMk id="8" creationId="{6294703B-B674-4B1A-B634-F2DD4CE21906}"/>
          </ac:spMkLst>
        </pc:spChg>
        <pc:picChg chg="add mod">
          <ac:chgData name="Johnson, Chad" userId="29e26967-ee32-4210-a1e6-19e5305e9c5f" providerId="ADAL" clId="{CBE0CDD4-9649-4574-ABAE-870E10B403F8}" dt="2021-11-08T17:21:31.787" v="2183" actId="1076"/>
          <ac:picMkLst>
            <pc:docMk/>
            <pc:sldMk cId="2740246868" sldId="301"/>
            <ac:picMk id="9" creationId="{75E09EE6-A6E1-461C-8E57-F04CE8AD3891}"/>
          </ac:picMkLst>
        </pc:picChg>
        <pc:picChg chg="del">
          <ac:chgData name="Johnson, Chad" userId="29e26967-ee32-4210-a1e6-19e5305e9c5f" providerId="ADAL" clId="{CBE0CDD4-9649-4574-ABAE-870E10B403F8}" dt="2021-11-08T17:17:22.766" v="2106" actId="21"/>
          <ac:picMkLst>
            <pc:docMk/>
            <pc:sldMk cId="2740246868" sldId="301"/>
            <ac:picMk id="1026" creationId="{00000000-0000-0000-0000-000000000000}"/>
          </ac:picMkLst>
        </pc:picChg>
      </pc:sldChg>
      <pc:sldChg chg="addSp delSp modSp mod ord setBg modClrScheme chgLayout">
        <pc:chgData name="Johnson, Chad" userId="29e26967-ee32-4210-a1e6-19e5305e9c5f" providerId="ADAL" clId="{CBE0CDD4-9649-4574-ABAE-870E10B403F8}" dt="2021-11-08T17:21:45.398" v="2185" actId="1076"/>
        <pc:sldMkLst>
          <pc:docMk/>
          <pc:sldMk cId="2057142773" sldId="302"/>
        </pc:sldMkLst>
        <pc:spChg chg="add del mod ord">
          <ac:chgData name="Johnson, Chad" userId="29e26967-ee32-4210-a1e6-19e5305e9c5f" providerId="ADAL" clId="{CBE0CDD4-9649-4574-ABAE-870E10B403F8}" dt="2021-11-08T17:18:33.992" v="2127" actId="478"/>
          <ac:spMkLst>
            <pc:docMk/>
            <pc:sldMk cId="2057142773" sldId="302"/>
            <ac:spMk id="2" creationId="{E797FBF0-494A-4BC8-B31E-0E8C4B854EC6}"/>
          </ac:spMkLst>
        </pc:spChg>
        <pc:spChg chg="add del mod ord">
          <ac:chgData name="Johnson, Chad" userId="29e26967-ee32-4210-a1e6-19e5305e9c5f" providerId="ADAL" clId="{CBE0CDD4-9649-4574-ABAE-870E10B403F8}" dt="2021-11-08T17:18:32.029" v="2126"/>
          <ac:spMkLst>
            <pc:docMk/>
            <pc:sldMk cId="2057142773" sldId="302"/>
            <ac:spMk id="3" creationId="{F04F1605-E892-4AC8-A1C2-E63C68F19C2F}"/>
          </ac:spMkLst>
        </pc:spChg>
        <pc:spChg chg="mod ord">
          <ac:chgData name="Johnson, Chad" userId="29e26967-ee32-4210-a1e6-19e5305e9c5f" providerId="ADAL" clId="{CBE0CDD4-9649-4574-ABAE-870E10B403F8}" dt="2021-11-08T17:19:40.926" v="2146" actId="207"/>
          <ac:spMkLst>
            <pc:docMk/>
            <pc:sldMk cId="2057142773" sldId="302"/>
            <ac:spMk id="4" creationId="{00000000-0000-0000-0000-000000000000}"/>
          </ac:spMkLst>
        </pc:spChg>
        <pc:spChg chg="mod ord">
          <ac:chgData name="Johnson, Chad" userId="29e26967-ee32-4210-a1e6-19e5305e9c5f" providerId="ADAL" clId="{CBE0CDD4-9649-4574-ABAE-870E10B403F8}" dt="2021-11-08T17:20:31.497" v="2171" actId="20577"/>
          <ac:spMkLst>
            <pc:docMk/>
            <pc:sldMk cId="2057142773" sldId="302"/>
            <ac:spMk id="6" creationId="{00000000-0000-0000-0000-000000000000}"/>
          </ac:spMkLst>
        </pc:spChg>
        <pc:spChg chg="mod">
          <ac:chgData name="Johnson, Chad" userId="29e26967-ee32-4210-a1e6-19e5305e9c5f" providerId="ADAL" clId="{CBE0CDD4-9649-4574-ABAE-870E10B403F8}" dt="2021-11-08T17:21:45.398" v="2185" actId="1076"/>
          <ac:spMkLst>
            <pc:docMk/>
            <pc:sldMk cId="2057142773" sldId="302"/>
            <ac:spMk id="7" creationId="{00000000-0000-0000-0000-000000000000}"/>
          </ac:spMkLst>
        </pc:spChg>
        <pc:picChg chg="add del">
          <ac:chgData name="Johnson, Chad" userId="29e26967-ee32-4210-a1e6-19e5305e9c5f" providerId="ADAL" clId="{CBE0CDD4-9649-4574-ABAE-870E10B403F8}" dt="2021-11-08T17:18:30.851" v="2125" actId="21"/>
          <ac:picMkLst>
            <pc:docMk/>
            <pc:sldMk cId="2057142773" sldId="302"/>
            <ac:picMk id="5" creationId="{00000000-0000-0000-0000-000000000000}"/>
          </ac:picMkLst>
        </pc:picChg>
        <pc:picChg chg="add del mod">
          <ac:chgData name="Johnson, Chad" userId="29e26967-ee32-4210-a1e6-19e5305e9c5f" providerId="ADAL" clId="{CBE0CDD4-9649-4574-ABAE-870E10B403F8}" dt="2021-11-08T17:18:23.036" v="2122"/>
          <ac:picMkLst>
            <pc:docMk/>
            <pc:sldMk cId="2057142773" sldId="302"/>
            <ac:picMk id="8" creationId="{DA0F4F99-A2A0-4FE6-BC90-D1D0C076B696}"/>
          </ac:picMkLst>
        </pc:picChg>
        <pc:picChg chg="add mod">
          <ac:chgData name="Johnson, Chad" userId="29e26967-ee32-4210-a1e6-19e5305e9c5f" providerId="ADAL" clId="{CBE0CDD4-9649-4574-ABAE-870E10B403F8}" dt="2021-11-08T17:20:38.606" v="2172" actId="1076"/>
          <ac:picMkLst>
            <pc:docMk/>
            <pc:sldMk cId="2057142773" sldId="302"/>
            <ac:picMk id="9" creationId="{B69E99F5-9B9E-4B89-B9F7-C09E8D8B4B99}"/>
          </ac:picMkLst>
        </pc:picChg>
      </pc:sldChg>
      <pc:sldChg chg="delSp mod">
        <pc:chgData name="Johnson, Chad" userId="29e26967-ee32-4210-a1e6-19e5305e9c5f" providerId="ADAL" clId="{CBE0CDD4-9649-4574-ABAE-870E10B403F8}" dt="2021-11-09T16:00:09.523" v="4078" actId="478"/>
        <pc:sldMkLst>
          <pc:docMk/>
          <pc:sldMk cId="956942619" sldId="344"/>
        </pc:sldMkLst>
        <pc:spChg chg="del">
          <ac:chgData name="Johnson, Chad" userId="29e26967-ee32-4210-a1e6-19e5305e9c5f" providerId="ADAL" clId="{CBE0CDD4-9649-4574-ABAE-870E10B403F8}" dt="2021-11-09T16:00:07.363" v="4077" actId="478"/>
          <ac:spMkLst>
            <pc:docMk/>
            <pc:sldMk cId="956942619" sldId="344"/>
            <ac:spMk id="4" creationId="{ED02692A-052B-4F35-A5F2-2AC94075DBB4}"/>
          </ac:spMkLst>
        </pc:spChg>
        <pc:spChg chg="del">
          <ac:chgData name="Johnson, Chad" userId="29e26967-ee32-4210-a1e6-19e5305e9c5f" providerId="ADAL" clId="{CBE0CDD4-9649-4574-ABAE-870E10B403F8}" dt="2021-11-09T16:00:05.196" v="4076" actId="478"/>
          <ac:spMkLst>
            <pc:docMk/>
            <pc:sldMk cId="956942619" sldId="344"/>
            <ac:spMk id="5" creationId="{24037DD3-1418-4333-89E9-A2708173D8CA}"/>
          </ac:spMkLst>
        </pc:spChg>
        <pc:spChg chg="del">
          <ac:chgData name="Johnson, Chad" userId="29e26967-ee32-4210-a1e6-19e5305e9c5f" providerId="ADAL" clId="{CBE0CDD4-9649-4574-ABAE-870E10B403F8}" dt="2021-11-09T16:00:09.523" v="4078" actId="478"/>
          <ac:spMkLst>
            <pc:docMk/>
            <pc:sldMk cId="956942619" sldId="344"/>
            <ac:spMk id="6" creationId="{58D43093-35C5-4C22-B5AE-3AD785162830}"/>
          </ac:spMkLst>
        </pc:spChg>
      </pc:sldChg>
      <pc:sldChg chg="modSp mod chgLayout">
        <pc:chgData name="Johnson, Chad" userId="29e26967-ee32-4210-a1e6-19e5305e9c5f" providerId="ADAL" clId="{CBE0CDD4-9649-4574-ABAE-870E10B403F8}" dt="2021-11-08T16:38:52.673" v="1159" actId="6549"/>
        <pc:sldMkLst>
          <pc:docMk/>
          <pc:sldMk cId="2039406715" sldId="347"/>
        </pc:sldMkLst>
        <pc:spChg chg="mod ord">
          <ac:chgData name="Johnson, Chad" userId="29e26967-ee32-4210-a1e6-19e5305e9c5f" providerId="ADAL" clId="{CBE0CDD4-9649-4574-ABAE-870E10B403F8}" dt="2021-11-08T16:00:26.803" v="129" actId="700"/>
          <ac:spMkLst>
            <pc:docMk/>
            <pc:sldMk cId="2039406715" sldId="347"/>
            <ac:spMk id="2" creationId="{979CE856-DC78-425F-8E9A-1845EF075259}"/>
          </ac:spMkLst>
        </pc:spChg>
        <pc:spChg chg="mod ord">
          <ac:chgData name="Johnson, Chad" userId="29e26967-ee32-4210-a1e6-19e5305e9c5f" providerId="ADAL" clId="{CBE0CDD4-9649-4574-ABAE-870E10B403F8}" dt="2021-11-08T16:38:52.673" v="1159" actId="6549"/>
          <ac:spMkLst>
            <pc:docMk/>
            <pc:sldMk cId="2039406715" sldId="347"/>
            <ac:spMk id="3" creationId="{22EC4702-8268-48B1-B85A-29A8AE431A44}"/>
          </ac:spMkLst>
        </pc:spChg>
      </pc:sldChg>
      <pc:sldChg chg="addSp delSp modSp mod modClrScheme modAnim chgLayout">
        <pc:chgData name="Johnson, Chad" userId="29e26967-ee32-4210-a1e6-19e5305e9c5f" providerId="ADAL" clId="{CBE0CDD4-9649-4574-ABAE-870E10B403F8}" dt="2021-11-09T16:46:34.649" v="4725" actId="14100"/>
        <pc:sldMkLst>
          <pc:docMk/>
          <pc:sldMk cId="2117987747" sldId="349"/>
        </pc:sldMkLst>
        <pc:spChg chg="mod ord">
          <ac:chgData name="Johnson, Chad" userId="29e26967-ee32-4210-a1e6-19e5305e9c5f" providerId="ADAL" clId="{CBE0CDD4-9649-4574-ABAE-870E10B403F8}" dt="2021-11-09T16:11:46.938" v="4498" actId="700"/>
          <ac:spMkLst>
            <pc:docMk/>
            <pc:sldMk cId="2117987747" sldId="349"/>
            <ac:spMk id="2" creationId="{63E12A01-35DD-4D39-B488-86B758352DD1}"/>
          </ac:spMkLst>
        </pc:spChg>
        <pc:spChg chg="mod ord">
          <ac:chgData name="Johnson, Chad" userId="29e26967-ee32-4210-a1e6-19e5305e9c5f" providerId="ADAL" clId="{CBE0CDD4-9649-4574-ABAE-870E10B403F8}" dt="2021-11-09T16:46:34.649" v="4725" actId="14100"/>
          <ac:spMkLst>
            <pc:docMk/>
            <pc:sldMk cId="2117987747" sldId="349"/>
            <ac:spMk id="3" creationId="{F60DD246-DD65-4AF7-ABFD-F60B6AAAD234}"/>
          </ac:spMkLst>
        </pc:spChg>
        <pc:spChg chg="del mod ord">
          <ac:chgData name="Johnson, Chad" userId="29e26967-ee32-4210-a1e6-19e5305e9c5f" providerId="ADAL" clId="{CBE0CDD4-9649-4574-ABAE-870E10B403F8}" dt="2021-11-09T16:12:18.821" v="4510" actId="478"/>
          <ac:spMkLst>
            <pc:docMk/>
            <pc:sldMk cId="2117987747" sldId="349"/>
            <ac:spMk id="4" creationId="{A6A2E0CE-C040-4671-AC02-61FCA31D7A67}"/>
          </ac:spMkLst>
        </pc:spChg>
        <pc:spChg chg="del mod ord">
          <ac:chgData name="Johnson, Chad" userId="29e26967-ee32-4210-a1e6-19e5305e9c5f" providerId="ADAL" clId="{CBE0CDD4-9649-4574-ABAE-870E10B403F8}" dt="2021-11-09T16:12:16.932" v="4509" actId="478"/>
          <ac:spMkLst>
            <pc:docMk/>
            <pc:sldMk cId="2117987747" sldId="349"/>
            <ac:spMk id="5" creationId="{1D9E7295-D56F-46EC-B370-989DCF6F88EC}"/>
          </ac:spMkLst>
        </pc:spChg>
        <pc:spChg chg="del mod ord">
          <ac:chgData name="Johnson, Chad" userId="29e26967-ee32-4210-a1e6-19e5305e9c5f" providerId="ADAL" clId="{CBE0CDD4-9649-4574-ABAE-870E10B403F8}" dt="2021-11-09T16:12:20.804" v="4511" actId="478"/>
          <ac:spMkLst>
            <pc:docMk/>
            <pc:sldMk cId="2117987747" sldId="349"/>
            <ac:spMk id="6" creationId="{C51D74BE-5471-4810-8EB5-236DD2B852A4}"/>
          </ac:spMkLst>
        </pc:spChg>
        <pc:spChg chg="add del mod ord">
          <ac:chgData name="Johnson, Chad" userId="29e26967-ee32-4210-a1e6-19e5305e9c5f" providerId="ADAL" clId="{CBE0CDD4-9649-4574-ABAE-870E10B403F8}" dt="2021-11-09T16:11:51.579" v="4500"/>
          <ac:spMkLst>
            <pc:docMk/>
            <pc:sldMk cId="2117987747" sldId="349"/>
            <ac:spMk id="7" creationId="{5A30D19D-E139-4DD5-8C8F-86FFA00B7CD4}"/>
          </ac:spMkLst>
        </pc:spChg>
        <pc:picChg chg="add mod">
          <ac:chgData name="Johnson, Chad" userId="29e26967-ee32-4210-a1e6-19e5305e9c5f" providerId="ADAL" clId="{CBE0CDD4-9649-4574-ABAE-870E10B403F8}" dt="2021-11-09T16:46:03.393" v="4718" actId="1076"/>
          <ac:picMkLst>
            <pc:docMk/>
            <pc:sldMk cId="2117987747" sldId="349"/>
            <ac:picMk id="10" creationId="{A8255C83-6E34-4075-9800-C86ABA397328}"/>
          </ac:picMkLst>
        </pc:picChg>
        <pc:picChg chg="del">
          <ac:chgData name="Johnson, Chad" userId="29e26967-ee32-4210-a1e6-19e5305e9c5f" providerId="ADAL" clId="{CBE0CDD4-9649-4574-ABAE-870E10B403F8}" dt="2021-11-09T16:11:50.599" v="4499" actId="21"/>
          <ac:picMkLst>
            <pc:docMk/>
            <pc:sldMk cId="2117987747" sldId="349"/>
            <ac:picMk id="1028" creationId="{DC804119-ED5A-446C-A15A-2FE39015E90F}"/>
          </ac:picMkLst>
        </pc:picChg>
        <pc:picChg chg="mod">
          <ac:chgData name="Johnson, Chad" userId="29e26967-ee32-4210-a1e6-19e5305e9c5f" providerId="ADAL" clId="{CBE0CDD4-9649-4574-ABAE-870E10B403F8}" dt="2021-11-09T16:46:03.393" v="4718" actId="1076"/>
          <ac:picMkLst>
            <pc:docMk/>
            <pc:sldMk cId="2117987747" sldId="349"/>
            <ac:picMk id="1030" creationId="{A8FD624D-97E1-44EA-8DF4-5B51A5E5639E}"/>
          </ac:picMkLst>
        </pc:picChg>
      </pc:sldChg>
      <pc:sldChg chg="delSp modSp del mod">
        <pc:chgData name="Johnson, Chad" userId="29e26967-ee32-4210-a1e6-19e5305e9c5f" providerId="ADAL" clId="{CBE0CDD4-9649-4574-ABAE-870E10B403F8}" dt="2021-11-09T16:46:57.918" v="4726" actId="2696"/>
        <pc:sldMkLst>
          <pc:docMk/>
          <pc:sldMk cId="2906065538" sldId="350"/>
        </pc:sldMkLst>
        <pc:spChg chg="mod">
          <ac:chgData name="Johnson, Chad" userId="29e26967-ee32-4210-a1e6-19e5305e9c5f" providerId="ADAL" clId="{CBE0CDD4-9649-4574-ABAE-870E10B403F8}" dt="2021-11-09T16:45:25.718" v="4698" actId="21"/>
          <ac:spMkLst>
            <pc:docMk/>
            <pc:sldMk cId="2906065538" sldId="350"/>
            <ac:spMk id="3" creationId="{F60DD246-DD65-4AF7-ABFD-F60B6AAAD234}"/>
          </ac:spMkLst>
        </pc:spChg>
        <pc:spChg chg="del">
          <ac:chgData name="Johnson, Chad" userId="29e26967-ee32-4210-a1e6-19e5305e9c5f" providerId="ADAL" clId="{CBE0CDD4-9649-4574-ABAE-870E10B403F8}" dt="2021-11-09T16:15:58.661" v="4537" actId="478"/>
          <ac:spMkLst>
            <pc:docMk/>
            <pc:sldMk cId="2906065538" sldId="350"/>
            <ac:spMk id="4" creationId="{A6A2E0CE-C040-4671-AC02-61FCA31D7A67}"/>
          </ac:spMkLst>
        </pc:spChg>
        <pc:spChg chg="del">
          <ac:chgData name="Johnson, Chad" userId="29e26967-ee32-4210-a1e6-19e5305e9c5f" providerId="ADAL" clId="{CBE0CDD4-9649-4574-ABAE-870E10B403F8}" dt="2021-11-09T16:15:57.533" v="4536" actId="478"/>
          <ac:spMkLst>
            <pc:docMk/>
            <pc:sldMk cId="2906065538" sldId="350"/>
            <ac:spMk id="5" creationId="{1D9E7295-D56F-46EC-B370-989DCF6F88EC}"/>
          </ac:spMkLst>
        </pc:spChg>
        <pc:spChg chg="del">
          <ac:chgData name="Johnson, Chad" userId="29e26967-ee32-4210-a1e6-19e5305e9c5f" providerId="ADAL" clId="{CBE0CDD4-9649-4574-ABAE-870E10B403F8}" dt="2021-11-09T16:15:59.612" v="4538" actId="478"/>
          <ac:spMkLst>
            <pc:docMk/>
            <pc:sldMk cId="2906065538" sldId="350"/>
            <ac:spMk id="6" creationId="{C51D74BE-5471-4810-8EB5-236DD2B852A4}"/>
          </ac:spMkLst>
        </pc:spChg>
      </pc:sldChg>
      <pc:sldChg chg="delSp modSp mod chgLayout">
        <pc:chgData name="Johnson, Chad" userId="29e26967-ee32-4210-a1e6-19e5305e9c5f" providerId="ADAL" clId="{CBE0CDD4-9649-4574-ABAE-870E10B403F8}" dt="2021-11-09T17:02:36.208" v="5353" actId="20577"/>
        <pc:sldMkLst>
          <pc:docMk/>
          <pc:sldMk cId="2079957942" sldId="351"/>
        </pc:sldMkLst>
        <pc:spChg chg="mod ord">
          <ac:chgData name="Johnson, Chad" userId="29e26967-ee32-4210-a1e6-19e5305e9c5f" providerId="ADAL" clId="{CBE0CDD4-9649-4574-ABAE-870E10B403F8}" dt="2021-11-09T16:16:37.015" v="4540" actId="700"/>
          <ac:spMkLst>
            <pc:docMk/>
            <pc:sldMk cId="2079957942" sldId="351"/>
            <ac:spMk id="2" creationId="{5352B6BB-BF11-4ECB-8C3E-F35CC5F402E8}"/>
          </ac:spMkLst>
        </pc:spChg>
        <pc:spChg chg="mod ord">
          <ac:chgData name="Johnson, Chad" userId="29e26967-ee32-4210-a1e6-19e5305e9c5f" providerId="ADAL" clId="{CBE0CDD4-9649-4574-ABAE-870E10B403F8}" dt="2021-11-09T17:02:36.208" v="5353" actId="20577"/>
          <ac:spMkLst>
            <pc:docMk/>
            <pc:sldMk cId="2079957942" sldId="351"/>
            <ac:spMk id="3" creationId="{1CF89E2C-0C59-4235-8D55-BF5263969814}"/>
          </ac:spMkLst>
        </pc:spChg>
        <pc:spChg chg="del mod ord">
          <ac:chgData name="Johnson, Chad" userId="29e26967-ee32-4210-a1e6-19e5305e9c5f" providerId="ADAL" clId="{CBE0CDD4-9649-4574-ABAE-870E10B403F8}" dt="2021-11-09T16:16:40.048" v="4542" actId="478"/>
          <ac:spMkLst>
            <pc:docMk/>
            <pc:sldMk cId="2079957942" sldId="351"/>
            <ac:spMk id="4" creationId="{61B65E70-2817-4D47-B822-2E603E558AED}"/>
          </ac:spMkLst>
        </pc:spChg>
        <pc:spChg chg="del mod ord">
          <ac:chgData name="Johnson, Chad" userId="29e26967-ee32-4210-a1e6-19e5305e9c5f" providerId="ADAL" clId="{CBE0CDD4-9649-4574-ABAE-870E10B403F8}" dt="2021-11-09T16:16:38.979" v="4541" actId="478"/>
          <ac:spMkLst>
            <pc:docMk/>
            <pc:sldMk cId="2079957942" sldId="351"/>
            <ac:spMk id="5" creationId="{139B88E8-F544-471B-B97D-04222E7C3FB5}"/>
          </ac:spMkLst>
        </pc:spChg>
        <pc:spChg chg="del mod ord">
          <ac:chgData name="Johnson, Chad" userId="29e26967-ee32-4210-a1e6-19e5305e9c5f" providerId="ADAL" clId="{CBE0CDD4-9649-4574-ABAE-870E10B403F8}" dt="2021-11-09T16:16:40.800" v="4543" actId="478"/>
          <ac:spMkLst>
            <pc:docMk/>
            <pc:sldMk cId="2079957942" sldId="351"/>
            <ac:spMk id="6" creationId="{D609751B-A0A3-4CCB-B62B-43B02D7C67C1}"/>
          </ac:spMkLst>
        </pc:spChg>
      </pc:sldChg>
      <pc:sldChg chg="delSp modSp mod chgLayout">
        <pc:chgData name="Johnson, Chad" userId="29e26967-ee32-4210-a1e6-19e5305e9c5f" providerId="ADAL" clId="{CBE0CDD4-9649-4574-ABAE-870E10B403F8}" dt="2021-11-09T16:47:10.539" v="4727" actId="313"/>
        <pc:sldMkLst>
          <pc:docMk/>
          <pc:sldMk cId="2431449830" sldId="352"/>
        </pc:sldMkLst>
        <pc:spChg chg="mod ord">
          <ac:chgData name="Johnson, Chad" userId="29e26967-ee32-4210-a1e6-19e5305e9c5f" providerId="ADAL" clId="{CBE0CDD4-9649-4574-ABAE-870E10B403F8}" dt="2021-11-09T16:09:28.634" v="4358" actId="700"/>
          <ac:spMkLst>
            <pc:docMk/>
            <pc:sldMk cId="2431449830" sldId="352"/>
            <ac:spMk id="2" creationId="{EAD1A1B8-D2AF-4DD9-B169-493CC5DA98E1}"/>
          </ac:spMkLst>
        </pc:spChg>
        <pc:spChg chg="mod ord">
          <ac:chgData name="Johnson, Chad" userId="29e26967-ee32-4210-a1e6-19e5305e9c5f" providerId="ADAL" clId="{CBE0CDD4-9649-4574-ABAE-870E10B403F8}" dt="2021-11-09T16:47:10.539" v="4727" actId="313"/>
          <ac:spMkLst>
            <pc:docMk/>
            <pc:sldMk cId="2431449830" sldId="352"/>
            <ac:spMk id="3" creationId="{E0DF66B8-93A5-4409-AFB6-D4ABDB155939}"/>
          </ac:spMkLst>
        </pc:spChg>
        <pc:spChg chg="del mod ord">
          <ac:chgData name="Johnson, Chad" userId="29e26967-ee32-4210-a1e6-19e5305e9c5f" providerId="ADAL" clId="{CBE0CDD4-9649-4574-ABAE-870E10B403F8}" dt="2021-11-09T16:09:33.135" v="4360" actId="478"/>
          <ac:spMkLst>
            <pc:docMk/>
            <pc:sldMk cId="2431449830" sldId="352"/>
            <ac:spMk id="4" creationId="{2D54E400-69C1-4D48-8199-3F3C017C4D15}"/>
          </ac:spMkLst>
        </pc:spChg>
        <pc:spChg chg="del mod ord">
          <ac:chgData name="Johnson, Chad" userId="29e26967-ee32-4210-a1e6-19e5305e9c5f" providerId="ADAL" clId="{CBE0CDD4-9649-4574-ABAE-870E10B403F8}" dt="2021-11-09T16:09:31.664" v="4359" actId="478"/>
          <ac:spMkLst>
            <pc:docMk/>
            <pc:sldMk cId="2431449830" sldId="352"/>
            <ac:spMk id="5" creationId="{10593328-7765-4ED4-BD13-A0FF37399399}"/>
          </ac:spMkLst>
        </pc:spChg>
        <pc:spChg chg="del mod ord">
          <ac:chgData name="Johnson, Chad" userId="29e26967-ee32-4210-a1e6-19e5305e9c5f" providerId="ADAL" clId="{CBE0CDD4-9649-4574-ABAE-870E10B403F8}" dt="2021-11-09T16:09:34.160" v="4361" actId="478"/>
          <ac:spMkLst>
            <pc:docMk/>
            <pc:sldMk cId="2431449830" sldId="352"/>
            <ac:spMk id="6" creationId="{EE08C4E1-3E0E-44B8-958A-331B4AB65F7E}"/>
          </ac:spMkLst>
        </pc:spChg>
      </pc:sldChg>
      <pc:sldChg chg="modSp mod">
        <pc:chgData name="Johnson, Chad" userId="29e26967-ee32-4210-a1e6-19e5305e9c5f" providerId="ADAL" clId="{CBE0CDD4-9649-4574-ABAE-870E10B403F8}" dt="2021-11-08T15:21:20.297" v="0" actId="1076"/>
        <pc:sldMkLst>
          <pc:docMk/>
          <pc:sldMk cId="2055612342" sldId="423"/>
        </pc:sldMkLst>
        <pc:spChg chg="mod">
          <ac:chgData name="Johnson, Chad" userId="29e26967-ee32-4210-a1e6-19e5305e9c5f" providerId="ADAL" clId="{CBE0CDD4-9649-4574-ABAE-870E10B403F8}" dt="2021-11-08T15:21:20.297" v="0" actId="1076"/>
          <ac:spMkLst>
            <pc:docMk/>
            <pc:sldMk cId="2055612342" sldId="423"/>
            <ac:spMk id="7" creationId="{8C826E09-D81B-4F36-9203-7EE2D55C1888}"/>
          </ac:spMkLst>
        </pc:spChg>
      </pc:sldChg>
      <pc:sldChg chg="addSp delSp modSp new mod modClrScheme chgLayout">
        <pc:chgData name="Johnson, Chad" userId="29e26967-ee32-4210-a1e6-19e5305e9c5f" providerId="ADAL" clId="{CBE0CDD4-9649-4574-ABAE-870E10B403F8}" dt="2021-11-08T15:41:03.187" v="91" actId="14100"/>
        <pc:sldMkLst>
          <pc:docMk/>
          <pc:sldMk cId="285179036" sldId="424"/>
        </pc:sldMkLst>
        <pc:spChg chg="del">
          <ac:chgData name="Johnson, Chad" userId="29e26967-ee32-4210-a1e6-19e5305e9c5f" providerId="ADAL" clId="{CBE0CDD4-9649-4574-ABAE-870E10B403F8}" dt="2021-11-08T15:33:31.802" v="2" actId="700"/>
          <ac:spMkLst>
            <pc:docMk/>
            <pc:sldMk cId="285179036" sldId="424"/>
            <ac:spMk id="2" creationId="{30DB1737-D4F5-4088-9B09-CB3C3D0A6AEC}"/>
          </ac:spMkLst>
        </pc:spChg>
        <pc:spChg chg="del">
          <ac:chgData name="Johnson, Chad" userId="29e26967-ee32-4210-a1e6-19e5305e9c5f" providerId="ADAL" clId="{CBE0CDD4-9649-4574-ABAE-870E10B403F8}" dt="2021-11-08T15:33:31.802" v="2" actId="700"/>
          <ac:spMkLst>
            <pc:docMk/>
            <pc:sldMk cId="285179036" sldId="424"/>
            <ac:spMk id="3" creationId="{F1AF0250-8FF8-48EC-90A6-7285997650A4}"/>
          </ac:spMkLst>
        </pc:spChg>
        <pc:spChg chg="add mod ord">
          <ac:chgData name="Johnson, Chad" userId="29e26967-ee32-4210-a1e6-19e5305e9c5f" providerId="ADAL" clId="{CBE0CDD4-9649-4574-ABAE-870E10B403F8}" dt="2021-11-08T15:36:39.973" v="37" actId="167"/>
          <ac:spMkLst>
            <pc:docMk/>
            <pc:sldMk cId="285179036" sldId="424"/>
            <ac:spMk id="4" creationId="{7C6F330C-11F4-4122-86D1-749D03DBB9EB}"/>
          </ac:spMkLst>
        </pc:spChg>
        <pc:spChg chg="add mod ord">
          <ac:chgData name="Johnson, Chad" userId="29e26967-ee32-4210-a1e6-19e5305e9c5f" providerId="ADAL" clId="{CBE0CDD4-9649-4574-ABAE-870E10B403F8}" dt="2021-11-08T15:36:32.646" v="36" actId="167"/>
          <ac:spMkLst>
            <pc:docMk/>
            <pc:sldMk cId="285179036" sldId="424"/>
            <ac:spMk id="5" creationId="{5443B044-18C4-4DD4-80DE-116A0DA07B36}"/>
          </ac:spMkLst>
        </pc:spChg>
        <pc:spChg chg="add mod">
          <ac:chgData name="Johnson, Chad" userId="29e26967-ee32-4210-a1e6-19e5305e9c5f" providerId="ADAL" clId="{CBE0CDD4-9649-4574-ABAE-870E10B403F8}" dt="2021-11-08T15:40:07.892" v="79" actId="207"/>
          <ac:spMkLst>
            <pc:docMk/>
            <pc:sldMk cId="285179036" sldId="424"/>
            <ac:spMk id="6" creationId="{6A3C02B3-BE8C-4526-8A0E-B772D7CB8036}"/>
          </ac:spMkLst>
        </pc:spChg>
        <pc:spChg chg="add mod">
          <ac:chgData name="Johnson, Chad" userId="29e26967-ee32-4210-a1e6-19e5305e9c5f" providerId="ADAL" clId="{CBE0CDD4-9649-4574-ABAE-870E10B403F8}" dt="2021-11-08T15:38:51.381" v="62" actId="1076"/>
          <ac:spMkLst>
            <pc:docMk/>
            <pc:sldMk cId="285179036" sldId="424"/>
            <ac:spMk id="7" creationId="{9D7133D1-D884-4C7C-BE9F-9E166519FE7A}"/>
          </ac:spMkLst>
        </pc:spChg>
        <pc:spChg chg="add mod">
          <ac:chgData name="Johnson, Chad" userId="29e26967-ee32-4210-a1e6-19e5305e9c5f" providerId="ADAL" clId="{CBE0CDD4-9649-4574-ABAE-870E10B403F8}" dt="2021-11-08T15:34:38.292" v="12" actId="1076"/>
          <ac:spMkLst>
            <pc:docMk/>
            <pc:sldMk cId="285179036" sldId="424"/>
            <ac:spMk id="9" creationId="{FAD5427E-DAB0-4D7A-BC60-2D96A09B3DEB}"/>
          </ac:spMkLst>
        </pc:spChg>
        <pc:spChg chg="add mod">
          <ac:chgData name="Johnson, Chad" userId="29e26967-ee32-4210-a1e6-19e5305e9c5f" providerId="ADAL" clId="{CBE0CDD4-9649-4574-ABAE-870E10B403F8}" dt="2021-11-08T15:37:01.816" v="40" actId="1076"/>
          <ac:spMkLst>
            <pc:docMk/>
            <pc:sldMk cId="285179036" sldId="424"/>
            <ac:spMk id="12" creationId="{EA5497D6-3C23-474E-A8C4-19E36B1B1B27}"/>
          </ac:spMkLst>
        </pc:spChg>
        <pc:spChg chg="add mod">
          <ac:chgData name="Johnson, Chad" userId="29e26967-ee32-4210-a1e6-19e5305e9c5f" providerId="ADAL" clId="{CBE0CDD4-9649-4574-ABAE-870E10B403F8}" dt="2021-11-08T15:36:51.575" v="38" actId="1076"/>
          <ac:spMkLst>
            <pc:docMk/>
            <pc:sldMk cId="285179036" sldId="424"/>
            <ac:spMk id="14" creationId="{C3025CA9-A3DF-431F-AFB0-DD15C62E8098}"/>
          </ac:spMkLst>
        </pc:spChg>
        <pc:spChg chg="add mod">
          <ac:chgData name="Johnson, Chad" userId="29e26967-ee32-4210-a1e6-19e5305e9c5f" providerId="ADAL" clId="{CBE0CDD4-9649-4574-ABAE-870E10B403F8}" dt="2021-11-08T15:34:22.746" v="10" actId="1076"/>
          <ac:spMkLst>
            <pc:docMk/>
            <pc:sldMk cId="285179036" sldId="424"/>
            <ac:spMk id="16" creationId="{EEF4B7A2-5A04-4FA4-8613-E9918261C08E}"/>
          </ac:spMkLst>
        </pc:spChg>
        <pc:spChg chg="add mod">
          <ac:chgData name="Johnson, Chad" userId="29e26967-ee32-4210-a1e6-19e5305e9c5f" providerId="ADAL" clId="{CBE0CDD4-9649-4574-ABAE-870E10B403F8}" dt="2021-11-08T15:36:58.731" v="39" actId="1076"/>
          <ac:spMkLst>
            <pc:docMk/>
            <pc:sldMk cId="285179036" sldId="424"/>
            <ac:spMk id="17" creationId="{394715D8-E557-47F2-8726-3745770716E6}"/>
          </ac:spMkLst>
        </pc:spChg>
        <pc:spChg chg="add mod">
          <ac:chgData name="Johnson, Chad" userId="29e26967-ee32-4210-a1e6-19e5305e9c5f" providerId="ADAL" clId="{CBE0CDD4-9649-4574-ABAE-870E10B403F8}" dt="2021-11-08T15:38:24.773" v="56" actId="1076"/>
          <ac:spMkLst>
            <pc:docMk/>
            <pc:sldMk cId="285179036" sldId="424"/>
            <ac:spMk id="18" creationId="{DEA21FCD-E520-4A7A-B893-67AFDCC13B56}"/>
          </ac:spMkLst>
        </pc:spChg>
        <pc:spChg chg="add mod">
          <ac:chgData name="Johnson, Chad" userId="29e26967-ee32-4210-a1e6-19e5305e9c5f" providerId="ADAL" clId="{CBE0CDD4-9649-4574-ABAE-870E10B403F8}" dt="2021-11-08T15:38:29.523" v="57" actId="1076"/>
          <ac:spMkLst>
            <pc:docMk/>
            <pc:sldMk cId="285179036" sldId="424"/>
            <ac:spMk id="19" creationId="{365B3CCB-4204-4D99-9E6B-9FEEC24DE304}"/>
          </ac:spMkLst>
        </pc:spChg>
        <pc:spChg chg="add mod">
          <ac:chgData name="Johnson, Chad" userId="29e26967-ee32-4210-a1e6-19e5305e9c5f" providerId="ADAL" clId="{CBE0CDD4-9649-4574-ABAE-870E10B403F8}" dt="2021-11-08T15:39:02.583" v="65" actId="1076"/>
          <ac:spMkLst>
            <pc:docMk/>
            <pc:sldMk cId="285179036" sldId="424"/>
            <ac:spMk id="20" creationId="{A42DFCF1-14B0-4C6E-9E98-B0BE6FAFC1B5}"/>
          </ac:spMkLst>
        </pc:spChg>
        <pc:spChg chg="add mod">
          <ac:chgData name="Johnson, Chad" userId="29e26967-ee32-4210-a1e6-19e5305e9c5f" providerId="ADAL" clId="{CBE0CDD4-9649-4574-ABAE-870E10B403F8}" dt="2021-11-08T15:39:33.981" v="73" actId="1076"/>
          <ac:spMkLst>
            <pc:docMk/>
            <pc:sldMk cId="285179036" sldId="424"/>
            <ac:spMk id="21" creationId="{85DAAAD7-A31F-494A-B5FC-54BEC59A1B7B}"/>
          </ac:spMkLst>
        </pc:spChg>
        <pc:spChg chg="add mod ord">
          <ac:chgData name="Johnson, Chad" userId="29e26967-ee32-4210-a1e6-19e5305e9c5f" providerId="ADAL" clId="{CBE0CDD4-9649-4574-ABAE-870E10B403F8}" dt="2021-11-08T15:39:43.855" v="76" actId="1076"/>
          <ac:spMkLst>
            <pc:docMk/>
            <pc:sldMk cId="285179036" sldId="424"/>
            <ac:spMk id="22" creationId="{EFB59F6C-3765-4322-AB0E-CB7B5227701D}"/>
          </ac:spMkLst>
        </pc:spChg>
        <pc:spChg chg="add mod">
          <ac:chgData name="Johnson, Chad" userId="29e26967-ee32-4210-a1e6-19e5305e9c5f" providerId="ADAL" clId="{CBE0CDD4-9649-4574-ABAE-870E10B403F8}" dt="2021-11-08T15:40:00.433" v="78" actId="207"/>
          <ac:spMkLst>
            <pc:docMk/>
            <pc:sldMk cId="285179036" sldId="424"/>
            <ac:spMk id="23" creationId="{84CE7F47-D965-44DE-8D55-224EF234937B}"/>
          </ac:spMkLst>
        </pc:spChg>
        <pc:spChg chg="add mod">
          <ac:chgData name="Johnson, Chad" userId="29e26967-ee32-4210-a1e6-19e5305e9c5f" providerId="ADAL" clId="{CBE0CDD4-9649-4574-ABAE-870E10B403F8}" dt="2021-11-08T15:39:49.949" v="77" actId="1076"/>
          <ac:spMkLst>
            <pc:docMk/>
            <pc:sldMk cId="285179036" sldId="424"/>
            <ac:spMk id="24" creationId="{3692F39C-47FC-44AD-886A-59BE23B94645}"/>
          </ac:spMkLst>
        </pc:spChg>
        <pc:spChg chg="add mod">
          <ac:chgData name="Johnson, Chad" userId="29e26967-ee32-4210-a1e6-19e5305e9c5f" providerId="ADAL" clId="{CBE0CDD4-9649-4574-ABAE-870E10B403F8}" dt="2021-11-08T15:39:25.755" v="72" actId="1076"/>
          <ac:spMkLst>
            <pc:docMk/>
            <pc:sldMk cId="285179036" sldId="424"/>
            <ac:spMk id="33" creationId="{5A32F19C-A019-4476-8509-D917ED59DBE8}"/>
          </ac:spMkLst>
        </pc:spChg>
        <pc:cxnChg chg="add mod">
          <ac:chgData name="Johnson, Chad" userId="29e26967-ee32-4210-a1e6-19e5305e9c5f" providerId="ADAL" clId="{CBE0CDD4-9649-4574-ABAE-870E10B403F8}" dt="2021-11-08T15:40:23.838" v="81" actId="14100"/>
          <ac:cxnSpMkLst>
            <pc:docMk/>
            <pc:sldMk cId="285179036" sldId="424"/>
            <ac:cxnSpMk id="8" creationId="{B2582B42-6995-432D-ACC9-C17EB91060A4}"/>
          </ac:cxnSpMkLst>
        </pc:cxnChg>
        <pc:cxnChg chg="add mod">
          <ac:chgData name="Johnson, Chad" userId="29e26967-ee32-4210-a1e6-19e5305e9c5f" providerId="ADAL" clId="{CBE0CDD4-9649-4574-ABAE-870E10B403F8}" dt="2021-11-08T15:40:44.055" v="86" actId="14100"/>
          <ac:cxnSpMkLst>
            <pc:docMk/>
            <pc:sldMk cId="285179036" sldId="424"/>
            <ac:cxnSpMk id="10" creationId="{71736FD4-0AC9-43AF-9866-4B692BCAB750}"/>
          </ac:cxnSpMkLst>
        </pc:cxnChg>
        <pc:cxnChg chg="add mod">
          <ac:chgData name="Johnson, Chad" userId="29e26967-ee32-4210-a1e6-19e5305e9c5f" providerId="ADAL" clId="{CBE0CDD4-9649-4574-ABAE-870E10B403F8}" dt="2021-11-08T15:41:03.187" v="91" actId="14100"/>
          <ac:cxnSpMkLst>
            <pc:docMk/>
            <pc:sldMk cId="285179036" sldId="424"/>
            <ac:cxnSpMk id="11" creationId="{692C7576-CA15-40E2-AF87-F3064F868497}"/>
          </ac:cxnSpMkLst>
        </pc:cxnChg>
        <pc:cxnChg chg="add mod">
          <ac:chgData name="Johnson, Chad" userId="29e26967-ee32-4210-a1e6-19e5305e9c5f" providerId="ADAL" clId="{CBE0CDD4-9649-4574-ABAE-870E10B403F8}" dt="2021-11-08T15:40:55.540" v="89" actId="14100"/>
          <ac:cxnSpMkLst>
            <pc:docMk/>
            <pc:sldMk cId="285179036" sldId="424"/>
            <ac:cxnSpMk id="13" creationId="{52AE8254-3367-47C6-8F9A-3948EAD7E65F}"/>
          </ac:cxnSpMkLst>
        </pc:cxnChg>
        <pc:cxnChg chg="add mod">
          <ac:chgData name="Johnson, Chad" userId="29e26967-ee32-4210-a1e6-19e5305e9c5f" providerId="ADAL" clId="{CBE0CDD4-9649-4574-ABAE-870E10B403F8}" dt="2021-11-08T15:40:32.275" v="83" actId="14100"/>
          <ac:cxnSpMkLst>
            <pc:docMk/>
            <pc:sldMk cId="285179036" sldId="424"/>
            <ac:cxnSpMk id="15" creationId="{72BE80D4-927A-487B-B818-D5FC8AD34199}"/>
          </ac:cxnSpMkLst>
        </pc:cxnChg>
      </pc:sldChg>
      <pc:sldChg chg="addSp delSp modSp mod">
        <pc:chgData name="Johnson, Chad" userId="29e26967-ee32-4210-a1e6-19e5305e9c5f" providerId="ADAL" clId="{CBE0CDD4-9649-4574-ABAE-870E10B403F8}" dt="2021-11-08T16:10:21.942" v="145" actId="207"/>
        <pc:sldMkLst>
          <pc:docMk/>
          <pc:sldMk cId="2498488962" sldId="490"/>
        </pc:sldMkLst>
        <pc:spChg chg="del">
          <ac:chgData name="Johnson, Chad" userId="29e26967-ee32-4210-a1e6-19e5305e9c5f" providerId="ADAL" clId="{CBE0CDD4-9649-4574-ABAE-870E10B403F8}" dt="2021-11-08T15:44:37.003" v="92" actId="478"/>
          <ac:spMkLst>
            <pc:docMk/>
            <pc:sldMk cId="2498488962" sldId="490"/>
            <ac:spMk id="2"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3"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4"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6"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7" creationId="{00000000-0000-0000-0000-000000000000}"/>
          </ac:spMkLst>
        </pc:spChg>
        <pc:spChg chg="mod">
          <ac:chgData name="Johnson, Chad" userId="29e26967-ee32-4210-a1e6-19e5305e9c5f" providerId="ADAL" clId="{CBE0CDD4-9649-4574-ABAE-870E10B403F8}" dt="2021-11-08T16:09:52.928" v="137" actId="207"/>
          <ac:spMkLst>
            <pc:docMk/>
            <pc:sldMk cId="2498488962" sldId="490"/>
            <ac:spMk id="8" creationId="{00000000-0000-0000-0000-000000000000}"/>
          </ac:spMkLst>
        </pc:spChg>
        <pc:spChg chg="mod">
          <ac:chgData name="Johnson, Chad" userId="29e26967-ee32-4210-a1e6-19e5305e9c5f" providerId="ADAL" clId="{CBE0CDD4-9649-4574-ABAE-870E10B403F8}" dt="2021-11-08T16:09:50.171" v="136" actId="207"/>
          <ac:spMkLst>
            <pc:docMk/>
            <pc:sldMk cId="2498488962" sldId="490"/>
            <ac:spMk id="9"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10"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11"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12"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13"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14"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15" creationId="{00000000-0000-0000-0000-000000000000}"/>
          </ac:spMkLst>
        </pc:spChg>
        <pc:spChg chg="mod">
          <ac:chgData name="Johnson, Chad" userId="29e26967-ee32-4210-a1e6-19e5305e9c5f" providerId="ADAL" clId="{CBE0CDD4-9649-4574-ABAE-870E10B403F8}" dt="2021-11-08T16:10:05.818" v="141" actId="207"/>
          <ac:spMkLst>
            <pc:docMk/>
            <pc:sldMk cId="2498488962" sldId="490"/>
            <ac:spMk id="16" creationId="{00000000-0000-0000-0000-000000000000}"/>
          </ac:spMkLst>
        </pc:spChg>
        <pc:spChg chg="mod">
          <ac:chgData name="Johnson, Chad" userId="29e26967-ee32-4210-a1e6-19e5305e9c5f" providerId="ADAL" clId="{CBE0CDD4-9649-4574-ABAE-870E10B403F8}" dt="2021-11-08T16:10:09.240" v="142" actId="207"/>
          <ac:spMkLst>
            <pc:docMk/>
            <pc:sldMk cId="2498488962" sldId="490"/>
            <ac:spMk id="17" creationId="{00000000-0000-0000-0000-000000000000}"/>
          </ac:spMkLst>
        </pc:spChg>
        <pc:spChg chg="mod">
          <ac:chgData name="Johnson, Chad" userId="29e26967-ee32-4210-a1e6-19e5305e9c5f" providerId="ADAL" clId="{CBE0CDD4-9649-4574-ABAE-870E10B403F8}" dt="2021-11-08T16:10:12.873" v="143" actId="207"/>
          <ac:spMkLst>
            <pc:docMk/>
            <pc:sldMk cId="2498488962" sldId="490"/>
            <ac:spMk id="18"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19"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20"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21"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22"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23"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24" creationId="{00000000-0000-0000-0000-000000000000}"/>
          </ac:spMkLst>
        </pc:spChg>
        <pc:spChg chg="add del mod">
          <ac:chgData name="Johnson, Chad" userId="29e26967-ee32-4210-a1e6-19e5305e9c5f" providerId="ADAL" clId="{CBE0CDD4-9649-4574-ABAE-870E10B403F8}" dt="2021-11-08T15:44:38.446" v="93" actId="478"/>
          <ac:spMkLst>
            <pc:docMk/>
            <pc:sldMk cId="2498488962" sldId="490"/>
            <ac:spMk id="25" creationId="{46BC9A85-832F-4090-B82E-7DD05BCDE6ED}"/>
          </ac:spMkLst>
        </pc:spChg>
        <pc:spChg chg="mod">
          <ac:chgData name="Johnson, Chad" userId="29e26967-ee32-4210-a1e6-19e5305e9c5f" providerId="ADAL" clId="{CBE0CDD4-9649-4574-ABAE-870E10B403F8}" dt="2021-11-08T16:00:54.758" v="130" actId="122"/>
          <ac:spMkLst>
            <pc:docMk/>
            <pc:sldMk cId="2498488962" sldId="490"/>
            <ac:spMk id="26"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27"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28"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29"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30"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31"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33"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34"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37"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38"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41"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42"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43"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44" creationId="{00000000-0000-0000-0000-000000000000}"/>
          </ac:spMkLst>
        </pc:spChg>
        <pc:spChg chg="mod">
          <ac:chgData name="Johnson, Chad" userId="29e26967-ee32-4210-a1e6-19e5305e9c5f" providerId="ADAL" clId="{CBE0CDD4-9649-4574-ABAE-870E10B403F8}" dt="2021-11-08T16:09:59.311" v="139" actId="207"/>
          <ac:spMkLst>
            <pc:docMk/>
            <pc:sldMk cId="2498488962" sldId="490"/>
            <ac:spMk id="46"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47" creationId="{00000000-0000-0000-0000-000000000000}"/>
          </ac:spMkLst>
        </pc:spChg>
        <pc:spChg chg="mod">
          <ac:chgData name="Johnson, Chad" userId="29e26967-ee32-4210-a1e6-19e5305e9c5f" providerId="ADAL" clId="{CBE0CDD4-9649-4574-ABAE-870E10B403F8}" dt="2021-11-08T16:09:56.078" v="138" actId="207"/>
          <ac:spMkLst>
            <pc:docMk/>
            <pc:sldMk cId="2498488962" sldId="490"/>
            <ac:spMk id="48" creationId="{00000000-0000-0000-0000-000000000000}"/>
          </ac:spMkLst>
        </pc:spChg>
        <pc:spChg chg="mod">
          <ac:chgData name="Johnson, Chad" userId="29e26967-ee32-4210-a1e6-19e5305e9c5f" providerId="ADAL" clId="{CBE0CDD4-9649-4574-ABAE-870E10B403F8}" dt="2021-11-08T16:10:16.966" v="144" actId="207"/>
          <ac:spMkLst>
            <pc:docMk/>
            <pc:sldMk cId="2498488962" sldId="490"/>
            <ac:spMk id="49" creationId="{00000000-0000-0000-0000-000000000000}"/>
          </ac:spMkLst>
        </pc:spChg>
        <pc:spChg chg="mod">
          <ac:chgData name="Johnson, Chad" userId="29e26967-ee32-4210-a1e6-19e5305e9c5f" providerId="ADAL" clId="{CBE0CDD4-9649-4574-ABAE-870E10B403F8}" dt="2021-11-08T16:10:21.942" v="145" actId="207"/>
          <ac:spMkLst>
            <pc:docMk/>
            <pc:sldMk cId="2498488962" sldId="490"/>
            <ac:spMk id="50"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51"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53"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54"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55"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56"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57"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58"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59"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60"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61"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62"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63"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64"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65"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66"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67"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68"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69"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70"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71"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72"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73"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74"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75"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76"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77"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78"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79"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80"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81"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82"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83"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84"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85"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86"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89"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90"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91"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92"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93"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94"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95"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96"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97"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98"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99"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100"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101"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102"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103"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104"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107"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108" creationId="{00000000-0000-0000-0000-000000000000}"/>
          </ac:spMkLst>
        </pc:spChg>
        <pc:spChg chg="mod">
          <ac:chgData name="Johnson, Chad" userId="29e26967-ee32-4210-a1e6-19e5305e9c5f" providerId="ADAL" clId="{CBE0CDD4-9649-4574-ABAE-870E10B403F8}" dt="2021-11-08T16:00:54.758" v="130" actId="122"/>
          <ac:spMkLst>
            <pc:docMk/>
            <pc:sldMk cId="2498488962" sldId="490"/>
            <ac:spMk id="109" creationId="{00000000-0000-0000-0000-000000000000}"/>
          </ac:spMkLst>
        </pc:spChg>
        <pc:grpChg chg="mod">
          <ac:chgData name="Johnson, Chad" userId="29e26967-ee32-4210-a1e6-19e5305e9c5f" providerId="ADAL" clId="{CBE0CDD4-9649-4574-ABAE-870E10B403F8}" dt="2021-11-08T15:46:08.564" v="99" actId="14100"/>
          <ac:grpSpMkLst>
            <pc:docMk/>
            <pc:sldMk cId="2498488962" sldId="490"/>
            <ac:grpSpMk id="110" creationId="{00000000-0000-0000-0000-000000000000}"/>
          </ac:grpSpMkLst>
        </pc:grpChg>
      </pc:sldChg>
      <pc:sldChg chg="addSp delSp modSp new mod ord modClrScheme chgLayout">
        <pc:chgData name="Johnson, Chad" userId="29e26967-ee32-4210-a1e6-19e5305e9c5f" providerId="ADAL" clId="{CBE0CDD4-9649-4574-ABAE-870E10B403F8}" dt="2021-11-08T16:32:28.495" v="758"/>
        <pc:sldMkLst>
          <pc:docMk/>
          <pc:sldMk cId="1813532336" sldId="491"/>
        </pc:sldMkLst>
        <pc:spChg chg="del mod ord">
          <ac:chgData name="Johnson, Chad" userId="29e26967-ee32-4210-a1e6-19e5305e9c5f" providerId="ADAL" clId="{CBE0CDD4-9649-4574-ABAE-870E10B403F8}" dt="2021-11-08T16:08:06.444" v="135" actId="700"/>
          <ac:spMkLst>
            <pc:docMk/>
            <pc:sldMk cId="1813532336" sldId="491"/>
            <ac:spMk id="2" creationId="{E95EDA2B-56BC-4B96-8BFF-A64BB60CB98D}"/>
          </ac:spMkLst>
        </pc:spChg>
        <pc:spChg chg="del mod ord">
          <ac:chgData name="Johnson, Chad" userId="29e26967-ee32-4210-a1e6-19e5305e9c5f" providerId="ADAL" clId="{CBE0CDD4-9649-4574-ABAE-870E10B403F8}" dt="2021-11-08T16:08:06.444" v="135" actId="700"/>
          <ac:spMkLst>
            <pc:docMk/>
            <pc:sldMk cId="1813532336" sldId="491"/>
            <ac:spMk id="3" creationId="{ECD7DF56-7BAE-4617-A885-ED5AD50F2775}"/>
          </ac:spMkLst>
        </pc:spChg>
        <pc:spChg chg="add mod ord">
          <ac:chgData name="Johnson, Chad" userId="29e26967-ee32-4210-a1e6-19e5305e9c5f" providerId="ADAL" clId="{CBE0CDD4-9649-4574-ABAE-870E10B403F8}" dt="2021-11-08T16:14:17.421" v="180" actId="700"/>
          <ac:spMkLst>
            <pc:docMk/>
            <pc:sldMk cId="1813532336" sldId="491"/>
            <ac:spMk id="4" creationId="{642D9C44-EA14-4915-B3FE-D39133741A17}"/>
          </ac:spMkLst>
        </pc:spChg>
        <pc:spChg chg="add mod ord">
          <ac:chgData name="Johnson, Chad" userId="29e26967-ee32-4210-a1e6-19e5305e9c5f" providerId="ADAL" clId="{CBE0CDD4-9649-4574-ABAE-870E10B403F8}" dt="2021-11-08T16:20:56.826" v="752" actId="20577"/>
          <ac:spMkLst>
            <pc:docMk/>
            <pc:sldMk cId="1813532336" sldId="491"/>
            <ac:spMk id="5" creationId="{842E8972-9475-4D19-A860-633197B00FFA}"/>
          </ac:spMkLst>
        </pc:spChg>
        <pc:spChg chg="add mod ord">
          <ac:chgData name="Johnson, Chad" userId="29e26967-ee32-4210-a1e6-19e5305e9c5f" providerId="ADAL" clId="{CBE0CDD4-9649-4574-ABAE-870E10B403F8}" dt="2021-11-08T16:19:52.226" v="698" actId="255"/>
          <ac:spMkLst>
            <pc:docMk/>
            <pc:sldMk cId="1813532336" sldId="491"/>
            <ac:spMk id="6" creationId="{F9D922DA-7D32-44A9-8351-0606542BC651}"/>
          </ac:spMkLst>
        </pc:spChg>
      </pc:sldChg>
      <pc:sldChg chg="modSp add del mod">
        <pc:chgData name="Johnson, Chad" userId="29e26967-ee32-4210-a1e6-19e5305e9c5f" providerId="ADAL" clId="{CBE0CDD4-9649-4574-ABAE-870E10B403F8}" dt="2021-11-08T15:48:09.503" v="107" actId="2696"/>
        <pc:sldMkLst>
          <pc:docMk/>
          <pc:sldMk cId="3887023270" sldId="491"/>
        </pc:sldMkLst>
        <pc:spChg chg="mod">
          <ac:chgData name="Johnson, Chad" userId="29e26967-ee32-4210-a1e6-19e5305e9c5f" providerId="ADAL" clId="{CBE0CDD4-9649-4574-ABAE-870E10B403F8}" dt="2021-11-08T15:48:03.183" v="106" actId="14100"/>
          <ac:spMkLst>
            <pc:docMk/>
            <pc:sldMk cId="3887023270" sldId="491"/>
            <ac:spMk id="3" creationId="{22EC4702-8268-48B1-B85A-29A8AE431A44}"/>
          </ac:spMkLst>
        </pc:spChg>
      </pc:sldChg>
      <pc:sldChg chg="addSp modSp new del mod modClrScheme chgLayout">
        <pc:chgData name="Johnson, Chad" userId="29e26967-ee32-4210-a1e6-19e5305e9c5f" providerId="ADAL" clId="{CBE0CDD4-9649-4574-ABAE-870E10B403F8}" dt="2021-11-08T17:39:34.880" v="3186" actId="2696"/>
        <pc:sldMkLst>
          <pc:docMk/>
          <pc:sldMk cId="1205861457" sldId="492"/>
        </pc:sldMkLst>
        <pc:spChg chg="mod ord">
          <ac:chgData name="Johnson, Chad" userId="29e26967-ee32-4210-a1e6-19e5305e9c5f" providerId="ADAL" clId="{CBE0CDD4-9649-4574-ABAE-870E10B403F8}" dt="2021-11-08T16:34:43.327" v="829" actId="700"/>
          <ac:spMkLst>
            <pc:docMk/>
            <pc:sldMk cId="1205861457" sldId="492"/>
            <ac:spMk id="2" creationId="{FC014892-EB03-4C2D-85D6-4D8C88CA4948}"/>
          </ac:spMkLst>
        </pc:spChg>
        <pc:spChg chg="mod ord">
          <ac:chgData name="Johnson, Chad" userId="29e26967-ee32-4210-a1e6-19e5305e9c5f" providerId="ADAL" clId="{CBE0CDD4-9649-4574-ABAE-870E10B403F8}" dt="2021-11-08T17:14:01.921" v="1962" actId="21"/>
          <ac:spMkLst>
            <pc:docMk/>
            <pc:sldMk cId="1205861457" sldId="492"/>
            <ac:spMk id="3" creationId="{05493820-01A7-468D-A413-35A7A336BBB6}"/>
          </ac:spMkLst>
        </pc:spChg>
        <pc:spChg chg="add mod ord">
          <ac:chgData name="Johnson, Chad" userId="29e26967-ee32-4210-a1e6-19e5305e9c5f" providerId="ADAL" clId="{CBE0CDD4-9649-4574-ABAE-870E10B403F8}" dt="2021-11-08T17:13:09.149" v="1903" actId="21"/>
          <ac:spMkLst>
            <pc:docMk/>
            <pc:sldMk cId="1205861457" sldId="492"/>
            <ac:spMk id="4" creationId="{30929ECF-5B86-43B0-9D3E-271E5D7DE727}"/>
          </ac:spMkLst>
        </pc:spChg>
      </pc:sldChg>
      <pc:sldChg chg="addSp delSp modSp new mod">
        <pc:chgData name="Johnson, Chad" userId="29e26967-ee32-4210-a1e6-19e5305e9c5f" providerId="ADAL" clId="{CBE0CDD4-9649-4574-ABAE-870E10B403F8}" dt="2021-11-08T17:33:50.540" v="2505" actId="20577"/>
        <pc:sldMkLst>
          <pc:docMk/>
          <pc:sldMk cId="3645012790" sldId="493"/>
        </pc:sldMkLst>
        <pc:spChg chg="mod">
          <ac:chgData name="Johnson, Chad" userId="29e26967-ee32-4210-a1e6-19e5305e9c5f" providerId="ADAL" clId="{CBE0CDD4-9649-4574-ABAE-870E10B403F8}" dt="2021-11-08T16:39:14.848" v="1176" actId="20577"/>
          <ac:spMkLst>
            <pc:docMk/>
            <pc:sldMk cId="3645012790" sldId="493"/>
            <ac:spMk id="2" creationId="{F78D943B-94FD-4429-BD25-842C1503CE3D}"/>
          </ac:spMkLst>
        </pc:spChg>
        <pc:spChg chg="del">
          <ac:chgData name="Johnson, Chad" userId="29e26967-ee32-4210-a1e6-19e5305e9c5f" providerId="ADAL" clId="{CBE0CDD4-9649-4574-ABAE-870E10B403F8}" dt="2021-11-08T16:39:45.397" v="1177" actId="1032"/>
          <ac:spMkLst>
            <pc:docMk/>
            <pc:sldMk cId="3645012790" sldId="493"/>
            <ac:spMk id="3" creationId="{5C57EB59-C317-40E9-BBD0-E58DC1C405E6}"/>
          </ac:spMkLst>
        </pc:spChg>
        <pc:graphicFrameChg chg="add mod modGraphic">
          <ac:chgData name="Johnson, Chad" userId="29e26967-ee32-4210-a1e6-19e5305e9c5f" providerId="ADAL" clId="{CBE0CDD4-9649-4574-ABAE-870E10B403F8}" dt="2021-11-08T17:33:50.540" v="2505" actId="20577"/>
          <ac:graphicFrameMkLst>
            <pc:docMk/>
            <pc:sldMk cId="3645012790" sldId="493"/>
            <ac:graphicFrameMk id="4" creationId="{40D8FC4D-A6F9-4448-944D-1DD6E8175427}"/>
          </ac:graphicFrameMkLst>
        </pc:graphicFrameChg>
      </pc:sldChg>
      <pc:sldChg chg="addSp delSp modSp add mod modClrScheme chgLayout">
        <pc:chgData name="Johnson, Chad" userId="29e26967-ee32-4210-a1e6-19e5305e9c5f" providerId="ADAL" clId="{CBE0CDD4-9649-4574-ABAE-870E10B403F8}" dt="2021-11-08T17:11:39.467" v="1878" actId="6549"/>
        <pc:sldMkLst>
          <pc:docMk/>
          <pc:sldMk cId="58183373" sldId="494"/>
        </pc:sldMkLst>
        <pc:spChg chg="mod ord">
          <ac:chgData name="Johnson, Chad" userId="29e26967-ee32-4210-a1e6-19e5305e9c5f" providerId="ADAL" clId="{CBE0CDD4-9649-4574-ABAE-870E10B403F8}" dt="2021-11-08T16:45:52.696" v="1240" actId="700"/>
          <ac:spMkLst>
            <pc:docMk/>
            <pc:sldMk cId="58183373" sldId="494"/>
            <ac:spMk id="2" creationId="{F78D943B-94FD-4429-BD25-842C1503CE3D}"/>
          </ac:spMkLst>
        </pc:spChg>
        <pc:spChg chg="add mod ord">
          <ac:chgData name="Johnson, Chad" userId="29e26967-ee32-4210-a1e6-19e5305e9c5f" providerId="ADAL" clId="{CBE0CDD4-9649-4574-ABAE-870E10B403F8}" dt="2021-11-08T17:11:39.467" v="1878" actId="6549"/>
          <ac:spMkLst>
            <pc:docMk/>
            <pc:sldMk cId="58183373" sldId="494"/>
            <ac:spMk id="3" creationId="{90E4D7A5-C960-426F-9EB4-068F579CA3FC}"/>
          </ac:spMkLst>
        </pc:spChg>
        <pc:spChg chg="add del mod">
          <ac:chgData name="Johnson, Chad" userId="29e26967-ee32-4210-a1e6-19e5305e9c5f" providerId="ADAL" clId="{CBE0CDD4-9649-4574-ABAE-870E10B403F8}" dt="2021-11-08T16:58:46.706" v="1583"/>
          <ac:spMkLst>
            <pc:docMk/>
            <pc:sldMk cId="58183373" sldId="494"/>
            <ac:spMk id="5" creationId="{046DF9B9-CEBC-456B-AB68-5F92A1C63817}"/>
          </ac:spMkLst>
        </pc:spChg>
        <pc:graphicFrameChg chg="mod ord">
          <ac:chgData name="Johnson, Chad" userId="29e26967-ee32-4210-a1e6-19e5305e9c5f" providerId="ADAL" clId="{CBE0CDD4-9649-4574-ABAE-870E10B403F8}" dt="2021-11-08T17:07:55.641" v="1812" actId="20577"/>
          <ac:graphicFrameMkLst>
            <pc:docMk/>
            <pc:sldMk cId="58183373" sldId="494"/>
            <ac:graphicFrameMk id="4" creationId="{40D8FC4D-A6F9-4448-944D-1DD6E8175427}"/>
          </ac:graphicFrameMkLst>
        </pc:graphicFrameChg>
      </pc:sldChg>
      <pc:sldChg chg="modSp add mod">
        <pc:chgData name="Johnson, Chad" userId="29e26967-ee32-4210-a1e6-19e5305e9c5f" providerId="ADAL" clId="{CBE0CDD4-9649-4574-ABAE-870E10B403F8}" dt="2021-11-08T18:05:31.171" v="3608" actId="6549"/>
        <pc:sldMkLst>
          <pc:docMk/>
          <pc:sldMk cId="2097756642" sldId="495"/>
        </pc:sldMkLst>
        <pc:spChg chg="mod">
          <ac:chgData name="Johnson, Chad" userId="29e26967-ee32-4210-a1e6-19e5305e9c5f" providerId="ADAL" clId="{CBE0CDD4-9649-4574-ABAE-870E10B403F8}" dt="2021-11-08T18:05:31.171" v="3608" actId="6549"/>
          <ac:spMkLst>
            <pc:docMk/>
            <pc:sldMk cId="2097756642" sldId="495"/>
            <ac:spMk id="3" creationId="{90E4D7A5-C960-426F-9EB4-068F579CA3FC}"/>
          </ac:spMkLst>
        </pc:spChg>
        <pc:graphicFrameChg chg="mod">
          <ac:chgData name="Johnson, Chad" userId="29e26967-ee32-4210-a1e6-19e5305e9c5f" providerId="ADAL" clId="{CBE0CDD4-9649-4574-ABAE-870E10B403F8}" dt="2021-11-08T17:10:17.711" v="1840" actId="12100"/>
          <ac:graphicFrameMkLst>
            <pc:docMk/>
            <pc:sldMk cId="2097756642" sldId="495"/>
            <ac:graphicFrameMk id="4" creationId="{40D8FC4D-A6F9-4448-944D-1DD6E8175427}"/>
          </ac:graphicFrameMkLst>
        </pc:graphicFrameChg>
      </pc:sldChg>
      <pc:sldChg chg="modSp add mod">
        <pc:chgData name="Johnson, Chad" userId="29e26967-ee32-4210-a1e6-19e5305e9c5f" providerId="ADAL" clId="{CBE0CDD4-9649-4574-ABAE-870E10B403F8}" dt="2021-11-08T17:15:02.396" v="2073" actId="20577"/>
        <pc:sldMkLst>
          <pc:docMk/>
          <pc:sldMk cId="2209862904" sldId="496"/>
        </pc:sldMkLst>
        <pc:spChg chg="mod">
          <ac:chgData name="Johnson, Chad" userId="29e26967-ee32-4210-a1e6-19e5305e9c5f" providerId="ADAL" clId="{CBE0CDD4-9649-4574-ABAE-870E10B403F8}" dt="2021-11-08T17:15:02.396" v="2073" actId="20577"/>
          <ac:spMkLst>
            <pc:docMk/>
            <pc:sldMk cId="2209862904" sldId="496"/>
            <ac:spMk id="3" creationId="{90E4D7A5-C960-426F-9EB4-068F579CA3FC}"/>
          </ac:spMkLst>
        </pc:spChg>
        <pc:graphicFrameChg chg="mod">
          <ac:chgData name="Johnson, Chad" userId="29e26967-ee32-4210-a1e6-19e5305e9c5f" providerId="ADAL" clId="{CBE0CDD4-9649-4574-ABAE-870E10B403F8}" dt="2021-11-08T17:12:46.021" v="1884" actId="12100"/>
          <ac:graphicFrameMkLst>
            <pc:docMk/>
            <pc:sldMk cId="2209862904" sldId="496"/>
            <ac:graphicFrameMk id="4" creationId="{40D8FC4D-A6F9-4448-944D-1DD6E8175427}"/>
          </ac:graphicFrameMkLst>
        </pc:graphicFrameChg>
      </pc:sldChg>
      <pc:sldChg chg="modSp add del ord">
        <pc:chgData name="Johnson, Chad" userId="29e26967-ee32-4210-a1e6-19e5305e9c5f" providerId="ADAL" clId="{CBE0CDD4-9649-4574-ABAE-870E10B403F8}" dt="2021-11-08T17:10:26.145" v="1842" actId="47"/>
        <pc:sldMkLst>
          <pc:docMk/>
          <pc:sldMk cId="2611735567" sldId="496"/>
        </pc:sldMkLst>
        <pc:graphicFrameChg chg="mod">
          <ac:chgData name="Johnson, Chad" userId="29e26967-ee32-4210-a1e6-19e5305e9c5f" providerId="ADAL" clId="{CBE0CDD4-9649-4574-ABAE-870E10B403F8}" dt="2021-11-08T17:09:57.038" v="1837" actId="12100"/>
          <ac:graphicFrameMkLst>
            <pc:docMk/>
            <pc:sldMk cId="2611735567" sldId="496"/>
            <ac:graphicFrameMk id="4" creationId="{40D8FC4D-A6F9-4448-944D-1DD6E8175427}"/>
          </ac:graphicFrameMkLst>
        </pc:graphicFrameChg>
      </pc:sldChg>
      <pc:sldChg chg="modSp add mod">
        <pc:chgData name="Johnson, Chad" userId="29e26967-ee32-4210-a1e6-19e5305e9c5f" providerId="ADAL" clId="{CBE0CDD4-9649-4574-ABAE-870E10B403F8}" dt="2021-11-08T17:35:56.414" v="2795" actId="20577"/>
        <pc:sldMkLst>
          <pc:docMk/>
          <pc:sldMk cId="447613851" sldId="497"/>
        </pc:sldMkLst>
        <pc:spChg chg="mod">
          <ac:chgData name="Johnson, Chad" userId="29e26967-ee32-4210-a1e6-19e5305e9c5f" providerId="ADAL" clId="{CBE0CDD4-9649-4574-ABAE-870E10B403F8}" dt="2021-11-08T17:35:56.414" v="2795" actId="20577"/>
          <ac:spMkLst>
            <pc:docMk/>
            <pc:sldMk cId="447613851" sldId="497"/>
            <ac:spMk id="3" creationId="{90E4D7A5-C960-426F-9EB4-068F579CA3FC}"/>
          </ac:spMkLst>
        </pc:spChg>
        <pc:graphicFrameChg chg="mod">
          <ac:chgData name="Johnson, Chad" userId="29e26967-ee32-4210-a1e6-19e5305e9c5f" providerId="ADAL" clId="{CBE0CDD4-9649-4574-ABAE-870E10B403F8}" dt="2021-11-08T17:15:32.823" v="2078" actId="12100"/>
          <ac:graphicFrameMkLst>
            <pc:docMk/>
            <pc:sldMk cId="447613851" sldId="497"/>
            <ac:graphicFrameMk id="4" creationId="{40D8FC4D-A6F9-4448-944D-1DD6E8175427}"/>
          </ac:graphicFrameMkLst>
        </pc:graphicFrameChg>
      </pc:sldChg>
      <pc:sldChg chg="add del">
        <pc:chgData name="Johnson, Chad" userId="29e26967-ee32-4210-a1e6-19e5305e9c5f" providerId="ADAL" clId="{CBE0CDD4-9649-4574-ABAE-870E10B403F8}" dt="2021-11-08T17:40:10.211" v="3187" actId="2696"/>
        <pc:sldMkLst>
          <pc:docMk/>
          <pc:sldMk cId="405396193" sldId="498"/>
        </pc:sldMkLst>
      </pc:sldChg>
      <pc:sldChg chg="modSp add mod">
        <pc:chgData name="Johnson, Chad" userId="29e26967-ee32-4210-a1e6-19e5305e9c5f" providerId="ADAL" clId="{CBE0CDD4-9649-4574-ABAE-870E10B403F8}" dt="2021-11-08T17:22:05.562" v="2188" actId="6549"/>
        <pc:sldMkLst>
          <pc:docMk/>
          <pc:sldMk cId="2460372702" sldId="499"/>
        </pc:sldMkLst>
        <pc:spChg chg="mod">
          <ac:chgData name="Johnson, Chad" userId="29e26967-ee32-4210-a1e6-19e5305e9c5f" providerId="ADAL" clId="{CBE0CDD4-9649-4574-ABAE-870E10B403F8}" dt="2021-11-08T17:22:05.562" v="2188" actId="6549"/>
          <ac:spMkLst>
            <pc:docMk/>
            <pc:sldMk cId="2460372702" sldId="499"/>
            <ac:spMk id="6" creationId="{00000000-0000-0000-0000-000000000000}"/>
          </ac:spMkLst>
        </pc:spChg>
        <pc:picChg chg="mod">
          <ac:chgData name="Johnson, Chad" userId="29e26967-ee32-4210-a1e6-19e5305e9c5f" providerId="ADAL" clId="{CBE0CDD4-9649-4574-ABAE-870E10B403F8}" dt="2021-11-08T17:21:02.161" v="2177" actId="1076"/>
          <ac:picMkLst>
            <pc:docMk/>
            <pc:sldMk cId="2460372702" sldId="499"/>
            <ac:picMk id="9" creationId="{B69E99F5-9B9E-4B89-B9F7-C09E8D8B4B99}"/>
          </ac:picMkLst>
        </pc:picChg>
      </pc:sldChg>
      <pc:sldChg chg="delSp modSp add mod ord">
        <pc:chgData name="Johnson, Chad" userId="29e26967-ee32-4210-a1e6-19e5305e9c5f" providerId="ADAL" clId="{CBE0CDD4-9649-4574-ABAE-870E10B403F8}" dt="2021-11-08T17:20:53.708" v="2176" actId="14100"/>
        <pc:sldMkLst>
          <pc:docMk/>
          <pc:sldMk cId="346213741" sldId="500"/>
        </pc:sldMkLst>
        <pc:spChg chg="mod">
          <ac:chgData name="Johnson, Chad" userId="29e26967-ee32-4210-a1e6-19e5305e9c5f" providerId="ADAL" clId="{CBE0CDD4-9649-4574-ABAE-870E10B403F8}" dt="2021-11-08T17:20:12.105" v="2152" actId="20577"/>
          <ac:spMkLst>
            <pc:docMk/>
            <pc:sldMk cId="346213741" sldId="500"/>
            <ac:spMk id="6" creationId="{00000000-0000-0000-0000-000000000000}"/>
          </ac:spMkLst>
        </pc:spChg>
        <pc:spChg chg="del">
          <ac:chgData name="Johnson, Chad" userId="29e26967-ee32-4210-a1e6-19e5305e9c5f" providerId="ADAL" clId="{CBE0CDD4-9649-4574-ABAE-870E10B403F8}" dt="2021-11-08T17:20:16.656" v="2153" actId="478"/>
          <ac:spMkLst>
            <pc:docMk/>
            <pc:sldMk cId="346213741" sldId="500"/>
            <ac:spMk id="7" creationId="{00000000-0000-0000-0000-000000000000}"/>
          </ac:spMkLst>
        </pc:spChg>
        <pc:picChg chg="mod">
          <ac:chgData name="Johnson, Chad" userId="29e26967-ee32-4210-a1e6-19e5305e9c5f" providerId="ADAL" clId="{CBE0CDD4-9649-4574-ABAE-870E10B403F8}" dt="2021-11-08T17:20:53.708" v="2176" actId="14100"/>
          <ac:picMkLst>
            <pc:docMk/>
            <pc:sldMk cId="346213741" sldId="500"/>
            <ac:picMk id="9" creationId="{B69E99F5-9B9E-4B89-B9F7-C09E8D8B4B99}"/>
          </ac:picMkLst>
        </pc:picChg>
      </pc:sldChg>
      <pc:sldChg chg="addSp delSp modSp add mod modAnim">
        <pc:chgData name="Johnson, Chad" userId="29e26967-ee32-4210-a1e6-19e5305e9c5f" providerId="ADAL" clId="{CBE0CDD4-9649-4574-ABAE-870E10B403F8}" dt="2021-11-08T17:32:06.751" v="2491"/>
        <pc:sldMkLst>
          <pc:docMk/>
          <pc:sldMk cId="3934390422" sldId="501"/>
        </pc:sldMkLst>
        <pc:spChg chg="add del mod">
          <ac:chgData name="Johnson, Chad" userId="29e26967-ee32-4210-a1e6-19e5305e9c5f" providerId="ADAL" clId="{CBE0CDD4-9649-4574-ABAE-870E10B403F8}" dt="2021-11-08T17:28:05.073" v="2471" actId="22"/>
          <ac:spMkLst>
            <pc:docMk/>
            <pc:sldMk cId="3934390422" sldId="501"/>
            <ac:spMk id="2" creationId="{4E1A3F35-D05B-4C31-B753-8CE45B68AA7C}"/>
          </ac:spMkLst>
        </pc:spChg>
        <pc:spChg chg="mod">
          <ac:chgData name="Johnson, Chad" userId="29e26967-ee32-4210-a1e6-19e5305e9c5f" providerId="ADAL" clId="{CBE0CDD4-9649-4574-ABAE-870E10B403F8}" dt="2021-11-08T17:27:38.693" v="2468" actId="20577"/>
          <ac:spMkLst>
            <pc:docMk/>
            <pc:sldMk cId="3934390422" sldId="501"/>
            <ac:spMk id="6" creationId="{00000000-0000-0000-0000-000000000000}"/>
          </ac:spMkLst>
        </pc:spChg>
        <pc:spChg chg="del">
          <ac:chgData name="Johnson, Chad" userId="29e26967-ee32-4210-a1e6-19e5305e9c5f" providerId="ADAL" clId="{CBE0CDD4-9649-4574-ABAE-870E10B403F8}" dt="2021-11-08T17:28:03.119" v="2469" actId="478"/>
          <ac:spMkLst>
            <pc:docMk/>
            <pc:sldMk cId="3934390422" sldId="501"/>
            <ac:spMk id="7" creationId="{00000000-0000-0000-0000-000000000000}"/>
          </ac:spMkLst>
        </pc:spChg>
        <pc:picChg chg="add mod ord">
          <ac:chgData name="Johnson, Chad" userId="29e26967-ee32-4210-a1e6-19e5305e9c5f" providerId="ADAL" clId="{CBE0CDD4-9649-4574-ABAE-870E10B403F8}" dt="2021-11-08T17:28:14.354" v="2475" actId="14100"/>
          <ac:picMkLst>
            <pc:docMk/>
            <pc:sldMk cId="3934390422" sldId="501"/>
            <ac:picMk id="5" creationId="{210171B4-E36E-491A-A245-EB2FDA31920D}"/>
          </ac:picMkLst>
        </pc:picChg>
        <pc:picChg chg="del">
          <ac:chgData name="Johnson, Chad" userId="29e26967-ee32-4210-a1e6-19e5305e9c5f" providerId="ADAL" clId="{CBE0CDD4-9649-4574-ABAE-870E10B403F8}" dt="2021-11-08T17:28:03.664" v="2470" actId="478"/>
          <ac:picMkLst>
            <pc:docMk/>
            <pc:sldMk cId="3934390422" sldId="501"/>
            <ac:picMk id="9" creationId="{B69E99F5-9B9E-4B89-B9F7-C09E8D8B4B99}"/>
          </ac:picMkLst>
        </pc:picChg>
        <pc:picChg chg="add mod">
          <ac:chgData name="Johnson, Chad" userId="29e26967-ee32-4210-a1e6-19e5305e9c5f" providerId="ADAL" clId="{CBE0CDD4-9649-4574-ABAE-870E10B403F8}" dt="2021-11-08T17:30:59.096" v="2486" actId="1076"/>
          <ac:picMkLst>
            <pc:docMk/>
            <pc:sldMk cId="3934390422" sldId="501"/>
            <ac:picMk id="10" creationId="{048EF42F-FBC5-4EDC-8CB0-BB23FD26C8F9}"/>
          </ac:picMkLst>
        </pc:picChg>
      </pc:sldChg>
      <pc:sldChg chg="modSp add mod">
        <pc:chgData name="Johnson, Chad" userId="29e26967-ee32-4210-a1e6-19e5305e9c5f" providerId="ADAL" clId="{CBE0CDD4-9649-4574-ABAE-870E10B403F8}" dt="2021-11-08T17:39:25.201" v="3185" actId="255"/>
        <pc:sldMkLst>
          <pc:docMk/>
          <pc:sldMk cId="784324773" sldId="502"/>
        </pc:sldMkLst>
        <pc:spChg chg="mod">
          <ac:chgData name="Johnson, Chad" userId="29e26967-ee32-4210-a1e6-19e5305e9c5f" providerId="ADAL" clId="{CBE0CDD4-9649-4574-ABAE-870E10B403F8}" dt="2021-11-08T17:39:25.201" v="3185" actId="255"/>
          <ac:spMkLst>
            <pc:docMk/>
            <pc:sldMk cId="784324773" sldId="502"/>
            <ac:spMk id="3" creationId="{90E4D7A5-C960-426F-9EB4-068F579CA3FC}"/>
          </ac:spMkLst>
        </pc:spChg>
        <pc:graphicFrameChg chg="mod">
          <ac:chgData name="Johnson, Chad" userId="29e26967-ee32-4210-a1e6-19e5305e9c5f" providerId="ADAL" clId="{CBE0CDD4-9649-4574-ABAE-870E10B403F8}" dt="2021-11-08T17:35:43.607" v="2791" actId="12100"/>
          <ac:graphicFrameMkLst>
            <pc:docMk/>
            <pc:sldMk cId="784324773" sldId="502"/>
            <ac:graphicFrameMk id="4" creationId="{40D8FC4D-A6F9-4448-944D-1DD6E8175427}"/>
          </ac:graphicFrameMkLst>
        </pc:graphicFrameChg>
      </pc:sldChg>
      <pc:sldChg chg="addSp delSp modSp new mod">
        <pc:chgData name="Johnson, Chad" userId="29e26967-ee32-4210-a1e6-19e5305e9c5f" providerId="ADAL" clId="{CBE0CDD4-9649-4574-ABAE-870E10B403F8}" dt="2021-11-08T18:19:42.339" v="3775" actId="20577"/>
        <pc:sldMkLst>
          <pc:docMk/>
          <pc:sldMk cId="888185817" sldId="503"/>
        </pc:sldMkLst>
        <pc:spChg chg="del mod">
          <ac:chgData name="Johnson, Chad" userId="29e26967-ee32-4210-a1e6-19e5305e9c5f" providerId="ADAL" clId="{CBE0CDD4-9649-4574-ABAE-870E10B403F8}" dt="2021-11-08T18:16:44.229" v="3711" actId="478"/>
          <ac:spMkLst>
            <pc:docMk/>
            <pc:sldMk cId="888185817" sldId="503"/>
            <ac:spMk id="2" creationId="{CB6D31B9-E020-4997-BDE0-F22A98E67141}"/>
          </ac:spMkLst>
        </pc:spChg>
        <pc:spChg chg="add del">
          <ac:chgData name="Johnson, Chad" userId="29e26967-ee32-4210-a1e6-19e5305e9c5f" providerId="ADAL" clId="{CBE0CDD4-9649-4574-ABAE-870E10B403F8}" dt="2021-11-08T18:08:21.292" v="3646" actId="478"/>
          <ac:spMkLst>
            <pc:docMk/>
            <pc:sldMk cId="888185817" sldId="503"/>
            <ac:spMk id="3" creationId="{14D62E7D-9467-4B21-A215-DB701ED814C4}"/>
          </ac:spMkLst>
        </pc:spChg>
        <pc:spChg chg="add del mod">
          <ac:chgData name="Johnson, Chad" userId="29e26967-ee32-4210-a1e6-19e5305e9c5f" providerId="ADAL" clId="{CBE0CDD4-9649-4574-ABAE-870E10B403F8}" dt="2021-11-08T18:16:48.096" v="3713" actId="1076"/>
          <ac:spMkLst>
            <pc:docMk/>
            <pc:sldMk cId="888185817" sldId="503"/>
            <ac:spMk id="4" creationId="{5C470234-D36D-4D9E-B3B1-049446045D2A}"/>
          </ac:spMkLst>
        </pc:spChg>
        <pc:spChg chg="add del mod">
          <ac:chgData name="Johnson, Chad" userId="29e26967-ee32-4210-a1e6-19e5305e9c5f" providerId="ADAL" clId="{CBE0CDD4-9649-4574-ABAE-870E10B403F8}" dt="2021-11-08T18:08:18.138" v="3644"/>
          <ac:spMkLst>
            <pc:docMk/>
            <pc:sldMk cId="888185817" sldId="503"/>
            <ac:spMk id="5" creationId="{D9122041-D7C0-4D21-9A54-0044E18FA48C}"/>
          </ac:spMkLst>
        </pc:spChg>
        <pc:spChg chg="add mod">
          <ac:chgData name="Johnson, Chad" userId="29e26967-ee32-4210-a1e6-19e5305e9c5f" providerId="ADAL" clId="{CBE0CDD4-9649-4574-ABAE-870E10B403F8}" dt="2021-11-08T18:17:59.197" v="3729" actId="1076"/>
          <ac:spMkLst>
            <pc:docMk/>
            <pc:sldMk cId="888185817" sldId="503"/>
            <ac:spMk id="6" creationId="{6F3D1655-606C-4FF9-9B31-247EDF956F81}"/>
          </ac:spMkLst>
        </pc:spChg>
        <pc:spChg chg="add del mod">
          <ac:chgData name="Johnson, Chad" userId="29e26967-ee32-4210-a1e6-19e5305e9c5f" providerId="ADAL" clId="{CBE0CDD4-9649-4574-ABAE-870E10B403F8}" dt="2021-11-08T18:13:58.725" v="3674"/>
          <ac:spMkLst>
            <pc:docMk/>
            <pc:sldMk cId="888185817" sldId="503"/>
            <ac:spMk id="7" creationId="{700C84B9-E4A6-4D60-8D6C-1587E17A77F3}"/>
          </ac:spMkLst>
        </pc:spChg>
        <pc:spChg chg="add mod">
          <ac:chgData name="Johnson, Chad" userId="29e26967-ee32-4210-a1e6-19e5305e9c5f" providerId="ADAL" clId="{CBE0CDD4-9649-4574-ABAE-870E10B403F8}" dt="2021-11-08T18:18:07.526" v="3731" actId="1076"/>
          <ac:spMkLst>
            <pc:docMk/>
            <pc:sldMk cId="888185817" sldId="503"/>
            <ac:spMk id="8" creationId="{91F39000-17C2-4271-BC60-55C25388C60F}"/>
          </ac:spMkLst>
        </pc:spChg>
        <pc:spChg chg="add mod">
          <ac:chgData name="Johnson, Chad" userId="29e26967-ee32-4210-a1e6-19e5305e9c5f" providerId="ADAL" clId="{CBE0CDD4-9649-4574-ABAE-870E10B403F8}" dt="2021-11-08T18:18:03.613" v="3730" actId="1076"/>
          <ac:spMkLst>
            <pc:docMk/>
            <pc:sldMk cId="888185817" sldId="503"/>
            <ac:spMk id="9" creationId="{C5D2DDCB-01E0-41A4-97F4-1D18D064B794}"/>
          </ac:spMkLst>
        </pc:spChg>
        <pc:spChg chg="add del mod">
          <ac:chgData name="Johnson, Chad" userId="29e26967-ee32-4210-a1e6-19e5305e9c5f" providerId="ADAL" clId="{CBE0CDD4-9649-4574-ABAE-870E10B403F8}" dt="2021-11-08T18:16:24.536" v="3709" actId="478"/>
          <ac:spMkLst>
            <pc:docMk/>
            <pc:sldMk cId="888185817" sldId="503"/>
            <ac:spMk id="10" creationId="{55B746C3-723F-44D5-8A31-8925E242778A}"/>
          </ac:spMkLst>
        </pc:spChg>
        <pc:spChg chg="add del mod">
          <ac:chgData name="Johnson, Chad" userId="29e26967-ee32-4210-a1e6-19e5305e9c5f" providerId="ADAL" clId="{CBE0CDD4-9649-4574-ABAE-870E10B403F8}" dt="2021-11-08T18:16:45.882" v="3712" actId="478"/>
          <ac:spMkLst>
            <pc:docMk/>
            <pc:sldMk cId="888185817" sldId="503"/>
            <ac:spMk id="12" creationId="{5B313FB7-FE38-4494-B16E-AAA747593785}"/>
          </ac:spMkLst>
        </pc:spChg>
        <pc:spChg chg="add mod">
          <ac:chgData name="Johnson, Chad" userId="29e26967-ee32-4210-a1e6-19e5305e9c5f" providerId="ADAL" clId="{CBE0CDD4-9649-4574-ABAE-870E10B403F8}" dt="2021-11-08T18:19:04.962" v="3737" actId="1076"/>
          <ac:spMkLst>
            <pc:docMk/>
            <pc:sldMk cId="888185817" sldId="503"/>
            <ac:spMk id="13" creationId="{3A4178F6-4602-4291-9FC2-5BBDEFF4EAFC}"/>
          </ac:spMkLst>
        </pc:spChg>
        <pc:spChg chg="add mod">
          <ac:chgData name="Johnson, Chad" userId="29e26967-ee32-4210-a1e6-19e5305e9c5f" providerId="ADAL" clId="{CBE0CDD4-9649-4574-ABAE-870E10B403F8}" dt="2021-11-08T18:19:27.861" v="3761" actId="14100"/>
          <ac:spMkLst>
            <pc:docMk/>
            <pc:sldMk cId="888185817" sldId="503"/>
            <ac:spMk id="14" creationId="{7821E8A7-5CBD-40A9-BDF4-A0B5F8EDEFA4}"/>
          </ac:spMkLst>
        </pc:spChg>
        <pc:spChg chg="add mod">
          <ac:chgData name="Johnson, Chad" userId="29e26967-ee32-4210-a1e6-19e5305e9c5f" providerId="ADAL" clId="{CBE0CDD4-9649-4574-ABAE-870E10B403F8}" dt="2021-11-08T18:19:42.339" v="3775" actId="20577"/>
          <ac:spMkLst>
            <pc:docMk/>
            <pc:sldMk cId="888185817" sldId="503"/>
            <ac:spMk id="15" creationId="{F99FFE9F-6929-4C6D-B01B-16F838D581E2}"/>
          </ac:spMkLst>
        </pc:spChg>
      </pc:sldChg>
      <pc:sldChg chg="addSp delSp modSp new del mod">
        <pc:chgData name="Johnson, Chad" userId="29e26967-ee32-4210-a1e6-19e5305e9c5f" providerId="ADAL" clId="{CBE0CDD4-9649-4574-ABAE-870E10B403F8}" dt="2021-11-08T18:05:10.977" v="3607" actId="2696"/>
        <pc:sldMkLst>
          <pc:docMk/>
          <pc:sldMk cId="4237782611" sldId="503"/>
        </pc:sldMkLst>
        <pc:spChg chg="mod">
          <ac:chgData name="Johnson, Chad" userId="29e26967-ee32-4210-a1e6-19e5305e9c5f" providerId="ADAL" clId="{CBE0CDD4-9649-4574-ABAE-870E10B403F8}" dt="2021-11-08T17:41:54.304" v="3224" actId="20577"/>
          <ac:spMkLst>
            <pc:docMk/>
            <pc:sldMk cId="4237782611" sldId="503"/>
            <ac:spMk id="2" creationId="{F6FFE7F3-47A2-4647-A031-952191F8A05D}"/>
          </ac:spMkLst>
        </pc:spChg>
        <pc:spChg chg="del">
          <ac:chgData name="Johnson, Chad" userId="29e26967-ee32-4210-a1e6-19e5305e9c5f" providerId="ADAL" clId="{CBE0CDD4-9649-4574-ABAE-870E10B403F8}" dt="2021-11-08T17:44:30.931" v="3258" actId="478"/>
          <ac:spMkLst>
            <pc:docMk/>
            <pc:sldMk cId="4237782611" sldId="503"/>
            <ac:spMk id="3" creationId="{C27CD7BA-35AD-4FC3-A997-188D06EF1E52}"/>
          </ac:spMkLst>
        </pc:spChg>
        <pc:spChg chg="add del mod">
          <ac:chgData name="Johnson, Chad" userId="29e26967-ee32-4210-a1e6-19e5305e9c5f" providerId="ADAL" clId="{CBE0CDD4-9649-4574-ABAE-870E10B403F8}" dt="2021-11-08T17:46:23.939" v="3279" actId="478"/>
          <ac:spMkLst>
            <pc:docMk/>
            <pc:sldMk cId="4237782611" sldId="503"/>
            <ac:spMk id="13" creationId="{487403EE-BA32-40D6-AFB7-6372BBE72C9D}"/>
          </ac:spMkLst>
        </pc:spChg>
        <pc:spChg chg="add mod">
          <ac:chgData name="Johnson, Chad" userId="29e26967-ee32-4210-a1e6-19e5305e9c5f" providerId="ADAL" clId="{CBE0CDD4-9649-4574-ABAE-870E10B403F8}" dt="2021-11-08T17:54:27.474" v="3516" actId="207"/>
          <ac:spMkLst>
            <pc:docMk/>
            <pc:sldMk cId="4237782611" sldId="503"/>
            <ac:spMk id="15" creationId="{49C74579-F77A-4BE2-81A6-17E447EC6AF2}"/>
          </ac:spMkLst>
        </pc:spChg>
        <pc:spChg chg="add mod">
          <ac:chgData name="Johnson, Chad" userId="29e26967-ee32-4210-a1e6-19e5305e9c5f" providerId="ADAL" clId="{CBE0CDD4-9649-4574-ABAE-870E10B403F8}" dt="2021-11-08T17:56:47.823" v="3556" actId="1076"/>
          <ac:spMkLst>
            <pc:docMk/>
            <pc:sldMk cId="4237782611" sldId="503"/>
            <ac:spMk id="18" creationId="{0BE6B1FB-4D7C-4E0F-8DF8-C48E7B00DB0B}"/>
          </ac:spMkLst>
        </pc:spChg>
        <pc:spChg chg="add mod">
          <ac:chgData name="Johnson, Chad" userId="29e26967-ee32-4210-a1e6-19e5305e9c5f" providerId="ADAL" clId="{CBE0CDD4-9649-4574-ABAE-870E10B403F8}" dt="2021-11-08T17:58:26.947" v="3602" actId="1076"/>
          <ac:spMkLst>
            <pc:docMk/>
            <pc:sldMk cId="4237782611" sldId="503"/>
            <ac:spMk id="24" creationId="{80792FFD-E168-44A1-A319-7C3C47FFBAFE}"/>
          </ac:spMkLst>
        </pc:spChg>
        <pc:spChg chg="add del">
          <ac:chgData name="Johnson, Chad" userId="29e26967-ee32-4210-a1e6-19e5305e9c5f" providerId="ADAL" clId="{CBE0CDD4-9649-4574-ABAE-870E10B403F8}" dt="2021-11-08T17:55:54.495" v="3547" actId="11529"/>
          <ac:spMkLst>
            <pc:docMk/>
            <pc:sldMk cId="4237782611" sldId="503"/>
            <ac:spMk id="25" creationId="{8E6E69EE-A037-4C16-8B5B-6B5E1B7EC3E2}"/>
          </ac:spMkLst>
        </pc:spChg>
        <pc:spChg chg="add mod">
          <ac:chgData name="Johnson, Chad" userId="29e26967-ee32-4210-a1e6-19e5305e9c5f" providerId="ADAL" clId="{CBE0CDD4-9649-4574-ABAE-870E10B403F8}" dt="2021-11-08T17:56:41.495" v="3555" actId="14100"/>
          <ac:spMkLst>
            <pc:docMk/>
            <pc:sldMk cId="4237782611" sldId="503"/>
            <ac:spMk id="26" creationId="{0E65417E-AF25-4F85-A10D-7B98E34A13B7}"/>
          </ac:spMkLst>
        </pc:spChg>
        <pc:spChg chg="add mod">
          <ac:chgData name="Johnson, Chad" userId="29e26967-ee32-4210-a1e6-19e5305e9c5f" providerId="ADAL" clId="{CBE0CDD4-9649-4574-ABAE-870E10B403F8}" dt="2021-11-08T17:58:43.618" v="3606" actId="1076"/>
          <ac:spMkLst>
            <pc:docMk/>
            <pc:sldMk cId="4237782611" sldId="503"/>
            <ac:spMk id="27" creationId="{A4BB3DE4-9199-4581-AAAE-BB862BB1A9C6}"/>
          </ac:spMkLst>
        </pc:spChg>
        <pc:spChg chg="add mod">
          <ac:chgData name="Johnson, Chad" userId="29e26967-ee32-4210-a1e6-19e5305e9c5f" providerId="ADAL" clId="{CBE0CDD4-9649-4574-ABAE-870E10B403F8}" dt="2021-11-08T17:58:39.910" v="3605" actId="1076"/>
          <ac:spMkLst>
            <pc:docMk/>
            <pc:sldMk cId="4237782611" sldId="503"/>
            <ac:spMk id="28" creationId="{28A25B6B-2CD9-43D1-8F1B-27BCCB4254D5}"/>
          </ac:spMkLst>
        </pc:spChg>
        <pc:spChg chg="add mod">
          <ac:chgData name="Johnson, Chad" userId="29e26967-ee32-4210-a1e6-19e5305e9c5f" providerId="ADAL" clId="{CBE0CDD4-9649-4574-ABAE-870E10B403F8}" dt="2021-11-08T17:58:20.151" v="3601" actId="14100"/>
          <ac:spMkLst>
            <pc:docMk/>
            <pc:sldMk cId="4237782611" sldId="503"/>
            <ac:spMk id="29" creationId="{B167D002-9095-4F7B-97BA-A13C928849FB}"/>
          </ac:spMkLst>
        </pc:spChg>
        <pc:graphicFrameChg chg="add mod modGraphic">
          <ac:chgData name="Johnson, Chad" userId="29e26967-ee32-4210-a1e6-19e5305e9c5f" providerId="ADAL" clId="{CBE0CDD4-9649-4574-ABAE-870E10B403F8}" dt="2021-11-08T17:53:00.784" v="3496" actId="207"/>
          <ac:graphicFrameMkLst>
            <pc:docMk/>
            <pc:sldMk cId="4237782611" sldId="503"/>
            <ac:graphicFrameMk id="14" creationId="{641BF44C-02CD-4C0A-97DE-2232E077658C}"/>
          </ac:graphicFrameMkLst>
        </pc:graphicFrameChg>
        <pc:cxnChg chg="add del mod">
          <ac:chgData name="Johnson, Chad" userId="29e26967-ee32-4210-a1e6-19e5305e9c5f" providerId="ADAL" clId="{CBE0CDD4-9649-4574-ABAE-870E10B403F8}" dt="2021-11-08T17:46:24.602" v="3280" actId="478"/>
          <ac:cxnSpMkLst>
            <pc:docMk/>
            <pc:sldMk cId="4237782611" sldId="503"/>
            <ac:cxnSpMk id="7" creationId="{332F6EB0-0E9F-4844-B055-5901C1D79FFE}"/>
          </ac:cxnSpMkLst>
        </pc:cxnChg>
        <pc:cxnChg chg="add mod">
          <ac:chgData name="Johnson, Chad" userId="29e26967-ee32-4210-a1e6-19e5305e9c5f" providerId="ADAL" clId="{CBE0CDD4-9649-4574-ABAE-870E10B403F8}" dt="2021-11-08T17:54:31.484" v="3517" actId="14100"/>
          <ac:cxnSpMkLst>
            <pc:docMk/>
            <pc:sldMk cId="4237782611" sldId="503"/>
            <ac:cxnSpMk id="17" creationId="{C3C10591-0F0F-45F6-A23C-957B632DDFB6}"/>
          </ac:cxnSpMkLst>
        </pc:cxnChg>
        <pc:cxnChg chg="add del mod">
          <ac:chgData name="Johnson, Chad" userId="29e26967-ee32-4210-a1e6-19e5305e9c5f" providerId="ADAL" clId="{CBE0CDD4-9649-4574-ABAE-870E10B403F8}" dt="2021-11-08T17:55:36.385" v="3544" actId="478"/>
          <ac:cxnSpMkLst>
            <pc:docMk/>
            <pc:sldMk cId="4237782611" sldId="503"/>
            <ac:cxnSpMk id="20" creationId="{D86D1F3E-82DD-41E6-A256-267BFC9B5C93}"/>
          </ac:cxnSpMkLst>
        </pc:cxnChg>
      </pc:sldChg>
      <pc:sldChg chg="modSp add mod">
        <pc:chgData name="Johnson, Chad" userId="29e26967-ee32-4210-a1e6-19e5305e9c5f" providerId="ADAL" clId="{CBE0CDD4-9649-4574-ABAE-870E10B403F8}" dt="2021-11-08T18:42:36.829" v="3905" actId="255"/>
        <pc:sldMkLst>
          <pc:docMk/>
          <pc:sldMk cId="765536643" sldId="504"/>
        </pc:sldMkLst>
        <pc:spChg chg="mod">
          <ac:chgData name="Johnson, Chad" userId="29e26967-ee32-4210-a1e6-19e5305e9c5f" providerId="ADAL" clId="{CBE0CDD4-9649-4574-ABAE-870E10B403F8}" dt="2021-11-08T18:42:36.829" v="3905" actId="255"/>
          <ac:spMkLst>
            <pc:docMk/>
            <pc:sldMk cId="765536643" sldId="504"/>
            <ac:spMk id="3" creationId="{30D90787-290E-4C35-88B9-26D2CF4720B6}"/>
          </ac:spMkLst>
        </pc:spChg>
      </pc:sldChg>
      <pc:sldChg chg="modSp add mod">
        <pc:chgData name="Johnson, Chad" userId="29e26967-ee32-4210-a1e6-19e5305e9c5f" providerId="ADAL" clId="{CBE0CDD4-9649-4574-ABAE-870E10B403F8}" dt="2021-11-08T18:42:58.193" v="3911" actId="20577"/>
        <pc:sldMkLst>
          <pc:docMk/>
          <pc:sldMk cId="933953942" sldId="505"/>
        </pc:sldMkLst>
        <pc:spChg chg="mod">
          <ac:chgData name="Johnson, Chad" userId="29e26967-ee32-4210-a1e6-19e5305e9c5f" providerId="ADAL" clId="{CBE0CDD4-9649-4574-ABAE-870E10B403F8}" dt="2021-11-08T18:42:58.193" v="3911" actId="20577"/>
          <ac:spMkLst>
            <pc:docMk/>
            <pc:sldMk cId="933953942" sldId="505"/>
            <ac:spMk id="3" creationId="{30D90787-290E-4C35-88B9-26D2CF4720B6}"/>
          </ac:spMkLst>
        </pc:spChg>
      </pc:sldChg>
      <pc:sldChg chg="add del">
        <pc:chgData name="Johnson, Chad" userId="29e26967-ee32-4210-a1e6-19e5305e9c5f" providerId="ADAL" clId="{CBE0CDD4-9649-4574-ABAE-870E10B403F8}" dt="2021-11-08T18:44:12.612" v="3923" actId="2696"/>
        <pc:sldMkLst>
          <pc:docMk/>
          <pc:sldMk cId="50590886" sldId="506"/>
        </pc:sldMkLst>
      </pc:sldChg>
      <pc:sldChg chg="modSp add mod ord">
        <pc:chgData name="Johnson, Chad" userId="29e26967-ee32-4210-a1e6-19e5305e9c5f" providerId="ADAL" clId="{CBE0CDD4-9649-4574-ABAE-870E10B403F8}" dt="2021-11-09T15:56:54.487" v="4047" actId="313"/>
        <pc:sldMkLst>
          <pc:docMk/>
          <pc:sldMk cId="2670401603" sldId="506"/>
        </pc:sldMkLst>
        <pc:spChg chg="mod">
          <ac:chgData name="Johnson, Chad" userId="29e26967-ee32-4210-a1e6-19e5305e9c5f" providerId="ADAL" clId="{CBE0CDD4-9649-4574-ABAE-870E10B403F8}" dt="2021-11-09T15:56:54.487" v="4047" actId="313"/>
          <ac:spMkLst>
            <pc:docMk/>
            <pc:sldMk cId="2670401603" sldId="506"/>
            <ac:spMk id="3" creationId="{00000000-0000-0000-0000-000000000000}"/>
          </ac:spMkLst>
        </pc:spChg>
      </pc:sldChg>
      <pc:sldChg chg="modSp add mod ord">
        <pc:chgData name="Johnson, Chad" userId="29e26967-ee32-4210-a1e6-19e5305e9c5f" providerId="ADAL" clId="{CBE0CDD4-9649-4574-ABAE-870E10B403F8}" dt="2021-11-09T16:08:56.926" v="4357" actId="20577"/>
        <pc:sldMkLst>
          <pc:docMk/>
          <pc:sldMk cId="4050112622" sldId="507"/>
        </pc:sldMkLst>
        <pc:spChg chg="mod">
          <ac:chgData name="Johnson, Chad" userId="29e26967-ee32-4210-a1e6-19e5305e9c5f" providerId="ADAL" clId="{CBE0CDD4-9649-4574-ABAE-870E10B403F8}" dt="2021-11-09T16:08:56.926" v="4357" actId="20577"/>
          <ac:spMkLst>
            <pc:docMk/>
            <pc:sldMk cId="4050112622" sldId="507"/>
            <ac:spMk id="3" creationId="{00000000-0000-0000-0000-000000000000}"/>
          </ac:spMkLst>
        </pc:spChg>
      </pc:sldChg>
      <pc:sldChg chg="modSp new del mod">
        <pc:chgData name="Johnson, Chad" userId="29e26967-ee32-4210-a1e6-19e5305e9c5f" providerId="ADAL" clId="{CBE0CDD4-9649-4574-ABAE-870E10B403F8}" dt="2021-11-09T16:11:30.389" v="4464" actId="47"/>
        <pc:sldMkLst>
          <pc:docMk/>
          <pc:sldMk cId="658804016" sldId="508"/>
        </pc:sldMkLst>
        <pc:spChg chg="mod">
          <ac:chgData name="Johnson, Chad" userId="29e26967-ee32-4210-a1e6-19e5305e9c5f" providerId="ADAL" clId="{CBE0CDD4-9649-4574-ABAE-870E10B403F8}" dt="2021-11-09T16:11:03.327" v="4462" actId="20577"/>
          <ac:spMkLst>
            <pc:docMk/>
            <pc:sldMk cId="658804016" sldId="508"/>
            <ac:spMk id="2" creationId="{00AD7E56-5B9E-4510-BD6B-B435195C5FC2}"/>
          </ac:spMkLst>
        </pc:spChg>
      </pc:sldChg>
      <pc:sldChg chg="addSp delSp modSp new mod modClrScheme chgLayout">
        <pc:chgData name="Johnson, Chad" userId="29e26967-ee32-4210-a1e6-19e5305e9c5f" providerId="ADAL" clId="{CBE0CDD4-9649-4574-ABAE-870E10B403F8}" dt="2021-11-09T16:42:59.078" v="4695" actId="14100"/>
        <pc:sldMkLst>
          <pc:docMk/>
          <pc:sldMk cId="3035843853" sldId="508"/>
        </pc:sldMkLst>
        <pc:spChg chg="mod ord">
          <ac:chgData name="Johnson, Chad" userId="29e26967-ee32-4210-a1e6-19e5305e9c5f" providerId="ADAL" clId="{CBE0CDD4-9649-4574-ABAE-870E10B403F8}" dt="2021-11-09T16:34:16.885" v="4663" actId="700"/>
          <ac:spMkLst>
            <pc:docMk/>
            <pc:sldMk cId="3035843853" sldId="508"/>
            <ac:spMk id="2" creationId="{B6438709-1541-4731-929C-185C73A38FC5}"/>
          </ac:spMkLst>
        </pc:spChg>
        <pc:spChg chg="mod ord">
          <ac:chgData name="Johnson, Chad" userId="29e26967-ee32-4210-a1e6-19e5305e9c5f" providerId="ADAL" clId="{CBE0CDD4-9649-4574-ABAE-870E10B403F8}" dt="2021-11-09T16:42:59.078" v="4695" actId="14100"/>
          <ac:spMkLst>
            <pc:docMk/>
            <pc:sldMk cId="3035843853" sldId="508"/>
            <ac:spMk id="3" creationId="{DDA73EA8-AE8B-49B1-824F-488B526D7518}"/>
          </ac:spMkLst>
        </pc:spChg>
        <pc:spChg chg="add del mod ord">
          <ac:chgData name="Johnson, Chad" userId="29e26967-ee32-4210-a1e6-19e5305e9c5f" providerId="ADAL" clId="{CBE0CDD4-9649-4574-ABAE-870E10B403F8}" dt="2021-11-09T16:34:19.779" v="4664"/>
          <ac:spMkLst>
            <pc:docMk/>
            <pc:sldMk cId="3035843853" sldId="508"/>
            <ac:spMk id="4" creationId="{55DC52D2-7195-4C54-A8EC-C0C02F436EAD}"/>
          </ac:spMkLst>
        </pc:spChg>
        <pc:picChg chg="add mod">
          <ac:chgData name="Johnson, Chad" userId="29e26967-ee32-4210-a1e6-19e5305e9c5f" providerId="ADAL" clId="{CBE0CDD4-9649-4574-ABAE-870E10B403F8}" dt="2021-11-09T16:42:56.188" v="4694" actId="1076"/>
          <ac:picMkLst>
            <pc:docMk/>
            <pc:sldMk cId="3035843853" sldId="508"/>
            <ac:picMk id="2050" creationId="{757AC90F-C8B2-40DA-BF66-B70BB0FAA2B1}"/>
          </ac:picMkLst>
        </pc:picChg>
        <pc:picChg chg="add mod">
          <ac:chgData name="Johnson, Chad" userId="29e26967-ee32-4210-a1e6-19e5305e9c5f" providerId="ADAL" clId="{CBE0CDD4-9649-4574-ABAE-870E10B403F8}" dt="2021-11-09T16:42:56.188" v="4694" actId="1076"/>
          <ac:picMkLst>
            <pc:docMk/>
            <pc:sldMk cId="3035843853" sldId="508"/>
            <ac:picMk id="2052" creationId="{94C1FC3F-E869-47FC-ACAF-F9105CE23F0D}"/>
          </ac:picMkLst>
        </pc:picChg>
      </pc:sldChg>
      <pc:sldChg chg="addSp delSp modSp new mod modClrScheme chgLayout">
        <pc:chgData name="Johnson, Chad" userId="29e26967-ee32-4210-a1e6-19e5305e9c5f" providerId="ADAL" clId="{CBE0CDD4-9649-4574-ABAE-870E10B403F8}" dt="2021-11-09T16:31:57.955" v="4662" actId="732"/>
        <pc:sldMkLst>
          <pc:docMk/>
          <pc:sldMk cId="2918982380" sldId="509"/>
        </pc:sldMkLst>
        <pc:spChg chg="del">
          <ac:chgData name="Johnson, Chad" userId="29e26967-ee32-4210-a1e6-19e5305e9c5f" providerId="ADAL" clId="{CBE0CDD4-9649-4574-ABAE-870E10B403F8}" dt="2021-11-09T16:31:28.038" v="4655" actId="700"/>
          <ac:spMkLst>
            <pc:docMk/>
            <pc:sldMk cId="2918982380" sldId="509"/>
            <ac:spMk id="2" creationId="{3FFF83F5-EF5A-474C-9E2D-2647323FC915}"/>
          </ac:spMkLst>
        </pc:spChg>
        <pc:spChg chg="del">
          <ac:chgData name="Johnson, Chad" userId="29e26967-ee32-4210-a1e6-19e5305e9c5f" providerId="ADAL" clId="{CBE0CDD4-9649-4574-ABAE-870E10B403F8}" dt="2021-11-09T16:31:28.038" v="4655" actId="700"/>
          <ac:spMkLst>
            <pc:docMk/>
            <pc:sldMk cId="2918982380" sldId="509"/>
            <ac:spMk id="3" creationId="{95FFD6DA-1B15-4DC6-AE29-DAD570B33C93}"/>
          </ac:spMkLst>
        </pc:spChg>
        <pc:picChg chg="add mod">
          <ac:chgData name="Johnson, Chad" userId="29e26967-ee32-4210-a1e6-19e5305e9c5f" providerId="ADAL" clId="{CBE0CDD4-9649-4574-ABAE-870E10B403F8}" dt="2021-11-09T16:31:57.955" v="4662" actId="732"/>
          <ac:picMkLst>
            <pc:docMk/>
            <pc:sldMk cId="2918982380" sldId="509"/>
            <ac:picMk id="1026" creationId="{019634AC-EAB0-4D48-AACF-14B6251C98E2}"/>
          </ac:picMkLst>
        </pc:picChg>
      </pc:sldChg>
      <pc:sldChg chg="addSp modSp new mod modAnim">
        <pc:chgData name="Johnson, Chad" userId="29e26967-ee32-4210-a1e6-19e5305e9c5f" providerId="ADAL" clId="{CBE0CDD4-9649-4574-ABAE-870E10B403F8}" dt="2021-11-09T16:50:38.457" v="4890"/>
        <pc:sldMkLst>
          <pc:docMk/>
          <pc:sldMk cId="3547924861" sldId="510"/>
        </pc:sldMkLst>
        <pc:spChg chg="mod">
          <ac:chgData name="Johnson, Chad" userId="29e26967-ee32-4210-a1e6-19e5305e9c5f" providerId="ADAL" clId="{CBE0CDD4-9649-4574-ABAE-870E10B403F8}" dt="2021-11-09T16:47:22.476" v="4753" actId="20577"/>
          <ac:spMkLst>
            <pc:docMk/>
            <pc:sldMk cId="3547924861" sldId="510"/>
            <ac:spMk id="2" creationId="{13206804-ADB0-48EB-BC20-A4A0B620D4DF}"/>
          </ac:spMkLst>
        </pc:spChg>
        <pc:spChg chg="mod">
          <ac:chgData name="Johnson, Chad" userId="29e26967-ee32-4210-a1e6-19e5305e9c5f" providerId="ADAL" clId="{CBE0CDD4-9649-4574-ABAE-870E10B403F8}" dt="2021-11-09T16:50:35.339" v="4889" actId="255"/>
          <ac:spMkLst>
            <pc:docMk/>
            <pc:sldMk cId="3547924861" sldId="510"/>
            <ac:spMk id="3" creationId="{2C3164C4-D502-4B94-BC11-6E9C8DBA20B1}"/>
          </ac:spMkLst>
        </pc:spChg>
        <pc:picChg chg="add mod">
          <ac:chgData name="Johnson, Chad" userId="29e26967-ee32-4210-a1e6-19e5305e9c5f" providerId="ADAL" clId="{CBE0CDD4-9649-4574-ABAE-870E10B403F8}" dt="2021-11-09T16:50:29.973" v="4888" actId="1076"/>
          <ac:picMkLst>
            <pc:docMk/>
            <pc:sldMk cId="3547924861" sldId="510"/>
            <ac:picMk id="3074" creationId="{950ABC43-6CD7-4A06-B68E-55B0DAE1F8F0}"/>
          </ac:picMkLst>
        </pc:picChg>
      </pc:sldChg>
      <pc:sldChg chg="modSp new mod">
        <pc:chgData name="Johnson, Chad" userId="29e26967-ee32-4210-a1e6-19e5305e9c5f" providerId="ADAL" clId="{CBE0CDD4-9649-4574-ABAE-870E10B403F8}" dt="2021-11-09T17:02:53.561" v="5354" actId="20577"/>
        <pc:sldMkLst>
          <pc:docMk/>
          <pc:sldMk cId="2830082823" sldId="511"/>
        </pc:sldMkLst>
        <pc:spChg chg="mod">
          <ac:chgData name="Johnson, Chad" userId="29e26967-ee32-4210-a1e6-19e5305e9c5f" providerId="ADAL" clId="{CBE0CDD4-9649-4574-ABAE-870E10B403F8}" dt="2021-11-09T16:52:08.886" v="4905" actId="5793"/>
          <ac:spMkLst>
            <pc:docMk/>
            <pc:sldMk cId="2830082823" sldId="511"/>
            <ac:spMk id="2" creationId="{3BE6FFF5-2406-4A8B-B21E-B56A2CD5629A}"/>
          </ac:spMkLst>
        </pc:spChg>
        <pc:spChg chg="mod">
          <ac:chgData name="Johnson, Chad" userId="29e26967-ee32-4210-a1e6-19e5305e9c5f" providerId="ADAL" clId="{CBE0CDD4-9649-4574-ABAE-870E10B403F8}" dt="2021-11-09T17:02:53.561" v="5354" actId="20577"/>
          <ac:spMkLst>
            <pc:docMk/>
            <pc:sldMk cId="2830082823" sldId="511"/>
            <ac:spMk id="3" creationId="{B54FEB3F-06B1-41AC-80A6-B22FC0C88EFF}"/>
          </ac:spMkLst>
        </pc:spChg>
      </pc:sldChg>
      <pc:sldChg chg="modSp new mod">
        <pc:chgData name="Johnson, Chad" userId="29e26967-ee32-4210-a1e6-19e5305e9c5f" providerId="ADAL" clId="{CBE0CDD4-9649-4574-ABAE-870E10B403F8}" dt="2021-11-10T18:56:28.541" v="6337" actId="20577"/>
        <pc:sldMkLst>
          <pc:docMk/>
          <pc:sldMk cId="3160644661" sldId="512"/>
        </pc:sldMkLst>
        <pc:spChg chg="mod">
          <ac:chgData name="Johnson, Chad" userId="29e26967-ee32-4210-a1e6-19e5305e9c5f" providerId="ADAL" clId="{CBE0CDD4-9649-4574-ABAE-870E10B403F8}" dt="2021-11-10T18:52:58.094" v="5931" actId="313"/>
          <ac:spMkLst>
            <pc:docMk/>
            <pc:sldMk cId="3160644661" sldId="512"/>
            <ac:spMk id="2" creationId="{E6319EB5-030E-47A0-8BFC-84065B27C648}"/>
          </ac:spMkLst>
        </pc:spChg>
        <pc:spChg chg="mod">
          <ac:chgData name="Johnson, Chad" userId="29e26967-ee32-4210-a1e6-19e5305e9c5f" providerId="ADAL" clId="{CBE0CDD4-9649-4574-ABAE-870E10B403F8}" dt="2021-11-10T18:56:28.541" v="6337" actId="20577"/>
          <ac:spMkLst>
            <pc:docMk/>
            <pc:sldMk cId="3160644661" sldId="512"/>
            <ac:spMk id="3" creationId="{BF04B115-2C1E-4DCB-A7A7-A86A039033A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06F329-283C-49CF-AAD9-DD5D289AFC0A}" type="doc">
      <dgm:prSet loTypeId="urn:microsoft.com/office/officeart/2005/8/layout/rings+Icon" loCatId="relationship" qsTypeId="urn:microsoft.com/office/officeart/2005/8/quickstyle/3d2" qsCatId="3D" csTypeId="urn:microsoft.com/office/officeart/2005/8/colors/colorful1" csCatId="colorful" phldr="1"/>
      <dgm:spPr/>
    </dgm:pt>
    <dgm:pt modelId="{2BB380B7-10D1-43F2-90E9-C8D246A3E50D}">
      <dgm:prSet phldrT="[Text]"/>
      <dgm:spPr/>
      <dgm:t>
        <a:bodyPr/>
        <a:lstStyle/>
        <a:p>
          <a:r>
            <a:rPr lang="en-US" dirty="0"/>
            <a:t>Statutory</a:t>
          </a:r>
        </a:p>
      </dgm:t>
    </dgm:pt>
    <dgm:pt modelId="{786C7E97-E154-4D0D-9A73-29F972770A90}" type="parTrans" cxnId="{64B4724B-67EE-4BC3-957A-B69D600CD5AD}">
      <dgm:prSet/>
      <dgm:spPr/>
      <dgm:t>
        <a:bodyPr/>
        <a:lstStyle/>
        <a:p>
          <a:endParaRPr lang="en-US"/>
        </a:p>
      </dgm:t>
    </dgm:pt>
    <dgm:pt modelId="{8818AE19-CB5D-408A-A0BB-530AC07B6A07}" type="sibTrans" cxnId="{64B4724B-67EE-4BC3-957A-B69D600CD5AD}">
      <dgm:prSet/>
      <dgm:spPr/>
      <dgm:t>
        <a:bodyPr/>
        <a:lstStyle/>
        <a:p>
          <a:endParaRPr lang="en-US"/>
        </a:p>
      </dgm:t>
    </dgm:pt>
    <dgm:pt modelId="{51519F16-56F9-41BF-9449-D1C754263B0B}">
      <dgm:prSet phldrT="[Text]"/>
      <dgm:spPr/>
      <dgm:t>
        <a:bodyPr/>
        <a:lstStyle/>
        <a:p>
          <a:r>
            <a:rPr lang="en-US" dirty="0"/>
            <a:t>Regulatory</a:t>
          </a:r>
        </a:p>
      </dgm:t>
    </dgm:pt>
    <dgm:pt modelId="{324E317B-FE06-42A5-BA20-BE2D4C1A95FD}" type="parTrans" cxnId="{F5B4DB75-1C8A-4785-9DC9-C043C4F064A5}">
      <dgm:prSet/>
      <dgm:spPr/>
      <dgm:t>
        <a:bodyPr/>
        <a:lstStyle/>
        <a:p>
          <a:endParaRPr lang="en-US"/>
        </a:p>
      </dgm:t>
    </dgm:pt>
    <dgm:pt modelId="{40BD1534-626D-46B9-85F7-2E5FCA9B077B}" type="sibTrans" cxnId="{F5B4DB75-1C8A-4785-9DC9-C043C4F064A5}">
      <dgm:prSet/>
      <dgm:spPr/>
      <dgm:t>
        <a:bodyPr/>
        <a:lstStyle/>
        <a:p>
          <a:endParaRPr lang="en-US"/>
        </a:p>
      </dgm:t>
    </dgm:pt>
    <dgm:pt modelId="{82FA1350-EFFA-40CE-9E81-4B9FD3BFFA1D}">
      <dgm:prSet phldrT="[Text]"/>
      <dgm:spPr/>
      <dgm:t>
        <a:bodyPr/>
        <a:lstStyle/>
        <a:p>
          <a:r>
            <a:rPr lang="en-US" dirty="0"/>
            <a:t>Obligatory</a:t>
          </a:r>
        </a:p>
      </dgm:t>
    </dgm:pt>
    <dgm:pt modelId="{735213BE-64B4-4661-93CC-C8F7046FA383}" type="parTrans" cxnId="{41BBA563-7975-4BD0-A403-92BDE1266031}">
      <dgm:prSet/>
      <dgm:spPr/>
      <dgm:t>
        <a:bodyPr/>
        <a:lstStyle/>
        <a:p>
          <a:endParaRPr lang="en-US"/>
        </a:p>
      </dgm:t>
    </dgm:pt>
    <dgm:pt modelId="{7FC528CA-D391-4874-9A33-A062BFCBC137}" type="sibTrans" cxnId="{41BBA563-7975-4BD0-A403-92BDE1266031}">
      <dgm:prSet/>
      <dgm:spPr/>
      <dgm:t>
        <a:bodyPr/>
        <a:lstStyle/>
        <a:p>
          <a:endParaRPr lang="en-US"/>
        </a:p>
      </dgm:t>
    </dgm:pt>
    <dgm:pt modelId="{18258321-932E-4B36-8237-79E53C54BA29}">
      <dgm:prSet phldrT="[Text]"/>
      <dgm:spPr/>
      <dgm:t>
        <a:bodyPr/>
        <a:lstStyle/>
        <a:p>
          <a:r>
            <a:rPr lang="en-US" dirty="0"/>
            <a:t>Administrative</a:t>
          </a:r>
        </a:p>
      </dgm:t>
    </dgm:pt>
    <dgm:pt modelId="{24D61BA4-5E0F-4861-9337-8D9E1A846A6D}" type="parTrans" cxnId="{87173357-7F55-4ED6-BC8D-43C9553C57BB}">
      <dgm:prSet/>
      <dgm:spPr/>
      <dgm:t>
        <a:bodyPr/>
        <a:lstStyle/>
        <a:p>
          <a:endParaRPr lang="en-US"/>
        </a:p>
      </dgm:t>
    </dgm:pt>
    <dgm:pt modelId="{854EA483-BB3B-45B2-B857-8F203C1CCE69}" type="sibTrans" cxnId="{87173357-7F55-4ED6-BC8D-43C9553C57BB}">
      <dgm:prSet/>
      <dgm:spPr/>
      <dgm:t>
        <a:bodyPr/>
        <a:lstStyle/>
        <a:p>
          <a:endParaRPr lang="en-US"/>
        </a:p>
      </dgm:t>
    </dgm:pt>
    <dgm:pt modelId="{66FE0D40-DA6B-4B83-8B09-4D4A5263D03E}">
      <dgm:prSet phldrT="[Text]"/>
      <dgm:spPr/>
      <dgm:t>
        <a:bodyPr/>
        <a:lstStyle/>
        <a:p>
          <a:r>
            <a:rPr lang="en-US" dirty="0"/>
            <a:t>Organizational</a:t>
          </a:r>
        </a:p>
      </dgm:t>
    </dgm:pt>
    <dgm:pt modelId="{C43D8C37-9607-4963-86BC-B4C172E361C4}" type="parTrans" cxnId="{F9EF4B52-95D9-48BE-90D0-33B82919C4B6}">
      <dgm:prSet/>
      <dgm:spPr/>
      <dgm:t>
        <a:bodyPr/>
        <a:lstStyle/>
        <a:p>
          <a:endParaRPr lang="en-US"/>
        </a:p>
      </dgm:t>
    </dgm:pt>
    <dgm:pt modelId="{03E54C43-77E4-48EF-A62F-ED2D444650C4}" type="sibTrans" cxnId="{F9EF4B52-95D9-48BE-90D0-33B82919C4B6}">
      <dgm:prSet/>
      <dgm:spPr/>
      <dgm:t>
        <a:bodyPr/>
        <a:lstStyle/>
        <a:p>
          <a:endParaRPr lang="en-US"/>
        </a:p>
      </dgm:t>
    </dgm:pt>
    <dgm:pt modelId="{09628C6D-A6F3-470A-BC5F-43E047506321}" type="pres">
      <dgm:prSet presAssocID="{CC06F329-283C-49CF-AAD9-DD5D289AFC0A}" presName="Name0" presStyleCnt="0">
        <dgm:presLayoutVars>
          <dgm:chMax val="7"/>
          <dgm:dir/>
          <dgm:resizeHandles val="exact"/>
        </dgm:presLayoutVars>
      </dgm:prSet>
      <dgm:spPr/>
    </dgm:pt>
    <dgm:pt modelId="{3B1E1C46-2E92-4446-9AA2-6F9F3B85C23C}" type="pres">
      <dgm:prSet presAssocID="{CC06F329-283C-49CF-AAD9-DD5D289AFC0A}" presName="ellipse1" presStyleLbl="vennNode1" presStyleIdx="0" presStyleCnt="5">
        <dgm:presLayoutVars>
          <dgm:bulletEnabled val="1"/>
        </dgm:presLayoutVars>
      </dgm:prSet>
      <dgm:spPr/>
    </dgm:pt>
    <dgm:pt modelId="{DCFB5DB0-5C55-439C-858A-D51E614EA1AD}" type="pres">
      <dgm:prSet presAssocID="{CC06F329-283C-49CF-AAD9-DD5D289AFC0A}" presName="ellipse2" presStyleLbl="vennNode1" presStyleIdx="1" presStyleCnt="5">
        <dgm:presLayoutVars>
          <dgm:bulletEnabled val="1"/>
        </dgm:presLayoutVars>
      </dgm:prSet>
      <dgm:spPr/>
    </dgm:pt>
    <dgm:pt modelId="{D24313E8-62C4-4BD7-A402-37A4635ED4A0}" type="pres">
      <dgm:prSet presAssocID="{CC06F329-283C-49CF-AAD9-DD5D289AFC0A}" presName="ellipse3" presStyleLbl="vennNode1" presStyleIdx="2" presStyleCnt="5">
        <dgm:presLayoutVars>
          <dgm:bulletEnabled val="1"/>
        </dgm:presLayoutVars>
      </dgm:prSet>
      <dgm:spPr/>
    </dgm:pt>
    <dgm:pt modelId="{DF8F141C-1B96-4C81-B880-A72DD3A9B00C}" type="pres">
      <dgm:prSet presAssocID="{CC06F329-283C-49CF-AAD9-DD5D289AFC0A}" presName="ellipse4" presStyleLbl="vennNode1" presStyleIdx="3" presStyleCnt="5">
        <dgm:presLayoutVars>
          <dgm:bulletEnabled val="1"/>
        </dgm:presLayoutVars>
      </dgm:prSet>
      <dgm:spPr/>
    </dgm:pt>
    <dgm:pt modelId="{E40A3426-77FD-4DE6-92C4-168C29803BD8}" type="pres">
      <dgm:prSet presAssocID="{CC06F329-283C-49CF-AAD9-DD5D289AFC0A}" presName="ellipse5" presStyleLbl="vennNode1" presStyleIdx="4" presStyleCnt="5">
        <dgm:presLayoutVars>
          <dgm:bulletEnabled val="1"/>
        </dgm:presLayoutVars>
      </dgm:prSet>
      <dgm:spPr/>
    </dgm:pt>
  </dgm:ptLst>
  <dgm:cxnLst>
    <dgm:cxn modelId="{2B20591E-D156-4C27-89B6-E810184CE732}" type="presOf" srcId="{66FE0D40-DA6B-4B83-8B09-4D4A5263D03E}" destId="{E40A3426-77FD-4DE6-92C4-168C29803BD8}" srcOrd="0" destOrd="0" presId="urn:microsoft.com/office/officeart/2005/8/layout/rings+Icon"/>
    <dgm:cxn modelId="{41BBA563-7975-4BD0-A403-92BDE1266031}" srcId="{CC06F329-283C-49CF-AAD9-DD5D289AFC0A}" destId="{82FA1350-EFFA-40CE-9E81-4B9FD3BFFA1D}" srcOrd="2" destOrd="0" parTransId="{735213BE-64B4-4661-93CC-C8F7046FA383}" sibTransId="{7FC528CA-D391-4874-9A33-A062BFCBC137}"/>
    <dgm:cxn modelId="{64B4724B-67EE-4BC3-957A-B69D600CD5AD}" srcId="{CC06F329-283C-49CF-AAD9-DD5D289AFC0A}" destId="{2BB380B7-10D1-43F2-90E9-C8D246A3E50D}" srcOrd="0" destOrd="0" parTransId="{786C7E97-E154-4D0D-9A73-29F972770A90}" sibTransId="{8818AE19-CB5D-408A-A0BB-530AC07B6A07}"/>
    <dgm:cxn modelId="{F9EF4B52-95D9-48BE-90D0-33B82919C4B6}" srcId="{CC06F329-283C-49CF-AAD9-DD5D289AFC0A}" destId="{66FE0D40-DA6B-4B83-8B09-4D4A5263D03E}" srcOrd="4" destOrd="0" parTransId="{C43D8C37-9607-4963-86BC-B4C172E361C4}" sibTransId="{03E54C43-77E4-48EF-A62F-ED2D444650C4}"/>
    <dgm:cxn modelId="{F5B4DB75-1C8A-4785-9DC9-C043C4F064A5}" srcId="{CC06F329-283C-49CF-AAD9-DD5D289AFC0A}" destId="{51519F16-56F9-41BF-9449-D1C754263B0B}" srcOrd="1" destOrd="0" parTransId="{324E317B-FE06-42A5-BA20-BE2D4C1A95FD}" sibTransId="{40BD1534-626D-46B9-85F7-2E5FCA9B077B}"/>
    <dgm:cxn modelId="{87173357-7F55-4ED6-BC8D-43C9553C57BB}" srcId="{CC06F329-283C-49CF-AAD9-DD5D289AFC0A}" destId="{18258321-932E-4B36-8237-79E53C54BA29}" srcOrd="3" destOrd="0" parTransId="{24D61BA4-5E0F-4861-9337-8D9E1A846A6D}" sibTransId="{854EA483-BB3B-45B2-B857-8F203C1CCE69}"/>
    <dgm:cxn modelId="{F1FF9477-E9FE-40EA-827E-D8FE428BFA9D}" type="presOf" srcId="{18258321-932E-4B36-8237-79E53C54BA29}" destId="{DF8F141C-1B96-4C81-B880-A72DD3A9B00C}" srcOrd="0" destOrd="0" presId="urn:microsoft.com/office/officeart/2005/8/layout/rings+Icon"/>
    <dgm:cxn modelId="{29573982-C1B6-405F-8CFB-4798713EB8A2}" type="presOf" srcId="{51519F16-56F9-41BF-9449-D1C754263B0B}" destId="{DCFB5DB0-5C55-439C-858A-D51E614EA1AD}" srcOrd="0" destOrd="0" presId="urn:microsoft.com/office/officeart/2005/8/layout/rings+Icon"/>
    <dgm:cxn modelId="{F0A5A7AA-6826-49FA-ABC5-5E5D1CC95F0D}" type="presOf" srcId="{82FA1350-EFFA-40CE-9E81-4B9FD3BFFA1D}" destId="{D24313E8-62C4-4BD7-A402-37A4635ED4A0}" srcOrd="0" destOrd="0" presId="urn:microsoft.com/office/officeart/2005/8/layout/rings+Icon"/>
    <dgm:cxn modelId="{6703E1AB-1FD8-45BE-A3C4-0C6293937900}" type="presOf" srcId="{CC06F329-283C-49CF-AAD9-DD5D289AFC0A}" destId="{09628C6D-A6F3-470A-BC5F-43E047506321}" srcOrd="0" destOrd="0" presId="urn:microsoft.com/office/officeart/2005/8/layout/rings+Icon"/>
    <dgm:cxn modelId="{955939DD-CF1D-49EA-917B-D25C88514F87}" type="presOf" srcId="{2BB380B7-10D1-43F2-90E9-C8D246A3E50D}" destId="{3B1E1C46-2E92-4446-9AA2-6F9F3B85C23C}" srcOrd="0" destOrd="0" presId="urn:microsoft.com/office/officeart/2005/8/layout/rings+Icon"/>
    <dgm:cxn modelId="{5064D42D-B885-4B37-BF99-912F7EC70B7B}" type="presParOf" srcId="{09628C6D-A6F3-470A-BC5F-43E047506321}" destId="{3B1E1C46-2E92-4446-9AA2-6F9F3B85C23C}" srcOrd="0" destOrd="0" presId="urn:microsoft.com/office/officeart/2005/8/layout/rings+Icon"/>
    <dgm:cxn modelId="{E4912FC6-4EA0-4921-A7F0-3ACED361210D}" type="presParOf" srcId="{09628C6D-A6F3-470A-BC5F-43E047506321}" destId="{DCFB5DB0-5C55-439C-858A-D51E614EA1AD}" srcOrd="1" destOrd="0" presId="urn:microsoft.com/office/officeart/2005/8/layout/rings+Icon"/>
    <dgm:cxn modelId="{D7EA6728-C14F-4CE1-B511-E580032A1127}" type="presParOf" srcId="{09628C6D-A6F3-470A-BC5F-43E047506321}" destId="{D24313E8-62C4-4BD7-A402-37A4635ED4A0}" srcOrd="2" destOrd="0" presId="urn:microsoft.com/office/officeart/2005/8/layout/rings+Icon"/>
    <dgm:cxn modelId="{E8A539CC-A5B1-404E-A2E2-BCA64A58FC30}" type="presParOf" srcId="{09628C6D-A6F3-470A-BC5F-43E047506321}" destId="{DF8F141C-1B96-4C81-B880-A72DD3A9B00C}" srcOrd="3" destOrd="0" presId="urn:microsoft.com/office/officeart/2005/8/layout/rings+Icon"/>
    <dgm:cxn modelId="{E3ABE3B7-9937-4F6C-AD45-14F62C49B105}" type="presParOf" srcId="{09628C6D-A6F3-470A-BC5F-43E047506321}" destId="{E40A3426-77FD-4DE6-92C4-168C29803BD8}" srcOrd="4"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06F329-283C-49CF-AAD9-DD5D289AFC0A}" type="doc">
      <dgm:prSet loTypeId="urn:microsoft.com/office/officeart/2005/8/layout/rings+Icon" loCatId="relationship" qsTypeId="urn:microsoft.com/office/officeart/2005/8/quickstyle/3d2" qsCatId="3D" csTypeId="urn:microsoft.com/office/officeart/2005/8/colors/colorful1" csCatId="colorful" phldr="1"/>
      <dgm:spPr/>
    </dgm:pt>
    <dgm:pt modelId="{2BB380B7-10D1-43F2-90E9-C8D246A3E50D}">
      <dgm:prSet phldrT="[Text]"/>
      <dgm:spPr/>
      <dgm:t>
        <a:bodyPr/>
        <a:lstStyle/>
        <a:p>
          <a:r>
            <a:rPr lang="en-US" dirty="0"/>
            <a:t>Statutory</a:t>
          </a:r>
        </a:p>
      </dgm:t>
    </dgm:pt>
    <dgm:pt modelId="{786C7E97-E154-4D0D-9A73-29F972770A90}" type="parTrans" cxnId="{64B4724B-67EE-4BC3-957A-B69D600CD5AD}">
      <dgm:prSet/>
      <dgm:spPr/>
      <dgm:t>
        <a:bodyPr/>
        <a:lstStyle/>
        <a:p>
          <a:endParaRPr lang="en-US"/>
        </a:p>
      </dgm:t>
    </dgm:pt>
    <dgm:pt modelId="{8818AE19-CB5D-408A-A0BB-530AC07B6A07}" type="sibTrans" cxnId="{64B4724B-67EE-4BC3-957A-B69D600CD5AD}">
      <dgm:prSet/>
      <dgm:spPr/>
      <dgm:t>
        <a:bodyPr/>
        <a:lstStyle/>
        <a:p>
          <a:endParaRPr lang="en-US"/>
        </a:p>
      </dgm:t>
    </dgm:pt>
    <dgm:pt modelId="{09628C6D-A6F3-470A-BC5F-43E047506321}" type="pres">
      <dgm:prSet presAssocID="{CC06F329-283C-49CF-AAD9-DD5D289AFC0A}" presName="Name0" presStyleCnt="0">
        <dgm:presLayoutVars>
          <dgm:chMax val="7"/>
          <dgm:dir/>
          <dgm:resizeHandles val="exact"/>
        </dgm:presLayoutVars>
      </dgm:prSet>
      <dgm:spPr/>
    </dgm:pt>
    <dgm:pt modelId="{3B1E1C46-2E92-4446-9AA2-6F9F3B85C23C}" type="pres">
      <dgm:prSet presAssocID="{CC06F329-283C-49CF-AAD9-DD5D289AFC0A}" presName="ellipse1" presStyleLbl="vennNode1" presStyleIdx="0" presStyleCnt="1">
        <dgm:presLayoutVars>
          <dgm:bulletEnabled val="1"/>
        </dgm:presLayoutVars>
      </dgm:prSet>
      <dgm:spPr/>
    </dgm:pt>
  </dgm:ptLst>
  <dgm:cxnLst>
    <dgm:cxn modelId="{64B4724B-67EE-4BC3-957A-B69D600CD5AD}" srcId="{CC06F329-283C-49CF-AAD9-DD5D289AFC0A}" destId="{2BB380B7-10D1-43F2-90E9-C8D246A3E50D}" srcOrd="0" destOrd="0" parTransId="{786C7E97-E154-4D0D-9A73-29F972770A90}" sibTransId="{8818AE19-CB5D-408A-A0BB-530AC07B6A07}"/>
    <dgm:cxn modelId="{6703E1AB-1FD8-45BE-A3C4-0C6293937900}" type="presOf" srcId="{CC06F329-283C-49CF-AAD9-DD5D289AFC0A}" destId="{09628C6D-A6F3-470A-BC5F-43E047506321}" srcOrd="0" destOrd="0" presId="urn:microsoft.com/office/officeart/2005/8/layout/rings+Icon"/>
    <dgm:cxn modelId="{955939DD-CF1D-49EA-917B-D25C88514F87}" type="presOf" srcId="{2BB380B7-10D1-43F2-90E9-C8D246A3E50D}" destId="{3B1E1C46-2E92-4446-9AA2-6F9F3B85C23C}" srcOrd="0" destOrd="0" presId="urn:microsoft.com/office/officeart/2005/8/layout/rings+Icon"/>
    <dgm:cxn modelId="{5064D42D-B885-4B37-BF99-912F7EC70B7B}" type="presParOf" srcId="{09628C6D-A6F3-470A-BC5F-43E047506321}" destId="{3B1E1C46-2E92-4446-9AA2-6F9F3B85C23C}" srcOrd="0"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06F329-283C-49CF-AAD9-DD5D289AFC0A}" type="doc">
      <dgm:prSet loTypeId="urn:microsoft.com/office/officeart/2005/8/layout/rings+Icon" loCatId="relationship" qsTypeId="urn:microsoft.com/office/officeart/2005/8/quickstyle/3d2" qsCatId="3D" csTypeId="urn:microsoft.com/office/officeart/2005/8/colors/colorful3" csCatId="colorful" phldr="1"/>
      <dgm:spPr/>
    </dgm:pt>
    <dgm:pt modelId="{E82090CD-BD60-4A32-8DEB-C89FEC0CE08C}">
      <dgm:prSet phldrT="[Text]"/>
      <dgm:spPr/>
      <dgm:t>
        <a:bodyPr/>
        <a:lstStyle/>
        <a:p>
          <a:r>
            <a:rPr lang="en-US" dirty="0"/>
            <a:t>Regulatory</a:t>
          </a:r>
        </a:p>
      </dgm:t>
    </dgm:pt>
    <dgm:pt modelId="{E94F85DA-F095-4595-A2AB-635E15462659}" type="parTrans" cxnId="{14E5E5B3-975E-42A9-9FAD-C5FFCF45AC36}">
      <dgm:prSet/>
      <dgm:spPr/>
      <dgm:t>
        <a:bodyPr/>
        <a:lstStyle/>
        <a:p>
          <a:endParaRPr lang="en-US"/>
        </a:p>
      </dgm:t>
    </dgm:pt>
    <dgm:pt modelId="{F7A1FA4A-A188-4F38-BD16-3FC37B270ABC}" type="sibTrans" cxnId="{14E5E5B3-975E-42A9-9FAD-C5FFCF45AC36}">
      <dgm:prSet/>
      <dgm:spPr/>
      <dgm:t>
        <a:bodyPr/>
        <a:lstStyle/>
        <a:p>
          <a:endParaRPr lang="en-US"/>
        </a:p>
      </dgm:t>
    </dgm:pt>
    <dgm:pt modelId="{09628C6D-A6F3-470A-BC5F-43E047506321}" type="pres">
      <dgm:prSet presAssocID="{CC06F329-283C-49CF-AAD9-DD5D289AFC0A}" presName="Name0" presStyleCnt="0">
        <dgm:presLayoutVars>
          <dgm:chMax val="7"/>
          <dgm:dir/>
          <dgm:resizeHandles val="exact"/>
        </dgm:presLayoutVars>
      </dgm:prSet>
      <dgm:spPr/>
    </dgm:pt>
    <dgm:pt modelId="{3B1E1C46-2E92-4446-9AA2-6F9F3B85C23C}" type="pres">
      <dgm:prSet presAssocID="{CC06F329-283C-49CF-AAD9-DD5D289AFC0A}" presName="ellipse1" presStyleLbl="vennNode1" presStyleIdx="0" presStyleCnt="1">
        <dgm:presLayoutVars>
          <dgm:bulletEnabled val="1"/>
        </dgm:presLayoutVars>
      </dgm:prSet>
      <dgm:spPr/>
    </dgm:pt>
  </dgm:ptLst>
  <dgm:cxnLst>
    <dgm:cxn modelId="{6703E1AB-1FD8-45BE-A3C4-0C6293937900}" type="presOf" srcId="{CC06F329-283C-49CF-AAD9-DD5D289AFC0A}" destId="{09628C6D-A6F3-470A-BC5F-43E047506321}" srcOrd="0" destOrd="0" presId="urn:microsoft.com/office/officeart/2005/8/layout/rings+Icon"/>
    <dgm:cxn modelId="{14E5E5B3-975E-42A9-9FAD-C5FFCF45AC36}" srcId="{CC06F329-283C-49CF-AAD9-DD5D289AFC0A}" destId="{E82090CD-BD60-4A32-8DEB-C89FEC0CE08C}" srcOrd="0" destOrd="0" parTransId="{E94F85DA-F095-4595-A2AB-635E15462659}" sibTransId="{F7A1FA4A-A188-4F38-BD16-3FC37B270ABC}"/>
    <dgm:cxn modelId="{A6F4E6C3-CEE3-4732-B5A0-5CD2F698B861}" type="presOf" srcId="{E82090CD-BD60-4A32-8DEB-C89FEC0CE08C}" destId="{3B1E1C46-2E92-4446-9AA2-6F9F3B85C23C}" srcOrd="0" destOrd="0" presId="urn:microsoft.com/office/officeart/2005/8/layout/rings+Icon"/>
    <dgm:cxn modelId="{5064D42D-B885-4B37-BF99-912F7EC70B7B}" type="presParOf" srcId="{09628C6D-A6F3-470A-BC5F-43E047506321}" destId="{3B1E1C46-2E92-4446-9AA2-6F9F3B85C23C}" srcOrd="0"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C06F329-283C-49CF-AAD9-DD5D289AFC0A}" type="doc">
      <dgm:prSet loTypeId="urn:microsoft.com/office/officeart/2005/8/layout/rings+Icon" loCatId="relationship" qsTypeId="urn:microsoft.com/office/officeart/2005/8/quickstyle/3d2" qsCatId="3D" csTypeId="urn:microsoft.com/office/officeart/2005/8/colors/colorful4" csCatId="colorful" phldr="1"/>
      <dgm:spPr/>
      <dgm:t>
        <a:bodyPr/>
        <a:lstStyle/>
        <a:p>
          <a:endParaRPr lang="en-US"/>
        </a:p>
      </dgm:t>
    </dgm:pt>
    <dgm:pt modelId="{1F6147AE-EAA5-48F5-BC46-0F2A77F506FE}">
      <dgm:prSet phldrT="[Text]"/>
      <dgm:spPr/>
      <dgm:t>
        <a:bodyPr/>
        <a:lstStyle/>
        <a:p>
          <a:r>
            <a:rPr lang="en-US" dirty="0"/>
            <a:t>Obligatory</a:t>
          </a:r>
        </a:p>
      </dgm:t>
    </dgm:pt>
    <dgm:pt modelId="{C0C134EF-8D21-4FD3-8763-B442BD0073E6}" type="parTrans" cxnId="{73AEB0CC-5502-453A-89D6-0CBAACDC54DE}">
      <dgm:prSet/>
      <dgm:spPr/>
      <dgm:t>
        <a:bodyPr/>
        <a:lstStyle/>
        <a:p>
          <a:endParaRPr lang="en-US"/>
        </a:p>
      </dgm:t>
    </dgm:pt>
    <dgm:pt modelId="{BD71115F-A36D-469F-8680-B2BD122A5B1A}" type="sibTrans" cxnId="{73AEB0CC-5502-453A-89D6-0CBAACDC54DE}">
      <dgm:prSet/>
      <dgm:spPr/>
      <dgm:t>
        <a:bodyPr/>
        <a:lstStyle/>
        <a:p>
          <a:endParaRPr lang="en-US"/>
        </a:p>
      </dgm:t>
    </dgm:pt>
    <dgm:pt modelId="{09628C6D-A6F3-470A-BC5F-43E047506321}" type="pres">
      <dgm:prSet presAssocID="{CC06F329-283C-49CF-AAD9-DD5D289AFC0A}" presName="Name0" presStyleCnt="0">
        <dgm:presLayoutVars>
          <dgm:chMax val="7"/>
          <dgm:dir/>
          <dgm:resizeHandles val="exact"/>
        </dgm:presLayoutVars>
      </dgm:prSet>
      <dgm:spPr/>
    </dgm:pt>
    <dgm:pt modelId="{AF632D3F-0389-4E8D-AAF3-25659108124A}" type="pres">
      <dgm:prSet presAssocID="{CC06F329-283C-49CF-AAD9-DD5D289AFC0A}" presName="ellipse1" presStyleLbl="vennNode1" presStyleIdx="0" presStyleCnt="1">
        <dgm:presLayoutVars>
          <dgm:bulletEnabled val="1"/>
        </dgm:presLayoutVars>
      </dgm:prSet>
      <dgm:spPr/>
    </dgm:pt>
  </dgm:ptLst>
  <dgm:cxnLst>
    <dgm:cxn modelId="{27B3702D-5466-4CBF-AA1B-083DE2CE4597}" type="presOf" srcId="{1F6147AE-EAA5-48F5-BC46-0F2A77F506FE}" destId="{AF632D3F-0389-4E8D-AAF3-25659108124A}" srcOrd="0" destOrd="0" presId="urn:microsoft.com/office/officeart/2005/8/layout/rings+Icon"/>
    <dgm:cxn modelId="{6703E1AB-1FD8-45BE-A3C4-0C6293937900}" type="presOf" srcId="{CC06F329-283C-49CF-AAD9-DD5D289AFC0A}" destId="{09628C6D-A6F3-470A-BC5F-43E047506321}" srcOrd="0" destOrd="0" presId="urn:microsoft.com/office/officeart/2005/8/layout/rings+Icon"/>
    <dgm:cxn modelId="{73AEB0CC-5502-453A-89D6-0CBAACDC54DE}" srcId="{CC06F329-283C-49CF-AAD9-DD5D289AFC0A}" destId="{1F6147AE-EAA5-48F5-BC46-0F2A77F506FE}" srcOrd="0" destOrd="0" parTransId="{C0C134EF-8D21-4FD3-8763-B442BD0073E6}" sibTransId="{BD71115F-A36D-469F-8680-B2BD122A5B1A}"/>
    <dgm:cxn modelId="{ACA68F3D-5EA4-4F9E-AB78-328377D4182F}" type="presParOf" srcId="{09628C6D-A6F3-470A-BC5F-43E047506321}" destId="{AF632D3F-0389-4E8D-AAF3-25659108124A}" srcOrd="0"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C06F329-283C-49CF-AAD9-DD5D289AFC0A}" type="doc">
      <dgm:prSet loTypeId="urn:microsoft.com/office/officeart/2005/8/layout/rings+Icon" loCatId="relationship" qsTypeId="urn:microsoft.com/office/officeart/2005/8/quickstyle/3d2" qsCatId="3D" csTypeId="urn:microsoft.com/office/officeart/2005/8/colors/colorful5" csCatId="colorful" phldr="1"/>
      <dgm:spPr/>
      <dgm:t>
        <a:bodyPr/>
        <a:lstStyle/>
        <a:p>
          <a:endParaRPr lang="en-US"/>
        </a:p>
      </dgm:t>
    </dgm:pt>
    <dgm:pt modelId="{3E4043A9-B4BD-4814-8190-5679EEA7E642}">
      <dgm:prSet phldrT="[Text]"/>
      <dgm:spPr/>
      <dgm:t>
        <a:bodyPr/>
        <a:lstStyle/>
        <a:p>
          <a:r>
            <a:rPr lang="en-US" dirty="0"/>
            <a:t>Administrative</a:t>
          </a:r>
        </a:p>
      </dgm:t>
    </dgm:pt>
    <dgm:pt modelId="{7C914518-622D-495B-A2A3-E6BC40437E2B}" type="parTrans" cxnId="{B743B21A-9AAD-4C3B-9CC1-BE638B90B202}">
      <dgm:prSet/>
      <dgm:spPr/>
      <dgm:t>
        <a:bodyPr/>
        <a:lstStyle/>
        <a:p>
          <a:endParaRPr lang="en-US"/>
        </a:p>
      </dgm:t>
    </dgm:pt>
    <dgm:pt modelId="{B22478E9-6A47-4BC2-B589-9E2C8A866E50}" type="sibTrans" cxnId="{B743B21A-9AAD-4C3B-9CC1-BE638B90B202}">
      <dgm:prSet/>
      <dgm:spPr/>
      <dgm:t>
        <a:bodyPr/>
        <a:lstStyle/>
        <a:p>
          <a:endParaRPr lang="en-US"/>
        </a:p>
      </dgm:t>
    </dgm:pt>
    <dgm:pt modelId="{09628C6D-A6F3-470A-BC5F-43E047506321}" type="pres">
      <dgm:prSet presAssocID="{CC06F329-283C-49CF-AAD9-DD5D289AFC0A}" presName="Name0" presStyleCnt="0">
        <dgm:presLayoutVars>
          <dgm:chMax val="7"/>
          <dgm:dir/>
          <dgm:resizeHandles val="exact"/>
        </dgm:presLayoutVars>
      </dgm:prSet>
      <dgm:spPr/>
    </dgm:pt>
    <dgm:pt modelId="{99B916B7-8607-4271-8A21-49825DF2C23F}" type="pres">
      <dgm:prSet presAssocID="{CC06F329-283C-49CF-AAD9-DD5D289AFC0A}" presName="ellipse1" presStyleLbl="vennNode1" presStyleIdx="0" presStyleCnt="1">
        <dgm:presLayoutVars>
          <dgm:bulletEnabled val="1"/>
        </dgm:presLayoutVars>
      </dgm:prSet>
      <dgm:spPr/>
    </dgm:pt>
  </dgm:ptLst>
  <dgm:cxnLst>
    <dgm:cxn modelId="{B743B21A-9AAD-4C3B-9CC1-BE638B90B202}" srcId="{CC06F329-283C-49CF-AAD9-DD5D289AFC0A}" destId="{3E4043A9-B4BD-4814-8190-5679EEA7E642}" srcOrd="0" destOrd="0" parTransId="{7C914518-622D-495B-A2A3-E6BC40437E2B}" sibTransId="{B22478E9-6A47-4BC2-B589-9E2C8A866E50}"/>
    <dgm:cxn modelId="{59BDE070-2DB2-4358-91FC-12FB276694F1}" type="presOf" srcId="{3E4043A9-B4BD-4814-8190-5679EEA7E642}" destId="{99B916B7-8607-4271-8A21-49825DF2C23F}" srcOrd="0" destOrd="0" presId="urn:microsoft.com/office/officeart/2005/8/layout/rings+Icon"/>
    <dgm:cxn modelId="{6703E1AB-1FD8-45BE-A3C4-0C6293937900}" type="presOf" srcId="{CC06F329-283C-49CF-AAD9-DD5D289AFC0A}" destId="{09628C6D-A6F3-470A-BC5F-43E047506321}" srcOrd="0" destOrd="0" presId="urn:microsoft.com/office/officeart/2005/8/layout/rings+Icon"/>
    <dgm:cxn modelId="{40CDD356-860F-49F4-9401-11452EADCB6C}" type="presParOf" srcId="{09628C6D-A6F3-470A-BC5F-43E047506321}" destId="{99B916B7-8607-4271-8A21-49825DF2C23F}" srcOrd="0"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C06F329-283C-49CF-AAD9-DD5D289AFC0A}" type="doc">
      <dgm:prSet loTypeId="urn:microsoft.com/office/officeart/2005/8/layout/rings+Icon" loCatId="relationship" qsTypeId="urn:microsoft.com/office/officeart/2005/8/quickstyle/3d2" qsCatId="3D" csTypeId="urn:microsoft.com/office/officeart/2005/8/colors/accent6_2" csCatId="accent6" phldr="1"/>
      <dgm:spPr/>
      <dgm:t>
        <a:bodyPr/>
        <a:lstStyle/>
        <a:p>
          <a:endParaRPr lang="en-US"/>
        </a:p>
      </dgm:t>
    </dgm:pt>
    <dgm:pt modelId="{BB1E3D9C-D5B2-4AB7-BD31-AD5555723C16}">
      <dgm:prSet phldrT="[Text]"/>
      <dgm:spPr/>
      <dgm:t>
        <a:bodyPr/>
        <a:lstStyle/>
        <a:p>
          <a:r>
            <a:rPr lang="en-US" dirty="0"/>
            <a:t>Organizational</a:t>
          </a:r>
        </a:p>
      </dgm:t>
    </dgm:pt>
    <dgm:pt modelId="{D423C057-972D-493D-B4BB-8A7F7F4B0375}" type="parTrans" cxnId="{46D9D51F-9771-43E3-AC07-425A6715E609}">
      <dgm:prSet/>
      <dgm:spPr/>
      <dgm:t>
        <a:bodyPr/>
        <a:lstStyle/>
        <a:p>
          <a:endParaRPr lang="en-US"/>
        </a:p>
      </dgm:t>
    </dgm:pt>
    <dgm:pt modelId="{F8E865AB-9654-47B5-A003-EEC320732BF5}" type="sibTrans" cxnId="{46D9D51F-9771-43E3-AC07-425A6715E609}">
      <dgm:prSet/>
      <dgm:spPr/>
      <dgm:t>
        <a:bodyPr/>
        <a:lstStyle/>
        <a:p>
          <a:endParaRPr lang="en-US"/>
        </a:p>
      </dgm:t>
    </dgm:pt>
    <dgm:pt modelId="{09628C6D-A6F3-470A-BC5F-43E047506321}" type="pres">
      <dgm:prSet presAssocID="{CC06F329-283C-49CF-AAD9-DD5D289AFC0A}" presName="Name0" presStyleCnt="0">
        <dgm:presLayoutVars>
          <dgm:chMax val="7"/>
          <dgm:dir/>
          <dgm:resizeHandles val="exact"/>
        </dgm:presLayoutVars>
      </dgm:prSet>
      <dgm:spPr/>
    </dgm:pt>
    <dgm:pt modelId="{394BFE8F-D16B-4067-8EBF-FBB340D4A7E3}" type="pres">
      <dgm:prSet presAssocID="{CC06F329-283C-49CF-AAD9-DD5D289AFC0A}" presName="ellipse1" presStyleLbl="vennNode1" presStyleIdx="0" presStyleCnt="1">
        <dgm:presLayoutVars>
          <dgm:bulletEnabled val="1"/>
        </dgm:presLayoutVars>
      </dgm:prSet>
      <dgm:spPr/>
    </dgm:pt>
  </dgm:ptLst>
  <dgm:cxnLst>
    <dgm:cxn modelId="{46D9D51F-9771-43E3-AC07-425A6715E609}" srcId="{CC06F329-283C-49CF-AAD9-DD5D289AFC0A}" destId="{BB1E3D9C-D5B2-4AB7-BD31-AD5555723C16}" srcOrd="0" destOrd="0" parTransId="{D423C057-972D-493D-B4BB-8A7F7F4B0375}" sibTransId="{F8E865AB-9654-47B5-A003-EEC320732BF5}"/>
    <dgm:cxn modelId="{D7761C4B-7075-4647-B280-D0D4643E3142}" type="presOf" srcId="{BB1E3D9C-D5B2-4AB7-BD31-AD5555723C16}" destId="{394BFE8F-D16B-4067-8EBF-FBB340D4A7E3}" srcOrd="0" destOrd="0" presId="urn:microsoft.com/office/officeart/2005/8/layout/rings+Icon"/>
    <dgm:cxn modelId="{6703E1AB-1FD8-45BE-A3C4-0C6293937900}" type="presOf" srcId="{CC06F329-283C-49CF-AAD9-DD5D289AFC0A}" destId="{09628C6D-A6F3-470A-BC5F-43E047506321}" srcOrd="0" destOrd="0" presId="urn:microsoft.com/office/officeart/2005/8/layout/rings+Icon"/>
    <dgm:cxn modelId="{DF64C6D4-E813-465B-97BD-620CCE22CF3D}" type="presParOf" srcId="{09628C6D-A6F3-470A-BC5F-43E047506321}" destId="{394BFE8F-D16B-4067-8EBF-FBB340D4A7E3}" srcOrd="0"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9F71E6-00B3-4172-A4D8-7E9696D77410}" type="doc">
      <dgm:prSet loTypeId="urn:microsoft.com/office/officeart/2005/8/layout/matrix1" loCatId="matrix" qsTypeId="urn:microsoft.com/office/officeart/2005/8/quickstyle/3d4" qsCatId="3D" csTypeId="urn:microsoft.com/office/officeart/2005/8/colors/accent1_2" csCatId="accent1" phldr="1"/>
      <dgm:spPr/>
      <dgm:t>
        <a:bodyPr/>
        <a:lstStyle/>
        <a:p>
          <a:endParaRPr lang="en-US"/>
        </a:p>
      </dgm:t>
    </dgm:pt>
    <dgm:pt modelId="{6C32385D-D239-414C-95B2-79C07482D415}">
      <dgm:prSet phldrT="[Text]"/>
      <dgm:spPr/>
      <dgm:t>
        <a:bodyPr/>
        <a:lstStyle/>
        <a:p>
          <a:r>
            <a:rPr lang="en-US" dirty="0"/>
            <a:t>Risk</a:t>
          </a:r>
        </a:p>
      </dgm:t>
    </dgm:pt>
    <dgm:pt modelId="{7603ADB5-F9B0-484D-8ADC-4A1CB0BB5131}" type="parTrans" cxnId="{720D2B75-6D70-48AD-9D3C-ADAC3C8E5CAD}">
      <dgm:prSet/>
      <dgm:spPr/>
      <dgm:t>
        <a:bodyPr/>
        <a:lstStyle/>
        <a:p>
          <a:endParaRPr lang="en-US"/>
        </a:p>
      </dgm:t>
    </dgm:pt>
    <dgm:pt modelId="{3740E740-3468-4AC2-B3DA-E52A86D2AD07}" type="sibTrans" cxnId="{720D2B75-6D70-48AD-9D3C-ADAC3C8E5CAD}">
      <dgm:prSet/>
      <dgm:spPr/>
      <dgm:t>
        <a:bodyPr/>
        <a:lstStyle/>
        <a:p>
          <a:endParaRPr lang="en-US"/>
        </a:p>
      </dgm:t>
    </dgm:pt>
    <dgm:pt modelId="{34942F3B-AFC0-4F9F-B120-2E364A0D0384}">
      <dgm:prSet phldrT="[Text]"/>
      <dgm:spPr/>
      <dgm:t>
        <a:bodyPr/>
        <a:lstStyle/>
        <a:p>
          <a:r>
            <a:rPr lang="en-US" dirty="0"/>
            <a:t>Malicious</a:t>
          </a:r>
        </a:p>
      </dgm:t>
    </dgm:pt>
    <dgm:pt modelId="{7DACEAFB-1094-47DF-997F-22D9881969E6}" type="parTrans" cxnId="{867EC31B-07B5-470F-9713-DD1B4903B0E4}">
      <dgm:prSet/>
      <dgm:spPr/>
      <dgm:t>
        <a:bodyPr/>
        <a:lstStyle/>
        <a:p>
          <a:endParaRPr lang="en-US"/>
        </a:p>
      </dgm:t>
    </dgm:pt>
    <dgm:pt modelId="{43F2EDE7-FBBB-41B2-BF8A-230E1A16EA35}" type="sibTrans" cxnId="{867EC31B-07B5-470F-9713-DD1B4903B0E4}">
      <dgm:prSet/>
      <dgm:spPr/>
      <dgm:t>
        <a:bodyPr/>
        <a:lstStyle/>
        <a:p>
          <a:endParaRPr lang="en-US"/>
        </a:p>
      </dgm:t>
    </dgm:pt>
    <dgm:pt modelId="{B67F2433-8200-4462-91F2-9058C69C5EEF}">
      <dgm:prSet phldrT="[Text]"/>
      <dgm:spPr/>
      <dgm:t>
        <a:bodyPr/>
        <a:lstStyle/>
        <a:p>
          <a:r>
            <a:rPr lang="en-US" dirty="0"/>
            <a:t>Accidental</a:t>
          </a:r>
        </a:p>
      </dgm:t>
    </dgm:pt>
    <dgm:pt modelId="{9992A9DB-CBEC-4A89-8102-9E707BEDBD26}" type="parTrans" cxnId="{F4F0C9B9-8058-4C5C-A8A0-C94D96748E49}">
      <dgm:prSet/>
      <dgm:spPr/>
      <dgm:t>
        <a:bodyPr/>
        <a:lstStyle/>
        <a:p>
          <a:endParaRPr lang="en-US"/>
        </a:p>
      </dgm:t>
    </dgm:pt>
    <dgm:pt modelId="{8B2F7892-5216-4E82-A182-C6FB4235FA2D}" type="sibTrans" cxnId="{F4F0C9B9-8058-4C5C-A8A0-C94D96748E49}">
      <dgm:prSet/>
      <dgm:spPr/>
      <dgm:t>
        <a:bodyPr/>
        <a:lstStyle/>
        <a:p>
          <a:endParaRPr lang="en-US"/>
        </a:p>
      </dgm:t>
    </dgm:pt>
    <dgm:pt modelId="{DB1D4E73-9A07-406A-AFEA-76A9D1820DAC}">
      <dgm:prSet phldrT="[Text]"/>
      <dgm:spPr/>
      <dgm:t>
        <a:bodyPr/>
        <a:lstStyle/>
        <a:p>
          <a:r>
            <a:rPr lang="en-US" dirty="0"/>
            <a:t>Force Majeure</a:t>
          </a:r>
        </a:p>
      </dgm:t>
    </dgm:pt>
    <dgm:pt modelId="{290E0447-1729-4EAF-B45E-62EB121627C2}" type="parTrans" cxnId="{23CFEDA5-C22B-4C70-ADA9-419473D58278}">
      <dgm:prSet/>
      <dgm:spPr/>
      <dgm:t>
        <a:bodyPr/>
        <a:lstStyle/>
        <a:p>
          <a:endParaRPr lang="en-US"/>
        </a:p>
      </dgm:t>
    </dgm:pt>
    <dgm:pt modelId="{140274FB-ED92-4A5D-8DE9-5A9460185662}" type="sibTrans" cxnId="{23CFEDA5-C22B-4C70-ADA9-419473D58278}">
      <dgm:prSet/>
      <dgm:spPr/>
      <dgm:t>
        <a:bodyPr/>
        <a:lstStyle/>
        <a:p>
          <a:endParaRPr lang="en-US"/>
        </a:p>
      </dgm:t>
    </dgm:pt>
    <dgm:pt modelId="{E2A210D3-634D-4D3B-8654-319FEC83CE52}">
      <dgm:prSet phldrT="[Text]"/>
      <dgm:spPr/>
      <dgm:t>
        <a:bodyPr/>
        <a:lstStyle/>
        <a:p>
          <a:r>
            <a:rPr lang="en-US" dirty="0"/>
            <a:t>Compliance</a:t>
          </a:r>
        </a:p>
      </dgm:t>
    </dgm:pt>
    <dgm:pt modelId="{89940C88-0278-4A8A-97D7-2B762A79F1CB}" type="parTrans" cxnId="{6893FC3F-3E42-46DA-9BE5-8C19BB21ACD5}">
      <dgm:prSet/>
      <dgm:spPr/>
      <dgm:t>
        <a:bodyPr/>
        <a:lstStyle/>
        <a:p>
          <a:endParaRPr lang="en-US"/>
        </a:p>
      </dgm:t>
    </dgm:pt>
    <dgm:pt modelId="{C00840A5-3388-457A-8713-404CFA222B5E}" type="sibTrans" cxnId="{6893FC3F-3E42-46DA-9BE5-8C19BB21ACD5}">
      <dgm:prSet/>
      <dgm:spPr/>
      <dgm:t>
        <a:bodyPr/>
        <a:lstStyle/>
        <a:p>
          <a:endParaRPr lang="en-US"/>
        </a:p>
      </dgm:t>
    </dgm:pt>
    <dgm:pt modelId="{D9DC278B-3736-4A54-AF91-F5CE51477B9B}" type="pres">
      <dgm:prSet presAssocID="{3E9F71E6-00B3-4172-A4D8-7E9696D77410}" presName="diagram" presStyleCnt="0">
        <dgm:presLayoutVars>
          <dgm:chMax val="1"/>
          <dgm:dir/>
          <dgm:animLvl val="ctr"/>
          <dgm:resizeHandles val="exact"/>
        </dgm:presLayoutVars>
      </dgm:prSet>
      <dgm:spPr/>
    </dgm:pt>
    <dgm:pt modelId="{B43D2228-A79C-45C8-8D55-AEE34DF40C14}" type="pres">
      <dgm:prSet presAssocID="{3E9F71E6-00B3-4172-A4D8-7E9696D77410}" presName="matrix" presStyleCnt="0"/>
      <dgm:spPr/>
    </dgm:pt>
    <dgm:pt modelId="{D5088D5C-2925-45CF-842F-CB7C0423096C}" type="pres">
      <dgm:prSet presAssocID="{3E9F71E6-00B3-4172-A4D8-7E9696D77410}" presName="tile1" presStyleLbl="node1" presStyleIdx="0" presStyleCnt="4"/>
      <dgm:spPr/>
    </dgm:pt>
    <dgm:pt modelId="{DA27AA41-A839-4BCD-93EB-8E3FD5D7F95A}" type="pres">
      <dgm:prSet presAssocID="{3E9F71E6-00B3-4172-A4D8-7E9696D77410}" presName="tile1text" presStyleLbl="node1" presStyleIdx="0" presStyleCnt="4">
        <dgm:presLayoutVars>
          <dgm:chMax val="0"/>
          <dgm:chPref val="0"/>
          <dgm:bulletEnabled val="1"/>
        </dgm:presLayoutVars>
      </dgm:prSet>
      <dgm:spPr/>
    </dgm:pt>
    <dgm:pt modelId="{A9EBC2A6-7F2B-421D-A6CA-FB92155E4769}" type="pres">
      <dgm:prSet presAssocID="{3E9F71E6-00B3-4172-A4D8-7E9696D77410}" presName="tile2" presStyleLbl="node1" presStyleIdx="1" presStyleCnt="4"/>
      <dgm:spPr/>
    </dgm:pt>
    <dgm:pt modelId="{75F50CDB-4D3D-4EE1-B3DE-18B6E5B159B4}" type="pres">
      <dgm:prSet presAssocID="{3E9F71E6-00B3-4172-A4D8-7E9696D77410}" presName="tile2text" presStyleLbl="node1" presStyleIdx="1" presStyleCnt="4">
        <dgm:presLayoutVars>
          <dgm:chMax val="0"/>
          <dgm:chPref val="0"/>
          <dgm:bulletEnabled val="1"/>
        </dgm:presLayoutVars>
      </dgm:prSet>
      <dgm:spPr/>
    </dgm:pt>
    <dgm:pt modelId="{C23EEFA6-3E0D-4E17-8E52-2936F65CF3B8}" type="pres">
      <dgm:prSet presAssocID="{3E9F71E6-00B3-4172-A4D8-7E9696D77410}" presName="tile3" presStyleLbl="node1" presStyleIdx="2" presStyleCnt="4"/>
      <dgm:spPr/>
    </dgm:pt>
    <dgm:pt modelId="{656E36D2-23EF-4AB3-9A86-326761D33287}" type="pres">
      <dgm:prSet presAssocID="{3E9F71E6-00B3-4172-A4D8-7E9696D77410}" presName="tile3text" presStyleLbl="node1" presStyleIdx="2" presStyleCnt="4">
        <dgm:presLayoutVars>
          <dgm:chMax val="0"/>
          <dgm:chPref val="0"/>
          <dgm:bulletEnabled val="1"/>
        </dgm:presLayoutVars>
      </dgm:prSet>
      <dgm:spPr/>
    </dgm:pt>
    <dgm:pt modelId="{6E66A310-51A5-4172-84BD-27F30C3638EE}" type="pres">
      <dgm:prSet presAssocID="{3E9F71E6-00B3-4172-A4D8-7E9696D77410}" presName="tile4" presStyleLbl="node1" presStyleIdx="3" presStyleCnt="4"/>
      <dgm:spPr/>
    </dgm:pt>
    <dgm:pt modelId="{4B4B4475-5899-4CDC-A655-432149CB8B5E}" type="pres">
      <dgm:prSet presAssocID="{3E9F71E6-00B3-4172-A4D8-7E9696D77410}" presName="tile4text" presStyleLbl="node1" presStyleIdx="3" presStyleCnt="4">
        <dgm:presLayoutVars>
          <dgm:chMax val="0"/>
          <dgm:chPref val="0"/>
          <dgm:bulletEnabled val="1"/>
        </dgm:presLayoutVars>
      </dgm:prSet>
      <dgm:spPr/>
    </dgm:pt>
    <dgm:pt modelId="{00C0C9DB-524C-40FB-81F0-25FCA7C72227}" type="pres">
      <dgm:prSet presAssocID="{3E9F71E6-00B3-4172-A4D8-7E9696D77410}" presName="centerTile" presStyleLbl="fgShp" presStyleIdx="0" presStyleCnt="1">
        <dgm:presLayoutVars>
          <dgm:chMax val="0"/>
          <dgm:chPref val="0"/>
        </dgm:presLayoutVars>
      </dgm:prSet>
      <dgm:spPr/>
    </dgm:pt>
  </dgm:ptLst>
  <dgm:cxnLst>
    <dgm:cxn modelId="{867EC31B-07B5-470F-9713-DD1B4903B0E4}" srcId="{6C32385D-D239-414C-95B2-79C07482D415}" destId="{34942F3B-AFC0-4F9F-B120-2E364A0D0384}" srcOrd="0" destOrd="0" parTransId="{7DACEAFB-1094-47DF-997F-22D9881969E6}" sibTransId="{43F2EDE7-FBBB-41B2-BF8A-230E1A16EA35}"/>
    <dgm:cxn modelId="{F0A9161D-53F9-4695-97EA-F879BB00323D}" type="presOf" srcId="{34942F3B-AFC0-4F9F-B120-2E364A0D0384}" destId="{D5088D5C-2925-45CF-842F-CB7C0423096C}" srcOrd="0" destOrd="0" presId="urn:microsoft.com/office/officeart/2005/8/layout/matrix1"/>
    <dgm:cxn modelId="{5BE9842F-9893-456E-88CC-E020E4B7840F}" type="presOf" srcId="{B67F2433-8200-4462-91F2-9058C69C5EEF}" destId="{75F50CDB-4D3D-4EE1-B3DE-18B6E5B159B4}" srcOrd="1" destOrd="0" presId="urn:microsoft.com/office/officeart/2005/8/layout/matrix1"/>
    <dgm:cxn modelId="{6893FC3F-3E42-46DA-9BE5-8C19BB21ACD5}" srcId="{6C32385D-D239-414C-95B2-79C07482D415}" destId="{E2A210D3-634D-4D3B-8654-319FEC83CE52}" srcOrd="3" destOrd="0" parTransId="{89940C88-0278-4A8A-97D7-2B762A79F1CB}" sibTransId="{C00840A5-3388-457A-8713-404CFA222B5E}"/>
    <dgm:cxn modelId="{58EEB262-FA92-48C0-9F94-A1D84B4FBDB2}" type="presOf" srcId="{E2A210D3-634D-4D3B-8654-319FEC83CE52}" destId="{6E66A310-51A5-4172-84BD-27F30C3638EE}" srcOrd="0" destOrd="0" presId="urn:microsoft.com/office/officeart/2005/8/layout/matrix1"/>
    <dgm:cxn modelId="{6B754563-C260-4B13-92DE-E3785971FA20}" type="presOf" srcId="{B67F2433-8200-4462-91F2-9058C69C5EEF}" destId="{A9EBC2A6-7F2B-421D-A6CA-FB92155E4769}" srcOrd="0" destOrd="0" presId="urn:microsoft.com/office/officeart/2005/8/layout/matrix1"/>
    <dgm:cxn modelId="{BF935367-4E70-4733-9B6F-D617017ABF49}" type="presOf" srcId="{DB1D4E73-9A07-406A-AFEA-76A9D1820DAC}" destId="{C23EEFA6-3E0D-4E17-8E52-2936F65CF3B8}" srcOrd="0" destOrd="0" presId="urn:microsoft.com/office/officeart/2005/8/layout/matrix1"/>
    <dgm:cxn modelId="{8D3AE14A-CAA6-4763-99A3-9AD16296C360}" type="presOf" srcId="{3E9F71E6-00B3-4172-A4D8-7E9696D77410}" destId="{D9DC278B-3736-4A54-AF91-F5CE51477B9B}" srcOrd="0" destOrd="0" presId="urn:microsoft.com/office/officeart/2005/8/layout/matrix1"/>
    <dgm:cxn modelId="{E3E28A73-338E-42F2-AE0D-0340A523D00C}" type="presOf" srcId="{DB1D4E73-9A07-406A-AFEA-76A9D1820DAC}" destId="{656E36D2-23EF-4AB3-9A86-326761D33287}" srcOrd="1" destOrd="0" presId="urn:microsoft.com/office/officeart/2005/8/layout/matrix1"/>
    <dgm:cxn modelId="{720D2B75-6D70-48AD-9D3C-ADAC3C8E5CAD}" srcId="{3E9F71E6-00B3-4172-A4D8-7E9696D77410}" destId="{6C32385D-D239-414C-95B2-79C07482D415}" srcOrd="0" destOrd="0" parTransId="{7603ADB5-F9B0-484D-8ADC-4A1CB0BB5131}" sibTransId="{3740E740-3468-4AC2-B3DA-E52A86D2AD07}"/>
    <dgm:cxn modelId="{23CFEDA5-C22B-4C70-ADA9-419473D58278}" srcId="{6C32385D-D239-414C-95B2-79C07482D415}" destId="{DB1D4E73-9A07-406A-AFEA-76A9D1820DAC}" srcOrd="2" destOrd="0" parTransId="{290E0447-1729-4EAF-B45E-62EB121627C2}" sibTransId="{140274FB-ED92-4A5D-8DE9-5A9460185662}"/>
    <dgm:cxn modelId="{F4F0C9B9-8058-4C5C-A8A0-C94D96748E49}" srcId="{6C32385D-D239-414C-95B2-79C07482D415}" destId="{B67F2433-8200-4462-91F2-9058C69C5EEF}" srcOrd="1" destOrd="0" parTransId="{9992A9DB-CBEC-4A89-8102-9E707BEDBD26}" sibTransId="{8B2F7892-5216-4E82-A182-C6FB4235FA2D}"/>
    <dgm:cxn modelId="{21F94CC5-C566-48D7-8CC1-47F069EDE621}" type="presOf" srcId="{E2A210D3-634D-4D3B-8654-319FEC83CE52}" destId="{4B4B4475-5899-4CDC-A655-432149CB8B5E}" srcOrd="1" destOrd="0" presId="urn:microsoft.com/office/officeart/2005/8/layout/matrix1"/>
    <dgm:cxn modelId="{B3887CEF-3097-4B8C-BC2D-83437B346B22}" type="presOf" srcId="{34942F3B-AFC0-4F9F-B120-2E364A0D0384}" destId="{DA27AA41-A839-4BCD-93EB-8E3FD5D7F95A}" srcOrd="1" destOrd="0" presId="urn:microsoft.com/office/officeart/2005/8/layout/matrix1"/>
    <dgm:cxn modelId="{8E94A3F6-F7A2-4FEC-BE09-D2A83361101A}" type="presOf" srcId="{6C32385D-D239-414C-95B2-79C07482D415}" destId="{00C0C9DB-524C-40FB-81F0-25FCA7C72227}" srcOrd="0" destOrd="0" presId="urn:microsoft.com/office/officeart/2005/8/layout/matrix1"/>
    <dgm:cxn modelId="{59C67725-A8B6-41DE-8E76-FF30F51539BB}" type="presParOf" srcId="{D9DC278B-3736-4A54-AF91-F5CE51477B9B}" destId="{B43D2228-A79C-45C8-8D55-AEE34DF40C14}" srcOrd="0" destOrd="0" presId="urn:microsoft.com/office/officeart/2005/8/layout/matrix1"/>
    <dgm:cxn modelId="{A5448BAA-7510-4E7B-8B0C-E0D7FCD9995F}" type="presParOf" srcId="{B43D2228-A79C-45C8-8D55-AEE34DF40C14}" destId="{D5088D5C-2925-45CF-842F-CB7C0423096C}" srcOrd="0" destOrd="0" presId="urn:microsoft.com/office/officeart/2005/8/layout/matrix1"/>
    <dgm:cxn modelId="{4C7A1CCA-378F-4714-A057-8ED9DD3C3DC7}" type="presParOf" srcId="{B43D2228-A79C-45C8-8D55-AEE34DF40C14}" destId="{DA27AA41-A839-4BCD-93EB-8E3FD5D7F95A}" srcOrd="1" destOrd="0" presId="urn:microsoft.com/office/officeart/2005/8/layout/matrix1"/>
    <dgm:cxn modelId="{F671B029-79DE-41CA-A38C-0EBEACEFA2D9}" type="presParOf" srcId="{B43D2228-A79C-45C8-8D55-AEE34DF40C14}" destId="{A9EBC2A6-7F2B-421D-A6CA-FB92155E4769}" srcOrd="2" destOrd="0" presId="urn:microsoft.com/office/officeart/2005/8/layout/matrix1"/>
    <dgm:cxn modelId="{0E68B3DF-E313-4BDB-837A-D7B67BFC9DA4}" type="presParOf" srcId="{B43D2228-A79C-45C8-8D55-AEE34DF40C14}" destId="{75F50CDB-4D3D-4EE1-B3DE-18B6E5B159B4}" srcOrd="3" destOrd="0" presId="urn:microsoft.com/office/officeart/2005/8/layout/matrix1"/>
    <dgm:cxn modelId="{52E7B752-3538-4E4F-964E-1FCC3206DE20}" type="presParOf" srcId="{B43D2228-A79C-45C8-8D55-AEE34DF40C14}" destId="{C23EEFA6-3E0D-4E17-8E52-2936F65CF3B8}" srcOrd="4" destOrd="0" presId="urn:microsoft.com/office/officeart/2005/8/layout/matrix1"/>
    <dgm:cxn modelId="{A85D9C9B-ADAC-433F-ADE3-C6728A246D95}" type="presParOf" srcId="{B43D2228-A79C-45C8-8D55-AEE34DF40C14}" destId="{656E36D2-23EF-4AB3-9A86-326761D33287}" srcOrd="5" destOrd="0" presId="urn:microsoft.com/office/officeart/2005/8/layout/matrix1"/>
    <dgm:cxn modelId="{D728FBE8-F2F0-4671-9DD7-544D92185074}" type="presParOf" srcId="{B43D2228-A79C-45C8-8D55-AEE34DF40C14}" destId="{6E66A310-51A5-4172-84BD-27F30C3638EE}" srcOrd="6" destOrd="0" presId="urn:microsoft.com/office/officeart/2005/8/layout/matrix1"/>
    <dgm:cxn modelId="{962924FD-37CD-442E-8334-A37E7D79E78F}" type="presParOf" srcId="{B43D2228-A79C-45C8-8D55-AEE34DF40C14}" destId="{4B4B4475-5899-4CDC-A655-432149CB8B5E}" srcOrd="7" destOrd="0" presId="urn:microsoft.com/office/officeart/2005/8/layout/matrix1"/>
    <dgm:cxn modelId="{043DA0DA-712C-4286-8130-132D431E509E}" type="presParOf" srcId="{D9DC278B-3736-4A54-AF91-F5CE51477B9B}" destId="{00C0C9DB-524C-40FB-81F0-25FCA7C72227}"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1E1C46-2E92-4446-9AA2-6F9F3B85C23C}">
      <dsp:nvSpPr>
        <dsp:cNvPr id="0" name=""/>
        <dsp:cNvSpPr/>
      </dsp:nvSpPr>
      <dsp:spPr>
        <a:xfrm>
          <a:off x="1631507" y="0"/>
          <a:ext cx="2463712" cy="2463706"/>
        </a:xfrm>
        <a:prstGeom prst="ellipse">
          <a:avLst/>
        </a:prstGeom>
        <a:gradFill rotWithShape="0">
          <a:gsLst>
            <a:gs pos="0">
              <a:schemeClr val="accent2">
                <a:alpha val="50000"/>
                <a:hueOff val="0"/>
                <a:satOff val="0"/>
                <a:lumOff val="0"/>
                <a:alphaOff val="0"/>
                <a:tint val="98000"/>
                <a:lumMod val="100000"/>
              </a:schemeClr>
            </a:gs>
            <a:gs pos="100000">
              <a:schemeClr val="accent2">
                <a:alpha val="5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Statutory</a:t>
          </a:r>
        </a:p>
      </dsp:txBody>
      <dsp:txXfrm>
        <a:off x="1992309" y="360801"/>
        <a:ext cx="1742108" cy="1742104"/>
      </dsp:txXfrm>
    </dsp:sp>
    <dsp:sp modelId="{DCFB5DB0-5C55-439C-858A-D51E614EA1AD}">
      <dsp:nvSpPr>
        <dsp:cNvPr id="0" name=""/>
        <dsp:cNvSpPr/>
      </dsp:nvSpPr>
      <dsp:spPr>
        <a:xfrm>
          <a:off x="2898387" y="1643155"/>
          <a:ext cx="2463712" cy="2463706"/>
        </a:xfrm>
        <a:prstGeom prst="ellipse">
          <a:avLst/>
        </a:prstGeom>
        <a:gradFill rotWithShape="0">
          <a:gsLst>
            <a:gs pos="0">
              <a:schemeClr val="accent3">
                <a:alpha val="50000"/>
                <a:hueOff val="0"/>
                <a:satOff val="0"/>
                <a:lumOff val="0"/>
                <a:alphaOff val="0"/>
                <a:tint val="98000"/>
                <a:lumMod val="100000"/>
              </a:schemeClr>
            </a:gs>
            <a:gs pos="100000">
              <a:schemeClr val="accent3">
                <a:alpha val="5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Regulatory</a:t>
          </a:r>
        </a:p>
      </dsp:txBody>
      <dsp:txXfrm>
        <a:off x="3259189" y="2003956"/>
        <a:ext cx="1742108" cy="1742104"/>
      </dsp:txXfrm>
    </dsp:sp>
    <dsp:sp modelId="{D24313E8-62C4-4BD7-A402-37A4635ED4A0}">
      <dsp:nvSpPr>
        <dsp:cNvPr id="0" name=""/>
        <dsp:cNvSpPr/>
      </dsp:nvSpPr>
      <dsp:spPr>
        <a:xfrm>
          <a:off x="4166020" y="0"/>
          <a:ext cx="2463712" cy="2463706"/>
        </a:xfrm>
        <a:prstGeom prst="ellipse">
          <a:avLst/>
        </a:prstGeom>
        <a:gradFill rotWithShape="0">
          <a:gsLst>
            <a:gs pos="0">
              <a:schemeClr val="accent4">
                <a:alpha val="50000"/>
                <a:hueOff val="0"/>
                <a:satOff val="0"/>
                <a:lumOff val="0"/>
                <a:alphaOff val="0"/>
                <a:tint val="98000"/>
                <a:lumMod val="100000"/>
              </a:schemeClr>
            </a:gs>
            <a:gs pos="100000">
              <a:schemeClr val="accent4">
                <a:alpha val="5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Obligatory</a:t>
          </a:r>
        </a:p>
      </dsp:txBody>
      <dsp:txXfrm>
        <a:off x="4526822" y="360801"/>
        <a:ext cx="1742108" cy="1742104"/>
      </dsp:txXfrm>
    </dsp:sp>
    <dsp:sp modelId="{DF8F141C-1B96-4C81-B880-A72DD3A9B00C}">
      <dsp:nvSpPr>
        <dsp:cNvPr id="0" name=""/>
        <dsp:cNvSpPr/>
      </dsp:nvSpPr>
      <dsp:spPr>
        <a:xfrm>
          <a:off x="5432900" y="1643155"/>
          <a:ext cx="2463712" cy="2463706"/>
        </a:xfrm>
        <a:prstGeom prst="ellipse">
          <a:avLst/>
        </a:prstGeom>
        <a:gradFill rotWithShape="0">
          <a:gsLst>
            <a:gs pos="0">
              <a:schemeClr val="accent5">
                <a:alpha val="50000"/>
                <a:hueOff val="0"/>
                <a:satOff val="0"/>
                <a:lumOff val="0"/>
                <a:alphaOff val="0"/>
                <a:tint val="98000"/>
                <a:lumMod val="100000"/>
              </a:schemeClr>
            </a:gs>
            <a:gs pos="100000">
              <a:schemeClr val="accent5">
                <a:alpha val="5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Administrative</a:t>
          </a:r>
        </a:p>
      </dsp:txBody>
      <dsp:txXfrm>
        <a:off x="5793702" y="2003956"/>
        <a:ext cx="1742108" cy="1742104"/>
      </dsp:txXfrm>
    </dsp:sp>
    <dsp:sp modelId="{E40A3426-77FD-4DE6-92C4-168C29803BD8}">
      <dsp:nvSpPr>
        <dsp:cNvPr id="0" name=""/>
        <dsp:cNvSpPr/>
      </dsp:nvSpPr>
      <dsp:spPr>
        <a:xfrm>
          <a:off x="6699780" y="0"/>
          <a:ext cx="2463712" cy="2463706"/>
        </a:xfrm>
        <a:prstGeom prst="ellipse">
          <a:avLst/>
        </a:prstGeom>
        <a:gradFill rotWithShape="0">
          <a:gsLst>
            <a:gs pos="0">
              <a:schemeClr val="accent6">
                <a:alpha val="50000"/>
                <a:hueOff val="0"/>
                <a:satOff val="0"/>
                <a:lumOff val="0"/>
                <a:alphaOff val="0"/>
                <a:tint val="98000"/>
                <a:lumMod val="100000"/>
              </a:schemeClr>
            </a:gs>
            <a:gs pos="100000">
              <a:schemeClr val="accent6">
                <a:alpha val="5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Organizational</a:t>
          </a:r>
        </a:p>
      </dsp:txBody>
      <dsp:txXfrm>
        <a:off x="7060582" y="360801"/>
        <a:ext cx="1742108" cy="17421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1E1C46-2E92-4446-9AA2-6F9F3B85C23C}">
      <dsp:nvSpPr>
        <dsp:cNvPr id="0" name=""/>
        <dsp:cNvSpPr/>
      </dsp:nvSpPr>
      <dsp:spPr>
        <a:xfrm>
          <a:off x="355335" y="0"/>
          <a:ext cx="3649662" cy="3649662"/>
        </a:xfrm>
        <a:prstGeom prst="ellipse">
          <a:avLst/>
        </a:prstGeom>
        <a:gradFill rotWithShape="0">
          <a:gsLst>
            <a:gs pos="0">
              <a:schemeClr val="accent2">
                <a:alpha val="50000"/>
                <a:hueOff val="0"/>
                <a:satOff val="0"/>
                <a:lumOff val="0"/>
                <a:alphaOff val="0"/>
                <a:tint val="98000"/>
                <a:lumMod val="100000"/>
              </a:schemeClr>
            </a:gs>
            <a:gs pos="100000">
              <a:schemeClr val="accent2">
                <a:alpha val="5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t>Statutory</a:t>
          </a:r>
        </a:p>
      </dsp:txBody>
      <dsp:txXfrm>
        <a:off x="889816" y="534481"/>
        <a:ext cx="2580700" cy="25807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1E1C46-2E92-4446-9AA2-6F9F3B85C23C}">
      <dsp:nvSpPr>
        <dsp:cNvPr id="0" name=""/>
        <dsp:cNvSpPr/>
      </dsp:nvSpPr>
      <dsp:spPr>
        <a:xfrm>
          <a:off x="355335" y="0"/>
          <a:ext cx="3649662" cy="3649662"/>
        </a:xfrm>
        <a:prstGeom prst="ellipse">
          <a:avLst/>
        </a:prstGeom>
        <a:gradFill rotWithShape="0">
          <a:gsLst>
            <a:gs pos="0">
              <a:schemeClr val="accent3">
                <a:alpha val="50000"/>
                <a:hueOff val="0"/>
                <a:satOff val="0"/>
                <a:lumOff val="0"/>
                <a:alphaOff val="0"/>
                <a:tint val="98000"/>
                <a:lumMod val="100000"/>
              </a:schemeClr>
            </a:gs>
            <a:gs pos="100000">
              <a:schemeClr val="accent3">
                <a:alpha val="5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Regulatory</a:t>
          </a:r>
        </a:p>
      </dsp:txBody>
      <dsp:txXfrm>
        <a:off x="889816" y="534481"/>
        <a:ext cx="2580700" cy="25807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632D3F-0389-4E8D-AAF3-25659108124A}">
      <dsp:nvSpPr>
        <dsp:cNvPr id="0" name=""/>
        <dsp:cNvSpPr/>
      </dsp:nvSpPr>
      <dsp:spPr>
        <a:xfrm>
          <a:off x="355335" y="0"/>
          <a:ext cx="3649662" cy="3649662"/>
        </a:xfrm>
        <a:prstGeom prst="ellipse">
          <a:avLst/>
        </a:prstGeom>
        <a:gradFill rotWithShape="0">
          <a:gsLst>
            <a:gs pos="0">
              <a:schemeClr val="accent4">
                <a:alpha val="50000"/>
                <a:hueOff val="0"/>
                <a:satOff val="0"/>
                <a:lumOff val="0"/>
                <a:alphaOff val="0"/>
                <a:tint val="98000"/>
                <a:lumMod val="100000"/>
              </a:schemeClr>
            </a:gs>
            <a:gs pos="100000">
              <a:schemeClr val="accent4">
                <a:alpha val="5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Obligatory</a:t>
          </a:r>
        </a:p>
      </dsp:txBody>
      <dsp:txXfrm>
        <a:off x="889816" y="534481"/>
        <a:ext cx="2580700" cy="25807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916B7-8607-4271-8A21-49825DF2C23F}">
      <dsp:nvSpPr>
        <dsp:cNvPr id="0" name=""/>
        <dsp:cNvSpPr/>
      </dsp:nvSpPr>
      <dsp:spPr>
        <a:xfrm>
          <a:off x="355335" y="0"/>
          <a:ext cx="3649662" cy="3649662"/>
        </a:xfrm>
        <a:prstGeom prst="ellipse">
          <a:avLst/>
        </a:prstGeom>
        <a:gradFill rotWithShape="0">
          <a:gsLst>
            <a:gs pos="0">
              <a:schemeClr val="accent5">
                <a:alpha val="50000"/>
                <a:hueOff val="0"/>
                <a:satOff val="0"/>
                <a:lumOff val="0"/>
                <a:alphaOff val="0"/>
                <a:tint val="98000"/>
                <a:lumMod val="100000"/>
              </a:schemeClr>
            </a:gs>
            <a:gs pos="100000">
              <a:schemeClr val="accent5">
                <a:alpha val="5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Administrative</a:t>
          </a:r>
        </a:p>
      </dsp:txBody>
      <dsp:txXfrm>
        <a:off x="889816" y="534481"/>
        <a:ext cx="2580700" cy="25807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4BFE8F-D16B-4067-8EBF-FBB340D4A7E3}">
      <dsp:nvSpPr>
        <dsp:cNvPr id="0" name=""/>
        <dsp:cNvSpPr/>
      </dsp:nvSpPr>
      <dsp:spPr>
        <a:xfrm>
          <a:off x="355335" y="0"/>
          <a:ext cx="3649662" cy="3649662"/>
        </a:xfrm>
        <a:prstGeom prst="ellipse">
          <a:avLst/>
        </a:prstGeom>
        <a:gradFill rotWithShape="0">
          <a:gsLst>
            <a:gs pos="0">
              <a:schemeClr val="accent6">
                <a:alpha val="50000"/>
                <a:hueOff val="0"/>
                <a:satOff val="0"/>
                <a:lumOff val="0"/>
                <a:alphaOff val="0"/>
                <a:tint val="98000"/>
                <a:lumMod val="100000"/>
              </a:schemeClr>
            </a:gs>
            <a:gs pos="100000">
              <a:schemeClr val="accent6">
                <a:alpha val="5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Organizational</a:t>
          </a:r>
        </a:p>
      </dsp:txBody>
      <dsp:txXfrm>
        <a:off x="889816" y="534481"/>
        <a:ext cx="2580700" cy="25807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088D5C-2925-45CF-842F-CB7C0423096C}">
      <dsp:nvSpPr>
        <dsp:cNvPr id="0" name=""/>
        <dsp:cNvSpPr/>
      </dsp:nvSpPr>
      <dsp:spPr>
        <a:xfrm rot="16200000">
          <a:off x="1591072" y="-1591072"/>
          <a:ext cx="1770856" cy="4953000"/>
        </a:xfrm>
        <a:prstGeom prst="round1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Malicious</a:t>
          </a:r>
        </a:p>
      </dsp:txBody>
      <dsp:txXfrm rot="5400000">
        <a:off x="0" y="0"/>
        <a:ext cx="4953000" cy="1328142"/>
      </dsp:txXfrm>
    </dsp:sp>
    <dsp:sp modelId="{A9EBC2A6-7F2B-421D-A6CA-FB92155E4769}">
      <dsp:nvSpPr>
        <dsp:cNvPr id="0" name=""/>
        <dsp:cNvSpPr/>
      </dsp:nvSpPr>
      <dsp:spPr>
        <a:xfrm>
          <a:off x="4953000" y="0"/>
          <a:ext cx="4953000" cy="1770856"/>
        </a:xfrm>
        <a:prstGeom prst="round1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Accidental</a:t>
          </a:r>
        </a:p>
      </dsp:txBody>
      <dsp:txXfrm>
        <a:off x="4953000" y="0"/>
        <a:ext cx="4953000" cy="1328142"/>
      </dsp:txXfrm>
    </dsp:sp>
    <dsp:sp modelId="{C23EEFA6-3E0D-4E17-8E52-2936F65CF3B8}">
      <dsp:nvSpPr>
        <dsp:cNvPr id="0" name=""/>
        <dsp:cNvSpPr/>
      </dsp:nvSpPr>
      <dsp:spPr>
        <a:xfrm rot="10800000">
          <a:off x="0" y="1770856"/>
          <a:ext cx="4953000" cy="1770856"/>
        </a:xfrm>
        <a:prstGeom prst="round1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Force Majeure</a:t>
          </a:r>
        </a:p>
      </dsp:txBody>
      <dsp:txXfrm rot="10800000">
        <a:off x="0" y="2213569"/>
        <a:ext cx="4953000" cy="1328142"/>
      </dsp:txXfrm>
    </dsp:sp>
    <dsp:sp modelId="{6E66A310-51A5-4172-84BD-27F30C3638EE}">
      <dsp:nvSpPr>
        <dsp:cNvPr id="0" name=""/>
        <dsp:cNvSpPr/>
      </dsp:nvSpPr>
      <dsp:spPr>
        <a:xfrm rot="5400000">
          <a:off x="6544072" y="179783"/>
          <a:ext cx="1770856" cy="4953000"/>
        </a:xfrm>
        <a:prstGeom prst="round1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Compliance</a:t>
          </a:r>
        </a:p>
      </dsp:txBody>
      <dsp:txXfrm rot="-5400000">
        <a:off x="4953000" y="2213569"/>
        <a:ext cx="4953000" cy="1328142"/>
      </dsp:txXfrm>
    </dsp:sp>
    <dsp:sp modelId="{00C0C9DB-524C-40FB-81F0-25FCA7C72227}">
      <dsp:nvSpPr>
        <dsp:cNvPr id="0" name=""/>
        <dsp:cNvSpPr/>
      </dsp:nvSpPr>
      <dsp:spPr>
        <a:xfrm>
          <a:off x="3467100" y="1328142"/>
          <a:ext cx="2971800" cy="885428"/>
        </a:xfrm>
        <a:prstGeom prst="roundRect">
          <a:avLst/>
        </a:prstGeom>
        <a:solidFill>
          <a:schemeClr val="accent1">
            <a:tint val="6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Risk</a:t>
          </a:r>
        </a:p>
      </dsp:txBody>
      <dsp:txXfrm>
        <a:off x="3510323" y="1371365"/>
        <a:ext cx="2885354" cy="798982"/>
      </dsp:txXfrm>
    </dsp:sp>
  </dsp:spTree>
</dsp:drawing>
</file>

<file path=ppt/diagrams/layout1.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2.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3.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4.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5.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6.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7.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3E87C-DE1F-4D60-A22F-FB986B80E88B}" type="datetimeFigureOut">
              <a:rPr lang="en-US" smtClean="0"/>
              <a:t>11/10/2021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FEA627-D3C2-4636-B2F0-064FB510A257}" type="slidenum">
              <a:rPr lang="en-US" smtClean="0"/>
              <a:t>‹#›</a:t>
            </a:fld>
            <a:endParaRPr lang="en-US"/>
          </a:p>
        </p:txBody>
      </p:sp>
    </p:spTree>
    <p:extLst>
      <p:ext uri="{BB962C8B-B14F-4D97-AF65-F5344CB8AC3E}">
        <p14:creationId xmlns:p14="http://schemas.microsoft.com/office/powerpoint/2010/main" val="1105740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FBBD4A-4015-4F78-AFB0-1C3B27F47962}" type="slidenum">
              <a:rPr lang="en-US" smtClean="0"/>
              <a:t>12</a:t>
            </a:fld>
            <a:endParaRPr lang="en-US"/>
          </a:p>
        </p:txBody>
      </p:sp>
    </p:spTree>
    <p:extLst>
      <p:ext uri="{BB962C8B-B14F-4D97-AF65-F5344CB8AC3E}">
        <p14:creationId xmlns:p14="http://schemas.microsoft.com/office/powerpoint/2010/main" val="154369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FBBD4A-4015-4F78-AFB0-1C3B27F47962}" type="slidenum">
              <a:rPr lang="en-US" smtClean="0"/>
              <a:t>13</a:t>
            </a:fld>
            <a:endParaRPr lang="en-US"/>
          </a:p>
        </p:txBody>
      </p:sp>
    </p:spTree>
    <p:extLst>
      <p:ext uri="{BB962C8B-B14F-4D97-AF65-F5344CB8AC3E}">
        <p14:creationId xmlns:p14="http://schemas.microsoft.com/office/powerpoint/2010/main" val="999611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FBBD4A-4015-4F78-AFB0-1C3B27F47962}" type="slidenum">
              <a:rPr lang="en-US" smtClean="0"/>
              <a:t>14</a:t>
            </a:fld>
            <a:endParaRPr lang="en-US"/>
          </a:p>
        </p:txBody>
      </p:sp>
    </p:spTree>
    <p:extLst>
      <p:ext uri="{BB962C8B-B14F-4D97-AF65-F5344CB8AC3E}">
        <p14:creationId xmlns:p14="http://schemas.microsoft.com/office/powerpoint/2010/main" val="1821679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FBBD4A-4015-4F78-AFB0-1C3B27F47962}" type="slidenum">
              <a:rPr lang="en-US" smtClean="0"/>
              <a:t>15</a:t>
            </a:fld>
            <a:endParaRPr lang="en-US"/>
          </a:p>
        </p:txBody>
      </p:sp>
    </p:spTree>
    <p:extLst>
      <p:ext uri="{BB962C8B-B14F-4D97-AF65-F5344CB8AC3E}">
        <p14:creationId xmlns:p14="http://schemas.microsoft.com/office/powerpoint/2010/main" val="54102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8ABE3C1-DBE1-495D-B57B-2849774B866A}" type="datetimeFigureOut">
              <a:rPr lang="en-US" smtClean="0"/>
              <a:t>11/10/2021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068288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202023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7828768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2047424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674301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4606256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77275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218842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279089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Header / Body">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335360" y="260648"/>
            <a:ext cx="11501040" cy="864096"/>
          </a:xfrm>
        </p:spPr>
        <p:txBody>
          <a:bodyPr/>
          <a:lstStyle>
            <a:lvl1pPr algn="l">
              <a:lnSpc>
                <a:spcPts val="2600"/>
              </a:lnSpc>
              <a:defRPr sz="2400" baseline="0">
                <a:solidFill>
                  <a:schemeClr val="tx1"/>
                </a:solidFill>
              </a:defRPr>
            </a:lvl1pPr>
          </a:lstStyle>
          <a:p>
            <a:r>
              <a:rPr lang="en-US" dirty="0"/>
              <a:t>Page Header (Georgia, 24pt) </a:t>
            </a:r>
            <a:endParaRPr lang="en-CA" dirty="0"/>
          </a:p>
        </p:txBody>
      </p:sp>
      <p:sp>
        <p:nvSpPr>
          <p:cNvPr id="55" name="Text Placeholder 41"/>
          <p:cNvSpPr>
            <a:spLocks noGrp="1"/>
          </p:cNvSpPr>
          <p:nvPr>
            <p:ph type="body" sz="quarter" idx="16" hasCustomPrompt="1"/>
          </p:nvPr>
        </p:nvSpPr>
        <p:spPr>
          <a:xfrm>
            <a:off x="332403" y="1232756"/>
            <a:ext cx="11503996" cy="4973925"/>
          </a:xfrm>
        </p:spPr>
        <p:txBody>
          <a:bodyPr/>
          <a:lstStyle>
            <a:lvl1pPr marL="174625" indent="-174625">
              <a:lnSpc>
                <a:spcPct val="100000"/>
              </a:lnSpc>
              <a:spcBef>
                <a:spcPts val="500"/>
              </a:spcBef>
              <a:buClr>
                <a:schemeClr val="tx1"/>
              </a:buClr>
              <a:buSzPct val="120000"/>
              <a:buFont typeface="Arial" pitchFamily="34" charset="0"/>
              <a:buChar char="•"/>
              <a:defRPr sz="1200" baseline="0"/>
            </a:lvl1pPr>
            <a:lvl2pPr marL="361950" indent="-180975">
              <a:lnSpc>
                <a:spcPct val="100000"/>
              </a:lnSpc>
              <a:spcBef>
                <a:spcPts val="500"/>
              </a:spcBef>
              <a:buClr>
                <a:schemeClr val="tx1"/>
              </a:buClr>
              <a:buSzPct val="150000"/>
              <a:buFont typeface="Arial" pitchFamily="34" charset="0"/>
              <a:buChar char="◦"/>
              <a:defRPr sz="1200"/>
            </a:lvl2pPr>
            <a:lvl3pPr marL="542925" indent="-180975">
              <a:lnSpc>
                <a:spcPct val="100000"/>
              </a:lnSpc>
              <a:spcBef>
                <a:spcPts val="500"/>
              </a:spcBef>
              <a:buClr>
                <a:schemeClr val="tx1"/>
              </a:buClr>
              <a:buSzPct val="100000"/>
              <a:buFont typeface="Arial" pitchFamily="34" charset="0"/>
              <a:buChar char="–"/>
              <a:defRPr sz="1200" baseline="0"/>
            </a:lvl3pPr>
            <a:lvl4pPr marL="714375" indent="-171450">
              <a:lnSpc>
                <a:spcPct val="100000"/>
              </a:lnSpc>
              <a:spcBef>
                <a:spcPts val="500"/>
              </a:spcBef>
              <a:buSzPct val="100000"/>
              <a:buFont typeface="Wingdings" pitchFamily="2" charset="2"/>
              <a:buChar char="§"/>
              <a:defRPr sz="1200"/>
            </a:lvl4pPr>
            <a:lvl5pPr marL="1614488" indent="-174625">
              <a:lnSpc>
                <a:spcPts val="1350"/>
              </a:lnSpc>
              <a:spcBef>
                <a:spcPts val="500"/>
              </a:spcBef>
              <a:buSzPct val="150000"/>
              <a:buFont typeface="Arial" pitchFamily="34" charset="0"/>
              <a:buChar char="◦"/>
              <a:tabLst/>
              <a:defRPr sz="1200" baseline="0"/>
            </a:lvl5pPr>
          </a:lstStyle>
          <a:p>
            <a:pPr lvl="0"/>
            <a:r>
              <a:rPr lang="en-US" dirty="0"/>
              <a:t>First Level (Arial, 12pt)</a:t>
            </a:r>
          </a:p>
          <a:p>
            <a:pPr lvl="1"/>
            <a:r>
              <a:rPr lang="en-US" dirty="0"/>
              <a:t>Second Level (Arial, 12pt)</a:t>
            </a:r>
          </a:p>
          <a:p>
            <a:pPr lvl="2"/>
            <a:r>
              <a:rPr lang="en-US" dirty="0"/>
              <a:t>Third Level (Arial, 12pt)</a:t>
            </a:r>
          </a:p>
          <a:p>
            <a:pPr lvl="3"/>
            <a:r>
              <a:rPr lang="en-US" dirty="0"/>
              <a:t>Forth Level (Arial, 12pt)</a:t>
            </a:r>
          </a:p>
        </p:txBody>
      </p:sp>
      <p:cxnSp>
        <p:nvCxnSpPr>
          <p:cNvPr id="5" name="Straight Connector 4"/>
          <p:cNvCxnSpPr/>
          <p:nvPr userDrawn="1"/>
        </p:nvCxnSpPr>
        <p:spPr>
          <a:xfrm>
            <a:off x="431371" y="1124744"/>
            <a:ext cx="11329259" cy="0"/>
          </a:xfrm>
          <a:prstGeom prst="line">
            <a:avLst/>
          </a:prstGeom>
          <a:ln w="22225">
            <a:solidFill>
              <a:srgbClr val="45433E">
                <a:alpha val="41961"/>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2726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2829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3330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982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11/10/2021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941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11/10/2021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6879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3D24A7AC-904D-4781-85BA-7D10C17ED021}" type="datetimeFigureOut">
              <a:rPr lang="en-US" smtClean="0"/>
              <a:t>11/10/2021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1940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4156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9574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6E9DEC-419B-4CC5-A080-3B06BD5A8291}" type="datetimeFigureOut">
              <a:rPr lang="en-US" smtClean="0"/>
              <a:t>11/10/2021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869592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ocs.legis.wisconsin.gov/statutes/statutes/19.pdf"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hyperlink" Target="https://docs.legis.wisconsin.gov/statutes/statutes/995/50" TargetMode="External"/><Relationship Id="rId13" Type="http://schemas.openxmlformats.org/officeDocument/2006/relationships/hyperlink" Target="https://www.law.cornell.edu/uscode/text/18/part-I/chapter-121" TargetMode="External"/><Relationship Id="rId3" Type="http://schemas.openxmlformats.org/officeDocument/2006/relationships/diagramLayout" Target="../diagrams/layout2.xml"/><Relationship Id="rId7" Type="http://schemas.openxmlformats.org/officeDocument/2006/relationships/hyperlink" Target="https://docs.legis.wisconsin.gov/statutes/statutes/134/98" TargetMode="External"/><Relationship Id="rId12" Type="http://schemas.openxmlformats.org/officeDocument/2006/relationships/hyperlink" Target="https://www.law.cornell.edu/uscode/text/18/part-I/chapter-119" TargetMode="Externa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11" Type="http://schemas.openxmlformats.org/officeDocument/2006/relationships/hyperlink" Target="https://www.law.cornell.edu/uscode/text/15/chapter-91" TargetMode="External"/><Relationship Id="rId5" Type="http://schemas.openxmlformats.org/officeDocument/2006/relationships/diagramColors" Target="../diagrams/colors2.xml"/><Relationship Id="rId10" Type="http://schemas.openxmlformats.org/officeDocument/2006/relationships/hyperlink" Target="https://www.law.cornell.edu/uscode/text/15/chapter-94/subchapter-I" TargetMode="External"/><Relationship Id="rId4" Type="http://schemas.openxmlformats.org/officeDocument/2006/relationships/diagramQuickStyle" Target="../diagrams/quickStyle2.xml"/><Relationship Id="rId9" Type="http://schemas.openxmlformats.org/officeDocument/2006/relationships/hyperlink" Target="https://www.law.cornell.edu/uscode/text/15/chapter-98" TargetMode="External"/><Relationship Id="rId14" Type="http://schemas.openxmlformats.org/officeDocument/2006/relationships/hyperlink" Target="https://eur-lex.europa.eu/legal-content/EN/TXT/PDF/?uri=CELEX:32016R0679&amp;from=EN"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www.govinfo.gov/content/pkg/STATUTE-110/pdf/STATUTE-110.pdf" TargetMode="External"/><Relationship Id="rId3" Type="http://schemas.openxmlformats.org/officeDocument/2006/relationships/diagramLayout" Target="../diagrams/layout3.xml"/><Relationship Id="rId7" Type="http://schemas.openxmlformats.org/officeDocument/2006/relationships/hyperlink" Target="https://docs.legis.wisconsin.gov/statutes/statutes/601/iv/465" TargetMode="Externa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hyperlink" Target="https://www.law.cornell.edu/uscode/text/20/1232g" TargetMode="Externa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ll About Corporate Compliance | In The Know Caregiver ...">
            <a:extLst>
              <a:ext uri="{FF2B5EF4-FFF2-40B4-BE49-F238E27FC236}">
                <a16:creationId xmlns:a16="http://schemas.microsoft.com/office/drawing/2014/main" id="{EC6ED482-21CE-4078-BDC3-35C2553B07A7}"/>
              </a:ext>
            </a:extLst>
          </p:cNvPr>
          <p:cNvPicPr>
            <a:picLocks noChangeAspect="1" noChangeArrowheads="1"/>
          </p:cNvPicPr>
          <p:nvPr/>
        </p:nvPicPr>
        <p:blipFill rotWithShape="1">
          <a:blip r:embed="rId2">
            <a:alphaModFix amt="5000"/>
            <a:extLst>
              <a:ext uri="{28A0092B-C50C-407E-A947-70E740481C1C}">
                <a14:useLocalDpi xmlns:a14="http://schemas.microsoft.com/office/drawing/2010/main" val="0"/>
              </a:ext>
            </a:extLst>
          </a:blip>
          <a:srcRect t="8032" b="3592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8C826E09-D81B-4F36-9203-7EE2D55C1888}"/>
              </a:ext>
            </a:extLst>
          </p:cNvPr>
          <p:cNvSpPr>
            <a:spLocks noGrp="1"/>
          </p:cNvSpPr>
          <p:nvPr>
            <p:ph type="ctrTitle"/>
          </p:nvPr>
        </p:nvSpPr>
        <p:spPr>
          <a:xfrm>
            <a:off x="1014700" y="2471232"/>
            <a:ext cx="10162599" cy="1915535"/>
          </a:xfrm>
        </p:spPr>
        <p:txBody>
          <a:bodyPr>
            <a:normAutofit/>
          </a:bodyPr>
          <a:lstStyle/>
          <a:p>
            <a:pPr algn="ctr"/>
            <a:r>
              <a:rPr lang="en-US" sz="7200" b="1" cap="none" spc="50" dirty="0">
                <a:ln w="9525" cmpd="sng">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prstDash val="solid"/>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a:glow rad="228600">
                    <a:schemeClr val="accent1">
                      <a:lumMod val="40000"/>
                      <a:lumOff val="60000"/>
                      <a:alpha val="15000"/>
                    </a:schemeClr>
                  </a:glow>
                  <a:outerShdw blurRad="50800" dist="38100" dir="8100000" algn="tr" rotWithShape="0">
                    <a:schemeClr val="tx2">
                      <a:lumMod val="90000"/>
                      <a:alpha val="40000"/>
                    </a:schemeClr>
                  </a:outerShdw>
                </a:effectLst>
                <a:latin typeface="Consolas" panose="020B0609020204030204" pitchFamily="49" charset="0"/>
              </a:rPr>
              <a:t>Compliance</a:t>
            </a:r>
          </a:p>
        </p:txBody>
      </p:sp>
    </p:spTree>
    <p:extLst>
      <p:ext uri="{BB962C8B-B14F-4D97-AF65-F5344CB8AC3E}">
        <p14:creationId xmlns:p14="http://schemas.microsoft.com/office/powerpoint/2010/main" val="2055612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D943B-94FD-4429-BD25-842C1503CE3D}"/>
              </a:ext>
            </a:extLst>
          </p:cNvPr>
          <p:cNvSpPr>
            <a:spLocks noGrp="1"/>
          </p:cNvSpPr>
          <p:nvPr>
            <p:ph type="title"/>
          </p:nvPr>
        </p:nvSpPr>
        <p:spPr/>
        <p:txBody>
          <a:bodyPr/>
          <a:lstStyle/>
          <a:p>
            <a:r>
              <a:rPr lang="en-US" dirty="0"/>
              <a:t>Areas of Concern</a:t>
            </a:r>
          </a:p>
        </p:txBody>
      </p:sp>
      <p:graphicFrame>
        <p:nvGraphicFramePr>
          <p:cNvPr id="4" name="Content Placeholder 3">
            <a:extLst>
              <a:ext uri="{FF2B5EF4-FFF2-40B4-BE49-F238E27FC236}">
                <a16:creationId xmlns:a16="http://schemas.microsoft.com/office/drawing/2014/main" id="{40D8FC4D-A6F9-4448-944D-1DD6E8175427}"/>
              </a:ext>
            </a:extLst>
          </p:cNvPr>
          <p:cNvGraphicFramePr>
            <a:graphicFrameLocks noGrp="1"/>
          </p:cNvGraphicFramePr>
          <p:nvPr>
            <p:ph sz="half" idx="1"/>
            <p:extLst>
              <p:ext uri="{D42A27DB-BD31-4B8C-83A1-F6EECF244321}">
                <p14:modId xmlns:p14="http://schemas.microsoft.com/office/powerpoint/2010/main" val="2500525742"/>
              </p:ext>
            </p:extLst>
          </p:nvPr>
        </p:nvGraphicFramePr>
        <p:xfrm>
          <a:off x="685801" y="2141538"/>
          <a:ext cx="4360332"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90E4D7A5-C960-426F-9EB4-068F579CA3FC}"/>
              </a:ext>
            </a:extLst>
          </p:cNvPr>
          <p:cNvSpPr>
            <a:spLocks noGrp="1"/>
          </p:cNvSpPr>
          <p:nvPr>
            <p:ph sz="half" idx="2"/>
          </p:nvPr>
        </p:nvSpPr>
        <p:spPr>
          <a:xfrm>
            <a:off x="5046133" y="609600"/>
            <a:ext cx="6460065" cy="5638800"/>
          </a:xfrm>
        </p:spPr>
        <p:txBody>
          <a:bodyPr>
            <a:normAutofit/>
          </a:bodyPr>
          <a:lstStyle/>
          <a:p>
            <a:r>
              <a:rPr lang="en-US" sz="2000" dirty="0"/>
              <a:t>Operational:</a:t>
            </a:r>
          </a:p>
          <a:p>
            <a:pPr lvl="1"/>
            <a:r>
              <a:rPr lang="en-US" sz="2000" dirty="0"/>
              <a:t>Requirements that ensure consistent operation or procedure.</a:t>
            </a:r>
          </a:p>
          <a:p>
            <a:pPr lvl="1"/>
            <a:r>
              <a:rPr lang="en-US" sz="2000" dirty="0"/>
              <a:t>Requirements to ensure all objectives are achieved efficiently and orderly.</a:t>
            </a:r>
          </a:p>
          <a:p>
            <a:r>
              <a:rPr lang="en-US" sz="2000" dirty="0"/>
              <a:t>Institutional:</a:t>
            </a:r>
          </a:p>
          <a:p>
            <a:pPr lvl="1"/>
            <a:r>
              <a:rPr lang="en-US" sz="2000" dirty="0"/>
              <a:t>Rules issued by leadership to ensure agility in the face of change.</a:t>
            </a:r>
          </a:p>
          <a:p>
            <a:pPr lvl="1"/>
            <a:r>
              <a:rPr lang="en-US" sz="2000" dirty="0"/>
              <a:t>Requirements to achieve a strategic or tactical organizational objective. </a:t>
            </a:r>
          </a:p>
        </p:txBody>
      </p:sp>
    </p:spTree>
    <p:extLst>
      <p:ext uri="{BB962C8B-B14F-4D97-AF65-F5344CB8AC3E}">
        <p14:creationId xmlns:p14="http://schemas.microsoft.com/office/powerpoint/2010/main" val="784324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294703B-B674-4B1A-B634-F2DD4CE21906}"/>
              </a:ext>
            </a:extLst>
          </p:cNvPr>
          <p:cNvSpPr>
            <a:spLocks noGrp="1"/>
          </p:cNvSpPr>
          <p:nvPr>
            <p:ph type="title"/>
          </p:nvPr>
        </p:nvSpPr>
        <p:spPr/>
        <p:txBody>
          <a:bodyPr/>
          <a:lstStyle/>
          <a:p>
            <a:r>
              <a:rPr lang="en-US" dirty="0">
                <a:solidFill>
                  <a:schemeClr val="bg1"/>
                </a:solidFill>
              </a:rPr>
              <a:t>Risks: Probability and Impact</a:t>
            </a:r>
          </a:p>
        </p:txBody>
      </p:sp>
      <p:sp>
        <p:nvSpPr>
          <p:cNvPr id="2" name="Content Placeholder 1"/>
          <p:cNvSpPr>
            <a:spLocks noGrp="1"/>
          </p:cNvSpPr>
          <p:nvPr>
            <p:ph sz="half" idx="1"/>
          </p:nvPr>
        </p:nvSpPr>
        <p:spPr/>
        <p:txBody>
          <a:bodyPr>
            <a:normAutofit fontScale="92500" lnSpcReduction="10000"/>
          </a:bodyPr>
          <a:lstStyle/>
          <a:p>
            <a:pPr marL="0" indent="0">
              <a:lnSpc>
                <a:spcPct val="110000"/>
              </a:lnSpc>
              <a:spcBef>
                <a:spcPts val="0"/>
              </a:spcBef>
              <a:buNone/>
            </a:pPr>
            <a:r>
              <a:rPr lang="en-US" sz="2400" u="sng" dirty="0">
                <a:solidFill>
                  <a:schemeClr val="bg1"/>
                </a:solidFill>
              </a:rPr>
              <a:t>Probability</a:t>
            </a:r>
          </a:p>
          <a:p>
            <a:pPr>
              <a:lnSpc>
                <a:spcPct val="110000"/>
              </a:lnSpc>
              <a:spcBef>
                <a:spcPts val="0"/>
              </a:spcBef>
            </a:pPr>
            <a:r>
              <a:rPr lang="en-US" sz="2000" dirty="0">
                <a:solidFill>
                  <a:schemeClr val="bg1"/>
                </a:solidFill>
              </a:rPr>
              <a:t>How much motivation does an attacker have to try to exploit my system?</a:t>
            </a:r>
          </a:p>
          <a:p>
            <a:pPr>
              <a:lnSpc>
                <a:spcPct val="110000"/>
              </a:lnSpc>
              <a:spcBef>
                <a:spcPts val="0"/>
              </a:spcBef>
            </a:pPr>
            <a:r>
              <a:rPr lang="en-US" sz="2000" dirty="0">
                <a:solidFill>
                  <a:schemeClr val="bg1"/>
                </a:solidFill>
              </a:rPr>
              <a:t>How securely have I protected my system?</a:t>
            </a:r>
          </a:p>
          <a:p>
            <a:pPr>
              <a:lnSpc>
                <a:spcPct val="110000"/>
              </a:lnSpc>
              <a:spcBef>
                <a:spcPts val="0"/>
              </a:spcBef>
            </a:pPr>
            <a:endParaRPr lang="en-US" sz="600" dirty="0">
              <a:solidFill>
                <a:schemeClr val="bg1"/>
              </a:solidFill>
            </a:endParaRPr>
          </a:p>
          <a:p>
            <a:pPr marL="0" indent="0">
              <a:lnSpc>
                <a:spcPct val="110000"/>
              </a:lnSpc>
              <a:spcBef>
                <a:spcPts val="0"/>
              </a:spcBef>
              <a:buNone/>
            </a:pPr>
            <a:r>
              <a:rPr lang="en-US" sz="2400" u="sng" dirty="0">
                <a:solidFill>
                  <a:schemeClr val="bg1"/>
                </a:solidFill>
              </a:rPr>
              <a:t>Impact</a:t>
            </a:r>
            <a:endParaRPr lang="en-US" sz="2400" dirty="0">
              <a:solidFill>
                <a:schemeClr val="bg1"/>
              </a:solidFill>
            </a:endParaRPr>
          </a:p>
          <a:p>
            <a:pPr>
              <a:lnSpc>
                <a:spcPct val="110000"/>
              </a:lnSpc>
              <a:spcBef>
                <a:spcPts val="0"/>
              </a:spcBef>
            </a:pPr>
            <a:r>
              <a:rPr lang="en-US" sz="2000" dirty="0">
                <a:solidFill>
                  <a:schemeClr val="bg1"/>
                </a:solidFill>
              </a:rPr>
              <a:t>How damaging is a potential attack on my system?</a:t>
            </a:r>
          </a:p>
          <a:p>
            <a:pPr>
              <a:lnSpc>
                <a:spcPct val="110000"/>
              </a:lnSpc>
              <a:spcBef>
                <a:spcPts val="0"/>
              </a:spcBef>
            </a:pPr>
            <a:r>
              <a:rPr lang="en-US" sz="2000" dirty="0">
                <a:solidFill>
                  <a:schemeClr val="bg1"/>
                </a:solidFill>
              </a:rPr>
              <a:t>Types of impact: </a:t>
            </a:r>
            <a:r>
              <a:rPr lang="en-US" sz="1800" dirty="0">
                <a:solidFill>
                  <a:schemeClr val="bg1"/>
                </a:solidFill>
              </a:rPr>
              <a:t>Financial, Health and Safety, Personal, Service Interruption</a:t>
            </a:r>
          </a:p>
        </p:txBody>
      </p:sp>
      <p:sp>
        <p:nvSpPr>
          <p:cNvPr id="7" name="Content Placeholder 1"/>
          <p:cNvSpPr txBox="1">
            <a:spLocks/>
          </p:cNvSpPr>
          <p:nvPr/>
        </p:nvSpPr>
        <p:spPr>
          <a:xfrm>
            <a:off x="7503884" y="2024248"/>
            <a:ext cx="4002314" cy="601714"/>
          </a:xfrm>
          <a:prstGeom prst="rect">
            <a:avLst/>
          </a:prstGeom>
        </p:spPr>
        <p:txBody>
          <a:bodyPr vert="horz" lIns="91440" tIns="45720" rIns="91440" bIns="45720" rtlCol="0">
            <a:normAutofit/>
          </a:bodyPr>
          <a:lstStyle>
            <a:lvl1pPr marL="338138" indent="-338138"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93738" indent="-236538"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709738" indent="-338138" algn="l" defTabSz="914400" rtl="0" eaLnBrk="1" latinLnBrk="0" hangingPunct="1">
              <a:lnSpc>
                <a:spcPct val="90000"/>
              </a:lnSpc>
              <a:spcBef>
                <a:spcPts val="500"/>
              </a:spcBef>
              <a:buFont typeface="Wingdings 3" panose="05040102010807070707" pitchFamily="18" charset="2"/>
              <a:buChar char="Ò"/>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spcBef>
                <a:spcPts val="0"/>
              </a:spcBef>
              <a:buNone/>
            </a:pPr>
            <a:r>
              <a:rPr lang="en-US" sz="2400" b="1" u="sng" dirty="0">
                <a:solidFill>
                  <a:schemeClr val="bg1"/>
                </a:solidFill>
              </a:rPr>
              <a:t>Risk Matrix</a:t>
            </a:r>
            <a:endParaRPr lang="en-US" sz="1800" b="1" u="sng" dirty="0">
              <a:solidFill>
                <a:schemeClr val="bg1"/>
              </a:solidFill>
            </a:endParaRPr>
          </a:p>
        </p:txBody>
      </p:sp>
      <p:pic>
        <p:nvPicPr>
          <p:cNvPr id="9" name="Picture 2" descr="http://2.bp.blogspot.com/-xSHY5tsTvvY/Tzqi_kSorfI/AAAAAAAABDo/cR71Da7qCQY/s1600/ProbabilityAndImpactMatrix.png">
            <a:extLst>
              <a:ext uri="{FF2B5EF4-FFF2-40B4-BE49-F238E27FC236}">
                <a16:creationId xmlns:a16="http://schemas.microsoft.com/office/drawing/2014/main" id="{75E09EE6-A6E1-461C-8E57-F04CE8AD389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096000" y="2584343"/>
            <a:ext cx="5537199" cy="2764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246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a:stretch>
        </a:blipFill>
        <a:effectLst/>
      </p:bgPr>
    </p:bg>
    <p:spTree>
      <p:nvGrpSpPr>
        <p:cNvPr id="1" name=""/>
        <p:cNvGrpSpPr/>
        <p:nvPr/>
      </p:nvGrpSpPr>
      <p:grpSpPr>
        <a:xfrm>
          <a:off x="0" y="0"/>
          <a:ext cx="0" cy="0"/>
          <a:chOff x="0" y="0"/>
          <a:chExt cx="0" cy="0"/>
        </a:xfrm>
      </p:grpSpPr>
      <p:pic>
        <p:nvPicPr>
          <p:cNvPr id="9" name="Picture 2" descr="http://2.bp.blogspot.com/-xSHY5tsTvvY/Tzqi_kSorfI/AAAAAAAABDo/cR71Da7qCQY/s1600/ProbabilityAndImpactMatrix.png">
            <a:extLst>
              <a:ext uri="{FF2B5EF4-FFF2-40B4-BE49-F238E27FC236}">
                <a16:creationId xmlns:a16="http://schemas.microsoft.com/office/drawing/2014/main" id="{B69E99F5-9B9E-4B89-B9F7-C09E8D8B4B99}"/>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6096000" y="2581751"/>
            <a:ext cx="5537935" cy="276494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a:solidFill>
                  <a:schemeClr val="bg1"/>
                </a:solidFill>
              </a:rPr>
              <a:t>Risk Assessment: Target Breach</a:t>
            </a:r>
          </a:p>
        </p:txBody>
      </p:sp>
      <p:sp>
        <p:nvSpPr>
          <p:cNvPr id="6" name="Content Placeholder 1"/>
          <p:cNvSpPr>
            <a:spLocks noGrp="1"/>
          </p:cNvSpPr>
          <p:nvPr>
            <p:ph sz="half" idx="1"/>
          </p:nvPr>
        </p:nvSpPr>
        <p:spPr/>
        <p:txBody>
          <a:bodyPr>
            <a:noAutofit/>
          </a:bodyPr>
          <a:lstStyle/>
          <a:p>
            <a:pPr marL="0" indent="0">
              <a:spcBef>
                <a:spcPts val="0"/>
              </a:spcBef>
              <a:buNone/>
            </a:pPr>
            <a:r>
              <a:rPr lang="en-US" sz="2000" b="1" dirty="0">
                <a:solidFill>
                  <a:schemeClr val="bg1"/>
                </a:solidFill>
              </a:rPr>
              <a:t>Case: </a:t>
            </a:r>
            <a:r>
              <a:rPr lang="en-US" sz="2000" dirty="0">
                <a:solidFill>
                  <a:schemeClr val="bg1"/>
                </a:solidFill>
              </a:rPr>
              <a:t>Attackers breached Target’s network through a heating and air conditioning (HVAC) company and point-of-sale systems to steal 40 million credit card numbers</a:t>
            </a:r>
          </a:p>
        </p:txBody>
      </p:sp>
    </p:spTree>
    <p:extLst>
      <p:ext uri="{BB962C8B-B14F-4D97-AF65-F5344CB8AC3E}">
        <p14:creationId xmlns:p14="http://schemas.microsoft.com/office/powerpoint/2010/main" val="346213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a:stretch>
        </a:blipFill>
        <a:effectLst/>
      </p:bgPr>
    </p:bg>
    <p:spTree>
      <p:nvGrpSpPr>
        <p:cNvPr id="1" name=""/>
        <p:cNvGrpSpPr/>
        <p:nvPr/>
      </p:nvGrpSpPr>
      <p:grpSpPr>
        <a:xfrm>
          <a:off x="0" y="0"/>
          <a:ext cx="0" cy="0"/>
          <a:chOff x="0" y="0"/>
          <a:chExt cx="0" cy="0"/>
        </a:xfrm>
      </p:grpSpPr>
      <p:pic>
        <p:nvPicPr>
          <p:cNvPr id="9" name="Picture 2" descr="http://2.bp.blogspot.com/-xSHY5tsTvvY/Tzqi_kSorfI/AAAAAAAABDo/cR71Da7qCQY/s1600/ProbabilityAndImpactMatrix.png">
            <a:extLst>
              <a:ext uri="{FF2B5EF4-FFF2-40B4-BE49-F238E27FC236}">
                <a16:creationId xmlns:a16="http://schemas.microsoft.com/office/drawing/2014/main" id="{B69E99F5-9B9E-4B89-B9F7-C09E8D8B4B99}"/>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6096000" y="2581751"/>
            <a:ext cx="5547581" cy="276976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a:solidFill>
                  <a:schemeClr val="bg1"/>
                </a:solidFill>
              </a:rPr>
              <a:t>Risk Assessment: Target Breach</a:t>
            </a:r>
          </a:p>
        </p:txBody>
      </p:sp>
      <p:sp>
        <p:nvSpPr>
          <p:cNvPr id="6" name="Content Placeholder 1"/>
          <p:cNvSpPr>
            <a:spLocks noGrp="1"/>
          </p:cNvSpPr>
          <p:nvPr>
            <p:ph sz="half" idx="1"/>
          </p:nvPr>
        </p:nvSpPr>
        <p:spPr/>
        <p:txBody>
          <a:bodyPr>
            <a:noAutofit/>
          </a:bodyPr>
          <a:lstStyle/>
          <a:p>
            <a:pPr marL="0" indent="0">
              <a:lnSpc>
                <a:spcPct val="110000"/>
              </a:lnSpc>
              <a:spcBef>
                <a:spcPts val="0"/>
              </a:spcBef>
              <a:buNone/>
            </a:pPr>
            <a:r>
              <a:rPr lang="en-US" sz="2000" b="1" dirty="0">
                <a:solidFill>
                  <a:schemeClr val="bg1"/>
                </a:solidFill>
              </a:rPr>
              <a:t>Probability: Likely</a:t>
            </a:r>
          </a:p>
          <a:p>
            <a:pPr>
              <a:lnSpc>
                <a:spcPct val="110000"/>
              </a:lnSpc>
              <a:spcBef>
                <a:spcPts val="0"/>
              </a:spcBef>
            </a:pPr>
            <a:r>
              <a:rPr lang="en-US" sz="2000" dirty="0">
                <a:solidFill>
                  <a:schemeClr val="bg1"/>
                </a:solidFill>
              </a:rPr>
              <a:t>Attackers knew that Target has a massive network with many potential holes and that they could gain a wealth of information</a:t>
            </a:r>
          </a:p>
          <a:p>
            <a:pPr>
              <a:lnSpc>
                <a:spcPct val="110000"/>
              </a:lnSpc>
              <a:spcBef>
                <a:spcPts val="0"/>
              </a:spcBef>
            </a:pPr>
            <a:r>
              <a:rPr lang="en-US" sz="2000" dirty="0">
                <a:solidFill>
                  <a:schemeClr val="bg1"/>
                </a:solidFill>
              </a:rPr>
              <a:t>Network was not fully secured; HVAC company had open access to it</a:t>
            </a:r>
          </a:p>
        </p:txBody>
      </p:sp>
      <p:sp>
        <p:nvSpPr>
          <p:cNvPr id="7" name="Oval 6"/>
          <p:cNvSpPr/>
          <p:nvPr/>
        </p:nvSpPr>
        <p:spPr>
          <a:xfrm>
            <a:off x="6496474" y="4412519"/>
            <a:ext cx="713952" cy="590415"/>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57142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a:stretch>
        </a:blipFill>
        <a:effectLst/>
      </p:bgPr>
    </p:bg>
    <p:spTree>
      <p:nvGrpSpPr>
        <p:cNvPr id="1" name=""/>
        <p:cNvGrpSpPr/>
        <p:nvPr/>
      </p:nvGrpSpPr>
      <p:grpSpPr>
        <a:xfrm>
          <a:off x="0" y="0"/>
          <a:ext cx="0" cy="0"/>
          <a:chOff x="0" y="0"/>
          <a:chExt cx="0" cy="0"/>
        </a:xfrm>
      </p:grpSpPr>
      <p:pic>
        <p:nvPicPr>
          <p:cNvPr id="9" name="Picture 2" descr="http://2.bp.blogspot.com/-xSHY5tsTvvY/Tzqi_kSorfI/AAAAAAAABDo/cR71Da7qCQY/s1600/ProbabilityAndImpactMatrix.png">
            <a:extLst>
              <a:ext uri="{FF2B5EF4-FFF2-40B4-BE49-F238E27FC236}">
                <a16:creationId xmlns:a16="http://schemas.microsoft.com/office/drawing/2014/main" id="{B69E99F5-9B9E-4B89-B9F7-C09E8D8B4B99}"/>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6096000" y="2581751"/>
            <a:ext cx="5547581" cy="276976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a:solidFill>
                  <a:schemeClr val="bg1"/>
                </a:solidFill>
              </a:rPr>
              <a:t>Risk Assessment: Target Breach</a:t>
            </a:r>
          </a:p>
        </p:txBody>
      </p:sp>
      <p:sp>
        <p:nvSpPr>
          <p:cNvPr id="6" name="Content Placeholder 1"/>
          <p:cNvSpPr>
            <a:spLocks noGrp="1"/>
          </p:cNvSpPr>
          <p:nvPr>
            <p:ph sz="half" idx="1"/>
          </p:nvPr>
        </p:nvSpPr>
        <p:spPr/>
        <p:txBody>
          <a:bodyPr>
            <a:noAutofit/>
          </a:bodyPr>
          <a:lstStyle/>
          <a:p>
            <a:pPr marL="0" indent="0">
              <a:lnSpc>
                <a:spcPct val="110000"/>
              </a:lnSpc>
              <a:spcBef>
                <a:spcPts val="0"/>
              </a:spcBef>
              <a:buNone/>
            </a:pPr>
            <a:r>
              <a:rPr lang="en-US" sz="2000" b="1" dirty="0">
                <a:solidFill>
                  <a:schemeClr val="bg1"/>
                </a:solidFill>
              </a:rPr>
              <a:t>Impact: Major</a:t>
            </a:r>
          </a:p>
          <a:p>
            <a:pPr>
              <a:lnSpc>
                <a:spcPct val="110000"/>
              </a:lnSpc>
              <a:spcBef>
                <a:spcPts val="0"/>
              </a:spcBef>
            </a:pPr>
            <a:r>
              <a:rPr lang="en-US" sz="2000" dirty="0">
                <a:solidFill>
                  <a:schemeClr val="bg1"/>
                </a:solidFill>
              </a:rPr>
              <a:t>Loss of financial information could have</a:t>
            </a:r>
            <a:br>
              <a:rPr lang="en-US" sz="2000" dirty="0">
                <a:solidFill>
                  <a:schemeClr val="bg1"/>
                </a:solidFill>
              </a:rPr>
            </a:br>
            <a:r>
              <a:rPr lang="en-US" sz="2000" dirty="0">
                <a:solidFill>
                  <a:schemeClr val="bg1"/>
                </a:solidFill>
              </a:rPr>
              <a:t>major impact on Target’s customers</a:t>
            </a:r>
          </a:p>
          <a:p>
            <a:pPr>
              <a:lnSpc>
                <a:spcPct val="110000"/>
              </a:lnSpc>
              <a:spcBef>
                <a:spcPts val="0"/>
              </a:spcBef>
            </a:pPr>
            <a:r>
              <a:rPr lang="en-US" sz="2000" dirty="0">
                <a:solidFill>
                  <a:schemeClr val="bg1"/>
                </a:solidFill>
              </a:rPr>
              <a:t>Breach was a huge embarrassment to Target and could have led to decrease in future sales</a:t>
            </a:r>
          </a:p>
        </p:txBody>
      </p:sp>
      <p:sp>
        <p:nvSpPr>
          <p:cNvPr id="7" name="Oval 6"/>
          <p:cNvSpPr/>
          <p:nvPr/>
        </p:nvSpPr>
        <p:spPr>
          <a:xfrm>
            <a:off x="9976274" y="4450619"/>
            <a:ext cx="713952" cy="590415"/>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60372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bg1"/>
                </a:solidFill>
              </a:rPr>
              <a:t>Risk Assessment: Target Breach</a:t>
            </a:r>
          </a:p>
        </p:txBody>
      </p:sp>
      <p:sp>
        <p:nvSpPr>
          <p:cNvPr id="6" name="Content Placeholder 1"/>
          <p:cNvSpPr>
            <a:spLocks noGrp="1"/>
          </p:cNvSpPr>
          <p:nvPr>
            <p:ph sz="half" idx="1"/>
          </p:nvPr>
        </p:nvSpPr>
        <p:spPr/>
        <p:txBody>
          <a:bodyPr>
            <a:noAutofit/>
          </a:bodyPr>
          <a:lstStyle/>
          <a:p>
            <a:pPr marL="0" indent="0">
              <a:lnSpc>
                <a:spcPct val="110000"/>
              </a:lnSpc>
              <a:spcBef>
                <a:spcPts val="0"/>
              </a:spcBef>
              <a:buNone/>
            </a:pPr>
            <a:r>
              <a:rPr lang="en-US" sz="2000" b="1" i="1" dirty="0">
                <a:solidFill>
                  <a:schemeClr val="bg1"/>
                </a:solidFill>
              </a:rPr>
              <a:t>Long Term Damage?</a:t>
            </a:r>
          </a:p>
          <a:p>
            <a:pPr marL="0" indent="0">
              <a:lnSpc>
                <a:spcPct val="110000"/>
              </a:lnSpc>
              <a:spcBef>
                <a:spcPts val="0"/>
              </a:spcBef>
              <a:buNone/>
            </a:pPr>
            <a:r>
              <a:rPr lang="en-US" sz="2000" dirty="0">
                <a:solidFill>
                  <a:schemeClr val="bg1"/>
                </a:solidFill>
              </a:rPr>
              <a:t>Target is still around. Doing better than ever.</a:t>
            </a:r>
          </a:p>
          <a:p>
            <a:pPr marL="0" indent="0">
              <a:lnSpc>
                <a:spcPct val="110000"/>
              </a:lnSpc>
              <a:spcBef>
                <a:spcPts val="0"/>
              </a:spcBef>
              <a:buNone/>
            </a:pPr>
            <a:endParaRPr lang="en-US" sz="2000" dirty="0">
              <a:solidFill>
                <a:schemeClr val="bg1"/>
              </a:solidFill>
            </a:endParaRPr>
          </a:p>
          <a:p>
            <a:pPr marL="0" indent="0">
              <a:lnSpc>
                <a:spcPct val="110000"/>
              </a:lnSpc>
              <a:spcBef>
                <a:spcPts val="0"/>
              </a:spcBef>
              <a:buNone/>
            </a:pPr>
            <a:r>
              <a:rPr lang="en-US" sz="2000" b="1" i="1" dirty="0">
                <a:solidFill>
                  <a:schemeClr val="bg1"/>
                </a:solidFill>
              </a:rPr>
              <a:t>Short Term Damage?</a:t>
            </a:r>
          </a:p>
          <a:p>
            <a:pPr marL="0" indent="0">
              <a:lnSpc>
                <a:spcPct val="110000"/>
              </a:lnSpc>
              <a:spcBef>
                <a:spcPts val="0"/>
              </a:spcBef>
              <a:buNone/>
            </a:pPr>
            <a:r>
              <a:rPr lang="en-US" sz="2000" dirty="0">
                <a:solidFill>
                  <a:schemeClr val="bg1"/>
                </a:solidFill>
              </a:rPr>
              <a:t>Outside of cybersecurity circles none.</a:t>
            </a:r>
          </a:p>
          <a:p>
            <a:pPr marL="0" indent="0">
              <a:lnSpc>
                <a:spcPct val="110000"/>
              </a:lnSpc>
              <a:spcBef>
                <a:spcPts val="0"/>
              </a:spcBef>
              <a:buNone/>
            </a:pPr>
            <a:endParaRPr lang="en-US" sz="2000" dirty="0">
              <a:solidFill>
                <a:schemeClr val="bg1"/>
              </a:solidFill>
            </a:endParaRPr>
          </a:p>
          <a:p>
            <a:pPr marL="0" indent="0">
              <a:lnSpc>
                <a:spcPct val="110000"/>
              </a:lnSpc>
              <a:spcBef>
                <a:spcPts val="0"/>
              </a:spcBef>
              <a:buNone/>
            </a:pPr>
            <a:r>
              <a:rPr lang="en-US" sz="2000" dirty="0">
                <a:solidFill>
                  <a:schemeClr val="bg1"/>
                </a:solidFill>
              </a:rPr>
              <a:t>The lesson: Compliance doesn’t protect organizations. It’s mean to protect </a:t>
            </a:r>
            <a:r>
              <a:rPr lang="en-US" sz="2000" i="1" dirty="0">
                <a:solidFill>
                  <a:schemeClr val="bg1"/>
                </a:solidFill>
              </a:rPr>
              <a:t>people.</a:t>
            </a:r>
            <a:r>
              <a:rPr lang="en-US" sz="2000" dirty="0">
                <a:solidFill>
                  <a:schemeClr val="bg1"/>
                </a:solidFill>
              </a:rPr>
              <a:t> </a:t>
            </a:r>
          </a:p>
        </p:txBody>
      </p:sp>
      <p:pic>
        <p:nvPicPr>
          <p:cNvPr id="5" name="Content Placeholder 4">
            <a:extLst>
              <a:ext uri="{FF2B5EF4-FFF2-40B4-BE49-F238E27FC236}">
                <a16:creationId xmlns:a16="http://schemas.microsoft.com/office/drawing/2014/main" id="{210171B4-E36E-491A-A245-EB2FDA31920D}"/>
              </a:ext>
            </a:extLst>
          </p:cNvPr>
          <p:cNvPicPr>
            <a:picLocks noGrp="1" noChangeAspect="1"/>
          </p:cNvPicPr>
          <p:nvPr>
            <p:ph sz="half" idx="2"/>
          </p:nvPr>
        </p:nvPicPr>
        <p:blipFill>
          <a:blip r:embed="rId4"/>
          <a:stretch>
            <a:fillRect/>
          </a:stretch>
        </p:blipFill>
        <p:spPr>
          <a:xfrm>
            <a:off x="6041928" y="2141538"/>
            <a:ext cx="4554731" cy="3649662"/>
          </a:xfrm>
        </p:spPr>
      </p:pic>
      <p:pic>
        <p:nvPicPr>
          <p:cNvPr id="10" name="Picture 9">
            <a:extLst>
              <a:ext uri="{FF2B5EF4-FFF2-40B4-BE49-F238E27FC236}">
                <a16:creationId xmlns:a16="http://schemas.microsoft.com/office/drawing/2014/main" id="{048EF42F-FBC5-4EDC-8CB0-BB23FD26C8F9}"/>
              </a:ext>
            </a:extLst>
          </p:cNvPr>
          <p:cNvPicPr>
            <a:picLocks noChangeAspect="1"/>
          </p:cNvPicPr>
          <p:nvPr/>
        </p:nvPicPr>
        <p:blipFill>
          <a:blip r:embed="rId4"/>
          <a:stretch>
            <a:fillRect/>
          </a:stretch>
        </p:blipFill>
        <p:spPr>
          <a:xfrm>
            <a:off x="1762580" y="0"/>
            <a:ext cx="8558695" cy="6857999"/>
          </a:xfrm>
          <a:prstGeom prst="rect">
            <a:avLst/>
          </a:prstGeom>
        </p:spPr>
      </p:pic>
    </p:spTree>
    <p:extLst>
      <p:ext uri="{BB962C8B-B14F-4D97-AF65-F5344CB8AC3E}">
        <p14:creationId xmlns:p14="http://schemas.microsoft.com/office/powerpoint/2010/main" val="393439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gtEl>
                                      </p:cBhvr>
                                      <p:by x="190000" y="190000"/>
                                    </p:animScale>
                                  </p:childTnLst>
                                </p:cTn>
                              </p:par>
                              <p:par>
                                <p:cTn id="7" presetID="42" presetClass="path" presetSubtype="0" accel="50000" decel="50000" fill="hold" nodeType="withEffect">
                                  <p:stCondLst>
                                    <p:cond delay="0"/>
                                  </p:stCondLst>
                                  <p:childTnLst>
                                    <p:animMotion origin="layout" path="M -1.66667E-6 -7.40741E-7 L -0.18229 -0.07824 " pathEditMode="relative" rAng="0" ptsTypes="AA">
                                      <p:cBhvr>
                                        <p:cTn id="8" dur="2000" fill="hold"/>
                                        <p:tgtEl>
                                          <p:spTgt spid="5"/>
                                        </p:tgtEl>
                                        <p:attrNameLst>
                                          <p:attrName>ppt_x</p:attrName>
                                          <p:attrName>ppt_y</p:attrName>
                                        </p:attrNameLst>
                                      </p:cBhvr>
                                      <p:rCtr x="-9115" y="-3912"/>
                                    </p:animMotion>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05FE1-109B-4A19-AA00-A8E60941CA0C}"/>
              </a:ext>
            </a:extLst>
          </p:cNvPr>
          <p:cNvSpPr>
            <a:spLocks noGrp="1"/>
          </p:cNvSpPr>
          <p:nvPr>
            <p:ph type="title"/>
          </p:nvPr>
        </p:nvSpPr>
        <p:spPr/>
        <p:txBody>
          <a:bodyPr/>
          <a:lstStyle/>
          <a:p>
            <a:r>
              <a:rPr lang="en-US" dirty="0"/>
              <a:t>Risks</a:t>
            </a:r>
          </a:p>
        </p:txBody>
      </p:sp>
      <p:graphicFrame>
        <p:nvGraphicFramePr>
          <p:cNvPr id="9" name="Content Placeholder 8">
            <a:extLst>
              <a:ext uri="{FF2B5EF4-FFF2-40B4-BE49-F238E27FC236}">
                <a16:creationId xmlns:a16="http://schemas.microsoft.com/office/drawing/2014/main" id="{FE1EBC81-26DC-479E-983D-A69A6AA5F05D}"/>
              </a:ext>
            </a:extLst>
          </p:cNvPr>
          <p:cNvGraphicFramePr>
            <a:graphicFrameLocks noGrp="1"/>
          </p:cNvGraphicFramePr>
          <p:nvPr>
            <p:ph idx="1"/>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6942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2D9C44-EA14-4915-B3FE-D39133741A17}"/>
              </a:ext>
            </a:extLst>
          </p:cNvPr>
          <p:cNvSpPr>
            <a:spLocks noGrp="1"/>
          </p:cNvSpPr>
          <p:nvPr>
            <p:ph type="title"/>
          </p:nvPr>
        </p:nvSpPr>
        <p:spPr/>
        <p:txBody>
          <a:bodyPr/>
          <a:lstStyle/>
          <a:p>
            <a:r>
              <a:rPr lang="en-US" dirty="0"/>
              <a:t>Pros and Cons of Compliance</a:t>
            </a:r>
          </a:p>
        </p:txBody>
      </p:sp>
      <p:sp>
        <p:nvSpPr>
          <p:cNvPr id="5" name="Content Placeholder 4">
            <a:extLst>
              <a:ext uri="{FF2B5EF4-FFF2-40B4-BE49-F238E27FC236}">
                <a16:creationId xmlns:a16="http://schemas.microsoft.com/office/drawing/2014/main" id="{842E8972-9475-4D19-A860-633197B00FFA}"/>
              </a:ext>
            </a:extLst>
          </p:cNvPr>
          <p:cNvSpPr>
            <a:spLocks noGrp="1"/>
          </p:cNvSpPr>
          <p:nvPr>
            <p:ph sz="half" idx="1"/>
          </p:nvPr>
        </p:nvSpPr>
        <p:spPr/>
        <p:txBody>
          <a:bodyPr>
            <a:normAutofit/>
          </a:bodyPr>
          <a:lstStyle/>
          <a:p>
            <a:r>
              <a:rPr lang="en-US" sz="2000" dirty="0"/>
              <a:t>Pros:</a:t>
            </a:r>
          </a:p>
          <a:p>
            <a:pPr lvl="1"/>
            <a:r>
              <a:rPr lang="en-US" sz="2000" dirty="0"/>
              <a:t>Applies to data instead of systems.</a:t>
            </a:r>
          </a:p>
          <a:p>
            <a:pPr lvl="1"/>
            <a:r>
              <a:rPr lang="en-US" sz="2000" dirty="0"/>
              <a:t>Applies equally to all organizations – small, medium, or large.</a:t>
            </a:r>
          </a:p>
          <a:p>
            <a:pPr lvl="1"/>
            <a:r>
              <a:rPr lang="en-US" sz="2000" dirty="0"/>
              <a:t>Provides a minimum acceptable standard.</a:t>
            </a:r>
          </a:p>
          <a:p>
            <a:pPr lvl="1"/>
            <a:r>
              <a:rPr lang="en-US" sz="2000" dirty="0"/>
              <a:t>Auditable standards and third-party oversight. </a:t>
            </a:r>
          </a:p>
        </p:txBody>
      </p:sp>
      <p:sp>
        <p:nvSpPr>
          <p:cNvPr id="6" name="Content Placeholder 5">
            <a:extLst>
              <a:ext uri="{FF2B5EF4-FFF2-40B4-BE49-F238E27FC236}">
                <a16:creationId xmlns:a16="http://schemas.microsoft.com/office/drawing/2014/main" id="{F9D922DA-7D32-44A9-8351-0606542BC651}"/>
              </a:ext>
            </a:extLst>
          </p:cNvPr>
          <p:cNvSpPr>
            <a:spLocks noGrp="1"/>
          </p:cNvSpPr>
          <p:nvPr>
            <p:ph sz="half" idx="2"/>
          </p:nvPr>
        </p:nvSpPr>
        <p:spPr/>
        <p:txBody>
          <a:bodyPr>
            <a:normAutofit/>
          </a:bodyPr>
          <a:lstStyle/>
          <a:p>
            <a:r>
              <a:rPr lang="en-US" sz="2000" dirty="0"/>
              <a:t>Cons:</a:t>
            </a:r>
          </a:p>
          <a:p>
            <a:pPr lvl="1"/>
            <a:r>
              <a:rPr lang="en-US" sz="2000" dirty="0"/>
              <a:t>Not all systems are equal or as capable.</a:t>
            </a:r>
          </a:p>
          <a:p>
            <a:pPr lvl="1"/>
            <a:r>
              <a:rPr lang="en-US" sz="2000" dirty="0"/>
              <a:t>Some organizations are more equal and others.</a:t>
            </a:r>
          </a:p>
          <a:p>
            <a:pPr lvl="1"/>
            <a:r>
              <a:rPr lang="en-US" sz="2000" dirty="0"/>
              <a:t>Minimum standards often fall short of security.</a:t>
            </a:r>
          </a:p>
          <a:p>
            <a:pPr lvl="1"/>
            <a:r>
              <a:rPr lang="en-US" sz="2000" dirty="0"/>
              <a:t>Increased labor/opportunity/monetary cost.</a:t>
            </a:r>
          </a:p>
        </p:txBody>
      </p:sp>
    </p:spTree>
    <p:extLst>
      <p:ext uri="{BB962C8B-B14F-4D97-AF65-F5344CB8AC3E}">
        <p14:creationId xmlns:p14="http://schemas.microsoft.com/office/powerpoint/2010/main" val="1813532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E856-DC78-425F-8E9A-1845EF075259}"/>
              </a:ext>
            </a:extLst>
          </p:cNvPr>
          <p:cNvSpPr>
            <a:spLocks noGrp="1"/>
          </p:cNvSpPr>
          <p:nvPr>
            <p:ph type="title"/>
          </p:nvPr>
        </p:nvSpPr>
        <p:spPr/>
        <p:txBody>
          <a:bodyPr/>
          <a:lstStyle/>
          <a:p>
            <a:r>
              <a:rPr lang="en-US" dirty="0"/>
              <a:t>Types of Data - PII</a:t>
            </a:r>
          </a:p>
        </p:txBody>
      </p:sp>
      <p:sp>
        <p:nvSpPr>
          <p:cNvPr id="3" name="Content Placeholder 2">
            <a:extLst>
              <a:ext uri="{FF2B5EF4-FFF2-40B4-BE49-F238E27FC236}">
                <a16:creationId xmlns:a16="http://schemas.microsoft.com/office/drawing/2014/main" id="{22EC4702-8268-48B1-B85A-29A8AE431A44}"/>
              </a:ext>
            </a:extLst>
          </p:cNvPr>
          <p:cNvSpPr>
            <a:spLocks noGrp="1"/>
          </p:cNvSpPr>
          <p:nvPr>
            <p:ph idx="1"/>
          </p:nvPr>
        </p:nvSpPr>
        <p:spPr/>
        <p:txBody>
          <a:bodyPr>
            <a:normAutofit/>
          </a:bodyPr>
          <a:lstStyle/>
          <a:p>
            <a:r>
              <a:rPr lang="en-US" sz="2000" dirty="0"/>
              <a:t>PII – The most common form of sensitive data is Personally Identifiable Information. In short, information that could be used to identify an individual if applied to a set of individuals. I know that seems tautological, so let me put it this way…</a:t>
            </a:r>
          </a:p>
          <a:p>
            <a:pPr lvl="1"/>
            <a:r>
              <a:rPr lang="en-US" sz="2000" dirty="0"/>
              <a:t>I am an individual. (1 of 7.3 billion people.)</a:t>
            </a:r>
          </a:p>
          <a:p>
            <a:pPr lvl="1"/>
            <a:r>
              <a:rPr lang="en-US" sz="2000" dirty="0"/>
              <a:t>I live in the United States (1 of 326 million people.)</a:t>
            </a:r>
          </a:p>
          <a:p>
            <a:pPr lvl="1"/>
            <a:r>
              <a:rPr lang="en-US" sz="2000" dirty="0"/>
              <a:t>My name is Chad Johnson (1 of 269,848 people.)</a:t>
            </a:r>
          </a:p>
          <a:p>
            <a:pPr lvl="1"/>
            <a:r>
              <a:rPr lang="en-US" sz="2000" dirty="0"/>
              <a:t>My name is Chad Johnson and I live in the US (1 of 1,858 people.)</a:t>
            </a:r>
          </a:p>
          <a:p>
            <a:pPr lvl="1"/>
            <a:r>
              <a:rPr lang="en-US" sz="2000" dirty="0"/>
              <a:t>My Social Security Number is </a:t>
            </a:r>
            <a:r>
              <a:rPr lang="en-US" sz="2000" dirty="0">
                <a:solidFill>
                  <a:schemeClr val="bg1"/>
                </a:solidFill>
                <a:highlight>
                  <a:srgbClr val="000000"/>
                </a:highlight>
              </a:rPr>
              <a:t>NUNYA BEESWAX</a:t>
            </a:r>
            <a:r>
              <a:rPr lang="en-US" sz="2000" dirty="0">
                <a:solidFill>
                  <a:schemeClr val="bg1"/>
                </a:solidFill>
              </a:rPr>
              <a:t> </a:t>
            </a:r>
            <a:r>
              <a:rPr lang="en-US" sz="2000" dirty="0"/>
              <a:t>(1 of 1 people.)</a:t>
            </a:r>
          </a:p>
        </p:txBody>
      </p:sp>
    </p:spTree>
    <p:extLst>
      <p:ext uri="{BB962C8B-B14F-4D97-AF65-F5344CB8AC3E}">
        <p14:creationId xmlns:p14="http://schemas.microsoft.com/office/powerpoint/2010/main" val="1232548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E856-DC78-425F-8E9A-1845EF075259}"/>
              </a:ext>
            </a:extLst>
          </p:cNvPr>
          <p:cNvSpPr>
            <a:spLocks noGrp="1"/>
          </p:cNvSpPr>
          <p:nvPr>
            <p:ph type="title"/>
          </p:nvPr>
        </p:nvSpPr>
        <p:spPr/>
        <p:txBody>
          <a:bodyPr/>
          <a:lstStyle/>
          <a:p>
            <a:r>
              <a:rPr lang="en-US" dirty="0"/>
              <a:t>Types of Data - PII</a:t>
            </a:r>
          </a:p>
        </p:txBody>
      </p:sp>
      <p:sp>
        <p:nvSpPr>
          <p:cNvPr id="3" name="Content Placeholder 2">
            <a:extLst>
              <a:ext uri="{FF2B5EF4-FFF2-40B4-BE49-F238E27FC236}">
                <a16:creationId xmlns:a16="http://schemas.microsoft.com/office/drawing/2014/main" id="{22EC4702-8268-48B1-B85A-29A8AE431A44}"/>
              </a:ext>
            </a:extLst>
          </p:cNvPr>
          <p:cNvSpPr>
            <a:spLocks noGrp="1"/>
          </p:cNvSpPr>
          <p:nvPr>
            <p:ph idx="1"/>
          </p:nvPr>
        </p:nvSpPr>
        <p:spPr/>
        <p:txBody>
          <a:bodyPr>
            <a:normAutofit/>
          </a:bodyPr>
          <a:lstStyle/>
          <a:p>
            <a:r>
              <a:rPr lang="en-US" sz="2000" i="1" dirty="0"/>
              <a:t>HOWEVER</a:t>
            </a:r>
            <a:r>
              <a:rPr lang="en-US" sz="2000" dirty="0"/>
              <a:t> – not all PII is sensitive. There are some types of information that are self-evident – that are so specific to one person that they can be used by themselves to identify an individual. Some PII is non-sensitive, but could be used </a:t>
            </a:r>
            <a:r>
              <a:rPr lang="en-US" sz="2000" i="1" dirty="0"/>
              <a:t>if enough is present</a:t>
            </a:r>
            <a:r>
              <a:rPr lang="en-US" sz="2000" dirty="0"/>
              <a:t> or in conjunction with other information to specifically identify a person.</a:t>
            </a:r>
          </a:p>
          <a:p>
            <a:pPr lvl="1"/>
            <a:r>
              <a:rPr lang="en-US" sz="2000" dirty="0"/>
              <a:t>Data that is automatically sensitive PII is known as </a:t>
            </a:r>
            <a:r>
              <a:rPr lang="en-US" sz="2000" b="1" dirty="0"/>
              <a:t>axiomatic PII</a:t>
            </a:r>
            <a:r>
              <a:rPr lang="en-US" sz="2000" dirty="0"/>
              <a:t>.</a:t>
            </a:r>
          </a:p>
          <a:p>
            <a:pPr lvl="1"/>
            <a:r>
              <a:rPr lang="en-US" sz="2000" dirty="0"/>
              <a:t>Data that is not automatically sensitive PII is known as </a:t>
            </a:r>
            <a:r>
              <a:rPr lang="en-US" sz="2000" b="1" dirty="0"/>
              <a:t>demonstrable PII</a:t>
            </a:r>
            <a:r>
              <a:rPr lang="en-US" sz="2000" dirty="0"/>
              <a:t>.</a:t>
            </a:r>
          </a:p>
        </p:txBody>
      </p:sp>
    </p:spTree>
    <p:extLst>
      <p:ext uri="{BB962C8B-B14F-4D97-AF65-F5344CB8AC3E}">
        <p14:creationId xmlns:p14="http://schemas.microsoft.com/office/powerpoint/2010/main" val="213894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C6F330C-11F4-4122-86D1-749D03DBB9EB}"/>
              </a:ext>
            </a:extLst>
          </p:cNvPr>
          <p:cNvSpPr/>
          <p:nvPr/>
        </p:nvSpPr>
        <p:spPr>
          <a:xfrm>
            <a:off x="4023650" y="764368"/>
            <a:ext cx="4144698" cy="902927"/>
          </a:xfrm>
          <a:prstGeom prst="ellipse">
            <a:avLst/>
          </a:prstGeom>
          <a:solidFill>
            <a:srgbClr val="7CADD4"/>
          </a:solidFill>
          <a:ln w="28575">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000" dirty="0"/>
          </a:p>
        </p:txBody>
      </p:sp>
      <p:sp>
        <p:nvSpPr>
          <p:cNvPr id="5" name="Trapezoid 4">
            <a:extLst>
              <a:ext uri="{FF2B5EF4-FFF2-40B4-BE49-F238E27FC236}">
                <a16:creationId xmlns:a16="http://schemas.microsoft.com/office/drawing/2014/main" id="{5443B044-18C4-4DD4-80DE-116A0DA07B36}"/>
              </a:ext>
            </a:extLst>
          </p:cNvPr>
          <p:cNvSpPr/>
          <p:nvPr/>
        </p:nvSpPr>
        <p:spPr>
          <a:xfrm rot="10800000">
            <a:off x="4022573" y="1162756"/>
            <a:ext cx="4146853" cy="5116947"/>
          </a:xfrm>
          <a:prstGeom prst="trapezoid">
            <a:avLst/>
          </a:prstGeom>
          <a:ln w="28575">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CA" sz="2000" dirty="0"/>
          </a:p>
        </p:txBody>
      </p:sp>
      <p:sp>
        <p:nvSpPr>
          <p:cNvPr id="6" name="Oval 5">
            <a:extLst>
              <a:ext uri="{FF2B5EF4-FFF2-40B4-BE49-F238E27FC236}">
                <a16:creationId xmlns:a16="http://schemas.microsoft.com/office/drawing/2014/main" id="{6A3C02B3-BE8C-4526-8A0E-B772D7CB8036}"/>
              </a:ext>
            </a:extLst>
          </p:cNvPr>
          <p:cNvSpPr/>
          <p:nvPr/>
        </p:nvSpPr>
        <p:spPr>
          <a:xfrm>
            <a:off x="5975399" y="3411748"/>
            <a:ext cx="1522137" cy="1518577"/>
          </a:xfrm>
          <a:prstGeom prst="ellipse">
            <a:avLst/>
          </a:prstGeom>
          <a:solidFill>
            <a:schemeClr val="tx2">
              <a:lumMod val="75000"/>
            </a:schemeClr>
          </a:solid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sz="2000" dirty="0"/>
          </a:p>
        </p:txBody>
      </p:sp>
      <p:sp>
        <p:nvSpPr>
          <p:cNvPr id="7" name="TextBox 6">
            <a:extLst>
              <a:ext uri="{FF2B5EF4-FFF2-40B4-BE49-F238E27FC236}">
                <a16:creationId xmlns:a16="http://schemas.microsoft.com/office/drawing/2014/main" id="{9D7133D1-D884-4C7C-BE9F-9E166519FE7A}"/>
              </a:ext>
            </a:extLst>
          </p:cNvPr>
          <p:cNvSpPr txBox="1"/>
          <p:nvPr/>
        </p:nvSpPr>
        <p:spPr>
          <a:xfrm>
            <a:off x="6034692" y="3951604"/>
            <a:ext cx="1403550" cy="400110"/>
          </a:xfrm>
          <a:prstGeom prst="rect">
            <a:avLst/>
          </a:prstGeom>
          <a:noFill/>
        </p:spPr>
        <p:txBody>
          <a:bodyPr wrap="square" rtlCol="0">
            <a:spAutoFit/>
          </a:bodyPr>
          <a:lstStyle/>
          <a:p>
            <a:pPr algn="ctr"/>
            <a:r>
              <a:rPr lang="en-CA" sz="2000" dirty="0"/>
              <a:t>COBIT 5</a:t>
            </a:r>
          </a:p>
        </p:txBody>
      </p:sp>
      <p:cxnSp>
        <p:nvCxnSpPr>
          <p:cNvPr id="8" name="Straight Arrow Connector 7">
            <a:extLst>
              <a:ext uri="{FF2B5EF4-FFF2-40B4-BE49-F238E27FC236}">
                <a16:creationId xmlns:a16="http://schemas.microsoft.com/office/drawing/2014/main" id="{B2582B42-6995-432D-ACC9-C17EB91060A4}"/>
              </a:ext>
            </a:extLst>
          </p:cNvPr>
          <p:cNvCxnSpPr>
            <a:cxnSpLocks/>
            <a:endCxn id="14" idx="1"/>
          </p:cNvCxnSpPr>
          <p:nvPr/>
        </p:nvCxnSpPr>
        <p:spPr>
          <a:xfrm flipV="1">
            <a:off x="6554237" y="5380543"/>
            <a:ext cx="1351464" cy="178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AD5427E-DAB0-4D7A-BC60-2D96A09B3DEB}"/>
              </a:ext>
            </a:extLst>
          </p:cNvPr>
          <p:cNvSpPr txBox="1"/>
          <p:nvPr/>
        </p:nvSpPr>
        <p:spPr>
          <a:xfrm>
            <a:off x="793410" y="1714826"/>
            <a:ext cx="3756394" cy="1323439"/>
          </a:xfrm>
          <a:prstGeom prst="rect">
            <a:avLst/>
          </a:prstGeom>
          <a:noFill/>
        </p:spPr>
        <p:txBody>
          <a:bodyPr wrap="square" rtlCol="0">
            <a:spAutoFit/>
          </a:bodyPr>
          <a:lstStyle/>
          <a:p>
            <a:r>
              <a:rPr lang="en-CA" sz="2000" b="1" dirty="0"/>
              <a:t>ISO 27000 Series</a:t>
            </a:r>
          </a:p>
          <a:p>
            <a:pPr algn="l"/>
            <a:r>
              <a:rPr lang="en-CA" sz="2000" dirty="0"/>
              <a:t>Comprehensive standard providing best practices associated with each control</a:t>
            </a:r>
          </a:p>
        </p:txBody>
      </p:sp>
      <p:cxnSp>
        <p:nvCxnSpPr>
          <p:cNvPr id="10" name="Straight Arrow Connector 9">
            <a:extLst>
              <a:ext uri="{FF2B5EF4-FFF2-40B4-BE49-F238E27FC236}">
                <a16:creationId xmlns:a16="http://schemas.microsoft.com/office/drawing/2014/main" id="{71736FD4-0AC9-43AF-9866-4B692BCAB750}"/>
              </a:ext>
            </a:extLst>
          </p:cNvPr>
          <p:cNvCxnSpPr>
            <a:cxnSpLocks/>
            <a:endCxn id="12" idx="1"/>
          </p:cNvCxnSpPr>
          <p:nvPr/>
        </p:nvCxnSpPr>
        <p:spPr>
          <a:xfrm flipV="1">
            <a:off x="7748589" y="2065683"/>
            <a:ext cx="419759" cy="150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92C7576-CA15-40E2-AF87-F3064F868497}"/>
              </a:ext>
            </a:extLst>
          </p:cNvPr>
          <p:cNvCxnSpPr>
            <a:cxnSpLocks/>
          </p:cNvCxnSpPr>
          <p:nvPr/>
        </p:nvCxnSpPr>
        <p:spPr>
          <a:xfrm flipH="1">
            <a:off x="3657600" y="1902850"/>
            <a:ext cx="1079279" cy="452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A5497D6-3C23-474E-A8C4-19E36B1B1B27}"/>
              </a:ext>
            </a:extLst>
          </p:cNvPr>
          <p:cNvSpPr txBox="1"/>
          <p:nvPr/>
        </p:nvSpPr>
        <p:spPr>
          <a:xfrm>
            <a:off x="8168348" y="1403963"/>
            <a:ext cx="3730228" cy="1323439"/>
          </a:xfrm>
          <a:prstGeom prst="rect">
            <a:avLst/>
          </a:prstGeom>
          <a:noFill/>
        </p:spPr>
        <p:txBody>
          <a:bodyPr wrap="square" rtlCol="0">
            <a:spAutoFit/>
          </a:bodyPr>
          <a:lstStyle/>
          <a:p>
            <a:r>
              <a:rPr lang="en-CA" sz="2000" b="1" dirty="0"/>
              <a:t>PCI-DSS</a:t>
            </a:r>
          </a:p>
          <a:p>
            <a:pPr algn="l"/>
            <a:r>
              <a:rPr lang="en-CA" sz="2000" dirty="0"/>
              <a:t>Provides more detailed instructions than most other best practices but not much breadth</a:t>
            </a:r>
          </a:p>
        </p:txBody>
      </p:sp>
      <p:cxnSp>
        <p:nvCxnSpPr>
          <p:cNvPr id="13" name="Straight Arrow Connector 12">
            <a:extLst>
              <a:ext uri="{FF2B5EF4-FFF2-40B4-BE49-F238E27FC236}">
                <a16:creationId xmlns:a16="http://schemas.microsoft.com/office/drawing/2014/main" id="{52AE8254-3367-47C6-8F9A-3948EAD7E65F}"/>
              </a:ext>
            </a:extLst>
          </p:cNvPr>
          <p:cNvCxnSpPr>
            <a:cxnSpLocks/>
          </p:cNvCxnSpPr>
          <p:nvPr/>
        </p:nvCxnSpPr>
        <p:spPr>
          <a:xfrm flipH="1" flipV="1">
            <a:off x="4292600" y="5147245"/>
            <a:ext cx="686142" cy="322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3025CA9-A3DF-431F-AFB0-DD15C62E8098}"/>
              </a:ext>
            </a:extLst>
          </p:cNvPr>
          <p:cNvSpPr txBox="1"/>
          <p:nvPr/>
        </p:nvSpPr>
        <p:spPr>
          <a:xfrm>
            <a:off x="7905701" y="4718823"/>
            <a:ext cx="3615144" cy="1323439"/>
          </a:xfrm>
          <a:prstGeom prst="rect">
            <a:avLst/>
          </a:prstGeom>
          <a:noFill/>
        </p:spPr>
        <p:txBody>
          <a:bodyPr wrap="square" rtlCol="0">
            <a:spAutoFit/>
          </a:bodyPr>
          <a:lstStyle/>
          <a:p>
            <a:r>
              <a:rPr lang="en-CA" sz="2000" b="1" dirty="0"/>
              <a:t>SANS Twenty Critical Security Controls</a:t>
            </a:r>
          </a:p>
          <a:p>
            <a:pPr algn="l"/>
            <a:r>
              <a:rPr lang="en-CA" sz="2000" dirty="0"/>
              <a:t>Provides a great list of controls for effective cyber defence</a:t>
            </a:r>
          </a:p>
        </p:txBody>
      </p:sp>
      <p:cxnSp>
        <p:nvCxnSpPr>
          <p:cNvPr id="15" name="Straight Arrow Connector 14">
            <a:extLst>
              <a:ext uri="{FF2B5EF4-FFF2-40B4-BE49-F238E27FC236}">
                <a16:creationId xmlns:a16="http://schemas.microsoft.com/office/drawing/2014/main" id="{72BE80D4-927A-487B-B818-D5FC8AD34199}"/>
              </a:ext>
            </a:extLst>
          </p:cNvPr>
          <p:cNvCxnSpPr>
            <a:cxnSpLocks/>
            <a:endCxn id="17" idx="1"/>
          </p:cNvCxnSpPr>
          <p:nvPr/>
        </p:nvCxnSpPr>
        <p:spPr>
          <a:xfrm flipV="1">
            <a:off x="7432736" y="3672711"/>
            <a:ext cx="679427" cy="231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EF4B7A2-5A04-4FA4-8613-E9918261C08E}"/>
              </a:ext>
            </a:extLst>
          </p:cNvPr>
          <p:cNvSpPr txBox="1"/>
          <p:nvPr/>
        </p:nvSpPr>
        <p:spPr>
          <a:xfrm>
            <a:off x="787237" y="4036255"/>
            <a:ext cx="3889302" cy="1938992"/>
          </a:xfrm>
          <a:prstGeom prst="rect">
            <a:avLst/>
          </a:prstGeom>
          <a:noFill/>
        </p:spPr>
        <p:txBody>
          <a:bodyPr wrap="square" rtlCol="0">
            <a:spAutoFit/>
          </a:bodyPr>
          <a:lstStyle/>
          <a:p>
            <a:r>
              <a:rPr lang="en-CA" sz="2000" b="1" dirty="0"/>
              <a:t>NIST SP800 Series</a:t>
            </a:r>
          </a:p>
          <a:p>
            <a:pPr algn="l"/>
            <a:r>
              <a:rPr lang="en-CA" sz="2000" dirty="0"/>
              <a:t>Provides a detailed list of security controls along with many implementation best practices intended for federal information systems and organizations</a:t>
            </a:r>
          </a:p>
        </p:txBody>
      </p:sp>
      <p:sp>
        <p:nvSpPr>
          <p:cNvPr id="17" name="TextBox 16">
            <a:extLst>
              <a:ext uri="{FF2B5EF4-FFF2-40B4-BE49-F238E27FC236}">
                <a16:creationId xmlns:a16="http://schemas.microsoft.com/office/drawing/2014/main" id="{394715D8-E557-47F2-8726-3745770716E6}"/>
              </a:ext>
            </a:extLst>
          </p:cNvPr>
          <p:cNvSpPr txBox="1"/>
          <p:nvPr/>
        </p:nvSpPr>
        <p:spPr>
          <a:xfrm>
            <a:off x="8112163" y="3164879"/>
            <a:ext cx="4105660" cy="1015663"/>
          </a:xfrm>
          <a:prstGeom prst="rect">
            <a:avLst/>
          </a:prstGeom>
          <a:noFill/>
        </p:spPr>
        <p:txBody>
          <a:bodyPr wrap="square" rtlCol="0">
            <a:spAutoFit/>
          </a:bodyPr>
          <a:lstStyle/>
          <a:p>
            <a:r>
              <a:rPr lang="en-CA" sz="2000" b="1" dirty="0"/>
              <a:t>COBIT 5 for Security</a:t>
            </a:r>
          </a:p>
          <a:p>
            <a:pPr algn="l"/>
            <a:r>
              <a:rPr lang="en-CA" sz="2000" dirty="0"/>
              <a:t>More principle and process-based than other best practices</a:t>
            </a:r>
          </a:p>
        </p:txBody>
      </p:sp>
      <p:sp>
        <p:nvSpPr>
          <p:cNvPr id="18" name="Oval 17">
            <a:extLst>
              <a:ext uri="{FF2B5EF4-FFF2-40B4-BE49-F238E27FC236}">
                <a16:creationId xmlns:a16="http://schemas.microsoft.com/office/drawing/2014/main" id="{DEA21FCD-E520-4A7A-B893-67AFDCC13B56}"/>
              </a:ext>
            </a:extLst>
          </p:cNvPr>
          <p:cNvSpPr/>
          <p:nvPr/>
        </p:nvSpPr>
        <p:spPr>
          <a:xfrm>
            <a:off x="5031722" y="4718822"/>
            <a:ext cx="1522136" cy="1518577"/>
          </a:xfrm>
          <a:prstGeom prst="ellipse">
            <a:avLst/>
          </a:prstGeom>
          <a:solidFill>
            <a:srgbClr val="C95757"/>
          </a:solid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sz="2000" dirty="0"/>
          </a:p>
        </p:txBody>
      </p:sp>
      <p:sp>
        <p:nvSpPr>
          <p:cNvPr id="19" name="TextBox 18">
            <a:extLst>
              <a:ext uri="{FF2B5EF4-FFF2-40B4-BE49-F238E27FC236}">
                <a16:creationId xmlns:a16="http://schemas.microsoft.com/office/drawing/2014/main" id="{365B3CCB-4204-4D99-9E6B-9FEEC24DE304}"/>
              </a:ext>
            </a:extLst>
          </p:cNvPr>
          <p:cNvSpPr txBox="1"/>
          <p:nvPr/>
        </p:nvSpPr>
        <p:spPr>
          <a:xfrm>
            <a:off x="4979121" y="5204709"/>
            <a:ext cx="1622578" cy="707886"/>
          </a:xfrm>
          <a:prstGeom prst="rect">
            <a:avLst/>
          </a:prstGeom>
          <a:noFill/>
        </p:spPr>
        <p:txBody>
          <a:bodyPr wrap="square" rtlCol="0">
            <a:spAutoFit/>
          </a:bodyPr>
          <a:lstStyle/>
          <a:p>
            <a:pPr algn="ctr"/>
            <a:r>
              <a:rPr lang="en-CA" sz="2000" dirty="0"/>
              <a:t>SANS Critical Controls</a:t>
            </a:r>
          </a:p>
        </p:txBody>
      </p:sp>
      <p:sp>
        <p:nvSpPr>
          <p:cNvPr id="20" name="Oval 19">
            <a:extLst>
              <a:ext uri="{FF2B5EF4-FFF2-40B4-BE49-F238E27FC236}">
                <a16:creationId xmlns:a16="http://schemas.microsoft.com/office/drawing/2014/main" id="{A42DFCF1-14B0-4C6E-9E98-B0BE6FAFC1B5}"/>
              </a:ext>
            </a:extLst>
          </p:cNvPr>
          <p:cNvSpPr/>
          <p:nvPr/>
        </p:nvSpPr>
        <p:spPr>
          <a:xfrm>
            <a:off x="4596497" y="2578132"/>
            <a:ext cx="1522137" cy="1518577"/>
          </a:xfrm>
          <a:prstGeom prst="ellipse">
            <a:avLst/>
          </a:prstGeom>
          <a:solidFill>
            <a:schemeClr val="accent1">
              <a:lumMod val="60000"/>
              <a:lumOff val="40000"/>
            </a:schemeClr>
          </a:solid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sz="2000" dirty="0"/>
          </a:p>
        </p:txBody>
      </p:sp>
      <p:sp>
        <p:nvSpPr>
          <p:cNvPr id="21" name="TextBox 20">
            <a:extLst>
              <a:ext uri="{FF2B5EF4-FFF2-40B4-BE49-F238E27FC236}">
                <a16:creationId xmlns:a16="http://schemas.microsoft.com/office/drawing/2014/main" id="{85DAAAD7-A31F-494A-B5FC-54BEC59A1B7B}"/>
              </a:ext>
            </a:extLst>
          </p:cNvPr>
          <p:cNvSpPr txBox="1"/>
          <p:nvPr/>
        </p:nvSpPr>
        <p:spPr>
          <a:xfrm>
            <a:off x="4596497" y="3033790"/>
            <a:ext cx="1521185" cy="707886"/>
          </a:xfrm>
          <a:prstGeom prst="rect">
            <a:avLst/>
          </a:prstGeom>
          <a:noFill/>
        </p:spPr>
        <p:txBody>
          <a:bodyPr wrap="square" rtlCol="0">
            <a:spAutoFit/>
          </a:bodyPr>
          <a:lstStyle/>
          <a:p>
            <a:pPr algn="ctr"/>
            <a:r>
              <a:rPr lang="en-CA" sz="2000" dirty="0"/>
              <a:t>NIST SP800-53</a:t>
            </a:r>
          </a:p>
        </p:txBody>
      </p:sp>
      <p:sp>
        <p:nvSpPr>
          <p:cNvPr id="23" name="Oval 22">
            <a:extLst>
              <a:ext uri="{FF2B5EF4-FFF2-40B4-BE49-F238E27FC236}">
                <a16:creationId xmlns:a16="http://schemas.microsoft.com/office/drawing/2014/main" id="{84CE7F47-D965-44DE-8D55-224EF234937B}"/>
              </a:ext>
            </a:extLst>
          </p:cNvPr>
          <p:cNvSpPr/>
          <p:nvPr/>
        </p:nvSpPr>
        <p:spPr>
          <a:xfrm>
            <a:off x="6232263" y="1780233"/>
            <a:ext cx="1522137" cy="1518577"/>
          </a:xfrm>
          <a:prstGeom prst="ellipse">
            <a:avLst/>
          </a:prstGeom>
          <a:solidFill>
            <a:schemeClr val="accent2">
              <a:lumMod val="60000"/>
              <a:lumOff val="40000"/>
            </a:schemeClr>
          </a:solid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sz="2000" dirty="0"/>
          </a:p>
        </p:txBody>
      </p:sp>
      <p:sp>
        <p:nvSpPr>
          <p:cNvPr id="24" name="TextBox 23">
            <a:extLst>
              <a:ext uri="{FF2B5EF4-FFF2-40B4-BE49-F238E27FC236}">
                <a16:creationId xmlns:a16="http://schemas.microsoft.com/office/drawing/2014/main" id="{3692F39C-47FC-44AD-886A-59BE23B94645}"/>
              </a:ext>
            </a:extLst>
          </p:cNvPr>
          <p:cNvSpPr txBox="1"/>
          <p:nvPr/>
        </p:nvSpPr>
        <p:spPr>
          <a:xfrm>
            <a:off x="6018589" y="2355295"/>
            <a:ext cx="1964620" cy="400110"/>
          </a:xfrm>
          <a:prstGeom prst="rect">
            <a:avLst/>
          </a:prstGeom>
          <a:noFill/>
        </p:spPr>
        <p:txBody>
          <a:bodyPr wrap="square" rtlCol="0">
            <a:spAutoFit/>
          </a:bodyPr>
          <a:lstStyle/>
          <a:p>
            <a:pPr algn="ctr"/>
            <a:r>
              <a:rPr lang="en-CA" sz="2000" dirty="0"/>
              <a:t>PCI-DSS</a:t>
            </a:r>
          </a:p>
        </p:txBody>
      </p:sp>
      <p:sp>
        <p:nvSpPr>
          <p:cNvPr id="33" name="Oval 32">
            <a:extLst>
              <a:ext uri="{FF2B5EF4-FFF2-40B4-BE49-F238E27FC236}">
                <a16:creationId xmlns:a16="http://schemas.microsoft.com/office/drawing/2014/main" id="{5A32F19C-A019-4476-8509-D917ED59DBE8}"/>
              </a:ext>
            </a:extLst>
          </p:cNvPr>
          <p:cNvSpPr/>
          <p:nvPr/>
        </p:nvSpPr>
        <p:spPr>
          <a:xfrm>
            <a:off x="4751949" y="952756"/>
            <a:ext cx="1522138" cy="1524140"/>
          </a:xfrm>
          <a:prstGeom prst="ellipse">
            <a:avLst/>
          </a:prstGeom>
          <a:solidFill>
            <a:srgbClr val="9DBFA2"/>
          </a:solid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dirty="0"/>
          </a:p>
        </p:txBody>
      </p:sp>
      <p:sp>
        <p:nvSpPr>
          <p:cNvPr id="22" name="TextBox 21">
            <a:extLst>
              <a:ext uri="{FF2B5EF4-FFF2-40B4-BE49-F238E27FC236}">
                <a16:creationId xmlns:a16="http://schemas.microsoft.com/office/drawing/2014/main" id="{EFB59F6C-3765-4322-AB0E-CB7B5227701D}"/>
              </a:ext>
            </a:extLst>
          </p:cNvPr>
          <p:cNvSpPr txBox="1"/>
          <p:nvPr/>
        </p:nvSpPr>
        <p:spPr>
          <a:xfrm>
            <a:off x="4808600" y="1398311"/>
            <a:ext cx="1376668" cy="707886"/>
          </a:xfrm>
          <a:prstGeom prst="rect">
            <a:avLst/>
          </a:prstGeom>
          <a:noFill/>
        </p:spPr>
        <p:txBody>
          <a:bodyPr wrap="square" rtlCol="0">
            <a:spAutoFit/>
          </a:bodyPr>
          <a:lstStyle/>
          <a:p>
            <a:pPr algn="ctr"/>
            <a:r>
              <a:rPr lang="en-CA" sz="2000" dirty="0"/>
              <a:t>ISO 27000 series</a:t>
            </a:r>
          </a:p>
        </p:txBody>
      </p:sp>
    </p:spTree>
    <p:extLst>
      <p:ext uri="{BB962C8B-B14F-4D97-AF65-F5344CB8AC3E}">
        <p14:creationId xmlns:p14="http://schemas.microsoft.com/office/powerpoint/2010/main" val="285179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5C470234-D36D-4D9E-B3B1-049446045D2A}"/>
              </a:ext>
            </a:extLst>
          </p:cNvPr>
          <p:cNvSpPr/>
          <p:nvPr/>
        </p:nvSpPr>
        <p:spPr>
          <a:xfrm>
            <a:off x="4203700" y="1511298"/>
            <a:ext cx="3784600" cy="3835400"/>
          </a:xfrm>
          <a:prstGeom prst="flowChartConnector">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PII</a:t>
            </a:r>
          </a:p>
        </p:txBody>
      </p:sp>
      <p:sp>
        <p:nvSpPr>
          <p:cNvPr id="6" name="Flowchart: Connector 5">
            <a:extLst>
              <a:ext uri="{FF2B5EF4-FFF2-40B4-BE49-F238E27FC236}">
                <a16:creationId xmlns:a16="http://schemas.microsoft.com/office/drawing/2014/main" id="{6F3D1655-606C-4FF9-9B31-247EDF956F81}"/>
              </a:ext>
            </a:extLst>
          </p:cNvPr>
          <p:cNvSpPr/>
          <p:nvPr/>
        </p:nvSpPr>
        <p:spPr>
          <a:xfrm>
            <a:off x="6561137" y="3615266"/>
            <a:ext cx="3140074" cy="3069165"/>
          </a:xfrm>
          <a:prstGeom prst="flowChartConnector">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HIPAA</a:t>
            </a:r>
          </a:p>
        </p:txBody>
      </p:sp>
      <p:sp>
        <p:nvSpPr>
          <p:cNvPr id="8" name="Flowchart: Connector 7">
            <a:extLst>
              <a:ext uri="{FF2B5EF4-FFF2-40B4-BE49-F238E27FC236}">
                <a16:creationId xmlns:a16="http://schemas.microsoft.com/office/drawing/2014/main" id="{91F39000-17C2-4271-BC60-55C25388C60F}"/>
              </a:ext>
            </a:extLst>
          </p:cNvPr>
          <p:cNvSpPr/>
          <p:nvPr/>
        </p:nvSpPr>
        <p:spPr>
          <a:xfrm>
            <a:off x="2633663" y="359832"/>
            <a:ext cx="3140074" cy="3069165"/>
          </a:xfrm>
          <a:prstGeom prst="flowChartConnecto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PCI</a:t>
            </a:r>
          </a:p>
        </p:txBody>
      </p:sp>
      <p:sp>
        <p:nvSpPr>
          <p:cNvPr id="9" name="Flowchart: Connector 8">
            <a:extLst>
              <a:ext uri="{FF2B5EF4-FFF2-40B4-BE49-F238E27FC236}">
                <a16:creationId xmlns:a16="http://schemas.microsoft.com/office/drawing/2014/main" id="{C5D2DDCB-01E0-41A4-97F4-1D18D064B794}"/>
              </a:ext>
            </a:extLst>
          </p:cNvPr>
          <p:cNvSpPr/>
          <p:nvPr/>
        </p:nvSpPr>
        <p:spPr>
          <a:xfrm>
            <a:off x="6561137" y="359832"/>
            <a:ext cx="3140074" cy="3069166"/>
          </a:xfrm>
          <a:prstGeom prst="flowChartConnector">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FERPA</a:t>
            </a:r>
          </a:p>
        </p:txBody>
      </p:sp>
      <p:sp>
        <p:nvSpPr>
          <p:cNvPr id="13" name="TextBox 12">
            <a:extLst>
              <a:ext uri="{FF2B5EF4-FFF2-40B4-BE49-F238E27FC236}">
                <a16:creationId xmlns:a16="http://schemas.microsoft.com/office/drawing/2014/main" id="{3A4178F6-4602-4291-9FC2-5BBDEFF4EAFC}"/>
              </a:ext>
            </a:extLst>
          </p:cNvPr>
          <p:cNvSpPr txBox="1"/>
          <p:nvPr/>
        </p:nvSpPr>
        <p:spPr>
          <a:xfrm>
            <a:off x="4658519" y="2362200"/>
            <a:ext cx="1117600" cy="369332"/>
          </a:xfrm>
          <a:prstGeom prst="rect">
            <a:avLst/>
          </a:prstGeom>
          <a:noFill/>
        </p:spPr>
        <p:txBody>
          <a:bodyPr wrap="square" rtlCol="0">
            <a:spAutoFit/>
          </a:bodyPr>
          <a:lstStyle/>
          <a:p>
            <a:r>
              <a:rPr lang="en-US" dirty="0"/>
              <a:t>CHD</a:t>
            </a:r>
          </a:p>
        </p:txBody>
      </p:sp>
      <p:sp>
        <p:nvSpPr>
          <p:cNvPr id="14" name="TextBox 13">
            <a:extLst>
              <a:ext uri="{FF2B5EF4-FFF2-40B4-BE49-F238E27FC236}">
                <a16:creationId xmlns:a16="http://schemas.microsoft.com/office/drawing/2014/main" id="{7821E8A7-5CBD-40A9-BDF4-A0B5F8EDEFA4}"/>
              </a:ext>
            </a:extLst>
          </p:cNvPr>
          <p:cNvSpPr txBox="1"/>
          <p:nvPr/>
        </p:nvSpPr>
        <p:spPr>
          <a:xfrm>
            <a:off x="6415883" y="2362200"/>
            <a:ext cx="2027235" cy="369332"/>
          </a:xfrm>
          <a:prstGeom prst="rect">
            <a:avLst/>
          </a:prstGeom>
          <a:noFill/>
        </p:spPr>
        <p:txBody>
          <a:bodyPr wrap="square" rtlCol="0">
            <a:spAutoFit/>
          </a:bodyPr>
          <a:lstStyle/>
          <a:p>
            <a:r>
              <a:rPr lang="en-US" dirty="0"/>
              <a:t>Education Records</a:t>
            </a:r>
          </a:p>
        </p:txBody>
      </p:sp>
      <p:sp>
        <p:nvSpPr>
          <p:cNvPr id="15" name="TextBox 14">
            <a:extLst>
              <a:ext uri="{FF2B5EF4-FFF2-40B4-BE49-F238E27FC236}">
                <a16:creationId xmlns:a16="http://schemas.microsoft.com/office/drawing/2014/main" id="{F99FFE9F-6929-4C6D-B01B-16F838D581E2}"/>
              </a:ext>
            </a:extLst>
          </p:cNvPr>
          <p:cNvSpPr txBox="1"/>
          <p:nvPr/>
        </p:nvSpPr>
        <p:spPr>
          <a:xfrm>
            <a:off x="6913564" y="4279900"/>
            <a:ext cx="1117600" cy="369332"/>
          </a:xfrm>
          <a:prstGeom prst="rect">
            <a:avLst/>
          </a:prstGeom>
          <a:noFill/>
        </p:spPr>
        <p:txBody>
          <a:bodyPr wrap="square" rtlCol="0">
            <a:spAutoFit/>
          </a:bodyPr>
          <a:lstStyle/>
          <a:p>
            <a:r>
              <a:rPr lang="en-US" dirty="0"/>
              <a:t>PHI</a:t>
            </a:r>
          </a:p>
        </p:txBody>
      </p:sp>
    </p:spTree>
    <p:extLst>
      <p:ext uri="{BB962C8B-B14F-4D97-AF65-F5344CB8AC3E}">
        <p14:creationId xmlns:p14="http://schemas.microsoft.com/office/powerpoint/2010/main" val="888185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38D9-7DF2-4CA7-A8B2-56886CDA53C9}"/>
              </a:ext>
            </a:extLst>
          </p:cNvPr>
          <p:cNvSpPr>
            <a:spLocks noGrp="1"/>
          </p:cNvSpPr>
          <p:nvPr>
            <p:ph type="title"/>
          </p:nvPr>
        </p:nvSpPr>
        <p:spPr/>
        <p:txBody>
          <a:bodyPr/>
          <a:lstStyle/>
          <a:p>
            <a:r>
              <a:rPr lang="en-US" dirty="0"/>
              <a:t>Types of data - PCI</a:t>
            </a:r>
          </a:p>
        </p:txBody>
      </p:sp>
      <p:sp>
        <p:nvSpPr>
          <p:cNvPr id="3" name="Content Placeholder 2">
            <a:extLst>
              <a:ext uri="{FF2B5EF4-FFF2-40B4-BE49-F238E27FC236}">
                <a16:creationId xmlns:a16="http://schemas.microsoft.com/office/drawing/2014/main" id="{D061CD4E-81C2-493F-8DD6-16692CB9EF48}"/>
              </a:ext>
            </a:extLst>
          </p:cNvPr>
          <p:cNvSpPr>
            <a:spLocks noGrp="1"/>
          </p:cNvSpPr>
          <p:nvPr>
            <p:ph sz="half" idx="1"/>
          </p:nvPr>
        </p:nvSpPr>
        <p:spPr/>
        <p:txBody>
          <a:bodyPr>
            <a:noAutofit/>
          </a:bodyPr>
          <a:lstStyle/>
          <a:p>
            <a:pPr marL="0" indent="0">
              <a:buNone/>
            </a:pPr>
            <a:r>
              <a:rPr lang="en-US" sz="2000" dirty="0"/>
              <a:t>Cardholder Data (CHD) – Generally the info on the front of the card. Nothing in PCI DSS forbids storage of this data.</a:t>
            </a:r>
          </a:p>
          <a:p>
            <a:endParaRPr lang="en-US" sz="2000" dirty="0"/>
          </a:p>
          <a:p>
            <a:r>
              <a:rPr lang="en-US" sz="2000" dirty="0"/>
              <a:t>Primary Account Number (PAN)</a:t>
            </a:r>
          </a:p>
          <a:p>
            <a:r>
              <a:rPr lang="en-US" sz="2000" dirty="0"/>
              <a:t>Truncated PAN: up to first 6 and last 4</a:t>
            </a:r>
          </a:p>
          <a:p>
            <a:r>
              <a:rPr lang="en-US" sz="2000" dirty="0"/>
              <a:t>Cardholder Name (when kept with PAN)</a:t>
            </a:r>
          </a:p>
          <a:p>
            <a:r>
              <a:rPr lang="en-US" sz="2000" dirty="0"/>
              <a:t>Expiration Date (when kept with PAN)</a:t>
            </a:r>
          </a:p>
          <a:p>
            <a:r>
              <a:rPr lang="en-US" sz="2000" dirty="0"/>
              <a:t>Service Code (when kept with PAN)</a:t>
            </a:r>
          </a:p>
        </p:txBody>
      </p:sp>
      <p:sp>
        <p:nvSpPr>
          <p:cNvPr id="6" name="Content Placeholder 5">
            <a:extLst>
              <a:ext uri="{FF2B5EF4-FFF2-40B4-BE49-F238E27FC236}">
                <a16:creationId xmlns:a16="http://schemas.microsoft.com/office/drawing/2014/main" id="{4DD5C18B-FA23-4F1B-9BCE-DE14D8205179}"/>
              </a:ext>
            </a:extLst>
          </p:cNvPr>
          <p:cNvSpPr>
            <a:spLocks noGrp="1"/>
          </p:cNvSpPr>
          <p:nvPr>
            <p:ph sz="half" idx="2"/>
          </p:nvPr>
        </p:nvSpPr>
        <p:spPr/>
        <p:txBody>
          <a:bodyPr>
            <a:normAutofit/>
          </a:bodyPr>
          <a:lstStyle/>
          <a:p>
            <a:pPr marL="0" indent="0">
              <a:buNone/>
            </a:pPr>
            <a:r>
              <a:rPr lang="en-US" sz="2000" dirty="0"/>
              <a:t>Sensitive Authentication Data (SAD) – Generally on the back of the card. NEVER STORE SAD after authorization.</a:t>
            </a:r>
          </a:p>
          <a:p>
            <a:endParaRPr lang="en-US" sz="2000" dirty="0"/>
          </a:p>
          <a:p>
            <a:r>
              <a:rPr lang="en-US" sz="2000" dirty="0"/>
              <a:t>Full magnetic stripe data or equivalent on a chip</a:t>
            </a:r>
          </a:p>
          <a:p>
            <a:r>
              <a:rPr lang="en-US" sz="2000" dirty="0"/>
              <a:t>CAV2/CVC2/CVV2/CID</a:t>
            </a:r>
          </a:p>
          <a:p>
            <a:r>
              <a:rPr lang="en-US" sz="2000" dirty="0"/>
              <a:t>PIN/PIN block</a:t>
            </a:r>
          </a:p>
        </p:txBody>
      </p:sp>
    </p:spTree>
    <p:extLst>
      <p:ext uri="{BB962C8B-B14F-4D97-AF65-F5344CB8AC3E}">
        <p14:creationId xmlns:p14="http://schemas.microsoft.com/office/powerpoint/2010/main" val="3339078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187A-8D0D-49DE-AA14-E304B2AE8229}"/>
              </a:ext>
            </a:extLst>
          </p:cNvPr>
          <p:cNvSpPr>
            <a:spLocks noGrp="1"/>
          </p:cNvSpPr>
          <p:nvPr>
            <p:ph type="title"/>
          </p:nvPr>
        </p:nvSpPr>
        <p:spPr/>
        <p:txBody>
          <a:bodyPr/>
          <a:lstStyle/>
          <a:p>
            <a:r>
              <a:rPr lang="en-US" dirty="0"/>
              <a:t>Types of Data - PCI</a:t>
            </a:r>
          </a:p>
        </p:txBody>
      </p:sp>
      <p:sp>
        <p:nvSpPr>
          <p:cNvPr id="3" name="Content Placeholder 2">
            <a:extLst>
              <a:ext uri="{FF2B5EF4-FFF2-40B4-BE49-F238E27FC236}">
                <a16:creationId xmlns:a16="http://schemas.microsoft.com/office/drawing/2014/main" id="{30D90787-290E-4C35-88B9-26D2CF4720B6}"/>
              </a:ext>
            </a:extLst>
          </p:cNvPr>
          <p:cNvSpPr>
            <a:spLocks noGrp="1"/>
          </p:cNvSpPr>
          <p:nvPr>
            <p:ph idx="1"/>
          </p:nvPr>
        </p:nvSpPr>
        <p:spPr/>
        <p:txBody>
          <a:bodyPr>
            <a:noAutofit/>
          </a:bodyPr>
          <a:lstStyle/>
          <a:p>
            <a:r>
              <a:rPr lang="en-US" sz="2000" dirty="0"/>
              <a:t>PCI also certifies auditors. ISA are internal security assessors. QSA (qualified security assessors) are external auditors, outsourcing the compliance audit.</a:t>
            </a:r>
          </a:p>
          <a:p>
            <a:r>
              <a:rPr lang="en-US" sz="2000" dirty="0"/>
              <a:t>A QSA can:</a:t>
            </a:r>
          </a:p>
          <a:p>
            <a:pPr lvl="1"/>
            <a:r>
              <a:rPr lang="en-US" sz="2000" dirty="0"/>
              <a:t>Validate scope of compliance</a:t>
            </a:r>
          </a:p>
          <a:p>
            <a:pPr lvl="1"/>
            <a:r>
              <a:rPr lang="en-US" sz="2000" dirty="0"/>
              <a:t>Prepare gap assessments</a:t>
            </a:r>
          </a:p>
          <a:p>
            <a:pPr lvl="1"/>
            <a:r>
              <a:rPr lang="en-US" sz="2000" dirty="0"/>
              <a:t>Perform a full PCI assessment</a:t>
            </a:r>
          </a:p>
          <a:p>
            <a:pPr lvl="1"/>
            <a:r>
              <a:rPr lang="en-US" sz="2000" dirty="0"/>
              <a:t>And prepare the Report on Compliance (ROC)</a:t>
            </a:r>
          </a:p>
          <a:p>
            <a:pPr lvl="1"/>
            <a:r>
              <a:rPr lang="en-US" sz="2000" dirty="0"/>
              <a:t>Assist with the Attestation of Compliance (AOC)</a:t>
            </a:r>
          </a:p>
        </p:txBody>
      </p:sp>
    </p:spTree>
    <p:extLst>
      <p:ext uri="{BB962C8B-B14F-4D97-AF65-F5344CB8AC3E}">
        <p14:creationId xmlns:p14="http://schemas.microsoft.com/office/powerpoint/2010/main" val="1543936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187A-8D0D-49DE-AA14-E304B2AE8229}"/>
              </a:ext>
            </a:extLst>
          </p:cNvPr>
          <p:cNvSpPr>
            <a:spLocks noGrp="1"/>
          </p:cNvSpPr>
          <p:nvPr>
            <p:ph type="title"/>
          </p:nvPr>
        </p:nvSpPr>
        <p:spPr/>
        <p:txBody>
          <a:bodyPr/>
          <a:lstStyle/>
          <a:p>
            <a:r>
              <a:rPr lang="en-US" dirty="0"/>
              <a:t>Types of Data - FERPA</a:t>
            </a:r>
          </a:p>
        </p:txBody>
      </p:sp>
      <p:sp>
        <p:nvSpPr>
          <p:cNvPr id="3" name="Content Placeholder 2">
            <a:extLst>
              <a:ext uri="{FF2B5EF4-FFF2-40B4-BE49-F238E27FC236}">
                <a16:creationId xmlns:a16="http://schemas.microsoft.com/office/drawing/2014/main" id="{30D90787-290E-4C35-88B9-26D2CF4720B6}"/>
              </a:ext>
            </a:extLst>
          </p:cNvPr>
          <p:cNvSpPr>
            <a:spLocks noGrp="1"/>
          </p:cNvSpPr>
          <p:nvPr>
            <p:ph idx="1"/>
          </p:nvPr>
        </p:nvSpPr>
        <p:spPr/>
        <p:txBody>
          <a:bodyPr>
            <a:normAutofit/>
          </a:bodyPr>
          <a:lstStyle/>
          <a:p>
            <a:r>
              <a:rPr lang="en-US" sz="2000" dirty="0"/>
              <a:t>The Family Educational Rights and Privacy Act (FERPA) (20 U.S.C. § 1232g; 34 CFR Part 99) is a Federal law that protects the privacy of student education records. </a:t>
            </a:r>
          </a:p>
          <a:p>
            <a:pPr lvl="1"/>
            <a:r>
              <a:rPr lang="en-US" sz="2000" dirty="0"/>
              <a:t>The law applies to all schools that receive funds under an applicable program of the U.S. Department of Education.</a:t>
            </a:r>
          </a:p>
          <a:p>
            <a:pPr lvl="1"/>
            <a:endParaRPr lang="en-US" sz="2000" dirty="0"/>
          </a:p>
          <a:p>
            <a:r>
              <a:rPr lang="en-US" sz="2000" dirty="0"/>
              <a:t>FERPA gives parents certain rights with respect to their children's education records. </a:t>
            </a:r>
          </a:p>
          <a:p>
            <a:pPr lvl="1"/>
            <a:r>
              <a:rPr lang="en-US" sz="2000" dirty="0"/>
              <a:t>These rights transfer to the student when he or she reaches the age of 18 or attends a school beyond the high school level. Students to whom the rights have transferred are "eligible students."</a:t>
            </a:r>
          </a:p>
        </p:txBody>
      </p:sp>
    </p:spTree>
    <p:extLst>
      <p:ext uri="{BB962C8B-B14F-4D97-AF65-F5344CB8AC3E}">
        <p14:creationId xmlns:p14="http://schemas.microsoft.com/office/powerpoint/2010/main" val="2057820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187A-8D0D-49DE-AA14-E304B2AE8229}"/>
              </a:ext>
            </a:extLst>
          </p:cNvPr>
          <p:cNvSpPr>
            <a:spLocks noGrp="1"/>
          </p:cNvSpPr>
          <p:nvPr>
            <p:ph type="title"/>
          </p:nvPr>
        </p:nvSpPr>
        <p:spPr/>
        <p:txBody>
          <a:bodyPr/>
          <a:lstStyle/>
          <a:p>
            <a:r>
              <a:rPr lang="en-US" dirty="0"/>
              <a:t>Types of Data - FERPA</a:t>
            </a:r>
          </a:p>
        </p:txBody>
      </p:sp>
      <p:sp>
        <p:nvSpPr>
          <p:cNvPr id="3" name="Content Placeholder 2">
            <a:extLst>
              <a:ext uri="{FF2B5EF4-FFF2-40B4-BE49-F238E27FC236}">
                <a16:creationId xmlns:a16="http://schemas.microsoft.com/office/drawing/2014/main" id="{30D90787-290E-4C35-88B9-26D2CF4720B6}"/>
              </a:ext>
            </a:extLst>
          </p:cNvPr>
          <p:cNvSpPr>
            <a:spLocks noGrp="1"/>
          </p:cNvSpPr>
          <p:nvPr>
            <p:ph idx="1"/>
          </p:nvPr>
        </p:nvSpPr>
        <p:spPr/>
        <p:txBody>
          <a:bodyPr>
            <a:normAutofit/>
          </a:bodyPr>
          <a:lstStyle/>
          <a:p>
            <a:r>
              <a:rPr lang="en-US" sz="2000" dirty="0"/>
              <a:t>Parents or eligible students have the right to inspect and review the student's education records maintained by the school. </a:t>
            </a:r>
          </a:p>
          <a:p>
            <a:pPr lvl="1"/>
            <a:r>
              <a:rPr lang="en-US" sz="2000" dirty="0"/>
              <a:t>Schools are not required to provide copies of records unless, for reasons such as great distance, it is impossible for parents or eligible students to review the records. Schools may charge a fee for copies.</a:t>
            </a:r>
          </a:p>
          <a:p>
            <a:pPr lvl="2"/>
            <a:r>
              <a:rPr lang="en-US" sz="2000" dirty="0"/>
              <a:t>Except for Wisconsin, because….</a:t>
            </a:r>
            <a:r>
              <a:rPr lang="en-US" sz="2000" dirty="0">
                <a:hlinkClick r:id="rId2"/>
              </a:rPr>
              <a:t> WI 19 – Open Records Law</a:t>
            </a:r>
            <a:endParaRPr lang="en-US" sz="2000" dirty="0"/>
          </a:p>
        </p:txBody>
      </p:sp>
    </p:spTree>
    <p:extLst>
      <p:ext uri="{BB962C8B-B14F-4D97-AF65-F5344CB8AC3E}">
        <p14:creationId xmlns:p14="http://schemas.microsoft.com/office/powerpoint/2010/main" val="765536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187A-8D0D-49DE-AA14-E304B2AE8229}"/>
              </a:ext>
            </a:extLst>
          </p:cNvPr>
          <p:cNvSpPr>
            <a:spLocks noGrp="1"/>
          </p:cNvSpPr>
          <p:nvPr>
            <p:ph type="title"/>
          </p:nvPr>
        </p:nvSpPr>
        <p:spPr/>
        <p:txBody>
          <a:bodyPr/>
          <a:lstStyle/>
          <a:p>
            <a:r>
              <a:rPr lang="en-US" dirty="0"/>
              <a:t>Types of Data - FERPA</a:t>
            </a:r>
          </a:p>
        </p:txBody>
      </p:sp>
      <p:sp>
        <p:nvSpPr>
          <p:cNvPr id="3" name="Content Placeholder 2">
            <a:extLst>
              <a:ext uri="{FF2B5EF4-FFF2-40B4-BE49-F238E27FC236}">
                <a16:creationId xmlns:a16="http://schemas.microsoft.com/office/drawing/2014/main" id="{30D90787-290E-4C35-88B9-26D2CF4720B6}"/>
              </a:ext>
            </a:extLst>
          </p:cNvPr>
          <p:cNvSpPr>
            <a:spLocks noGrp="1"/>
          </p:cNvSpPr>
          <p:nvPr>
            <p:ph idx="1"/>
          </p:nvPr>
        </p:nvSpPr>
        <p:spPr/>
        <p:txBody>
          <a:bodyPr>
            <a:normAutofit/>
          </a:bodyPr>
          <a:lstStyle/>
          <a:p>
            <a:r>
              <a:rPr lang="en-US" sz="2000" dirty="0"/>
              <a:t>Parents or eligible students have the right to request that a school correct records which they believe to be inaccurate or misleading. </a:t>
            </a:r>
          </a:p>
          <a:p>
            <a:endParaRPr lang="en-US" sz="2000" dirty="0"/>
          </a:p>
          <a:p>
            <a:r>
              <a:rPr lang="en-US" sz="2000" dirty="0"/>
              <a:t>If the school decides not to amend the record, the parent or eligible student then has the right to a formal hearing. </a:t>
            </a:r>
          </a:p>
          <a:p>
            <a:endParaRPr lang="en-US" sz="2000" dirty="0"/>
          </a:p>
          <a:p>
            <a:r>
              <a:rPr lang="en-US" sz="2000" dirty="0"/>
              <a:t>After the hearing, if the school still decides not to amend the record, the parent or eligible student has the right to place a statement with the record setting forth his or her view about the contested information.</a:t>
            </a:r>
          </a:p>
        </p:txBody>
      </p:sp>
    </p:spTree>
    <p:extLst>
      <p:ext uri="{BB962C8B-B14F-4D97-AF65-F5344CB8AC3E}">
        <p14:creationId xmlns:p14="http://schemas.microsoft.com/office/powerpoint/2010/main" val="933953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187A-8D0D-49DE-AA14-E304B2AE8229}"/>
              </a:ext>
            </a:extLst>
          </p:cNvPr>
          <p:cNvSpPr>
            <a:spLocks noGrp="1"/>
          </p:cNvSpPr>
          <p:nvPr>
            <p:ph type="title"/>
          </p:nvPr>
        </p:nvSpPr>
        <p:spPr/>
        <p:txBody>
          <a:bodyPr/>
          <a:lstStyle/>
          <a:p>
            <a:r>
              <a:rPr lang="en-US" dirty="0"/>
              <a:t>Types of Data - GDPR</a:t>
            </a:r>
          </a:p>
        </p:txBody>
      </p:sp>
      <p:sp>
        <p:nvSpPr>
          <p:cNvPr id="3" name="Content Placeholder 2">
            <a:extLst>
              <a:ext uri="{FF2B5EF4-FFF2-40B4-BE49-F238E27FC236}">
                <a16:creationId xmlns:a16="http://schemas.microsoft.com/office/drawing/2014/main" id="{30D90787-290E-4C35-88B9-26D2CF4720B6}"/>
              </a:ext>
            </a:extLst>
          </p:cNvPr>
          <p:cNvSpPr>
            <a:spLocks noGrp="1"/>
          </p:cNvSpPr>
          <p:nvPr>
            <p:ph idx="1"/>
          </p:nvPr>
        </p:nvSpPr>
        <p:spPr>
          <a:xfrm>
            <a:off x="581192" y="2180496"/>
            <a:ext cx="11029615" cy="4378566"/>
          </a:xfrm>
        </p:spPr>
        <p:txBody>
          <a:bodyPr>
            <a:normAutofit fontScale="92500" lnSpcReduction="20000"/>
          </a:bodyPr>
          <a:lstStyle/>
          <a:p>
            <a:r>
              <a:rPr lang="en-US" dirty="0"/>
              <a:t>After four years of preparation and debate the GDPR was finally approved by the EU Parliament on 14 April 2016. Enforcement date: 25 May 2018 - at which time those organizations in non-compliance may face heavy fines. </a:t>
            </a:r>
          </a:p>
          <a:p>
            <a:r>
              <a:rPr lang="en-US" dirty="0"/>
              <a:t>Breach Notification</a:t>
            </a:r>
          </a:p>
          <a:p>
            <a:pPr lvl="1"/>
            <a:r>
              <a:rPr lang="en-US" dirty="0"/>
              <a:t>Under the GDPR, breach notification will become mandatory in all member states where a data breach is likely to “result in a risk for the rights and freedoms of individuals”. This must be done within 72 hours of first having become aware of the breach. Data processors will also be required to notify their customers, the controllers, “without undue delay” after first becoming aware of a data breach. </a:t>
            </a:r>
          </a:p>
          <a:p>
            <a:r>
              <a:rPr lang="en-US" dirty="0"/>
              <a:t>Right to Access</a:t>
            </a:r>
          </a:p>
          <a:p>
            <a:pPr lvl="1"/>
            <a:r>
              <a:rPr lang="en-US" dirty="0"/>
              <a:t>Part of the expanded rights of data subjects outlined by the GDPR is the right for data subjects to obtain from the data controller confirmation as to whether or not personal data concerning them is being processed, where and for what purpose. Further, the controller shall provide a copy of the personal data, free of charge, in an electronic format. This change is a dramatic shift to data transparency and empowerment of data subjects.</a:t>
            </a:r>
          </a:p>
          <a:p>
            <a:r>
              <a:rPr lang="en-US" dirty="0"/>
              <a:t>Right to be Forgotten</a:t>
            </a:r>
          </a:p>
          <a:p>
            <a:pPr lvl="1"/>
            <a:r>
              <a:rPr lang="en-US" dirty="0"/>
              <a:t>Also known as Data Erasure, the right to be forgotten entitles the data subject to have the data controller erase his/her personal data, cease further dissemination of the data, and potentially have third parties halt processing of the data. The conditions for erasure, as outlined in article 17, include the data no longer being relevant to original purposes for processing, or a data subjects withdrawing consent. It should also be noted that this right requires controllers to compare the subjects' rights to "the public interest in the availability of the data" when considering such requests.</a:t>
            </a:r>
          </a:p>
        </p:txBody>
      </p:sp>
    </p:spTree>
    <p:extLst>
      <p:ext uri="{BB962C8B-B14F-4D97-AF65-F5344CB8AC3E}">
        <p14:creationId xmlns:p14="http://schemas.microsoft.com/office/powerpoint/2010/main" val="2957797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187A-8D0D-49DE-AA14-E304B2AE8229}"/>
              </a:ext>
            </a:extLst>
          </p:cNvPr>
          <p:cNvSpPr>
            <a:spLocks noGrp="1"/>
          </p:cNvSpPr>
          <p:nvPr>
            <p:ph type="title"/>
          </p:nvPr>
        </p:nvSpPr>
        <p:spPr/>
        <p:txBody>
          <a:bodyPr/>
          <a:lstStyle/>
          <a:p>
            <a:r>
              <a:rPr lang="en-US" dirty="0"/>
              <a:t>Types of Data - HIPAA</a:t>
            </a:r>
          </a:p>
        </p:txBody>
      </p:sp>
      <p:sp>
        <p:nvSpPr>
          <p:cNvPr id="3" name="Content Placeholder 2">
            <a:extLst>
              <a:ext uri="{FF2B5EF4-FFF2-40B4-BE49-F238E27FC236}">
                <a16:creationId xmlns:a16="http://schemas.microsoft.com/office/drawing/2014/main" id="{30D90787-290E-4C35-88B9-26D2CF4720B6}"/>
              </a:ext>
            </a:extLst>
          </p:cNvPr>
          <p:cNvSpPr>
            <a:spLocks noGrp="1"/>
          </p:cNvSpPr>
          <p:nvPr>
            <p:ph idx="1"/>
          </p:nvPr>
        </p:nvSpPr>
        <p:spPr/>
        <p:txBody>
          <a:bodyPr>
            <a:normAutofit/>
          </a:bodyPr>
          <a:lstStyle/>
          <a:p>
            <a:r>
              <a:rPr lang="en-US" sz="2000" dirty="0"/>
              <a:t>This is Title II HIPAA Privacy, Security, and Enforcement. This clause establishes Personal Health Information (PHI).</a:t>
            </a:r>
          </a:p>
          <a:p>
            <a:pPr lvl="1"/>
            <a:r>
              <a:rPr lang="en-US" sz="2000" dirty="0"/>
              <a:t>a patient's name, address, birth date and Social Security number;</a:t>
            </a:r>
          </a:p>
          <a:p>
            <a:pPr lvl="1"/>
            <a:r>
              <a:rPr lang="en-US" sz="2000" dirty="0"/>
              <a:t>an individual's physical or mental health condition;</a:t>
            </a:r>
          </a:p>
          <a:p>
            <a:pPr lvl="1"/>
            <a:r>
              <a:rPr lang="en-US" sz="2000" dirty="0"/>
              <a:t>any care provided to an individual; or</a:t>
            </a:r>
          </a:p>
          <a:p>
            <a:pPr lvl="1"/>
            <a:r>
              <a:rPr lang="en-US" sz="2000" dirty="0"/>
              <a:t>information concerning the payment for the care provided to the individual that identifies the patient, or information for which there is a reasonable basis to believe could be used to identify the patient.</a:t>
            </a:r>
          </a:p>
          <a:p>
            <a:r>
              <a:rPr lang="en-US" sz="2000" dirty="0"/>
              <a:t>This applies only to data that is not “de-identified”.</a:t>
            </a:r>
          </a:p>
        </p:txBody>
      </p:sp>
    </p:spTree>
    <p:extLst>
      <p:ext uri="{BB962C8B-B14F-4D97-AF65-F5344CB8AC3E}">
        <p14:creationId xmlns:p14="http://schemas.microsoft.com/office/powerpoint/2010/main" val="12036579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19EB5-030E-47A0-8BFC-84065B27C648}"/>
              </a:ext>
            </a:extLst>
          </p:cNvPr>
          <p:cNvSpPr>
            <a:spLocks noGrp="1"/>
          </p:cNvSpPr>
          <p:nvPr>
            <p:ph type="title"/>
          </p:nvPr>
        </p:nvSpPr>
        <p:spPr/>
        <p:txBody>
          <a:bodyPr/>
          <a:lstStyle/>
          <a:p>
            <a:r>
              <a:rPr lang="en-US" dirty="0"/>
              <a:t>Anonymized data</a:t>
            </a:r>
          </a:p>
        </p:txBody>
      </p:sp>
      <p:sp>
        <p:nvSpPr>
          <p:cNvPr id="3" name="Content Placeholder 2">
            <a:extLst>
              <a:ext uri="{FF2B5EF4-FFF2-40B4-BE49-F238E27FC236}">
                <a16:creationId xmlns:a16="http://schemas.microsoft.com/office/drawing/2014/main" id="{BF04B115-2C1E-4DCB-A7A7-A86A039033AA}"/>
              </a:ext>
            </a:extLst>
          </p:cNvPr>
          <p:cNvSpPr>
            <a:spLocks noGrp="1"/>
          </p:cNvSpPr>
          <p:nvPr>
            <p:ph idx="1"/>
          </p:nvPr>
        </p:nvSpPr>
        <p:spPr/>
        <p:txBody>
          <a:bodyPr/>
          <a:lstStyle/>
          <a:p>
            <a:r>
              <a:rPr lang="en-US" dirty="0"/>
              <a:t>Compliance applies to data, which is PII. If PII is converted to a form where identification is impossible, it is no longer a compliance (or security) concern.</a:t>
            </a:r>
          </a:p>
          <a:p>
            <a:pPr lvl="1"/>
            <a:r>
              <a:rPr lang="en-US" dirty="0"/>
              <a:t>The process is anonymization or de-identification. The process is known as “data sanitization.”</a:t>
            </a:r>
          </a:p>
          <a:p>
            <a:r>
              <a:rPr lang="en-US" dirty="0"/>
              <a:t>This can be done by </a:t>
            </a:r>
            <a:r>
              <a:rPr lang="en-US" b="1" dirty="0"/>
              <a:t>redacting</a:t>
            </a:r>
            <a:r>
              <a:rPr lang="en-US" dirty="0"/>
              <a:t> the data (rendering the sensitive data unreadable.)</a:t>
            </a:r>
          </a:p>
          <a:p>
            <a:r>
              <a:rPr lang="en-US" dirty="0"/>
              <a:t>It can be done by </a:t>
            </a:r>
            <a:r>
              <a:rPr lang="en-US" b="1" dirty="0"/>
              <a:t>replacing</a:t>
            </a:r>
            <a:r>
              <a:rPr lang="en-US" dirty="0"/>
              <a:t> the data (using pre-defined placeholders.)</a:t>
            </a:r>
          </a:p>
          <a:p>
            <a:r>
              <a:rPr lang="en-US" dirty="0"/>
              <a:t>It can be done by use </a:t>
            </a:r>
            <a:r>
              <a:rPr lang="en-US" b="1"/>
              <a:t>format-preserving masking</a:t>
            </a:r>
            <a:r>
              <a:rPr lang="en-US"/>
              <a:t> </a:t>
            </a:r>
            <a:r>
              <a:rPr lang="en-US" dirty="0"/>
              <a:t>(replacing data with randomly selected data from a dataset.)</a:t>
            </a:r>
          </a:p>
          <a:p>
            <a:r>
              <a:rPr lang="en-US" dirty="0"/>
              <a:t>Or it can be done with </a:t>
            </a:r>
            <a:r>
              <a:rPr lang="en-US" b="1" dirty="0"/>
              <a:t>data-mixing </a:t>
            </a:r>
            <a:r>
              <a:rPr lang="en-US" dirty="0"/>
              <a:t>(using the data itself to anonymize data by randomly changing values to like values.)</a:t>
            </a:r>
          </a:p>
        </p:txBody>
      </p:sp>
    </p:spTree>
    <p:extLst>
      <p:ext uri="{BB962C8B-B14F-4D97-AF65-F5344CB8AC3E}">
        <p14:creationId xmlns:p14="http://schemas.microsoft.com/office/powerpoint/2010/main" val="3160644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Copyright </a:t>
            </a:r>
          </a:p>
        </p:txBody>
      </p:sp>
      <p:sp>
        <p:nvSpPr>
          <p:cNvPr id="3" name="Content Placeholder 2"/>
          <p:cNvSpPr>
            <a:spLocks noGrp="1"/>
          </p:cNvSpPr>
          <p:nvPr>
            <p:ph idx="1"/>
          </p:nvPr>
        </p:nvSpPr>
        <p:spPr/>
        <p:txBody>
          <a:bodyPr>
            <a:noAutofit/>
          </a:bodyPr>
          <a:lstStyle/>
          <a:p>
            <a:r>
              <a:rPr lang="en-US" sz="2000" dirty="0"/>
              <a:t>The Digital Millennium Copyright Act is passed in order to fulfill our own obligations under the WIPO World Copyright Act Treaty. There are, however, a few provisos, a few quid pro quos:</a:t>
            </a:r>
          </a:p>
          <a:p>
            <a:pPr lvl="1"/>
            <a:r>
              <a:rPr lang="en-US" sz="2000" dirty="0"/>
              <a:t>Fair use: Commentary, search engines, criticism, parody, news reporting, research, and scholarship.</a:t>
            </a:r>
          </a:p>
          <a:p>
            <a:pPr lvl="1"/>
            <a:r>
              <a:rPr lang="en-US" sz="2000" dirty="0"/>
              <a:t>Fair use does not protect someone from libel/slander/defamation – that’s a separate issue.</a:t>
            </a:r>
          </a:p>
        </p:txBody>
      </p:sp>
    </p:spTree>
    <p:extLst>
      <p:ext uri="{BB962C8B-B14F-4D97-AF65-F5344CB8AC3E}">
        <p14:creationId xmlns:p14="http://schemas.microsoft.com/office/powerpoint/2010/main" val="417271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 name="Group 109"/>
          <p:cNvGrpSpPr/>
          <p:nvPr/>
        </p:nvGrpSpPr>
        <p:grpSpPr>
          <a:xfrm>
            <a:off x="0" y="0"/>
            <a:ext cx="12192000" cy="6858000"/>
            <a:chOff x="414215" y="1171634"/>
            <a:chExt cx="8292123" cy="5197904"/>
          </a:xfrm>
        </p:grpSpPr>
        <p:sp>
          <p:nvSpPr>
            <p:cNvPr id="3" name="Rounded Rectangle 2"/>
            <p:cNvSpPr/>
            <p:nvPr/>
          </p:nvSpPr>
          <p:spPr>
            <a:xfrm>
              <a:off x="414215" y="1171634"/>
              <a:ext cx="8292123" cy="5197904"/>
            </a:xfrm>
            <a:prstGeom prst="roundRect">
              <a:avLst>
                <a:gd name="adj" fmla="val 249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4" name="TextBox 3"/>
            <p:cNvSpPr txBox="1"/>
            <p:nvPr/>
          </p:nvSpPr>
          <p:spPr>
            <a:xfrm rot="16200000">
              <a:off x="-432576" y="3634658"/>
              <a:ext cx="1970582" cy="209328"/>
            </a:xfrm>
            <a:prstGeom prst="rect">
              <a:avLst/>
            </a:prstGeom>
          </p:spPr>
          <p:txBody>
            <a:bodyPr wrap="none" rtlCol="0">
              <a:spAutoFit/>
            </a:bodyPr>
            <a:lstStyle/>
            <a:p>
              <a:pPr algn="ctr"/>
              <a:r>
                <a:rPr lang="en-CA" sz="1400" b="1" dirty="0"/>
                <a:t>Information Security Framework</a:t>
              </a:r>
            </a:p>
          </p:txBody>
        </p:sp>
        <p:sp>
          <p:nvSpPr>
            <p:cNvPr id="6" name="Rounded Rectangle 5"/>
            <p:cNvSpPr/>
            <p:nvPr/>
          </p:nvSpPr>
          <p:spPr>
            <a:xfrm>
              <a:off x="691217" y="1227016"/>
              <a:ext cx="7944784" cy="1712684"/>
            </a:xfrm>
            <a:prstGeom prst="roundRect">
              <a:avLst>
                <a:gd name="adj" fmla="val 7731"/>
              </a:avLst>
            </a:prstGeom>
            <a:solidFill>
              <a:srgbClr val="CBDBE7"/>
            </a:solidFill>
            <a:ln>
              <a:solidFill>
                <a:srgbClr val="CBDB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7" name="Rounded Rectangle 6"/>
            <p:cNvSpPr/>
            <p:nvPr/>
          </p:nvSpPr>
          <p:spPr>
            <a:xfrm>
              <a:off x="691216" y="2993177"/>
              <a:ext cx="7944784" cy="3313836"/>
            </a:xfrm>
            <a:prstGeom prst="roundRect">
              <a:avLst>
                <a:gd name="adj" fmla="val 4724"/>
              </a:avLst>
            </a:prstGeom>
            <a:solidFill>
              <a:srgbClr val="CBDBE7"/>
            </a:solidFill>
            <a:ln>
              <a:solidFill>
                <a:srgbClr val="CBDB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8" name="TextBox 7"/>
            <p:cNvSpPr txBox="1"/>
            <p:nvPr/>
          </p:nvSpPr>
          <p:spPr>
            <a:xfrm rot="16200000">
              <a:off x="421586" y="2040660"/>
              <a:ext cx="816264" cy="209328"/>
            </a:xfrm>
            <a:prstGeom prst="rect">
              <a:avLst/>
            </a:prstGeom>
          </p:spPr>
          <p:txBody>
            <a:bodyPr wrap="none" rtlCol="0">
              <a:spAutoFit/>
            </a:bodyPr>
            <a:lstStyle/>
            <a:p>
              <a:pPr algn="ctr"/>
              <a:r>
                <a:rPr lang="en-CA" sz="1400" b="1" dirty="0">
                  <a:solidFill>
                    <a:schemeClr val="bg1"/>
                  </a:solidFill>
                </a:rPr>
                <a:t>Governance</a:t>
              </a:r>
            </a:p>
          </p:txBody>
        </p:sp>
        <p:sp>
          <p:nvSpPr>
            <p:cNvPr id="9" name="TextBox 8"/>
            <p:cNvSpPr txBox="1"/>
            <p:nvPr/>
          </p:nvSpPr>
          <p:spPr>
            <a:xfrm rot="16200000">
              <a:off x="376548" y="4629943"/>
              <a:ext cx="894169" cy="209328"/>
            </a:xfrm>
            <a:prstGeom prst="rect">
              <a:avLst/>
            </a:prstGeom>
          </p:spPr>
          <p:txBody>
            <a:bodyPr wrap="none" rtlCol="0">
              <a:spAutoFit/>
            </a:bodyPr>
            <a:lstStyle/>
            <a:p>
              <a:pPr algn="ctr"/>
              <a:r>
                <a:rPr lang="en-CA" sz="1400" b="1" dirty="0">
                  <a:solidFill>
                    <a:schemeClr val="bg1"/>
                  </a:solidFill>
                </a:rPr>
                <a:t>Management</a:t>
              </a:r>
            </a:p>
          </p:txBody>
        </p:sp>
        <p:sp>
          <p:nvSpPr>
            <p:cNvPr id="10" name="Rounded Rectangle 9"/>
            <p:cNvSpPr/>
            <p:nvPr/>
          </p:nvSpPr>
          <p:spPr>
            <a:xfrm>
              <a:off x="1050724" y="1281212"/>
              <a:ext cx="2192661" cy="1592807"/>
            </a:xfrm>
            <a:prstGeom prst="roundRect">
              <a:avLst>
                <a:gd name="adj" fmla="val 8941"/>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11" name="Rounded Rectangle 10"/>
            <p:cNvSpPr/>
            <p:nvPr/>
          </p:nvSpPr>
          <p:spPr>
            <a:xfrm>
              <a:off x="3719677" y="1286545"/>
              <a:ext cx="2192661" cy="1587474"/>
            </a:xfrm>
            <a:prstGeom prst="roundRect">
              <a:avLst>
                <a:gd name="adj" fmla="val 8941"/>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12" name="Rounded Rectangle 11"/>
            <p:cNvSpPr/>
            <p:nvPr/>
          </p:nvSpPr>
          <p:spPr>
            <a:xfrm>
              <a:off x="6388631" y="1281211"/>
              <a:ext cx="2192661" cy="1592808"/>
            </a:xfrm>
            <a:prstGeom prst="roundRect">
              <a:avLst>
                <a:gd name="adj" fmla="val 8941"/>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13" name="Rounded Rectangle 12"/>
            <p:cNvSpPr/>
            <p:nvPr/>
          </p:nvSpPr>
          <p:spPr>
            <a:xfrm>
              <a:off x="1050723" y="3039574"/>
              <a:ext cx="5510088" cy="2638325"/>
            </a:xfrm>
            <a:prstGeom prst="roundRect">
              <a:avLst>
                <a:gd name="adj" fmla="val 2563"/>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14" name="Rounded Rectangle 13"/>
            <p:cNvSpPr/>
            <p:nvPr/>
          </p:nvSpPr>
          <p:spPr>
            <a:xfrm>
              <a:off x="6654566" y="3217414"/>
              <a:ext cx="1955785" cy="1714636"/>
            </a:xfrm>
            <a:prstGeom prst="roundRect">
              <a:avLst>
                <a:gd name="adj" fmla="val 3479"/>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15" name="Rounded Rectangle 14"/>
            <p:cNvSpPr/>
            <p:nvPr/>
          </p:nvSpPr>
          <p:spPr>
            <a:xfrm>
              <a:off x="6625693" y="5059431"/>
              <a:ext cx="1954166" cy="995959"/>
            </a:xfrm>
            <a:prstGeom prst="roundRect">
              <a:avLst>
                <a:gd name="adj" fmla="val 6859"/>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16" name="TextBox 15"/>
            <p:cNvSpPr txBox="1"/>
            <p:nvPr/>
          </p:nvSpPr>
          <p:spPr>
            <a:xfrm>
              <a:off x="1050723" y="1281210"/>
              <a:ext cx="1314490" cy="233274"/>
            </a:xfrm>
            <a:prstGeom prst="rect">
              <a:avLst/>
            </a:prstGeom>
          </p:spPr>
          <p:txBody>
            <a:bodyPr wrap="none" rtlCol="0">
              <a:spAutoFit/>
            </a:bodyPr>
            <a:lstStyle/>
            <a:p>
              <a:pPr algn="ctr"/>
              <a:r>
                <a:rPr lang="en-CA" sz="1400" b="1" dirty="0">
                  <a:solidFill>
                    <a:schemeClr val="bg1"/>
                  </a:solidFill>
                </a:rPr>
                <a:t>Context and Leadership</a:t>
              </a:r>
            </a:p>
          </p:txBody>
        </p:sp>
        <p:sp>
          <p:nvSpPr>
            <p:cNvPr id="17" name="TextBox 16"/>
            <p:cNvSpPr txBox="1"/>
            <p:nvPr/>
          </p:nvSpPr>
          <p:spPr>
            <a:xfrm>
              <a:off x="3719676" y="1281569"/>
              <a:ext cx="1368697" cy="233274"/>
            </a:xfrm>
            <a:prstGeom prst="rect">
              <a:avLst/>
            </a:prstGeom>
          </p:spPr>
          <p:txBody>
            <a:bodyPr wrap="none" rtlCol="0">
              <a:spAutoFit/>
            </a:bodyPr>
            <a:lstStyle/>
            <a:p>
              <a:pPr algn="ctr"/>
              <a:r>
                <a:rPr lang="en-CA" sz="1400" b="1" dirty="0">
                  <a:solidFill>
                    <a:schemeClr val="bg1"/>
                  </a:solidFill>
                </a:rPr>
                <a:t>Evaluation and Direction</a:t>
              </a:r>
            </a:p>
          </p:txBody>
        </p:sp>
        <p:sp>
          <p:nvSpPr>
            <p:cNvPr id="18" name="TextBox 17"/>
            <p:cNvSpPr txBox="1"/>
            <p:nvPr/>
          </p:nvSpPr>
          <p:spPr>
            <a:xfrm>
              <a:off x="6386223" y="1281209"/>
              <a:ext cx="1667468" cy="233274"/>
            </a:xfrm>
            <a:prstGeom prst="rect">
              <a:avLst/>
            </a:prstGeom>
          </p:spPr>
          <p:txBody>
            <a:bodyPr wrap="none" rtlCol="0">
              <a:spAutoFit/>
            </a:bodyPr>
            <a:lstStyle/>
            <a:p>
              <a:pPr algn="ctr"/>
              <a:r>
                <a:rPr lang="en-CA" sz="1400" b="1" dirty="0">
                  <a:solidFill>
                    <a:schemeClr val="bg1"/>
                  </a:solidFill>
                </a:rPr>
                <a:t>Compliance, Audit and Review</a:t>
              </a:r>
            </a:p>
          </p:txBody>
        </p:sp>
        <p:sp>
          <p:nvSpPr>
            <p:cNvPr id="19" name="Rounded Rectangle 18"/>
            <p:cNvSpPr/>
            <p:nvPr/>
          </p:nvSpPr>
          <p:spPr>
            <a:xfrm>
              <a:off x="1193577" y="1523558"/>
              <a:ext cx="1891323" cy="33897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20" name="TextBox 19"/>
            <p:cNvSpPr txBox="1"/>
            <p:nvPr/>
          </p:nvSpPr>
          <p:spPr>
            <a:xfrm>
              <a:off x="1359060" y="1577123"/>
              <a:ext cx="1568169" cy="233274"/>
            </a:xfrm>
            <a:prstGeom prst="rect">
              <a:avLst/>
            </a:prstGeom>
          </p:spPr>
          <p:txBody>
            <a:bodyPr wrap="none" rtlCol="0">
              <a:spAutoFit/>
            </a:bodyPr>
            <a:lstStyle/>
            <a:p>
              <a:pPr algn="ctr"/>
              <a:r>
                <a:rPr lang="en-CA" sz="1400" b="1" i="1" dirty="0"/>
                <a:t>Information Security Charter</a:t>
              </a:r>
            </a:p>
          </p:txBody>
        </p:sp>
        <p:sp>
          <p:nvSpPr>
            <p:cNvPr id="21" name="Rounded Rectangle 20"/>
            <p:cNvSpPr/>
            <p:nvPr/>
          </p:nvSpPr>
          <p:spPr>
            <a:xfrm>
              <a:off x="1193576" y="2400822"/>
              <a:ext cx="1891323" cy="4083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22" name="TextBox 21"/>
            <p:cNvSpPr txBox="1"/>
            <p:nvPr/>
          </p:nvSpPr>
          <p:spPr>
            <a:xfrm>
              <a:off x="1197484" y="2486234"/>
              <a:ext cx="1891322" cy="233274"/>
            </a:xfrm>
            <a:prstGeom prst="rect">
              <a:avLst/>
            </a:prstGeom>
          </p:spPr>
          <p:txBody>
            <a:bodyPr wrap="square" rtlCol="0">
              <a:spAutoFit/>
            </a:bodyPr>
            <a:lstStyle/>
            <a:p>
              <a:pPr algn="ctr"/>
              <a:r>
                <a:rPr lang="en-CA" sz="1400" b="1" i="1" dirty="0"/>
                <a:t>Culture and Awareness</a:t>
              </a:r>
            </a:p>
          </p:txBody>
        </p:sp>
        <p:sp>
          <p:nvSpPr>
            <p:cNvPr id="23" name="Rounded Rectangle 22"/>
            <p:cNvSpPr/>
            <p:nvPr/>
          </p:nvSpPr>
          <p:spPr>
            <a:xfrm>
              <a:off x="1193576" y="1932027"/>
              <a:ext cx="1891323" cy="4083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24" name="TextBox 23"/>
            <p:cNvSpPr txBox="1"/>
            <p:nvPr/>
          </p:nvSpPr>
          <p:spPr>
            <a:xfrm>
              <a:off x="1197484" y="1956411"/>
              <a:ext cx="1891323" cy="396566"/>
            </a:xfrm>
            <a:prstGeom prst="rect">
              <a:avLst/>
            </a:prstGeom>
          </p:spPr>
          <p:txBody>
            <a:bodyPr wrap="square" rtlCol="0">
              <a:spAutoFit/>
            </a:bodyPr>
            <a:lstStyle/>
            <a:p>
              <a:pPr algn="ctr"/>
              <a:r>
                <a:rPr lang="en-CA" sz="1400" b="1" i="1" dirty="0"/>
                <a:t>Information Security Organizational Structure</a:t>
              </a:r>
            </a:p>
          </p:txBody>
        </p:sp>
        <p:sp>
          <p:nvSpPr>
            <p:cNvPr id="26" name="Rounded Rectangle 25"/>
            <p:cNvSpPr/>
            <p:nvPr/>
          </p:nvSpPr>
          <p:spPr>
            <a:xfrm>
              <a:off x="3865233" y="1527430"/>
              <a:ext cx="1891323" cy="36135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27" name="TextBox 26"/>
            <p:cNvSpPr txBox="1"/>
            <p:nvPr/>
          </p:nvSpPr>
          <p:spPr>
            <a:xfrm>
              <a:off x="4084940" y="1588940"/>
              <a:ext cx="1478550" cy="233274"/>
            </a:xfrm>
            <a:prstGeom prst="rect">
              <a:avLst/>
            </a:prstGeom>
          </p:spPr>
          <p:txBody>
            <a:bodyPr wrap="none" rtlCol="0">
              <a:spAutoFit/>
            </a:bodyPr>
            <a:lstStyle/>
            <a:p>
              <a:pPr algn="ctr"/>
              <a:r>
                <a:rPr lang="en-CA" sz="1400" b="1" i="1" dirty="0"/>
                <a:t>Security Risk Management</a:t>
              </a:r>
            </a:p>
          </p:txBody>
        </p:sp>
        <p:sp>
          <p:nvSpPr>
            <p:cNvPr id="28" name="Rounded Rectangle 27"/>
            <p:cNvSpPr/>
            <p:nvPr/>
          </p:nvSpPr>
          <p:spPr>
            <a:xfrm>
              <a:off x="3865233" y="2403435"/>
              <a:ext cx="1891323" cy="4083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29" name="TextBox 28"/>
            <p:cNvSpPr txBox="1"/>
            <p:nvPr/>
          </p:nvSpPr>
          <p:spPr>
            <a:xfrm>
              <a:off x="3875441" y="2442254"/>
              <a:ext cx="1891322" cy="396566"/>
            </a:xfrm>
            <a:prstGeom prst="rect">
              <a:avLst/>
            </a:prstGeom>
          </p:spPr>
          <p:txBody>
            <a:bodyPr wrap="square" rtlCol="0">
              <a:spAutoFit/>
            </a:bodyPr>
            <a:lstStyle/>
            <a:p>
              <a:pPr algn="ctr"/>
              <a:r>
                <a:rPr lang="en-CA" sz="1400" b="1" i="1" dirty="0"/>
                <a:t>Security Strategy and Communication</a:t>
              </a:r>
            </a:p>
          </p:txBody>
        </p:sp>
        <p:sp>
          <p:nvSpPr>
            <p:cNvPr id="30" name="Rounded Rectangle 29"/>
            <p:cNvSpPr/>
            <p:nvPr/>
          </p:nvSpPr>
          <p:spPr>
            <a:xfrm>
              <a:off x="3865233" y="1942266"/>
              <a:ext cx="1891323" cy="4083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31" name="TextBox 30"/>
            <p:cNvSpPr txBox="1"/>
            <p:nvPr/>
          </p:nvSpPr>
          <p:spPr>
            <a:xfrm>
              <a:off x="3875440" y="2036200"/>
              <a:ext cx="1891323" cy="233274"/>
            </a:xfrm>
            <a:prstGeom prst="rect">
              <a:avLst/>
            </a:prstGeom>
          </p:spPr>
          <p:txBody>
            <a:bodyPr wrap="square" rtlCol="0">
              <a:spAutoFit/>
            </a:bodyPr>
            <a:lstStyle/>
            <a:p>
              <a:pPr algn="ctr"/>
              <a:r>
                <a:rPr lang="en-CA" sz="1400" b="1" i="1" dirty="0"/>
                <a:t>Security Policies</a:t>
              </a:r>
            </a:p>
          </p:txBody>
        </p:sp>
        <p:sp>
          <p:nvSpPr>
            <p:cNvPr id="33" name="Rounded Rectangle 32"/>
            <p:cNvSpPr/>
            <p:nvPr/>
          </p:nvSpPr>
          <p:spPr>
            <a:xfrm>
              <a:off x="6565572" y="1540141"/>
              <a:ext cx="1891323" cy="32239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34" name="TextBox 33"/>
            <p:cNvSpPr txBox="1"/>
            <p:nvPr/>
          </p:nvSpPr>
          <p:spPr>
            <a:xfrm>
              <a:off x="6565571" y="1539461"/>
              <a:ext cx="1891323" cy="233274"/>
            </a:xfrm>
            <a:prstGeom prst="rect">
              <a:avLst/>
            </a:prstGeom>
          </p:spPr>
          <p:txBody>
            <a:bodyPr wrap="square" rtlCol="0">
              <a:spAutoFit/>
            </a:bodyPr>
            <a:lstStyle/>
            <a:p>
              <a:pPr algn="ctr"/>
              <a:r>
                <a:rPr lang="en-CA" sz="1400" b="1" i="1" dirty="0"/>
                <a:t>Security Compliance Management</a:t>
              </a:r>
            </a:p>
          </p:txBody>
        </p:sp>
        <p:sp>
          <p:nvSpPr>
            <p:cNvPr id="37" name="Rounded Rectangle 36"/>
            <p:cNvSpPr/>
            <p:nvPr/>
          </p:nvSpPr>
          <p:spPr>
            <a:xfrm>
              <a:off x="6562733" y="1900551"/>
              <a:ext cx="1891323" cy="26643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38" name="TextBox 37"/>
            <p:cNvSpPr txBox="1"/>
            <p:nvPr/>
          </p:nvSpPr>
          <p:spPr>
            <a:xfrm>
              <a:off x="6520830" y="1919881"/>
              <a:ext cx="1891323" cy="233274"/>
            </a:xfrm>
            <a:prstGeom prst="rect">
              <a:avLst/>
            </a:prstGeom>
          </p:spPr>
          <p:txBody>
            <a:bodyPr wrap="square" rtlCol="0">
              <a:spAutoFit/>
            </a:bodyPr>
            <a:lstStyle/>
            <a:p>
              <a:pPr algn="ctr"/>
              <a:r>
                <a:rPr lang="en-CA" sz="1400" b="1" i="1" dirty="0"/>
                <a:t>External Security Audit</a:t>
              </a:r>
            </a:p>
          </p:txBody>
        </p:sp>
        <p:sp>
          <p:nvSpPr>
            <p:cNvPr id="41" name="Rounded Rectangle 40"/>
            <p:cNvSpPr/>
            <p:nvPr/>
          </p:nvSpPr>
          <p:spPr>
            <a:xfrm>
              <a:off x="6562733" y="2505995"/>
              <a:ext cx="1891323" cy="26643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42" name="TextBox 41"/>
            <p:cNvSpPr txBox="1"/>
            <p:nvPr/>
          </p:nvSpPr>
          <p:spPr>
            <a:xfrm>
              <a:off x="6584448" y="2454944"/>
              <a:ext cx="1891323" cy="233274"/>
            </a:xfrm>
            <a:prstGeom prst="rect">
              <a:avLst/>
            </a:prstGeom>
          </p:spPr>
          <p:txBody>
            <a:bodyPr wrap="square" rtlCol="0">
              <a:spAutoFit/>
            </a:bodyPr>
            <a:lstStyle/>
            <a:p>
              <a:pPr algn="ctr"/>
              <a:r>
                <a:rPr lang="en-CA" sz="1400" b="1" i="1" dirty="0"/>
                <a:t>Management Review of Security</a:t>
              </a:r>
            </a:p>
          </p:txBody>
        </p:sp>
        <p:sp>
          <p:nvSpPr>
            <p:cNvPr id="43" name="Rounded Rectangle 42"/>
            <p:cNvSpPr/>
            <p:nvPr/>
          </p:nvSpPr>
          <p:spPr>
            <a:xfrm>
              <a:off x="6562733" y="2205351"/>
              <a:ext cx="1891323" cy="26643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44" name="TextBox 43"/>
            <p:cNvSpPr txBox="1"/>
            <p:nvPr/>
          </p:nvSpPr>
          <p:spPr>
            <a:xfrm>
              <a:off x="6520830" y="2224681"/>
              <a:ext cx="1891323" cy="233274"/>
            </a:xfrm>
            <a:prstGeom prst="rect">
              <a:avLst/>
            </a:prstGeom>
          </p:spPr>
          <p:txBody>
            <a:bodyPr wrap="square" rtlCol="0">
              <a:spAutoFit/>
            </a:bodyPr>
            <a:lstStyle/>
            <a:p>
              <a:pPr algn="ctr"/>
              <a:r>
                <a:rPr lang="en-CA" sz="1400" b="1" i="1" dirty="0"/>
                <a:t>Internal Security Audit</a:t>
              </a:r>
            </a:p>
          </p:txBody>
        </p:sp>
        <p:sp>
          <p:nvSpPr>
            <p:cNvPr id="46" name="TextBox 45"/>
            <p:cNvSpPr txBox="1"/>
            <p:nvPr/>
          </p:nvSpPr>
          <p:spPr>
            <a:xfrm>
              <a:off x="1050721" y="3022309"/>
              <a:ext cx="679573" cy="233274"/>
            </a:xfrm>
            <a:prstGeom prst="rect">
              <a:avLst/>
            </a:prstGeom>
          </p:spPr>
          <p:txBody>
            <a:bodyPr wrap="none" rtlCol="0">
              <a:spAutoFit/>
            </a:bodyPr>
            <a:lstStyle/>
            <a:p>
              <a:pPr algn="ctr"/>
              <a:r>
                <a:rPr lang="en-CA" sz="1400" b="1" dirty="0">
                  <a:solidFill>
                    <a:schemeClr val="bg1"/>
                  </a:solidFill>
                </a:rPr>
                <a:t>Prevention</a:t>
              </a:r>
            </a:p>
          </p:txBody>
        </p:sp>
        <p:sp>
          <p:nvSpPr>
            <p:cNvPr id="47" name="Rounded Rectangle 46"/>
            <p:cNvSpPr/>
            <p:nvPr/>
          </p:nvSpPr>
          <p:spPr>
            <a:xfrm>
              <a:off x="1050720" y="5722524"/>
              <a:ext cx="5508099" cy="560711"/>
            </a:xfrm>
            <a:prstGeom prst="roundRect">
              <a:avLst>
                <a:gd name="adj" fmla="val 8941"/>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48" name="TextBox 47"/>
            <p:cNvSpPr txBox="1"/>
            <p:nvPr/>
          </p:nvSpPr>
          <p:spPr>
            <a:xfrm>
              <a:off x="1050720" y="5713389"/>
              <a:ext cx="620438" cy="233274"/>
            </a:xfrm>
            <a:prstGeom prst="rect">
              <a:avLst/>
            </a:prstGeom>
          </p:spPr>
          <p:txBody>
            <a:bodyPr wrap="none" rtlCol="0">
              <a:spAutoFit/>
            </a:bodyPr>
            <a:lstStyle/>
            <a:p>
              <a:pPr algn="ctr"/>
              <a:r>
                <a:rPr lang="en-CA" sz="1400" b="1" dirty="0">
                  <a:solidFill>
                    <a:schemeClr val="bg1"/>
                  </a:solidFill>
                </a:rPr>
                <a:t>Detection</a:t>
              </a:r>
            </a:p>
          </p:txBody>
        </p:sp>
        <p:sp>
          <p:nvSpPr>
            <p:cNvPr id="49" name="TextBox 48"/>
            <p:cNvSpPr txBox="1"/>
            <p:nvPr/>
          </p:nvSpPr>
          <p:spPr>
            <a:xfrm>
              <a:off x="6634048" y="3225120"/>
              <a:ext cx="1317542" cy="233274"/>
            </a:xfrm>
            <a:prstGeom prst="rect">
              <a:avLst/>
            </a:prstGeom>
          </p:spPr>
          <p:txBody>
            <a:bodyPr wrap="none" rtlCol="0">
              <a:spAutoFit/>
            </a:bodyPr>
            <a:lstStyle/>
            <a:p>
              <a:pPr algn="ctr"/>
              <a:r>
                <a:rPr lang="en-CA" sz="1400" b="1" dirty="0">
                  <a:solidFill>
                    <a:schemeClr val="bg1"/>
                  </a:solidFill>
                </a:rPr>
                <a:t>Response and Recovery</a:t>
              </a:r>
            </a:p>
          </p:txBody>
        </p:sp>
        <p:sp>
          <p:nvSpPr>
            <p:cNvPr id="50" name="TextBox 49"/>
            <p:cNvSpPr txBox="1"/>
            <p:nvPr/>
          </p:nvSpPr>
          <p:spPr>
            <a:xfrm>
              <a:off x="6631720" y="5064162"/>
              <a:ext cx="1004036" cy="233274"/>
            </a:xfrm>
            <a:prstGeom prst="rect">
              <a:avLst/>
            </a:prstGeom>
          </p:spPr>
          <p:txBody>
            <a:bodyPr wrap="square" rtlCol="0">
              <a:spAutoFit/>
            </a:bodyPr>
            <a:lstStyle/>
            <a:p>
              <a:pPr algn="ctr"/>
              <a:r>
                <a:rPr lang="en-CA" sz="1400" b="1" dirty="0">
                  <a:solidFill>
                    <a:schemeClr val="bg1"/>
                  </a:solidFill>
                </a:rPr>
                <a:t>Measurement</a:t>
              </a:r>
            </a:p>
          </p:txBody>
        </p:sp>
        <p:sp>
          <p:nvSpPr>
            <p:cNvPr id="51" name="Rounded Rectangle 50"/>
            <p:cNvSpPr/>
            <p:nvPr/>
          </p:nvSpPr>
          <p:spPr>
            <a:xfrm>
              <a:off x="1115423" y="3232564"/>
              <a:ext cx="2077262" cy="614266"/>
            </a:xfrm>
            <a:prstGeom prst="roundRect">
              <a:avLst>
                <a:gd name="adj" fmla="val 859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53" name="Rounded Rectangle 52"/>
            <p:cNvSpPr/>
            <p:nvPr/>
          </p:nvSpPr>
          <p:spPr>
            <a:xfrm>
              <a:off x="1115423" y="3877022"/>
              <a:ext cx="2067104" cy="943569"/>
            </a:xfrm>
            <a:prstGeom prst="roundRect">
              <a:avLst>
                <a:gd name="adj" fmla="val 859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54" name="Rounded Rectangle 53"/>
            <p:cNvSpPr/>
            <p:nvPr/>
          </p:nvSpPr>
          <p:spPr>
            <a:xfrm>
              <a:off x="3225142" y="3164279"/>
              <a:ext cx="3295688" cy="1655590"/>
            </a:xfrm>
            <a:prstGeom prst="roundRect">
              <a:avLst>
                <a:gd name="adj" fmla="val 576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55" name="Rounded Rectangle 54"/>
            <p:cNvSpPr/>
            <p:nvPr/>
          </p:nvSpPr>
          <p:spPr>
            <a:xfrm>
              <a:off x="1110324" y="4878754"/>
              <a:ext cx="3710778" cy="764216"/>
            </a:xfrm>
            <a:prstGeom prst="roundRect">
              <a:avLst>
                <a:gd name="adj" fmla="val 859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56" name="Rounded Rectangle 55"/>
            <p:cNvSpPr/>
            <p:nvPr/>
          </p:nvSpPr>
          <p:spPr>
            <a:xfrm>
              <a:off x="1207889" y="3473773"/>
              <a:ext cx="1891323" cy="29651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57" name="TextBox 56"/>
            <p:cNvSpPr txBox="1"/>
            <p:nvPr/>
          </p:nvSpPr>
          <p:spPr>
            <a:xfrm>
              <a:off x="1258028" y="3503965"/>
              <a:ext cx="1809854" cy="233274"/>
            </a:xfrm>
            <a:prstGeom prst="rect">
              <a:avLst/>
            </a:prstGeom>
          </p:spPr>
          <p:txBody>
            <a:bodyPr wrap="none" rtlCol="0">
              <a:spAutoFit/>
            </a:bodyPr>
            <a:lstStyle/>
            <a:p>
              <a:pPr algn="ctr"/>
              <a:r>
                <a:rPr lang="en-CA" sz="1400" b="1" i="1" dirty="0"/>
                <a:t>Identity and Access Management</a:t>
              </a:r>
            </a:p>
          </p:txBody>
        </p:sp>
        <p:sp>
          <p:nvSpPr>
            <p:cNvPr id="58" name="TextBox 57"/>
            <p:cNvSpPr txBox="1"/>
            <p:nvPr/>
          </p:nvSpPr>
          <p:spPr>
            <a:xfrm>
              <a:off x="1070166" y="3219599"/>
              <a:ext cx="950870" cy="233274"/>
            </a:xfrm>
            <a:prstGeom prst="rect">
              <a:avLst/>
            </a:prstGeom>
          </p:spPr>
          <p:txBody>
            <a:bodyPr wrap="none" rtlCol="0">
              <a:spAutoFit/>
            </a:bodyPr>
            <a:lstStyle/>
            <a:p>
              <a:pPr algn="ctr"/>
              <a:r>
                <a:rPr lang="en-CA" sz="1400" b="1" i="1" dirty="0">
                  <a:solidFill>
                    <a:schemeClr val="bg1"/>
                  </a:solidFill>
                </a:rPr>
                <a:t>Identity Security</a:t>
              </a:r>
            </a:p>
          </p:txBody>
        </p:sp>
        <p:sp>
          <p:nvSpPr>
            <p:cNvPr id="59" name="TextBox 58"/>
            <p:cNvSpPr txBox="1"/>
            <p:nvPr/>
          </p:nvSpPr>
          <p:spPr>
            <a:xfrm>
              <a:off x="1115421" y="3881976"/>
              <a:ext cx="804472" cy="233274"/>
            </a:xfrm>
            <a:prstGeom prst="rect">
              <a:avLst/>
            </a:prstGeom>
          </p:spPr>
          <p:txBody>
            <a:bodyPr wrap="none" rtlCol="0">
              <a:spAutoFit/>
            </a:bodyPr>
            <a:lstStyle/>
            <a:p>
              <a:pPr algn="ctr"/>
              <a:r>
                <a:rPr lang="en-CA" sz="1400" b="1" i="1" dirty="0">
                  <a:solidFill>
                    <a:schemeClr val="bg1"/>
                  </a:solidFill>
                </a:rPr>
                <a:t>Data Security</a:t>
              </a:r>
            </a:p>
          </p:txBody>
        </p:sp>
        <p:sp>
          <p:nvSpPr>
            <p:cNvPr id="60" name="Rounded Rectangle 59"/>
            <p:cNvSpPr/>
            <p:nvPr/>
          </p:nvSpPr>
          <p:spPr>
            <a:xfrm>
              <a:off x="1209881" y="4111143"/>
              <a:ext cx="1891323" cy="29651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61" name="TextBox 60"/>
            <p:cNvSpPr txBox="1"/>
            <p:nvPr/>
          </p:nvSpPr>
          <p:spPr>
            <a:xfrm>
              <a:off x="1342139" y="4141335"/>
              <a:ext cx="1645619" cy="233274"/>
            </a:xfrm>
            <a:prstGeom prst="rect">
              <a:avLst/>
            </a:prstGeom>
          </p:spPr>
          <p:txBody>
            <a:bodyPr wrap="none" rtlCol="0">
              <a:spAutoFit/>
            </a:bodyPr>
            <a:lstStyle/>
            <a:p>
              <a:pPr algn="ctr"/>
              <a:r>
                <a:rPr lang="en-CA" sz="1400" b="1" i="1" dirty="0"/>
                <a:t>Hardware Asset Management</a:t>
              </a:r>
            </a:p>
          </p:txBody>
        </p:sp>
        <p:sp>
          <p:nvSpPr>
            <p:cNvPr id="62" name="Rounded Rectangle 61"/>
            <p:cNvSpPr/>
            <p:nvPr/>
          </p:nvSpPr>
          <p:spPr>
            <a:xfrm>
              <a:off x="1207889" y="4466987"/>
              <a:ext cx="1891323" cy="29425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63" name="TextBox 62"/>
            <p:cNvSpPr txBox="1"/>
            <p:nvPr/>
          </p:nvSpPr>
          <p:spPr>
            <a:xfrm>
              <a:off x="1522880" y="4497179"/>
              <a:ext cx="1313617" cy="233274"/>
            </a:xfrm>
            <a:prstGeom prst="rect">
              <a:avLst/>
            </a:prstGeom>
          </p:spPr>
          <p:txBody>
            <a:bodyPr wrap="none" rtlCol="0">
              <a:spAutoFit/>
            </a:bodyPr>
            <a:lstStyle/>
            <a:p>
              <a:pPr algn="ctr"/>
              <a:r>
                <a:rPr lang="en-CA" sz="1400" b="1" i="1" dirty="0"/>
                <a:t>Data Security &amp; Privacy</a:t>
              </a:r>
            </a:p>
          </p:txBody>
        </p:sp>
        <p:sp>
          <p:nvSpPr>
            <p:cNvPr id="64" name="TextBox 63"/>
            <p:cNvSpPr txBox="1"/>
            <p:nvPr/>
          </p:nvSpPr>
          <p:spPr>
            <a:xfrm>
              <a:off x="3265868" y="3152904"/>
              <a:ext cx="1254744" cy="233274"/>
            </a:xfrm>
            <a:prstGeom prst="rect">
              <a:avLst/>
            </a:prstGeom>
          </p:spPr>
          <p:txBody>
            <a:bodyPr wrap="none" rtlCol="0">
              <a:spAutoFit/>
            </a:bodyPr>
            <a:lstStyle/>
            <a:p>
              <a:pPr algn="ctr"/>
              <a:r>
                <a:rPr lang="en-CA" sz="1400" b="1" i="1" dirty="0">
                  <a:solidFill>
                    <a:schemeClr val="bg1"/>
                  </a:solidFill>
                </a:rPr>
                <a:t>Infrastructure Security</a:t>
              </a:r>
            </a:p>
          </p:txBody>
        </p:sp>
        <p:sp>
          <p:nvSpPr>
            <p:cNvPr id="65" name="Rounded Rectangle 64"/>
            <p:cNvSpPr/>
            <p:nvPr/>
          </p:nvSpPr>
          <p:spPr>
            <a:xfrm>
              <a:off x="3290692" y="3399125"/>
              <a:ext cx="1543229" cy="29651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66" name="TextBox 65"/>
            <p:cNvSpPr txBox="1"/>
            <p:nvPr/>
          </p:nvSpPr>
          <p:spPr>
            <a:xfrm>
              <a:off x="3286448" y="3429317"/>
              <a:ext cx="1552452" cy="233274"/>
            </a:xfrm>
            <a:prstGeom prst="rect">
              <a:avLst/>
            </a:prstGeom>
          </p:spPr>
          <p:txBody>
            <a:bodyPr wrap="square" rtlCol="0">
              <a:spAutoFit/>
            </a:bodyPr>
            <a:lstStyle/>
            <a:p>
              <a:pPr algn="ctr"/>
              <a:r>
                <a:rPr lang="en-CA" sz="1400" b="1" i="1" dirty="0"/>
                <a:t>Network Security</a:t>
              </a:r>
            </a:p>
          </p:txBody>
        </p:sp>
        <p:sp>
          <p:nvSpPr>
            <p:cNvPr id="67" name="Rounded Rectangle 66"/>
            <p:cNvSpPr/>
            <p:nvPr/>
          </p:nvSpPr>
          <p:spPr>
            <a:xfrm>
              <a:off x="6714538" y="5322360"/>
              <a:ext cx="1731823" cy="29651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68" name="TextBox 67"/>
            <p:cNvSpPr txBox="1"/>
            <p:nvPr/>
          </p:nvSpPr>
          <p:spPr>
            <a:xfrm>
              <a:off x="6666765" y="5352552"/>
              <a:ext cx="1836533" cy="233274"/>
            </a:xfrm>
            <a:prstGeom prst="rect">
              <a:avLst/>
            </a:prstGeom>
          </p:spPr>
          <p:txBody>
            <a:bodyPr wrap="square" rtlCol="0">
              <a:spAutoFit/>
            </a:bodyPr>
            <a:lstStyle/>
            <a:p>
              <a:pPr algn="ctr"/>
              <a:r>
                <a:rPr lang="en-CA" sz="1400" b="1" i="1" dirty="0"/>
                <a:t>Metrics Program</a:t>
              </a:r>
            </a:p>
          </p:txBody>
        </p:sp>
        <p:sp>
          <p:nvSpPr>
            <p:cNvPr id="69" name="Rounded Rectangle 68"/>
            <p:cNvSpPr/>
            <p:nvPr/>
          </p:nvSpPr>
          <p:spPr>
            <a:xfrm>
              <a:off x="3287715" y="3760934"/>
              <a:ext cx="1543229" cy="29651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70" name="TextBox 69"/>
            <p:cNvSpPr txBox="1"/>
            <p:nvPr/>
          </p:nvSpPr>
          <p:spPr>
            <a:xfrm>
              <a:off x="3283471" y="3791126"/>
              <a:ext cx="1552452" cy="233274"/>
            </a:xfrm>
            <a:prstGeom prst="rect">
              <a:avLst/>
            </a:prstGeom>
          </p:spPr>
          <p:txBody>
            <a:bodyPr wrap="square" rtlCol="0">
              <a:spAutoFit/>
            </a:bodyPr>
            <a:lstStyle/>
            <a:p>
              <a:pPr algn="ctr"/>
              <a:r>
                <a:rPr lang="en-CA" sz="1400" b="1" i="1" dirty="0"/>
                <a:t>Endpoint Security</a:t>
              </a:r>
            </a:p>
          </p:txBody>
        </p:sp>
        <p:sp>
          <p:nvSpPr>
            <p:cNvPr id="71" name="Rounded Rectangle 70"/>
            <p:cNvSpPr/>
            <p:nvPr/>
          </p:nvSpPr>
          <p:spPr>
            <a:xfrm>
              <a:off x="3282117" y="4108740"/>
              <a:ext cx="1543229" cy="29651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72" name="TextBox 71"/>
            <p:cNvSpPr txBox="1"/>
            <p:nvPr/>
          </p:nvSpPr>
          <p:spPr>
            <a:xfrm>
              <a:off x="3277873" y="4138932"/>
              <a:ext cx="1552452" cy="233274"/>
            </a:xfrm>
            <a:prstGeom prst="rect">
              <a:avLst/>
            </a:prstGeom>
          </p:spPr>
          <p:txBody>
            <a:bodyPr wrap="square" rtlCol="0">
              <a:spAutoFit/>
            </a:bodyPr>
            <a:lstStyle/>
            <a:p>
              <a:pPr algn="ctr"/>
              <a:r>
                <a:rPr lang="en-CA" sz="1400" b="1" i="1" dirty="0"/>
                <a:t>Malicious Code</a:t>
              </a:r>
            </a:p>
          </p:txBody>
        </p:sp>
        <p:sp>
          <p:nvSpPr>
            <p:cNvPr id="73" name="Rounded Rectangle 72"/>
            <p:cNvSpPr/>
            <p:nvPr/>
          </p:nvSpPr>
          <p:spPr>
            <a:xfrm>
              <a:off x="3277873" y="4465943"/>
              <a:ext cx="1543229" cy="29651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74" name="TextBox 73"/>
            <p:cNvSpPr txBox="1"/>
            <p:nvPr/>
          </p:nvSpPr>
          <p:spPr>
            <a:xfrm>
              <a:off x="3273629" y="4496135"/>
              <a:ext cx="1552452" cy="233274"/>
            </a:xfrm>
            <a:prstGeom prst="rect">
              <a:avLst/>
            </a:prstGeom>
          </p:spPr>
          <p:txBody>
            <a:bodyPr wrap="square" rtlCol="0">
              <a:spAutoFit/>
            </a:bodyPr>
            <a:lstStyle/>
            <a:p>
              <a:pPr algn="ctr"/>
              <a:r>
                <a:rPr lang="en-CA" sz="1400" b="1" i="1" dirty="0"/>
                <a:t>Application Security</a:t>
              </a:r>
            </a:p>
          </p:txBody>
        </p:sp>
        <p:sp>
          <p:nvSpPr>
            <p:cNvPr id="75" name="Rounded Rectangle 74"/>
            <p:cNvSpPr/>
            <p:nvPr/>
          </p:nvSpPr>
          <p:spPr>
            <a:xfrm>
              <a:off x="4920808" y="3407178"/>
              <a:ext cx="1512181" cy="29651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76" name="TextBox 75"/>
            <p:cNvSpPr txBox="1"/>
            <p:nvPr/>
          </p:nvSpPr>
          <p:spPr>
            <a:xfrm>
              <a:off x="4873035" y="3437370"/>
              <a:ext cx="1603611" cy="233274"/>
            </a:xfrm>
            <a:prstGeom prst="rect">
              <a:avLst/>
            </a:prstGeom>
          </p:spPr>
          <p:txBody>
            <a:bodyPr wrap="square" rtlCol="0">
              <a:spAutoFit/>
            </a:bodyPr>
            <a:lstStyle/>
            <a:p>
              <a:pPr algn="ctr"/>
              <a:r>
                <a:rPr lang="en-CA" sz="1400" b="1" i="1" dirty="0"/>
                <a:t>Vulnerability Management</a:t>
              </a:r>
            </a:p>
          </p:txBody>
        </p:sp>
        <p:sp>
          <p:nvSpPr>
            <p:cNvPr id="77" name="Rounded Rectangle 76"/>
            <p:cNvSpPr/>
            <p:nvPr/>
          </p:nvSpPr>
          <p:spPr>
            <a:xfrm>
              <a:off x="4935511" y="3767551"/>
              <a:ext cx="1512181" cy="29651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78" name="TextBox 77"/>
            <p:cNvSpPr txBox="1"/>
            <p:nvPr/>
          </p:nvSpPr>
          <p:spPr>
            <a:xfrm>
              <a:off x="4878538" y="3742665"/>
              <a:ext cx="1603611" cy="233274"/>
            </a:xfrm>
            <a:prstGeom prst="rect">
              <a:avLst/>
            </a:prstGeom>
          </p:spPr>
          <p:txBody>
            <a:bodyPr wrap="square" rtlCol="0">
              <a:spAutoFit/>
            </a:bodyPr>
            <a:lstStyle/>
            <a:p>
              <a:pPr algn="ctr"/>
              <a:r>
                <a:rPr lang="en-CA" sz="1400" b="1" i="1" dirty="0"/>
                <a:t>Cryptography Management</a:t>
              </a:r>
            </a:p>
          </p:txBody>
        </p:sp>
        <p:sp>
          <p:nvSpPr>
            <p:cNvPr id="79" name="Rounded Rectangle 78"/>
            <p:cNvSpPr/>
            <p:nvPr/>
          </p:nvSpPr>
          <p:spPr>
            <a:xfrm>
              <a:off x="4935511" y="4125721"/>
              <a:ext cx="1512181" cy="29651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80" name="TextBox 79"/>
            <p:cNvSpPr txBox="1"/>
            <p:nvPr/>
          </p:nvSpPr>
          <p:spPr>
            <a:xfrm>
              <a:off x="4887738" y="4155913"/>
              <a:ext cx="1603611" cy="233274"/>
            </a:xfrm>
            <a:prstGeom prst="rect">
              <a:avLst/>
            </a:prstGeom>
          </p:spPr>
          <p:txBody>
            <a:bodyPr wrap="square" rtlCol="0">
              <a:spAutoFit/>
            </a:bodyPr>
            <a:lstStyle/>
            <a:p>
              <a:pPr algn="ctr"/>
              <a:r>
                <a:rPr lang="en-CA" sz="1400" b="1" i="1" dirty="0"/>
                <a:t>Physical Security</a:t>
              </a:r>
            </a:p>
          </p:txBody>
        </p:sp>
        <p:sp>
          <p:nvSpPr>
            <p:cNvPr id="83" name="Rounded Rectangle 82"/>
            <p:cNvSpPr/>
            <p:nvPr/>
          </p:nvSpPr>
          <p:spPr>
            <a:xfrm>
              <a:off x="1183182" y="5134984"/>
              <a:ext cx="1739710" cy="29651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84" name="TextBox 83"/>
            <p:cNvSpPr txBox="1"/>
            <p:nvPr/>
          </p:nvSpPr>
          <p:spPr>
            <a:xfrm>
              <a:off x="1115419" y="5102697"/>
              <a:ext cx="1844897" cy="396566"/>
            </a:xfrm>
            <a:prstGeom prst="rect">
              <a:avLst/>
            </a:prstGeom>
          </p:spPr>
          <p:txBody>
            <a:bodyPr wrap="square" rtlCol="0">
              <a:spAutoFit/>
            </a:bodyPr>
            <a:lstStyle/>
            <a:p>
              <a:pPr algn="ctr"/>
              <a:r>
                <a:rPr lang="en-CA" sz="1400" b="1" i="1" dirty="0"/>
                <a:t>Configuration and Change Management</a:t>
              </a:r>
            </a:p>
          </p:txBody>
        </p:sp>
        <p:sp>
          <p:nvSpPr>
            <p:cNvPr id="85" name="Rounded Rectangle 84"/>
            <p:cNvSpPr/>
            <p:nvPr/>
          </p:nvSpPr>
          <p:spPr>
            <a:xfrm>
              <a:off x="2990557" y="5140664"/>
              <a:ext cx="1739710" cy="29651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86" name="TextBox 85"/>
            <p:cNvSpPr txBox="1"/>
            <p:nvPr/>
          </p:nvSpPr>
          <p:spPr>
            <a:xfrm>
              <a:off x="2942784" y="5170856"/>
              <a:ext cx="1844897" cy="233274"/>
            </a:xfrm>
            <a:prstGeom prst="rect">
              <a:avLst/>
            </a:prstGeom>
          </p:spPr>
          <p:txBody>
            <a:bodyPr wrap="square" rtlCol="0">
              <a:spAutoFit/>
            </a:bodyPr>
            <a:lstStyle/>
            <a:p>
              <a:pPr algn="ctr"/>
              <a:r>
                <a:rPr lang="en-CA" sz="1400" b="1" i="1" dirty="0"/>
                <a:t>Vendor Management</a:t>
              </a:r>
            </a:p>
          </p:txBody>
        </p:sp>
        <p:sp>
          <p:nvSpPr>
            <p:cNvPr id="89" name="Rounded Rectangle 88"/>
            <p:cNvSpPr/>
            <p:nvPr/>
          </p:nvSpPr>
          <p:spPr>
            <a:xfrm>
              <a:off x="1861240" y="5949975"/>
              <a:ext cx="1739710" cy="29651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90" name="TextBox 89"/>
            <p:cNvSpPr txBox="1"/>
            <p:nvPr/>
          </p:nvSpPr>
          <p:spPr>
            <a:xfrm>
              <a:off x="1813467" y="5980167"/>
              <a:ext cx="1844897" cy="233274"/>
            </a:xfrm>
            <a:prstGeom prst="rect">
              <a:avLst/>
            </a:prstGeom>
          </p:spPr>
          <p:txBody>
            <a:bodyPr wrap="square" rtlCol="0">
              <a:spAutoFit/>
            </a:bodyPr>
            <a:lstStyle/>
            <a:p>
              <a:pPr algn="ctr"/>
              <a:r>
                <a:rPr lang="en-CA" sz="1400" b="1" i="1" dirty="0"/>
                <a:t>Security Threat Detection</a:t>
              </a:r>
            </a:p>
          </p:txBody>
        </p:sp>
        <p:sp>
          <p:nvSpPr>
            <p:cNvPr id="91" name="Rounded Rectangle 90"/>
            <p:cNvSpPr/>
            <p:nvPr/>
          </p:nvSpPr>
          <p:spPr>
            <a:xfrm>
              <a:off x="4313987" y="5943657"/>
              <a:ext cx="1739710" cy="29651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92" name="TextBox 91"/>
            <p:cNvSpPr txBox="1"/>
            <p:nvPr/>
          </p:nvSpPr>
          <p:spPr>
            <a:xfrm>
              <a:off x="4266214" y="5973849"/>
              <a:ext cx="1844897" cy="233274"/>
            </a:xfrm>
            <a:prstGeom prst="rect">
              <a:avLst/>
            </a:prstGeom>
          </p:spPr>
          <p:txBody>
            <a:bodyPr wrap="square" rtlCol="0">
              <a:spAutoFit/>
            </a:bodyPr>
            <a:lstStyle/>
            <a:p>
              <a:pPr algn="ctr"/>
              <a:r>
                <a:rPr lang="en-CA" sz="1400" b="1" i="1" dirty="0"/>
                <a:t>Log and Event Management</a:t>
              </a:r>
            </a:p>
          </p:txBody>
        </p:sp>
        <p:sp>
          <p:nvSpPr>
            <p:cNvPr id="93" name="Rounded Rectangle 92"/>
            <p:cNvSpPr/>
            <p:nvPr/>
          </p:nvSpPr>
          <p:spPr>
            <a:xfrm>
              <a:off x="6700168" y="3481183"/>
              <a:ext cx="1739710" cy="29651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94" name="TextBox 93"/>
            <p:cNvSpPr txBox="1"/>
            <p:nvPr/>
          </p:nvSpPr>
          <p:spPr>
            <a:xfrm>
              <a:off x="6667994" y="3511375"/>
              <a:ext cx="1844897" cy="233274"/>
            </a:xfrm>
            <a:prstGeom prst="rect">
              <a:avLst/>
            </a:prstGeom>
          </p:spPr>
          <p:txBody>
            <a:bodyPr wrap="square" rtlCol="0">
              <a:spAutoFit/>
            </a:bodyPr>
            <a:lstStyle/>
            <a:p>
              <a:pPr algn="ctr"/>
              <a:r>
                <a:rPr lang="en-CA" sz="1400" b="1" i="1" dirty="0"/>
                <a:t>Security Incident Management</a:t>
              </a:r>
            </a:p>
          </p:txBody>
        </p:sp>
        <p:sp>
          <p:nvSpPr>
            <p:cNvPr id="95" name="Rounded Rectangle 94"/>
            <p:cNvSpPr/>
            <p:nvPr/>
          </p:nvSpPr>
          <p:spPr>
            <a:xfrm>
              <a:off x="6700168" y="4195774"/>
              <a:ext cx="1739710" cy="29651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96" name="TextBox 95"/>
            <p:cNvSpPr txBox="1"/>
            <p:nvPr/>
          </p:nvSpPr>
          <p:spPr>
            <a:xfrm>
              <a:off x="6652395" y="4168034"/>
              <a:ext cx="1844897" cy="233274"/>
            </a:xfrm>
            <a:prstGeom prst="rect">
              <a:avLst/>
            </a:prstGeom>
          </p:spPr>
          <p:txBody>
            <a:bodyPr wrap="square" rtlCol="0">
              <a:spAutoFit/>
            </a:bodyPr>
            <a:lstStyle/>
            <a:p>
              <a:pPr algn="ctr"/>
              <a:r>
                <a:rPr lang="en-CA" sz="1400" b="1" i="1" dirty="0"/>
                <a:t>Security eDiscovery and Forensics</a:t>
              </a:r>
            </a:p>
          </p:txBody>
        </p:sp>
        <p:sp>
          <p:nvSpPr>
            <p:cNvPr id="97" name="Rounded Rectangle 96"/>
            <p:cNvSpPr/>
            <p:nvPr/>
          </p:nvSpPr>
          <p:spPr>
            <a:xfrm>
              <a:off x="6700168" y="4564274"/>
              <a:ext cx="1739710" cy="29651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98" name="TextBox 97"/>
            <p:cNvSpPr txBox="1"/>
            <p:nvPr/>
          </p:nvSpPr>
          <p:spPr>
            <a:xfrm>
              <a:off x="6670603" y="4594466"/>
              <a:ext cx="1844897" cy="233274"/>
            </a:xfrm>
            <a:prstGeom prst="rect">
              <a:avLst/>
            </a:prstGeom>
          </p:spPr>
          <p:txBody>
            <a:bodyPr wrap="square" rtlCol="0">
              <a:spAutoFit/>
            </a:bodyPr>
            <a:lstStyle/>
            <a:p>
              <a:pPr algn="ctr"/>
              <a:r>
                <a:rPr lang="en-CA" sz="1400" b="1" i="1" dirty="0"/>
                <a:t>Backup and Recovery</a:t>
              </a:r>
            </a:p>
          </p:txBody>
        </p:sp>
        <p:sp>
          <p:nvSpPr>
            <p:cNvPr id="99" name="Rounded Rectangle 98"/>
            <p:cNvSpPr/>
            <p:nvPr/>
          </p:nvSpPr>
          <p:spPr>
            <a:xfrm>
              <a:off x="6700168" y="3831962"/>
              <a:ext cx="1739710" cy="29651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100" name="TextBox 99"/>
            <p:cNvSpPr txBox="1"/>
            <p:nvPr/>
          </p:nvSpPr>
          <p:spPr>
            <a:xfrm>
              <a:off x="6652395" y="3862154"/>
              <a:ext cx="1844897" cy="233274"/>
            </a:xfrm>
            <a:prstGeom prst="rect">
              <a:avLst/>
            </a:prstGeom>
          </p:spPr>
          <p:txBody>
            <a:bodyPr wrap="square" rtlCol="0">
              <a:spAutoFit/>
            </a:bodyPr>
            <a:lstStyle/>
            <a:p>
              <a:pPr algn="ctr"/>
              <a:r>
                <a:rPr lang="en-CA" sz="1400" b="1" i="1" dirty="0"/>
                <a:t>Information Security in BCM</a:t>
              </a:r>
            </a:p>
          </p:txBody>
        </p:sp>
        <p:sp>
          <p:nvSpPr>
            <p:cNvPr id="101" name="Rounded Rectangle 100"/>
            <p:cNvSpPr/>
            <p:nvPr/>
          </p:nvSpPr>
          <p:spPr>
            <a:xfrm>
              <a:off x="6714538" y="5701856"/>
              <a:ext cx="1731823" cy="29651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102" name="TextBox 101"/>
            <p:cNvSpPr txBox="1"/>
            <p:nvPr/>
          </p:nvSpPr>
          <p:spPr>
            <a:xfrm>
              <a:off x="6690565" y="5732048"/>
              <a:ext cx="1836533" cy="233274"/>
            </a:xfrm>
            <a:prstGeom prst="rect">
              <a:avLst/>
            </a:prstGeom>
          </p:spPr>
          <p:txBody>
            <a:bodyPr wrap="square" rtlCol="0">
              <a:spAutoFit/>
            </a:bodyPr>
            <a:lstStyle/>
            <a:p>
              <a:pPr algn="ctr"/>
              <a:r>
                <a:rPr lang="en-CA" sz="1400" b="1" i="1" dirty="0"/>
                <a:t>Continuous Improvement</a:t>
              </a:r>
            </a:p>
          </p:txBody>
        </p:sp>
        <p:sp>
          <p:nvSpPr>
            <p:cNvPr id="103" name="TextBox 102"/>
            <p:cNvSpPr txBox="1"/>
            <p:nvPr/>
          </p:nvSpPr>
          <p:spPr>
            <a:xfrm>
              <a:off x="1110323" y="4877637"/>
              <a:ext cx="1152610" cy="233274"/>
            </a:xfrm>
            <a:prstGeom prst="rect">
              <a:avLst/>
            </a:prstGeom>
          </p:spPr>
          <p:txBody>
            <a:bodyPr wrap="none" rtlCol="0">
              <a:spAutoFit/>
            </a:bodyPr>
            <a:lstStyle/>
            <a:p>
              <a:pPr algn="ctr"/>
              <a:r>
                <a:rPr lang="en-CA" sz="1400" b="1" i="1" dirty="0">
                  <a:solidFill>
                    <a:schemeClr val="bg1"/>
                  </a:solidFill>
                </a:rPr>
                <a:t>Change and Support</a:t>
              </a:r>
            </a:p>
          </p:txBody>
        </p:sp>
        <p:sp>
          <p:nvSpPr>
            <p:cNvPr id="104" name="Rounded Rectangle 103"/>
            <p:cNvSpPr/>
            <p:nvPr/>
          </p:nvSpPr>
          <p:spPr>
            <a:xfrm>
              <a:off x="4847457" y="4872523"/>
              <a:ext cx="1673373" cy="770447"/>
            </a:xfrm>
            <a:prstGeom prst="roundRect">
              <a:avLst>
                <a:gd name="adj" fmla="val 859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107" name="TextBox 106"/>
            <p:cNvSpPr txBox="1"/>
            <p:nvPr/>
          </p:nvSpPr>
          <p:spPr>
            <a:xfrm>
              <a:off x="4802200" y="4872523"/>
              <a:ext cx="703427" cy="233274"/>
            </a:xfrm>
            <a:prstGeom prst="rect">
              <a:avLst/>
            </a:prstGeom>
          </p:spPr>
          <p:txBody>
            <a:bodyPr wrap="none" rtlCol="0">
              <a:spAutoFit/>
            </a:bodyPr>
            <a:lstStyle/>
            <a:p>
              <a:pPr algn="ctr"/>
              <a:r>
                <a:rPr lang="en-CA" sz="1400" b="1" i="1" dirty="0">
                  <a:solidFill>
                    <a:schemeClr val="bg1"/>
                  </a:solidFill>
                </a:rPr>
                <a:t>HR Security</a:t>
              </a:r>
            </a:p>
          </p:txBody>
        </p:sp>
        <p:sp>
          <p:nvSpPr>
            <p:cNvPr id="81" name="Rounded Rectangle 80"/>
            <p:cNvSpPr/>
            <p:nvPr/>
          </p:nvSpPr>
          <p:spPr>
            <a:xfrm>
              <a:off x="4910556" y="5134984"/>
              <a:ext cx="1536302" cy="29651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82" name="TextBox 81"/>
            <p:cNvSpPr txBox="1"/>
            <p:nvPr/>
          </p:nvSpPr>
          <p:spPr>
            <a:xfrm>
              <a:off x="4862784" y="5165176"/>
              <a:ext cx="1629190" cy="233274"/>
            </a:xfrm>
            <a:prstGeom prst="rect">
              <a:avLst/>
            </a:prstGeom>
          </p:spPr>
          <p:txBody>
            <a:bodyPr wrap="square" rtlCol="0">
              <a:spAutoFit/>
            </a:bodyPr>
            <a:lstStyle/>
            <a:p>
              <a:pPr algn="ctr"/>
              <a:r>
                <a:rPr lang="en-CA" sz="1400" b="1" i="1" dirty="0"/>
                <a:t>HR Security</a:t>
              </a:r>
            </a:p>
          </p:txBody>
        </p:sp>
        <p:sp>
          <p:nvSpPr>
            <p:cNvPr id="108" name="Rounded Rectangle 107"/>
            <p:cNvSpPr/>
            <p:nvPr/>
          </p:nvSpPr>
          <p:spPr>
            <a:xfrm>
              <a:off x="4922804" y="4476627"/>
              <a:ext cx="1543229" cy="29651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p:txBody>
        </p:sp>
        <p:sp>
          <p:nvSpPr>
            <p:cNvPr id="109" name="TextBox 108"/>
            <p:cNvSpPr txBox="1"/>
            <p:nvPr/>
          </p:nvSpPr>
          <p:spPr>
            <a:xfrm>
              <a:off x="4918560" y="4506819"/>
              <a:ext cx="1552452" cy="233274"/>
            </a:xfrm>
            <a:prstGeom prst="rect">
              <a:avLst/>
            </a:prstGeom>
          </p:spPr>
          <p:txBody>
            <a:bodyPr wrap="square" rtlCol="0">
              <a:spAutoFit/>
            </a:bodyPr>
            <a:lstStyle/>
            <a:p>
              <a:pPr algn="ctr"/>
              <a:r>
                <a:rPr lang="en-CA" sz="1400" b="1" i="1" dirty="0"/>
                <a:t>Cloud Security</a:t>
              </a:r>
            </a:p>
          </p:txBody>
        </p:sp>
      </p:grpSp>
    </p:spTree>
    <p:extLst>
      <p:ext uri="{BB962C8B-B14F-4D97-AF65-F5344CB8AC3E}">
        <p14:creationId xmlns:p14="http://schemas.microsoft.com/office/powerpoint/2010/main" val="24984889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Copyright </a:t>
            </a:r>
          </a:p>
        </p:txBody>
      </p:sp>
      <p:sp>
        <p:nvSpPr>
          <p:cNvPr id="3" name="Content Placeholder 2"/>
          <p:cNvSpPr>
            <a:spLocks noGrp="1"/>
          </p:cNvSpPr>
          <p:nvPr>
            <p:ph idx="1"/>
          </p:nvPr>
        </p:nvSpPr>
        <p:spPr/>
        <p:txBody>
          <a:bodyPr>
            <a:noAutofit/>
          </a:bodyPr>
          <a:lstStyle/>
          <a:p>
            <a:r>
              <a:rPr lang="en-US" sz="2000" dirty="0"/>
              <a:t>Grey areas: Abandonware and orphan works.</a:t>
            </a:r>
          </a:p>
          <a:p>
            <a:pPr lvl="1"/>
            <a:r>
              <a:rPr lang="en-US" sz="2000" dirty="0"/>
              <a:t>Abandonware is copyright material, but the holders do not pursue copyright claims. Still infringement, but if it’s old software with no support and of niche interest, it’s not likely to be a problem.</a:t>
            </a:r>
          </a:p>
          <a:p>
            <a:pPr lvl="1"/>
            <a:r>
              <a:rPr lang="en-US" sz="2000" dirty="0"/>
              <a:t>Orphan works are those under copyright, but with no stakeholder listed. With no one on file to enforce the claim, it’s not likely to be a problem.</a:t>
            </a:r>
          </a:p>
        </p:txBody>
      </p:sp>
    </p:spTree>
    <p:extLst>
      <p:ext uri="{BB962C8B-B14F-4D97-AF65-F5344CB8AC3E}">
        <p14:creationId xmlns:p14="http://schemas.microsoft.com/office/powerpoint/2010/main" val="26704016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DMCA</a:t>
            </a:r>
          </a:p>
        </p:txBody>
      </p:sp>
      <p:sp>
        <p:nvSpPr>
          <p:cNvPr id="3" name="Content Placeholder 2"/>
          <p:cNvSpPr>
            <a:spLocks noGrp="1"/>
          </p:cNvSpPr>
          <p:nvPr>
            <p:ph idx="1"/>
          </p:nvPr>
        </p:nvSpPr>
        <p:spPr/>
        <p:txBody>
          <a:bodyPr>
            <a:noAutofit/>
          </a:bodyPr>
          <a:lstStyle/>
          <a:p>
            <a:r>
              <a:rPr lang="en-US" sz="2000" dirty="0"/>
              <a:t>The DMCA doesn’t just cover pirating copyrighted works, but also the circumvention of “technological protection measures” that “effectively control access” to such works.</a:t>
            </a:r>
          </a:p>
          <a:p>
            <a:endParaRPr lang="en-US" sz="2000" dirty="0"/>
          </a:p>
          <a:p>
            <a:r>
              <a:rPr lang="en-US" sz="2000" dirty="0"/>
              <a:t>Infringement also includes trademark violations, such as cybersquatting, expanded by the Anti-cybersquatting Consumer Protection Act in 1999. Trademark disputes are actionable under the Lanham Act.</a:t>
            </a:r>
          </a:p>
        </p:txBody>
      </p:sp>
    </p:spTree>
    <p:extLst>
      <p:ext uri="{BB962C8B-B14F-4D97-AF65-F5344CB8AC3E}">
        <p14:creationId xmlns:p14="http://schemas.microsoft.com/office/powerpoint/2010/main" val="40501126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port in a storm</a:t>
            </a:r>
          </a:p>
        </p:txBody>
      </p:sp>
      <p:sp>
        <p:nvSpPr>
          <p:cNvPr id="3" name="Content Placeholder 2"/>
          <p:cNvSpPr>
            <a:spLocks noGrp="1"/>
          </p:cNvSpPr>
          <p:nvPr>
            <p:ph idx="1"/>
          </p:nvPr>
        </p:nvSpPr>
        <p:spPr/>
        <p:txBody>
          <a:bodyPr>
            <a:noAutofit/>
          </a:bodyPr>
          <a:lstStyle/>
          <a:p>
            <a:r>
              <a:rPr lang="en-US" sz="2000" dirty="0"/>
              <a:t>It includes a provision for ISPs to act as a “safe harbor” (known as part of the DMCA called the Online Copyright Infringement Liability Limitation Act OCILLA) – It exempts ISPs from liability for infringement as long as they…</a:t>
            </a:r>
          </a:p>
          <a:p>
            <a:pPr lvl="1"/>
            <a:r>
              <a:rPr lang="en-US" sz="2000" dirty="0"/>
              <a:t>Do not interfere with technical measures copyright owners use to protect their works.</a:t>
            </a:r>
          </a:p>
          <a:p>
            <a:pPr lvl="1"/>
            <a:r>
              <a:rPr lang="en-US" sz="2000" dirty="0"/>
              <a:t>Comply and respond promptly to takedown notices.</a:t>
            </a:r>
          </a:p>
          <a:p>
            <a:pPr lvl="1"/>
            <a:r>
              <a:rPr lang="en-US" sz="2000" dirty="0"/>
              <a:t>Not be aware of any infringement prior to the issuance of a takedown notice.</a:t>
            </a:r>
          </a:p>
        </p:txBody>
      </p:sp>
    </p:spTree>
    <p:extLst>
      <p:ext uri="{BB962C8B-B14F-4D97-AF65-F5344CB8AC3E}">
        <p14:creationId xmlns:p14="http://schemas.microsoft.com/office/powerpoint/2010/main" val="3985968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1A1B8-D2AF-4DD9-B169-493CC5DA98E1}"/>
              </a:ext>
            </a:extLst>
          </p:cNvPr>
          <p:cNvSpPr>
            <a:spLocks noGrp="1"/>
          </p:cNvSpPr>
          <p:nvPr>
            <p:ph type="title"/>
          </p:nvPr>
        </p:nvSpPr>
        <p:spPr/>
        <p:txBody>
          <a:bodyPr/>
          <a:lstStyle/>
          <a:p>
            <a:r>
              <a:rPr lang="en-US" dirty="0"/>
              <a:t>Run DMCA</a:t>
            </a:r>
          </a:p>
        </p:txBody>
      </p:sp>
      <p:sp>
        <p:nvSpPr>
          <p:cNvPr id="3" name="Content Placeholder 2">
            <a:extLst>
              <a:ext uri="{FF2B5EF4-FFF2-40B4-BE49-F238E27FC236}">
                <a16:creationId xmlns:a16="http://schemas.microsoft.com/office/drawing/2014/main" id="{E0DF66B8-93A5-4409-AFB6-D4ABDB155939}"/>
              </a:ext>
            </a:extLst>
          </p:cNvPr>
          <p:cNvSpPr>
            <a:spLocks noGrp="1"/>
          </p:cNvSpPr>
          <p:nvPr>
            <p:ph idx="1"/>
          </p:nvPr>
        </p:nvSpPr>
        <p:spPr/>
        <p:txBody>
          <a:bodyPr>
            <a:normAutofit/>
          </a:bodyPr>
          <a:lstStyle/>
          <a:p>
            <a:r>
              <a:rPr lang="en-US" sz="2000" dirty="0"/>
              <a:t>The broad immunity of the Digital Millennium Copyright Act’s Safe Harbor provision agrees with other provisions other regulations, like Section 230.</a:t>
            </a:r>
          </a:p>
          <a:p>
            <a:endParaRPr lang="en-US" sz="2000" dirty="0"/>
          </a:p>
          <a:p>
            <a:r>
              <a:rPr lang="en-US" sz="2000" dirty="0"/>
              <a:t>But that may not work for intellectual property rights, according to the US Copyright Office report on Section 512.</a:t>
            </a:r>
          </a:p>
          <a:p>
            <a:pPr lvl="1"/>
            <a:r>
              <a:rPr lang="en-US" sz="2000" dirty="0"/>
              <a:t>And certainly had problems with enforcement from nearly every perspective.</a:t>
            </a:r>
          </a:p>
        </p:txBody>
      </p:sp>
    </p:spTree>
    <p:extLst>
      <p:ext uri="{BB962C8B-B14F-4D97-AF65-F5344CB8AC3E}">
        <p14:creationId xmlns:p14="http://schemas.microsoft.com/office/powerpoint/2010/main" val="24314498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06804-ADB0-48EB-BC20-A4A0B620D4DF}"/>
              </a:ext>
            </a:extLst>
          </p:cNvPr>
          <p:cNvSpPr>
            <a:spLocks noGrp="1"/>
          </p:cNvSpPr>
          <p:nvPr>
            <p:ph type="title"/>
          </p:nvPr>
        </p:nvSpPr>
        <p:spPr/>
        <p:txBody>
          <a:bodyPr/>
          <a:lstStyle/>
          <a:p>
            <a:r>
              <a:rPr lang="en-US" dirty="0"/>
              <a:t>Speaking of Section 230</a:t>
            </a:r>
          </a:p>
        </p:txBody>
      </p:sp>
      <p:sp>
        <p:nvSpPr>
          <p:cNvPr id="3" name="Content Placeholder 2">
            <a:extLst>
              <a:ext uri="{FF2B5EF4-FFF2-40B4-BE49-F238E27FC236}">
                <a16:creationId xmlns:a16="http://schemas.microsoft.com/office/drawing/2014/main" id="{2C3164C4-D502-4B94-BC11-6E9C8DBA20B1}"/>
              </a:ext>
            </a:extLst>
          </p:cNvPr>
          <p:cNvSpPr>
            <a:spLocks noGrp="1"/>
          </p:cNvSpPr>
          <p:nvPr>
            <p:ph idx="1"/>
          </p:nvPr>
        </p:nvSpPr>
        <p:spPr/>
        <p:txBody>
          <a:bodyPr>
            <a:normAutofit/>
          </a:bodyPr>
          <a:lstStyle/>
          <a:p>
            <a:r>
              <a:rPr lang="en-US" sz="2000" dirty="0"/>
              <a:t>With all of the content hosted online, there surely must be a complicated compliance requirement for web-hosted content, right?</a:t>
            </a:r>
          </a:p>
          <a:p>
            <a:pPr lvl="1"/>
            <a:endParaRPr lang="en-US" sz="2000" dirty="0"/>
          </a:p>
        </p:txBody>
      </p:sp>
      <p:pic>
        <p:nvPicPr>
          <p:cNvPr id="3074" name="Picture 2" descr="**easy | Tumblr">
            <a:extLst>
              <a:ext uri="{FF2B5EF4-FFF2-40B4-BE49-F238E27FC236}">
                <a16:creationId xmlns:a16="http://schemas.microsoft.com/office/drawing/2014/main" id="{950ABC43-6CD7-4A06-B68E-55B0DAE1F8F0}"/>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159125" y="2142067"/>
            <a:ext cx="5873750" cy="4323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924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12A01-35DD-4D39-B488-86B758352DD1}"/>
              </a:ext>
            </a:extLst>
          </p:cNvPr>
          <p:cNvSpPr>
            <a:spLocks noGrp="1"/>
          </p:cNvSpPr>
          <p:nvPr>
            <p:ph type="title"/>
          </p:nvPr>
        </p:nvSpPr>
        <p:spPr/>
        <p:txBody>
          <a:bodyPr>
            <a:normAutofit/>
          </a:bodyPr>
          <a:lstStyle/>
          <a:p>
            <a:r>
              <a:rPr lang="en-US" dirty="0"/>
              <a:t>Section 230? Story time</a:t>
            </a:r>
          </a:p>
        </p:txBody>
      </p:sp>
      <p:sp>
        <p:nvSpPr>
          <p:cNvPr id="3" name="Content Placeholder 2">
            <a:extLst>
              <a:ext uri="{FF2B5EF4-FFF2-40B4-BE49-F238E27FC236}">
                <a16:creationId xmlns:a16="http://schemas.microsoft.com/office/drawing/2014/main" id="{F60DD246-DD65-4AF7-ABFD-F60B6AAAD234}"/>
              </a:ext>
            </a:extLst>
          </p:cNvPr>
          <p:cNvSpPr>
            <a:spLocks noGrp="1"/>
          </p:cNvSpPr>
          <p:nvPr>
            <p:ph sz="half" idx="1"/>
          </p:nvPr>
        </p:nvSpPr>
        <p:spPr>
          <a:xfrm>
            <a:off x="685802" y="2142066"/>
            <a:ext cx="6896098" cy="3915833"/>
          </a:xfrm>
        </p:spPr>
        <p:txBody>
          <a:bodyPr>
            <a:normAutofit lnSpcReduction="10000"/>
          </a:bodyPr>
          <a:lstStyle/>
          <a:p>
            <a:r>
              <a:rPr lang="en-US" sz="2000" dirty="0"/>
              <a:t>Once upon a time…</a:t>
            </a:r>
          </a:p>
          <a:p>
            <a:pPr lvl="1"/>
            <a:r>
              <a:rPr lang="en-US" sz="2000" dirty="0"/>
              <a:t>Cubby, Inc. v. </a:t>
            </a:r>
            <a:r>
              <a:rPr lang="en-US" sz="2000" dirty="0" err="1"/>
              <a:t>Compuserve</a:t>
            </a:r>
            <a:endParaRPr lang="en-US" sz="2000" dirty="0"/>
          </a:p>
          <a:p>
            <a:pPr lvl="1"/>
            <a:r>
              <a:rPr lang="en-US" sz="2000" dirty="0"/>
              <a:t>Stratton Oakmont, Inc. v. Prodigy Services Co.</a:t>
            </a:r>
          </a:p>
          <a:p>
            <a:pPr lvl="1"/>
            <a:endParaRPr lang="en-US" sz="2000" dirty="0"/>
          </a:p>
          <a:p>
            <a:pPr marL="0" indent="0">
              <a:buNone/>
            </a:pPr>
            <a:r>
              <a:rPr lang="en-US" sz="2000" i="1" dirty="0"/>
              <a:t>“And then there was censorship. The forums were heavily moderated. Foul language and heated arguments weren’t allowed. But the censorship grew to not even being able to mention other users by name. In one infamous example, a discussion in a coin collecting forum got nuked because it used the phrase ‘Roosevelt dime.’ Prodigy happened to have a user named Roosevelt Dime.” </a:t>
            </a:r>
            <a:r>
              <a:rPr lang="en-US" sz="2000" dirty="0"/>
              <a:t>– David Farquhar</a:t>
            </a:r>
          </a:p>
        </p:txBody>
      </p:sp>
      <p:pic>
        <p:nvPicPr>
          <p:cNvPr id="1030" name="Picture 6" descr="Classic CompuServe – RIP">
            <a:extLst>
              <a:ext uri="{FF2B5EF4-FFF2-40B4-BE49-F238E27FC236}">
                <a16:creationId xmlns:a16="http://schemas.microsoft.com/office/drawing/2014/main" id="{A8FD624D-97E1-44EA-8DF4-5B51A5E5639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09912" y="4226541"/>
            <a:ext cx="3494597" cy="1213150"/>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 name="Picture 4" descr="Where Are They Now? 25 Computer Products That Refuse to ...">
            <a:extLst>
              <a:ext uri="{FF2B5EF4-FFF2-40B4-BE49-F238E27FC236}">
                <a16:creationId xmlns:a16="http://schemas.microsoft.com/office/drawing/2014/main" id="{A8255C83-6E34-4075-9800-C86ABA39732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8097193" y="2372694"/>
            <a:ext cx="2720033" cy="1547019"/>
          </a:xfrm>
          <a:prstGeom prst="round2DiagRect">
            <a:avLst>
              <a:gd name="adj1" fmla="val 5608"/>
              <a:gd name="adj2" fmla="val 5309"/>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9877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38709-1541-4731-929C-185C73A38FC5}"/>
              </a:ext>
            </a:extLst>
          </p:cNvPr>
          <p:cNvSpPr>
            <a:spLocks noGrp="1"/>
          </p:cNvSpPr>
          <p:nvPr>
            <p:ph type="title"/>
          </p:nvPr>
        </p:nvSpPr>
        <p:spPr/>
        <p:txBody>
          <a:bodyPr/>
          <a:lstStyle/>
          <a:p>
            <a:r>
              <a:rPr lang="en-US" dirty="0"/>
              <a:t>But wait… doesn’t that mean…?</a:t>
            </a:r>
          </a:p>
        </p:txBody>
      </p:sp>
      <p:sp>
        <p:nvSpPr>
          <p:cNvPr id="3" name="Content Placeholder 2">
            <a:extLst>
              <a:ext uri="{FF2B5EF4-FFF2-40B4-BE49-F238E27FC236}">
                <a16:creationId xmlns:a16="http://schemas.microsoft.com/office/drawing/2014/main" id="{DDA73EA8-AE8B-49B1-824F-488B526D7518}"/>
              </a:ext>
            </a:extLst>
          </p:cNvPr>
          <p:cNvSpPr>
            <a:spLocks noGrp="1"/>
          </p:cNvSpPr>
          <p:nvPr>
            <p:ph sz="half" idx="1"/>
          </p:nvPr>
        </p:nvSpPr>
        <p:spPr>
          <a:xfrm>
            <a:off x="685802" y="2142067"/>
            <a:ext cx="6042816" cy="3649134"/>
          </a:xfrm>
        </p:spPr>
        <p:txBody>
          <a:bodyPr>
            <a:normAutofit/>
          </a:bodyPr>
          <a:lstStyle/>
          <a:p>
            <a:r>
              <a:rPr lang="en-US" sz="2000" dirty="0"/>
              <a:t>Yep.</a:t>
            </a:r>
          </a:p>
          <a:p>
            <a:endParaRPr lang="en-US" sz="2000" dirty="0"/>
          </a:p>
          <a:p>
            <a:r>
              <a:rPr lang="en-US" sz="2000" i="1" dirty="0"/>
              <a:t>“It struck me that if that rule was going to take hold then the internet would become the Wild West and nobody would have any incentive to keep the internet civil.” </a:t>
            </a:r>
            <a:r>
              <a:rPr lang="en-US" sz="2000" dirty="0"/>
              <a:t>Christopher Cox (R-CA), 1996</a:t>
            </a:r>
          </a:p>
          <a:p>
            <a:pPr marL="0" indent="0">
              <a:buNone/>
            </a:pPr>
            <a:endParaRPr lang="en-US" sz="2000" dirty="0"/>
          </a:p>
        </p:txBody>
      </p:sp>
      <p:pic>
        <p:nvPicPr>
          <p:cNvPr id="2050" name="Picture 2" descr="Chris Cox">
            <a:extLst>
              <a:ext uri="{FF2B5EF4-FFF2-40B4-BE49-F238E27FC236}">
                <a16:creationId xmlns:a16="http://schemas.microsoft.com/office/drawing/2014/main" id="{757AC90F-C8B2-40DA-BF66-B70BB0FAA2B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28618" y="2370931"/>
            <a:ext cx="2555081" cy="31171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on Wyden">
            <a:extLst>
              <a:ext uri="{FF2B5EF4-FFF2-40B4-BE49-F238E27FC236}">
                <a16:creationId xmlns:a16="http://schemas.microsoft.com/office/drawing/2014/main" id="{94C1FC3F-E869-47FC-ACAF-F9105CE23F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9898" y="2370931"/>
            <a:ext cx="2555081" cy="3117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8438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2B6BB-BF11-4ECB-8C3E-F35CC5F402E8}"/>
              </a:ext>
            </a:extLst>
          </p:cNvPr>
          <p:cNvSpPr>
            <a:spLocks noGrp="1"/>
          </p:cNvSpPr>
          <p:nvPr>
            <p:ph type="title"/>
          </p:nvPr>
        </p:nvSpPr>
        <p:spPr/>
        <p:txBody>
          <a:bodyPr/>
          <a:lstStyle/>
          <a:p>
            <a:r>
              <a:rPr lang="en-US" dirty="0"/>
              <a:t>The Communications Decency Act</a:t>
            </a:r>
          </a:p>
        </p:txBody>
      </p:sp>
      <p:sp>
        <p:nvSpPr>
          <p:cNvPr id="3" name="Content Placeholder 2">
            <a:extLst>
              <a:ext uri="{FF2B5EF4-FFF2-40B4-BE49-F238E27FC236}">
                <a16:creationId xmlns:a16="http://schemas.microsoft.com/office/drawing/2014/main" id="{1CF89E2C-0C59-4235-8D55-BF5263969814}"/>
              </a:ext>
            </a:extLst>
          </p:cNvPr>
          <p:cNvSpPr>
            <a:spLocks noGrp="1"/>
          </p:cNvSpPr>
          <p:nvPr>
            <p:ph idx="1"/>
          </p:nvPr>
        </p:nvSpPr>
        <p:spPr/>
        <p:txBody>
          <a:bodyPr>
            <a:normAutofit/>
          </a:bodyPr>
          <a:lstStyle/>
          <a:p>
            <a:r>
              <a:rPr lang="en-US" sz="2000" dirty="0"/>
              <a:t>Section 230 has often been called "The 26 words that made the Internet“</a:t>
            </a:r>
          </a:p>
          <a:p>
            <a:r>
              <a:rPr lang="en-US" sz="2000" dirty="0"/>
              <a:t>Protection for Good Samaritan blocking and screening of offensive material.</a:t>
            </a:r>
          </a:p>
          <a:p>
            <a:pPr lvl="1"/>
            <a:r>
              <a:rPr lang="en-US" sz="2000" i="1" dirty="0"/>
              <a:t>No provider or user of an interactive computer service shall be treated as the publisher or speaker of any information provided by another information content provider.</a:t>
            </a:r>
          </a:p>
          <a:p>
            <a:endParaRPr lang="en-US" sz="2000" dirty="0"/>
          </a:p>
          <a:p>
            <a:r>
              <a:rPr lang="en-US" sz="2000" dirty="0"/>
              <a:t>Publisher vs. distributor</a:t>
            </a:r>
          </a:p>
          <a:p>
            <a:pPr lvl="1"/>
            <a:r>
              <a:rPr lang="en-US" sz="2000" dirty="0"/>
              <a:t>Indemnity does not mean immunity from public opinion.</a:t>
            </a:r>
          </a:p>
          <a:p>
            <a:pPr lvl="1"/>
            <a:r>
              <a:rPr lang="en-US" sz="2000" dirty="0"/>
              <a:t>It also never provided immunity from not responding to illegal material and copyright infringement (hence, Safe Harbor.)</a:t>
            </a:r>
          </a:p>
        </p:txBody>
      </p:sp>
    </p:spTree>
    <p:extLst>
      <p:ext uri="{BB962C8B-B14F-4D97-AF65-F5344CB8AC3E}">
        <p14:creationId xmlns:p14="http://schemas.microsoft.com/office/powerpoint/2010/main" val="20799579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6FFF5-2406-4A8B-B21E-B56A2CD5629A}"/>
              </a:ext>
            </a:extLst>
          </p:cNvPr>
          <p:cNvSpPr>
            <a:spLocks noGrp="1"/>
          </p:cNvSpPr>
          <p:nvPr>
            <p:ph type="title"/>
          </p:nvPr>
        </p:nvSpPr>
        <p:spPr/>
        <p:txBody>
          <a:bodyPr/>
          <a:lstStyle/>
          <a:p>
            <a:r>
              <a:rPr lang="en-US" dirty="0"/>
              <a:t>Since 1996…</a:t>
            </a:r>
          </a:p>
        </p:txBody>
      </p:sp>
      <p:sp>
        <p:nvSpPr>
          <p:cNvPr id="3" name="Content Placeholder 2">
            <a:extLst>
              <a:ext uri="{FF2B5EF4-FFF2-40B4-BE49-F238E27FC236}">
                <a16:creationId xmlns:a16="http://schemas.microsoft.com/office/drawing/2014/main" id="{B54FEB3F-06B1-41AC-80A6-B22FC0C88EFF}"/>
              </a:ext>
            </a:extLst>
          </p:cNvPr>
          <p:cNvSpPr>
            <a:spLocks noGrp="1"/>
          </p:cNvSpPr>
          <p:nvPr>
            <p:ph idx="1"/>
          </p:nvPr>
        </p:nvSpPr>
        <p:spPr/>
        <p:txBody>
          <a:bodyPr>
            <a:noAutofit/>
          </a:bodyPr>
          <a:lstStyle/>
          <a:p>
            <a:r>
              <a:rPr lang="en-US" sz="2000" dirty="0"/>
              <a:t>There have been some developments providing restrictions on content.</a:t>
            </a:r>
          </a:p>
          <a:p>
            <a:pPr lvl="1"/>
            <a:r>
              <a:rPr lang="en-US" sz="2000" i="1" dirty="0"/>
              <a:t>Fair Housing Council of San Fernando Valley v. Roommates.com -</a:t>
            </a:r>
            <a:r>
              <a:rPr lang="en-US" sz="2000" dirty="0"/>
              <a:t> The site helped to match renters based on a mandatory questionnaire which included information about their race and preferred roommates' race. This created discrimination and violated the Fair Housing Act. Roommates.com was liable for this.</a:t>
            </a:r>
          </a:p>
          <a:p>
            <a:pPr lvl="1"/>
            <a:r>
              <a:rPr lang="en-US" sz="2000" dirty="0"/>
              <a:t>Why did Craigslist dump their online personals and “adult” services section? Or why Backpage.com went down? It wasn’t an attack of conscience. The FOSTA-SESTA bills (the Allow States and Victims to Fight Online Sex Trafficking Act (FOSTA) and the Stop Enabling Sex Traffickers Act (SESTA)) put limitations on section 230. </a:t>
            </a:r>
          </a:p>
        </p:txBody>
      </p:sp>
    </p:spTree>
    <p:extLst>
      <p:ext uri="{BB962C8B-B14F-4D97-AF65-F5344CB8AC3E}">
        <p14:creationId xmlns:p14="http://schemas.microsoft.com/office/powerpoint/2010/main" val="2830082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erview: Mark Zuckerberg &quot;Trial&quot; by Congressional Fire ...">
            <a:extLst>
              <a:ext uri="{FF2B5EF4-FFF2-40B4-BE49-F238E27FC236}">
                <a16:creationId xmlns:a16="http://schemas.microsoft.com/office/drawing/2014/main" id="{019634AC-EAB0-4D48-AACF-14B6251C98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89" b="13437"/>
          <a:stretch/>
        </p:blipFill>
        <p:spPr bwMode="auto">
          <a:xfrm>
            <a:off x="0" y="0"/>
            <a:ext cx="1219026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898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E856-DC78-425F-8E9A-1845EF075259}"/>
              </a:ext>
            </a:extLst>
          </p:cNvPr>
          <p:cNvSpPr>
            <a:spLocks noGrp="1"/>
          </p:cNvSpPr>
          <p:nvPr>
            <p:ph type="title"/>
          </p:nvPr>
        </p:nvSpPr>
        <p:spPr/>
        <p:txBody>
          <a:bodyPr/>
          <a:lstStyle/>
          <a:p>
            <a:r>
              <a:rPr lang="en-US" dirty="0"/>
              <a:t>Types of Data</a:t>
            </a:r>
          </a:p>
        </p:txBody>
      </p:sp>
      <p:sp>
        <p:nvSpPr>
          <p:cNvPr id="3" name="Content Placeholder 2">
            <a:extLst>
              <a:ext uri="{FF2B5EF4-FFF2-40B4-BE49-F238E27FC236}">
                <a16:creationId xmlns:a16="http://schemas.microsoft.com/office/drawing/2014/main" id="{22EC4702-8268-48B1-B85A-29A8AE431A44}"/>
              </a:ext>
            </a:extLst>
          </p:cNvPr>
          <p:cNvSpPr>
            <a:spLocks noGrp="1"/>
          </p:cNvSpPr>
          <p:nvPr>
            <p:ph idx="1"/>
          </p:nvPr>
        </p:nvSpPr>
        <p:spPr/>
        <p:txBody>
          <a:bodyPr>
            <a:normAutofit/>
          </a:bodyPr>
          <a:lstStyle/>
          <a:p>
            <a:r>
              <a:rPr lang="en-US" sz="2000" dirty="0"/>
              <a:t>Compliance is </a:t>
            </a:r>
            <a:r>
              <a:rPr lang="en-US" sz="2000" i="1" dirty="0"/>
              <a:t>data </a:t>
            </a:r>
            <a:r>
              <a:rPr lang="en-US" sz="2000" dirty="0"/>
              <a:t>rather than system or process focused.</a:t>
            </a:r>
          </a:p>
          <a:p>
            <a:r>
              <a:rPr lang="en-US" sz="2000" dirty="0"/>
              <a:t>This is where we get the concept of </a:t>
            </a:r>
            <a:r>
              <a:rPr lang="en-US" sz="2000" b="1" dirty="0"/>
              <a:t>sensitive data</a:t>
            </a:r>
            <a:r>
              <a:rPr lang="en-US" sz="2000" dirty="0"/>
              <a:t>. Some data must be protected to certain standards due to federal regulations. </a:t>
            </a:r>
          </a:p>
          <a:p>
            <a:pPr lvl="1"/>
            <a:r>
              <a:rPr lang="en-US" sz="2000" dirty="0"/>
              <a:t>Data is often </a:t>
            </a:r>
            <a:r>
              <a:rPr lang="en-US" sz="2000" b="1" dirty="0"/>
              <a:t>audited </a:t>
            </a:r>
            <a:r>
              <a:rPr lang="en-US" sz="2000" dirty="0"/>
              <a:t>by a qualified person to determine whether or not the storage, use, and transmission of sensitive data is in </a:t>
            </a:r>
            <a:r>
              <a:rPr lang="en-US" sz="2000" b="1" dirty="0"/>
              <a:t>compliance </a:t>
            </a:r>
            <a:r>
              <a:rPr lang="en-US" sz="2000" dirty="0"/>
              <a:t>with the applicable policies and regulations.</a:t>
            </a:r>
            <a:r>
              <a:rPr lang="en-US" sz="2000" b="1" dirty="0"/>
              <a:t> </a:t>
            </a:r>
            <a:endParaRPr lang="en-US" sz="2000" dirty="0"/>
          </a:p>
          <a:p>
            <a:pPr lvl="1"/>
            <a:r>
              <a:rPr lang="en-US" sz="2000" i="1" dirty="0"/>
              <a:t>Compliance does not equal security!!</a:t>
            </a:r>
          </a:p>
        </p:txBody>
      </p:sp>
    </p:spTree>
    <p:extLst>
      <p:ext uri="{BB962C8B-B14F-4D97-AF65-F5344CB8AC3E}">
        <p14:creationId xmlns:p14="http://schemas.microsoft.com/office/powerpoint/2010/main" val="2039406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D943B-94FD-4429-BD25-842C1503CE3D}"/>
              </a:ext>
            </a:extLst>
          </p:cNvPr>
          <p:cNvSpPr>
            <a:spLocks noGrp="1"/>
          </p:cNvSpPr>
          <p:nvPr>
            <p:ph type="title"/>
          </p:nvPr>
        </p:nvSpPr>
        <p:spPr/>
        <p:txBody>
          <a:bodyPr/>
          <a:lstStyle/>
          <a:p>
            <a:r>
              <a:rPr lang="en-US" dirty="0"/>
              <a:t>Areas of Concern</a:t>
            </a:r>
          </a:p>
        </p:txBody>
      </p:sp>
      <p:graphicFrame>
        <p:nvGraphicFramePr>
          <p:cNvPr id="4" name="Content Placeholder 3">
            <a:extLst>
              <a:ext uri="{FF2B5EF4-FFF2-40B4-BE49-F238E27FC236}">
                <a16:creationId xmlns:a16="http://schemas.microsoft.com/office/drawing/2014/main" id="{40D8FC4D-A6F9-4448-944D-1DD6E8175427}"/>
              </a:ext>
            </a:extLst>
          </p:cNvPr>
          <p:cNvGraphicFramePr>
            <a:graphicFrameLocks noGrp="1"/>
          </p:cNvGraphicFramePr>
          <p:nvPr>
            <p:ph idx="1"/>
            <p:extLst>
              <p:ext uri="{D42A27DB-BD31-4B8C-83A1-F6EECF244321}">
                <p14:modId xmlns:p14="http://schemas.microsoft.com/office/powerpoint/2010/main" val="4211585640"/>
              </p:ext>
            </p:extLst>
          </p:nvPr>
        </p:nvGraphicFramePr>
        <p:xfrm>
          <a:off x="685800" y="2141538"/>
          <a:ext cx="10795000" cy="41068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5012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D943B-94FD-4429-BD25-842C1503CE3D}"/>
              </a:ext>
            </a:extLst>
          </p:cNvPr>
          <p:cNvSpPr>
            <a:spLocks noGrp="1"/>
          </p:cNvSpPr>
          <p:nvPr>
            <p:ph type="title"/>
          </p:nvPr>
        </p:nvSpPr>
        <p:spPr/>
        <p:txBody>
          <a:bodyPr/>
          <a:lstStyle/>
          <a:p>
            <a:r>
              <a:rPr lang="en-US" dirty="0"/>
              <a:t>Areas of Concern</a:t>
            </a:r>
          </a:p>
        </p:txBody>
      </p:sp>
      <p:graphicFrame>
        <p:nvGraphicFramePr>
          <p:cNvPr id="4" name="Content Placeholder 3">
            <a:extLst>
              <a:ext uri="{FF2B5EF4-FFF2-40B4-BE49-F238E27FC236}">
                <a16:creationId xmlns:a16="http://schemas.microsoft.com/office/drawing/2014/main" id="{40D8FC4D-A6F9-4448-944D-1DD6E8175427}"/>
              </a:ext>
            </a:extLst>
          </p:cNvPr>
          <p:cNvGraphicFramePr>
            <a:graphicFrameLocks noGrp="1"/>
          </p:cNvGraphicFramePr>
          <p:nvPr>
            <p:ph sz="half" idx="1"/>
            <p:extLst>
              <p:ext uri="{D42A27DB-BD31-4B8C-83A1-F6EECF244321}">
                <p14:modId xmlns:p14="http://schemas.microsoft.com/office/powerpoint/2010/main" val="2149310215"/>
              </p:ext>
            </p:extLst>
          </p:nvPr>
        </p:nvGraphicFramePr>
        <p:xfrm>
          <a:off x="685801" y="2141538"/>
          <a:ext cx="4360332"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90E4D7A5-C960-426F-9EB4-068F579CA3FC}"/>
              </a:ext>
            </a:extLst>
          </p:cNvPr>
          <p:cNvSpPr>
            <a:spLocks noGrp="1"/>
          </p:cNvSpPr>
          <p:nvPr>
            <p:ph sz="half" idx="2"/>
          </p:nvPr>
        </p:nvSpPr>
        <p:spPr>
          <a:xfrm>
            <a:off x="5046133" y="609600"/>
            <a:ext cx="6460065" cy="5638800"/>
          </a:xfrm>
        </p:spPr>
        <p:txBody>
          <a:bodyPr>
            <a:normAutofit/>
          </a:bodyPr>
          <a:lstStyle/>
          <a:p>
            <a:r>
              <a:rPr lang="en-US" sz="2000" dirty="0"/>
              <a:t>State laws:</a:t>
            </a:r>
          </a:p>
          <a:p>
            <a:pPr lvl="1"/>
            <a:r>
              <a:rPr lang="en-US" sz="2000" dirty="0">
                <a:hlinkClick r:id="rId7"/>
              </a:rPr>
              <a:t>Wis. Stat. §134.98 </a:t>
            </a:r>
            <a:r>
              <a:rPr lang="en-US" sz="2000" dirty="0"/>
              <a:t>– Data breach notification</a:t>
            </a:r>
          </a:p>
          <a:p>
            <a:pPr lvl="1"/>
            <a:r>
              <a:rPr lang="en-US" sz="2000" dirty="0">
                <a:hlinkClick r:id="rId8"/>
              </a:rPr>
              <a:t>Wis. Stat. §995.50 </a:t>
            </a:r>
            <a:r>
              <a:rPr lang="en-US" sz="2000" dirty="0"/>
              <a:t>- Privacy</a:t>
            </a:r>
          </a:p>
          <a:p>
            <a:r>
              <a:rPr lang="en-US" sz="2000" dirty="0"/>
              <a:t>Federal laws:</a:t>
            </a:r>
          </a:p>
          <a:p>
            <a:pPr lvl="1"/>
            <a:r>
              <a:rPr lang="en-US" sz="2000" dirty="0">
                <a:hlinkClick r:id="rId9"/>
              </a:rPr>
              <a:t>15 U.S.C. § 98 </a:t>
            </a:r>
            <a:r>
              <a:rPr lang="en-US" sz="2000" dirty="0"/>
              <a:t>– Sarbanes-Oxley (SOX)</a:t>
            </a:r>
          </a:p>
          <a:p>
            <a:pPr lvl="1"/>
            <a:r>
              <a:rPr lang="en-US" sz="2000" dirty="0">
                <a:hlinkClick r:id="rId10"/>
              </a:rPr>
              <a:t>15 U.S.C. Sub Ch I </a:t>
            </a:r>
            <a:r>
              <a:rPr lang="en-US" sz="2000" dirty="0"/>
              <a:t>– </a:t>
            </a:r>
            <a:r>
              <a:rPr lang="en-US" sz="2000" dirty="0" err="1"/>
              <a:t>Graam</a:t>
            </a:r>
            <a:r>
              <a:rPr lang="en-US" sz="2000" dirty="0"/>
              <a:t>-Leach-Bliley, GLBA</a:t>
            </a:r>
          </a:p>
          <a:p>
            <a:pPr lvl="1"/>
            <a:r>
              <a:rPr lang="fr-FR" sz="2000" dirty="0">
                <a:hlinkClick r:id="rId11"/>
              </a:rPr>
              <a:t>15 U.S. Code </a:t>
            </a:r>
            <a:r>
              <a:rPr lang="fr-FR" sz="2000" dirty="0" err="1">
                <a:hlinkClick r:id="rId11"/>
              </a:rPr>
              <a:t>Chapter</a:t>
            </a:r>
            <a:r>
              <a:rPr lang="fr-FR" sz="2000" dirty="0">
                <a:hlinkClick r:id="rId11"/>
              </a:rPr>
              <a:t> 91</a:t>
            </a:r>
            <a:r>
              <a:rPr lang="fr-FR" sz="2000" dirty="0"/>
              <a:t> – COPPA</a:t>
            </a:r>
          </a:p>
          <a:p>
            <a:pPr lvl="1"/>
            <a:r>
              <a:rPr lang="en-US" sz="2000" dirty="0">
                <a:hlinkClick r:id="rId12"/>
              </a:rPr>
              <a:t>18 U.S. Code Chapter 119 </a:t>
            </a:r>
            <a:r>
              <a:rPr lang="en-US" sz="2000" dirty="0"/>
              <a:t>- ECPA</a:t>
            </a:r>
          </a:p>
          <a:p>
            <a:pPr lvl="1"/>
            <a:r>
              <a:rPr lang="en-US" sz="2000" dirty="0">
                <a:hlinkClick r:id="rId13"/>
              </a:rPr>
              <a:t>18 U.S. Code Chapter 121</a:t>
            </a:r>
            <a:r>
              <a:rPr lang="en-US" sz="2000" dirty="0"/>
              <a:t> – SCA</a:t>
            </a:r>
          </a:p>
          <a:p>
            <a:r>
              <a:rPr lang="en-US" sz="2000" dirty="0"/>
              <a:t>International laws:</a:t>
            </a:r>
          </a:p>
          <a:p>
            <a:pPr lvl="1"/>
            <a:r>
              <a:rPr lang="en-US" sz="2000" dirty="0">
                <a:hlinkClick r:id="rId14"/>
              </a:rPr>
              <a:t>General Data Protection Regulation (GDPR) </a:t>
            </a:r>
            <a:r>
              <a:rPr lang="en-US" sz="2000" dirty="0"/>
              <a:t>- Regulation (EU) 2016/679 of the European Parliament and of the Council of 27 April 2016</a:t>
            </a:r>
          </a:p>
        </p:txBody>
      </p:sp>
    </p:spTree>
    <p:extLst>
      <p:ext uri="{BB962C8B-B14F-4D97-AF65-F5344CB8AC3E}">
        <p14:creationId xmlns:p14="http://schemas.microsoft.com/office/powerpoint/2010/main" val="58183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D943B-94FD-4429-BD25-842C1503CE3D}"/>
              </a:ext>
            </a:extLst>
          </p:cNvPr>
          <p:cNvSpPr>
            <a:spLocks noGrp="1"/>
          </p:cNvSpPr>
          <p:nvPr>
            <p:ph type="title"/>
          </p:nvPr>
        </p:nvSpPr>
        <p:spPr/>
        <p:txBody>
          <a:bodyPr/>
          <a:lstStyle/>
          <a:p>
            <a:r>
              <a:rPr lang="en-US" dirty="0"/>
              <a:t>Areas of Concern</a:t>
            </a:r>
          </a:p>
        </p:txBody>
      </p:sp>
      <p:graphicFrame>
        <p:nvGraphicFramePr>
          <p:cNvPr id="4" name="Content Placeholder 3">
            <a:extLst>
              <a:ext uri="{FF2B5EF4-FFF2-40B4-BE49-F238E27FC236}">
                <a16:creationId xmlns:a16="http://schemas.microsoft.com/office/drawing/2014/main" id="{40D8FC4D-A6F9-4448-944D-1DD6E8175427}"/>
              </a:ext>
            </a:extLst>
          </p:cNvPr>
          <p:cNvGraphicFramePr>
            <a:graphicFrameLocks noGrp="1"/>
          </p:cNvGraphicFramePr>
          <p:nvPr>
            <p:ph sz="half" idx="1"/>
            <p:extLst>
              <p:ext uri="{D42A27DB-BD31-4B8C-83A1-F6EECF244321}">
                <p14:modId xmlns:p14="http://schemas.microsoft.com/office/powerpoint/2010/main" val="597074738"/>
              </p:ext>
            </p:extLst>
          </p:nvPr>
        </p:nvGraphicFramePr>
        <p:xfrm>
          <a:off x="685801" y="2141538"/>
          <a:ext cx="4360332"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90E4D7A5-C960-426F-9EB4-068F579CA3FC}"/>
              </a:ext>
            </a:extLst>
          </p:cNvPr>
          <p:cNvSpPr>
            <a:spLocks noGrp="1"/>
          </p:cNvSpPr>
          <p:nvPr>
            <p:ph sz="half" idx="2"/>
          </p:nvPr>
        </p:nvSpPr>
        <p:spPr>
          <a:xfrm>
            <a:off x="5046133" y="609600"/>
            <a:ext cx="6460065" cy="5638800"/>
          </a:xfrm>
        </p:spPr>
        <p:txBody>
          <a:bodyPr>
            <a:normAutofit/>
          </a:bodyPr>
          <a:lstStyle/>
          <a:p>
            <a:r>
              <a:rPr lang="en-US" sz="2000" dirty="0"/>
              <a:t>State laws:</a:t>
            </a:r>
          </a:p>
          <a:p>
            <a:pPr lvl="1"/>
            <a:r>
              <a:rPr lang="en-US" sz="2000" dirty="0">
                <a:hlinkClick r:id="rId7"/>
              </a:rPr>
              <a:t>Wis. Stat. §601.465 </a:t>
            </a:r>
            <a:r>
              <a:rPr lang="en-US" sz="2000" dirty="0"/>
              <a:t>– New this month!</a:t>
            </a:r>
          </a:p>
          <a:p>
            <a:r>
              <a:rPr lang="en-US" sz="2000" dirty="0"/>
              <a:t>Federal laws:</a:t>
            </a:r>
          </a:p>
          <a:p>
            <a:pPr lvl="1"/>
            <a:r>
              <a:rPr lang="en-US" sz="2000" dirty="0">
                <a:hlinkClick r:id="rId8"/>
              </a:rPr>
              <a:t>110 US U.S.C. § 1936 </a:t>
            </a:r>
            <a:r>
              <a:rPr lang="en-US" sz="2000" dirty="0"/>
              <a:t>– HIPAA (Healthcare)</a:t>
            </a:r>
          </a:p>
          <a:p>
            <a:pPr lvl="1"/>
            <a:r>
              <a:rPr lang="en-US" sz="2000" dirty="0">
                <a:hlinkClick r:id="rId9"/>
              </a:rPr>
              <a:t>20 U.S.C. § 1232g </a:t>
            </a:r>
            <a:r>
              <a:rPr lang="en-US" sz="2000" dirty="0"/>
              <a:t>– FERPA (Education)</a:t>
            </a:r>
          </a:p>
        </p:txBody>
      </p:sp>
    </p:spTree>
    <p:extLst>
      <p:ext uri="{BB962C8B-B14F-4D97-AF65-F5344CB8AC3E}">
        <p14:creationId xmlns:p14="http://schemas.microsoft.com/office/powerpoint/2010/main" val="2097756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D943B-94FD-4429-BD25-842C1503CE3D}"/>
              </a:ext>
            </a:extLst>
          </p:cNvPr>
          <p:cNvSpPr>
            <a:spLocks noGrp="1"/>
          </p:cNvSpPr>
          <p:nvPr>
            <p:ph type="title"/>
          </p:nvPr>
        </p:nvSpPr>
        <p:spPr/>
        <p:txBody>
          <a:bodyPr/>
          <a:lstStyle/>
          <a:p>
            <a:r>
              <a:rPr lang="en-US" dirty="0"/>
              <a:t>Areas of Concern</a:t>
            </a:r>
          </a:p>
        </p:txBody>
      </p:sp>
      <p:graphicFrame>
        <p:nvGraphicFramePr>
          <p:cNvPr id="4" name="Content Placeholder 3">
            <a:extLst>
              <a:ext uri="{FF2B5EF4-FFF2-40B4-BE49-F238E27FC236}">
                <a16:creationId xmlns:a16="http://schemas.microsoft.com/office/drawing/2014/main" id="{40D8FC4D-A6F9-4448-944D-1DD6E8175427}"/>
              </a:ext>
            </a:extLst>
          </p:cNvPr>
          <p:cNvGraphicFramePr>
            <a:graphicFrameLocks noGrp="1"/>
          </p:cNvGraphicFramePr>
          <p:nvPr>
            <p:ph sz="half" idx="1"/>
            <p:extLst>
              <p:ext uri="{D42A27DB-BD31-4B8C-83A1-F6EECF244321}">
                <p14:modId xmlns:p14="http://schemas.microsoft.com/office/powerpoint/2010/main" val="1701565264"/>
              </p:ext>
            </p:extLst>
          </p:nvPr>
        </p:nvGraphicFramePr>
        <p:xfrm>
          <a:off x="685801" y="2141538"/>
          <a:ext cx="4360332"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90E4D7A5-C960-426F-9EB4-068F579CA3FC}"/>
              </a:ext>
            </a:extLst>
          </p:cNvPr>
          <p:cNvSpPr>
            <a:spLocks noGrp="1"/>
          </p:cNvSpPr>
          <p:nvPr>
            <p:ph sz="half" idx="2"/>
          </p:nvPr>
        </p:nvSpPr>
        <p:spPr>
          <a:xfrm>
            <a:off x="5046133" y="609600"/>
            <a:ext cx="6460065" cy="5638800"/>
          </a:xfrm>
        </p:spPr>
        <p:txBody>
          <a:bodyPr>
            <a:normAutofit/>
          </a:bodyPr>
          <a:lstStyle/>
          <a:p>
            <a:r>
              <a:rPr lang="en-US" sz="2000" dirty="0"/>
              <a:t>Contractual:</a:t>
            </a:r>
          </a:p>
          <a:p>
            <a:pPr lvl="1"/>
            <a:r>
              <a:rPr lang="en-US" sz="2000" dirty="0"/>
              <a:t>PCI</a:t>
            </a:r>
          </a:p>
          <a:p>
            <a:pPr lvl="1"/>
            <a:r>
              <a:rPr lang="en-US" sz="2000" dirty="0"/>
              <a:t>EULA</a:t>
            </a:r>
          </a:p>
          <a:p>
            <a:pPr lvl="1"/>
            <a:r>
              <a:rPr lang="en-US" sz="2000" dirty="0" err="1"/>
              <a:t>ToS</a:t>
            </a:r>
            <a:endParaRPr lang="en-US" sz="2000" dirty="0"/>
          </a:p>
          <a:p>
            <a:pPr lvl="1"/>
            <a:r>
              <a:rPr lang="en-US" sz="2000" dirty="0"/>
              <a:t>SLAs</a:t>
            </a:r>
          </a:p>
          <a:p>
            <a:pPr lvl="1"/>
            <a:r>
              <a:rPr lang="en-US" sz="2000" dirty="0"/>
              <a:t>Licensing</a:t>
            </a:r>
          </a:p>
          <a:p>
            <a:r>
              <a:rPr lang="en-US" sz="2200" dirty="0"/>
              <a:t>Requisite</a:t>
            </a:r>
          </a:p>
          <a:p>
            <a:pPr lvl="1"/>
            <a:r>
              <a:rPr lang="en-US" sz="2000" dirty="0"/>
              <a:t>Defense Federal Acquisition Regulation</a:t>
            </a:r>
          </a:p>
          <a:p>
            <a:pPr lvl="1"/>
            <a:r>
              <a:rPr lang="en-US" sz="2000" dirty="0"/>
              <a:t>Cybersecurity Maturity Model</a:t>
            </a:r>
          </a:p>
          <a:p>
            <a:pPr lvl="1"/>
            <a:r>
              <a:rPr lang="en-US" sz="2000" dirty="0"/>
              <a:t>IoT Cybersecurity Improvement Act 2020</a:t>
            </a:r>
          </a:p>
          <a:p>
            <a:pPr lvl="1"/>
            <a:r>
              <a:rPr lang="en-US" sz="2000" dirty="0"/>
              <a:t>Various FEC / SEC privacy/security rules (enforced by self-regulatory bodies like FINRA)</a:t>
            </a:r>
          </a:p>
        </p:txBody>
      </p:sp>
    </p:spTree>
    <p:extLst>
      <p:ext uri="{BB962C8B-B14F-4D97-AF65-F5344CB8AC3E}">
        <p14:creationId xmlns:p14="http://schemas.microsoft.com/office/powerpoint/2010/main" val="2209862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D943B-94FD-4429-BD25-842C1503CE3D}"/>
              </a:ext>
            </a:extLst>
          </p:cNvPr>
          <p:cNvSpPr>
            <a:spLocks noGrp="1"/>
          </p:cNvSpPr>
          <p:nvPr>
            <p:ph type="title"/>
          </p:nvPr>
        </p:nvSpPr>
        <p:spPr/>
        <p:txBody>
          <a:bodyPr/>
          <a:lstStyle/>
          <a:p>
            <a:r>
              <a:rPr lang="en-US" dirty="0"/>
              <a:t>Areas of Concern</a:t>
            </a:r>
          </a:p>
        </p:txBody>
      </p:sp>
      <p:graphicFrame>
        <p:nvGraphicFramePr>
          <p:cNvPr id="4" name="Content Placeholder 3">
            <a:extLst>
              <a:ext uri="{FF2B5EF4-FFF2-40B4-BE49-F238E27FC236}">
                <a16:creationId xmlns:a16="http://schemas.microsoft.com/office/drawing/2014/main" id="{40D8FC4D-A6F9-4448-944D-1DD6E8175427}"/>
              </a:ext>
            </a:extLst>
          </p:cNvPr>
          <p:cNvGraphicFramePr>
            <a:graphicFrameLocks noGrp="1"/>
          </p:cNvGraphicFramePr>
          <p:nvPr>
            <p:ph sz="half" idx="1"/>
            <p:extLst>
              <p:ext uri="{D42A27DB-BD31-4B8C-83A1-F6EECF244321}">
                <p14:modId xmlns:p14="http://schemas.microsoft.com/office/powerpoint/2010/main" val="3416520473"/>
              </p:ext>
            </p:extLst>
          </p:nvPr>
        </p:nvGraphicFramePr>
        <p:xfrm>
          <a:off x="685801" y="2141538"/>
          <a:ext cx="4360332"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90E4D7A5-C960-426F-9EB4-068F579CA3FC}"/>
              </a:ext>
            </a:extLst>
          </p:cNvPr>
          <p:cNvSpPr>
            <a:spLocks noGrp="1"/>
          </p:cNvSpPr>
          <p:nvPr>
            <p:ph sz="half" idx="2"/>
          </p:nvPr>
        </p:nvSpPr>
        <p:spPr>
          <a:xfrm>
            <a:off x="5046133" y="609600"/>
            <a:ext cx="6460065" cy="5638800"/>
          </a:xfrm>
        </p:spPr>
        <p:txBody>
          <a:bodyPr>
            <a:normAutofit/>
          </a:bodyPr>
          <a:lstStyle/>
          <a:p>
            <a:r>
              <a:rPr lang="en-US" sz="2000" dirty="0"/>
              <a:t>Bureaucratic:</a:t>
            </a:r>
          </a:p>
          <a:p>
            <a:pPr lvl="1"/>
            <a:r>
              <a:rPr lang="en-US" sz="2000" dirty="0"/>
              <a:t>Administrative areas dictate compliance requirements.</a:t>
            </a:r>
          </a:p>
          <a:p>
            <a:pPr lvl="1"/>
            <a:r>
              <a:rPr lang="en-US" sz="2000" dirty="0"/>
              <a:t>Generally, in favor of or reinforcing the administrative functions of the bureaucracy.</a:t>
            </a:r>
          </a:p>
          <a:p>
            <a:pPr lvl="1"/>
            <a:r>
              <a:rPr lang="en-US" sz="2000" dirty="0"/>
              <a:t>Adherence leads to more centralization, smoother operations.</a:t>
            </a:r>
          </a:p>
        </p:txBody>
      </p:sp>
    </p:spTree>
    <p:extLst>
      <p:ext uri="{BB962C8B-B14F-4D97-AF65-F5344CB8AC3E}">
        <p14:creationId xmlns:p14="http://schemas.microsoft.com/office/powerpoint/2010/main" val="4476138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8077</TotalTime>
  <Words>2855</Words>
  <Application>Microsoft Office PowerPoint</Application>
  <PresentationFormat>Widescreen</PresentationFormat>
  <Paragraphs>292</Paragraphs>
  <Slides>39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Consolas</vt:lpstr>
      <vt:lpstr>Wingdings</vt:lpstr>
      <vt:lpstr>Celestial</vt:lpstr>
      <vt:lpstr>Compliance</vt:lpstr>
      <vt:lpstr>PowerPoint Presentation</vt:lpstr>
      <vt:lpstr>PowerPoint Presentation</vt:lpstr>
      <vt:lpstr>Types of Data</vt:lpstr>
      <vt:lpstr>Areas of Concern</vt:lpstr>
      <vt:lpstr>Areas of Concern</vt:lpstr>
      <vt:lpstr>Areas of Concern</vt:lpstr>
      <vt:lpstr>Areas of Concern</vt:lpstr>
      <vt:lpstr>Areas of Concern</vt:lpstr>
      <vt:lpstr>Areas of Concern</vt:lpstr>
      <vt:lpstr>Risks: Probability and Impact</vt:lpstr>
      <vt:lpstr>Risk Assessment: Target Breach</vt:lpstr>
      <vt:lpstr>Risk Assessment: Target Breach</vt:lpstr>
      <vt:lpstr>Risk Assessment: Target Breach</vt:lpstr>
      <vt:lpstr>Risk Assessment: Target Breach</vt:lpstr>
      <vt:lpstr>Risks</vt:lpstr>
      <vt:lpstr>Pros and Cons of Compliance</vt:lpstr>
      <vt:lpstr>Types of Data - PII</vt:lpstr>
      <vt:lpstr>Types of Data - PII</vt:lpstr>
      <vt:lpstr>PowerPoint Presentation</vt:lpstr>
      <vt:lpstr>Types of data - PCI</vt:lpstr>
      <vt:lpstr>Types of Data - PCI</vt:lpstr>
      <vt:lpstr>Types of Data - FERPA</vt:lpstr>
      <vt:lpstr>Types of Data - FERPA</vt:lpstr>
      <vt:lpstr>Types of Data - FERPA</vt:lpstr>
      <vt:lpstr>Types of Data - GDPR</vt:lpstr>
      <vt:lpstr>Types of Data - HIPAA</vt:lpstr>
      <vt:lpstr>Anonymized data</vt:lpstr>
      <vt:lpstr>Copyright </vt:lpstr>
      <vt:lpstr>Copyright </vt:lpstr>
      <vt:lpstr>Run DMCA</vt:lpstr>
      <vt:lpstr>Any port in a storm</vt:lpstr>
      <vt:lpstr>Run DMCA</vt:lpstr>
      <vt:lpstr>Speaking of Section 230</vt:lpstr>
      <vt:lpstr>Section 230? Story time</vt:lpstr>
      <vt:lpstr>But wait… doesn’t that mean…?</vt:lpstr>
      <vt:lpstr>The Communications Decency Act</vt:lpstr>
      <vt:lpstr>Since 1996…</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Compliance and Security Frameworks</dc:title>
  <dc:creator>Chad Johnson</dc:creator>
  <cp:lastModifiedBy>Johnson, Chad</cp:lastModifiedBy>
  <cp:revision>14</cp:revision>
  <dcterms:created xsi:type="dcterms:W3CDTF">2020-03-31T15:51:27Z</dcterms:created>
  <dcterms:modified xsi:type="dcterms:W3CDTF">2021-11-10T18:56:33Z</dcterms:modified>
</cp:coreProperties>
</file>