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9" r:id="rId4"/>
    <p:sldId id="258" r:id="rId5"/>
    <p:sldId id="260" r:id="rId6"/>
    <p:sldId id="261" r:id="rId7"/>
    <p:sldId id="262" r:id="rId8"/>
    <p:sldId id="263" r:id="rId9"/>
    <p:sldId id="264" r:id="rId10"/>
    <p:sldId id="265" r:id="rId11"/>
    <p:sldId id="268" r:id="rId12"/>
    <p:sldId id="267" r:id="rId13"/>
    <p:sldId id="269" r:id="rId14"/>
    <p:sldId id="270" r:id="rId15"/>
    <p:sldId id="272" r:id="rId16"/>
    <p:sldId id="271"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5CF082-5891-466E-8610-1E42B515E5CA}">
          <p14:sldIdLst>
            <p14:sldId id="256"/>
            <p14:sldId id="257"/>
            <p14:sldId id="259"/>
            <p14:sldId id="258"/>
            <p14:sldId id="260"/>
            <p14:sldId id="261"/>
            <p14:sldId id="262"/>
            <p14:sldId id="263"/>
            <p14:sldId id="264"/>
            <p14:sldId id="265"/>
            <p14:sldId id="268"/>
            <p14:sldId id="267"/>
            <p14:sldId id="269"/>
            <p14:sldId id="270"/>
            <p14:sldId id="272"/>
            <p14:sldId id="271"/>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E3E624-CA2E-42A3-A35E-6BA89A79839C}" v="439" dt="2021-12-09T17:43:40.2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0" autoAdjust="0"/>
    <p:restoredTop sz="94660"/>
  </p:normalViewPr>
  <p:slideViewPr>
    <p:cSldViewPr snapToGrid="0">
      <p:cViewPr varScale="1">
        <p:scale>
          <a:sx n="72" d="100"/>
          <a:sy n="72" d="100"/>
        </p:scale>
        <p:origin x="78" y="3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DC1B32AF-9495-44D7-9879-F404CF4E1064}"/>
    <pc:docChg chg="undo custSel addSld delSld modSld sldOrd">
      <pc:chgData name="Johnson, Chad" userId="29e26967-ee32-4210-a1e6-19e5305e9c5f" providerId="ADAL" clId="{DC1B32AF-9495-44D7-9879-F404CF4E1064}" dt="2020-02-12T20:05:57.566" v="7399" actId="478"/>
      <pc:docMkLst>
        <pc:docMk/>
      </pc:docMkLst>
      <pc:sldChg chg="addSp delSp modSp mod">
        <pc:chgData name="Johnson, Chad" userId="29e26967-ee32-4210-a1e6-19e5305e9c5f" providerId="ADAL" clId="{DC1B32AF-9495-44D7-9879-F404CF4E1064}" dt="2020-02-12T14:30:48.710" v="98" actId="14100"/>
        <pc:sldMkLst>
          <pc:docMk/>
          <pc:sldMk cId="2762506819" sldId="256"/>
        </pc:sldMkLst>
        <pc:spChg chg="mod">
          <ac:chgData name="Johnson, Chad" userId="29e26967-ee32-4210-a1e6-19e5305e9c5f" providerId="ADAL" clId="{DC1B32AF-9495-44D7-9879-F404CF4E1064}" dt="2020-02-12T14:30:48.710" v="98" actId="14100"/>
          <ac:spMkLst>
            <pc:docMk/>
            <pc:sldMk cId="2762506819" sldId="256"/>
            <ac:spMk id="2" creationId="{D159C024-82D3-43B7-8864-1EB020588252}"/>
          </ac:spMkLst>
        </pc:spChg>
        <pc:spChg chg="del">
          <ac:chgData name="Johnson, Chad" userId="29e26967-ee32-4210-a1e6-19e5305e9c5f" providerId="ADAL" clId="{DC1B32AF-9495-44D7-9879-F404CF4E1064}" dt="2020-02-12T14:29:14.397" v="2" actId="478"/>
          <ac:spMkLst>
            <pc:docMk/>
            <pc:sldMk cId="2762506819" sldId="256"/>
            <ac:spMk id="4" creationId="{8614A72B-9C17-4048-B85B-45CC0EFE8F3B}"/>
          </ac:spMkLst>
        </pc:spChg>
        <pc:picChg chg="del">
          <ac:chgData name="Johnson, Chad" userId="29e26967-ee32-4210-a1e6-19e5305e9c5f" providerId="ADAL" clId="{DC1B32AF-9495-44D7-9879-F404CF4E1064}" dt="2020-02-12T14:29:11.125" v="1" actId="478"/>
          <ac:picMkLst>
            <pc:docMk/>
            <pc:sldMk cId="2762506819" sldId="256"/>
            <ac:picMk id="3" creationId="{56C1BDFA-D750-4812-BDDA-F72B5999F6EF}"/>
          </ac:picMkLst>
        </pc:picChg>
        <pc:picChg chg="add mod">
          <ac:chgData name="Johnson, Chad" userId="29e26967-ee32-4210-a1e6-19e5305e9c5f" providerId="ADAL" clId="{DC1B32AF-9495-44D7-9879-F404CF4E1064}" dt="2020-02-12T14:30:42.870" v="97"/>
          <ac:picMkLst>
            <pc:docMk/>
            <pc:sldMk cId="2762506819" sldId="256"/>
            <ac:picMk id="1026" creationId="{B1688F87-AC5C-4D0C-A144-035EBEEEA758}"/>
          </ac:picMkLst>
        </pc:picChg>
      </pc:sldChg>
      <pc:sldChg chg="del">
        <pc:chgData name="Johnson, Chad" userId="29e26967-ee32-4210-a1e6-19e5305e9c5f" providerId="ADAL" clId="{DC1B32AF-9495-44D7-9879-F404CF4E1064}" dt="2020-02-12T14:29:08.395" v="0" actId="2696"/>
        <pc:sldMkLst>
          <pc:docMk/>
          <pc:sldMk cId="469444427" sldId="257"/>
        </pc:sldMkLst>
      </pc:sldChg>
      <pc:sldChg chg="addSp delSp modSp add mod">
        <pc:chgData name="Johnson, Chad" userId="29e26967-ee32-4210-a1e6-19e5305e9c5f" providerId="ADAL" clId="{DC1B32AF-9495-44D7-9879-F404CF4E1064}" dt="2020-02-12T14:53:32.185" v="529" actId="14100"/>
        <pc:sldMkLst>
          <pc:docMk/>
          <pc:sldMk cId="1520653543" sldId="257"/>
        </pc:sldMkLst>
        <pc:spChg chg="mod">
          <ac:chgData name="Johnson, Chad" userId="29e26967-ee32-4210-a1e6-19e5305e9c5f" providerId="ADAL" clId="{DC1B32AF-9495-44D7-9879-F404CF4E1064}" dt="2020-02-12T14:45:44.578" v="124" actId="20577"/>
          <ac:spMkLst>
            <pc:docMk/>
            <pc:sldMk cId="1520653543" sldId="257"/>
            <ac:spMk id="2" creationId="{8C98360E-8190-4BC6-9FC2-11139E542192}"/>
          </ac:spMkLst>
        </pc:spChg>
        <pc:spChg chg="mod">
          <ac:chgData name="Johnson, Chad" userId="29e26967-ee32-4210-a1e6-19e5305e9c5f" providerId="ADAL" clId="{DC1B32AF-9495-44D7-9879-F404CF4E1064}" dt="2020-02-12T14:53:32.185" v="529" actId="14100"/>
          <ac:spMkLst>
            <pc:docMk/>
            <pc:sldMk cId="1520653543" sldId="257"/>
            <ac:spMk id="3" creationId="{6726F960-BE1D-4903-BC72-7F73961FDB5B}"/>
          </ac:spMkLst>
        </pc:spChg>
        <pc:picChg chg="add del">
          <ac:chgData name="Johnson, Chad" userId="29e26967-ee32-4210-a1e6-19e5305e9c5f" providerId="ADAL" clId="{DC1B32AF-9495-44D7-9879-F404CF4E1064}" dt="2020-02-12T14:51:40.296" v="288"/>
          <ac:picMkLst>
            <pc:docMk/>
            <pc:sldMk cId="1520653543" sldId="257"/>
            <ac:picMk id="2050" creationId="{AB818670-A78D-4121-B01D-A38915D6DB54}"/>
          </ac:picMkLst>
        </pc:picChg>
      </pc:sldChg>
      <pc:sldChg chg="addSp delSp modSp add mod">
        <pc:chgData name="Johnson, Chad" userId="29e26967-ee32-4210-a1e6-19e5305e9c5f" providerId="ADAL" clId="{DC1B32AF-9495-44D7-9879-F404CF4E1064}" dt="2020-02-12T14:52:04.464" v="295" actId="1076"/>
        <pc:sldMkLst>
          <pc:docMk/>
          <pc:sldMk cId="2141357888" sldId="258"/>
        </pc:sldMkLst>
        <pc:spChg chg="del">
          <ac:chgData name="Johnson, Chad" userId="29e26967-ee32-4210-a1e6-19e5305e9c5f" providerId="ADAL" clId="{DC1B32AF-9495-44D7-9879-F404CF4E1064}" dt="2020-02-12T14:51:45.410" v="290" actId="478"/>
          <ac:spMkLst>
            <pc:docMk/>
            <pc:sldMk cId="2141357888" sldId="258"/>
            <ac:spMk id="2" creationId="{CAF97652-9293-419D-A321-96458FC971EF}"/>
          </ac:spMkLst>
        </pc:spChg>
        <pc:spChg chg="del">
          <ac:chgData name="Johnson, Chad" userId="29e26967-ee32-4210-a1e6-19e5305e9c5f" providerId="ADAL" clId="{DC1B32AF-9495-44D7-9879-F404CF4E1064}" dt="2020-02-12T14:51:42.819" v="289"/>
          <ac:spMkLst>
            <pc:docMk/>
            <pc:sldMk cId="2141357888" sldId="258"/>
            <ac:spMk id="3" creationId="{E2A5805B-6FEE-4499-BE57-FEF625B26900}"/>
          </ac:spMkLst>
        </pc:spChg>
        <pc:picChg chg="add mod">
          <ac:chgData name="Johnson, Chad" userId="29e26967-ee32-4210-a1e6-19e5305e9c5f" providerId="ADAL" clId="{DC1B32AF-9495-44D7-9879-F404CF4E1064}" dt="2020-02-12T14:52:04.464" v="295" actId="1076"/>
          <ac:picMkLst>
            <pc:docMk/>
            <pc:sldMk cId="2141357888" sldId="258"/>
            <ac:picMk id="4" creationId="{A56427B3-1417-4E7A-AF8E-EB1415F6F779}"/>
          </ac:picMkLst>
        </pc:picChg>
      </pc:sldChg>
      <pc:sldChg chg="del">
        <pc:chgData name="Johnson, Chad" userId="29e26967-ee32-4210-a1e6-19e5305e9c5f" providerId="ADAL" clId="{DC1B32AF-9495-44D7-9879-F404CF4E1064}" dt="2020-02-12T14:29:08.395" v="0" actId="2696"/>
        <pc:sldMkLst>
          <pc:docMk/>
          <pc:sldMk cId="3642890949" sldId="258"/>
        </pc:sldMkLst>
      </pc:sldChg>
      <pc:sldChg chg="addSp modSp add mod ord">
        <pc:chgData name="Johnson, Chad" userId="29e26967-ee32-4210-a1e6-19e5305e9c5f" providerId="ADAL" clId="{DC1B32AF-9495-44D7-9879-F404CF4E1064}" dt="2020-02-12T18:19:20.419" v="5055"/>
        <pc:sldMkLst>
          <pc:docMk/>
          <pc:sldMk cId="620839656" sldId="259"/>
        </pc:sldMkLst>
        <pc:spChg chg="mod">
          <ac:chgData name="Johnson, Chad" userId="29e26967-ee32-4210-a1e6-19e5305e9c5f" providerId="ADAL" clId="{DC1B32AF-9495-44D7-9879-F404CF4E1064}" dt="2020-02-12T14:54:37.138" v="544" actId="20577"/>
          <ac:spMkLst>
            <pc:docMk/>
            <pc:sldMk cId="620839656" sldId="259"/>
            <ac:spMk id="2" creationId="{08B73F68-546A-457D-B84F-CC660C2C8F08}"/>
          </ac:spMkLst>
        </pc:spChg>
        <pc:spChg chg="mod">
          <ac:chgData name="Johnson, Chad" userId="29e26967-ee32-4210-a1e6-19e5305e9c5f" providerId="ADAL" clId="{DC1B32AF-9495-44D7-9879-F404CF4E1064}" dt="2020-02-12T16:23:18.435" v="4004" actId="255"/>
          <ac:spMkLst>
            <pc:docMk/>
            <pc:sldMk cId="620839656" sldId="259"/>
            <ac:spMk id="3" creationId="{C45AD881-BB53-4812-BCF8-A78FBD36E344}"/>
          </ac:spMkLst>
        </pc:spChg>
        <pc:picChg chg="add mod">
          <ac:chgData name="Johnson, Chad" userId="29e26967-ee32-4210-a1e6-19e5305e9c5f" providerId="ADAL" clId="{DC1B32AF-9495-44D7-9879-F404CF4E1064}" dt="2020-02-12T16:26:44.913" v="4014" actId="1076"/>
          <ac:picMkLst>
            <pc:docMk/>
            <pc:sldMk cId="620839656" sldId="259"/>
            <ac:picMk id="11266" creationId="{59D5ECCC-6AE3-44C6-8C2B-4B5FB9A1B767}"/>
          </ac:picMkLst>
        </pc:picChg>
        <pc:picChg chg="add mod">
          <ac:chgData name="Johnson, Chad" userId="29e26967-ee32-4210-a1e6-19e5305e9c5f" providerId="ADAL" clId="{DC1B32AF-9495-44D7-9879-F404CF4E1064}" dt="2020-02-12T16:26:53.983" v="4016" actId="1076"/>
          <ac:picMkLst>
            <pc:docMk/>
            <pc:sldMk cId="620839656" sldId="259"/>
            <ac:picMk id="11268" creationId="{DE7AA939-123C-4FFD-A862-6674533421E0}"/>
          </ac:picMkLst>
        </pc:picChg>
      </pc:sldChg>
      <pc:sldChg chg="del">
        <pc:chgData name="Johnson, Chad" userId="29e26967-ee32-4210-a1e6-19e5305e9c5f" providerId="ADAL" clId="{DC1B32AF-9495-44D7-9879-F404CF4E1064}" dt="2020-02-12T14:29:08.395" v="0" actId="2696"/>
        <pc:sldMkLst>
          <pc:docMk/>
          <pc:sldMk cId="3086079424" sldId="259"/>
        </pc:sldMkLst>
      </pc:sldChg>
      <pc:sldChg chg="del">
        <pc:chgData name="Johnson, Chad" userId="29e26967-ee32-4210-a1e6-19e5305e9c5f" providerId="ADAL" clId="{DC1B32AF-9495-44D7-9879-F404CF4E1064}" dt="2020-02-12T14:29:08.395" v="0" actId="2696"/>
        <pc:sldMkLst>
          <pc:docMk/>
          <pc:sldMk cId="282566988" sldId="260"/>
        </pc:sldMkLst>
      </pc:sldChg>
      <pc:sldChg chg="modSp add mod">
        <pc:chgData name="Johnson, Chad" userId="29e26967-ee32-4210-a1e6-19e5305e9c5f" providerId="ADAL" clId="{DC1B32AF-9495-44D7-9879-F404CF4E1064}" dt="2020-02-12T15:02:43.404" v="1901" actId="255"/>
        <pc:sldMkLst>
          <pc:docMk/>
          <pc:sldMk cId="1260143740" sldId="260"/>
        </pc:sldMkLst>
        <pc:spChg chg="mod">
          <ac:chgData name="Johnson, Chad" userId="29e26967-ee32-4210-a1e6-19e5305e9c5f" providerId="ADAL" clId="{DC1B32AF-9495-44D7-9879-F404CF4E1064}" dt="2020-02-12T14:57:29.092" v="989" actId="20577"/>
          <ac:spMkLst>
            <pc:docMk/>
            <pc:sldMk cId="1260143740" sldId="260"/>
            <ac:spMk id="2" creationId="{AA0B77D6-5884-4EDD-8C69-2A4D6E47C2E4}"/>
          </ac:spMkLst>
        </pc:spChg>
        <pc:spChg chg="mod">
          <ac:chgData name="Johnson, Chad" userId="29e26967-ee32-4210-a1e6-19e5305e9c5f" providerId="ADAL" clId="{DC1B32AF-9495-44D7-9879-F404CF4E1064}" dt="2020-02-12T15:02:43.404" v="1901" actId="255"/>
          <ac:spMkLst>
            <pc:docMk/>
            <pc:sldMk cId="1260143740" sldId="260"/>
            <ac:spMk id="3" creationId="{EC3DBE8B-3855-4FB3-95C9-7C5A656B7FB9}"/>
          </ac:spMkLst>
        </pc:spChg>
      </pc:sldChg>
      <pc:sldChg chg="addSp delSp modSp add mod">
        <pc:chgData name="Johnson, Chad" userId="29e26967-ee32-4210-a1e6-19e5305e9c5f" providerId="ADAL" clId="{DC1B32AF-9495-44D7-9879-F404CF4E1064}" dt="2020-02-12T15:07:32.703" v="1953" actId="1076"/>
        <pc:sldMkLst>
          <pc:docMk/>
          <pc:sldMk cId="1415096435" sldId="261"/>
        </pc:sldMkLst>
        <pc:spChg chg="del">
          <ac:chgData name="Johnson, Chad" userId="29e26967-ee32-4210-a1e6-19e5305e9c5f" providerId="ADAL" clId="{DC1B32AF-9495-44D7-9879-F404CF4E1064}" dt="2020-02-12T15:04:16.370" v="1903"/>
          <ac:spMkLst>
            <pc:docMk/>
            <pc:sldMk cId="1415096435" sldId="261"/>
            <ac:spMk id="2" creationId="{E89EED5B-A36A-4DB2-BF6D-822605C578A9}"/>
          </ac:spMkLst>
        </pc:spChg>
        <pc:spChg chg="del">
          <ac:chgData name="Johnson, Chad" userId="29e26967-ee32-4210-a1e6-19e5305e9c5f" providerId="ADAL" clId="{DC1B32AF-9495-44D7-9879-F404CF4E1064}" dt="2020-02-12T15:04:16.370" v="1903"/>
          <ac:spMkLst>
            <pc:docMk/>
            <pc:sldMk cId="1415096435" sldId="261"/>
            <ac:spMk id="3" creationId="{6C336576-7457-4B0B-B377-7506EFBCF95F}"/>
          </ac:spMkLst>
        </pc:spChg>
        <pc:spChg chg="add mod">
          <ac:chgData name="Johnson, Chad" userId="29e26967-ee32-4210-a1e6-19e5305e9c5f" providerId="ADAL" clId="{DC1B32AF-9495-44D7-9879-F404CF4E1064}" dt="2020-02-12T15:07:20.688" v="1948" actId="14100"/>
          <ac:spMkLst>
            <pc:docMk/>
            <pc:sldMk cId="1415096435" sldId="261"/>
            <ac:spMk id="4" creationId="{37E27A8E-E1E2-4DA8-9517-1D8F18DCF0B4}"/>
          </ac:spMkLst>
        </pc:spChg>
        <pc:spChg chg="add del mod ord">
          <ac:chgData name="Johnson, Chad" userId="29e26967-ee32-4210-a1e6-19e5305e9c5f" providerId="ADAL" clId="{DC1B32AF-9495-44D7-9879-F404CF4E1064}" dt="2020-02-12T15:06:47.880" v="1942"/>
          <ac:spMkLst>
            <pc:docMk/>
            <pc:sldMk cId="1415096435" sldId="261"/>
            <ac:spMk id="5" creationId="{DDEBAEE5-67D3-4096-9728-01A71B495C67}"/>
          </ac:spMkLst>
        </pc:spChg>
        <pc:picChg chg="add mod">
          <ac:chgData name="Johnson, Chad" userId="29e26967-ee32-4210-a1e6-19e5305e9c5f" providerId="ADAL" clId="{DC1B32AF-9495-44D7-9879-F404CF4E1064}" dt="2020-02-12T15:07:32.703" v="1953" actId="1076"/>
          <ac:picMkLst>
            <pc:docMk/>
            <pc:sldMk cId="1415096435" sldId="261"/>
            <ac:picMk id="8" creationId="{740B0D2E-DEA1-4D17-A636-4C26895F12C4}"/>
          </ac:picMkLst>
        </pc:picChg>
        <pc:picChg chg="add del mod">
          <ac:chgData name="Johnson, Chad" userId="29e26967-ee32-4210-a1e6-19e5305e9c5f" providerId="ADAL" clId="{DC1B32AF-9495-44D7-9879-F404CF4E1064}" dt="2020-02-12T15:06:46.396" v="1941"/>
          <ac:picMkLst>
            <pc:docMk/>
            <pc:sldMk cId="1415096435" sldId="261"/>
            <ac:picMk id="3074" creationId="{5364B669-CA1A-46B3-B3D4-C87347257512}"/>
          </ac:picMkLst>
        </pc:picChg>
        <pc:picChg chg="add del mod">
          <ac:chgData name="Johnson, Chad" userId="29e26967-ee32-4210-a1e6-19e5305e9c5f" providerId="ADAL" clId="{DC1B32AF-9495-44D7-9879-F404CF4E1064}" dt="2020-02-12T15:06:56.832" v="1945" actId="478"/>
          <ac:picMkLst>
            <pc:docMk/>
            <pc:sldMk cId="1415096435" sldId="261"/>
            <ac:picMk id="3076" creationId="{703317A0-AF8D-4EFB-92DC-611C71506C62}"/>
          </ac:picMkLst>
        </pc:picChg>
      </pc:sldChg>
      <pc:sldChg chg="del">
        <pc:chgData name="Johnson, Chad" userId="29e26967-ee32-4210-a1e6-19e5305e9c5f" providerId="ADAL" clId="{DC1B32AF-9495-44D7-9879-F404CF4E1064}" dt="2020-02-12T14:29:08.395" v="0" actId="2696"/>
        <pc:sldMkLst>
          <pc:docMk/>
          <pc:sldMk cId="1363516955" sldId="262"/>
        </pc:sldMkLst>
      </pc:sldChg>
      <pc:sldChg chg="addSp delSp modSp add mod">
        <pc:chgData name="Johnson, Chad" userId="29e26967-ee32-4210-a1e6-19e5305e9c5f" providerId="ADAL" clId="{DC1B32AF-9495-44D7-9879-F404CF4E1064}" dt="2020-02-12T16:00:06.626" v="3547" actId="20577"/>
        <pc:sldMkLst>
          <pc:docMk/>
          <pc:sldMk cId="1641419818" sldId="262"/>
        </pc:sldMkLst>
        <pc:spChg chg="add mod">
          <ac:chgData name="Johnson, Chad" userId="29e26967-ee32-4210-a1e6-19e5305e9c5f" providerId="ADAL" clId="{DC1B32AF-9495-44D7-9879-F404CF4E1064}" dt="2020-02-12T15:19:42.782" v="2027" actId="14100"/>
          <ac:spMkLst>
            <pc:docMk/>
            <pc:sldMk cId="1641419818" sldId="262"/>
            <ac:spMk id="2" creationId="{A7F27B7D-CC8C-461F-B332-F39BC0B48834}"/>
          </ac:spMkLst>
        </pc:spChg>
        <pc:spChg chg="add del mod ord">
          <ac:chgData name="Johnson, Chad" userId="29e26967-ee32-4210-a1e6-19e5305e9c5f" providerId="ADAL" clId="{DC1B32AF-9495-44D7-9879-F404CF4E1064}" dt="2020-02-12T15:19:23.172" v="2001"/>
          <ac:spMkLst>
            <pc:docMk/>
            <pc:sldMk cId="1641419818" sldId="262"/>
            <ac:spMk id="3" creationId="{26501C6D-F580-4BB1-BD6E-F953A68EAE80}"/>
          </ac:spMkLst>
        </pc:spChg>
        <pc:spChg chg="add mod">
          <ac:chgData name="Johnson, Chad" userId="29e26967-ee32-4210-a1e6-19e5305e9c5f" providerId="ADAL" clId="{DC1B32AF-9495-44D7-9879-F404CF4E1064}" dt="2020-02-12T16:00:06.626" v="3547" actId="20577"/>
          <ac:spMkLst>
            <pc:docMk/>
            <pc:sldMk cId="1641419818" sldId="262"/>
            <ac:spMk id="4" creationId="{0D85E9EB-6C2A-44B9-B7C1-349E2B19B090}"/>
          </ac:spMkLst>
        </pc:spChg>
        <pc:picChg chg="add del mod">
          <ac:chgData name="Johnson, Chad" userId="29e26967-ee32-4210-a1e6-19e5305e9c5f" providerId="ADAL" clId="{DC1B32AF-9495-44D7-9879-F404CF4E1064}" dt="2020-02-12T15:19:58.629" v="2029"/>
          <ac:picMkLst>
            <pc:docMk/>
            <pc:sldMk cId="1641419818" sldId="262"/>
            <ac:picMk id="6" creationId="{5B41641A-52BB-4714-A598-4F73F475ECEB}"/>
          </ac:picMkLst>
        </pc:picChg>
        <pc:picChg chg="add mod">
          <ac:chgData name="Johnson, Chad" userId="29e26967-ee32-4210-a1e6-19e5305e9c5f" providerId="ADAL" clId="{DC1B32AF-9495-44D7-9879-F404CF4E1064}" dt="2020-02-12T15:20:06.537" v="2032" actId="1076"/>
          <ac:picMkLst>
            <pc:docMk/>
            <pc:sldMk cId="1641419818" sldId="262"/>
            <ac:picMk id="8" creationId="{67B94F85-3C0A-4E94-9992-382634514499}"/>
          </ac:picMkLst>
        </pc:picChg>
        <pc:picChg chg="del">
          <ac:chgData name="Johnson, Chad" userId="29e26967-ee32-4210-a1e6-19e5305e9c5f" providerId="ADAL" clId="{DC1B32AF-9495-44D7-9879-F404CF4E1064}" dt="2020-02-12T15:18:55.252" v="1954" actId="478"/>
          <ac:picMkLst>
            <pc:docMk/>
            <pc:sldMk cId="1641419818" sldId="262"/>
            <ac:picMk id="3074" creationId="{5364B669-CA1A-46B3-B3D4-C87347257512}"/>
          </ac:picMkLst>
        </pc:picChg>
        <pc:picChg chg="del">
          <ac:chgData name="Johnson, Chad" userId="29e26967-ee32-4210-a1e6-19e5305e9c5f" providerId="ADAL" clId="{DC1B32AF-9495-44D7-9879-F404CF4E1064}" dt="2020-02-12T15:19:21.935" v="2000"/>
          <ac:picMkLst>
            <pc:docMk/>
            <pc:sldMk cId="1641419818" sldId="262"/>
            <ac:picMk id="3076" creationId="{703317A0-AF8D-4EFB-92DC-611C71506C62}"/>
          </ac:picMkLst>
        </pc:picChg>
      </pc:sldChg>
      <pc:sldChg chg="del">
        <pc:chgData name="Johnson, Chad" userId="29e26967-ee32-4210-a1e6-19e5305e9c5f" providerId="ADAL" clId="{DC1B32AF-9495-44D7-9879-F404CF4E1064}" dt="2020-02-12T14:29:08.395" v="0" actId="2696"/>
        <pc:sldMkLst>
          <pc:docMk/>
          <pc:sldMk cId="1487558496" sldId="263"/>
        </pc:sldMkLst>
      </pc:sldChg>
      <pc:sldChg chg="modSp add mod ord">
        <pc:chgData name="Johnson, Chad" userId="29e26967-ee32-4210-a1e6-19e5305e9c5f" providerId="ADAL" clId="{DC1B32AF-9495-44D7-9879-F404CF4E1064}" dt="2020-02-12T15:48:07.589" v="3291" actId="20577"/>
        <pc:sldMkLst>
          <pc:docMk/>
          <pc:sldMk cId="4088045063" sldId="263"/>
        </pc:sldMkLst>
        <pc:spChg chg="mod">
          <ac:chgData name="Johnson, Chad" userId="29e26967-ee32-4210-a1e6-19e5305e9c5f" providerId="ADAL" clId="{DC1B32AF-9495-44D7-9879-F404CF4E1064}" dt="2020-02-12T15:48:07.589" v="3291" actId="20577"/>
          <ac:spMkLst>
            <pc:docMk/>
            <pc:sldMk cId="4088045063" sldId="263"/>
            <ac:spMk id="4" creationId="{0D85E9EB-6C2A-44B9-B7C1-349E2B19B090}"/>
          </ac:spMkLst>
        </pc:spChg>
      </pc:sldChg>
      <pc:sldChg chg="del">
        <pc:chgData name="Johnson, Chad" userId="29e26967-ee32-4210-a1e6-19e5305e9c5f" providerId="ADAL" clId="{DC1B32AF-9495-44D7-9879-F404CF4E1064}" dt="2020-02-12T14:29:08.395" v="0" actId="2696"/>
        <pc:sldMkLst>
          <pc:docMk/>
          <pc:sldMk cId="1516282553" sldId="264"/>
        </pc:sldMkLst>
      </pc:sldChg>
      <pc:sldChg chg="addSp delSp modSp add mod">
        <pc:chgData name="Johnson, Chad" userId="29e26967-ee32-4210-a1e6-19e5305e9c5f" providerId="ADAL" clId="{DC1B32AF-9495-44D7-9879-F404CF4E1064}" dt="2020-02-12T15:43:49.112" v="3006" actId="1076"/>
        <pc:sldMkLst>
          <pc:docMk/>
          <pc:sldMk cId="3844843056" sldId="264"/>
        </pc:sldMkLst>
        <pc:spChg chg="del">
          <ac:chgData name="Johnson, Chad" userId="29e26967-ee32-4210-a1e6-19e5305e9c5f" providerId="ADAL" clId="{DC1B32AF-9495-44D7-9879-F404CF4E1064}" dt="2020-02-12T15:43:38.004" v="3003" actId="478"/>
          <ac:spMkLst>
            <pc:docMk/>
            <pc:sldMk cId="3844843056" sldId="264"/>
            <ac:spMk id="2" creationId="{72DE0B4F-A7FC-4F89-87A9-86A6602F833B}"/>
          </ac:spMkLst>
        </pc:spChg>
        <pc:spChg chg="del">
          <ac:chgData name="Johnson, Chad" userId="29e26967-ee32-4210-a1e6-19e5305e9c5f" providerId="ADAL" clId="{DC1B32AF-9495-44D7-9879-F404CF4E1064}" dt="2020-02-12T15:43:30.131" v="3002"/>
          <ac:spMkLst>
            <pc:docMk/>
            <pc:sldMk cId="3844843056" sldId="264"/>
            <ac:spMk id="3" creationId="{85B81732-A21A-4835-92C6-A377E7C2CDE4}"/>
          </ac:spMkLst>
        </pc:spChg>
        <pc:picChg chg="add mod">
          <ac:chgData name="Johnson, Chad" userId="29e26967-ee32-4210-a1e6-19e5305e9c5f" providerId="ADAL" clId="{DC1B32AF-9495-44D7-9879-F404CF4E1064}" dt="2020-02-12T15:43:49.112" v="3006" actId="1076"/>
          <ac:picMkLst>
            <pc:docMk/>
            <pc:sldMk cId="3844843056" sldId="264"/>
            <ac:picMk id="5122" creationId="{63ACE1E7-B0F1-468B-8595-0F7CEC123926}"/>
          </ac:picMkLst>
        </pc:picChg>
      </pc:sldChg>
      <pc:sldChg chg="modSp add mod ord">
        <pc:chgData name="Johnson, Chad" userId="29e26967-ee32-4210-a1e6-19e5305e9c5f" providerId="ADAL" clId="{DC1B32AF-9495-44D7-9879-F404CF4E1064}" dt="2020-02-12T15:48:32.465" v="3295"/>
        <pc:sldMkLst>
          <pc:docMk/>
          <pc:sldMk cId="465376696" sldId="265"/>
        </pc:sldMkLst>
        <pc:spChg chg="mod">
          <ac:chgData name="Johnson, Chad" userId="29e26967-ee32-4210-a1e6-19e5305e9c5f" providerId="ADAL" clId="{DC1B32AF-9495-44D7-9879-F404CF4E1064}" dt="2020-02-12T15:48:17.646" v="3293" actId="20577"/>
          <ac:spMkLst>
            <pc:docMk/>
            <pc:sldMk cId="465376696" sldId="265"/>
            <ac:spMk id="4" creationId="{0D85E9EB-6C2A-44B9-B7C1-349E2B19B090}"/>
          </ac:spMkLst>
        </pc:spChg>
      </pc:sldChg>
      <pc:sldChg chg="del">
        <pc:chgData name="Johnson, Chad" userId="29e26967-ee32-4210-a1e6-19e5305e9c5f" providerId="ADAL" clId="{DC1B32AF-9495-44D7-9879-F404CF4E1064}" dt="2020-02-12T14:29:08.395" v="0" actId="2696"/>
        <pc:sldMkLst>
          <pc:docMk/>
          <pc:sldMk cId="4068395235" sldId="266"/>
        </pc:sldMkLst>
      </pc:sldChg>
      <pc:sldChg chg="addSp delSp modSp add mod">
        <pc:chgData name="Johnson, Chad" userId="29e26967-ee32-4210-a1e6-19e5305e9c5f" providerId="ADAL" clId="{DC1B32AF-9495-44D7-9879-F404CF4E1064}" dt="2020-02-12T16:04:53.122" v="3816" actId="33524"/>
        <pc:sldMkLst>
          <pc:docMk/>
          <pc:sldMk cId="4261176935" sldId="266"/>
        </pc:sldMkLst>
        <pc:spChg chg="mod">
          <ac:chgData name="Johnson, Chad" userId="29e26967-ee32-4210-a1e6-19e5305e9c5f" providerId="ADAL" clId="{DC1B32AF-9495-44D7-9879-F404CF4E1064}" dt="2020-02-12T15:53:19.153" v="3333" actId="20577"/>
          <ac:spMkLst>
            <pc:docMk/>
            <pc:sldMk cId="4261176935" sldId="266"/>
            <ac:spMk id="2" creationId="{21711963-F81E-4E0C-9CE5-F283C3C961BD}"/>
          </ac:spMkLst>
        </pc:spChg>
        <pc:spChg chg="add del mod">
          <ac:chgData name="Johnson, Chad" userId="29e26967-ee32-4210-a1e6-19e5305e9c5f" providerId="ADAL" clId="{DC1B32AF-9495-44D7-9879-F404CF4E1064}" dt="2020-02-12T16:04:53.122" v="3816" actId="33524"/>
          <ac:spMkLst>
            <pc:docMk/>
            <pc:sldMk cId="4261176935" sldId="266"/>
            <ac:spMk id="3" creationId="{F67C3B04-13E5-4118-A906-20C1F1B4A574}"/>
          </ac:spMkLst>
        </pc:spChg>
        <pc:spChg chg="add del mod">
          <ac:chgData name="Johnson, Chad" userId="29e26967-ee32-4210-a1e6-19e5305e9c5f" providerId="ADAL" clId="{DC1B32AF-9495-44D7-9879-F404CF4E1064}" dt="2020-02-12T16:02:57.980" v="3705" actId="478"/>
          <ac:spMkLst>
            <pc:docMk/>
            <pc:sldMk cId="4261176935" sldId="266"/>
            <ac:spMk id="4" creationId="{12741335-E707-4416-AF7C-F00942DF0AC9}"/>
          </ac:spMkLst>
        </pc:spChg>
        <pc:picChg chg="add del">
          <ac:chgData name="Johnson, Chad" userId="29e26967-ee32-4210-a1e6-19e5305e9c5f" providerId="ADAL" clId="{DC1B32AF-9495-44D7-9879-F404CF4E1064}" dt="2020-02-12T15:59:33.212" v="3447" actId="478"/>
          <ac:picMkLst>
            <pc:docMk/>
            <pc:sldMk cId="4261176935" sldId="266"/>
            <ac:picMk id="8194" creationId="{D8334CE4-9C94-4172-9E8D-8325DC2D78B2}"/>
          </ac:picMkLst>
        </pc:picChg>
        <pc:picChg chg="add del">
          <ac:chgData name="Johnson, Chad" userId="29e26967-ee32-4210-a1e6-19e5305e9c5f" providerId="ADAL" clId="{DC1B32AF-9495-44D7-9879-F404CF4E1064}" dt="2020-02-12T16:03:00.235" v="3706" actId="478"/>
          <ac:picMkLst>
            <pc:docMk/>
            <pc:sldMk cId="4261176935" sldId="266"/>
            <ac:picMk id="8196" creationId="{B6632505-C59F-4634-9100-F314BEA478F9}"/>
          </ac:picMkLst>
        </pc:picChg>
        <pc:picChg chg="add mod">
          <ac:chgData name="Johnson, Chad" userId="29e26967-ee32-4210-a1e6-19e5305e9c5f" providerId="ADAL" clId="{DC1B32AF-9495-44D7-9879-F404CF4E1064}" dt="2020-02-12T16:03:13.232" v="3710" actId="1076"/>
          <ac:picMkLst>
            <pc:docMk/>
            <pc:sldMk cId="4261176935" sldId="266"/>
            <ac:picMk id="8198" creationId="{AA0CA9C5-C02F-4CAD-A5EF-4678B3AA9EAE}"/>
          </ac:picMkLst>
        </pc:picChg>
      </pc:sldChg>
      <pc:sldChg chg="addSp delSp modSp add mod">
        <pc:chgData name="Johnson, Chad" userId="29e26967-ee32-4210-a1e6-19e5305e9c5f" providerId="ADAL" clId="{DC1B32AF-9495-44D7-9879-F404CF4E1064}" dt="2020-02-12T16:05:54.931" v="3822" actId="14100"/>
        <pc:sldMkLst>
          <pc:docMk/>
          <pc:sldMk cId="422646519" sldId="267"/>
        </pc:sldMkLst>
        <pc:spChg chg="del">
          <ac:chgData name="Johnson, Chad" userId="29e26967-ee32-4210-a1e6-19e5305e9c5f" providerId="ADAL" clId="{DC1B32AF-9495-44D7-9879-F404CF4E1064}" dt="2020-02-12T16:05:43.325" v="3817" actId="478"/>
          <ac:spMkLst>
            <pc:docMk/>
            <pc:sldMk cId="422646519" sldId="267"/>
            <ac:spMk id="2" creationId="{21711963-F81E-4E0C-9CE5-F283C3C961BD}"/>
          </ac:spMkLst>
        </pc:spChg>
        <pc:spChg chg="del">
          <ac:chgData name="Johnson, Chad" userId="29e26967-ee32-4210-a1e6-19e5305e9c5f" providerId="ADAL" clId="{DC1B32AF-9495-44D7-9879-F404CF4E1064}" dt="2020-02-12T16:05:47.421" v="3819" actId="478"/>
          <ac:spMkLst>
            <pc:docMk/>
            <pc:sldMk cId="422646519" sldId="267"/>
            <ac:spMk id="3" creationId="{F67C3B04-13E5-4118-A906-20C1F1B4A574}"/>
          </ac:spMkLst>
        </pc:spChg>
        <pc:spChg chg="add del mod">
          <ac:chgData name="Johnson, Chad" userId="29e26967-ee32-4210-a1e6-19e5305e9c5f" providerId="ADAL" clId="{DC1B32AF-9495-44D7-9879-F404CF4E1064}" dt="2020-02-12T16:05:45.138" v="3818" actId="478"/>
          <ac:spMkLst>
            <pc:docMk/>
            <pc:sldMk cId="422646519" sldId="267"/>
            <ac:spMk id="5" creationId="{6A982CBC-D330-4D04-90BB-96568EE7502E}"/>
          </ac:spMkLst>
        </pc:spChg>
        <pc:spChg chg="add del mod">
          <ac:chgData name="Johnson, Chad" userId="29e26967-ee32-4210-a1e6-19e5305e9c5f" providerId="ADAL" clId="{DC1B32AF-9495-44D7-9879-F404CF4E1064}" dt="2020-02-12T16:05:48.403" v="3820" actId="478"/>
          <ac:spMkLst>
            <pc:docMk/>
            <pc:sldMk cId="422646519" sldId="267"/>
            <ac:spMk id="7" creationId="{A9016007-C5CC-41B1-9E01-2787DA601AA3}"/>
          </ac:spMkLst>
        </pc:spChg>
        <pc:picChg chg="mod">
          <ac:chgData name="Johnson, Chad" userId="29e26967-ee32-4210-a1e6-19e5305e9c5f" providerId="ADAL" clId="{DC1B32AF-9495-44D7-9879-F404CF4E1064}" dt="2020-02-12T16:05:54.931" v="3822" actId="14100"/>
          <ac:picMkLst>
            <pc:docMk/>
            <pc:sldMk cId="422646519" sldId="267"/>
            <ac:picMk id="8194" creationId="{D8334CE4-9C94-4172-9E8D-8325DC2D78B2}"/>
          </ac:picMkLst>
        </pc:picChg>
      </pc:sldChg>
      <pc:sldChg chg="del">
        <pc:chgData name="Johnson, Chad" userId="29e26967-ee32-4210-a1e6-19e5305e9c5f" providerId="ADAL" clId="{DC1B32AF-9495-44D7-9879-F404CF4E1064}" dt="2020-02-12T14:29:08.395" v="0" actId="2696"/>
        <pc:sldMkLst>
          <pc:docMk/>
          <pc:sldMk cId="902168915" sldId="267"/>
        </pc:sldMkLst>
      </pc:sldChg>
      <pc:sldChg chg="del">
        <pc:chgData name="Johnson, Chad" userId="29e26967-ee32-4210-a1e6-19e5305e9c5f" providerId="ADAL" clId="{DC1B32AF-9495-44D7-9879-F404CF4E1064}" dt="2020-02-12T14:29:08.395" v="0" actId="2696"/>
        <pc:sldMkLst>
          <pc:docMk/>
          <pc:sldMk cId="945466990" sldId="268"/>
        </pc:sldMkLst>
      </pc:sldChg>
      <pc:sldChg chg="modSp add mod ord">
        <pc:chgData name="Johnson, Chad" userId="29e26967-ee32-4210-a1e6-19e5305e9c5f" providerId="ADAL" clId="{DC1B32AF-9495-44D7-9879-F404CF4E1064}" dt="2020-02-12T18:19:20.419" v="5055"/>
        <pc:sldMkLst>
          <pc:docMk/>
          <pc:sldMk cId="1102222410" sldId="268"/>
        </pc:sldMkLst>
        <pc:spChg chg="mod">
          <ac:chgData name="Johnson, Chad" userId="29e26967-ee32-4210-a1e6-19e5305e9c5f" providerId="ADAL" clId="{DC1B32AF-9495-44D7-9879-F404CF4E1064}" dt="2020-02-12T16:19:10.685" v="3850" actId="20577"/>
          <ac:spMkLst>
            <pc:docMk/>
            <pc:sldMk cId="1102222410" sldId="268"/>
            <ac:spMk id="2" creationId="{1819079D-6F71-4DED-907D-914F01F8934D}"/>
          </ac:spMkLst>
        </pc:spChg>
        <pc:spChg chg="mod">
          <ac:chgData name="Johnson, Chad" userId="29e26967-ee32-4210-a1e6-19e5305e9c5f" providerId="ADAL" clId="{DC1B32AF-9495-44D7-9879-F404CF4E1064}" dt="2020-02-12T16:20:45.342" v="3916"/>
          <ac:spMkLst>
            <pc:docMk/>
            <pc:sldMk cId="1102222410" sldId="268"/>
            <ac:spMk id="3" creationId="{B18D22F1-BE6D-4071-A23E-19412446B0F8}"/>
          </ac:spMkLst>
        </pc:spChg>
      </pc:sldChg>
      <pc:sldChg chg="addSp delSp modSp add mod ord">
        <pc:chgData name="Johnson, Chad" userId="29e26967-ee32-4210-a1e6-19e5305e9c5f" providerId="ADAL" clId="{DC1B32AF-9495-44D7-9879-F404CF4E1064}" dt="2020-02-12T18:19:20.419" v="5055"/>
        <pc:sldMkLst>
          <pc:docMk/>
          <pc:sldMk cId="1215716590" sldId="269"/>
        </pc:sldMkLst>
        <pc:spChg chg="del">
          <ac:chgData name="Johnson, Chad" userId="29e26967-ee32-4210-a1e6-19e5305e9c5f" providerId="ADAL" clId="{DC1B32AF-9495-44D7-9879-F404CF4E1064}" dt="2020-02-12T16:28:10.555" v="4021" actId="478"/>
          <ac:spMkLst>
            <pc:docMk/>
            <pc:sldMk cId="1215716590" sldId="269"/>
            <ac:spMk id="2" creationId="{F4411603-C787-41D8-8DBE-2B8DB39589EB}"/>
          </ac:spMkLst>
        </pc:spChg>
        <pc:spChg chg="del">
          <ac:chgData name="Johnson, Chad" userId="29e26967-ee32-4210-a1e6-19e5305e9c5f" providerId="ADAL" clId="{DC1B32AF-9495-44D7-9879-F404CF4E1064}" dt="2020-02-12T16:28:01.343" v="4018"/>
          <ac:spMkLst>
            <pc:docMk/>
            <pc:sldMk cId="1215716590" sldId="269"/>
            <ac:spMk id="3" creationId="{0FA559CF-11F8-4CF0-9295-B17C66E54744}"/>
          </ac:spMkLst>
        </pc:spChg>
        <pc:spChg chg="add del mod">
          <ac:chgData name="Johnson, Chad" userId="29e26967-ee32-4210-a1e6-19e5305e9c5f" providerId="ADAL" clId="{DC1B32AF-9495-44D7-9879-F404CF4E1064}" dt="2020-02-12T16:28:46.754" v="4028" actId="478"/>
          <ac:spMkLst>
            <pc:docMk/>
            <pc:sldMk cId="1215716590" sldId="269"/>
            <ac:spMk id="4" creationId="{10348194-538D-4339-9440-811A5B6F9CBD}"/>
          </ac:spMkLst>
        </pc:spChg>
        <pc:picChg chg="add del mod">
          <ac:chgData name="Johnson, Chad" userId="29e26967-ee32-4210-a1e6-19e5305e9c5f" providerId="ADAL" clId="{DC1B32AF-9495-44D7-9879-F404CF4E1064}" dt="2020-02-12T16:28:43.139" v="4027" actId="478"/>
          <ac:picMkLst>
            <pc:docMk/>
            <pc:sldMk cId="1215716590" sldId="269"/>
            <ac:picMk id="12290" creationId="{CE422421-BFEF-41AB-BC03-3F8C828D4041}"/>
          </ac:picMkLst>
        </pc:picChg>
        <pc:picChg chg="add del">
          <ac:chgData name="Johnson, Chad" userId="29e26967-ee32-4210-a1e6-19e5305e9c5f" providerId="ADAL" clId="{DC1B32AF-9495-44D7-9879-F404CF4E1064}" dt="2020-02-12T16:28:35.626" v="4026" actId="478"/>
          <ac:picMkLst>
            <pc:docMk/>
            <pc:sldMk cId="1215716590" sldId="269"/>
            <ac:picMk id="12292" creationId="{1ABBB732-6161-41F7-B9A0-E42FA466E704}"/>
          </ac:picMkLst>
        </pc:picChg>
        <pc:picChg chg="add">
          <ac:chgData name="Johnson, Chad" userId="29e26967-ee32-4210-a1e6-19e5305e9c5f" providerId="ADAL" clId="{DC1B32AF-9495-44D7-9879-F404CF4E1064}" dt="2020-02-12T16:28:48.728" v="4029"/>
          <ac:picMkLst>
            <pc:docMk/>
            <pc:sldMk cId="1215716590" sldId="269"/>
            <ac:picMk id="12294" creationId="{115104C7-3BD8-4145-A024-D77F2A58AE26}"/>
          </ac:picMkLst>
        </pc:picChg>
      </pc:sldChg>
      <pc:sldChg chg="del">
        <pc:chgData name="Johnson, Chad" userId="29e26967-ee32-4210-a1e6-19e5305e9c5f" providerId="ADAL" clId="{DC1B32AF-9495-44D7-9879-F404CF4E1064}" dt="2020-02-12T14:29:08.395" v="0" actId="2696"/>
        <pc:sldMkLst>
          <pc:docMk/>
          <pc:sldMk cId="3350224929" sldId="269"/>
        </pc:sldMkLst>
      </pc:sldChg>
      <pc:sldChg chg="del">
        <pc:chgData name="Johnson, Chad" userId="29e26967-ee32-4210-a1e6-19e5305e9c5f" providerId="ADAL" clId="{DC1B32AF-9495-44D7-9879-F404CF4E1064}" dt="2020-02-12T14:29:08.395" v="0" actId="2696"/>
        <pc:sldMkLst>
          <pc:docMk/>
          <pc:sldMk cId="1546481348" sldId="270"/>
        </pc:sldMkLst>
      </pc:sldChg>
      <pc:sldChg chg="addSp delSp modSp add ord setBg">
        <pc:chgData name="Johnson, Chad" userId="29e26967-ee32-4210-a1e6-19e5305e9c5f" providerId="ADAL" clId="{DC1B32AF-9495-44D7-9879-F404CF4E1064}" dt="2020-02-12T18:19:20.419" v="5055"/>
        <pc:sldMkLst>
          <pc:docMk/>
          <pc:sldMk cId="2573075506" sldId="270"/>
        </pc:sldMkLst>
        <pc:spChg chg="del">
          <ac:chgData name="Johnson, Chad" userId="29e26967-ee32-4210-a1e6-19e5305e9c5f" providerId="ADAL" clId="{DC1B32AF-9495-44D7-9879-F404CF4E1064}" dt="2020-02-12T16:54:32.065" v="4031"/>
          <ac:spMkLst>
            <pc:docMk/>
            <pc:sldMk cId="2573075506" sldId="270"/>
            <ac:spMk id="2" creationId="{361F94A6-75BA-484E-8A56-D63635945237}"/>
          </ac:spMkLst>
        </pc:spChg>
        <pc:spChg chg="del">
          <ac:chgData name="Johnson, Chad" userId="29e26967-ee32-4210-a1e6-19e5305e9c5f" providerId="ADAL" clId="{DC1B32AF-9495-44D7-9879-F404CF4E1064}" dt="2020-02-12T16:54:32.065" v="4031"/>
          <ac:spMkLst>
            <pc:docMk/>
            <pc:sldMk cId="2573075506" sldId="270"/>
            <ac:spMk id="3" creationId="{8F22EEC4-847A-45F7-B4C1-49626BE24218}"/>
          </ac:spMkLst>
        </pc:spChg>
        <pc:picChg chg="add del mod">
          <ac:chgData name="Johnson, Chad" userId="29e26967-ee32-4210-a1e6-19e5305e9c5f" providerId="ADAL" clId="{DC1B32AF-9495-44D7-9879-F404CF4E1064}" dt="2020-02-12T16:55:38.044" v="4039" actId="478"/>
          <ac:picMkLst>
            <pc:docMk/>
            <pc:sldMk cId="2573075506" sldId="270"/>
            <ac:picMk id="13314" creationId="{51F8145F-5F70-4F3C-B6D4-594253B4AD04}"/>
          </ac:picMkLst>
        </pc:picChg>
        <pc:picChg chg="add mod">
          <ac:chgData name="Johnson, Chad" userId="29e26967-ee32-4210-a1e6-19e5305e9c5f" providerId="ADAL" clId="{DC1B32AF-9495-44D7-9879-F404CF4E1064}" dt="2020-02-12T16:55:52.282" v="4041" actId="14100"/>
          <ac:picMkLst>
            <pc:docMk/>
            <pc:sldMk cId="2573075506" sldId="270"/>
            <ac:picMk id="13316" creationId="{F81CF05E-981D-4838-A71D-568946EFEEED}"/>
          </ac:picMkLst>
        </pc:picChg>
      </pc:sldChg>
      <pc:sldChg chg="del">
        <pc:chgData name="Johnson, Chad" userId="29e26967-ee32-4210-a1e6-19e5305e9c5f" providerId="ADAL" clId="{DC1B32AF-9495-44D7-9879-F404CF4E1064}" dt="2020-02-12T14:29:08.395" v="0" actId="2696"/>
        <pc:sldMkLst>
          <pc:docMk/>
          <pc:sldMk cId="1683242185" sldId="271"/>
        </pc:sldMkLst>
      </pc:sldChg>
      <pc:sldChg chg="addSp delSp modSp add mod ord setBg">
        <pc:chgData name="Johnson, Chad" userId="29e26967-ee32-4210-a1e6-19e5305e9c5f" providerId="ADAL" clId="{DC1B32AF-9495-44D7-9879-F404CF4E1064}" dt="2020-02-12T18:19:20.419" v="5055"/>
        <pc:sldMkLst>
          <pc:docMk/>
          <pc:sldMk cId="3556021070" sldId="271"/>
        </pc:sldMkLst>
        <pc:picChg chg="add del mod">
          <ac:chgData name="Johnson, Chad" userId="29e26967-ee32-4210-a1e6-19e5305e9c5f" providerId="ADAL" clId="{DC1B32AF-9495-44D7-9879-F404CF4E1064}" dt="2020-02-12T17:00:30.949" v="4058" actId="478"/>
          <ac:picMkLst>
            <pc:docMk/>
            <pc:sldMk cId="3556021070" sldId="271"/>
            <ac:picMk id="2" creationId="{95D23177-3087-4134-AE45-76C9E3A03983}"/>
          </ac:picMkLst>
        </pc:picChg>
        <pc:picChg chg="add mod">
          <ac:chgData name="Johnson, Chad" userId="29e26967-ee32-4210-a1e6-19e5305e9c5f" providerId="ADAL" clId="{DC1B32AF-9495-44D7-9879-F404CF4E1064}" dt="2020-02-12T17:01:24.287" v="4067"/>
          <ac:picMkLst>
            <pc:docMk/>
            <pc:sldMk cId="3556021070" sldId="271"/>
            <ac:picMk id="3" creationId="{20B0E0E2-D8CD-466D-B564-DDEA0D8E4B54}"/>
          </ac:picMkLst>
        </pc:picChg>
        <pc:picChg chg="add mod">
          <ac:chgData name="Johnson, Chad" userId="29e26967-ee32-4210-a1e6-19e5305e9c5f" providerId="ADAL" clId="{DC1B32AF-9495-44D7-9879-F404CF4E1064}" dt="2020-02-12T17:01:29.631" v="4068"/>
          <ac:picMkLst>
            <pc:docMk/>
            <pc:sldMk cId="3556021070" sldId="271"/>
            <ac:picMk id="4" creationId="{1DDC00BD-796C-43B5-B895-639B16F9CEB7}"/>
          </ac:picMkLst>
        </pc:picChg>
        <pc:picChg chg="add del mod">
          <ac:chgData name="Johnson, Chad" userId="29e26967-ee32-4210-a1e6-19e5305e9c5f" providerId="ADAL" clId="{DC1B32AF-9495-44D7-9879-F404CF4E1064}" dt="2020-02-12T16:58:06.669" v="4047" actId="478"/>
          <ac:picMkLst>
            <pc:docMk/>
            <pc:sldMk cId="3556021070" sldId="271"/>
            <ac:picMk id="14338" creationId="{C688A900-EC25-4209-B71C-5112FF79FFE6}"/>
          </ac:picMkLst>
        </pc:picChg>
        <pc:picChg chg="add mod">
          <ac:chgData name="Johnson, Chad" userId="29e26967-ee32-4210-a1e6-19e5305e9c5f" providerId="ADAL" clId="{DC1B32AF-9495-44D7-9879-F404CF4E1064}" dt="2020-02-12T17:00:25.801" v="4056" actId="1076"/>
          <ac:picMkLst>
            <pc:docMk/>
            <pc:sldMk cId="3556021070" sldId="271"/>
            <ac:picMk id="14340" creationId="{0E951164-F7A9-43BE-9FD8-E2872DC37549}"/>
          </ac:picMkLst>
        </pc:picChg>
      </pc:sldChg>
      <pc:sldChg chg="addSp delSp modSp add ord setBg">
        <pc:chgData name="Johnson, Chad" userId="29e26967-ee32-4210-a1e6-19e5305e9c5f" providerId="ADAL" clId="{DC1B32AF-9495-44D7-9879-F404CF4E1064}" dt="2020-02-12T18:19:20.419" v="5055"/>
        <pc:sldMkLst>
          <pc:docMk/>
          <pc:sldMk cId="874968768" sldId="272"/>
        </pc:sldMkLst>
        <pc:picChg chg="add del mod">
          <ac:chgData name="Johnson, Chad" userId="29e26967-ee32-4210-a1e6-19e5305e9c5f" providerId="ADAL" clId="{DC1B32AF-9495-44D7-9879-F404CF4E1064}" dt="2020-02-12T17:02:52.510" v="4073" actId="478"/>
          <ac:picMkLst>
            <pc:docMk/>
            <pc:sldMk cId="874968768" sldId="272"/>
            <ac:picMk id="15362" creationId="{427F6BD7-08B6-4390-BA9F-83BBA39763D3}"/>
          </ac:picMkLst>
        </pc:picChg>
        <pc:picChg chg="add mod">
          <ac:chgData name="Johnson, Chad" userId="29e26967-ee32-4210-a1e6-19e5305e9c5f" providerId="ADAL" clId="{DC1B32AF-9495-44D7-9879-F404CF4E1064}" dt="2020-02-12T17:03:13.463" v="4078"/>
          <ac:picMkLst>
            <pc:docMk/>
            <pc:sldMk cId="874968768" sldId="272"/>
            <ac:picMk id="15364" creationId="{0B5ED2BD-0CF2-44FD-8747-EA2202379048}"/>
          </ac:picMkLst>
        </pc:picChg>
      </pc:sldChg>
      <pc:sldChg chg="del">
        <pc:chgData name="Johnson, Chad" userId="29e26967-ee32-4210-a1e6-19e5305e9c5f" providerId="ADAL" clId="{DC1B32AF-9495-44D7-9879-F404CF4E1064}" dt="2020-02-12T14:29:08.395" v="0" actId="2696"/>
        <pc:sldMkLst>
          <pc:docMk/>
          <pc:sldMk cId="1838327918" sldId="272"/>
        </pc:sldMkLst>
      </pc:sldChg>
      <pc:sldChg chg="del">
        <pc:chgData name="Johnson, Chad" userId="29e26967-ee32-4210-a1e6-19e5305e9c5f" providerId="ADAL" clId="{DC1B32AF-9495-44D7-9879-F404CF4E1064}" dt="2020-02-12T14:29:08.395" v="0" actId="2696"/>
        <pc:sldMkLst>
          <pc:docMk/>
          <pc:sldMk cId="1409555481" sldId="273"/>
        </pc:sldMkLst>
      </pc:sldChg>
      <pc:sldChg chg="addSp delSp modSp add mod">
        <pc:chgData name="Johnson, Chad" userId="29e26967-ee32-4210-a1e6-19e5305e9c5f" providerId="ADAL" clId="{DC1B32AF-9495-44D7-9879-F404CF4E1064}" dt="2020-02-12T20:05:52.501" v="7398" actId="478"/>
        <pc:sldMkLst>
          <pc:docMk/>
          <pc:sldMk cId="3374382279" sldId="273"/>
        </pc:sldMkLst>
        <pc:spChg chg="mod">
          <ac:chgData name="Johnson, Chad" userId="29e26967-ee32-4210-a1e6-19e5305e9c5f" providerId="ADAL" clId="{DC1B32AF-9495-44D7-9879-F404CF4E1064}" dt="2020-02-12T18:01:49.788" v="4930" actId="20577"/>
          <ac:spMkLst>
            <pc:docMk/>
            <pc:sldMk cId="3374382279" sldId="273"/>
            <ac:spMk id="2" creationId="{42CE01AB-5D43-48B8-9CAC-9771B9FC559B}"/>
          </ac:spMkLst>
        </pc:spChg>
        <pc:spChg chg="mod">
          <ac:chgData name="Johnson, Chad" userId="29e26967-ee32-4210-a1e6-19e5305e9c5f" providerId="ADAL" clId="{DC1B32AF-9495-44D7-9879-F404CF4E1064}" dt="2020-02-12T18:45:45.881" v="6165" actId="27636"/>
          <ac:spMkLst>
            <pc:docMk/>
            <pc:sldMk cId="3374382279" sldId="273"/>
            <ac:spMk id="3" creationId="{55C18D40-3A8B-4597-A2DD-C2F22905A64E}"/>
          </ac:spMkLst>
        </pc:spChg>
        <pc:spChg chg="add del mod">
          <ac:chgData name="Johnson, Chad" userId="29e26967-ee32-4210-a1e6-19e5305e9c5f" providerId="ADAL" clId="{DC1B32AF-9495-44D7-9879-F404CF4E1064}" dt="2020-02-12T20:05:52.501" v="7398" actId="478"/>
          <ac:spMkLst>
            <pc:docMk/>
            <pc:sldMk cId="3374382279" sldId="273"/>
            <ac:spMk id="4" creationId="{16F64C66-4763-4D8D-B2EB-E62581D58BB3}"/>
          </ac:spMkLst>
        </pc:spChg>
        <pc:picChg chg="add mod">
          <ac:chgData name="Johnson, Chad" userId="29e26967-ee32-4210-a1e6-19e5305e9c5f" providerId="ADAL" clId="{DC1B32AF-9495-44D7-9879-F404CF4E1064}" dt="2020-02-12T17:17:19.456" v="4277" actId="1076"/>
          <ac:picMkLst>
            <pc:docMk/>
            <pc:sldMk cId="3374382279" sldId="273"/>
            <ac:picMk id="16386" creationId="{50648FA1-A5DF-46C4-90B3-E5C9133BDB46}"/>
          </ac:picMkLst>
        </pc:picChg>
      </pc:sldChg>
      <pc:sldChg chg="del">
        <pc:chgData name="Johnson, Chad" userId="29e26967-ee32-4210-a1e6-19e5305e9c5f" providerId="ADAL" clId="{DC1B32AF-9495-44D7-9879-F404CF4E1064}" dt="2020-02-12T14:29:08.395" v="0" actId="2696"/>
        <pc:sldMkLst>
          <pc:docMk/>
          <pc:sldMk cId="1398859455" sldId="274"/>
        </pc:sldMkLst>
      </pc:sldChg>
      <pc:sldChg chg="addSp delSp modSp add mod ord">
        <pc:chgData name="Johnson, Chad" userId="29e26967-ee32-4210-a1e6-19e5305e9c5f" providerId="ADAL" clId="{DC1B32AF-9495-44D7-9879-F404CF4E1064}" dt="2020-02-12T18:52:46.639" v="6282" actId="14100"/>
        <pc:sldMkLst>
          <pc:docMk/>
          <pc:sldMk cId="3603985983" sldId="274"/>
        </pc:sldMkLst>
        <pc:spChg chg="mod">
          <ac:chgData name="Johnson, Chad" userId="29e26967-ee32-4210-a1e6-19e5305e9c5f" providerId="ADAL" clId="{DC1B32AF-9495-44D7-9879-F404CF4E1064}" dt="2020-02-12T18:51:51.594" v="6268" actId="20577"/>
          <ac:spMkLst>
            <pc:docMk/>
            <pc:sldMk cId="3603985983" sldId="274"/>
            <ac:spMk id="2" creationId="{C1BC672B-B7BD-47A9-B53B-229221A12EA7}"/>
          </ac:spMkLst>
        </pc:spChg>
        <pc:spChg chg="del">
          <ac:chgData name="Johnson, Chad" userId="29e26967-ee32-4210-a1e6-19e5305e9c5f" providerId="ADAL" clId="{DC1B32AF-9495-44D7-9879-F404CF4E1064}" dt="2020-02-12T18:11:04.479" v="5015"/>
          <ac:spMkLst>
            <pc:docMk/>
            <pc:sldMk cId="3603985983" sldId="274"/>
            <ac:spMk id="3" creationId="{F5517428-DF00-49D5-98F7-7680393B81AF}"/>
          </ac:spMkLst>
        </pc:spChg>
        <pc:spChg chg="add del mod">
          <ac:chgData name="Johnson, Chad" userId="29e26967-ee32-4210-a1e6-19e5305e9c5f" providerId="ADAL" clId="{DC1B32AF-9495-44D7-9879-F404CF4E1064}" dt="2020-02-12T18:50:46.994" v="6248"/>
          <ac:spMkLst>
            <pc:docMk/>
            <pc:sldMk cId="3603985983" sldId="274"/>
            <ac:spMk id="6" creationId="{E4544915-B65D-416B-8A08-D6BA9019A694}"/>
          </ac:spMkLst>
        </pc:spChg>
        <pc:picChg chg="add del mod">
          <ac:chgData name="Johnson, Chad" userId="29e26967-ee32-4210-a1e6-19e5305e9c5f" providerId="ADAL" clId="{DC1B32AF-9495-44D7-9879-F404CF4E1064}" dt="2020-02-12T18:50:45.677" v="6247" actId="478"/>
          <ac:picMkLst>
            <pc:docMk/>
            <pc:sldMk cId="3603985983" sldId="274"/>
            <ac:picMk id="4" creationId="{032F1C75-F2B8-4D4A-A48A-CA80507075F3}"/>
          </ac:picMkLst>
        </pc:picChg>
        <pc:picChg chg="add mod">
          <ac:chgData name="Johnson, Chad" userId="29e26967-ee32-4210-a1e6-19e5305e9c5f" providerId="ADAL" clId="{DC1B32AF-9495-44D7-9879-F404CF4E1064}" dt="2020-02-12T18:50:53.687" v="6250" actId="14100"/>
          <ac:picMkLst>
            <pc:docMk/>
            <pc:sldMk cId="3603985983" sldId="274"/>
            <ac:picMk id="7" creationId="{77A98E96-A771-476C-9495-8BF1AEE11CFC}"/>
          </ac:picMkLst>
        </pc:picChg>
        <pc:picChg chg="add del mod">
          <ac:chgData name="Johnson, Chad" userId="29e26967-ee32-4210-a1e6-19e5305e9c5f" providerId="ADAL" clId="{DC1B32AF-9495-44D7-9879-F404CF4E1064}" dt="2020-02-12T18:52:35.233" v="6277" actId="478"/>
          <ac:picMkLst>
            <pc:docMk/>
            <pc:sldMk cId="3603985983" sldId="274"/>
            <ac:picMk id="8" creationId="{FDA3290B-850E-4B35-A6DA-AD6262CE578D}"/>
          </ac:picMkLst>
        </pc:picChg>
        <pc:picChg chg="add mod">
          <ac:chgData name="Johnson, Chad" userId="29e26967-ee32-4210-a1e6-19e5305e9c5f" providerId="ADAL" clId="{DC1B32AF-9495-44D7-9879-F404CF4E1064}" dt="2020-02-12T18:52:46.639" v="6282" actId="14100"/>
          <ac:picMkLst>
            <pc:docMk/>
            <pc:sldMk cId="3603985983" sldId="274"/>
            <ac:picMk id="9" creationId="{56458DD3-2C05-4AE0-97A6-DD24BA2EED40}"/>
          </ac:picMkLst>
        </pc:picChg>
      </pc:sldChg>
      <pc:sldChg chg="del">
        <pc:chgData name="Johnson, Chad" userId="29e26967-ee32-4210-a1e6-19e5305e9c5f" providerId="ADAL" clId="{DC1B32AF-9495-44D7-9879-F404CF4E1064}" dt="2020-02-12T14:29:08.395" v="0" actId="2696"/>
        <pc:sldMkLst>
          <pc:docMk/>
          <pc:sldMk cId="912439679" sldId="275"/>
        </pc:sldMkLst>
      </pc:sldChg>
      <pc:sldChg chg="modSp add mod">
        <pc:chgData name="Johnson, Chad" userId="29e26967-ee32-4210-a1e6-19e5305e9c5f" providerId="ADAL" clId="{DC1B32AF-9495-44D7-9879-F404CF4E1064}" dt="2020-02-12T17:21:09.081" v="4613" actId="255"/>
        <pc:sldMkLst>
          <pc:docMk/>
          <pc:sldMk cId="3952242542" sldId="275"/>
        </pc:sldMkLst>
        <pc:spChg chg="mod">
          <ac:chgData name="Johnson, Chad" userId="29e26967-ee32-4210-a1e6-19e5305e9c5f" providerId="ADAL" clId="{DC1B32AF-9495-44D7-9879-F404CF4E1064}" dt="2020-02-12T17:19:55.417" v="4315" actId="20577"/>
          <ac:spMkLst>
            <pc:docMk/>
            <pc:sldMk cId="3952242542" sldId="275"/>
            <ac:spMk id="2" creationId="{D0DF60DA-4398-45EF-83FF-522088F00E40}"/>
          </ac:spMkLst>
        </pc:spChg>
        <pc:spChg chg="mod">
          <ac:chgData name="Johnson, Chad" userId="29e26967-ee32-4210-a1e6-19e5305e9c5f" providerId="ADAL" clId="{DC1B32AF-9495-44D7-9879-F404CF4E1064}" dt="2020-02-12T17:21:09.081" v="4613" actId="255"/>
          <ac:spMkLst>
            <pc:docMk/>
            <pc:sldMk cId="3952242542" sldId="275"/>
            <ac:spMk id="3" creationId="{5D5F160D-E1F2-4DDB-82B2-F1F1BC0AC583}"/>
          </ac:spMkLst>
        </pc:spChg>
      </pc:sldChg>
      <pc:sldChg chg="addSp delSp add">
        <pc:chgData name="Johnson, Chad" userId="29e26967-ee32-4210-a1e6-19e5305e9c5f" providerId="ADAL" clId="{DC1B32AF-9495-44D7-9879-F404CF4E1064}" dt="2020-02-12T17:21:15.019" v="4616"/>
        <pc:sldMkLst>
          <pc:docMk/>
          <pc:sldMk cId="2966734086" sldId="276"/>
        </pc:sldMkLst>
        <pc:spChg chg="del">
          <ac:chgData name="Johnson, Chad" userId="29e26967-ee32-4210-a1e6-19e5305e9c5f" providerId="ADAL" clId="{DC1B32AF-9495-44D7-9879-F404CF4E1064}" dt="2020-02-12T17:21:13.966" v="4615"/>
          <ac:spMkLst>
            <pc:docMk/>
            <pc:sldMk cId="2966734086" sldId="276"/>
            <ac:spMk id="2" creationId="{687F6B75-DA4E-43A3-BAB5-55663EA61AFA}"/>
          </ac:spMkLst>
        </pc:spChg>
        <pc:spChg chg="del">
          <ac:chgData name="Johnson, Chad" userId="29e26967-ee32-4210-a1e6-19e5305e9c5f" providerId="ADAL" clId="{DC1B32AF-9495-44D7-9879-F404CF4E1064}" dt="2020-02-12T17:21:13.966" v="4615"/>
          <ac:spMkLst>
            <pc:docMk/>
            <pc:sldMk cId="2966734086" sldId="276"/>
            <ac:spMk id="3" creationId="{A3B518B9-6E3C-4AE7-ABB2-4D52E140379A}"/>
          </ac:spMkLst>
        </pc:spChg>
        <pc:picChg chg="add">
          <ac:chgData name="Johnson, Chad" userId="29e26967-ee32-4210-a1e6-19e5305e9c5f" providerId="ADAL" clId="{DC1B32AF-9495-44D7-9879-F404CF4E1064}" dt="2020-02-12T17:21:15.019" v="4616"/>
          <ac:picMkLst>
            <pc:docMk/>
            <pc:sldMk cId="2966734086" sldId="276"/>
            <ac:picMk id="4" creationId="{842A0456-4D2E-4353-9A5F-C4A1CD57659B}"/>
          </ac:picMkLst>
        </pc:picChg>
      </pc:sldChg>
      <pc:sldChg chg="del">
        <pc:chgData name="Johnson, Chad" userId="29e26967-ee32-4210-a1e6-19e5305e9c5f" providerId="ADAL" clId="{DC1B32AF-9495-44D7-9879-F404CF4E1064}" dt="2020-02-12T14:29:08.395" v="0" actId="2696"/>
        <pc:sldMkLst>
          <pc:docMk/>
          <pc:sldMk cId="3498979847" sldId="276"/>
        </pc:sldMkLst>
      </pc:sldChg>
      <pc:sldChg chg="addSp modSp add mod">
        <pc:chgData name="Johnson, Chad" userId="29e26967-ee32-4210-a1e6-19e5305e9c5f" providerId="ADAL" clId="{DC1B32AF-9495-44D7-9879-F404CF4E1064}" dt="2020-02-12T17:23:01.561" v="4848" actId="20577"/>
        <pc:sldMkLst>
          <pc:docMk/>
          <pc:sldMk cId="2064437057" sldId="277"/>
        </pc:sldMkLst>
        <pc:spChg chg="add mod">
          <ac:chgData name="Johnson, Chad" userId="29e26967-ee32-4210-a1e6-19e5305e9c5f" providerId="ADAL" clId="{DC1B32AF-9495-44D7-9879-F404CF4E1064}" dt="2020-02-12T17:21:44.704" v="4638" actId="20577"/>
          <ac:spMkLst>
            <pc:docMk/>
            <pc:sldMk cId="2064437057" sldId="277"/>
            <ac:spMk id="2" creationId="{F1B6E905-F1BA-4F5C-A846-400D72A3A9F1}"/>
          </ac:spMkLst>
        </pc:spChg>
        <pc:spChg chg="add mod">
          <ac:chgData name="Johnson, Chad" userId="29e26967-ee32-4210-a1e6-19e5305e9c5f" providerId="ADAL" clId="{DC1B32AF-9495-44D7-9879-F404CF4E1064}" dt="2020-02-12T17:23:01.561" v="4848" actId="20577"/>
          <ac:spMkLst>
            <pc:docMk/>
            <pc:sldMk cId="2064437057" sldId="277"/>
            <ac:spMk id="3" creationId="{4A101D52-9B18-493F-A34A-3B119740556D}"/>
          </ac:spMkLst>
        </pc:spChg>
      </pc:sldChg>
      <pc:sldChg chg="del">
        <pc:chgData name="Johnson, Chad" userId="29e26967-ee32-4210-a1e6-19e5305e9c5f" providerId="ADAL" clId="{DC1B32AF-9495-44D7-9879-F404CF4E1064}" dt="2020-02-12T14:29:08.395" v="0" actId="2696"/>
        <pc:sldMkLst>
          <pc:docMk/>
          <pc:sldMk cId="2716475394" sldId="277"/>
        </pc:sldMkLst>
      </pc:sldChg>
      <pc:sldChg chg="addSp delSp modSp add mod">
        <pc:chgData name="Johnson, Chad" userId="29e26967-ee32-4210-a1e6-19e5305e9c5f" providerId="ADAL" clId="{DC1B32AF-9495-44D7-9879-F404CF4E1064}" dt="2020-02-12T18:47:27.368" v="6214" actId="27636"/>
        <pc:sldMkLst>
          <pc:docMk/>
          <pc:sldMk cId="607376379" sldId="278"/>
        </pc:sldMkLst>
        <pc:spChg chg="mod">
          <ac:chgData name="Johnson, Chad" userId="29e26967-ee32-4210-a1e6-19e5305e9c5f" providerId="ADAL" clId="{DC1B32AF-9495-44D7-9879-F404CF4E1064}" dt="2020-02-12T18:47:27.368" v="6214" actId="27636"/>
          <ac:spMkLst>
            <pc:docMk/>
            <pc:sldMk cId="607376379" sldId="278"/>
            <ac:spMk id="3" creationId="{55C18D40-3A8B-4597-A2DD-C2F22905A64E}"/>
          </ac:spMkLst>
        </pc:spChg>
        <pc:picChg chg="add mod">
          <ac:chgData name="Johnson, Chad" userId="29e26967-ee32-4210-a1e6-19e5305e9c5f" providerId="ADAL" clId="{DC1B32AF-9495-44D7-9879-F404CF4E1064}" dt="2020-02-12T17:24:41.880" v="4858" actId="1076"/>
          <ac:picMkLst>
            <pc:docMk/>
            <pc:sldMk cId="607376379" sldId="278"/>
            <ac:picMk id="4" creationId="{836658F7-4525-4EBB-89E8-B88BCA124513}"/>
          </ac:picMkLst>
        </pc:picChg>
        <pc:picChg chg="del">
          <ac:chgData name="Johnson, Chad" userId="29e26967-ee32-4210-a1e6-19e5305e9c5f" providerId="ADAL" clId="{DC1B32AF-9495-44D7-9879-F404CF4E1064}" dt="2020-02-12T17:24:40.289" v="4857" actId="478"/>
          <ac:picMkLst>
            <pc:docMk/>
            <pc:sldMk cId="607376379" sldId="278"/>
            <ac:picMk id="16386" creationId="{50648FA1-A5DF-46C4-90B3-E5C9133BDB46}"/>
          </ac:picMkLst>
        </pc:picChg>
      </pc:sldChg>
      <pc:sldChg chg="del">
        <pc:chgData name="Johnson, Chad" userId="29e26967-ee32-4210-a1e6-19e5305e9c5f" providerId="ADAL" clId="{DC1B32AF-9495-44D7-9879-F404CF4E1064}" dt="2020-02-12T14:29:08.395" v="0" actId="2696"/>
        <pc:sldMkLst>
          <pc:docMk/>
          <pc:sldMk cId="4262472330" sldId="278"/>
        </pc:sldMkLst>
      </pc:sldChg>
      <pc:sldChg chg="addSp delSp modSp add mod">
        <pc:chgData name="Johnson, Chad" userId="29e26967-ee32-4210-a1e6-19e5305e9c5f" providerId="ADAL" clId="{DC1B32AF-9495-44D7-9879-F404CF4E1064}" dt="2020-02-12T18:47:31.639" v="6219" actId="27636"/>
        <pc:sldMkLst>
          <pc:docMk/>
          <pc:sldMk cId="1611569480" sldId="279"/>
        </pc:sldMkLst>
        <pc:spChg chg="mod">
          <ac:chgData name="Johnson, Chad" userId="29e26967-ee32-4210-a1e6-19e5305e9c5f" providerId="ADAL" clId="{DC1B32AF-9495-44D7-9879-F404CF4E1064}" dt="2020-02-12T18:47:31.639" v="6219" actId="27636"/>
          <ac:spMkLst>
            <pc:docMk/>
            <pc:sldMk cId="1611569480" sldId="279"/>
            <ac:spMk id="3" creationId="{55C18D40-3A8B-4597-A2DD-C2F22905A64E}"/>
          </ac:spMkLst>
        </pc:spChg>
        <pc:picChg chg="del">
          <ac:chgData name="Johnson, Chad" userId="29e26967-ee32-4210-a1e6-19e5305e9c5f" providerId="ADAL" clId="{DC1B32AF-9495-44D7-9879-F404CF4E1064}" dt="2020-02-12T17:25:20.352" v="4864" actId="478"/>
          <ac:picMkLst>
            <pc:docMk/>
            <pc:sldMk cId="1611569480" sldId="279"/>
            <ac:picMk id="4" creationId="{836658F7-4525-4EBB-89E8-B88BCA124513}"/>
          </ac:picMkLst>
        </pc:picChg>
        <pc:picChg chg="add mod">
          <ac:chgData name="Johnson, Chad" userId="29e26967-ee32-4210-a1e6-19e5305e9c5f" providerId="ADAL" clId="{DC1B32AF-9495-44D7-9879-F404CF4E1064}" dt="2020-02-12T17:25:23.804" v="4866" actId="1076"/>
          <ac:picMkLst>
            <pc:docMk/>
            <pc:sldMk cId="1611569480" sldId="279"/>
            <ac:picMk id="5" creationId="{92B16128-2268-4362-8B65-DC801A3569AF}"/>
          </ac:picMkLst>
        </pc:picChg>
        <pc:picChg chg="del">
          <ac:chgData name="Johnson, Chad" userId="29e26967-ee32-4210-a1e6-19e5305e9c5f" providerId="ADAL" clId="{DC1B32AF-9495-44D7-9879-F404CF4E1064}" dt="2020-02-12T17:25:20.896" v="4865" actId="478"/>
          <ac:picMkLst>
            <pc:docMk/>
            <pc:sldMk cId="1611569480" sldId="279"/>
            <ac:picMk id="16386" creationId="{50648FA1-A5DF-46C4-90B3-E5C9133BDB46}"/>
          </ac:picMkLst>
        </pc:picChg>
      </pc:sldChg>
      <pc:sldChg chg="addSp delSp modSp add mod">
        <pc:chgData name="Johnson, Chad" userId="29e26967-ee32-4210-a1e6-19e5305e9c5f" providerId="ADAL" clId="{DC1B32AF-9495-44D7-9879-F404CF4E1064}" dt="2020-02-12T18:47:15.999" v="6199" actId="27636"/>
        <pc:sldMkLst>
          <pc:docMk/>
          <pc:sldMk cId="1762918087" sldId="280"/>
        </pc:sldMkLst>
        <pc:spChg chg="mod">
          <ac:chgData name="Johnson, Chad" userId="29e26967-ee32-4210-a1e6-19e5305e9c5f" providerId="ADAL" clId="{DC1B32AF-9495-44D7-9879-F404CF4E1064}" dt="2020-02-12T18:47:15.999" v="6199" actId="27636"/>
          <ac:spMkLst>
            <pc:docMk/>
            <pc:sldMk cId="1762918087" sldId="280"/>
            <ac:spMk id="3" creationId="{55C18D40-3A8B-4597-A2DD-C2F22905A64E}"/>
          </ac:spMkLst>
        </pc:spChg>
        <pc:picChg chg="add mod">
          <ac:chgData name="Johnson, Chad" userId="29e26967-ee32-4210-a1e6-19e5305e9c5f" providerId="ADAL" clId="{DC1B32AF-9495-44D7-9879-F404CF4E1064}" dt="2020-02-12T17:27:05.468" v="4872" actId="1076"/>
          <ac:picMkLst>
            <pc:docMk/>
            <pc:sldMk cId="1762918087" sldId="280"/>
            <ac:picMk id="4" creationId="{E8F980AF-E211-40A6-A3AE-E38F472B2AF1}"/>
          </ac:picMkLst>
        </pc:picChg>
        <pc:picChg chg="del">
          <ac:chgData name="Johnson, Chad" userId="29e26967-ee32-4210-a1e6-19e5305e9c5f" providerId="ADAL" clId="{DC1B32AF-9495-44D7-9879-F404CF4E1064}" dt="2020-02-12T17:27:00.665" v="4871" actId="478"/>
          <ac:picMkLst>
            <pc:docMk/>
            <pc:sldMk cId="1762918087" sldId="280"/>
            <ac:picMk id="16386" creationId="{50648FA1-A5DF-46C4-90B3-E5C9133BDB46}"/>
          </ac:picMkLst>
        </pc:picChg>
      </pc:sldChg>
      <pc:sldChg chg="addSp delSp modSp add mod">
        <pc:chgData name="Johnson, Chad" userId="29e26967-ee32-4210-a1e6-19e5305e9c5f" providerId="ADAL" clId="{DC1B32AF-9495-44D7-9879-F404CF4E1064}" dt="2020-02-12T18:47:21.008" v="6204" actId="27636"/>
        <pc:sldMkLst>
          <pc:docMk/>
          <pc:sldMk cId="1705804086" sldId="281"/>
        </pc:sldMkLst>
        <pc:spChg chg="mod">
          <ac:chgData name="Johnson, Chad" userId="29e26967-ee32-4210-a1e6-19e5305e9c5f" providerId="ADAL" clId="{DC1B32AF-9495-44D7-9879-F404CF4E1064}" dt="2020-02-12T18:47:21.008" v="6204" actId="27636"/>
          <ac:spMkLst>
            <pc:docMk/>
            <pc:sldMk cId="1705804086" sldId="281"/>
            <ac:spMk id="3" creationId="{55C18D40-3A8B-4597-A2DD-C2F22905A64E}"/>
          </ac:spMkLst>
        </pc:spChg>
        <pc:picChg chg="del">
          <ac:chgData name="Johnson, Chad" userId="29e26967-ee32-4210-a1e6-19e5305e9c5f" providerId="ADAL" clId="{DC1B32AF-9495-44D7-9879-F404CF4E1064}" dt="2020-02-12T17:27:49.712" v="4878" actId="478"/>
          <ac:picMkLst>
            <pc:docMk/>
            <pc:sldMk cId="1705804086" sldId="281"/>
            <ac:picMk id="4" creationId="{E8F980AF-E211-40A6-A3AE-E38F472B2AF1}"/>
          </ac:picMkLst>
        </pc:picChg>
        <pc:picChg chg="add mod">
          <ac:chgData name="Johnson, Chad" userId="29e26967-ee32-4210-a1e6-19e5305e9c5f" providerId="ADAL" clId="{DC1B32AF-9495-44D7-9879-F404CF4E1064}" dt="2020-02-12T17:27:51.865" v="4879" actId="1076"/>
          <ac:picMkLst>
            <pc:docMk/>
            <pc:sldMk cId="1705804086" sldId="281"/>
            <ac:picMk id="5" creationId="{279896C9-863C-41DD-A71C-C1D09CE1669B}"/>
          </ac:picMkLst>
        </pc:picChg>
      </pc:sldChg>
      <pc:sldChg chg="addSp delSp modSp add mod">
        <pc:chgData name="Johnson, Chad" userId="29e26967-ee32-4210-a1e6-19e5305e9c5f" providerId="ADAL" clId="{DC1B32AF-9495-44D7-9879-F404CF4E1064}" dt="2020-02-12T18:47:24.063" v="6209" actId="27636"/>
        <pc:sldMkLst>
          <pc:docMk/>
          <pc:sldMk cId="980517156" sldId="282"/>
        </pc:sldMkLst>
        <pc:spChg chg="mod">
          <ac:chgData name="Johnson, Chad" userId="29e26967-ee32-4210-a1e6-19e5305e9c5f" providerId="ADAL" clId="{DC1B32AF-9495-44D7-9879-F404CF4E1064}" dt="2020-02-12T18:47:24.063" v="6209" actId="27636"/>
          <ac:spMkLst>
            <pc:docMk/>
            <pc:sldMk cId="980517156" sldId="282"/>
            <ac:spMk id="3" creationId="{55C18D40-3A8B-4597-A2DD-C2F22905A64E}"/>
          </ac:spMkLst>
        </pc:spChg>
        <pc:picChg chg="del">
          <ac:chgData name="Johnson, Chad" userId="29e26967-ee32-4210-a1e6-19e5305e9c5f" providerId="ADAL" clId="{DC1B32AF-9495-44D7-9879-F404CF4E1064}" dt="2020-02-12T17:28:54.138" v="4885" actId="478"/>
          <ac:picMkLst>
            <pc:docMk/>
            <pc:sldMk cId="980517156" sldId="282"/>
            <ac:picMk id="5" creationId="{279896C9-863C-41DD-A71C-C1D09CE1669B}"/>
          </ac:picMkLst>
        </pc:picChg>
        <pc:picChg chg="add mod">
          <ac:chgData name="Johnson, Chad" userId="29e26967-ee32-4210-a1e6-19e5305e9c5f" providerId="ADAL" clId="{DC1B32AF-9495-44D7-9879-F404CF4E1064}" dt="2020-02-12T17:29:00.853" v="4886"/>
          <ac:picMkLst>
            <pc:docMk/>
            <pc:sldMk cId="980517156" sldId="282"/>
            <ac:picMk id="17410" creationId="{D62A6FFD-3A19-407B-A82A-0A05B2E49DEA}"/>
          </ac:picMkLst>
        </pc:picChg>
      </pc:sldChg>
      <pc:sldChg chg="addSp delSp modSp add mod">
        <pc:chgData name="Johnson, Chad" userId="29e26967-ee32-4210-a1e6-19e5305e9c5f" providerId="ADAL" clId="{DC1B32AF-9495-44D7-9879-F404CF4E1064}" dt="2020-02-12T18:45:58.960" v="6180" actId="27636"/>
        <pc:sldMkLst>
          <pc:docMk/>
          <pc:sldMk cId="2923532290" sldId="283"/>
        </pc:sldMkLst>
        <pc:spChg chg="mod">
          <ac:chgData name="Johnson, Chad" userId="29e26967-ee32-4210-a1e6-19e5305e9c5f" providerId="ADAL" clId="{DC1B32AF-9495-44D7-9879-F404CF4E1064}" dt="2020-02-12T18:45:58.960" v="6180" actId="27636"/>
          <ac:spMkLst>
            <pc:docMk/>
            <pc:sldMk cId="2923532290" sldId="283"/>
            <ac:spMk id="3" creationId="{55C18D40-3A8B-4597-A2DD-C2F22905A64E}"/>
          </ac:spMkLst>
        </pc:spChg>
        <pc:picChg chg="add mod">
          <ac:chgData name="Johnson, Chad" userId="29e26967-ee32-4210-a1e6-19e5305e9c5f" providerId="ADAL" clId="{DC1B32AF-9495-44D7-9879-F404CF4E1064}" dt="2020-02-12T17:30:22.286" v="4893" actId="1076"/>
          <ac:picMkLst>
            <pc:docMk/>
            <pc:sldMk cId="2923532290" sldId="283"/>
            <ac:picMk id="4" creationId="{08FE6057-6029-402E-9A4A-6F4B7753F113}"/>
          </ac:picMkLst>
        </pc:picChg>
        <pc:picChg chg="del">
          <ac:chgData name="Johnson, Chad" userId="29e26967-ee32-4210-a1e6-19e5305e9c5f" providerId="ADAL" clId="{DC1B32AF-9495-44D7-9879-F404CF4E1064}" dt="2020-02-12T17:30:20.904" v="4892" actId="478"/>
          <ac:picMkLst>
            <pc:docMk/>
            <pc:sldMk cId="2923532290" sldId="283"/>
            <ac:picMk id="16386" creationId="{50648FA1-A5DF-46C4-90B3-E5C9133BDB46}"/>
          </ac:picMkLst>
        </pc:picChg>
      </pc:sldChg>
      <pc:sldChg chg="addSp delSp modSp add mod">
        <pc:chgData name="Johnson, Chad" userId="29e26967-ee32-4210-a1e6-19e5305e9c5f" providerId="ADAL" clId="{DC1B32AF-9495-44D7-9879-F404CF4E1064}" dt="2020-02-12T18:47:12.945" v="6194" actId="27636"/>
        <pc:sldMkLst>
          <pc:docMk/>
          <pc:sldMk cId="1318326586" sldId="284"/>
        </pc:sldMkLst>
        <pc:spChg chg="mod">
          <ac:chgData name="Johnson, Chad" userId="29e26967-ee32-4210-a1e6-19e5305e9c5f" providerId="ADAL" clId="{DC1B32AF-9495-44D7-9879-F404CF4E1064}" dt="2020-02-12T18:47:12.945" v="6194" actId="27636"/>
          <ac:spMkLst>
            <pc:docMk/>
            <pc:sldMk cId="1318326586" sldId="284"/>
            <ac:spMk id="3" creationId="{55C18D40-3A8B-4597-A2DD-C2F22905A64E}"/>
          </ac:spMkLst>
        </pc:spChg>
        <pc:picChg chg="del">
          <ac:chgData name="Johnson, Chad" userId="29e26967-ee32-4210-a1e6-19e5305e9c5f" providerId="ADAL" clId="{DC1B32AF-9495-44D7-9879-F404CF4E1064}" dt="2020-02-12T17:31:11.137" v="4899" actId="478"/>
          <ac:picMkLst>
            <pc:docMk/>
            <pc:sldMk cId="1318326586" sldId="284"/>
            <ac:picMk id="4" creationId="{08FE6057-6029-402E-9A4A-6F4B7753F113}"/>
          </ac:picMkLst>
        </pc:picChg>
        <pc:picChg chg="add mod">
          <ac:chgData name="Johnson, Chad" userId="29e26967-ee32-4210-a1e6-19e5305e9c5f" providerId="ADAL" clId="{DC1B32AF-9495-44D7-9879-F404CF4E1064}" dt="2020-02-12T17:31:13.410" v="4900" actId="1076"/>
          <ac:picMkLst>
            <pc:docMk/>
            <pc:sldMk cId="1318326586" sldId="284"/>
            <ac:picMk id="5" creationId="{4911CD9A-0BFB-4C1D-A6B6-5DA7CBEFECC2}"/>
          </ac:picMkLst>
        </pc:picChg>
        <pc:picChg chg="add del">
          <ac:chgData name="Johnson, Chad" userId="29e26967-ee32-4210-a1e6-19e5305e9c5f" providerId="ADAL" clId="{DC1B32AF-9495-44D7-9879-F404CF4E1064}" dt="2020-02-12T18:47:02.851" v="6190" actId="478"/>
          <ac:picMkLst>
            <pc:docMk/>
            <pc:sldMk cId="1318326586" sldId="284"/>
            <ac:picMk id="6" creationId="{C5362BCC-5479-4503-A269-D6362380D58F}"/>
          </ac:picMkLst>
        </pc:picChg>
      </pc:sldChg>
      <pc:sldChg chg="addSp delSp modSp add mod">
        <pc:chgData name="Johnson, Chad" userId="29e26967-ee32-4210-a1e6-19e5305e9c5f" providerId="ADAL" clId="{DC1B32AF-9495-44D7-9879-F404CF4E1064}" dt="2020-02-12T18:47:48.114" v="6239" actId="27636"/>
        <pc:sldMkLst>
          <pc:docMk/>
          <pc:sldMk cId="450346261" sldId="285"/>
        </pc:sldMkLst>
        <pc:spChg chg="mod">
          <ac:chgData name="Johnson, Chad" userId="29e26967-ee32-4210-a1e6-19e5305e9c5f" providerId="ADAL" clId="{DC1B32AF-9495-44D7-9879-F404CF4E1064}" dt="2020-02-12T18:47:48.114" v="6239" actId="27636"/>
          <ac:spMkLst>
            <pc:docMk/>
            <pc:sldMk cId="450346261" sldId="285"/>
            <ac:spMk id="3" creationId="{55C18D40-3A8B-4597-A2DD-C2F22905A64E}"/>
          </ac:spMkLst>
        </pc:spChg>
        <pc:picChg chg="del">
          <ac:chgData name="Johnson, Chad" userId="29e26967-ee32-4210-a1e6-19e5305e9c5f" providerId="ADAL" clId="{DC1B32AF-9495-44D7-9879-F404CF4E1064}" dt="2020-02-12T17:52:28.797" v="4905" actId="478"/>
          <ac:picMkLst>
            <pc:docMk/>
            <pc:sldMk cId="450346261" sldId="285"/>
            <ac:picMk id="5" creationId="{92B16128-2268-4362-8B65-DC801A3569AF}"/>
          </ac:picMkLst>
        </pc:picChg>
        <pc:picChg chg="add mod">
          <ac:chgData name="Johnson, Chad" userId="29e26967-ee32-4210-a1e6-19e5305e9c5f" providerId="ADAL" clId="{DC1B32AF-9495-44D7-9879-F404CF4E1064}" dt="2020-02-12T17:52:27.363" v="4904" actId="14100"/>
          <ac:picMkLst>
            <pc:docMk/>
            <pc:sldMk cId="450346261" sldId="285"/>
            <ac:picMk id="22530" creationId="{5BF16D91-24F1-4C3E-A448-943539814E44}"/>
          </ac:picMkLst>
        </pc:picChg>
        <pc:picChg chg="add mod">
          <ac:chgData name="Johnson, Chad" userId="29e26967-ee32-4210-a1e6-19e5305e9c5f" providerId="ADAL" clId="{DC1B32AF-9495-44D7-9879-F404CF4E1064}" dt="2020-02-12T17:52:54.481" v="4908" actId="14100"/>
          <ac:picMkLst>
            <pc:docMk/>
            <pc:sldMk cId="450346261" sldId="285"/>
            <ac:picMk id="22532" creationId="{16562B34-0031-4F8C-833F-6B08B836F2C0}"/>
          </ac:picMkLst>
        </pc:picChg>
      </pc:sldChg>
      <pc:sldChg chg="addSp delSp modSp add mod">
        <pc:chgData name="Johnson, Chad" userId="29e26967-ee32-4210-a1e6-19e5305e9c5f" providerId="ADAL" clId="{DC1B32AF-9495-44D7-9879-F404CF4E1064}" dt="2020-02-12T18:47:51.455" v="6244" actId="27636"/>
        <pc:sldMkLst>
          <pc:docMk/>
          <pc:sldMk cId="2334115002" sldId="286"/>
        </pc:sldMkLst>
        <pc:spChg chg="mod">
          <ac:chgData name="Johnson, Chad" userId="29e26967-ee32-4210-a1e6-19e5305e9c5f" providerId="ADAL" clId="{DC1B32AF-9495-44D7-9879-F404CF4E1064}" dt="2020-02-12T18:47:51.455" v="6244" actId="27636"/>
          <ac:spMkLst>
            <pc:docMk/>
            <pc:sldMk cId="2334115002" sldId="286"/>
            <ac:spMk id="3" creationId="{55C18D40-3A8B-4597-A2DD-C2F22905A64E}"/>
          </ac:spMkLst>
        </pc:spChg>
        <pc:picChg chg="del">
          <ac:chgData name="Johnson, Chad" userId="29e26967-ee32-4210-a1e6-19e5305e9c5f" providerId="ADAL" clId="{DC1B32AF-9495-44D7-9879-F404CF4E1064}" dt="2020-02-12T17:54:04.700" v="4917" actId="478"/>
          <ac:picMkLst>
            <pc:docMk/>
            <pc:sldMk cId="2334115002" sldId="286"/>
            <ac:picMk id="22530" creationId="{5BF16D91-24F1-4C3E-A448-943539814E44}"/>
          </ac:picMkLst>
        </pc:picChg>
        <pc:picChg chg="del">
          <ac:chgData name="Johnson, Chad" userId="29e26967-ee32-4210-a1e6-19e5305e9c5f" providerId="ADAL" clId="{DC1B32AF-9495-44D7-9879-F404CF4E1064}" dt="2020-02-12T17:53:43.830" v="4912" actId="478"/>
          <ac:picMkLst>
            <pc:docMk/>
            <pc:sldMk cId="2334115002" sldId="286"/>
            <ac:picMk id="22532" creationId="{16562B34-0031-4F8C-833F-6B08B836F2C0}"/>
          </ac:picMkLst>
        </pc:picChg>
        <pc:picChg chg="add del">
          <ac:chgData name="Johnson, Chad" userId="29e26967-ee32-4210-a1e6-19e5305e9c5f" providerId="ADAL" clId="{DC1B32AF-9495-44D7-9879-F404CF4E1064}" dt="2020-02-12T17:53:41.558" v="4911" actId="478"/>
          <ac:picMkLst>
            <pc:docMk/>
            <pc:sldMk cId="2334115002" sldId="286"/>
            <ac:picMk id="25602" creationId="{D2C62F1D-0DE7-4E66-A496-33F1A2C93BD8}"/>
          </ac:picMkLst>
        </pc:picChg>
        <pc:picChg chg="add mod">
          <ac:chgData name="Johnson, Chad" userId="29e26967-ee32-4210-a1e6-19e5305e9c5f" providerId="ADAL" clId="{DC1B32AF-9495-44D7-9879-F404CF4E1064}" dt="2020-02-12T17:54:15.479" v="4919"/>
          <ac:picMkLst>
            <pc:docMk/>
            <pc:sldMk cId="2334115002" sldId="286"/>
            <ac:picMk id="25604" creationId="{B5A1456B-9CEB-4732-84D8-108C91B9DB20}"/>
          </ac:picMkLst>
        </pc:picChg>
        <pc:picChg chg="add del mod">
          <ac:chgData name="Johnson, Chad" userId="29e26967-ee32-4210-a1e6-19e5305e9c5f" providerId="ADAL" clId="{DC1B32AF-9495-44D7-9879-F404CF4E1064}" dt="2020-02-12T17:54:42.836" v="4923" actId="478"/>
          <ac:picMkLst>
            <pc:docMk/>
            <pc:sldMk cId="2334115002" sldId="286"/>
            <ac:picMk id="25606" creationId="{B3C6E8C9-51D6-4702-9AD3-577B7F184877}"/>
          </ac:picMkLst>
        </pc:picChg>
        <pc:picChg chg="add del mod">
          <ac:chgData name="Johnson, Chad" userId="29e26967-ee32-4210-a1e6-19e5305e9c5f" providerId="ADAL" clId="{DC1B32AF-9495-44D7-9879-F404CF4E1064}" dt="2020-02-12T17:55:17.052" v="4928" actId="478"/>
          <ac:picMkLst>
            <pc:docMk/>
            <pc:sldMk cId="2334115002" sldId="286"/>
            <ac:picMk id="25608" creationId="{00AEFA3E-7BC1-42D3-ACA1-FE3811C0E686}"/>
          </ac:picMkLst>
        </pc:picChg>
      </pc:sldChg>
      <pc:sldChg chg="addSp delSp modSp add mod">
        <pc:chgData name="Johnson, Chad" userId="29e26967-ee32-4210-a1e6-19e5305e9c5f" providerId="ADAL" clId="{DC1B32AF-9495-44D7-9879-F404CF4E1064}" dt="2020-02-12T18:47:35.841" v="6224" actId="27636"/>
        <pc:sldMkLst>
          <pc:docMk/>
          <pc:sldMk cId="2794890270" sldId="287"/>
        </pc:sldMkLst>
        <pc:spChg chg="mod">
          <ac:chgData name="Johnson, Chad" userId="29e26967-ee32-4210-a1e6-19e5305e9c5f" providerId="ADAL" clId="{DC1B32AF-9495-44D7-9879-F404CF4E1064}" dt="2020-02-12T18:47:35.841" v="6224" actId="27636"/>
          <ac:spMkLst>
            <pc:docMk/>
            <pc:sldMk cId="2794890270" sldId="287"/>
            <ac:spMk id="3" creationId="{55C18D40-3A8B-4597-A2DD-C2F22905A64E}"/>
          </ac:spMkLst>
        </pc:spChg>
        <pc:picChg chg="del">
          <ac:chgData name="Johnson, Chad" userId="29e26967-ee32-4210-a1e6-19e5305e9c5f" providerId="ADAL" clId="{DC1B32AF-9495-44D7-9879-F404CF4E1064}" dt="2020-02-12T18:08:06.808" v="4996" actId="478"/>
          <ac:picMkLst>
            <pc:docMk/>
            <pc:sldMk cId="2794890270" sldId="287"/>
            <ac:picMk id="5" creationId="{92B16128-2268-4362-8B65-DC801A3569AF}"/>
          </ac:picMkLst>
        </pc:picChg>
        <pc:picChg chg="add mod">
          <ac:chgData name="Johnson, Chad" userId="29e26967-ee32-4210-a1e6-19e5305e9c5f" providerId="ADAL" clId="{DC1B32AF-9495-44D7-9879-F404CF4E1064}" dt="2020-02-12T18:08:05.150" v="4995" actId="14100"/>
          <ac:picMkLst>
            <pc:docMk/>
            <pc:sldMk cId="2794890270" sldId="287"/>
            <ac:picMk id="26626" creationId="{450E977E-A0CC-4CC2-8A5E-122072B29AC3}"/>
          </ac:picMkLst>
        </pc:picChg>
      </pc:sldChg>
      <pc:sldChg chg="addSp delSp modSp add mod">
        <pc:chgData name="Johnson, Chad" userId="29e26967-ee32-4210-a1e6-19e5305e9c5f" providerId="ADAL" clId="{DC1B32AF-9495-44D7-9879-F404CF4E1064}" dt="2020-02-12T18:47:39.329" v="6229" actId="27636"/>
        <pc:sldMkLst>
          <pc:docMk/>
          <pc:sldMk cId="1913754937" sldId="288"/>
        </pc:sldMkLst>
        <pc:spChg chg="mod">
          <ac:chgData name="Johnson, Chad" userId="29e26967-ee32-4210-a1e6-19e5305e9c5f" providerId="ADAL" clId="{DC1B32AF-9495-44D7-9879-F404CF4E1064}" dt="2020-02-12T18:47:39.329" v="6229" actId="27636"/>
          <ac:spMkLst>
            <pc:docMk/>
            <pc:sldMk cId="1913754937" sldId="288"/>
            <ac:spMk id="3" creationId="{55C18D40-3A8B-4597-A2DD-C2F22905A64E}"/>
          </ac:spMkLst>
        </pc:spChg>
        <pc:picChg chg="del">
          <ac:chgData name="Johnson, Chad" userId="29e26967-ee32-4210-a1e6-19e5305e9c5f" providerId="ADAL" clId="{DC1B32AF-9495-44D7-9879-F404CF4E1064}" dt="2020-02-12T18:09:13.369" v="5002" actId="478"/>
          <ac:picMkLst>
            <pc:docMk/>
            <pc:sldMk cId="1913754937" sldId="288"/>
            <ac:picMk id="26626" creationId="{450E977E-A0CC-4CC2-8A5E-122072B29AC3}"/>
          </ac:picMkLst>
        </pc:picChg>
        <pc:picChg chg="add del mod">
          <ac:chgData name="Johnson, Chad" userId="29e26967-ee32-4210-a1e6-19e5305e9c5f" providerId="ADAL" clId="{DC1B32AF-9495-44D7-9879-F404CF4E1064}" dt="2020-02-12T18:09:57.608" v="5008" actId="478"/>
          <ac:picMkLst>
            <pc:docMk/>
            <pc:sldMk cId="1913754937" sldId="288"/>
            <ac:picMk id="27650" creationId="{83BD5928-0595-4EAA-90F2-29BFC620E22D}"/>
          </ac:picMkLst>
        </pc:picChg>
        <pc:picChg chg="add mod">
          <ac:chgData name="Johnson, Chad" userId="29e26967-ee32-4210-a1e6-19e5305e9c5f" providerId="ADAL" clId="{DC1B32AF-9495-44D7-9879-F404CF4E1064}" dt="2020-02-12T18:09:59.844" v="5009" actId="1076"/>
          <ac:picMkLst>
            <pc:docMk/>
            <pc:sldMk cId="1913754937" sldId="288"/>
            <ac:picMk id="27652" creationId="{04C26C38-CEFF-428E-9CEC-7E3D03F387E1}"/>
          </ac:picMkLst>
        </pc:picChg>
      </pc:sldChg>
      <pc:sldChg chg="addSp delSp modSp add del mod">
        <pc:chgData name="Johnson, Chad" userId="29e26967-ee32-4210-a1e6-19e5305e9c5f" providerId="ADAL" clId="{DC1B32AF-9495-44D7-9879-F404CF4E1064}" dt="2020-02-12T18:48:01.003" v="6245" actId="2696"/>
        <pc:sldMkLst>
          <pc:docMk/>
          <pc:sldMk cId="3783693479" sldId="289"/>
        </pc:sldMkLst>
        <pc:picChg chg="add del mod">
          <ac:chgData name="Johnson, Chad" userId="29e26967-ee32-4210-a1e6-19e5305e9c5f" providerId="ADAL" clId="{DC1B32AF-9495-44D7-9879-F404CF4E1064}" dt="2020-02-12T18:11:00.563" v="5014"/>
          <ac:picMkLst>
            <pc:docMk/>
            <pc:sldMk cId="3783693479" sldId="289"/>
            <ac:picMk id="5" creationId="{64C934F2-D1F8-406B-8132-7E839E755FEF}"/>
          </ac:picMkLst>
        </pc:picChg>
      </pc:sldChg>
      <pc:sldChg chg="addSp delSp modSp add mod">
        <pc:chgData name="Johnson, Chad" userId="29e26967-ee32-4210-a1e6-19e5305e9c5f" providerId="ADAL" clId="{DC1B32AF-9495-44D7-9879-F404CF4E1064}" dt="2020-02-12T18:15:19.184" v="5039" actId="1076"/>
        <pc:sldMkLst>
          <pc:docMk/>
          <pc:sldMk cId="2092696349" sldId="290"/>
        </pc:sldMkLst>
        <pc:spChg chg="mod">
          <ac:chgData name="Johnson, Chad" userId="29e26967-ee32-4210-a1e6-19e5305e9c5f" providerId="ADAL" clId="{DC1B32AF-9495-44D7-9879-F404CF4E1064}" dt="2020-02-12T18:15:12.223" v="5036" actId="14100"/>
          <ac:spMkLst>
            <pc:docMk/>
            <pc:sldMk cId="2092696349" sldId="290"/>
            <ac:spMk id="2" creationId="{C2E2E818-285C-4245-BD1B-A2F2BEC69A81}"/>
          </ac:spMkLst>
        </pc:spChg>
        <pc:spChg chg="del">
          <ac:chgData name="Johnson, Chad" userId="29e26967-ee32-4210-a1e6-19e5305e9c5f" providerId="ADAL" clId="{DC1B32AF-9495-44D7-9879-F404CF4E1064}" dt="2020-02-12T18:14:59.249" v="5021"/>
          <ac:spMkLst>
            <pc:docMk/>
            <pc:sldMk cId="2092696349" sldId="290"/>
            <ac:spMk id="3" creationId="{FC996BA9-AE23-4CF3-821C-B7A01DFCD164}"/>
          </ac:spMkLst>
        </pc:spChg>
        <pc:picChg chg="add mod">
          <ac:chgData name="Johnson, Chad" userId="29e26967-ee32-4210-a1e6-19e5305e9c5f" providerId="ADAL" clId="{DC1B32AF-9495-44D7-9879-F404CF4E1064}" dt="2020-02-12T18:15:19.184" v="5039" actId="1076"/>
          <ac:picMkLst>
            <pc:docMk/>
            <pc:sldMk cId="2092696349" sldId="290"/>
            <ac:picMk id="28674" creationId="{A267A16E-8300-4D04-A47A-03A302922359}"/>
          </ac:picMkLst>
        </pc:picChg>
      </pc:sldChg>
      <pc:sldChg chg="addSp delSp modSp add mod">
        <pc:chgData name="Johnson, Chad" userId="29e26967-ee32-4210-a1e6-19e5305e9c5f" providerId="ADAL" clId="{DC1B32AF-9495-44D7-9879-F404CF4E1064}" dt="2020-02-12T18:47:43.368" v="6234" actId="27636"/>
        <pc:sldMkLst>
          <pc:docMk/>
          <pc:sldMk cId="3971842328" sldId="291"/>
        </pc:sldMkLst>
        <pc:spChg chg="mod">
          <ac:chgData name="Johnson, Chad" userId="29e26967-ee32-4210-a1e6-19e5305e9c5f" providerId="ADAL" clId="{DC1B32AF-9495-44D7-9879-F404CF4E1064}" dt="2020-02-12T18:47:43.368" v="6234" actId="27636"/>
          <ac:spMkLst>
            <pc:docMk/>
            <pc:sldMk cId="3971842328" sldId="291"/>
            <ac:spMk id="3" creationId="{55C18D40-3A8B-4597-A2DD-C2F22905A64E}"/>
          </ac:spMkLst>
        </pc:spChg>
        <pc:picChg chg="del">
          <ac:chgData name="Johnson, Chad" userId="29e26967-ee32-4210-a1e6-19e5305e9c5f" providerId="ADAL" clId="{DC1B32AF-9495-44D7-9879-F404CF4E1064}" dt="2020-02-12T18:16:52.695" v="5046" actId="478"/>
          <ac:picMkLst>
            <pc:docMk/>
            <pc:sldMk cId="3971842328" sldId="291"/>
            <ac:picMk id="27652" creationId="{04C26C38-CEFF-428E-9CEC-7E3D03F387E1}"/>
          </ac:picMkLst>
        </pc:picChg>
        <pc:picChg chg="add del">
          <ac:chgData name="Johnson, Chad" userId="29e26967-ee32-4210-a1e6-19e5305e9c5f" providerId="ADAL" clId="{DC1B32AF-9495-44D7-9879-F404CF4E1064}" dt="2020-02-12T18:16:30.192" v="5042" actId="478"/>
          <ac:picMkLst>
            <pc:docMk/>
            <pc:sldMk cId="3971842328" sldId="291"/>
            <ac:picMk id="31746" creationId="{5B5A197A-8280-4D47-809B-2B23A069F199}"/>
          </ac:picMkLst>
        </pc:picChg>
        <pc:picChg chg="add mod">
          <ac:chgData name="Johnson, Chad" userId="29e26967-ee32-4210-a1e6-19e5305e9c5f" providerId="ADAL" clId="{DC1B32AF-9495-44D7-9879-F404CF4E1064}" dt="2020-02-12T18:16:48.365" v="5045" actId="1076"/>
          <ac:picMkLst>
            <pc:docMk/>
            <pc:sldMk cId="3971842328" sldId="291"/>
            <ac:picMk id="31748" creationId="{27D86CD7-6444-4DBF-8047-AAEE15087924}"/>
          </ac:picMkLst>
        </pc:picChg>
      </pc:sldChg>
      <pc:sldChg chg="addSp delSp modSp add mod">
        <pc:chgData name="Johnson, Chad" userId="29e26967-ee32-4210-a1e6-19e5305e9c5f" providerId="ADAL" clId="{DC1B32AF-9495-44D7-9879-F404CF4E1064}" dt="2020-02-12T18:45:54.583" v="6175" actId="27636"/>
        <pc:sldMkLst>
          <pc:docMk/>
          <pc:sldMk cId="2452262303" sldId="292"/>
        </pc:sldMkLst>
        <pc:spChg chg="mod">
          <ac:chgData name="Johnson, Chad" userId="29e26967-ee32-4210-a1e6-19e5305e9c5f" providerId="ADAL" clId="{DC1B32AF-9495-44D7-9879-F404CF4E1064}" dt="2020-02-12T18:45:54.583" v="6175" actId="27636"/>
          <ac:spMkLst>
            <pc:docMk/>
            <pc:sldMk cId="2452262303" sldId="292"/>
            <ac:spMk id="3" creationId="{55C18D40-3A8B-4597-A2DD-C2F22905A64E}"/>
          </ac:spMkLst>
        </pc:spChg>
        <pc:spChg chg="del">
          <ac:chgData name="Johnson, Chad" userId="29e26967-ee32-4210-a1e6-19e5305e9c5f" providerId="ADAL" clId="{DC1B32AF-9495-44D7-9879-F404CF4E1064}" dt="2020-02-12T18:18:11.512" v="5048" actId="478"/>
          <ac:spMkLst>
            <pc:docMk/>
            <pc:sldMk cId="2452262303" sldId="292"/>
            <ac:spMk id="4" creationId="{16F64C66-4763-4D8D-B2EB-E62581D58BB3}"/>
          </ac:spMkLst>
        </pc:spChg>
        <pc:picChg chg="del">
          <ac:chgData name="Johnson, Chad" userId="29e26967-ee32-4210-a1e6-19e5305e9c5f" providerId="ADAL" clId="{DC1B32AF-9495-44D7-9879-F404CF4E1064}" dt="2020-02-12T18:18:23.798" v="5053" actId="478"/>
          <ac:picMkLst>
            <pc:docMk/>
            <pc:sldMk cId="2452262303" sldId="292"/>
            <ac:picMk id="16386" creationId="{50648FA1-A5DF-46C4-90B3-E5C9133BDB46}"/>
          </ac:picMkLst>
        </pc:picChg>
        <pc:picChg chg="add mod">
          <ac:chgData name="Johnson, Chad" userId="29e26967-ee32-4210-a1e6-19e5305e9c5f" providerId="ADAL" clId="{DC1B32AF-9495-44D7-9879-F404CF4E1064}" dt="2020-02-12T18:18:22.615" v="5052" actId="1076"/>
          <ac:picMkLst>
            <pc:docMk/>
            <pc:sldMk cId="2452262303" sldId="292"/>
            <ac:picMk id="32770" creationId="{0EE985B4-4B78-44BF-97C4-805FAECF2D4F}"/>
          </ac:picMkLst>
        </pc:picChg>
      </pc:sldChg>
      <pc:sldChg chg="addSp delSp modSp add mod">
        <pc:chgData name="Johnson, Chad" userId="29e26967-ee32-4210-a1e6-19e5305e9c5f" providerId="ADAL" clId="{DC1B32AF-9495-44D7-9879-F404CF4E1064}" dt="2020-02-12T18:21:32.376" v="5100" actId="1076"/>
        <pc:sldMkLst>
          <pc:docMk/>
          <pc:sldMk cId="3862832434" sldId="293"/>
        </pc:sldMkLst>
        <pc:spChg chg="mod">
          <ac:chgData name="Johnson, Chad" userId="29e26967-ee32-4210-a1e6-19e5305e9c5f" providerId="ADAL" clId="{DC1B32AF-9495-44D7-9879-F404CF4E1064}" dt="2020-02-12T18:21:02.239" v="5093" actId="20577"/>
          <ac:spMkLst>
            <pc:docMk/>
            <pc:sldMk cId="3862832434" sldId="293"/>
            <ac:spMk id="2" creationId="{2A249035-228B-46E5-ACF9-65A1172AE380}"/>
          </ac:spMkLst>
        </pc:spChg>
        <pc:spChg chg="del">
          <ac:chgData name="Johnson, Chad" userId="29e26967-ee32-4210-a1e6-19e5305e9c5f" providerId="ADAL" clId="{DC1B32AF-9495-44D7-9879-F404CF4E1064}" dt="2020-02-12T18:21:07.834" v="5094"/>
          <ac:spMkLst>
            <pc:docMk/>
            <pc:sldMk cId="3862832434" sldId="293"/>
            <ac:spMk id="3" creationId="{9760902E-A12E-48F4-B84D-6850740FC37E}"/>
          </ac:spMkLst>
        </pc:spChg>
        <pc:picChg chg="add mod">
          <ac:chgData name="Johnson, Chad" userId="29e26967-ee32-4210-a1e6-19e5305e9c5f" providerId="ADAL" clId="{DC1B32AF-9495-44D7-9879-F404CF4E1064}" dt="2020-02-12T18:21:32.376" v="5100" actId="1076"/>
          <ac:picMkLst>
            <pc:docMk/>
            <pc:sldMk cId="3862832434" sldId="293"/>
            <ac:picMk id="33794" creationId="{9641C6BC-3C69-487C-B89C-8485969E192A}"/>
          </ac:picMkLst>
        </pc:picChg>
        <pc:picChg chg="add mod">
          <ac:chgData name="Johnson, Chad" userId="29e26967-ee32-4210-a1e6-19e5305e9c5f" providerId="ADAL" clId="{DC1B32AF-9495-44D7-9879-F404CF4E1064}" dt="2020-02-12T18:21:12.562" v="5096" actId="14100"/>
          <ac:picMkLst>
            <pc:docMk/>
            <pc:sldMk cId="3862832434" sldId="293"/>
            <ac:picMk id="33796" creationId="{7BA82F2E-9134-4690-BD01-4A8810CC04BF}"/>
          </ac:picMkLst>
        </pc:picChg>
      </pc:sldChg>
      <pc:sldChg chg="addSp delSp modSp add mod">
        <pc:chgData name="Johnson, Chad" userId="29e26967-ee32-4210-a1e6-19e5305e9c5f" providerId="ADAL" clId="{DC1B32AF-9495-44D7-9879-F404CF4E1064}" dt="2020-02-12T18:25:13.685" v="5141" actId="14100"/>
        <pc:sldMkLst>
          <pc:docMk/>
          <pc:sldMk cId="4283719299" sldId="294"/>
        </pc:sldMkLst>
        <pc:spChg chg="del mod">
          <ac:chgData name="Johnson, Chad" userId="29e26967-ee32-4210-a1e6-19e5305e9c5f" providerId="ADAL" clId="{DC1B32AF-9495-44D7-9879-F404CF4E1064}" dt="2020-02-12T18:25:07.154" v="5138" actId="478"/>
          <ac:spMkLst>
            <pc:docMk/>
            <pc:sldMk cId="4283719299" sldId="294"/>
            <ac:spMk id="2" creationId="{2A249035-228B-46E5-ACF9-65A1172AE380}"/>
          </ac:spMkLst>
        </pc:spChg>
        <pc:spChg chg="add del mod">
          <ac:chgData name="Johnson, Chad" userId="29e26967-ee32-4210-a1e6-19e5305e9c5f" providerId="ADAL" clId="{DC1B32AF-9495-44D7-9879-F404CF4E1064}" dt="2020-02-12T18:24:17.244" v="5124"/>
          <ac:spMkLst>
            <pc:docMk/>
            <pc:sldMk cId="4283719299" sldId="294"/>
            <ac:spMk id="3" creationId="{0F80F521-FF01-4454-B334-5DEDFDFED8F8}"/>
          </ac:spMkLst>
        </pc:spChg>
        <pc:spChg chg="add del mod">
          <ac:chgData name="Johnson, Chad" userId="29e26967-ee32-4210-a1e6-19e5305e9c5f" providerId="ADAL" clId="{DC1B32AF-9495-44D7-9879-F404CF4E1064}" dt="2020-02-12T18:25:08.119" v="5139" actId="478"/>
          <ac:spMkLst>
            <pc:docMk/>
            <pc:sldMk cId="4283719299" sldId="294"/>
            <ac:spMk id="5" creationId="{9928FF43-53ED-4EDC-B927-7F928F8E8957}"/>
          </ac:spMkLst>
        </pc:spChg>
        <pc:picChg chg="del">
          <ac:chgData name="Johnson, Chad" userId="29e26967-ee32-4210-a1e6-19e5305e9c5f" providerId="ADAL" clId="{DC1B32AF-9495-44D7-9879-F404CF4E1064}" dt="2020-02-12T18:22:24.825" v="5102" actId="478"/>
          <ac:picMkLst>
            <pc:docMk/>
            <pc:sldMk cId="4283719299" sldId="294"/>
            <ac:picMk id="33794" creationId="{9641C6BC-3C69-487C-B89C-8485969E192A}"/>
          </ac:picMkLst>
        </pc:picChg>
        <pc:picChg chg="del">
          <ac:chgData name="Johnson, Chad" userId="29e26967-ee32-4210-a1e6-19e5305e9c5f" providerId="ADAL" clId="{DC1B32AF-9495-44D7-9879-F404CF4E1064}" dt="2020-02-12T18:22:25.471" v="5103" actId="478"/>
          <ac:picMkLst>
            <pc:docMk/>
            <pc:sldMk cId="4283719299" sldId="294"/>
            <ac:picMk id="33796" creationId="{7BA82F2E-9134-4690-BD01-4A8810CC04BF}"/>
          </ac:picMkLst>
        </pc:picChg>
        <pc:picChg chg="add del">
          <ac:chgData name="Johnson, Chad" userId="29e26967-ee32-4210-a1e6-19e5305e9c5f" providerId="ADAL" clId="{DC1B32AF-9495-44D7-9879-F404CF4E1064}" dt="2020-02-12T18:24:15.993" v="5123"/>
          <ac:picMkLst>
            <pc:docMk/>
            <pc:sldMk cId="4283719299" sldId="294"/>
            <ac:picMk id="34818" creationId="{71B392D4-7093-49E5-A73A-93E0E4992B82}"/>
          </ac:picMkLst>
        </pc:picChg>
        <pc:picChg chg="add mod">
          <ac:chgData name="Johnson, Chad" userId="29e26967-ee32-4210-a1e6-19e5305e9c5f" providerId="ADAL" clId="{DC1B32AF-9495-44D7-9879-F404CF4E1064}" dt="2020-02-12T18:25:13.685" v="5141" actId="14100"/>
          <ac:picMkLst>
            <pc:docMk/>
            <pc:sldMk cId="4283719299" sldId="294"/>
            <ac:picMk id="34820" creationId="{AA1FC3D9-AA06-4408-AFF8-F457F91777CC}"/>
          </ac:picMkLst>
        </pc:picChg>
      </pc:sldChg>
      <pc:sldChg chg="addSp delSp modSp add mod">
        <pc:chgData name="Johnson, Chad" userId="29e26967-ee32-4210-a1e6-19e5305e9c5f" providerId="ADAL" clId="{DC1B32AF-9495-44D7-9879-F404CF4E1064}" dt="2020-02-12T18:25:03.517" v="5137"/>
        <pc:sldMkLst>
          <pc:docMk/>
          <pc:sldMk cId="1512786988" sldId="295"/>
        </pc:sldMkLst>
        <pc:spChg chg="del">
          <ac:chgData name="Johnson, Chad" userId="29e26967-ee32-4210-a1e6-19e5305e9c5f" providerId="ADAL" clId="{DC1B32AF-9495-44D7-9879-F404CF4E1064}" dt="2020-02-12T18:25:01.153" v="5135" actId="478"/>
          <ac:spMkLst>
            <pc:docMk/>
            <pc:sldMk cId="1512786988" sldId="295"/>
            <ac:spMk id="2" creationId="{2A249035-228B-46E5-ACF9-65A1172AE380}"/>
          </ac:spMkLst>
        </pc:spChg>
        <pc:spChg chg="add del mod">
          <ac:chgData name="Johnson, Chad" userId="29e26967-ee32-4210-a1e6-19e5305e9c5f" providerId="ADAL" clId="{DC1B32AF-9495-44D7-9879-F404CF4E1064}" dt="2020-02-12T18:24:58.669" v="5134" actId="478"/>
          <ac:spMkLst>
            <pc:docMk/>
            <pc:sldMk cId="1512786988" sldId="295"/>
            <ac:spMk id="3" creationId="{826F4AB0-99FF-4BDE-9B75-4F49FDB22D35}"/>
          </ac:spMkLst>
        </pc:spChg>
        <pc:spChg chg="add del mod">
          <ac:chgData name="Johnson, Chad" userId="29e26967-ee32-4210-a1e6-19e5305e9c5f" providerId="ADAL" clId="{DC1B32AF-9495-44D7-9879-F404CF4E1064}" dt="2020-02-12T18:25:02.351" v="5136" actId="478"/>
          <ac:spMkLst>
            <pc:docMk/>
            <pc:sldMk cId="1512786988" sldId="295"/>
            <ac:spMk id="5" creationId="{C9F3B53D-0410-437F-82B1-94F4C1C8D5F5}"/>
          </ac:spMkLst>
        </pc:spChg>
        <pc:picChg chg="del">
          <ac:chgData name="Johnson, Chad" userId="29e26967-ee32-4210-a1e6-19e5305e9c5f" providerId="ADAL" clId="{DC1B32AF-9495-44D7-9879-F404CF4E1064}" dt="2020-02-12T18:24:56.990" v="5133" actId="478"/>
          <ac:picMkLst>
            <pc:docMk/>
            <pc:sldMk cId="1512786988" sldId="295"/>
            <ac:picMk id="34820" creationId="{AA1FC3D9-AA06-4408-AFF8-F457F91777CC}"/>
          </ac:picMkLst>
        </pc:picChg>
        <pc:picChg chg="add del mod">
          <ac:chgData name="Johnson, Chad" userId="29e26967-ee32-4210-a1e6-19e5305e9c5f" providerId="ADAL" clId="{DC1B32AF-9495-44D7-9879-F404CF4E1064}" dt="2020-02-12T18:24:55.749" v="5132"/>
          <ac:picMkLst>
            <pc:docMk/>
            <pc:sldMk cId="1512786988" sldId="295"/>
            <ac:picMk id="35842" creationId="{FBE56D97-29F1-4833-9A0F-AC77A2F85B8C}"/>
          </ac:picMkLst>
        </pc:picChg>
        <pc:picChg chg="add">
          <ac:chgData name="Johnson, Chad" userId="29e26967-ee32-4210-a1e6-19e5305e9c5f" providerId="ADAL" clId="{DC1B32AF-9495-44D7-9879-F404CF4E1064}" dt="2020-02-12T18:25:03.517" v="5137"/>
          <ac:picMkLst>
            <pc:docMk/>
            <pc:sldMk cId="1512786988" sldId="295"/>
            <ac:picMk id="35844" creationId="{632D8E47-6BB0-4988-97E8-AE93D9E6E6E6}"/>
          </ac:picMkLst>
        </pc:picChg>
      </pc:sldChg>
      <pc:sldChg chg="addSp delSp modSp add">
        <pc:chgData name="Johnson, Chad" userId="29e26967-ee32-4210-a1e6-19e5305e9c5f" providerId="ADAL" clId="{DC1B32AF-9495-44D7-9879-F404CF4E1064}" dt="2020-02-12T18:26:45.658" v="5149" actId="1076"/>
        <pc:sldMkLst>
          <pc:docMk/>
          <pc:sldMk cId="2836496041" sldId="296"/>
        </pc:sldMkLst>
        <pc:spChg chg="del">
          <ac:chgData name="Johnson, Chad" userId="29e26967-ee32-4210-a1e6-19e5305e9c5f" providerId="ADAL" clId="{DC1B32AF-9495-44D7-9879-F404CF4E1064}" dt="2020-02-12T18:26:14.544" v="5143"/>
          <ac:spMkLst>
            <pc:docMk/>
            <pc:sldMk cId="2836496041" sldId="296"/>
            <ac:spMk id="2" creationId="{76514C6D-65AC-488F-A60B-145B729EE35E}"/>
          </ac:spMkLst>
        </pc:spChg>
        <pc:spChg chg="del">
          <ac:chgData name="Johnson, Chad" userId="29e26967-ee32-4210-a1e6-19e5305e9c5f" providerId="ADAL" clId="{DC1B32AF-9495-44D7-9879-F404CF4E1064}" dt="2020-02-12T18:26:14.544" v="5143"/>
          <ac:spMkLst>
            <pc:docMk/>
            <pc:sldMk cId="2836496041" sldId="296"/>
            <ac:spMk id="3" creationId="{4DD8BB5E-A664-42D5-B10B-EA7EC6CF181C}"/>
          </ac:spMkLst>
        </pc:spChg>
        <pc:picChg chg="add del">
          <ac:chgData name="Johnson, Chad" userId="29e26967-ee32-4210-a1e6-19e5305e9c5f" providerId="ADAL" clId="{DC1B32AF-9495-44D7-9879-F404CF4E1064}" dt="2020-02-12T18:26:19.975" v="5145" actId="478"/>
          <ac:picMkLst>
            <pc:docMk/>
            <pc:sldMk cId="2836496041" sldId="296"/>
            <ac:picMk id="36866" creationId="{DF193F2D-B722-4BF8-900D-A61138682853}"/>
          </ac:picMkLst>
        </pc:picChg>
        <pc:picChg chg="add mod">
          <ac:chgData name="Johnson, Chad" userId="29e26967-ee32-4210-a1e6-19e5305e9c5f" providerId="ADAL" clId="{DC1B32AF-9495-44D7-9879-F404CF4E1064}" dt="2020-02-12T18:26:45.658" v="5149" actId="1076"/>
          <ac:picMkLst>
            <pc:docMk/>
            <pc:sldMk cId="2836496041" sldId="296"/>
            <ac:picMk id="36868" creationId="{A703E87A-768A-443D-9738-6D33B7BB0C8A}"/>
          </ac:picMkLst>
        </pc:picChg>
      </pc:sldChg>
      <pc:sldChg chg="addSp delSp modSp add mod">
        <pc:chgData name="Johnson, Chad" userId="29e26967-ee32-4210-a1e6-19e5305e9c5f" providerId="ADAL" clId="{DC1B32AF-9495-44D7-9879-F404CF4E1064}" dt="2020-02-12T19:29:24.179" v="7244" actId="14100"/>
        <pc:sldMkLst>
          <pc:docMk/>
          <pc:sldMk cId="375030769" sldId="297"/>
        </pc:sldMkLst>
        <pc:picChg chg="add mod">
          <ac:chgData name="Johnson, Chad" userId="29e26967-ee32-4210-a1e6-19e5305e9c5f" providerId="ADAL" clId="{DC1B32AF-9495-44D7-9879-F404CF4E1064}" dt="2020-02-12T19:29:24.179" v="7244" actId="14100"/>
          <ac:picMkLst>
            <pc:docMk/>
            <pc:sldMk cId="375030769" sldId="297"/>
            <ac:picMk id="2" creationId="{37290017-9E4E-4460-B9BD-7DA3561336A5}"/>
          </ac:picMkLst>
        </pc:picChg>
        <pc:picChg chg="add mod">
          <ac:chgData name="Johnson, Chad" userId="29e26967-ee32-4210-a1e6-19e5305e9c5f" providerId="ADAL" clId="{DC1B32AF-9495-44D7-9879-F404CF4E1064}" dt="2020-02-12T19:29:19.211" v="7242" actId="14100"/>
          <ac:picMkLst>
            <pc:docMk/>
            <pc:sldMk cId="375030769" sldId="297"/>
            <ac:picMk id="37890" creationId="{BC5F381F-14F8-4236-9BEB-AB1A9CF3491E}"/>
          </ac:picMkLst>
        </pc:picChg>
        <pc:picChg chg="add del">
          <ac:chgData name="Johnson, Chad" userId="29e26967-ee32-4210-a1e6-19e5305e9c5f" providerId="ADAL" clId="{DC1B32AF-9495-44D7-9879-F404CF4E1064}" dt="2020-02-12T18:28:24.180" v="5154" actId="478"/>
          <ac:picMkLst>
            <pc:docMk/>
            <pc:sldMk cId="375030769" sldId="297"/>
            <ac:picMk id="37892" creationId="{98BFFC1A-0DDD-4728-B506-A1C90ED10C9B}"/>
          </ac:picMkLst>
        </pc:picChg>
        <pc:picChg chg="add del mod">
          <ac:chgData name="Johnson, Chad" userId="29e26967-ee32-4210-a1e6-19e5305e9c5f" providerId="ADAL" clId="{DC1B32AF-9495-44D7-9879-F404CF4E1064}" dt="2020-02-12T18:30:14.572" v="5162" actId="478"/>
          <ac:picMkLst>
            <pc:docMk/>
            <pc:sldMk cId="375030769" sldId="297"/>
            <ac:picMk id="37894" creationId="{C5F1C4B0-418D-48E0-90CC-450C499E01CD}"/>
          </ac:picMkLst>
        </pc:picChg>
      </pc:sldChg>
      <pc:sldChg chg="addSp modSp add mod">
        <pc:chgData name="Johnson, Chad" userId="29e26967-ee32-4210-a1e6-19e5305e9c5f" providerId="ADAL" clId="{DC1B32AF-9495-44D7-9879-F404CF4E1064}" dt="2020-02-12T18:59:15.004" v="6289" actId="20577"/>
        <pc:sldMkLst>
          <pc:docMk/>
          <pc:sldMk cId="2105155270" sldId="298"/>
        </pc:sldMkLst>
        <pc:spChg chg="mod">
          <ac:chgData name="Johnson, Chad" userId="29e26967-ee32-4210-a1e6-19e5305e9c5f" providerId="ADAL" clId="{DC1B32AF-9495-44D7-9879-F404CF4E1064}" dt="2020-02-12T18:59:06.658" v="6285" actId="20577"/>
          <ac:spMkLst>
            <pc:docMk/>
            <pc:sldMk cId="2105155270" sldId="298"/>
            <ac:spMk id="2" creationId="{D0BC6533-4815-49AB-B757-AA20FF3A0204}"/>
          </ac:spMkLst>
        </pc:spChg>
        <pc:spChg chg="mod">
          <ac:chgData name="Johnson, Chad" userId="29e26967-ee32-4210-a1e6-19e5305e9c5f" providerId="ADAL" clId="{DC1B32AF-9495-44D7-9879-F404CF4E1064}" dt="2020-02-12T18:59:15.004" v="6289" actId="20577"/>
          <ac:spMkLst>
            <pc:docMk/>
            <pc:sldMk cId="2105155270" sldId="298"/>
            <ac:spMk id="3" creationId="{C31602BD-BD8A-4E34-AA98-BD90AF94816D}"/>
          </ac:spMkLst>
        </pc:spChg>
        <pc:picChg chg="add mod">
          <ac:chgData name="Johnson, Chad" userId="29e26967-ee32-4210-a1e6-19e5305e9c5f" providerId="ADAL" clId="{DC1B32AF-9495-44D7-9879-F404CF4E1064}" dt="2020-02-12T18:41:14.460" v="6071" actId="1076"/>
          <ac:picMkLst>
            <pc:docMk/>
            <pc:sldMk cId="2105155270" sldId="298"/>
            <ac:picMk id="4" creationId="{51C5A451-4F45-4A8F-8681-8231FAD5FF93}"/>
          </ac:picMkLst>
        </pc:picChg>
      </pc:sldChg>
      <pc:sldChg chg="addSp delSp modSp add mod modAnim">
        <pc:chgData name="Johnson, Chad" userId="29e26967-ee32-4210-a1e6-19e5305e9c5f" providerId="ADAL" clId="{DC1B32AF-9495-44D7-9879-F404CF4E1064}" dt="2020-02-12T18:35:54.403" v="5453" actId="20577"/>
        <pc:sldMkLst>
          <pc:docMk/>
          <pc:sldMk cId="2318028369" sldId="299"/>
        </pc:sldMkLst>
        <pc:spChg chg="mod">
          <ac:chgData name="Johnson, Chad" userId="29e26967-ee32-4210-a1e6-19e5305e9c5f" providerId="ADAL" clId="{DC1B32AF-9495-44D7-9879-F404CF4E1064}" dt="2020-02-12T18:35:54.403" v="5453" actId="20577"/>
          <ac:spMkLst>
            <pc:docMk/>
            <pc:sldMk cId="2318028369" sldId="299"/>
            <ac:spMk id="2" creationId="{42CE01AB-5D43-48B8-9CAC-9771B9FC559B}"/>
          </ac:spMkLst>
        </pc:spChg>
        <pc:spChg chg="mod">
          <ac:chgData name="Johnson, Chad" userId="29e26967-ee32-4210-a1e6-19e5305e9c5f" providerId="ADAL" clId="{DC1B32AF-9495-44D7-9879-F404CF4E1064}" dt="2020-02-12T18:33:34.038" v="5422" actId="20577"/>
          <ac:spMkLst>
            <pc:docMk/>
            <pc:sldMk cId="2318028369" sldId="299"/>
            <ac:spMk id="3" creationId="{55C18D40-3A8B-4597-A2DD-C2F22905A64E}"/>
          </ac:spMkLst>
        </pc:spChg>
        <pc:picChg chg="add mod">
          <ac:chgData name="Johnson, Chad" userId="29e26967-ee32-4210-a1e6-19e5305e9c5f" providerId="ADAL" clId="{DC1B32AF-9495-44D7-9879-F404CF4E1064}" dt="2020-02-12T18:31:45.772" v="5177" actId="14100"/>
          <ac:picMkLst>
            <pc:docMk/>
            <pc:sldMk cId="2318028369" sldId="299"/>
            <ac:picMk id="4" creationId="{BA9C2697-AE7A-46BD-9224-E5CB2F79BADD}"/>
          </ac:picMkLst>
        </pc:picChg>
        <pc:picChg chg="add mod">
          <ac:chgData name="Johnson, Chad" userId="29e26967-ee32-4210-a1e6-19e5305e9c5f" providerId="ADAL" clId="{DC1B32AF-9495-44D7-9879-F404CF4E1064}" dt="2020-02-12T18:34:13.525" v="5426" actId="14100"/>
          <ac:picMkLst>
            <pc:docMk/>
            <pc:sldMk cId="2318028369" sldId="299"/>
            <ac:picMk id="5" creationId="{F24EE721-3BE7-4DB5-A7E1-8E5A67D4182C}"/>
          </ac:picMkLst>
        </pc:picChg>
        <pc:picChg chg="del">
          <ac:chgData name="Johnson, Chad" userId="29e26967-ee32-4210-a1e6-19e5305e9c5f" providerId="ADAL" clId="{DC1B32AF-9495-44D7-9879-F404CF4E1064}" dt="2020-02-12T18:31:49.451" v="5178" actId="478"/>
          <ac:picMkLst>
            <pc:docMk/>
            <pc:sldMk cId="2318028369" sldId="299"/>
            <ac:picMk id="25604" creationId="{B5A1456B-9CEB-4732-84D8-108C91B9DB20}"/>
          </ac:picMkLst>
        </pc:picChg>
      </pc:sldChg>
      <pc:sldChg chg="addSp delSp modSp add mod delAnim">
        <pc:chgData name="Johnson, Chad" userId="29e26967-ee32-4210-a1e6-19e5305e9c5f" providerId="ADAL" clId="{DC1B32AF-9495-44D7-9879-F404CF4E1064}" dt="2020-02-12T18:38:40.979" v="5700" actId="20577"/>
        <pc:sldMkLst>
          <pc:docMk/>
          <pc:sldMk cId="881921671" sldId="300"/>
        </pc:sldMkLst>
        <pc:spChg chg="mod">
          <ac:chgData name="Johnson, Chad" userId="29e26967-ee32-4210-a1e6-19e5305e9c5f" providerId="ADAL" clId="{DC1B32AF-9495-44D7-9879-F404CF4E1064}" dt="2020-02-12T18:36:01.011" v="5470" actId="20577"/>
          <ac:spMkLst>
            <pc:docMk/>
            <pc:sldMk cId="881921671" sldId="300"/>
            <ac:spMk id="2" creationId="{42CE01AB-5D43-48B8-9CAC-9771B9FC559B}"/>
          </ac:spMkLst>
        </pc:spChg>
        <pc:spChg chg="mod">
          <ac:chgData name="Johnson, Chad" userId="29e26967-ee32-4210-a1e6-19e5305e9c5f" providerId="ADAL" clId="{DC1B32AF-9495-44D7-9879-F404CF4E1064}" dt="2020-02-12T18:38:40.979" v="5700" actId="20577"/>
          <ac:spMkLst>
            <pc:docMk/>
            <pc:sldMk cId="881921671" sldId="300"/>
            <ac:spMk id="3" creationId="{55C18D40-3A8B-4597-A2DD-C2F22905A64E}"/>
          </ac:spMkLst>
        </pc:spChg>
        <pc:picChg chg="del">
          <ac:chgData name="Johnson, Chad" userId="29e26967-ee32-4210-a1e6-19e5305e9c5f" providerId="ADAL" clId="{DC1B32AF-9495-44D7-9879-F404CF4E1064}" dt="2020-02-12T18:34:51.181" v="5434" actId="478"/>
          <ac:picMkLst>
            <pc:docMk/>
            <pc:sldMk cId="881921671" sldId="300"/>
            <ac:picMk id="4" creationId="{BA9C2697-AE7A-46BD-9224-E5CB2F79BADD}"/>
          </ac:picMkLst>
        </pc:picChg>
        <pc:picChg chg="del">
          <ac:chgData name="Johnson, Chad" userId="29e26967-ee32-4210-a1e6-19e5305e9c5f" providerId="ADAL" clId="{DC1B32AF-9495-44D7-9879-F404CF4E1064}" dt="2020-02-12T18:34:26.321" v="5430" actId="478"/>
          <ac:picMkLst>
            <pc:docMk/>
            <pc:sldMk cId="881921671" sldId="300"/>
            <ac:picMk id="5" creationId="{F24EE721-3BE7-4DB5-A7E1-8E5A67D4182C}"/>
          </ac:picMkLst>
        </pc:picChg>
        <pc:picChg chg="add mod">
          <ac:chgData name="Johnson, Chad" userId="29e26967-ee32-4210-a1e6-19e5305e9c5f" providerId="ADAL" clId="{DC1B32AF-9495-44D7-9879-F404CF4E1064}" dt="2020-02-12T18:34:50.079" v="5433" actId="14100"/>
          <ac:picMkLst>
            <pc:docMk/>
            <pc:sldMk cId="881921671" sldId="300"/>
            <ac:picMk id="6" creationId="{7DD7A9C2-D84A-4389-878A-07FBA89EDD67}"/>
          </ac:picMkLst>
        </pc:picChg>
      </pc:sldChg>
      <pc:sldChg chg="addSp delSp modSp add mod ord">
        <pc:chgData name="Johnson, Chad" userId="29e26967-ee32-4210-a1e6-19e5305e9c5f" providerId="ADAL" clId="{DC1B32AF-9495-44D7-9879-F404CF4E1064}" dt="2020-02-12T18:45:36.052" v="6155" actId="20577"/>
        <pc:sldMkLst>
          <pc:docMk/>
          <pc:sldMk cId="3536695507" sldId="301"/>
        </pc:sldMkLst>
        <pc:spChg chg="mod">
          <ac:chgData name="Johnson, Chad" userId="29e26967-ee32-4210-a1e6-19e5305e9c5f" providerId="ADAL" clId="{DC1B32AF-9495-44D7-9879-F404CF4E1064}" dt="2020-02-12T18:45:36.052" v="6155" actId="20577"/>
          <ac:spMkLst>
            <pc:docMk/>
            <pc:sldMk cId="3536695507" sldId="301"/>
            <ac:spMk id="3" creationId="{55C18D40-3A8B-4597-A2DD-C2F22905A64E}"/>
          </ac:spMkLst>
        </pc:spChg>
        <pc:picChg chg="add del mod">
          <ac:chgData name="Johnson, Chad" userId="29e26967-ee32-4210-a1e6-19e5305e9c5f" providerId="ADAL" clId="{DC1B32AF-9495-44D7-9879-F404CF4E1064}" dt="2020-02-12T18:43:16.875" v="6113" actId="478"/>
          <ac:picMkLst>
            <pc:docMk/>
            <pc:sldMk cId="3536695507" sldId="301"/>
            <ac:picMk id="5" creationId="{26653A20-BF4B-4C62-B658-88FB15531557}"/>
          </ac:picMkLst>
        </pc:picChg>
        <pc:picChg chg="add del mod">
          <ac:chgData name="Johnson, Chad" userId="29e26967-ee32-4210-a1e6-19e5305e9c5f" providerId="ADAL" clId="{DC1B32AF-9495-44D7-9879-F404CF4E1064}" dt="2020-02-12T18:43:19.051" v="6118"/>
          <ac:picMkLst>
            <pc:docMk/>
            <pc:sldMk cId="3536695507" sldId="301"/>
            <ac:picMk id="6" creationId="{55084A08-88E5-41FA-92CC-7CF6A59243B6}"/>
          </ac:picMkLst>
        </pc:picChg>
        <pc:picChg chg="del">
          <ac:chgData name="Johnson, Chad" userId="29e26967-ee32-4210-a1e6-19e5305e9c5f" providerId="ADAL" clId="{DC1B32AF-9495-44D7-9879-F404CF4E1064}" dt="2020-02-12T18:42:24.348" v="6102" actId="478"/>
          <ac:picMkLst>
            <pc:docMk/>
            <pc:sldMk cId="3536695507" sldId="301"/>
            <ac:picMk id="16386" creationId="{50648FA1-A5DF-46C4-90B3-E5C9133BDB46}"/>
          </ac:picMkLst>
        </pc:picChg>
      </pc:sldChg>
      <pc:sldChg chg="addSp delSp modSp add mod ord">
        <pc:chgData name="Johnson, Chad" userId="29e26967-ee32-4210-a1e6-19e5305e9c5f" providerId="ADAL" clId="{DC1B32AF-9495-44D7-9879-F404CF4E1064}" dt="2020-02-12T20:05:57.566" v="7399" actId="478"/>
        <pc:sldMkLst>
          <pc:docMk/>
          <pc:sldMk cId="2833439401" sldId="302"/>
        </pc:sldMkLst>
        <pc:spChg chg="mod">
          <ac:chgData name="Johnson, Chad" userId="29e26967-ee32-4210-a1e6-19e5305e9c5f" providerId="ADAL" clId="{DC1B32AF-9495-44D7-9879-F404CF4E1064}" dt="2020-02-12T18:45:42.232" v="6160" actId="27636"/>
          <ac:spMkLst>
            <pc:docMk/>
            <pc:sldMk cId="2833439401" sldId="302"/>
            <ac:spMk id="3" creationId="{55C18D40-3A8B-4597-A2DD-C2F22905A64E}"/>
          </ac:spMkLst>
        </pc:spChg>
        <pc:spChg chg="del">
          <ac:chgData name="Johnson, Chad" userId="29e26967-ee32-4210-a1e6-19e5305e9c5f" providerId="ADAL" clId="{DC1B32AF-9495-44D7-9879-F404CF4E1064}" dt="2020-02-12T20:05:57.566" v="7399" actId="478"/>
          <ac:spMkLst>
            <pc:docMk/>
            <pc:sldMk cId="2833439401" sldId="302"/>
            <ac:spMk id="4" creationId="{16F64C66-4763-4D8D-B2EB-E62581D58BB3}"/>
          </ac:spMkLst>
        </pc:spChg>
        <pc:picChg chg="del">
          <ac:chgData name="Johnson, Chad" userId="29e26967-ee32-4210-a1e6-19e5305e9c5f" providerId="ADAL" clId="{DC1B32AF-9495-44D7-9879-F404CF4E1064}" dt="2020-02-12T18:43:30.723" v="6126" actId="478"/>
          <ac:picMkLst>
            <pc:docMk/>
            <pc:sldMk cId="2833439401" sldId="302"/>
            <ac:picMk id="5" creationId="{26653A20-BF4B-4C62-B658-88FB15531557}"/>
          </ac:picMkLst>
        </pc:picChg>
        <pc:picChg chg="add mod">
          <ac:chgData name="Johnson, Chad" userId="29e26967-ee32-4210-a1e6-19e5305e9c5f" providerId="ADAL" clId="{DC1B32AF-9495-44D7-9879-F404CF4E1064}" dt="2020-02-12T18:43:32.733" v="6127" actId="1076"/>
          <ac:picMkLst>
            <pc:docMk/>
            <pc:sldMk cId="2833439401" sldId="302"/>
            <ac:picMk id="6" creationId="{6FC84DF4-F9AB-480A-9916-64882C862D5F}"/>
          </ac:picMkLst>
        </pc:picChg>
      </pc:sldChg>
      <pc:sldChg chg="addSp delSp modSp add mod ord">
        <pc:chgData name="Johnson, Chad" userId="29e26967-ee32-4210-a1e6-19e5305e9c5f" providerId="ADAL" clId="{DC1B32AF-9495-44D7-9879-F404CF4E1064}" dt="2020-02-12T18:45:50.234" v="6170" actId="27636"/>
        <pc:sldMkLst>
          <pc:docMk/>
          <pc:sldMk cId="3319687456" sldId="303"/>
        </pc:sldMkLst>
        <pc:spChg chg="mod">
          <ac:chgData name="Johnson, Chad" userId="29e26967-ee32-4210-a1e6-19e5305e9c5f" providerId="ADAL" clId="{DC1B32AF-9495-44D7-9879-F404CF4E1064}" dt="2020-02-12T18:45:50.234" v="6170" actId="27636"/>
          <ac:spMkLst>
            <pc:docMk/>
            <pc:sldMk cId="3319687456" sldId="303"/>
            <ac:spMk id="3" creationId="{55C18D40-3A8B-4597-A2DD-C2F22905A64E}"/>
          </ac:spMkLst>
        </pc:spChg>
        <pc:picChg chg="add mod">
          <ac:chgData name="Johnson, Chad" userId="29e26967-ee32-4210-a1e6-19e5305e9c5f" providerId="ADAL" clId="{DC1B32AF-9495-44D7-9879-F404CF4E1064}" dt="2020-02-12T18:44:26.130" v="6133" actId="1076"/>
          <ac:picMkLst>
            <pc:docMk/>
            <pc:sldMk cId="3319687456" sldId="303"/>
            <ac:picMk id="4" creationId="{F91222D6-8721-400B-A8C4-A9256ED46054}"/>
          </ac:picMkLst>
        </pc:picChg>
        <pc:picChg chg="del">
          <ac:chgData name="Johnson, Chad" userId="29e26967-ee32-4210-a1e6-19e5305e9c5f" providerId="ADAL" clId="{DC1B32AF-9495-44D7-9879-F404CF4E1064}" dt="2020-02-12T18:44:24.557" v="6132" actId="478"/>
          <ac:picMkLst>
            <pc:docMk/>
            <pc:sldMk cId="3319687456" sldId="303"/>
            <ac:picMk id="32770" creationId="{0EE985B4-4B78-44BF-97C4-805FAECF2D4F}"/>
          </ac:picMkLst>
        </pc:picChg>
      </pc:sldChg>
      <pc:sldChg chg="addSp delSp modSp add mod">
        <pc:chgData name="Johnson, Chad" userId="29e26967-ee32-4210-a1e6-19e5305e9c5f" providerId="ADAL" clId="{DC1B32AF-9495-44D7-9879-F404CF4E1064}" dt="2020-02-12T18:46:32.206" v="6187" actId="1076"/>
        <pc:sldMkLst>
          <pc:docMk/>
          <pc:sldMk cId="3072270525" sldId="304"/>
        </pc:sldMkLst>
        <pc:picChg chg="add mod">
          <ac:chgData name="Johnson, Chad" userId="29e26967-ee32-4210-a1e6-19e5305e9c5f" providerId="ADAL" clId="{DC1B32AF-9495-44D7-9879-F404CF4E1064}" dt="2020-02-12T18:46:32.206" v="6187" actId="1076"/>
          <ac:picMkLst>
            <pc:docMk/>
            <pc:sldMk cId="3072270525" sldId="304"/>
            <ac:picMk id="4" creationId="{334312DE-DA3D-4124-9F72-18AD2C80E636}"/>
          </ac:picMkLst>
        </pc:picChg>
        <pc:picChg chg="del">
          <ac:chgData name="Johnson, Chad" userId="29e26967-ee32-4210-a1e6-19e5305e9c5f" providerId="ADAL" clId="{DC1B32AF-9495-44D7-9879-F404CF4E1064}" dt="2020-02-12T18:46:24.211" v="6184" actId="478"/>
          <ac:picMkLst>
            <pc:docMk/>
            <pc:sldMk cId="3072270525" sldId="304"/>
            <ac:picMk id="32770" creationId="{0EE985B4-4B78-44BF-97C4-805FAECF2D4F}"/>
          </ac:picMkLst>
        </pc:picChg>
      </pc:sldChg>
      <pc:sldChg chg="addSp delSp modSp add mod ord">
        <pc:chgData name="Johnson, Chad" userId="29e26967-ee32-4210-a1e6-19e5305e9c5f" providerId="ADAL" clId="{DC1B32AF-9495-44D7-9879-F404CF4E1064}" dt="2020-02-12T18:52:13.209" v="6276" actId="1076"/>
        <pc:sldMkLst>
          <pc:docMk/>
          <pc:sldMk cId="4154834031" sldId="305"/>
        </pc:sldMkLst>
        <pc:spChg chg="del">
          <ac:chgData name="Johnson, Chad" userId="29e26967-ee32-4210-a1e6-19e5305e9c5f" providerId="ADAL" clId="{DC1B32AF-9495-44D7-9879-F404CF4E1064}" dt="2020-02-12T18:52:09.359" v="6273" actId="478"/>
          <ac:spMkLst>
            <pc:docMk/>
            <pc:sldMk cId="4154834031" sldId="305"/>
            <ac:spMk id="2" creationId="{C1BC672B-B7BD-47A9-B53B-229221A12EA7}"/>
          </ac:spMkLst>
        </pc:spChg>
        <pc:spChg chg="add del mod">
          <ac:chgData name="Johnson, Chad" userId="29e26967-ee32-4210-a1e6-19e5305e9c5f" providerId="ADAL" clId="{DC1B32AF-9495-44D7-9879-F404CF4E1064}" dt="2020-02-12T18:52:11.420" v="6275" actId="478"/>
          <ac:spMkLst>
            <pc:docMk/>
            <pc:sldMk cId="4154834031" sldId="305"/>
            <ac:spMk id="5" creationId="{395651A1-D073-4D8A-ADF5-C6E776101EA1}"/>
          </ac:spMkLst>
        </pc:spChg>
        <pc:picChg chg="mod">
          <ac:chgData name="Johnson, Chad" userId="29e26967-ee32-4210-a1e6-19e5305e9c5f" providerId="ADAL" clId="{DC1B32AF-9495-44D7-9879-F404CF4E1064}" dt="2020-02-12T18:52:13.209" v="6276" actId="1076"/>
          <ac:picMkLst>
            <pc:docMk/>
            <pc:sldMk cId="4154834031" sldId="305"/>
            <ac:picMk id="4" creationId="{032F1C75-F2B8-4D4A-A48A-CA80507075F3}"/>
          </ac:picMkLst>
        </pc:picChg>
      </pc:sldChg>
      <pc:sldChg chg="modSp add mod">
        <pc:chgData name="Johnson, Chad" userId="29e26967-ee32-4210-a1e6-19e5305e9c5f" providerId="ADAL" clId="{DC1B32AF-9495-44D7-9879-F404CF4E1064}" dt="2020-02-12T19:13:44.648" v="6584" actId="255"/>
        <pc:sldMkLst>
          <pc:docMk/>
          <pc:sldMk cId="1504242393" sldId="306"/>
        </pc:sldMkLst>
        <pc:spChg chg="mod">
          <ac:chgData name="Johnson, Chad" userId="29e26967-ee32-4210-a1e6-19e5305e9c5f" providerId="ADAL" clId="{DC1B32AF-9495-44D7-9879-F404CF4E1064}" dt="2020-02-12T19:11:55.993" v="6300" actId="20577"/>
          <ac:spMkLst>
            <pc:docMk/>
            <pc:sldMk cId="1504242393" sldId="306"/>
            <ac:spMk id="2" creationId="{227B82F3-78D0-41B5-89E2-A14CD6DAED06}"/>
          </ac:spMkLst>
        </pc:spChg>
        <pc:spChg chg="mod">
          <ac:chgData name="Johnson, Chad" userId="29e26967-ee32-4210-a1e6-19e5305e9c5f" providerId="ADAL" clId="{DC1B32AF-9495-44D7-9879-F404CF4E1064}" dt="2020-02-12T19:13:44.648" v="6584" actId="255"/>
          <ac:spMkLst>
            <pc:docMk/>
            <pc:sldMk cId="1504242393" sldId="306"/>
            <ac:spMk id="3" creationId="{4DDD6906-42D2-4D2F-BBDA-B87398834AC3}"/>
          </ac:spMkLst>
        </pc:spChg>
      </pc:sldChg>
      <pc:sldChg chg="addSp modSp add mod setBg">
        <pc:chgData name="Johnson, Chad" userId="29e26967-ee32-4210-a1e6-19e5305e9c5f" providerId="ADAL" clId="{DC1B32AF-9495-44D7-9879-F404CF4E1064}" dt="2020-02-12T19:24:09.354" v="7140" actId="20577"/>
        <pc:sldMkLst>
          <pc:docMk/>
          <pc:sldMk cId="1205723858" sldId="307"/>
        </pc:sldMkLst>
        <pc:spChg chg="mod">
          <ac:chgData name="Johnson, Chad" userId="29e26967-ee32-4210-a1e6-19e5305e9c5f" providerId="ADAL" clId="{DC1B32AF-9495-44D7-9879-F404CF4E1064}" dt="2020-02-12T19:15:52.491" v="6695" actId="207"/>
          <ac:spMkLst>
            <pc:docMk/>
            <pc:sldMk cId="1205723858" sldId="307"/>
            <ac:spMk id="2" creationId="{173C6E59-7D57-4B6E-9A34-1B2C34037492}"/>
          </ac:spMkLst>
        </pc:spChg>
        <pc:spChg chg="mod">
          <ac:chgData name="Johnson, Chad" userId="29e26967-ee32-4210-a1e6-19e5305e9c5f" providerId="ADAL" clId="{DC1B32AF-9495-44D7-9879-F404CF4E1064}" dt="2020-02-12T19:24:09.354" v="7140" actId="20577"/>
          <ac:spMkLst>
            <pc:docMk/>
            <pc:sldMk cId="1205723858" sldId="307"/>
            <ac:spMk id="3" creationId="{22EC274B-EE25-484E-8E80-E765129C4CE0}"/>
          </ac:spMkLst>
        </pc:spChg>
        <pc:picChg chg="add mod">
          <ac:chgData name="Johnson, Chad" userId="29e26967-ee32-4210-a1e6-19e5305e9c5f" providerId="ADAL" clId="{DC1B32AF-9495-44D7-9879-F404CF4E1064}" dt="2020-02-12T19:16:48.810" v="6704" actId="1076"/>
          <ac:picMkLst>
            <pc:docMk/>
            <pc:sldMk cId="1205723858" sldId="307"/>
            <ac:picMk id="38914" creationId="{AE12237D-5C20-443C-8F1B-E8E7CAD5CE9E}"/>
          </ac:picMkLst>
        </pc:picChg>
        <pc:picChg chg="add mod">
          <ac:chgData name="Johnson, Chad" userId="29e26967-ee32-4210-a1e6-19e5305e9c5f" providerId="ADAL" clId="{DC1B32AF-9495-44D7-9879-F404CF4E1064}" dt="2020-02-12T19:16:46.498" v="6703" actId="1076"/>
          <ac:picMkLst>
            <pc:docMk/>
            <pc:sldMk cId="1205723858" sldId="307"/>
            <ac:picMk id="38916" creationId="{522E3F9D-7E7F-418D-96A8-29D812E8D72C}"/>
          </ac:picMkLst>
        </pc:picChg>
      </pc:sldChg>
      <pc:sldChg chg="addSp delSp modSp add mod">
        <pc:chgData name="Johnson, Chad" userId="29e26967-ee32-4210-a1e6-19e5305e9c5f" providerId="ADAL" clId="{DC1B32AF-9495-44D7-9879-F404CF4E1064}" dt="2020-02-12T19:28:15.492" v="7240" actId="1076"/>
        <pc:sldMkLst>
          <pc:docMk/>
          <pc:sldMk cId="1163830065" sldId="308"/>
        </pc:sldMkLst>
        <pc:spChg chg="mod">
          <ac:chgData name="Johnson, Chad" userId="29e26967-ee32-4210-a1e6-19e5305e9c5f" providerId="ADAL" clId="{DC1B32AF-9495-44D7-9879-F404CF4E1064}" dt="2020-02-12T19:24:23.849" v="7198" actId="20577"/>
          <ac:spMkLst>
            <pc:docMk/>
            <pc:sldMk cId="1163830065" sldId="308"/>
            <ac:spMk id="2" creationId="{EDB617D6-5F95-47F7-BACC-463A8DA51AB9}"/>
          </ac:spMkLst>
        </pc:spChg>
        <pc:spChg chg="mod">
          <ac:chgData name="Johnson, Chad" userId="29e26967-ee32-4210-a1e6-19e5305e9c5f" providerId="ADAL" clId="{DC1B32AF-9495-44D7-9879-F404CF4E1064}" dt="2020-02-12T19:24:44.210" v="7207" actId="27636"/>
          <ac:spMkLst>
            <pc:docMk/>
            <pc:sldMk cId="1163830065" sldId="308"/>
            <ac:spMk id="3" creationId="{EF1D3C35-A591-4B10-8F92-C4CF9D2D6CF6}"/>
          </ac:spMkLst>
        </pc:spChg>
        <pc:spChg chg="add mod">
          <ac:chgData name="Johnson, Chad" userId="29e26967-ee32-4210-a1e6-19e5305e9c5f" providerId="ADAL" clId="{DC1B32AF-9495-44D7-9879-F404CF4E1064}" dt="2020-02-12T19:24:53.802" v="7209" actId="27636"/>
          <ac:spMkLst>
            <pc:docMk/>
            <pc:sldMk cId="1163830065" sldId="308"/>
            <ac:spMk id="4" creationId="{C8C88309-59F3-4C50-A830-1B3A5A5E17A0}"/>
          </ac:spMkLst>
        </pc:spChg>
        <pc:picChg chg="add mod">
          <ac:chgData name="Johnson, Chad" userId="29e26967-ee32-4210-a1e6-19e5305e9c5f" providerId="ADAL" clId="{DC1B32AF-9495-44D7-9879-F404CF4E1064}" dt="2020-02-12T19:27:57.484" v="7237" actId="1076"/>
          <ac:picMkLst>
            <pc:docMk/>
            <pc:sldMk cId="1163830065" sldId="308"/>
            <ac:picMk id="48130" creationId="{9A488B72-0BA8-4EAA-A626-9621E621A7D8}"/>
          </ac:picMkLst>
        </pc:picChg>
        <pc:picChg chg="add mod">
          <ac:chgData name="Johnson, Chad" userId="29e26967-ee32-4210-a1e6-19e5305e9c5f" providerId="ADAL" clId="{DC1B32AF-9495-44D7-9879-F404CF4E1064}" dt="2020-02-12T19:28:15.492" v="7240" actId="1076"/>
          <ac:picMkLst>
            <pc:docMk/>
            <pc:sldMk cId="1163830065" sldId="308"/>
            <ac:picMk id="48132" creationId="{DC2E74C1-F73D-4C19-9F3D-8C30AB57F984}"/>
          </ac:picMkLst>
        </pc:picChg>
        <pc:picChg chg="add mod">
          <ac:chgData name="Johnson, Chad" userId="29e26967-ee32-4210-a1e6-19e5305e9c5f" providerId="ADAL" clId="{DC1B32AF-9495-44D7-9879-F404CF4E1064}" dt="2020-02-12T19:27:39.697" v="7231" actId="14100"/>
          <ac:picMkLst>
            <pc:docMk/>
            <pc:sldMk cId="1163830065" sldId="308"/>
            <ac:picMk id="48134" creationId="{0292AE00-166D-4457-9368-C6CBCB07225B}"/>
          </ac:picMkLst>
        </pc:picChg>
        <pc:picChg chg="add del mod">
          <ac:chgData name="Johnson, Chad" userId="29e26967-ee32-4210-a1e6-19e5305e9c5f" providerId="ADAL" clId="{DC1B32AF-9495-44D7-9879-F404CF4E1064}" dt="2020-02-12T19:28:11.089" v="7239" actId="478"/>
          <ac:picMkLst>
            <pc:docMk/>
            <pc:sldMk cId="1163830065" sldId="308"/>
            <ac:picMk id="48136" creationId="{D33FEAFD-3755-4FC6-A7CD-72C455982313}"/>
          </ac:picMkLst>
        </pc:picChg>
        <pc:picChg chg="add mod">
          <ac:chgData name="Johnson, Chad" userId="29e26967-ee32-4210-a1e6-19e5305e9c5f" providerId="ADAL" clId="{DC1B32AF-9495-44D7-9879-F404CF4E1064}" dt="2020-02-12T19:27:51.663" v="7236" actId="1076"/>
          <ac:picMkLst>
            <pc:docMk/>
            <pc:sldMk cId="1163830065" sldId="308"/>
            <ac:picMk id="48138" creationId="{5606AAF9-57F6-4E70-ABD1-6977E520021D}"/>
          </ac:picMkLst>
        </pc:picChg>
      </pc:sldChg>
      <pc:sldChg chg="addSp delSp modSp add del mod">
        <pc:chgData name="Johnson, Chad" userId="29e26967-ee32-4210-a1e6-19e5305e9c5f" providerId="ADAL" clId="{DC1B32AF-9495-44D7-9879-F404CF4E1064}" dt="2020-02-12T19:23:53.501" v="7134" actId="2696"/>
        <pc:sldMkLst>
          <pc:docMk/>
          <pc:sldMk cId="3274990888" sldId="308"/>
        </pc:sldMkLst>
        <pc:spChg chg="mod">
          <ac:chgData name="Johnson, Chad" userId="29e26967-ee32-4210-a1e6-19e5305e9c5f" providerId="ADAL" clId="{DC1B32AF-9495-44D7-9879-F404CF4E1064}" dt="2020-02-12T19:22:26.857" v="6951" actId="20577"/>
          <ac:spMkLst>
            <pc:docMk/>
            <pc:sldMk cId="3274990888" sldId="308"/>
            <ac:spMk id="3" creationId="{22EC274B-EE25-484E-8E80-E765129C4CE0}"/>
          </ac:spMkLst>
        </pc:spChg>
        <pc:picChg chg="del">
          <ac:chgData name="Johnson, Chad" userId="29e26967-ee32-4210-a1e6-19e5305e9c5f" providerId="ADAL" clId="{DC1B32AF-9495-44D7-9879-F404CF4E1064}" dt="2020-02-12T19:17:58.232" v="6737" actId="478"/>
          <ac:picMkLst>
            <pc:docMk/>
            <pc:sldMk cId="3274990888" sldId="308"/>
            <ac:picMk id="38914" creationId="{AE12237D-5C20-443C-8F1B-E8E7CAD5CE9E}"/>
          </ac:picMkLst>
        </pc:picChg>
        <pc:picChg chg="del">
          <ac:chgData name="Johnson, Chad" userId="29e26967-ee32-4210-a1e6-19e5305e9c5f" providerId="ADAL" clId="{DC1B32AF-9495-44D7-9879-F404CF4E1064}" dt="2020-02-12T19:17:57.452" v="6736" actId="478"/>
          <ac:picMkLst>
            <pc:docMk/>
            <pc:sldMk cId="3274990888" sldId="308"/>
            <ac:picMk id="38916" creationId="{522E3F9D-7E7F-418D-96A8-29D812E8D72C}"/>
          </ac:picMkLst>
        </pc:picChg>
        <pc:picChg chg="add mod">
          <ac:chgData name="Johnson, Chad" userId="29e26967-ee32-4210-a1e6-19e5305e9c5f" providerId="ADAL" clId="{DC1B32AF-9495-44D7-9879-F404CF4E1064}" dt="2020-02-12T19:18:09.466" v="6741" actId="1076"/>
          <ac:picMkLst>
            <pc:docMk/>
            <pc:sldMk cId="3274990888" sldId="308"/>
            <ac:picMk id="47106" creationId="{B1493393-0668-4ACB-88CD-0441FE794CEE}"/>
          </ac:picMkLst>
        </pc:picChg>
      </pc:sldChg>
      <pc:sldChg chg="addSp delSp modSp add mod">
        <pc:chgData name="Johnson, Chad" userId="29e26967-ee32-4210-a1e6-19e5305e9c5f" providerId="ADAL" clId="{DC1B32AF-9495-44D7-9879-F404CF4E1064}" dt="2020-02-12T19:37:59.018" v="7333" actId="1076"/>
        <pc:sldMkLst>
          <pc:docMk/>
          <pc:sldMk cId="2101778676" sldId="309"/>
        </pc:sldMkLst>
        <pc:spChg chg="mod">
          <ac:chgData name="Johnson, Chad" userId="29e26967-ee32-4210-a1e6-19e5305e9c5f" providerId="ADAL" clId="{DC1B32AF-9495-44D7-9879-F404CF4E1064}" dt="2020-02-12T19:34:06.977" v="7326" actId="14100"/>
          <ac:spMkLst>
            <pc:docMk/>
            <pc:sldMk cId="2101778676" sldId="309"/>
            <ac:spMk id="2" creationId="{978DEC54-2772-499A-9AAC-2EAF0B42B547}"/>
          </ac:spMkLst>
        </pc:spChg>
        <pc:spChg chg="del mod">
          <ac:chgData name="Johnson, Chad" userId="29e26967-ee32-4210-a1e6-19e5305e9c5f" providerId="ADAL" clId="{DC1B32AF-9495-44D7-9879-F404CF4E1064}" dt="2020-02-12T19:33:55.088" v="7323"/>
          <ac:spMkLst>
            <pc:docMk/>
            <pc:sldMk cId="2101778676" sldId="309"/>
            <ac:spMk id="3" creationId="{D128246E-9C18-4C49-869E-1EED620660F7}"/>
          </ac:spMkLst>
        </pc:spChg>
        <pc:spChg chg="add del mod">
          <ac:chgData name="Johnson, Chad" userId="29e26967-ee32-4210-a1e6-19e5305e9c5f" providerId="ADAL" clId="{DC1B32AF-9495-44D7-9879-F404CF4E1064}" dt="2020-02-12T19:35:46.463" v="7328"/>
          <ac:spMkLst>
            <pc:docMk/>
            <pc:sldMk cId="2101778676" sldId="309"/>
            <ac:spMk id="4" creationId="{14D68B77-992A-4230-8003-A082B039E8A3}"/>
          </ac:spMkLst>
        </pc:spChg>
        <pc:picChg chg="add del mod">
          <ac:chgData name="Johnson, Chad" userId="29e26967-ee32-4210-a1e6-19e5305e9c5f" providerId="ADAL" clId="{DC1B32AF-9495-44D7-9879-F404CF4E1064}" dt="2020-02-12T19:35:44.201" v="7327" actId="478"/>
          <ac:picMkLst>
            <pc:docMk/>
            <pc:sldMk cId="2101778676" sldId="309"/>
            <ac:picMk id="49154" creationId="{31409BCD-8E73-4369-A1B9-D1F4C5665E1B}"/>
          </ac:picMkLst>
        </pc:picChg>
        <pc:picChg chg="add mod">
          <ac:chgData name="Johnson, Chad" userId="29e26967-ee32-4210-a1e6-19e5305e9c5f" providerId="ADAL" clId="{DC1B32AF-9495-44D7-9879-F404CF4E1064}" dt="2020-02-12T19:37:59.018" v="7333" actId="1076"/>
          <ac:picMkLst>
            <pc:docMk/>
            <pc:sldMk cId="2101778676" sldId="309"/>
            <ac:picMk id="49156" creationId="{A398685C-F7AE-4EA5-915E-B0CB7AB35C57}"/>
          </ac:picMkLst>
        </pc:picChg>
      </pc:sldChg>
      <pc:sldChg chg="addSp delSp modSp add mod">
        <pc:chgData name="Johnson, Chad" userId="29e26967-ee32-4210-a1e6-19e5305e9c5f" providerId="ADAL" clId="{DC1B32AF-9495-44D7-9879-F404CF4E1064}" dt="2020-02-12T19:41:55.531" v="7356" actId="1076"/>
        <pc:sldMkLst>
          <pc:docMk/>
          <pc:sldMk cId="417236119" sldId="310"/>
        </pc:sldMkLst>
        <pc:spChg chg="mod">
          <ac:chgData name="Johnson, Chad" userId="29e26967-ee32-4210-a1e6-19e5305e9c5f" providerId="ADAL" clId="{DC1B32AF-9495-44D7-9879-F404CF4E1064}" dt="2020-02-12T19:41:45.950" v="7352" actId="20577"/>
          <ac:spMkLst>
            <pc:docMk/>
            <pc:sldMk cId="417236119" sldId="310"/>
            <ac:spMk id="2" creationId="{9257A2CF-DBFB-4A49-B06C-F08336633793}"/>
          </ac:spMkLst>
        </pc:spChg>
        <pc:spChg chg="del">
          <ac:chgData name="Johnson, Chad" userId="29e26967-ee32-4210-a1e6-19e5305e9c5f" providerId="ADAL" clId="{DC1B32AF-9495-44D7-9879-F404CF4E1064}" dt="2020-02-12T19:41:48.552" v="7353"/>
          <ac:spMkLst>
            <pc:docMk/>
            <pc:sldMk cId="417236119" sldId="310"/>
            <ac:spMk id="3" creationId="{C113EDAB-80E9-4689-82DB-7C128AB4B36F}"/>
          </ac:spMkLst>
        </pc:spChg>
        <pc:picChg chg="add mod">
          <ac:chgData name="Johnson, Chad" userId="29e26967-ee32-4210-a1e6-19e5305e9c5f" providerId="ADAL" clId="{DC1B32AF-9495-44D7-9879-F404CF4E1064}" dt="2020-02-12T19:41:55.531" v="7356" actId="1076"/>
          <ac:picMkLst>
            <pc:docMk/>
            <pc:sldMk cId="417236119" sldId="310"/>
            <ac:picMk id="50178" creationId="{A7AF7269-EB0A-410E-8470-61647C27C423}"/>
          </ac:picMkLst>
        </pc:picChg>
      </pc:sldChg>
      <pc:sldChg chg="addSp delSp modSp add mod">
        <pc:chgData name="Johnson, Chad" userId="29e26967-ee32-4210-a1e6-19e5305e9c5f" providerId="ADAL" clId="{DC1B32AF-9495-44D7-9879-F404CF4E1064}" dt="2020-02-12T19:42:50.585" v="7378" actId="1076"/>
        <pc:sldMkLst>
          <pc:docMk/>
          <pc:sldMk cId="2718798040" sldId="311"/>
        </pc:sldMkLst>
        <pc:spChg chg="del mod">
          <ac:chgData name="Johnson, Chad" userId="29e26967-ee32-4210-a1e6-19e5305e9c5f" providerId="ADAL" clId="{DC1B32AF-9495-44D7-9879-F404CF4E1064}" dt="2020-02-12T19:42:40.843" v="7375" actId="478"/>
          <ac:spMkLst>
            <pc:docMk/>
            <pc:sldMk cId="2718798040" sldId="311"/>
            <ac:spMk id="2" creationId="{250EA0CD-7B01-4FB1-B976-E23EFE00F90F}"/>
          </ac:spMkLst>
        </pc:spChg>
        <pc:spChg chg="del">
          <ac:chgData name="Johnson, Chad" userId="29e26967-ee32-4210-a1e6-19e5305e9c5f" providerId="ADAL" clId="{DC1B32AF-9495-44D7-9879-F404CF4E1064}" dt="2020-02-12T19:42:28.704" v="7371"/>
          <ac:spMkLst>
            <pc:docMk/>
            <pc:sldMk cId="2718798040" sldId="311"/>
            <ac:spMk id="3" creationId="{C633BAE9-1275-46A6-AFEC-468195731028}"/>
          </ac:spMkLst>
        </pc:spChg>
        <pc:spChg chg="add del mod">
          <ac:chgData name="Johnson, Chad" userId="29e26967-ee32-4210-a1e6-19e5305e9c5f" providerId="ADAL" clId="{DC1B32AF-9495-44D7-9879-F404CF4E1064}" dt="2020-02-12T19:42:42.088" v="7376" actId="478"/>
          <ac:spMkLst>
            <pc:docMk/>
            <pc:sldMk cId="2718798040" sldId="311"/>
            <ac:spMk id="5" creationId="{74946490-79AD-433F-9B16-3B87668981A8}"/>
          </ac:spMkLst>
        </pc:spChg>
        <pc:picChg chg="add mod">
          <ac:chgData name="Johnson, Chad" userId="29e26967-ee32-4210-a1e6-19e5305e9c5f" providerId="ADAL" clId="{DC1B32AF-9495-44D7-9879-F404CF4E1064}" dt="2020-02-12T19:42:50.585" v="7378" actId="1076"/>
          <ac:picMkLst>
            <pc:docMk/>
            <pc:sldMk cId="2718798040" sldId="311"/>
            <ac:picMk id="51202" creationId="{0165205F-EE79-4844-8B50-00A18D1945F4}"/>
          </ac:picMkLst>
        </pc:picChg>
      </pc:sldChg>
      <pc:sldChg chg="addSp delSp modSp add">
        <pc:chgData name="Johnson, Chad" userId="29e26967-ee32-4210-a1e6-19e5305e9c5f" providerId="ADAL" clId="{DC1B32AF-9495-44D7-9879-F404CF4E1064}" dt="2020-02-12T19:43:45.845" v="7389" actId="1076"/>
        <pc:sldMkLst>
          <pc:docMk/>
          <pc:sldMk cId="1806154471" sldId="312"/>
        </pc:sldMkLst>
        <pc:spChg chg="add del mod">
          <ac:chgData name="Johnson, Chad" userId="29e26967-ee32-4210-a1e6-19e5305e9c5f" providerId="ADAL" clId="{DC1B32AF-9495-44D7-9879-F404CF4E1064}" dt="2020-02-12T19:43:11.079" v="7381"/>
          <ac:spMkLst>
            <pc:docMk/>
            <pc:sldMk cId="1806154471" sldId="312"/>
            <ac:spMk id="2" creationId="{0BD104A3-B592-41D4-84DE-4C05C018CC7F}"/>
          </ac:spMkLst>
        </pc:spChg>
        <pc:picChg chg="del">
          <ac:chgData name="Johnson, Chad" userId="29e26967-ee32-4210-a1e6-19e5305e9c5f" providerId="ADAL" clId="{DC1B32AF-9495-44D7-9879-F404CF4E1064}" dt="2020-02-12T19:43:09.729" v="7380" actId="478"/>
          <ac:picMkLst>
            <pc:docMk/>
            <pc:sldMk cId="1806154471" sldId="312"/>
            <ac:picMk id="51202" creationId="{0165205F-EE79-4844-8B50-00A18D1945F4}"/>
          </ac:picMkLst>
        </pc:picChg>
        <pc:picChg chg="add mod">
          <ac:chgData name="Johnson, Chad" userId="29e26967-ee32-4210-a1e6-19e5305e9c5f" providerId="ADAL" clId="{DC1B32AF-9495-44D7-9879-F404CF4E1064}" dt="2020-02-12T19:43:45.845" v="7389" actId="1076"/>
          <ac:picMkLst>
            <pc:docMk/>
            <pc:sldMk cId="1806154471" sldId="312"/>
            <ac:picMk id="52226" creationId="{1DD63973-C3A8-4852-AF64-42A232C68FCC}"/>
          </ac:picMkLst>
        </pc:picChg>
        <pc:picChg chg="add mod">
          <ac:chgData name="Johnson, Chad" userId="29e26967-ee32-4210-a1e6-19e5305e9c5f" providerId="ADAL" clId="{DC1B32AF-9495-44D7-9879-F404CF4E1064}" dt="2020-02-12T19:43:22.336" v="7385" actId="1076"/>
          <ac:picMkLst>
            <pc:docMk/>
            <pc:sldMk cId="1806154471" sldId="312"/>
            <ac:picMk id="52228" creationId="{4FB85726-E5BB-44F6-8EB7-AFD46970F876}"/>
          </ac:picMkLst>
        </pc:picChg>
      </pc:sldChg>
      <pc:sldChg chg="addSp delSp modSp add del mod setBg">
        <pc:chgData name="Johnson, Chad" userId="29e26967-ee32-4210-a1e6-19e5305e9c5f" providerId="ADAL" clId="{DC1B32AF-9495-44D7-9879-F404CF4E1064}" dt="2020-02-12T19:46:27.818" v="7397" actId="2696"/>
        <pc:sldMkLst>
          <pc:docMk/>
          <pc:sldMk cId="2308572777" sldId="313"/>
        </pc:sldMkLst>
        <pc:spChg chg="del">
          <ac:chgData name="Johnson, Chad" userId="29e26967-ee32-4210-a1e6-19e5305e9c5f" providerId="ADAL" clId="{DC1B32AF-9495-44D7-9879-F404CF4E1064}" dt="2020-02-12T19:44:57.839" v="7393" actId="478"/>
          <ac:spMkLst>
            <pc:docMk/>
            <pc:sldMk cId="2308572777" sldId="313"/>
            <ac:spMk id="2" creationId="{3FDF40D0-C7E9-4A70-825D-3A7BB38DAE12}"/>
          </ac:spMkLst>
        </pc:spChg>
        <pc:spChg chg="del">
          <ac:chgData name="Johnson, Chad" userId="29e26967-ee32-4210-a1e6-19e5305e9c5f" providerId="ADAL" clId="{DC1B32AF-9495-44D7-9879-F404CF4E1064}" dt="2020-02-12T19:44:50.807" v="7391"/>
          <ac:spMkLst>
            <pc:docMk/>
            <pc:sldMk cId="2308572777" sldId="313"/>
            <ac:spMk id="3" creationId="{AB9787A5-3074-4A56-831B-9A6F2340842C}"/>
          </ac:spMkLst>
        </pc:spChg>
        <pc:picChg chg="add mod">
          <ac:chgData name="Johnson, Chad" userId="29e26967-ee32-4210-a1e6-19e5305e9c5f" providerId="ADAL" clId="{DC1B32AF-9495-44D7-9879-F404CF4E1064}" dt="2020-02-12T19:45:04.149" v="7396" actId="1076"/>
          <ac:picMkLst>
            <pc:docMk/>
            <pc:sldMk cId="2308572777" sldId="313"/>
            <ac:picMk id="53250" creationId="{56E9AAFB-824E-45BC-9B0F-841690286827}"/>
          </ac:picMkLst>
        </pc:picChg>
      </pc:sldChg>
    </pc:docChg>
  </pc:docChgLst>
  <pc:docChgLst>
    <pc:chgData name="Chad Johnson" userId="29e26967-ee32-4210-a1e6-19e5305e9c5f" providerId="ADAL" clId="{C6E3E624-CA2E-42A3-A35E-6BA89A79839C}"/>
    <pc:docChg chg="undo custSel addSld delSld modSld sldOrd modSection">
      <pc:chgData name="Chad Johnson" userId="29e26967-ee32-4210-a1e6-19e5305e9c5f" providerId="ADAL" clId="{C6E3E624-CA2E-42A3-A35E-6BA89A79839C}" dt="2021-12-09T17:43:40.268" v="5801" actId="1076"/>
      <pc:docMkLst>
        <pc:docMk/>
      </pc:docMkLst>
      <pc:sldChg chg="modSp mod">
        <pc:chgData name="Chad Johnson" userId="29e26967-ee32-4210-a1e6-19e5305e9c5f" providerId="ADAL" clId="{C6E3E624-CA2E-42A3-A35E-6BA89A79839C}" dt="2021-12-09T15:46:57.306" v="1" actId="400"/>
        <pc:sldMkLst>
          <pc:docMk/>
          <pc:sldMk cId="3304481563" sldId="257"/>
        </pc:sldMkLst>
        <pc:spChg chg="mod">
          <ac:chgData name="Chad Johnson" userId="29e26967-ee32-4210-a1e6-19e5305e9c5f" providerId="ADAL" clId="{C6E3E624-CA2E-42A3-A35E-6BA89A79839C}" dt="2021-12-09T15:46:57.306" v="1" actId="400"/>
          <ac:spMkLst>
            <pc:docMk/>
            <pc:sldMk cId="3304481563" sldId="257"/>
            <ac:spMk id="3" creationId="{6FE0744F-9919-4A6D-A3C4-A5AC61B54E4D}"/>
          </ac:spMkLst>
        </pc:spChg>
      </pc:sldChg>
      <pc:sldChg chg="addSp modSp mod modAnim">
        <pc:chgData name="Chad Johnson" userId="29e26967-ee32-4210-a1e6-19e5305e9c5f" providerId="ADAL" clId="{C6E3E624-CA2E-42A3-A35E-6BA89A79839C}" dt="2021-12-09T15:53:34.184" v="287"/>
        <pc:sldMkLst>
          <pc:docMk/>
          <pc:sldMk cId="3217903640" sldId="258"/>
        </pc:sldMkLst>
        <pc:spChg chg="mod">
          <ac:chgData name="Chad Johnson" userId="29e26967-ee32-4210-a1e6-19e5305e9c5f" providerId="ADAL" clId="{C6E3E624-CA2E-42A3-A35E-6BA89A79839C}" dt="2021-12-09T15:47:35.361" v="16" actId="20577"/>
          <ac:spMkLst>
            <pc:docMk/>
            <pc:sldMk cId="3217903640" sldId="258"/>
            <ac:spMk id="2" creationId="{35B89792-B432-4E6B-99BD-388A81E78B2A}"/>
          </ac:spMkLst>
        </pc:spChg>
        <pc:spChg chg="mod">
          <ac:chgData name="Chad Johnson" userId="29e26967-ee32-4210-a1e6-19e5305e9c5f" providerId="ADAL" clId="{C6E3E624-CA2E-42A3-A35E-6BA89A79839C}" dt="2021-12-09T15:49:39.187" v="267" actId="20577"/>
          <ac:spMkLst>
            <pc:docMk/>
            <pc:sldMk cId="3217903640" sldId="258"/>
            <ac:spMk id="3" creationId="{052B388E-3AF0-4424-BAAD-B897244888E5}"/>
          </ac:spMkLst>
        </pc:spChg>
        <pc:picChg chg="add mod">
          <ac:chgData name="Chad Johnson" userId="29e26967-ee32-4210-a1e6-19e5305e9c5f" providerId="ADAL" clId="{C6E3E624-CA2E-42A3-A35E-6BA89A79839C}" dt="2021-12-09T15:52:18.771" v="274" actId="1076"/>
          <ac:picMkLst>
            <pc:docMk/>
            <pc:sldMk cId="3217903640" sldId="258"/>
            <ac:picMk id="4" creationId="{070E92B3-A540-4353-8E7F-9BDBF053CCF1}"/>
          </ac:picMkLst>
        </pc:picChg>
        <pc:picChg chg="add mod ord">
          <ac:chgData name="Chad Johnson" userId="29e26967-ee32-4210-a1e6-19e5305e9c5f" providerId="ADAL" clId="{C6E3E624-CA2E-42A3-A35E-6BA89A79839C}" dt="2021-12-09T15:52:45.151" v="277" actId="166"/>
          <ac:picMkLst>
            <pc:docMk/>
            <pc:sldMk cId="3217903640" sldId="258"/>
            <ac:picMk id="5" creationId="{CD7010D0-BCFB-4A26-862B-80182A0E1EA5}"/>
          </ac:picMkLst>
        </pc:picChg>
        <pc:picChg chg="add mod">
          <ac:chgData name="Chad Johnson" userId="29e26967-ee32-4210-a1e6-19e5305e9c5f" providerId="ADAL" clId="{C6E3E624-CA2E-42A3-A35E-6BA89A79839C}" dt="2021-12-09T15:52:38.989" v="276" actId="1076"/>
          <ac:picMkLst>
            <pc:docMk/>
            <pc:sldMk cId="3217903640" sldId="258"/>
            <ac:picMk id="6" creationId="{EA96BFE5-1D48-4A89-A816-8BA5B0F12A3F}"/>
          </ac:picMkLst>
        </pc:picChg>
      </pc:sldChg>
      <pc:sldChg chg="delSp modSp add mod ord delAnim">
        <pc:chgData name="Chad Johnson" userId="29e26967-ee32-4210-a1e6-19e5305e9c5f" providerId="ADAL" clId="{C6E3E624-CA2E-42A3-A35E-6BA89A79839C}" dt="2021-12-09T16:13:20.787" v="1485" actId="255"/>
        <pc:sldMkLst>
          <pc:docMk/>
          <pc:sldMk cId="2996310465" sldId="259"/>
        </pc:sldMkLst>
        <pc:spChg chg="mod">
          <ac:chgData name="Chad Johnson" userId="29e26967-ee32-4210-a1e6-19e5305e9c5f" providerId="ADAL" clId="{C6E3E624-CA2E-42A3-A35E-6BA89A79839C}" dt="2021-12-09T16:13:20.787" v="1485" actId="255"/>
          <ac:spMkLst>
            <pc:docMk/>
            <pc:sldMk cId="2996310465" sldId="259"/>
            <ac:spMk id="3" creationId="{052B388E-3AF0-4424-BAAD-B897244888E5}"/>
          </ac:spMkLst>
        </pc:spChg>
        <pc:picChg chg="del">
          <ac:chgData name="Chad Johnson" userId="29e26967-ee32-4210-a1e6-19e5305e9c5f" providerId="ADAL" clId="{C6E3E624-CA2E-42A3-A35E-6BA89A79839C}" dt="2021-12-09T15:53:15.685" v="282" actId="478"/>
          <ac:picMkLst>
            <pc:docMk/>
            <pc:sldMk cId="2996310465" sldId="259"/>
            <ac:picMk id="4" creationId="{070E92B3-A540-4353-8E7F-9BDBF053CCF1}"/>
          </ac:picMkLst>
        </pc:picChg>
        <pc:picChg chg="del">
          <ac:chgData name="Chad Johnson" userId="29e26967-ee32-4210-a1e6-19e5305e9c5f" providerId="ADAL" clId="{C6E3E624-CA2E-42A3-A35E-6BA89A79839C}" dt="2021-12-09T15:53:16.386" v="283" actId="478"/>
          <ac:picMkLst>
            <pc:docMk/>
            <pc:sldMk cId="2996310465" sldId="259"/>
            <ac:picMk id="5" creationId="{CD7010D0-BCFB-4A26-862B-80182A0E1EA5}"/>
          </ac:picMkLst>
        </pc:picChg>
        <pc:picChg chg="del">
          <ac:chgData name="Chad Johnson" userId="29e26967-ee32-4210-a1e6-19e5305e9c5f" providerId="ADAL" clId="{C6E3E624-CA2E-42A3-A35E-6BA89A79839C}" dt="2021-12-09T15:53:17.576" v="284" actId="478"/>
          <ac:picMkLst>
            <pc:docMk/>
            <pc:sldMk cId="2996310465" sldId="259"/>
            <ac:picMk id="6" creationId="{EA96BFE5-1D48-4A89-A816-8BA5B0F12A3F}"/>
          </ac:picMkLst>
        </pc:picChg>
      </pc:sldChg>
      <pc:sldChg chg="del">
        <pc:chgData name="Chad Johnson" userId="29e26967-ee32-4210-a1e6-19e5305e9c5f" providerId="ADAL" clId="{C6E3E624-CA2E-42A3-A35E-6BA89A79839C}" dt="2021-12-09T15:47:09.578" v="2" actId="47"/>
        <pc:sldMkLst>
          <pc:docMk/>
          <pc:sldMk cId="4057252204" sldId="259"/>
        </pc:sldMkLst>
      </pc:sldChg>
      <pc:sldChg chg="addSp delSp modSp new">
        <pc:chgData name="Chad Johnson" userId="29e26967-ee32-4210-a1e6-19e5305e9c5f" providerId="ADAL" clId="{C6E3E624-CA2E-42A3-A35E-6BA89A79839C}" dt="2021-12-09T16:01:28.167" v="608" actId="1076"/>
        <pc:sldMkLst>
          <pc:docMk/>
          <pc:sldMk cId="1718317276" sldId="260"/>
        </pc:sldMkLst>
        <pc:spChg chg="del">
          <ac:chgData name="Chad Johnson" userId="29e26967-ee32-4210-a1e6-19e5305e9c5f" providerId="ADAL" clId="{C6E3E624-CA2E-42A3-A35E-6BA89A79839C}" dt="2021-12-09T16:01:20.826" v="605"/>
          <ac:spMkLst>
            <pc:docMk/>
            <pc:sldMk cId="1718317276" sldId="260"/>
            <ac:spMk id="3" creationId="{43865EFD-AFC9-4092-819F-20A04D3C1040}"/>
          </ac:spMkLst>
        </pc:spChg>
        <pc:picChg chg="add mod">
          <ac:chgData name="Chad Johnson" userId="29e26967-ee32-4210-a1e6-19e5305e9c5f" providerId="ADAL" clId="{C6E3E624-CA2E-42A3-A35E-6BA89A79839C}" dt="2021-12-09T16:01:28.167" v="608" actId="1076"/>
          <ac:picMkLst>
            <pc:docMk/>
            <pc:sldMk cId="1718317276" sldId="260"/>
            <ac:picMk id="1026" creationId="{C3F85C2A-8C62-43B2-87AC-9E02F370DCF0}"/>
          </ac:picMkLst>
        </pc:picChg>
      </pc:sldChg>
      <pc:sldChg chg="del">
        <pc:chgData name="Chad Johnson" userId="29e26967-ee32-4210-a1e6-19e5305e9c5f" providerId="ADAL" clId="{C6E3E624-CA2E-42A3-A35E-6BA89A79839C}" dt="2021-12-09T15:47:09.578" v="2" actId="47"/>
        <pc:sldMkLst>
          <pc:docMk/>
          <pc:sldMk cId="4175182171" sldId="260"/>
        </pc:sldMkLst>
      </pc:sldChg>
      <pc:sldChg chg="addSp delSp modSp new">
        <pc:chgData name="Chad Johnson" userId="29e26967-ee32-4210-a1e6-19e5305e9c5f" providerId="ADAL" clId="{C6E3E624-CA2E-42A3-A35E-6BA89A79839C}" dt="2021-12-09T16:01:41.884" v="613" actId="1076"/>
        <pc:sldMkLst>
          <pc:docMk/>
          <pc:sldMk cId="1809069563" sldId="261"/>
        </pc:sldMkLst>
        <pc:spChg chg="del">
          <ac:chgData name="Chad Johnson" userId="29e26967-ee32-4210-a1e6-19e5305e9c5f" providerId="ADAL" clId="{C6E3E624-CA2E-42A3-A35E-6BA89A79839C}" dt="2021-12-09T16:01:34.691" v="610"/>
          <ac:spMkLst>
            <pc:docMk/>
            <pc:sldMk cId="1809069563" sldId="261"/>
            <ac:spMk id="3" creationId="{9547861C-B65C-4490-9F9D-47F0F291F89B}"/>
          </ac:spMkLst>
        </pc:spChg>
        <pc:picChg chg="add mod">
          <ac:chgData name="Chad Johnson" userId="29e26967-ee32-4210-a1e6-19e5305e9c5f" providerId="ADAL" clId="{C6E3E624-CA2E-42A3-A35E-6BA89A79839C}" dt="2021-12-09T16:01:41.884" v="613" actId="1076"/>
          <ac:picMkLst>
            <pc:docMk/>
            <pc:sldMk cId="1809069563" sldId="261"/>
            <ac:picMk id="2050" creationId="{9693A0C3-F607-4C2D-B791-BA70A9DB1DB4}"/>
          </ac:picMkLst>
        </pc:picChg>
      </pc:sldChg>
      <pc:sldChg chg="del">
        <pc:chgData name="Chad Johnson" userId="29e26967-ee32-4210-a1e6-19e5305e9c5f" providerId="ADAL" clId="{C6E3E624-CA2E-42A3-A35E-6BA89A79839C}" dt="2021-12-09T15:47:09.578" v="2" actId="47"/>
        <pc:sldMkLst>
          <pc:docMk/>
          <pc:sldMk cId="1991995365" sldId="261"/>
        </pc:sldMkLst>
      </pc:sldChg>
      <pc:sldChg chg="del">
        <pc:chgData name="Chad Johnson" userId="29e26967-ee32-4210-a1e6-19e5305e9c5f" providerId="ADAL" clId="{C6E3E624-CA2E-42A3-A35E-6BA89A79839C}" dt="2021-12-09T15:47:09.578" v="2" actId="47"/>
        <pc:sldMkLst>
          <pc:docMk/>
          <pc:sldMk cId="878088869" sldId="262"/>
        </pc:sldMkLst>
      </pc:sldChg>
      <pc:sldChg chg="addSp modSp new mod modClrScheme chgLayout">
        <pc:chgData name="Chad Johnson" userId="29e26967-ee32-4210-a1e6-19e5305e9c5f" providerId="ADAL" clId="{C6E3E624-CA2E-42A3-A35E-6BA89A79839C}" dt="2021-12-09T16:16:50.637" v="1707" actId="20577"/>
        <pc:sldMkLst>
          <pc:docMk/>
          <pc:sldMk cId="3047683244" sldId="262"/>
        </pc:sldMkLst>
        <pc:spChg chg="mod ord">
          <ac:chgData name="Chad Johnson" userId="29e26967-ee32-4210-a1e6-19e5305e9c5f" providerId="ADAL" clId="{C6E3E624-CA2E-42A3-A35E-6BA89A79839C}" dt="2021-12-09T16:09:56.094" v="1257" actId="313"/>
          <ac:spMkLst>
            <pc:docMk/>
            <pc:sldMk cId="3047683244" sldId="262"/>
            <ac:spMk id="2" creationId="{EB43EBB1-2A26-49BF-9B6A-B317D2AD1ADA}"/>
          </ac:spMkLst>
        </pc:spChg>
        <pc:spChg chg="mod ord">
          <ac:chgData name="Chad Johnson" userId="29e26967-ee32-4210-a1e6-19e5305e9c5f" providerId="ADAL" clId="{C6E3E624-CA2E-42A3-A35E-6BA89A79839C}" dt="2021-12-09T16:16:17.862" v="1701" actId="20577"/>
          <ac:spMkLst>
            <pc:docMk/>
            <pc:sldMk cId="3047683244" sldId="262"/>
            <ac:spMk id="3" creationId="{4605F420-CFD4-4616-AAEC-0400FE263A71}"/>
          </ac:spMkLst>
        </pc:spChg>
        <pc:spChg chg="add mod ord">
          <ac:chgData name="Chad Johnson" userId="29e26967-ee32-4210-a1e6-19e5305e9c5f" providerId="ADAL" clId="{C6E3E624-CA2E-42A3-A35E-6BA89A79839C}" dt="2021-12-09T16:16:50.637" v="1707" actId="20577"/>
          <ac:spMkLst>
            <pc:docMk/>
            <pc:sldMk cId="3047683244" sldId="262"/>
            <ac:spMk id="4" creationId="{FDECA46A-C18C-49BC-B46D-6CF5D99FA25F}"/>
          </ac:spMkLst>
        </pc:spChg>
      </pc:sldChg>
      <pc:sldChg chg="addSp delSp modSp new mod modClrScheme chgLayout">
        <pc:chgData name="Chad Johnson" userId="29e26967-ee32-4210-a1e6-19e5305e9c5f" providerId="ADAL" clId="{C6E3E624-CA2E-42A3-A35E-6BA89A79839C}" dt="2021-12-09T16:29:36.532" v="2071" actId="20577"/>
        <pc:sldMkLst>
          <pc:docMk/>
          <pc:sldMk cId="1158892105" sldId="263"/>
        </pc:sldMkLst>
        <pc:spChg chg="mod ord">
          <ac:chgData name="Chad Johnson" userId="29e26967-ee32-4210-a1e6-19e5305e9c5f" providerId="ADAL" clId="{C6E3E624-CA2E-42A3-A35E-6BA89A79839C}" dt="2021-12-09T16:11:44.473" v="1320" actId="700"/>
          <ac:spMkLst>
            <pc:docMk/>
            <pc:sldMk cId="1158892105" sldId="263"/>
            <ac:spMk id="2" creationId="{0CC00E16-0D58-4B33-B9B1-B41E46D236EB}"/>
          </ac:spMkLst>
        </pc:spChg>
        <pc:spChg chg="del mod ord">
          <ac:chgData name="Chad Johnson" userId="29e26967-ee32-4210-a1e6-19e5305e9c5f" providerId="ADAL" clId="{C6E3E624-CA2E-42A3-A35E-6BA89A79839C}" dt="2021-12-09T16:11:44.473" v="1320" actId="700"/>
          <ac:spMkLst>
            <pc:docMk/>
            <pc:sldMk cId="1158892105" sldId="263"/>
            <ac:spMk id="3" creationId="{D988FDEA-95BC-4D1C-9435-BC39832A98A1}"/>
          </ac:spMkLst>
        </pc:spChg>
        <pc:spChg chg="del">
          <ac:chgData name="Chad Johnson" userId="29e26967-ee32-4210-a1e6-19e5305e9c5f" providerId="ADAL" clId="{C6E3E624-CA2E-42A3-A35E-6BA89A79839C}" dt="2021-12-09T16:11:44.473" v="1320" actId="700"/>
          <ac:spMkLst>
            <pc:docMk/>
            <pc:sldMk cId="1158892105" sldId="263"/>
            <ac:spMk id="4" creationId="{B35301D0-9963-4861-9575-1EB1C4E04B41}"/>
          </ac:spMkLst>
        </pc:spChg>
        <pc:spChg chg="add mod ord">
          <ac:chgData name="Chad Johnson" userId="29e26967-ee32-4210-a1e6-19e5305e9c5f" providerId="ADAL" clId="{C6E3E624-CA2E-42A3-A35E-6BA89A79839C}" dt="2021-12-09T16:29:36.532" v="2071" actId="20577"/>
          <ac:spMkLst>
            <pc:docMk/>
            <pc:sldMk cId="1158892105" sldId="263"/>
            <ac:spMk id="5" creationId="{9825E6CF-47B0-47BD-B0E1-E45544C3A455}"/>
          </ac:spMkLst>
        </pc:spChg>
      </pc:sldChg>
      <pc:sldChg chg="del">
        <pc:chgData name="Chad Johnson" userId="29e26967-ee32-4210-a1e6-19e5305e9c5f" providerId="ADAL" clId="{C6E3E624-CA2E-42A3-A35E-6BA89A79839C}" dt="2021-12-09T15:47:09.578" v="2" actId="47"/>
        <pc:sldMkLst>
          <pc:docMk/>
          <pc:sldMk cId="1189332843" sldId="263"/>
        </pc:sldMkLst>
      </pc:sldChg>
      <pc:sldChg chg="addSp modSp add mod">
        <pc:chgData name="Chad Johnson" userId="29e26967-ee32-4210-a1e6-19e5305e9c5f" providerId="ADAL" clId="{C6E3E624-CA2E-42A3-A35E-6BA89A79839C}" dt="2021-12-09T16:30:30.155" v="2081" actId="6549"/>
        <pc:sldMkLst>
          <pc:docMk/>
          <pc:sldMk cId="2192747147" sldId="264"/>
        </pc:sldMkLst>
        <pc:spChg chg="mod">
          <ac:chgData name="Chad Johnson" userId="29e26967-ee32-4210-a1e6-19e5305e9c5f" providerId="ADAL" clId="{C6E3E624-CA2E-42A3-A35E-6BA89A79839C}" dt="2021-12-09T16:30:30.155" v="2081" actId="6549"/>
          <ac:spMkLst>
            <pc:docMk/>
            <pc:sldMk cId="2192747147" sldId="264"/>
            <ac:spMk id="5" creationId="{9825E6CF-47B0-47BD-B0E1-E45544C3A455}"/>
          </ac:spMkLst>
        </pc:spChg>
        <pc:picChg chg="add mod">
          <ac:chgData name="Chad Johnson" userId="29e26967-ee32-4210-a1e6-19e5305e9c5f" providerId="ADAL" clId="{C6E3E624-CA2E-42A3-A35E-6BA89A79839C}" dt="2021-12-09T16:29:49.249" v="2073" actId="1076"/>
          <ac:picMkLst>
            <pc:docMk/>
            <pc:sldMk cId="2192747147" sldId="264"/>
            <ac:picMk id="4" creationId="{84EA9C79-2214-49E3-86EB-1F4809C4BE04}"/>
          </ac:picMkLst>
        </pc:picChg>
      </pc:sldChg>
      <pc:sldChg chg="del">
        <pc:chgData name="Chad Johnson" userId="29e26967-ee32-4210-a1e6-19e5305e9c5f" providerId="ADAL" clId="{C6E3E624-CA2E-42A3-A35E-6BA89A79839C}" dt="2021-12-09T15:47:09.578" v="2" actId="47"/>
        <pc:sldMkLst>
          <pc:docMk/>
          <pc:sldMk cId="2367363791" sldId="264"/>
        </pc:sldMkLst>
      </pc:sldChg>
      <pc:sldChg chg="modSp new mod">
        <pc:chgData name="Chad Johnson" userId="29e26967-ee32-4210-a1e6-19e5305e9c5f" providerId="ADAL" clId="{C6E3E624-CA2E-42A3-A35E-6BA89A79839C}" dt="2021-12-09T17:11:20.114" v="4086" actId="20577"/>
        <pc:sldMkLst>
          <pc:docMk/>
          <pc:sldMk cId="2523979769" sldId="265"/>
        </pc:sldMkLst>
        <pc:spChg chg="mod">
          <ac:chgData name="Chad Johnson" userId="29e26967-ee32-4210-a1e6-19e5305e9c5f" providerId="ADAL" clId="{C6E3E624-CA2E-42A3-A35E-6BA89A79839C}" dt="2021-12-09T16:31:03.466" v="2126" actId="20577"/>
          <ac:spMkLst>
            <pc:docMk/>
            <pc:sldMk cId="2523979769" sldId="265"/>
            <ac:spMk id="2" creationId="{A85859B4-925A-454B-982D-31AEB4DB97B0}"/>
          </ac:spMkLst>
        </pc:spChg>
        <pc:spChg chg="mod">
          <ac:chgData name="Chad Johnson" userId="29e26967-ee32-4210-a1e6-19e5305e9c5f" providerId="ADAL" clId="{C6E3E624-CA2E-42A3-A35E-6BA89A79839C}" dt="2021-12-09T17:11:20.114" v="4086" actId="20577"/>
          <ac:spMkLst>
            <pc:docMk/>
            <pc:sldMk cId="2523979769" sldId="265"/>
            <ac:spMk id="3" creationId="{99A6A412-62E5-43C6-A249-4EC58DE129CC}"/>
          </ac:spMkLst>
        </pc:spChg>
      </pc:sldChg>
      <pc:sldChg chg="del">
        <pc:chgData name="Chad Johnson" userId="29e26967-ee32-4210-a1e6-19e5305e9c5f" providerId="ADAL" clId="{C6E3E624-CA2E-42A3-A35E-6BA89A79839C}" dt="2021-12-09T15:47:09.578" v="2" actId="47"/>
        <pc:sldMkLst>
          <pc:docMk/>
          <pc:sldMk cId="3138570473" sldId="265"/>
        </pc:sldMkLst>
      </pc:sldChg>
      <pc:sldChg chg="modSp new del mod">
        <pc:chgData name="Chad Johnson" userId="29e26967-ee32-4210-a1e6-19e5305e9c5f" providerId="ADAL" clId="{C6E3E624-CA2E-42A3-A35E-6BA89A79839C}" dt="2021-12-09T17:09:37.481" v="3928" actId="2696"/>
        <pc:sldMkLst>
          <pc:docMk/>
          <pc:sldMk cId="1419395374" sldId="266"/>
        </pc:sldMkLst>
        <pc:spChg chg="mod">
          <ac:chgData name="Chad Johnson" userId="29e26967-ee32-4210-a1e6-19e5305e9c5f" providerId="ADAL" clId="{C6E3E624-CA2E-42A3-A35E-6BA89A79839C}" dt="2021-12-09T16:34:31.405" v="2577" actId="313"/>
          <ac:spMkLst>
            <pc:docMk/>
            <pc:sldMk cId="1419395374" sldId="266"/>
            <ac:spMk id="2" creationId="{AA8A8D16-2A09-4F8C-83B5-08E34889CBCE}"/>
          </ac:spMkLst>
        </pc:spChg>
        <pc:spChg chg="mod">
          <ac:chgData name="Chad Johnson" userId="29e26967-ee32-4210-a1e6-19e5305e9c5f" providerId="ADAL" clId="{C6E3E624-CA2E-42A3-A35E-6BA89A79839C}" dt="2021-12-09T17:04:49.355" v="3916" actId="21"/>
          <ac:spMkLst>
            <pc:docMk/>
            <pc:sldMk cId="1419395374" sldId="266"/>
            <ac:spMk id="3" creationId="{639EFA01-9338-4F04-B774-8B57EC46E915}"/>
          </ac:spMkLst>
        </pc:spChg>
      </pc:sldChg>
      <pc:sldChg chg="del">
        <pc:chgData name="Chad Johnson" userId="29e26967-ee32-4210-a1e6-19e5305e9c5f" providerId="ADAL" clId="{C6E3E624-CA2E-42A3-A35E-6BA89A79839C}" dt="2021-12-09T15:47:09.578" v="2" actId="47"/>
        <pc:sldMkLst>
          <pc:docMk/>
          <pc:sldMk cId="3362536465" sldId="266"/>
        </pc:sldMkLst>
      </pc:sldChg>
      <pc:sldChg chg="modSp add mod">
        <pc:chgData name="Chad Johnson" userId="29e26967-ee32-4210-a1e6-19e5305e9c5f" providerId="ADAL" clId="{C6E3E624-CA2E-42A3-A35E-6BA89A79839C}" dt="2021-12-09T17:09:32.843" v="3927" actId="20577"/>
        <pc:sldMkLst>
          <pc:docMk/>
          <pc:sldMk cId="159619691" sldId="267"/>
        </pc:sldMkLst>
        <pc:spChg chg="mod">
          <ac:chgData name="Chad Johnson" userId="29e26967-ee32-4210-a1e6-19e5305e9c5f" providerId="ADAL" clId="{C6E3E624-CA2E-42A3-A35E-6BA89A79839C}" dt="2021-12-09T17:09:32.843" v="3927" actId="20577"/>
          <ac:spMkLst>
            <pc:docMk/>
            <pc:sldMk cId="159619691" sldId="267"/>
            <ac:spMk id="3" creationId="{639EFA01-9338-4F04-B774-8B57EC46E915}"/>
          </ac:spMkLst>
        </pc:spChg>
      </pc:sldChg>
      <pc:sldChg chg="del">
        <pc:chgData name="Chad Johnson" userId="29e26967-ee32-4210-a1e6-19e5305e9c5f" providerId="ADAL" clId="{C6E3E624-CA2E-42A3-A35E-6BA89A79839C}" dt="2021-12-09T15:47:09.578" v="2" actId="47"/>
        <pc:sldMkLst>
          <pc:docMk/>
          <pc:sldMk cId="4007587603" sldId="267"/>
        </pc:sldMkLst>
      </pc:sldChg>
      <pc:sldChg chg="modSp new mod">
        <pc:chgData name="Chad Johnson" userId="29e26967-ee32-4210-a1e6-19e5305e9c5f" providerId="ADAL" clId="{C6E3E624-CA2E-42A3-A35E-6BA89A79839C}" dt="2021-12-09T17:02:02.071" v="3910" actId="255"/>
        <pc:sldMkLst>
          <pc:docMk/>
          <pc:sldMk cId="902431429" sldId="268"/>
        </pc:sldMkLst>
        <pc:spChg chg="mod">
          <ac:chgData name="Chad Johnson" userId="29e26967-ee32-4210-a1e6-19e5305e9c5f" providerId="ADAL" clId="{C6E3E624-CA2E-42A3-A35E-6BA89A79839C}" dt="2021-12-09T16:53:46.923" v="3349" actId="20577"/>
          <ac:spMkLst>
            <pc:docMk/>
            <pc:sldMk cId="902431429" sldId="268"/>
            <ac:spMk id="2" creationId="{534A0340-3F77-4C41-8E32-F057E9438B10}"/>
          </ac:spMkLst>
        </pc:spChg>
        <pc:spChg chg="mod">
          <ac:chgData name="Chad Johnson" userId="29e26967-ee32-4210-a1e6-19e5305e9c5f" providerId="ADAL" clId="{C6E3E624-CA2E-42A3-A35E-6BA89A79839C}" dt="2021-12-09T17:02:02.071" v="3910" actId="255"/>
          <ac:spMkLst>
            <pc:docMk/>
            <pc:sldMk cId="902431429" sldId="268"/>
            <ac:spMk id="3" creationId="{9FC037EB-98BB-441F-A637-E0538694BFE0}"/>
          </ac:spMkLst>
        </pc:spChg>
      </pc:sldChg>
      <pc:sldChg chg="del">
        <pc:chgData name="Chad Johnson" userId="29e26967-ee32-4210-a1e6-19e5305e9c5f" providerId="ADAL" clId="{C6E3E624-CA2E-42A3-A35E-6BA89A79839C}" dt="2021-12-09T15:47:09.578" v="2" actId="47"/>
        <pc:sldMkLst>
          <pc:docMk/>
          <pc:sldMk cId="2912344479" sldId="268"/>
        </pc:sldMkLst>
      </pc:sldChg>
      <pc:sldChg chg="del">
        <pc:chgData name="Chad Johnson" userId="29e26967-ee32-4210-a1e6-19e5305e9c5f" providerId="ADAL" clId="{C6E3E624-CA2E-42A3-A35E-6BA89A79839C}" dt="2021-12-09T15:47:09.578" v="2" actId="47"/>
        <pc:sldMkLst>
          <pc:docMk/>
          <pc:sldMk cId="1035825839" sldId="269"/>
        </pc:sldMkLst>
      </pc:sldChg>
      <pc:sldChg chg="modSp new mod">
        <pc:chgData name="Chad Johnson" userId="29e26967-ee32-4210-a1e6-19e5305e9c5f" providerId="ADAL" clId="{C6E3E624-CA2E-42A3-A35E-6BA89A79839C}" dt="2021-12-09T17:15:26.377" v="4547" actId="6549"/>
        <pc:sldMkLst>
          <pc:docMk/>
          <pc:sldMk cId="1042368177" sldId="269"/>
        </pc:sldMkLst>
        <pc:spChg chg="mod">
          <ac:chgData name="Chad Johnson" userId="29e26967-ee32-4210-a1e6-19e5305e9c5f" providerId="ADAL" clId="{C6E3E624-CA2E-42A3-A35E-6BA89A79839C}" dt="2021-12-09T17:10:43.945" v="3946" actId="20577"/>
          <ac:spMkLst>
            <pc:docMk/>
            <pc:sldMk cId="1042368177" sldId="269"/>
            <ac:spMk id="2" creationId="{1AD1BC34-BAB2-4579-8E0E-F799DC41BF08}"/>
          </ac:spMkLst>
        </pc:spChg>
        <pc:spChg chg="mod">
          <ac:chgData name="Chad Johnson" userId="29e26967-ee32-4210-a1e6-19e5305e9c5f" providerId="ADAL" clId="{C6E3E624-CA2E-42A3-A35E-6BA89A79839C}" dt="2021-12-09T17:15:26.377" v="4547" actId="6549"/>
          <ac:spMkLst>
            <pc:docMk/>
            <pc:sldMk cId="1042368177" sldId="269"/>
            <ac:spMk id="3" creationId="{8602BC81-2BEA-4AD0-843E-A7E40CF655EB}"/>
          </ac:spMkLst>
        </pc:spChg>
      </pc:sldChg>
      <pc:sldChg chg="del">
        <pc:chgData name="Chad Johnson" userId="29e26967-ee32-4210-a1e6-19e5305e9c5f" providerId="ADAL" clId="{C6E3E624-CA2E-42A3-A35E-6BA89A79839C}" dt="2021-12-09T15:47:09.578" v="2" actId="47"/>
        <pc:sldMkLst>
          <pc:docMk/>
          <pc:sldMk cId="2857104816" sldId="270"/>
        </pc:sldMkLst>
      </pc:sldChg>
      <pc:sldChg chg="addSp modSp new mod">
        <pc:chgData name="Chad Johnson" userId="29e26967-ee32-4210-a1e6-19e5305e9c5f" providerId="ADAL" clId="{C6E3E624-CA2E-42A3-A35E-6BA89A79839C}" dt="2021-12-09T17:21:23.470" v="4997" actId="1076"/>
        <pc:sldMkLst>
          <pc:docMk/>
          <pc:sldMk cId="3547953137" sldId="270"/>
        </pc:sldMkLst>
        <pc:spChg chg="mod">
          <ac:chgData name="Chad Johnson" userId="29e26967-ee32-4210-a1e6-19e5305e9c5f" providerId="ADAL" clId="{C6E3E624-CA2E-42A3-A35E-6BA89A79839C}" dt="2021-12-09T17:16:10.292" v="4549"/>
          <ac:spMkLst>
            <pc:docMk/>
            <pc:sldMk cId="3547953137" sldId="270"/>
            <ac:spMk id="2" creationId="{87A6E032-67AE-4965-AE72-4B49B1F7CF8D}"/>
          </ac:spMkLst>
        </pc:spChg>
        <pc:spChg chg="mod">
          <ac:chgData name="Chad Johnson" userId="29e26967-ee32-4210-a1e6-19e5305e9c5f" providerId="ADAL" clId="{C6E3E624-CA2E-42A3-A35E-6BA89A79839C}" dt="2021-12-09T17:21:22.290" v="4996" actId="14100"/>
          <ac:spMkLst>
            <pc:docMk/>
            <pc:sldMk cId="3547953137" sldId="270"/>
            <ac:spMk id="3" creationId="{424DAFE2-F01D-4089-B397-7F855B04D70A}"/>
          </ac:spMkLst>
        </pc:spChg>
        <pc:picChg chg="add mod">
          <ac:chgData name="Chad Johnson" userId="29e26967-ee32-4210-a1e6-19e5305e9c5f" providerId="ADAL" clId="{C6E3E624-CA2E-42A3-A35E-6BA89A79839C}" dt="2021-12-09T17:21:23.470" v="4997" actId="1076"/>
          <ac:picMkLst>
            <pc:docMk/>
            <pc:sldMk cId="3547953137" sldId="270"/>
            <ac:picMk id="5" creationId="{8575F809-3A77-42EB-9776-2DBD328D930D}"/>
          </ac:picMkLst>
        </pc:picChg>
      </pc:sldChg>
      <pc:sldChg chg="addSp delSp modSp new mod">
        <pc:chgData name="Chad Johnson" userId="29e26967-ee32-4210-a1e6-19e5305e9c5f" providerId="ADAL" clId="{C6E3E624-CA2E-42A3-A35E-6BA89A79839C}" dt="2021-12-09T17:23:46.983" v="5020" actId="20577"/>
        <pc:sldMkLst>
          <pc:docMk/>
          <pc:sldMk cId="22297274" sldId="271"/>
        </pc:sldMkLst>
        <pc:spChg chg="mod">
          <ac:chgData name="Chad Johnson" userId="29e26967-ee32-4210-a1e6-19e5305e9c5f" providerId="ADAL" clId="{C6E3E624-CA2E-42A3-A35E-6BA89A79839C}" dt="2021-12-09T17:23:46.983" v="5020" actId="20577"/>
          <ac:spMkLst>
            <pc:docMk/>
            <pc:sldMk cId="22297274" sldId="271"/>
            <ac:spMk id="2" creationId="{DEBA150E-730E-4A10-9047-436C99D78616}"/>
          </ac:spMkLst>
        </pc:spChg>
        <pc:spChg chg="del">
          <ac:chgData name="Chad Johnson" userId="29e26967-ee32-4210-a1e6-19e5305e9c5f" providerId="ADAL" clId="{C6E3E624-CA2E-42A3-A35E-6BA89A79839C}" dt="2021-12-09T17:23:14.788" v="4999"/>
          <ac:spMkLst>
            <pc:docMk/>
            <pc:sldMk cId="22297274" sldId="271"/>
            <ac:spMk id="3" creationId="{728D2B30-DF65-4A44-B4E5-EA0E24E82775}"/>
          </ac:spMkLst>
        </pc:spChg>
        <pc:picChg chg="add mod">
          <ac:chgData name="Chad Johnson" userId="29e26967-ee32-4210-a1e6-19e5305e9c5f" providerId="ADAL" clId="{C6E3E624-CA2E-42A3-A35E-6BA89A79839C}" dt="2021-12-09T17:23:25.468" v="5004" actId="1076"/>
          <ac:picMkLst>
            <pc:docMk/>
            <pc:sldMk cId="22297274" sldId="271"/>
            <ac:picMk id="3074" creationId="{ECB1DF95-28A5-4A27-A83D-D0BA17043A74}"/>
          </ac:picMkLst>
        </pc:picChg>
        <pc:picChg chg="add mod">
          <ac:chgData name="Chad Johnson" userId="29e26967-ee32-4210-a1e6-19e5305e9c5f" providerId="ADAL" clId="{C6E3E624-CA2E-42A3-A35E-6BA89A79839C}" dt="2021-12-09T17:23:32.562" v="5005" actId="1076"/>
          <ac:picMkLst>
            <pc:docMk/>
            <pc:sldMk cId="22297274" sldId="271"/>
            <ac:picMk id="3076" creationId="{2526C75F-F986-4795-963F-709F3CC947B0}"/>
          </ac:picMkLst>
        </pc:picChg>
      </pc:sldChg>
      <pc:sldChg chg="del">
        <pc:chgData name="Chad Johnson" userId="29e26967-ee32-4210-a1e6-19e5305e9c5f" providerId="ADAL" clId="{C6E3E624-CA2E-42A3-A35E-6BA89A79839C}" dt="2021-12-09T15:47:09.578" v="2" actId="47"/>
        <pc:sldMkLst>
          <pc:docMk/>
          <pc:sldMk cId="169493787" sldId="271"/>
        </pc:sldMkLst>
      </pc:sldChg>
      <pc:sldChg chg="addSp delSp modSp new">
        <pc:chgData name="Chad Johnson" userId="29e26967-ee32-4210-a1e6-19e5305e9c5f" providerId="ADAL" clId="{C6E3E624-CA2E-42A3-A35E-6BA89A79839C}" dt="2021-12-09T17:25:30.199" v="5033" actId="14100"/>
        <pc:sldMkLst>
          <pc:docMk/>
          <pc:sldMk cId="1910754908" sldId="272"/>
        </pc:sldMkLst>
        <pc:spChg chg="del">
          <ac:chgData name="Chad Johnson" userId="29e26967-ee32-4210-a1e6-19e5305e9c5f" providerId="ADAL" clId="{C6E3E624-CA2E-42A3-A35E-6BA89A79839C}" dt="2021-12-09T17:23:56.689" v="5022"/>
          <ac:spMkLst>
            <pc:docMk/>
            <pc:sldMk cId="1910754908" sldId="272"/>
            <ac:spMk id="3" creationId="{1275936A-4CAA-4A7D-9284-9041D7901E32}"/>
          </ac:spMkLst>
        </pc:spChg>
        <pc:picChg chg="add mod">
          <ac:chgData name="Chad Johnson" userId="29e26967-ee32-4210-a1e6-19e5305e9c5f" providerId="ADAL" clId="{C6E3E624-CA2E-42A3-A35E-6BA89A79839C}" dt="2021-12-09T17:25:30.199" v="5033" actId="14100"/>
          <ac:picMkLst>
            <pc:docMk/>
            <pc:sldMk cId="1910754908" sldId="272"/>
            <ac:picMk id="4098" creationId="{3040896E-6ACC-4302-9FCD-8E4DD4443790}"/>
          </ac:picMkLst>
        </pc:picChg>
      </pc:sldChg>
      <pc:sldChg chg="modSp new mod">
        <pc:chgData name="Chad Johnson" userId="29e26967-ee32-4210-a1e6-19e5305e9c5f" providerId="ADAL" clId="{C6E3E624-CA2E-42A3-A35E-6BA89A79839C}" dt="2021-12-09T17:41:54.231" v="5789" actId="255"/>
        <pc:sldMkLst>
          <pc:docMk/>
          <pc:sldMk cId="2734693824" sldId="273"/>
        </pc:sldMkLst>
        <pc:spChg chg="mod">
          <ac:chgData name="Chad Johnson" userId="29e26967-ee32-4210-a1e6-19e5305e9c5f" providerId="ADAL" clId="{C6E3E624-CA2E-42A3-A35E-6BA89A79839C}" dt="2021-12-09T17:26:35.279" v="5071" actId="20577"/>
          <ac:spMkLst>
            <pc:docMk/>
            <pc:sldMk cId="2734693824" sldId="273"/>
            <ac:spMk id="2" creationId="{BC61AFBD-4DB9-4FA5-96D9-E915C4C34D93}"/>
          </ac:spMkLst>
        </pc:spChg>
        <pc:spChg chg="mod">
          <ac:chgData name="Chad Johnson" userId="29e26967-ee32-4210-a1e6-19e5305e9c5f" providerId="ADAL" clId="{C6E3E624-CA2E-42A3-A35E-6BA89A79839C}" dt="2021-12-09T17:41:54.231" v="5789" actId="255"/>
          <ac:spMkLst>
            <pc:docMk/>
            <pc:sldMk cId="2734693824" sldId="273"/>
            <ac:spMk id="3" creationId="{A047E2C4-8892-4A8C-BA80-FE5A5E75FD32}"/>
          </ac:spMkLst>
        </pc:spChg>
      </pc:sldChg>
      <pc:sldChg chg="addSp delSp modSp new mod">
        <pc:chgData name="Chad Johnson" userId="29e26967-ee32-4210-a1e6-19e5305e9c5f" providerId="ADAL" clId="{C6E3E624-CA2E-42A3-A35E-6BA89A79839C}" dt="2021-12-09T17:32:55.909" v="5637" actId="478"/>
        <pc:sldMkLst>
          <pc:docMk/>
          <pc:sldMk cId="1134139923" sldId="274"/>
        </pc:sldMkLst>
        <pc:spChg chg="del">
          <ac:chgData name="Chad Johnson" userId="29e26967-ee32-4210-a1e6-19e5305e9c5f" providerId="ADAL" clId="{C6E3E624-CA2E-42A3-A35E-6BA89A79839C}" dt="2021-12-09T17:32:55.909" v="5637" actId="478"/>
          <ac:spMkLst>
            <pc:docMk/>
            <pc:sldMk cId="1134139923" sldId="274"/>
            <ac:spMk id="2" creationId="{83E7E5B2-9888-4C13-82A3-BD2E33B0C33E}"/>
          </ac:spMkLst>
        </pc:spChg>
        <pc:spChg chg="del">
          <ac:chgData name="Chad Johnson" userId="29e26967-ee32-4210-a1e6-19e5305e9c5f" providerId="ADAL" clId="{C6E3E624-CA2E-42A3-A35E-6BA89A79839C}" dt="2021-12-09T17:32:32.757" v="5631"/>
          <ac:spMkLst>
            <pc:docMk/>
            <pc:sldMk cId="1134139923" sldId="274"/>
            <ac:spMk id="3" creationId="{E520B799-BF2B-48FF-B3BE-ECB12DAC38A8}"/>
          </ac:spMkLst>
        </pc:spChg>
        <pc:picChg chg="add mod">
          <ac:chgData name="Chad Johnson" userId="29e26967-ee32-4210-a1e6-19e5305e9c5f" providerId="ADAL" clId="{C6E3E624-CA2E-42A3-A35E-6BA89A79839C}" dt="2021-12-09T17:32:53.821" v="5636" actId="1076"/>
          <ac:picMkLst>
            <pc:docMk/>
            <pc:sldMk cId="1134139923" sldId="274"/>
            <ac:picMk id="5122" creationId="{7C8C0E4B-02F1-409B-87AA-40EAAA5F27E3}"/>
          </ac:picMkLst>
        </pc:picChg>
      </pc:sldChg>
      <pc:sldChg chg="addSp delSp modSp new">
        <pc:chgData name="Chad Johnson" userId="29e26967-ee32-4210-a1e6-19e5305e9c5f" providerId="ADAL" clId="{C6E3E624-CA2E-42A3-A35E-6BA89A79839C}" dt="2021-12-09T17:43:21.128" v="5796" actId="1076"/>
        <pc:sldMkLst>
          <pc:docMk/>
          <pc:sldMk cId="307979776" sldId="275"/>
        </pc:sldMkLst>
        <pc:spChg chg="del">
          <ac:chgData name="Chad Johnson" userId="29e26967-ee32-4210-a1e6-19e5305e9c5f" providerId="ADAL" clId="{C6E3E624-CA2E-42A3-A35E-6BA89A79839C}" dt="2021-12-09T17:43:03.669" v="5791"/>
          <ac:spMkLst>
            <pc:docMk/>
            <pc:sldMk cId="307979776" sldId="275"/>
            <ac:spMk id="3" creationId="{0D4F77D9-060A-4AAD-8B08-8B1CB3B35588}"/>
          </ac:spMkLst>
        </pc:spChg>
        <pc:picChg chg="add mod">
          <ac:chgData name="Chad Johnson" userId="29e26967-ee32-4210-a1e6-19e5305e9c5f" providerId="ADAL" clId="{C6E3E624-CA2E-42A3-A35E-6BA89A79839C}" dt="2021-12-09T17:43:21.128" v="5796" actId="1076"/>
          <ac:picMkLst>
            <pc:docMk/>
            <pc:sldMk cId="307979776" sldId="275"/>
            <ac:picMk id="6146" creationId="{CE0051A7-2578-48CF-A10A-6AD4EC5DB2DB}"/>
          </ac:picMkLst>
        </pc:picChg>
      </pc:sldChg>
      <pc:sldChg chg="addSp delSp modSp new">
        <pc:chgData name="Chad Johnson" userId="29e26967-ee32-4210-a1e6-19e5305e9c5f" providerId="ADAL" clId="{C6E3E624-CA2E-42A3-A35E-6BA89A79839C}" dt="2021-12-09T17:43:40.268" v="5801" actId="1076"/>
        <pc:sldMkLst>
          <pc:docMk/>
          <pc:sldMk cId="828187423" sldId="276"/>
        </pc:sldMkLst>
        <pc:spChg chg="del">
          <ac:chgData name="Chad Johnson" userId="29e26967-ee32-4210-a1e6-19e5305e9c5f" providerId="ADAL" clId="{C6E3E624-CA2E-42A3-A35E-6BA89A79839C}" dt="2021-12-09T17:43:30.921" v="5798"/>
          <ac:spMkLst>
            <pc:docMk/>
            <pc:sldMk cId="828187423" sldId="276"/>
            <ac:spMk id="3" creationId="{CCB958FF-A898-4636-B72E-CFCCE31E1BAD}"/>
          </ac:spMkLst>
        </pc:spChg>
        <pc:picChg chg="add mod">
          <ac:chgData name="Chad Johnson" userId="29e26967-ee32-4210-a1e6-19e5305e9c5f" providerId="ADAL" clId="{C6E3E624-CA2E-42A3-A35E-6BA89A79839C}" dt="2021-12-09T17:43:40.268" v="5801" actId="1076"/>
          <ac:picMkLst>
            <pc:docMk/>
            <pc:sldMk cId="828187423" sldId="276"/>
            <ac:picMk id="7170" creationId="{1389B032-2465-4035-A418-2665F84C9A1B}"/>
          </ac:picMkLst>
        </pc:picChg>
      </pc:sldChg>
    </pc:docChg>
  </pc:docChgLst>
  <pc:docChgLst>
    <pc:chgData name="Johnson, Chad" userId="29e26967-ee32-4210-a1e6-19e5305e9c5f" providerId="ADAL" clId="{7CEB346E-E1D5-45AD-A6C2-6582C0229FAB}"/>
    <pc:docChg chg="undo custSel addSld delSld modSld sldOrd modSection">
      <pc:chgData name="Johnson, Chad" userId="29e26967-ee32-4210-a1e6-19e5305e9c5f" providerId="ADAL" clId="{7CEB346E-E1D5-45AD-A6C2-6582C0229FAB}" dt="2020-03-11T16:55:12.036" v="2667" actId="20577"/>
      <pc:docMkLst>
        <pc:docMk/>
      </pc:docMkLst>
      <pc:sldChg chg="modSp mod">
        <pc:chgData name="Johnson, Chad" userId="29e26967-ee32-4210-a1e6-19e5305e9c5f" providerId="ADAL" clId="{7CEB346E-E1D5-45AD-A6C2-6582C0229FAB}" dt="2020-03-11T13:16:57.851" v="21" actId="20577"/>
        <pc:sldMkLst>
          <pc:docMk/>
          <pc:sldMk cId="2762506819" sldId="256"/>
        </pc:sldMkLst>
        <pc:spChg chg="mod">
          <ac:chgData name="Johnson, Chad" userId="29e26967-ee32-4210-a1e6-19e5305e9c5f" providerId="ADAL" clId="{7CEB346E-E1D5-45AD-A6C2-6582C0229FAB}" dt="2020-03-11T13:16:57.851" v="21" actId="20577"/>
          <ac:spMkLst>
            <pc:docMk/>
            <pc:sldMk cId="2762506819" sldId="256"/>
            <ac:spMk id="2" creationId="{D159C024-82D3-43B7-8864-1EB020588252}"/>
          </ac:spMkLst>
        </pc:spChg>
      </pc:sldChg>
      <pc:sldChg chg="del">
        <pc:chgData name="Johnson, Chad" userId="29e26967-ee32-4210-a1e6-19e5305e9c5f" providerId="ADAL" clId="{7CEB346E-E1D5-45AD-A6C2-6582C0229FAB}" dt="2020-03-11T15:28:23.310" v="1452" actId="2696"/>
        <pc:sldMkLst>
          <pc:docMk/>
          <pc:sldMk cId="3311975861" sldId="298"/>
        </pc:sldMkLst>
      </pc:sldChg>
      <pc:sldChg chg="modSp mod ord">
        <pc:chgData name="Johnson, Chad" userId="29e26967-ee32-4210-a1e6-19e5305e9c5f" providerId="ADAL" clId="{7CEB346E-E1D5-45AD-A6C2-6582C0229FAB}" dt="2020-03-11T16:31:55.145" v="2114"/>
        <pc:sldMkLst>
          <pc:docMk/>
          <pc:sldMk cId="3274339155" sldId="307"/>
        </pc:sldMkLst>
        <pc:spChg chg="mod">
          <ac:chgData name="Johnson, Chad" userId="29e26967-ee32-4210-a1e6-19e5305e9c5f" providerId="ADAL" clId="{7CEB346E-E1D5-45AD-A6C2-6582C0229FAB}" dt="2020-03-11T16:29:18.856" v="1739" actId="20577"/>
          <ac:spMkLst>
            <pc:docMk/>
            <pc:sldMk cId="3274339155" sldId="307"/>
            <ac:spMk id="4" creationId="{AA6E0522-E9B5-48A9-833F-1C6153DEB4FA}"/>
          </ac:spMkLst>
        </pc:spChg>
        <pc:spChg chg="mod">
          <ac:chgData name="Johnson, Chad" userId="29e26967-ee32-4210-a1e6-19e5305e9c5f" providerId="ADAL" clId="{7CEB346E-E1D5-45AD-A6C2-6582C0229FAB}" dt="2020-03-11T16:31:55.145" v="2114"/>
          <ac:spMkLst>
            <pc:docMk/>
            <pc:sldMk cId="3274339155" sldId="307"/>
            <ac:spMk id="5" creationId="{84A7BF40-C4C8-43F3-9D6E-BA02074ADB32}"/>
          </ac:spMkLst>
        </pc:spChg>
      </pc:sldChg>
      <pc:sldChg chg="modSp mod ord">
        <pc:chgData name="Johnson, Chad" userId="29e26967-ee32-4210-a1e6-19e5305e9c5f" providerId="ADAL" clId="{7CEB346E-E1D5-45AD-A6C2-6582C0229FAB}" dt="2020-03-11T15:27:43.768" v="1448" actId="255"/>
        <pc:sldMkLst>
          <pc:docMk/>
          <pc:sldMk cId="2108051030" sldId="308"/>
        </pc:sldMkLst>
        <pc:spChg chg="mod">
          <ac:chgData name="Johnson, Chad" userId="29e26967-ee32-4210-a1e6-19e5305e9c5f" providerId="ADAL" clId="{7CEB346E-E1D5-45AD-A6C2-6582C0229FAB}" dt="2020-03-11T15:27:31.411" v="1444" actId="20577"/>
          <ac:spMkLst>
            <pc:docMk/>
            <pc:sldMk cId="2108051030" sldId="308"/>
            <ac:spMk id="4" creationId="{AA6E0522-E9B5-48A9-833F-1C6153DEB4FA}"/>
          </ac:spMkLst>
        </pc:spChg>
        <pc:spChg chg="mod">
          <ac:chgData name="Johnson, Chad" userId="29e26967-ee32-4210-a1e6-19e5305e9c5f" providerId="ADAL" clId="{7CEB346E-E1D5-45AD-A6C2-6582C0229FAB}" dt="2020-03-11T15:27:43.768" v="1448" actId="255"/>
          <ac:spMkLst>
            <pc:docMk/>
            <pc:sldMk cId="2108051030" sldId="308"/>
            <ac:spMk id="5" creationId="{84A7BF40-C4C8-43F3-9D6E-BA02074ADB32}"/>
          </ac:spMkLst>
        </pc:spChg>
      </pc:sldChg>
      <pc:sldChg chg="ord">
        <pc:chgData name="Johnson, Chad" userId="29e26967-ee32-4210-a1e6-19e5305e9c5f" providerId="ADAL" clId="{7CEB346E-E1D5-45AD-A6C2-6582C0229FAB}" dt="2020-03-11T16:35:07.906" v="2449"/>
        <pc:sldMkLst>
          <pc:docMk/>
          <pc:sldMk cId="820788612" sldId="309"/>
        </pc:sldMkLst>
      </pc:sldChg>
      <pc:sldChg chg="modSp mod ord">
        <pc:chgData name="Johnson, Chad" userId="29e26967-ee32-4210-a1e6-19e5305e9c5f" providerId="ADAL" clId="{7CEB346E-E1D5-45AD-A6C2-6582C0229FAB}" dt="2020-03-11T16:02:27.087" v="1653" actId="255"/>
        <pc:sldMkLst>
          <pc:docMk/>
          <pc:sldMk cId="1105069956" sldId="310"/>
        </pc:sldMkLst>
        <pc:spChg chg="mod">
          <ac:chgData name="Johnson, Chad" userId="29e26967-ee32-4210-a1e6-19e5305e9c5f" providerId="ADAL" clId="{7CEB346E-E1D5-45AD-A6C2-6582C0229FAB}" dt="2020-03-11T16:01:21.475" v="1639" actId="20577"/>
          <ac:spMkLst>
            <pc:docMk/>
            <pc:sldMk cId="1105069956" sldId="310"/>
            <ac:spMk id="4" creationId="{AA6E0522-E9B5-48A9-833F-1C6153DEB4FA}"/>
          </ac:spMkLst>
        </pc:spChg>
        <pc:spChg chg="mod">
          <ac:chgData name="Johnson, Chad" userId="29e26967-ee32-4210-a1e6-19e5305e9c5f" providerId="ADAL" clId="{7CEB346E-E1D5-45AD-A6C2-6582C0229FAB}" dt="2020-03-11T16:02:27.087" v="1653" actId="255"/>
          <ac:spMkLst>
            <pc:docMk/>
            <pc:sldMk cId="1105069956" sldId="310"/>
            <ac:spMk id="5" creationId="{84A7BF40-C4C8-43F3-9D6E-BA02074ADB32}"/>
          </ac:spMkLst>
        </pc:spChg>
      </pc:sldChg>
      <pc:sldChg chg="modSp mod">
        <pc:chgData name="Johnson, Chad" userId="29e26967-ee32-4210-a1e6-19e5305e9c5f" providerId="ADAL" clId="{7CEB346E-E1D5-45AD-A6C2-6582C0229FAB}" dt="2020-03-11T14:35:15.304" v="477" actId="20577"/>
        <pc:sldMkLst>
          <pc:docMk/>
          <pc:sldMk cId="3154920317" sldId="391"/>
        </pc:sldMkLst>
        <pc:spChg chg="mod">
          <ac:chgData name="Johnson, Chad" userId="29e26967-ee32-4210-a1e6-19e5305e9c5f" providerId="ADAL" clId="{7CEB346E-E1D5-45AD-A6C2-6582C0229FAB}" dt="2020-03-11T14:26:57.185" v="62" actId="20577"/>
          <ac:spMkLst>
            <pc:docMk/>
            <pc:sldMk cId="3154920317" sldId="391"/>
            <ac:spMk id="2" creationId="{117AA137-DAE8-407E-968E-BD8FF18DEB70}"/>
          </ac:spMkLst>
        </pc:spChg>
        <pc:spChg chg="mod">
          <ac:chgData name="Johnson, Chad" userId="29e26967-ee32-4210-a1e6-19e5305e9c5f" providerId="ADAL" clId="{7CEB346E-E1D5-45AD-A6C2-6582C0229FAB}" dt="2020-03-11T14:35:15.304" v="477" actId="20577"/>
          <ac:spMkLst>
            <pc:docMk/>
            <pc:sldMk cId="3154920317" sldId="391"/>
            <ac:spMk id="3" creationId="{E68CB683-8007-4417-9758-03A49E05AA06}"/>
          </ac:spMkLst>
        </pc:spChg>
      </pc:sldChg>
      <pc:sldChg chg="modSp add mod">
        <pc:chgData name="Johnson, Chad" userId="29e26967-ee32-4210-a1e6-19e5305e9c5f" providerId="ADAL" clId="{7CEB346E-E1D5-45AD-A6C2-6582C0229FAB}" dt="2020-03-11T14:49:31.089" v="824" actId="255"/>
        <pc:sldMkLst>
          <pc:docMk/>
          <pc:sldMk cId="3613575830" sldId="392"/>
        </pc:sldMkLst>
        <pc:spChg chg="mod">
          <ac:chgData name="Johnson, Chad" userId="29e26967-ee32-4210-a1e6-19e5305e9c5f" providerId="ADAL" clId="{7CEB346E-E1D5-45AD-A6C2-6582C0229FAB}" dt="2020-03-11T14:35:32.984" v="503" actId="20577"/>
          <ac:spMkLst>
            <pc:docMk/>
            <pc:sldMk cId="3613575830" sldId="392"/>
            <ac:spMk id="2" creationId="{11F179F2-6F98-4430-B09B-EBAC3377C30F}"/>
          </ac:spMkLst>
        </pc:spChg>
        <pc:spChg chg="mod">
          <ac:chgData name="Johnson, Chad" userId="29e26967-ee32-4210-a1e6-19e5305e9c5f" providerId="ADAL" clId="{7CEB346E-E1D5-45AD-A6C2-6582C0229FAB}" dt="2020-03-11T14:49:31.089" v="824" actId="255"/>
          <ac:spMkLst>
            <pc:docMk/>
            <pc:sldMk cId="3613575830" sldId="392"/>
            <ac:spMk id="3" creationId="{4E855A9E-7245-47D8-A0E9-145F41CB4FD2}"/>
          </ac:spMkLst>
        </pc:spChg>
      </pc:sldChg>
      <pc:sldChg chg="addSp modSp add mod modAnim">
        <pc:chgData name="Johnson, Chad" userId="29e26967-ee32-4210-a1e6-19e5305e9c5f" providerId="ADAL" clId="{7CEB346E-E1D5-45AD-A6C2-6582C0229FAB}" dt="2020-03-11T16:18:17.134" v="1686" actId="313"/>
        <pc:sldMkLst>
          <pc:docMk/>
          <pc:sldMk cId="875299646" sldId="393"/>
        </pc:sldMkLst>
        <pc:spChg chg="mod">
          <ac:chgData name="Johnson, Chad" userId="29e26967-ee32-4210-a1e6-19e5305e9c5f" providerId="ADAL" clId="{7CEB346E-E1D5-45AD-A6C2-6582C0229FAB}" dt="2020-03-11T16:18:17.134" v="1686" actId="313"/>
          <ac:spMkLst>
            <pc:docMk/>
            <pc:sldMk cId="875299646" sldId="393"/>
            <ac:spMk id="2" creationId="{11F179F2-6F98-4430-B09B-EBAC3377C30F}"/>
          </ac:spMkLst>
        </pc:spChg>
        <pc:spChg chg="mod">
          <ac:chgData name="Johnson, Chad" userId="29e26967-ee32-4210-a1e6-19e5305e9c5f" providerId="ADAL" clId="{7CEB346E-E1D5-45AD-A6C2-6582C0229FAB}" dt="2020-03-11T15:14:03.198" v="1043" actId="14100"/>
          <ac:spMkLst>
            <pc:docMk/>
            <pc:sldMk cId="875299646" sldId="393"/>
            <ac:spMk id="3" creationId="{4E855A9E-7245-47D8-A0E9-145F41CB4FD2}"/>
          </ac:spMkLst>
        </pc:spChg>
        <pc:picChg chg="add mod">
          <ac:chgData name="Johnson, Chad" userId="29e26967-ee32-4210-a1e6-19e5305e9c5f" providerId="ADAL" clId="{7CEB346E-E1D5-45AD-A6C2-6582C0229FAB}" dt="2020-03-11T15:13:59.744" v="1042" actId="14100"/>
          <ac:picMkLst>
            <pc:docMk/>
            <pc:sldMk cId="875299646" sldId="393"/>
            <ac:picMk id="4" creationId="{527F36D6-7CFB-4192-9B89-F25A951423A0}"/>
          </ac:picMkLst>
        </pc:picChg>
      </pc:sldChg>
      <pc:sldChg chg="addSp delSp modSp add mod modAnim">
        <pc:chgData name="Johnson, Chad" userId="29e26967-ee32-4210-a1e6-19e5305e9c5f" providerId="ADAL" clId="{7CEB346E-E1D5-45AD-A6C2-6582C0229FAB}" dt="2020-03-11T15:19:05.123" v="1065" actId="1076"/>
        <pc:sldMkLst>
          <pc:docMk/>
          <pc:sldMk cId="1053949497" sldId="394"/>
        </pc:sldMkLst>
        <pc:spChg chg="del">
          <ac:chgData name="Johnson, Chad" userId="29e26967-ee32-4210-a1e6-19e5305e9c5f" providerId="ADAL" clId="{7CEB346E-E1D5-45AD-A6C2-6582C0229FAB}" dt="2020-03-11T15:16:12.655" v="1050"/>
          <ac:spMkLst>
            <pc:docMk/>
            <pc:sldMk cId="1053949497" sldId="394"/>
            <ac:spMk id="2" creationId="{748FE88F-B07E-49A8-A7D5-631C1AD3C8B0}"/>
          </ac:spMkLst>
        </pc:spChg>
        <pc:spChg chg="del">
          <ac:chgData name="Johnson, Chad" userId="29e26967-ee32-4210-a1e6-19e5305e9c5f" providerId="ADAL" clId="{7CEB346E-E1D5-45AD-A6C2-6582C0229FAB}" dt="2020-03-11T15:16:12.655" v="1050"/>
          <ac:spMkLst>
            <pc:docMk/>
            <pc:sldMk cId="1053949497" sldId="394"/>
            <ac:spMk id="3" creationId="{D84B1A6E-AAE7-4484-84A8-935FF27C3E7D}"/>
          </ac:spMkLst>
        </pc:spChg>
        <pc:picChg chg="add del mod">
          <ac:chgData name="Johnson, Chad" userId="29e26967-ee32-4210-a1e6-19e5305e9c5f" providerId="ADAL" clId="{7CEB346E-E1D5-45AD-A6C2-6582C0229FAB}" dt="2020-03-11T15:16:36.531" v="1053" actId="478"/>
          <ac:picMkLst>
            <pc:docMk/>
            <pc:sldMk cId="1053949497" sldId="394"/>
            <ac:picMk id="4" creationId="{E39AD6ED-5F2B-43F8-94CF-7FF5BE8B7FC2}"/>
          </ac:picMkLst>
        </pc:picChg>
        <pc:picChg chg="add mod">
          <ac:chgData name="Johnson, Chad" userId="29e26967-ee32-4210-a1e6-19e5305e9c5f" providerId="ADAL" clId="{7CEB346E-E1D5-45AD-A6C2-6582C0229FAB}" dt="2020-03-11T15:17:10.257" v="1057" actId="1076"/>
          <ac:picMkLst>
            <pc:docMk/>
            <pc:sldMk cId="1053949497" sldId="394"/>
            <ac:picMk id="5" creationId="{3C780F98-AC17-4A4E-A7C0-F9CE02DF0172}"/>
          </ac:picMkLst>
        </pc:picChg>
        <pc:picChg chg="add mod">
          <ac:chgData name="Johnson, Chad" userId="29e26967-ee32-4210-a1e6-19e5305e9c5f" providerId="ADAL" clId="{7CEB346E-E1D5-45AD-A6C2-6582C0229FAB}" dt="2020-03-11T15:19:05.123" v="1065" actId="1076"/>
          <ac:picMkLst>
            <pc:docMk/>
            <pc:sldMk cId="1053949497" sldId="394"/>
            <ac:picMk id="6" creationId="{F47A9A94-00C9-43FF-A9CB-88C1A341A9F0}"/>
          </ac:picMkLst>
        </pc:picChg>
      </pc:sldChg>
      <pc:sldChg chg="addSp modSp add mod">
        <pc:chgData name="Johnson, Chad" userId="29e26967-ee32-4210-a1e6-19e5305e9c5f" providerId="ADAL" clId="{7CEB346E-E1D5-45AD-A6C2-6582C0229FAB}" dt="2020-03-11T16:18:43.282" v="1721" actId="20577"/>
        <pc:sldMkLst>
          <pc:docMk/>
          <pc:sldMk cId="3984299609" sldId="395"/>
        </pc:sldMkLst>
        <pc:spChg chg="add mod">
          <ac:chgData name="Johnson, Chad" userId="29e26967-ee32-4210-a1e6-19e5305e9c5f" providerId="ADAL" clId="{7CEB346E-E1D5-45AD-A6C2-6582C0229FAB}" dt="2020-03-11T15:22:03.941" v="1073" actId="115"/>
          <ac:spMkLst>
            <pc:docMk/>
            <pc:sldMk cId="3984299609" sldId="395"/>
            <ac:spMk id="2" creationId="{7134D4A5-CED3-4EAA-B66E-2B6C2AA999F6}"/>
          </ac:spMkLst>
        </pc:spChg>
        <pc:spChg chg="add mod">
          <ac:chgData name="Johnson, Chad" userId="29e26967-ee32-4210-a1e6-19e5305e9c5f" providerId="ADAL" clId="{7CEB346E-E1D5-45AD-A6C2-6582C0229FAB}" dt="2020-03-11T16:18:43.282" v="1721" actId="20577"/>
          <ac:spMkLst>
            <pc:docMk/>
            <pc:sldMk cId="3984299609" sldId="395"/>
            <ac:spMk id="3" creationId="{B2D2BEBD-CF51-4180-8176-3492E3AB4514}"/>
          </ac:spMkLst>
        </pc:spChg>
      </pc:sldChg>
      <pc:sldChg chg="modSp add mod">
        <pc:chgData name="Johnson, Chad" userId="29e26967-ee32-4210-a1e6-19e5305e9c5f" providerId="ADAL" clId="{7CEB346E-E1D5-45AD-A6C2-6582C0229FAB}" dt="2020-03-11T15:48:25.519" v="1532" actId="255"/>
        <pc:sldMkLst>
          <pc:docMk/>
          <pc:sldMk cId="2730836983" sldId="396"/>
        </pc:sldMkLst>
        <pc:spChg chg="mod">
          <ac:chgData name="Johnson, Chad" userId="29e26967-ee32-4210-a1e6-19e5305e9c5f" providerId="ADAL" clId="{7CEB346E-E1D5-45AD-A6C2-6582C0229FAB}" dt="2020-03-11T15:42:01.250" v="1523" actId="20577"/>
          <ac:spMkLst>
            <pc:docMk/>
            <pc:sldMk cId="2730836983" sldId="396"/>
            <ac:spMk id="2" creationId="{37CDE756-D9D5-4BF2-A403-C461B358AB8F}"/>
          </ac:spMkLst>
        </pc:spChg>
        <pc:spChg chg="mod">
          <ac:chgData name="Johnson, Chad" userId="29e26967-ee32-4210-a1e6-19e5305e9c5f" providerId="ADAL" clId="{7CEB346E-E1D5-45AD-A6C2-6582C0229FAB}" dt="2020-03-11T15:48:25.519" v="1532" actId="255"/>
          <ac:spMkLst>
            <pc:docMk/>
            <pc:sldMk cId="2730836983" sldId="396"/>
            <ac:spMk id="3" creationId="{3C2AE08F-0521-44DC-AAD5-C4CD62662A8B}"/>
          </ac:spMkLst>
        </pc:spChg>
      </pc:sldChg>
      <pc:sldChg chg="modSp add mod">
        <pc:chgData name="Johnson, Chad" userId="29e26967-ee32-4210-a1e6-19e5305e9c5f" providerId="ADAL" clId="{7CEB346E-E1D5-45AD-A6C2-6582C0229FAB}" dt="2020-03-11T15:27:53.010" v="1451" actId="255"/>
        <pc:sldMkLst>
          <pc:docMk/>
          <pc:sldMk cId="2002886298" sldId="397"/>
        </pc:sldMkLst>
        <pc:spChg chg="mod">
          <ac:chgData name="Johnson, Chad" userId="29e26967-ee32-4210-a1e6-19e5305e9c5f" providerId="ADAL" clId="{7CEB346E-E1D5-45AD-A6C2-6582C0229FAB}" dt="2020-03-11T15:27:53.010" v="1451" actId="255"/>
          <ac:spMkLst>
            <pc:docMk/>
            <pc:sldMk cId="2002886298" sldId="397"/>
            <ac:spMk id="5" creationId="{84A7BF40-C4C8-43F3-9D6E-BA02074ADB32}"/>
          </ac:spMkLst>
        </pc:spChg>
      </pc:sldChg>
      <pc:sldChg chg="addSp delSp modSp add mod">
        <pc:chgData name="Johnson, Chad" userId="29e26967-ee32-4210-a1e6-19e5305e9c5f" providerId="ADAL" clId="{7CEB346E-E1D5-45AD-A6C2-6582C0229FAB}" dt="2020-03-11T16:04:30.766" v="1681" actId="1076"/>
        <pc:sldMkLst>
          <pc:docMk/>
          <pc:sldMk cId="690407672" sldId="398"/>
        </pc:sldMkLst>
        <pc:spChg chg="del">
          <ac:chgData name="Johnson, Chad" userId="29e26967-ee32-4210-a1e6-19e5305e9c5f" providerId="ADAL" clId="{7CEB346E-E1D5-45AD-A6C2-6582C0229FAB}" dt="2020-03-11T16:04:15.217" v="1677" actId="478"/>
          <ac:spMkLst>
            <pc:docMk/>
            <pc:sldMk cId="690407672" sldId="398"/>
            <ac:spMk id="2" creationId="{62205CCA-B4D1-47EE-A2EC-69FB047AAC58}"/>
          </ac:spMkLst>
        </pc:spChg>
        <pc:spChg chg="del">
          <ac:chgData name="Johnson, Chad" userId="29e26967-ee32-4210-a1e6-19e5305e9c5f" providerId="ADAL" clId="{7CEB346E-E1D5-45AD-A6C2-6582C0229FAB}" dt="2020-03-11T15:32:55.913" v="1460"/>
          <ac:spMkLst>
            <pc:docMk/>
            <pc:sldMk cId="690407672" sldId="398"/>
            <ac:spMk id="3" creationId="{85F5C2EB-41C1-4E70-BD88-D14CC7B20211}"/>
          </ac:spMkLst>
        </pc:spChg>
        <pc:picChg chg="add mod">
          <ac:chgData name="Johnson, Chad" userId="29e26967-ee32-4210-a1e6-19e5305e9c5f" providerId="ADAL" clId="{7CEB346E-E1D5-45AD-A6C2-6582C0229FAB}" dt="2020-03-11T16:04:30.766" v="1681" actId="1076"/>
          <ac:picMkLst>
            <pc:docMk/>
            <pc:sldMk cId="690407672" sldId="398"/>
            <ac:picMk id="1026" creationId="{A64EED6C-DA2D-4D93-BE54-83D1CA24AE94}"/>
          </ac:picMkLst>
        </pc:picChg>
      </pc:sldChg>
      <pc:sldChg chg="del">
        <pc:chgData name="Johnson, Chad" userId="29e26967-ee32-4210-a1e6-19e5305e9c5f" providerId="ADAL" clId="{7CEB346E-E1D5-45AD-A6C2-6582C0229FAB}" dt="2020-03-11T13:17:02.877" v="22" actId="47"/>
        <pc:sldMkLst>
          <pc:docMk/>
          <pc:sldMk cId="3717000976" sldId="398"/>
        </pc:sldMkLst>
      </pc:sldChg>
      <pc:sldChg chg="del">
        <pc:chgData name="Johnson, Chad" userId="29e26967-ee32-4210-a1e6-19e5305e9c5f" providerId="ADAL" clId="{7CEB346E-E1D5-45AD-A6C2-6582C0229FAB}" dt="2020-03-11T13:17:02.877" v="22" actId="47"/>
        <pc:sldMkLst>
          <pc:docMk/>
          <pc:sldMk cId="1331346515" sldId="399"/>
        </pc:sldMkLst>
      </pc:sldChg>
      <pc:sldChg chg="addSp delSp modSp add mod">
        <pc:chgData name="Johnson, Chad" userId="29e26967-ee32-4210-a1e6-19e5305e9c5f" providerId="ADAL" clId="{7CEB346E-E1D5-45AD-A6C2-6582C0229FAB}" dt="2020-03-11T15:38:43.293" v="1508" actId="1076"/>
        <pc:sldMkLst>
          <pc:docMk/>
          <pc:sldMk cId="3921171900" sldId="399"/>
        </pc:sldMkLst>
        <pc:spChg chg="del">
          <ac:chgData name="Johnson, Chad" userId="29e26967-ee32-4210-a1e6-19e5305e9c5f" providerId="ADAL" clId="{7CEB346E-E1D5-45AD-A6C2-6582C0229FAB}" dt="2020-03-11T15:36:19.408" v="1475" actId="478"/>
          <ac:spMkLst>
            <pc:docMk/>
            <pc:sldMk cId="3921171900" sldId="399"/>
            <ac:spMk id="2" creationId="{8121058E-6ECD-4AA1-BCD0-11EC10A5F71A}"/>
          </ac:spMkLst>
        </pc:spChg>
        <pc:spChg chg="del mod">
          <ac:chgData name="Johnson, Chad" userId="29e26967-ee32-4210-a1e6-19e5305e9c5f" providerId="ADAL" clId="{7CEB346E-E1D5-45AD-A6C2-6582C0229FAB}" dt="2020-03-11T15:33:47.187" v="1465"/>
          <ac:spMkLst>
            <pc:docMk/>
            <pc:sldMk cId="3921171900" sldId="399"/>
            <ac:spMk id="3" creationId="{37FC848E-AD95-4A21-88D1-6E9205E77476}"/>
          </ac:spMkLst>
        </pc:spChg>
        <pc:spChg chg="add del mod">
          <ac:chgData name="Johnson, Chad" userId="29e26967-ee32-4210-a1e6-19e5305e9c5f" providerId="ADAL" clId="{7CEB346E-E1D5-45AD-A6C2-6582C0229FAB}" dt="2020-03-11T15:36:04.765" v="1471"/>
          <ac:spMkLst>
            <pc:docMk/>
            <pc:sldMk cId="3921171900" sldId="399"/>
            <ac:spMk id="4" creationId="{4EC3DB16-FFF6-4C9D-9131-70C417708EFD}"/>
          </ac:spMkLst>
        </pc:spChg>
        <pc:picChg chg="add del mod">
          <ac:chgData name="Johnson, Chad" userId="29e26967-ee32-4210-a1e6-19e5305e9c5f" providerId="ADAL" clId="{7CEB346E-E1D5-45AD-A6C2-6582C0229FAB}" dt="2020-03-11T15:34:41.041" v="1470" actId="478"/>
          <ac:picMkLst>
            <pc:docMk/>
            <pc:sldMk cId="3921171900" sldId="399"/>
            <ac:picMk id="2050" creationId="{E3672AC1-B0AE-41D3-84DD-5874EB6D4586}"/>
          </ac:picMkLst>
        </pc:picChg>
        <pc:picChg chg="add mod">
          <ac:chgData name="Johnson, Chad" userId="29e26967-ee32-4210-a1e6-19e5305e9c5f" providerId="ADAL" clId="{7CEB346E-E1D5-45AD-A6C2-6582C0229FAB}" dt="2020-03-11T15:38:43.293" v="1508" actId="1076"/>
          <ac:picMkLst>
            <pc:docMk/>
            <pc:sldMk cId="3921171900" sldId="399"/>
            <ac:picMk id="2052" creationId="{2176D2C5-5E2A-4959-A31F-E04FE091342A}"/>
          </ac:picMkLst>
        </pc:picChg>
      </pc:sldChg>
      <pc:sldChg chg="modSp add mod">
        <pc:chgData name="Johnson, Chad" userId="29e26967-ee32-4210-a1e6-19e5305e9c5f" providerId="ADAL" clId="{7CEB346E-E1D5-45AD-A6C2-6582C0229FAB}" dt="2020-03-11T15:38:11.476" v="1504" actId="6549"/>
        <pc:sldMkLst>
          <pc:docMk/>
          <pc:sldMk cId="31431314" sldId="400"/>
        </pc:sldMkLst>
        <pc:spChg chg="mod">
          <ac:chgData name="Johnson, Chad" userId="29e26967-ee32-4210-a1e6-19e5305e9c5f" providerId="ADAL" clId="{7CEB346E-E1D5-45AD-A6C2-6582C0229FAB}" dt="2020-03-11T15:36:51.529" v="1491" actId="20577"/>
          <ac:spMkLst>
            <pc:docMk/>
            <pc:sldMk cId="31431314" sldId="400"/>
            <ac:spMk id="2" creationId="{37CDE756-D9D5-4BF2-A403-C461B358AB8F}"/>
          </ac:spMkLst>
        </pc:spChg>
        <pc:spChg chg="mod">
          <ac:chgData name="Johnson, Chad" userId="29e26967-ee32-4210-a1e6-19e5305e9c5f" providerId="ADAL" clId="{7CEB346E-E1D5-45AD-A6C2-6582C0229FAB}" dt="2020-03-11T15:38:11.476" v="1504" actId="6549"/>
          <ac:spMkLst>
            <pc:docMk/>
            <pc:sldMk cId="31431314" sldId="400"/>
            <ac:spMk id="3" creationId="{3C2AE08F-0521-44DC-AAD5-C4CD62662A8B}"/>
          </ac:spMkLst>
        </pc:spChg>
      </pc:sldChg>
      <pc:sldChg chg="del">
        <pc:chgData name="Johnson, Chad" userId="29e26967-ee32-4210-a1e6-19e5305e9c5f" providerId="ADAL" clId="{7CEB346E-E1D5-45AD-A6C2-6582C0229FAB}" dt="2020-03-11T13:17:02.877" v="22" actId="47"/>
        <pc:sldMkLst>
          <pc:docMk/>
          <pc:sldMk cId="521350284" sldId="400"/>
        </pc:sldMkLst>
      </pc:sldChg>
      <pc:sldChg chg="addSp modSp add mod">
        <pc:chgData name="Johnson, Chad" userId="29e26967-ee32-4210-a1e6-19e5305e9c5f" providerId="ADAL" clId="{7CEB346E-E1D5-45AD-A6C2-6582C0229FAB}" dt="2020-03-11T15:56:46.046" v="1572" actId="14100"/>
        <pc:sldMkLst>
          <pc:docMk/>
          <pc:sldMk cId="3761650122" sldId="401"/>
        </pc:sldMkLst>
        <pc:spChg chg="mod">
          <ac:chgData name="Johnson, Chad" userId="29e26967-ee32-4210-a1e6-19e5305e9c5f" providerId="ADAL" clId="{7CEB346E-E1D5-45AD-A6C2-6582C0229FAB}" dt="2020-03-11T15:49:33.395" v="1551" actId="20577"/>
          <ac:spMkLst>
            <pc:docMk/>
            <pc:sldMk cId="3761650122" sldId="401"/>
            <ac:spMk id="2" creationId="{0193F7DE-B819-4A0F-8743-2BDDD586C559}"/>
          </ac:spMkLst>
        </pc:spChg>
        <pc:spChg chg="mod">
          <ac:chgData name="Johnson, Chad" userId="29e26967-ee32-4210-a1e6-19e5305e9c5f" providerId="ADAL" clId="{7CEB346E-E1D5-45AD-A6C2-6582C0229FAB}" dt="2020-03-11T15:56:46.046" v="1572" actId="14100"/>
          <ac:spMkLst>
            <pc:docMk/>
            <pc:sldMk cId="3761650122" sldId="401"/>
            <ac:spMk id="3" creationId="{7866D6F5-47EC-4623-95A2-0E228104BF72}"/>
          </ac:spMkLst>
        </pc:spChg>
        <pc:picChg chg="add mod">
          <ac:chgData name="Johnson, Chad" userId="29e26967-ee32-4210-a1e6-19e5305e9c5f" providerId="ADAL" clId="{7CEB346E-E1D5-45AD-A6C2-6582C0229FAB}" dt="2020-03-11T15:56:33.562" v="1569" actId="1076"/>
          <ac:picMkLst>
            <pc:docMk/>
            <pc:sldMk cId="3761650122" sldId="401"/>
            <ac:picMk id="3074" creationId="{37C6091A-500F-4E0B-AB4D-5F54EC5C42B2}"/>
          </ac:picMkLst>
        </pc:picChg>
      </pc:sldChg>
      <pc:sldChg chg="del">
        <pc:chgData name="Johnson, Chad" userId="29e26967-ee32-4210-a1e6-19e5305e9c5f" providerId="ADAL" clId="{7CEB346E-E1D5-45AD-A6C2-6582C0229FAB}" dt="2020-03-11T13:17:02.877" v="22" actId="47"/>
        <pc:sldMkLst>
          <pc:docMk/>
          <pc:sldMk cId="4016877265" sldId="401"/>
        </pc:sldMkLst>
      </pc:sldChg>
      <pc:sldChg chg="addSp delSp modSp add mod">
        <pc:chgData name="Johnson, Chad" userId="29e26967-ee32-4210-a1e6-19e5305e9c5f" providerId="ADAL" clId="{7CEB346E-E1D5-45AD-A6C2-6582C0229FAB}" dt="2020-03-11T16:00:43.362" v="1610" actId="478"/>
        <pc:sldMkLst>
          <pc:docMk/>
          <pc:sldMk cId="974467720" sldId="402"/>
        </pc:sldMkLst>
        <pc:spChg chg="mod">
          <ac:chgData name="Johnson, Chad" userId="29e26967-ee32-4210-a1e6-19e5305e9c5f" providerId="ADAL" clId="{7CEB346E-E1D5-45AD-A6C2-6582C0229FAB}" dt="2020-03-11T15:59:41.934" v="1595" actId="14100"/>
          <ac:spMkLst>
            <pc:docMk/>
            <pc:sldMk cId="974467720" sldId="402"/>
            <ac:spMk id="4" creationId="{AA6E0522-E9B5-48A9-833F-1C6153DEB4FA}"/>
          </ac:spMkLst>
        </pc:spChg>
        <pc:spChg chg="mod">
          <ac:chgData name="Johnson, Chad" userId="29e26967-ee32-4210-a1e6-19e5305e9c5f" providerId="ADAL" clId="{7CEB346E-E1D5-45AD-A6C2-6582C0229FAB}" dt="2020-03-11T16:00:32.249" v="1606"/>
          <ac:spMkLst>
            <pc:docMk/>
            <pc:sldMk cId="974467720" sldId="402"/>
            <ac:spMk id="5" creationId="{84A7BF40-C4C8-43F3-9D6E-BA02074ADB32}"/>
          </ac:spMkLst>
        </pc:spChg>
        <pc:picChg chg="add del mod">
          <ac:chgData name="Johnson, Chad" userId="29e26967-ee32-4210-a1e6-19e5305e9c5f" providerId="ADAL" clId="{7CEB346E-E1D5-45AD-A6C2-6582C0229FAB}" dt="2020-03-11T16:00:43.362" v="1610" actId="478"/>
          <ac:picMkLst>
            <pc:docMk/>
            <pc:sldMk cId="974467720" sldId="402"/>
            <ac:picMk id="4098" creationId="{47365011-4B16-40E1-BA2E-60BE7D493455}"/>
          </ac:picMkLst>
        </pc:picChg>
      </pc:sldChg>
      <pc:sldChg chg="del">
        <pc:chgData name="Johnson, Chad" userId="29e26967-ee32-4210-a1e6-19e5305e9c5f" providerId="ADAL" clId="{7CEB346E-E1D5-45AD-A6C2-6582C0229FAB}" dt="2020-03-11T13:17:02.877" v="22" actId="47"/>
        <pc:sldMkLst>
          <pc:docMk/>
          <pc:sldMk cId="2398027166" sldId="402"/>
        </pc:sldMkLst>
      </pc:sldChg>
      <pc:sldChg chg="addSp delSp modSp add mod">
        <pc:chgData name="Johnson, Chad" userId="29e26967-ee32-4210-a1e6-19e5305e9c5f" providerId="ADAL" clId="{7CEB346E-E1D5-45AD-A6C2-6582C0229FAB}" dt="2020-03-11T16:01:01.168" v="1617" actId="1076"/>
        <pc:sldMkLst>
          <pc:docMk/>
          <pc:sldMk cId="219313024" sldId="403"/>
        </pc:sldMkLst>
        <pc:spChg chg="add del mod">
          <ac:chgData name="Johnson, Chad" userId="29e26967-ee32-4210-a1e6-19e5305e9c5f" providerId="ADAL" clId="{7CEB346E-E1D5-45AD-A6C2-6582C0229FAB}" dt="2020-03-11T16:00:48.963" v="1612" actId="478"/>
          <ac:spMkLst>
            <pc:docMk/>
            <pc:sldMk cId="219313024" sldId="403"/>
            <ac:spMk id="3" creationId="{79B75025-244B-4304-8BC8-AEA7EEF74522}"/>
          </ac:spMkLst>
        </pc:spChg>
        <pc:spChg chg="del">
          <ac:chgData name="Johnson, Chad" userId="29e26967-ee32-4210-a1e6-19e5305e9c5f" providerId="ADAL" clId="{7CEB346E-E1D5-45AD-A6C2-6582C0229FAB}" dt="2020-03-11T16:00:50.269" v="1613" actId="478"/>
          <ac:spMkLst>
            <pc:docMk/>
            <pc:sldMk cId="219313024" sldId="403"/>
            <ac:spMk id="4" creationId="{AA6E0522-E9B5-48A9-833F-1C6153DEB4FA}"/>
          </ac:spMkLst>
        </pc:spChg>
        <pc:spChg chg="del">
          <ac:chgData name="Johnson, Chad" userId="29e26967-ee32-4210-a1e6-19e5305e9c5f" providerId="ADAL" clId="{7CEB346E-E1D5-45AD-A6C2-6582C0229FAB}" dt="2020-03-11T16:00:47.666" v="1611" actId="478"/>
          <ac:spMkLst>
            <pc:docMk/>
            <pc:sldMk cId="219313024" sldId="403"/>
            <ac:spMk id="5" creationId="{84A7BF40-C4C8-43F3-9D6E-BA02074ADB32}"/>
          </ac:spMkLst>
        </pc:spChg>
        <pc:spChg chg="add del mod">
          <ac:chgData name="Johnson, Chad" userId="29e26967-ee32-4210-a1e6-19e5305e9c5f" providerId="ADAL" clId="{7CEB346E-E1D5-45AD-A6C2-6582C0229FAB}" dt="2020-03-11T16:00:51.650" v="1614" actId="478"/>
          <ac:spMkLst>
            <pc:docMk/>
            <pc:sldMk cId="219313024" sldId="403"/>
            <ac:spMk id="7" creationId="{C1562105-B098-495E-A9B0-AD62277B891B}"/>
          </ac:spMkLst>
        </pc:spChg>
        <pc:picChg chg="mod">
          <ac:chgData name="Johnson, Chad" userId="29e26967-ee32-4210-a1e6-19e5305e9c5f" providerId="ADAL" clId="{7CEB346E-E1D5-45AD-A6C2-6582C0229FAB}" dt="2020-03-11T16:01:01.168" v="1617" actId="1076"/>
          <ac:picMkLst>
            <pc:docMk/>
            <pc:sldMk cId="219313024" sldId="403"/>
            <ac:picMk id="4098" creationId="{47365011-4B16-40E1-BA2E-60BE7D493455}"/>
          </ac:picMkLst>
        </pc:picChg>
      </pc:sldChg>
      <pc:sldChg chg="del">
        <pc:chgData name="Johnson, Chad" userId="29e26967-ee32-4210-a1e6-19e5305e9c5f" providerId="ADAL" clId="{7CEB346E-E1D5-45AD-A6C2-6582C0229FAB}" dt="2020-03-11T13:17:02.877" v="22" actId="47"/>
        <pc:sldMkLst>
          <pc:docMk/>
          <pc:sldMk cId="3040495268" sldId="403"/>
        </pc:sldMkLst>
      </pc:sldChg>
      <pc:sldChg chg="modSp add mod">
        <pc:chgData name="Johnson, Chad" userId="29e26967-ee32-4210-a1e6-19e5305e9c5f" providerId="ADAL" clId="{7CEB346E-E1D5-45AD-A6C2-6582C0229FAB}" dt="2020-03-11T16:04:42.258" v="1683" actId="20577"/>
        <pc:sldMkLst>
          <pc:docMk/>
          <pc:sldMk cId="51921236" sldId="404"/>
        </pc:sldMkLst>
        <pc:spChg chg="mod">
          <ac:chgData name="Johnson, Chad" userId="29e26967-ee32-4210-a1e6-19e5305e9c5f" providerId="ADAL" clId="{7CEB346E-E1D5-45AD-A6C2-6582C0229FAB}" dt="2020-03-11T16:03:32.170" v="1672" actId="20577"/>
          <ac:spMkLst>
            <pc:docMk/>
            <pc:sldMk cId="51921236" sldId="404"/>
            <ac:spMk id="4" creationId="{AA6E0522-E9B5-48A9-833F-1C6153DEB4FA}"/>
          </ac:spMkLst>
        </pc:spChg>
        <pc:spChg chg="mod">
          <ac:chgData name="Johnson, Chad" userId="29e26967-ee32-4210-a1e6-19e5305e9c5f" providerId="ADAL" clId="{7CEB346E-E1D5-45AD-A6C2-6582C0229FAB}" dt="2020-03-11T16:04:42.258" v="1683" actId="20577"/>
          <ac:spMkLst>
            <pc:docMk/>
            <pc:sldMk cId="51921236" sldId="404"/>
            <ac:spMk id="5" creationId="{84A7BF40-C4C8-43F3-9D6E-BA02074ADB32}"/>
          </ac:spMkLst>
        </pc:spChg>
      </pc:sldChg>
      <pc:sldChg chg="addSp delSp modSp add">
        <pc:chgData name="Johnson, Chad" userId="29e26967-ee32-4210-a1e6-19e5305e9c5f" providerId="ADAL" clId="{7CEB346E-E1D5-45AD-A6C2-6582C0229FAB}" dt="2020-03-11T16:02:43.745" v="1659" actId="1076"/>
        <pc:sldMkLst>
          <pc:docMk/>
          <pc:sldMk cId="3298403166" sldId="405"/>
        </pc:sldMkLst>
        <pc:spChg chg="del">
          <ac:chgData name="Johnson, Chad" userId="29e26967-ee32-4210-a1e6-19e5305e9c5f" providerId="ADAL" clId="{7CEB346E-E1D5-45AD-A6C2-6582C0229FAB}" dt="2020-03-11T16:02:33.331" v="1655"/>
          <ac:spMkLst>
            <pc:docMk/>
            <pc:sldMk cId="3298403166" sldId="405"/>
            <ac:spMk id="2" creationId="{60F2EBDA-92C2-415F-BDD9-4DE59766952B}"/>
          </ac:spMkLst>
        </pc:spChg>
        <pc:spChg chg="del">
          <ac:chgData name="Johnson, Chad" userId="29e26967-ee32-4210-a1e6-19e5305e9c5f" providerId="ADAL" clId="{7CEB346E-E1D5-45AD-A6C2-6582C0229FAB}" dt="2020-03-11T16:02:33.331" v="1655"/>
          <ac:spMkLst>
            <pc:docMk/>
            <pc:sldMk cId="3298403166" sldId="405"/>
            <ac:spMk id="3" creationId="{39003F43-8B01-4D98-873F-745AF50642A8}"/>
          </ac:spMkLst>
        </pc:spChg>
        <pc:picChg chg="add mod">
          <ac:chgData name="Johnson, Chad" userId="29e26967-ee32-4210-a1e6-19e5305e9c5f" providerId="ADAL" clId="{7CEB346E-E1D5-45AD-A6C2-6582C0229FAB}" dt="2020-03-11T16:02:43.745" v="1659" actId="1076"/>
          <ac:picMkLst>
            <pc:docMk/>
            <pc:sldMk cId="3298403166" sldId="405"/>
            <ac:picMk id="5122" creationId="{2C43B809-1B39-4A53-8F21-7B98B4B2BDA1}"/>
          </ac:picMkLst>
        </pc:picChg>
      </pc:sldChg>
      <pc:sldChg chg="modSp add mod">
        <pc:chgData name="Johnson, Chad" userId="29e26967-ee32-4210-a1e6-19e5305e9c5f" providerId="ADAL" clId="{7CEB346E-E1D5-45AD-A6C2-6582C0229FAB}" dt="2020-03-11T16:34:21.047" v="2447" actId="14100"/>
        <pc:sldMkLst>
          <pc:docMk/>
          <pc:sldMk cId="2124090231" sldId="406"/>
        </pc:sldMkLst>
        <pc:spChg chg="mod">
          <ac:chgData name="Johnson, Chad" userId="29e26967-ee32-4210-a1e6-19e5305e9c5f" providerId="ADAL" clId="{7CEB346E-E1D5-45AD-A6C2-6582C0229FAB}" dt="2020-03-11T16:32:02.927" v="2134" actId="20577"/>
          <ac:spMkLst>
            <pc:docMk/>
            <pc:sldMk cId="2124090231" sldId="406"/>
            <ac:spMk id="2" creationId="{6F549083-2912-42A6-9D7B-5B71CA642CF3}"/>
          </ac:spMkLst>
        </pc:spChg>
        <pc:spChg chg="mod">
          <ac:chgData name="Johnson, Chad" userId="29e26967-ee32-4210-a1e6-19e5305e9c5f" providerId="ADAL" clId="{7CEB346E-E1D5-45AD-A6C2-6582C0229FAB}" dt="2020-03-11T16:34:21.047" v="2447" actId="14100"/>
          <ac:spMkLst>
            <pc:docMk/>
            <pc:sldMk cId="2124090231" sldId="406"/>
            <ac:spMk id="3" creationId="{7A9B1FDF-8717-432E-98F1-DCC8E0728542}"/>
          </ac:spMkLst>
        </pc:spChg>
      </pc:sldChg>
      <pc:sldChg chg="del">
        <pc:chgData name="Johnson, Chad" userId="29e26967-ee32-4210-a1e6-19e5305e9c5f" providerId="ADAL" clId="{7CEB346E-E1D5-45AD-A6C2-6582C0229FAB}" dt="2020-03-11T13:17:02.877" v="22" actId="47"/>
        <pc:sldMkLst>
          <pc:docMk/>
          <pc:sldMk cId="2525441161" sldId="406"/>
        </pc:sldMkLst>
      </pc:sldChg>
      <pc:sldChg chg="modSp add mod">
        <pc:chgData name="Johnson, Chad" userId="29e26967-ee32-4210-a1e6-19e5305e9c5f" providerId="ADAL" clId="{7CEB346E-E1D5-45AD-A6C2-6582C0229FAB}" dt="2020-03-11T16:55:12.036" v="2667" actId="20577"/>
        <pc:sldMkLst>
          <pc:docMk/>
          <pc:sldMk cId="1409683082" sldId="407"/>
        </pc:sldMkLst>
        <pc:spChg chg="mod">
          <ac:chgData name="Johnson, Chad" userId="29e26967-ee32-4210-a1e6-19e5305e9c5f" providerId="ADAL" clId="{7CEB346E-E1D5-45AD-A6C2-6582C0229FAB}" dt="2020-03-11T16:55:12.036" v="2667" actId="20577"/>
          <ac:spMkLst>
            <pc:docMk/>
            <pc:sldMk cId="1409683082" sldId="407"/>
            <ac:spMk id="5" creationId="{84A7BF40-C4C8-43F3-9D6E-BA02074ADB32}"/>
          </ac:spMkLst>
        </pc:spChg>
      </pc:sldChg>
      <pc:sldChg chg="del">
        <pc:chgData name="Johnson, Chad" userId="29e26967-ee32-4210-a1e6-19e5305e9c5f" providerId="ADAL" clId="{7CEB346E-E1D5-45AD-A6C2-6582C0229FAB}" dt="2020-03-11T13:17:02.877" v="22" actId="47"/>
        <pc:sldMkLst>
          <pc:docMk/>
          <pc:sldMk cId="3454570229" sldId="407"/>
        </pc:sldMkLst>
      </pc:sldChg>
      <pc:sldChg chg="del">
        <pc:chgData name="Johnson, Chad" userId="29e26967-ee32-4210-a1e6-19e5305e9c5f" providerId="ADAL" clId="{7CEB346E-E1D5-45AD-A6C2-6582C0229FAB}" dt="2020-03-11T13:17:02.877" v="22" actId="47"/>
        <pc:sldMkLst>
          <pc:docMk/>
          <pc:sldMk cId="1524802645" sldId="408"/>
        </pc:sldMkLst>
      </pc:sldChg>
      <pc:sldChg chg="del">
        <pc:chgData name="Johnson, Chad" userId="29e26967-ee32-4210-a1e6-19e5305e9c5f" providerId="ADAL" clId="{7CEB346E-E1D5-45AD-A6C2-6582C0229FAB}" dt="2020-03-11T13:17:02.877" v="22" actId="47"/>
        <pc:sldMkLst>
          <pc:docMk/>
          <pc:sldMk cId="1561896759" sldId="409"/>
        </pc:sldMkLst>
      </pc:sldChg>
      <pc:sldChg chg="del">
        <pc:chgData name="Johnson, Chad" userId="29e26967-ee32-4210-a1e6-19e5305e9c5f" providerId="ADAL" clId="{7CEB346E-E1D5-45AD-A6C2-6582C0229FAB}" dt="2020-03-11T13:17:02.877" v="22" actId="47"/>
        <pc:sldMkLst>
          <pc:docMk/>
          <pc:sldMk cId="4274720744" sldId="410"/>
        </pc:sldMkLst>
      </pc:sldChg>
      <pc:sldChg chg="del">
        <pc:chgData name="Johnson, Chad" userId="29e26967-ee32-4210-a1e6-19e5305e9c5f" providerId="ADAL" clId="{7CEB346E-E1D5-45AD-A6C2-6582C0229FAB}" dt="2020-03-11T13:17:02.877" v="22" actId="47"/>
        <pc:sldMkLst>
          <pc:docMk/>
          <pc:sldMk cId="2863312879" sldId="411"/>
        </pc:sldMkLst>
      </pc:sldChg>
      <pc:sldChg chg="del">
        <pc:chgData name="Johnson, Chad" userId="29e26967-ee32-4210-a1e6-19e5305e9c5f" providerId="ADAL" clId="{7CEB346E-E1D5-45AD-A6C2-6582C0229FAB}" dt="2020-03-11T13:17:02.877" v="22" actId="47"/>
        <pc:sldMkLst>
          <pc:docMk/>
          <pc:sldMk cId="2625678221" sldId="412"/>
        </pc:sldMkLst>
      </pc:sldChg>
      <pc:sldChg chg="del">
        <pc:chgData name="Johnson, Chad" userId="29e26967-ee32-4210-a1e6-19e5305e9c5f" providerId="ADAL" clId="{7CEB346E-E1D5-45AD-A6C2-6582C0229FAB}" dt="2020-03-11T13:17:02.877" v="22" actId="47"/>
        <pc:sldMkLst>
          <pc:docMk/>
          <pc:sldMk cId="575887547" sldId="413"/>
        </pc:sldMkLst>
      </pc:sldChg>
      <pc:sldChg chg="del">
        <pc:chgData name="Johnson, Chad" userId="29e26967-ee32-4210-a1e6-19e5305e9c5f" providerId="ADAL" clId="{7CEB346E-E1D5-45AD-A6C2-6582C0229FAB}" dt="2020-03-11T13:17:02.877" v="22" actId="47"/>
        <pc:sldMkLst>
          <pc:docMk/>
          <pc:sldMk cId="847897867" sldId="414"/>
        </pc:sldMkLst>
      </pc:sldChg>
    </pc:docChg>
  </pc:docChgLst>
  <pc:docChgLst>
    <pc:chgData name="Johnson, Chad" userId="29e26967-ee32-4210-a1e6-19e5305e9c5f" providerId="ADAL" clId="{F46350DD-566F-4DB0-B638-C932C2CB5955}"/>
    <pc:docChg chg="undo custSel addSld delSld modSld sldOrd modSection">
      <pc:chgData name="Johnson, Chad" userId="29e26967-ee32-4210-a1e6-19e5305e9c5f" providerId="ADAL" clId="{F46350DD-566F-4DB0-B638-C932C2CB5955}" dt="2020-02-24T21:38:07.560" v="6104" actId="255"/>
      <pc:docMkLst>
        <pc:docMk/>
      </pc:docMkLst>
      <pc:sldChg chg="addSp delSp modSp mod">
        <pc:chgData name="Johnson, Chad" userId="29e26967-ee32-4210-a1e6-19e5305e9c5f" providerId="ADAL" clId="{F46350DD-566F-4DB0-B638-C932C2CB5955}" dt="2020-02-24T14:17:48.396" v="65" actId="1076"/>
        <pc:sldMkLst>
          <pc:docMk/>
          <pc:sldMk cId="2762506819" sldId="256"/>
        </pc:sldMkLst>
        <pc:spChg chg="mod">
          <ac:chgData name="Johnson, Chad" userId="29e26967-ee32-4210-a1e6-19e5305e9c5f" providerId="ADAL" clId="{F46350DD-566F-4DB0-B638-C932C2CB5955}" dt="2020-02-24T14:17:48.396" v="65" actId="1076"/>
          <ac:spMkLst>
            <pc:docMk/>
            <pc:sldMk cId="2762506819" sldId="256"/>
            <ac:spMk id="2" creationId="{D159C024-82D3-43B7-8864-1EB020588252}"/>
          </ac:spMkLst>
        </pc:spChg>
        <pc:picChg chg="add mod">
          <ac:chgData name="Johnson, Chad" userId="29e26967-ee32-4210-a1e6-19e5305e9c5f" providerId="ADAL" clId="{F46350DD-566F-4DB0-B638-C932C2CB5955}" dt="2020-02-24T14:17:42.710" v="63" actId="167"/>
          <ac:picMkLst>
            <pc:docMk/>
            <pc:sldMk cId="2762506819" sldId="256"/>
            <ac:picMk id="3" creationId="{462B7C9F-A674-401E-9133-A6A89CE2D360}"/>
          </ac:picMkLst>
        </pc:picChg>
        <pc:picChg chg="del">
          <ac:chgData name="Johnson, Chad" userId="29e26967-ee32-4210-a1e6-19e5305e9c5f" providerId="ADAL" clId="{F46350DD-566F-4DB0-B638-C932C2CB5955}" dt="2020-02-24T14:15:14.568" v="47" actId="478"/>
          <ac:picMkLst>
            <pc:docMk/>
            <pc:sldMk cId="2762506819" sldId="256"/>
            <ac:picMk id="1026" creationId="{55ECCD15-10CD-4400-8ECB-F4A4CA809014}"/>
          </ac:picMkLst>
        </pc:picChg>
      </pc:sldChg>
      <pc:sldChg chg="del">
        <pc:chgData name="Johnson, Chad" userId="29e26967-ee32-4210-a1e6-19e5305e9c5f" providerId="ADAL" clId="{F46350DD-566F-4DB0-B638-C932C2CB5955}" dt="2020-02-24T14:18:30.189" v="66" actId="2696"/>
        <pc:sldMkLst>
          <pc:docMk/>
          <pc:sldMk cId="1520653543" sldId="257"/>
        </pc:sldMkLst>
      </pc:sldChg>
      <pc:sldChg chg="del">
        <pc:chgData name="Johnson, Chad" userId="29e26967-ee32-4210-a1e6-19e5305e9c5f" providerId="ADAL" clId="{F46350DD-566F-4DB0-B638-C932C2CB5955}" dt="2020-02-24T14:09:16.419" v="26" actId="47"/>
        <pc:sldMkLst>
          <pc:docMk/>
          <pc:sldMk cId="3484472548" sldId="258"/>
        </pc:sldMkLst>
      </pc:sldChg>
      <pc:sldChg chg="del">
        <pc:chgData name="Johnson, Chad" userId="29e26967-ee32-4210-a1e6-19e5305e9c5f" providerId="ADAL" clId="{F46350DD-566F-4DB0-B638-C932C2CB5955}" dt="2020-02-24T14:09:16.419" v="26" actId="47"/>
        <pc:sldMkLst>
          <pc:docMk/>
          <pc:sldMk cId="980444226" sldId="259"/>
        </pc:sldMkLst>
      </pc:sldChg>
      <pc:sldChg chg="del">
        <pc:chgData name="Johnson, Chad" userId="29e26967-ee32-4210-a1e6-19e5305e9c5f" providerId="ADAL" clId="{F46350DD-566F-4DB0-B638-C932C2CB5955}" dt="2020-02-24T14:09:16.419" v="26" actId="47"/>
        <pc:sldMkLst>
          <pc:docMk/>
          <pc:sldMk cId="640462781" sldId="260"/>
        </pc:sldMkLst>
      </pc:sldChg>
      <pc:sldChg chg="del">
        <pc:chgData name="Johnson, Chad" userId="29e26967-ee32-4210-a1e6-19e5305e9c5f" providerId="ADAL" clId="{F46350DD-566F-4DB0-B638-C932C2CB5955}" dt="2020-02-24T14:09:16.419" v="26" actId="47"/>
        <pc:sldMkLst>
          <pc:docMk/>
          <pc:sldMk cId="3324732975" sldId="261"/>
        </pc:sldMkLst>
      </pc:sldChg>
      <pc:sldChg chg="del">
        <pc:chgData name="Johnson, Chad" userId="29e26967-ee32-4210-a1e6-19e5305e9c5f" providerId="ADAL" clId="{F46350DD-566F-4DB0-B638-C932C2CB5955}" dt="2020-02-24T14:09:16.419" v="26" actId="47"/>
        <pc:sldMkLst>
          <pc:docMk/>
          <pc:sldMk cId="1435058865" sldId="262"/>
        </pc:sldMkLst>
      </pc:sldChg>
      <pc:sldChg chg="del">
        <pc:chgData name="Johnson, Chad" userId="29e26967-ee32-4210-a1e6-19e5305e9c5f" providerId="ADAL" clId="{F46350DD-566F-4DB0-B638-C932C2CB5955}" dt="2020-02-24T14:09:16.419" v="26" actId="47"/>
        <pc:sldMkLst>
          <pc:docMk/>
          <pc:sldMk cId="2398135198" sldId="263"/>
        </pc:sldMkLst>
      </pc:sldChg>
      <pc:sldChg chg="del">
        <pc:chgData name="Johnson, Chad" userId="29e26967-ee32-4210-a1e6-19e5305e9c5f" providerId="ADAL" clId="{F46350DD-566F-4DB0-B638-C932C2CB5955}" dt="2020-02-24T14:09:16.419" v="26" actId="47"/>
        <pc:sldMkLst>
          <pc:docMk/>
          <pc:sldMk cId="3967419702" sldId="264"/>
        </pc:sldMkLst>
      </pc:sldChg>
      <pc:sldChg chg="del">
        <pc:chgData name="Johnson, Chad" userId="29e26967-ee32-4210-a1e6-19e5305e9c5f" providerId="ADAL" clId="{F46350DD-566F-4DB0-B638-C932C2CB5955}" dt="2020-02-24T14:09:16.419" v="26" actId="47"/>
        <pc:sldMkLst>
          <pc:docMk/>
          <pc:sldMk cId="1009212820" sldId="265"/>
        </pc:sldMkLst>
      </pc:sldChg>
      <pc:sldChg chg="del">
        <pc:chgData name="Johnson, Chad" userId="29e26967-ee32-4210-a1e6-19e5305e9c5f" providerId="ADAL" clId="{F46350DD-566F-4DB0-B638-C932C2CB5955}" dt="2020-02-24T14:09:16.419" v="26" actId="47"/>
        <pc:sldMkLst>
          <pc:docMk/>
          <pc:sldMk cId="2540783976" sldId="266"/>
        </pc:sldMkLst>
      </pc:sldChg>
      <pc:sldChg chg="del">
        <pc:chgData name="Johnson, Chad" userId="29e26967-ee32-4210-a1e6-19e5305e9c5f" providerId="ADAL" clId="{F46350DD-566F-4DB0-B638-C932C2CB5955}" dt="2020-02-24T14:09:16.419" v="26" actId="47"/>
        <pc:sldMkLst>
          <pc:docMk/>
          <pc:sldMk cId="1637573031" sldId="267"/>
        </pc:sldMkLst>
      </pc:sldChg>
      <pc:sldChg chg="del">
        <pc:chgData name="Johnson, Chad" userId="29e26967-ee32-4210-a1e6-19e5305e9c5f" providerId="ADAL" clId="{F46350DD-566F-4DB0-B638-C932C2CB5955}" dt="2020-02-24T14:09:16.419" v="26" actId="47"/>
        <pc:sldMkLst>
          <pc:docMk/>
          <pc:sldMk cId="4201744595" sldId="268"/>
        </pc:sldMkLst>
      </pc:sldChg>
      <pc:sldChg chg="del">
        <pc:chgData name="Johnson, Chad" userId="29e26967-ee32-4210-a1e6-19e5305e9c5f" providerId="ADAL" clId="{F46350DD-566F-4DB0-B638-C932C2CB5955}" dt="2020-02-24T14:09:16.419" v="26" actId="47"/>
        <pc:sldMkLst>
          <pc:docMk/>
          <pc:sldMk cId="2755570344" sldId="269"/>
        </pc:sldMkLst>
      </pc:sldChg>
      <pc:sldChg chg="del">
        <pc:chgData name="Johnson, Chad" userId="29e26967-ee32-4210-a1e6-19e5305e9c5f" providerId="ADAL" clId="{F46350DD-566F-4DB0-B638-C932C2CB5955}" dt="2020-02-24T14:09:16.419" v="26" actId="47"/>
        <pc:sldMkLst>
          <pc:docMk/>
          <pc:sldMk cId="3447648093" sldId="270"/>
        </pc:sldMkLst>
      </pc:sldChg>
      <pc:sldChg chg="del">
        <pc:chgData name="Johnson, Chad" userId="29e26967-ee32-4210-a1e6-19e5305e9c5f" providerId="ADAL" clId="{F46350DD-566F-4DB0-B638-C932C2CB5955}" dt="2020-02-24T14:09:16.419" v="26" actId="47"/>
        <pc:sldMkLst>
          <pc:docMk/>
          <pc:sldMk cId="2977350521" sldId="271"/>
        </pc:sldMkLst>
      </pc:sldChg>
      <pc:sldChg chg="del">
        <pc:chgData name="Johnson, Chad" userId="29e26967-ee32-4210-a1e6-19e5305e9c5f" providerId="ADAL" clId="{F46350DD-566F-4DB0-B638-C932C2CB5955}" dt="2020-02-24T14:09:16.419" v="26" actId="47"/>
        <pc:sldMkLst>
          <pc:docMk/>
          <pc:sldMk cId="2483016329" sldId="272"/>
        </pc:sldMkLst>
      </pc:sldChg>
      <pc:sldChg chg="del">
        <pc:chgData name="Johnson, Chad" userId="29e26967-ee32-4210-a1e6-19e5305e9c5f" providerId="ADAL" clId="{F46350DD-566F-4DB0-B638-C932C2CB5955}" dt="2020-02-24T14:09:16.419" v="26" actId="47"/>
        <pc:sldMkLst>
          <pc:docMk/>
          <pc:sldMk cId="839148161" sldId="273"/>
        </pc:sldMkLst>
      </pc:sldChg>
      <pc:sldChg chg="del">
        <pc:chgData name="Johnson, Chad" userId="29e26967-ee32-4210-a1e6-19e5305e9c5f" providerId="ADAL" clId="{F46350DD-566F-4DB0-B638-C932C2CB5955}" dt="2020-02-24T14:09:16.419" v="26" actId="47"/>
        <pc:sldMkLst>
          <pc:docMk/>
          <pc:sldMk cId="1817206533" sldId="274"/>
        </pc:sldMkLst>
      </pc:sldChg>
      <pc:sldChg chg="del">
        <pc:chgData name="Johnson, Chad" userId="29e26967-ee32-4210-a1e6-19e5305e9c5f" providerId="ADAL" clId="{F46350DD-566F-4DB0-B638-C932C2CB5955}" dt="2020-02-24T14:09:16.419" v="26" actId="47"/>
        <pc:sldMkLst>
          <pc:docMk/>
          <pc:sldMk cId="1741417160" sldId="275"/>
        </pc:sldMkLst>
      </pc:sldChg>
      <pc:sldChg chg="del">
        <pc:chgData name="Johnson, Chad" userId="29e26967-ee32-4210-a1e6-19e5305e9c5f" providerId="ADAL" clId="{F46350DD-566F-4DB0-B638-C932C2CB5955}" dt="2020-02-24T14:09:16.419" v="26" actId="47"/>
        <pc:sldMkLst>
          <pc:docMk/>
          <pc:sldMk cId="1937227050" sldId="276"/>
        </pc:sldMkLst>
      </pc:sldChg>
      <pc:sldChg chg="del">
        <pc:chgData name="Johnson, Chad" userId="29e26967-ee32-4210-a1e6-19e5305e9c5f" providerId="ADAL" clId="{F46350DD-566F-4DB0-B638-C932C2CB5955}" dt="2020-02-24T14:09:16.419" v="26" actId="47"/>
        <pc:sldMkLst>
          <pc:docMk/>
          <pc:sldMk cId="3173760633" sldId="277"/>
        </pc:sldMkLst>
      </pc:sldChg>
      <pc:sldChg chg="del">
        <pc:chgData name="Johnson, Chad" userId="29e26967-ee32-4210-a1e6-19e5305e9c5f" providerId="ADAL" clId="{F46350DD-566F-4DB0-B638-C932C2CB5955}" dt="2020-02-24T14:09:16.419" v="26" actId="47"/>
        <pc:sldMkLst>
          <pc:docMk/>
          <pc:sldMk cId="2969924492" sldId="278"/>
        </pc:sldMkLst>
      </pc:sldChg>
      <pc:sldChg chg="del">
        <pc:chgData name="Johnson, Chad" userId="29e26967-ee32-4210-a1e6-19e5305e9c5f" providerId="ADAL" clId="{F46350DD-566F-4DB0-B638-C932C2CB5955}" dt="2020-02-24T14:09:16.419" v="26" actId="47"/>
        <pc:sldMkLst>
          <pc:docMk/>
          <pc:sldMk cId="1593458324" sldId="279"/>
        </pc:sldMkLst>
      </pc:sldChg>
      <pc:sldChg chg="del">
        <pc:chgData name="Johnson, Chad" userId="29e26967-ee32-4210-a1e6-19e5305e9c5f" providerId="ADAL" clId="{F46350DD-566F-4DB0-B638-C932C2CB5955}" dt="2020-02-24T14:09:16.419" v="26" actId="47"/>
        <pc:sldMkLst>
          <pc:docMk/>
          <pc:sldMk cId="2590165563" sldId="280"/>
        </pc:sldMkLst>
      </pc:sldChg>
      <pc:sldChg chg="del">
        <pc:chgData name="Johnson, Chad" userId="29e26967-ee32-4210-a1e6-19e5305e9c5f" providerId="ADAL" clId="{F46350DD-566F-4DB0-B638-C932C2CB5955}" dt="2020-02-24T14:09:16.419" v="26" actId="47"/>
        <pc:sldMkLst>
          <pc:docMk/>
          <pc:sldMk cId="1821352052" sldId="281"/>
        </pc:sldMkLst>
      </pc:sldChg>
      <pc:sldChg chg="del">
        <pc:chgData name="Johnson, Chad" userId="29e26967-ee32-4210-a1e6-19e5305e9c5f" providerId="ADAL" clId="{F46350DD-566F-4DB0-B638-C932C2CB5955}" dt="2020-02-24T14:09:16.419" v="26" actId="47"/>
        <pc:sldMkLst>
          <pc:docMk/>
          <pc:sldMk cId="3951084828" sldId="282"/>
        </pc:sldMkLst>
      </pc:sldChg>
      <pc:sldChg chg="del">
        <pc:chgData name="Johnson, Chad" userId="29e26967-ee32-4210-a1e6-19e5305e9c5f" providerId="ADAL" clId="{F46350DD-566F-4DB0-B638-C932C2CB5955}" dt="2020-02-24T14:09:16.419" v="26" actId="47"/>
        <pc:sldMkLst>
          <pc:docMk/>
          <pc:sldMk cId="1315517310" sldId="283"/>
        </pc:sldMkLst>
      </pc:sldChg>
      <pc:sldChg chg="del">
        <pc:chgData name="Johnson, Chad" userId="29e26967-ee32-4210-a1e6-19e5305e9c5f" providerId="ADAL" clId="{F46350DD-566F-4DB0-B638-C932C2CB5955}" dt="2020-02-24T14:09:16.419" v="26" actId="47"/>
        <pc:sldMkLst>
          <pc:docMk/>
          <pc:sldMk cId="3662905527" sldId="284"/>
        </pc:sldMkLst>
      </pc:sldChg>
      <pc:sldChg chg="del">
        <pc:chgData name="Johnson, Chad" userId="29e26967-ee32-4210-a1e6-19e5305e9c5f" providerId="ADAL" clId="{F46350DD-566F-4DB0-B638-C932C2CB5955}" dt="2020-02-24T14:09:16.419" v="26" actId="47"/>
        <pc:sldMkLst>
          <pc:docMk/>
          <pc:sldMk cId="3419854303" sldId="285"/>
        </pc:sldMkLst>
      </pc:sldChg>
      <pc:sldChg chg="del">
        <pc:chgData name="Johnson, Chad" userId="29e26967-ee32-4210-a1e6-19e5305e9c5f" providerId="ADAL" clId="{F46350DD-566F-4DB0-B638-C932C2CB5955}" dt="2020-02-24T14:09:16.419" v="26" actId="47"/>
        <pc:sldMkLst>
          <pc:docMk/>
          <pc:sldMk cId="1724515392" sldId="286"/>
        </pc:sldMkLst>
      </pc:sldChg>
      <pc:sldChg chg="del">
        <pc:chgData name="Johnson, Chad" userId="29e26967-ee32-4210-a1e6-19e5305e9c5f" providerId="ADAL" clId="{F46350DD-566F-4DB0-B638-C932C2CB5955}" dt="2020-02-24T14:09:16.419" v="26" actId="47"/>
        <pc:sldMkLst>
          <pc:docMk/>
          <pc:sldMk cId="56941337" sldId="287"/>
        </pc:sldMkLst>
      </pc:sldChg>
      <pc:sldChg chg="del">
        <pc:chgData name="Johnson, Chad" userId="29e26967-ee32-4210-a1e6-19e5305e9c5f" providerId="ADAL" clId="{F46350DD-566F-4DB0-B638-C932C2CB5955}" dt="2020-02-24T14:09:16.419" v="26" actId="47"/>
        <pc:sldMkLst>
          <pc:docMk/>
          <pc:sldMk cId="1885183461" sldId="288"/>
        </pc:sldMkLst>
      </pc:sldChg>
      <pc:sldChg chg="del">
        <pc:chgData name="Johnson, Chad" userId="29e26967-ee32-4210-a1e6-19e5305e9c5f" providerId="ADAL" clId="{F46350DD-566F-4DB0-B638-C932C2CB5955}" dt="2020-02-24T14:09:16.419" v="26" actId="47"/>
        <pc:sldMkLst>
          <pc:docMk/>
          <pc:sldMk cId="1657500927" sldId="289"/>
        </pc:sldMkLst>
      </pc:sldChg>
      <pc:sldChg chg="del">
        <pc:chgData name="Johnson, Chad" userId="29e26967-ee32-4210-a1e6-19e5305e9c5f" providerId="ADAL" clId="{F46350DD-566F-4DB0-B638-C932C2CB5955}" dt="2020-02-24T14:09:16.419" v="26" actId="47"/>
        <pc:sldMkLst>
          <pc:docMk/>
          <pc:sldMk cId="185878388" sldId="290"/>
        </pc:sldMkLst>
      </pc:sldChg>
      <pc:sldChg chg="del">
        <pc:chgData name="Johnson, Chad" userId="29e26967-ee32-4210-a1e6-19e5305e9c5f" providerId="ADAL" clId="{F46350DD-566F-4DB0-B638-C932C2CB5955}" dt="2020-02-24T14:09:16.419" v="26" actId="47"/>
        <pc:sldMkLst>
          <pc:docMk/>
          <pc:sldMk cId="2015360061" sldId="291"/>
        </pc:sldMkLst>
      </pc:sldChg>
      <pc:sldChg chg="addSp delSp modSp mod">
        <pc:chgData name="Johnson, Chad" userId="29e26967-ee32-4210-a1e6-19e5305e9c5f" providerId="ADAL" clId="{F46350DD-566F-4DB0-B638-C932C2CB5955}" dt="2020-02-24T14:34:44.997" v="633" actId="255"/>
        <pc:sldMkLst>
          <pc:docMk/>
          <pc:sldMk cId="2114233391" sldId="304"/>
        </pc:sldMkLst>
        <pc:spChg chg="mod">
          <ac:chgData name="Johnson, Chad" userId="29e26967-ee32-4210-a1e6-19e5305e9c5f" providerId="ADAL" clId="{F46350DD-566F-4DB0-B638-C932C2CB5955}" dt="2020-02-24T14:34:44.997" v="633" actId="255"/>
          <ac:spMkLst>
            <pc:docMk/>
            <pc:sldMk cId="2114233391" sldId="304"/>
            <ac:spMk id="5" creationId="{84A7BF40-C4C8-43F3-9D6E-BA02074ADB32}"/>
          </ac:spMkLst>
        </pc:spChg>
        <pc:picChg chg="add del mod">
          <ac:chgData name="Johnson, Chad" userId="29e26967-ee32-4210-a1e6-19e5305e9c5f" providerId="ADAL" clId="{F46350DD-566F-4DB0-B638-C932C2CB5955}" dt="2020-02-24T14:31:33.258" v="544" actId="478"/>
          <ac:picMkLst>
            <pc:docMk/>
            <pc:sldMk cId="2114233391" sldId="304"/>
            <ac:picMk id="2050" creationId="{506A248B-821D-4796-A40F-F12D401C0A33}"/>
          </ac:picMkLst>
        </pc:picChg>
        <pc:picChg chg="add mod">
          <ac:chgData name="Johnson, Chad" userId="29e26967-ee32-4210-a1e6-19e5305e9c5f" providerId="ADAL" clId="{F46350DD-566F-4DB0-B638-C932C2CB5955}" dt="2020-02-24T14:32:09.868" v="550"/>
          <ac:picMkLst>
            <pc:docMk/>
            <pc:sldMk cId="2114233391" sldId="304"/>
            <ac:picMk id="2052" creationId="{09F7D54C-8287-4F68-8C8D-6545D2743A83}"/>
          </ac:picMkLst>
        </pc:picChg>
      </pc:sldChg>
      <pc:sldChg chg="addSp delSp modSp mod">
        <pc:chgData name="Johnson, Chad" userId="29e26967-ee32-4210-a1e6-19e5305e9c5f" providerId="ADAL" clId="{F46350DD-566F-4DB0-B638-C932C2CB5955}" dt="2020-02-24T21:38:07.560" v="6104" actId="255"/>
        <pc:sldMkLst>
          <pc:docMk/>
          <pc:sldMk cId="3431104670" sldId="320"/>
        </pc:sldMkLst>
        <pc:spChg chg="add mod">
          <ac:chgData name="Johnson, Chad" userId="29e26967-ee32-4210-a1e6-19e5305e9c5f" providerId="ADAL" clId="{F46350DD-566F-4DB0-B638-C932C2CB5955}" dt="2020-02-24T21:38:07.560" v="6104" actId="255"/>
          <ac:spMkLst>
            <pc:docMk/>
            <pc:sldMk cId="3431104670" sldId="320"/>
            <ac:spMk id="2" creationId="{2BC4E563-767E-485F-BFF7-42A2A5BFB859}"/>
          </ac:spMkLst>
        </pc:spChg>
        <pc:spChg chg="mod">
          <ac:chgData name="Johnson, Chad" userId="29e26967-ee32-4210-a1e6-19e5305e9c5f" providerId="ADAL" clId="{F46350DD-566F-4DB0-B638-C932C2CB5955}" dt="2020-02-24T21:33:51.461" v="5648" actId="20577"/>
          <ac:spMkLst>
            <pc:docMk/>
            <pc:sldMk cId="3431104670" sldId="320"/>
            <ac:spMk id="4" creationId="{AA6E0522-E9B5-48A9-833F-1C6153DEB4FA}"/>
          </ac:spMkLst>
        </pc:spChg>
        <pc:graphicFrameChg chg="del">
          <ac:chgData name="Johnson, Chad" userId="29e26967-ee32-4210-a1e6-19e5305e9c5f" providerId="ADAL" clId="{F46350DD-566F-4DB0-B638-C932C2CB5955}" dt="2020-02-24T21:33:13.243" v="5568" actId="478"/>
          <ac:graphicFrameMkLst>
            <pc:docMk/>
            <pc:sldMk cId="3431104670" sldId="320"/>
            <ac:graphicFrameMk id="7" creationId="{0CE5087A-5A5B-4B15-AEDE-8F1C34784610}"/>
          </ac:graphicFrameMkLst>
        </pc:graphicFrameChg>
        <pc:graphicFrameChg chg="del">
          <ac:chgData name="Johnson, Chad" userId="29e26967-ee32-4210-a1e6-19e5305e9c5f" providerId="ADAL" clId="{F46350DD-566F-4DB0-B638-C932C2CB5955}" dt="2020-02-24T21:33:15.101" v="5569" actId="478"/>
          <ac:graphicFrameMkLst>
            <pc:docMk/>
            <pc:sldMk cId="3431104670" sldId="320"/>
            <ac:graphicFrameMk id="8" creationId="{F5343E2E-D4D8-4976-8EF7-3AE8F18953A1}"/>
          </ac:graphicFrameMkLst>
        </pc:graphicFrameChg>
      </pc:sldChg>
      <pc:sldChg chg="modSp mod">
        <pc:chgData name="Johnson, Chad" userId="29e26967-ee32-4210-a1e6-19e5305e9c5f" providerId="ADAL" clId="{F46350DD-566F-4DB0-B638-C932C2CB5955}" dt="2020-02-24T14:43:58.039" v="1284" actId="20577"/>
        <pc:sldMkLst>
          <pc:docMk/>
          <pc:sldMk cId="85747997" sldId="321"/>
        </pc:sldMkLst>
        <pc:spChg chg="mod">
          <ac:chgData name="Johnson, Chad" userId="29e26967-ee32-4210-a1e6-19e5305e9c5f" providerId="ADAL" clId="{F46350DD-566F-4DB0-B638-C932C2CB5955}" dt="2020-02-24T14:39:13.616" v="646" actId="6549"/>
          <ac:spMkLst>
            <pc:docMk/>
            <pc:sldMk cId="85747997" sldId="321"/>
            <ac:spMk id="4" creationId="{AA6E0522-E9B5-48A9-833F-1C6153DEB4FA}"/>
          </ac:spMkLst>
        </pc:spChg>
        <pc:spChg chg="mod">
          <ac:chgData name="Johnson, Chad" userId="29e26967-ee32-4210-a1e6-19e5305e9c5f" providerId="ADAL" clId="{F46350DD-566F-4DB0-B638-C932C2CB5955}" dt="2020-02-24T14:43:58.039" v="1284" actId="20577"/>
          <ac:spMkLst>
            <pc:docMk/>
            <pc:sldMk cId="85747997" sldId="321"/>
            <ac:spMk id="5" creationId="{84A7BF40-C4C8-43F3-9D6E-BA02074ADB32}"/>
          </ac:spMkLst>
        </pc:spChg>
      </pc:sldChg>
      <pc:sldChg chg="addSp delSp modSp mod setBg">
        <pc:chgData name="Johnson, Chad" userId="29e26967-ee32-4210-a1e6-19e5305e9c5f" providerId="ADAL" clId="{F46350DD-566F-4DB0-B638-C932C2CB5955}" dt="2020-02-24T19:07:38.988" v="4012" actId="20577"/>
        <pc:sldMkLst>
          <pc:docMk/>
          <pc:sldMk cId="2562938211" sldId="322"/>
        </pc:sldMkLst>
        <pc:spChg chg="mod">
          <ac:chgData name="Johnson, Chad" userId="29e26967-ee32-4210-a1e6-19e5305e9c5f" providerId="ADAL" clId="{F46350DD-566F-4DB0-B638-C932C2CB5955}" dt="2020-02-24T18:57:55.853" v="3901" actId="207"/>
          <ac:spMkLst>
            <pc:docMk/>
            <pc:sldMk cId="2562938211" sldId="322"/>
            <ac:spMk id="2" creationId="{E3A7CB13-BD1F-4BE2-AAD9-4B4BBA7BC32C}"/>
          </ac:spMkLst>
        </pc:spChg>
        <pc:spChg chg="mod">
          <ac:chgData name="Johnson, Chad" userId="29e26967-ee32-4210-a1e6-19e5305e9c5f" providerId="ADAL" clId="{F46350DD-566F-4DB0-B638-C932C2CB5955}" dt="2020-02-24T19:07:38.988" v="4012" actId="20577"/>
          <ac:spMkLst>
            <pc:docMk/>
            <pc:sldMk cId="2562938211" sldId="322"/>
            <ac:spMk id="3" creationId="{BECFF417-5A7C-44A7-AB5E-1DD70DF4AD22}"/>
          </ac:spMkLst>
        </pc:spChg>
        <pc:picChg chg="del mod">
          <ac:chgData name="Johnson, Chad" userId="29e26967-ee32-4210-a1e6-19e5305e9c5f" providerId="ADAL" clId="{F46350DD-566F-4DB0-B638-C932C2CB5955}" dt="2020-02-24T18:57:32.196" v="3895" actId="478"/>
          <ac:picMkLst>
            <pc:docMk/>
            <pc:sldMk cId="2562938211" sldId="322"/>
            <ac:picMk id="4" creationId="{CDA4643E-82C5-4C5A-A954-607618288D63}"/>
          </ac:picMkLst>
        </pc:picChg>
        <pc:picChg chg="add mod">
          <ac:chgData name="Johnson, Chad" userId="29e26967-ee32-4210-a1e6-19e5305e9c5f" providerId="ADAL" clId="{F46350DD-566F-4DB0-B638-C932C2CB5955}" dt="2020-02-24T18:57:46.719" v="3899" actId="1076"/>
          <ac:picMkLst>
            <pc:docMk/>
            <pc:sldMk cId="2562938211" sldId="322"/>
            <ac:picMk id="22530" creationId="{4935494F-66B6-42AC-8C16-7EF0DD2D261A}"/>
          </ac:picMkLst>
        </pc:picChg>
      </pc:sldChg>
      <pc:sldChg chg="modSp mod setBg">
        <pc:chgData name="Johnson, Chad" userId="29e26967-ee32-4210-a1e6-19e5305e9c5f" providerId="ADAL" clId="{F46350DD-566F-4DB0-B638-C932C2CB5955}" dt="2020-02-24T17:59:31.888" v="3862"/>
        <pc:sldMkLst>
          <pc:docMk/>
          <pc:sldMk cId="443136679" sldId="323"/>
        </pc:sldMkLst>
        <pc:spChg chg="mod">
          <ac:chgData name="Johnson, Chad" userId="29e26967-ee32-4210-a1e6-19e5305e9c5f" providerId="ADAL" clId="{F46350DD-566F-4DB0-B638-C932C2CB5955}" dt="2020-02-24T17:59:26.536" v="3861" actId="207"/>
          <ac:spMkLst>
            <pc:docMk/>
            <pc:sldMk cId="443136679" sldId="323"/>
            <ac:spMk id="4" creationId="{AA6E0522-E9B5-48A9-833F-1C6153DEB4FA}"/>
          </ac:spMkLst>
        </pc:spChg>
        <pc:spChg chg="mod">
          <ac:chgData name="Johnson, Chad" userId="29e26967-ee32-4210-a1e6-19e5305e9c5f" providerId="ADAL" clId="{F46350DD-566F-4DB0-B638-C932C2CB5955}" dt="2020-02-24T17:59:24.176" v="3860" actId="12"/>
          <ac:spMkLst>
            <pc:docMk/>
            <pc:sldMk cId="443136679" sldId="323"/>
            <ac:spMk id="5" creationId="{84A7BF40-C4C8-43F3-9D6E-BA02074ADB32}"/>
          </ac:spMkLst>
        </pc:spChg>
        <pc:picChg chg="mod">
          <ac:chgData name="Johnson, Chad" userId="29e26967-ee32-4210-a1e6-19e5305e9c5f" providerId="ADAL" clId="{F46350DD-566F-4DB0-B638-C932C2CB5955}" dt="2020-02-24T17:59:13.503" v="3856"/>
          <ac:picMkLst>
            <pc:docMk/>
            <pc:sldMk cId="443136679" sldId="323"/>
            <ac:picMk id="2" creationId="{D3A90E43-E883-4C54-980E-D1DBFEFDC68B}"/>
          </ac:picMkLst>
        </pc:picChg>
      </pc:sldChg>
      <pc:sldChg chg="addSp modSp mod setBg">
        <pc:chgData name="Johnson, Chad" userId="29e26967-ee32-4210-a1e6-19e5305e9c5f" providerId="ADAL" clId="{F46350DD-566F-4DB0-B638-C932C2CB5955}" dt="2020-02-24T17:59:46.413" v="3863" actId="208"/>
        <pc:sldMkLst>
          <pc:docMk/>
          <pc:sldMk cId="2659712324" sldId="324"/>
        </pc:sldMkLst>
        <pc:spChg chg="mod">
          <ac:chgData name="Johnson, Chad" userId="29e26967-ee32-4210-a1e6-19e5305e9c5f" providerId="ADAL" clId="{F46350DD-566F-4DB0-B638-C932C2CB5955}" dt="2020-02-24T17:58:35.523" v="3853" actId="207"/>
          <ac:spMkLst>
            <pc:docMk/>
            <pc:sldMk cId="2659712324" sldId="324"/>
            <ac:spMk id="4" creationId="{AA6E0522-E9B5-48A9-833F-1C6153DEB4FA}"/>
          </ac:spMkLst>
        </pc:spChg>
        <pc:spChg chg="mod">
          <ac:chgData name="Johnson, Chad" userId="29e26967-ee32-4210-a1e6-19e5305e9c5f" providerId="ADAL" clId="{F46350DD-566F-4DB0-B638-C932C2CB5955}" dt="2020-02-24T17:59:00.293" v="3855" actId="12"/>
          <ac:spMkLst>
            <pc:docMk/>
            <pc:sldMk cId="2659712324" sldId="324"/>
            <ac:spMk id="5" creationId="{84A7BF40-C4C8-43F3-9D6E-BA02074ADB32}"/>
          </ac:spMkLst>
        </pc:spChg>
        <pc:picChg chg="mod">
          <ac:chgData name="Johnson, Chad" userId="29e26967-ee32-4210-a1e6-19e5305e9c5f" providerId="ADAL" clId="{F46350DD-566F-4DB0-B638-C932C2CB5955}" dt="2020-02-24T17:58:19.285" v="3850"/>
          <ac:picMkLst>
            <pc:docMk/>
            <pc:sldMk cId="2659712324" sldId="324"/>
            <ac:picMk id="3" creationId="{925627F5-7389-4707-845B-835B9BEA5481}"/>
          </ac:picMkLst>
        </pc:picChg>
        <pc:cxnChg chg="add mod">
          <ac:chgData name="Johnson, Chad" userId="29e26967-ee32-4210-a1e6-19e5305e9c5f" providerId="ADAL" clId="{F46350DD-566F-4DB0-B638-C932C2CB5955}" dt="2020-02-24T17:59:46.413" v="3863" actId="208"/>
          <ac:cxnSpMkLst>
            <pc:docMk/>
            <pc:sldMk cId="2659712324" sldId="324"/>
            <ac:cxnSpMk id="6" creationId="{8787FDD7-D529-43F4-9804-A5335E442344}"/>
          </ac:cxnSpMkLst>
        </pc:cxnChg>
      </pc:sldChg>
      <pc:sldChg chg="modSp mod setBg">
        <pc:chgData name="Johnson, Chad" userId="29e26967-ee32-4210-a1e6-19e5305e9c5f" providerId="ADAL" clId="{F46350DD-566F-4DB0-B638-C932C2CB5955}" dt="2020-02-24T18:01:02.482" v="3872" actId="20577"/>
        <pc:sldMkLst>
          <pc:docMk/>
          <pc:sldMk cId="2689852301" sldId="325"/>
        </pc:sldMkLst>
        <pc:spChg chg="mod">
          <ac:chgData name="Johnson, Chad" userId="29e26967-ee32-4210-a1e6-19e5305e9c5f" providerId="ADAL" clId="{F46350DD-566F-4DB0-B638-C932C2CB5955}" dt="2020-02-24T17:59:58.066" v="3865" actId="207"/>
          <ac:spMkLst>
            <pc:docMk/>
            <pc:sldMk cId="2689852301" sldId="325"/>
            <ac:spMk id="4" creationId="{AA6E0522-E9B5-48A9-833F-1C6153DEB4FA}"/>
          </ac:spMkLst>
        </pc:spChg>
        <pc:spChg chg="mod">
          <ac:chgData name="Johnson, Chad" userId="29e26967-ee32-4210-a1e6-19e5305e9c5f" providerId="ADAL" clId="{F46350DD-566F-4DB0-B638-C932C2CB5955}" dt="2020-02-24T18:01:02.482" v="3872" actId="20577"/>
          <ac:spMkLst>
            <pc:docMk/>
            <pc:sldMk cId="2689852301" sldId="325"/>
            <ac:spMk id="5" creationId="{84A7BF40-C4C8-43F3-9D6E-BA02074ADB32}"/>
          </ac:spMkLst>
        </pc:spChg>
        <pc:picChg chg="mod">
          <ac:chgData name="Johnson, Chad" userId="29e26967-ee32-4210-a1e6-19e5305e9c5f" providerId="ADAL" clId="{F46350DD-566F-4DB0-B638-C932C2CB5955}" dt="2020-02-24T17:59:54.495" v="3864"/>
          <ac:picMkLst>
            <pc:docMk/>
            <pc:sldMk cId="2689852301" sldId="325"/>
            <ac:picMk id="2" creationId="{3F783B84-FC5B-44C3-8DF0-EE8E62E265EE}"/>
          </ac:picMkLst>
        </pc:picChg>
      </pc:sldChg>
      <pc:sldChg chg="delSp modSp mod">
        <pc:chgData name="Johnson, Chad" userId="29e26967-ee32-4210-a1e6-19e5305e9c5f" providerId="ADAL" clId="{F46350DD-566F-4DB0-B638-C932C2CB5955}" dt="2020-02-24T19:11:38.421" v="4022" actId="20577"/>
        <pc:sldMkLst>
          <pc:docMk/>
          <pc:sldMk cId="396629477" sldId="327"/>
        </pc:sldMkLst>
        <pc:spChg chg="mod">
          <ac:chgData name="Johnson, Chad" userId="29e26967-ee32-4210-a1e6-19e5305e9c5f" providerId="ADAL" clId="{F46350DD-566F-4DB0-B638-C932C2CB5955}" dt="2020-02-24T19:11:38.421" v="4022" actId="20577"/>
          <ac:spMkLst>
            <pc:docMk/>
            <pc:sldMk cId="396629477" sldId="327"/>
            <ac:spMk id="3" creationId="{BECFF417-5A7C-44A7-AB5E-1DD70DF4AD22}"/>
          </ac:spMkLst>
        </pc:spChg>
        <pc:picChg chg="del mod">
          <ac:chgData name="Johnson, Chad" userId="29e26967-ee32-4210-a1e6-19e5305e9c5f" providerId="ADAL" clId="{F46350DD-566F-4DB0-B638-C932C2CB5955}" dt="2020-02-24T19:11:18.905" v="4021" actId="478"/>
          <ac:picMkLst>
            <pc:docMk/>
            <pc:sldMk cId="396629477" sldId="327"/>
            <ac:picMk id="4" creationId="{90780F4A-D98E-4924-85AA-EFEF5C384B82}"/>
          </ac:picMkLst>
        </pc:picChg>
      </pc:sldChg>
      <pc:sldChg chg="del">
        <pc:chgData name="Johnson, Chad" userId="29e26967-ee32-4210-a1e6-19e5305e9c5f" providerId="ADAL" clId="{F46350DD-566F-4DB0-B638-C932C2CB5955}" dt="2020-02-24T14:39:00.390" v="645" actId="2696"/>
        <pc:sldMkLst>
          <pc:docMk/>
          <pc:sldMk cId="1286282238" sldId="333"/>
        </pc:sldMkLst>
      </pc:sldChg>
      <pc:sldChg chg="modSp add mod">
        <pc:chgData name="Johnson, Chad" userId="29e26967-ee32-4210-a1e6-19e5305e9c5f" providerId="ADAL" clId="{F46350DD-566F-4DB0-B638-C932C2CB5955}" dt="2020-02-24T14:35:47.049" v="641" actId="20577"/>
        <pc:sldMkLst>
          <pc:docMk/>
          <pc:sldMk cId="2279188949" sldId="334"/>
        </pc:sldMkLst>
        <pc:spChg chg="mod">
          <ac:chgData name="Johnson, Chad" userId="29e26967-ee32-4210-a1e6-19e5305e9c5f" providerId="ADAL" clId="{F46350DD-566F-4DB0-B638-C932C2CB5955}" dt="2020-02-24T14:35:47.049" v="641" actId="20577"/>
          <ac:spMkLst>
            <pc:docMk/>
            <pc:sldMk cId="2279188949" sldId="334"/>
            <ac:spMk id="5" creationId="{84A7BF40-C4C8-43F3-9D6E-BA02074ADB32}"/>
          </ac:spMkLst>
        </pc:spChg>
      </pc:sldChg>
      <pc:sldChg chg="addSp modSp add mod ord setBg">
        <pc:chgData name="Johnson, Chad" userId="29e26967-ee32-4210-a1e6-19e5305e9c5f" providerId="ADAL" clId="{F46350DD-566F-4DB0-B638-C932C2CB5955}" dt="2020-02-24T18:44:56.204" v="3894"/>
        <pc:sldMkLst>
          <pc:docMk/>
          <pc:sldMk cId="639704015" sldId="335"/>
        </pc:sldMkLst>
        <pc:spChg chg="mod">
          <ac:chgData name="Johnson, Chad" userId="29e26967-ee32-4210-a1e6-19e5305e9c5f" providerId="ADAL" clId="{F46350DD-566F-4DB0-B638-C932C2CB5955}" dt="2020-02-24T18:02:08.495" v="3875" actId="207"/>
          <ac:spMkLst>
            <pc:docMk/>
            <pc:sldMk cId="639704015" sldId="335"/>
            <ac:spMk id="4" creationId="{AA6E0522-E9B5-48A9-833F-1C6153DEB4FA}"/>
          </ac:spMkLst>
        </pc:spChg>
        <pc:spChg chg="mod">
          <ac:chgData name="Johnson, Chad" userId="29e26967-ee32-4210-a1e6-19e5305e9c5f" providerId="ADAL" clId="{F46350DD-566F-4DB0-B638-C932C2CB5955}" dt="2020-02-24T18:02:37.775" v="3883" actId="27636"/>
          <ac:spMkLst>
            <pc:docMk/>
            <pc:sldMk cId="639704015" sldId="335"/>
            <ac:spMk id="5" creationId="{84A7BF40-C4C8-43F3-9D6E-BA02074ADB32}"/>
          </ac:spMkLst>
        </pc:spChg>
        <pc:picChg chg="add mod">
          <ac:chgData name="Johnson, Chad" userId="29e26967-ee32-4210-a1e6-19e5305e9c5f" providerId="ADAL" clId="{F46350DD-566F-4DB0-B638-C932C2CB5955}" dt="2020-02-24T18:02:46.876" v="3884" actId="1076"/>
          <ac:picMkLst>
            <pc:docMk/>
            <pc:sldMk cId="639704015" sldId="335"/>
            <ac:picMk id="18434" creationId="{989D7599-04EA-4B06-982F-C9CC13499B0A}"/>
          </ac:picMkLst>
        </pc:picChg>
      </pc:sldChg>
      <pc:sldChg chg="modSp add mod">
        <pc:chgData name="Johnson, Chad" userId="29e26967-ee32-4210-a1e6-19e5305e9c5f" providerId="ADAL" clId="{F46350DD-566F-4DB0-B638-C932C2CB5955}" dt="2020-02-24T14:45:52.997" v="1665" actId="20577"/>
        <pc:sldMkLst>
          <pc:docMk/>
          <pc:sldMk cId="650497311" sldId="336"/>
        </pc:sldMkLst>
        <pc:spChg chg="mod">
          <ac:chgData name="Johnson, Chad" userId="29e26967-ee32-4210-a1e6-19e5305e9c5f" providerId="ADAL" clId="{F46350DD-566F-4DB0-B638-C932C2CB5955}" dt="2020-02-24T14:44:23.831" v="1303" actId="20577"/>
          <ac:spMkLst>
            <pc:docMk/>
            <pc:sldMk cId="650497311" sldId="336"/>
            <ac:spMk id="2" creationId="{DEC072AA-7E7E-4485-B157-F8182D1E0CA5}"/>
          </ac:spMkLst>
        </pc:spChg>
        <pc:spChg chg="mod">
          <ac:chgData name="Johnson, Chad" userId="29e26967-ee32-4210-a1e6-19e5305e9c5f" providerId="ADAL" clId="{F46350DD-566F-4DB0-B638-C932C2CB5955}" dt="2020-02-24T14:45:52.997" v="1665" actId="20577"/>
          <ac:spMkLst>
            <pc:docMk/>
            <pc:sldMk cId="650497311" sldId="336"/>
            <ac:spMk id="3" creationId="{219598D3-588A-45C9-95B4-F92FC95A3C71}"/>
          </ac:spMkLst>
        </pc:spChg>
      </pc:sldChg>
      <pc:sldChg chg="addSp delSp modSp add mod">
        <pc:chgData name="Johnson, Chad" userId="29e26967-ee32-4210-a1e6-19e5305e9c5f" providerId="ADAL" clId="{F46350DD-566F-4DB0-B638-C932C2CB5955}" dt="2020-02-24T15:54:10.471" v="2707" actId="20577"/>
        <pc:sldMkLst>
          <pc:docMk/>
          <pc:sldMk cId="2448783813" sldId="337"/>
        </pc:sldMkLst>
        <pc:spChg chg="del">
          <ac:chgData name="Johnson, Chad" userId="29e26967-ee32-4210-a1e6-19e5305e9c5f" providerId="ADAL" clId="{F46350DD-566F-4DB0-B638-C932C2CB5955}" dt="2020-02-24T14:46:03.284" v="1667"/>
          <ac:spMkLst>
            <pc:docMk/>
            <pc:sldMk cId="2448783813" sldId="337"/>
            <ac:spMk id="2" creationId="{AE210798-6D08-404D-8199-7A683020F061}"/>
          </ac:spMkLst>
        </pc:spChg>
        <pc:spChg chg="del">
          <ac:chgData name="Johnson, Chad" userId="29e26967-ee32-4210-a1e6-19e5305e9c5f" providerId="ADAL" clId="{F46350DD-566F-4DB0-B638-C932C2CB5955}" dt="2020-02-24T14:46:03.284" v="1667"/>
          <ac:spMkLst>
            <pc:docMk/>
            <pc:sldMk cId="2448783813" sldId="337"/>
            <ac:spMk id="3" creationId="{B8C6600E-2EE1-48AB-AE31-6D08BD6E1420}"/>
          </ac:spMkLst>
        </pc:spChg>
        <pc:spChg chg="add mod">
          <ac:chgData name="Johnson, Chad" userId="29e26967-ee32-4210-a1e6-19e5305e9c5f" providerId="ADAL" clId="{F46350DD-566F-4DB0-B638-C932C2CB5955}" dt="2020-02-24T14:58:19.020" v="2001" actId="1076"/>
          <ac:spMkLst>
            <pc:docMk/>
            <pc:sldMk cId="2448783813" sldId="337"/>
            <ac:spMk id="4" creationId="{4B14AEC3-5B6A-43A6-AEF4-65F1DE792753}"/>
          </ac:spMkLst>
        </pc:spChg>
        <pc:spChg chg="add mod">
          <ac:chgData name="Johnson, Chad" userId="29e26967-ee32-4210-a1e6-19e5305e9c5f" providerId="ADAL" clId="{F46350DD-566F-4DB0-B638-C932C2CB5955}" dt="2020-02-24T14:58:17.670" v="2000" actId="1076"/>
          <ac:spMkLst>
            <pc:docMk/>
            <pc:sldMk cId="2448783813" sldId="337"/>
            <ac:spMk id="5" creationId="{2AF70881-B5B8-4A13-8D50-78EBF265BCDE}"/>
          </ac:spMkLst>
        </pc:spChg>
        <pc:spChg chg="add mod">
          <ac:chgData name="Johnson, Chad" userId="29e26967-ee32-4210-a1e6-19e5305e9c5f" providerId="ADAL" clId="{F46350DD-566F-4DB0-B638-C932C2CB5955}" dt="2020-02-24T15:54:10.471" v="2707" actId="20577"/>
          <ac:spMkLst>
            <pc:docMk/>
            <pc:sldMk cId="2448783813" sldId="337"/>
            <ac:spMk id="6" creationId="{C2550D1C-A6E2-4F5F-A072-FAD6B0A89D26}"/>
          </ac:spMkLst>
        </pc:spChg>
        <pc:spChg chg="add mod">
          <ac:chgData name="Johnson, Chad" userId="29e26967-ee32-4210-a1e6-19e5305e9c5f" providerId="ADAL" clId="{F46350DD-566F-4DB0-B638-C932C2CB5955}" dt="2020-02-24T15:01:43.876" v="2188" actId="6549"/>
          <ac:spMkLst>
            <pc:docMk/>
            <pc:sldMk cId="2448783813" sldId="337"/>
            <ac:spMk id="14" creationId="{AC1AB329-F538-4F60-8C1B-408DB96D8587}"/>
          </ac:spMkLst>
        </pc:spChg>
        <pc:spChg chg="add mod">
          <ac:chgData name="Johnson, Chad" userId="29e26967-ee32-4210-a1e6-19e5305e9c5f" providerId="ADAL" clId="{F46350DD-566F-4DB0-B638-C932C2CB5955}" dt="2020-02-24T14:59:04.552" v="2030" actId="14100"/>
          <ac:spMkLst>
            <pc:docMk/>
            <pc:sldMk cId="2448783813" sldId="337"/>
            <ac:spMk id="15" creationId="{CEA97AFA-DAB8-457C-AE35-895D22186445}"/>
          </ac:spMkLst>
        </pc:spChg>
        <pc:spChg chg="add mod">
          <ac:chgData name="Johnson, Chad" userId="29e26967-ee32-4210-a1e6-19e5305e9c5f" providerId="ADAL" clId="{F46350DD-566F-4DB0-B638-C932C2CB5955}" dt="2020-02-24T14:58:50.585" v="2028" actId="14100"/>
          <ac:spMkLst>
            <pc:docMk/>
            <pc:sldMk cId="2448783813" sldId="337"/>
            <ac:spMk id="16" creationId="{DB55CE5B-685F-4557-B541-828EE7685D83}"/>
          </ac:spMkLst>
        </pc:spChg>
        <pc:picChg chg="add del">
          <ac:chgData name="Johnson, Chad" userId="29e26967-ee32-4210-a1e6-19e5305e9c5f" providerId="ADAL" clId="{F46350DD-566F-4DB0-B638-C932C2CB5955}" dt="2020-02-24T14:46:15.101" v="1669" actId="478"/>
          <ac:picMkLst>
            <pc:docMk/>
            <pc:sldMk cId="2448783813" sldId="337"/>
            <ac:picMk id="3074" creationId="{8BD315A3-B684-4357-A567-0CD9AC1F702C}"/>
          </ac:picMkLst>
        </pc:picChg>
        <pc:picChg chg="add del mod">
          <ac:chgData name="Johnson, Chad" userId="29e26967-ee32-4210-a1e6-19e5305e9c5f" providerId="ADAL" clId="{F46350DD-566F-4DB0-B638-C932C2CB5955}" dt="2020-02-24T14:46:19.238" v="1672" actId="478"/>
          <ac:picMkLst>
            <pc:docMk/>
            <pc:sldMk cId="2448783813" sldId="337"/>
            <ac:picMk id="3076" creationId="{FCE08C4E-F38D-4D9B-8C5E-F56D412409DB}"/>
          </ac:picMkLst>
        </pc:picChg>
        <pc:picChg chg="add del">
          <ac:chgData name="Johnson, Chad" userId="29e26967-ee32-4210-a1e6-19e5305e9c5f" providerId="ADAL" clId="{F46350DD-566F-4DB0-B638-C932C2CB5955}" dt="2020-02-24T14:46:34.557" v="1674" actId="478"/>
          <ac:picMkLst>
            <pc:docMk/>
            <pc:sldMk cId="2448783813" sldId="337"/>
            <ac:picMk id="3078" creationId="{07421DCD-D685-46BF-B50F-612563006824}"/>
          </ac:picMkLst>
        </pc:picChg>
        <pc:picChg chg="add del mod">
          <ac:chgData name="Johnson, Chad" userId="29e26967-ee32-4210-a1e6-19e5305e9c5f" providerId="ADAL" clId="{F46350DD-566F-4DB0-B638-C932C2CB5955}" dt="2020-02-24T14:47:33.430" v="1677" actId="478"/>
          <ac:picMkLst>
            <pc:docMk/>
            <pc:sldMk cId="2448783813" sldId="337"/>
            <ac:picMk id="3080" creationId="{050AB41D-2FF4-434B-89E2-1DED3C519B18}"/>
          </ac:picMkLst>
        </pc:picChg>
        <pc:picChg chg="add del">
          <ac:chgData name="Johnson, Chad" userId="29e26967-ee32-4210-a1e6-19e5305e9c5f" providerId="ADAL" clId="{F46350DD-566F-4DB0-B638-C932C2CB5955}" dt="2020-02-24T14:48:00.989" v="1679" actId="478"/>
          <ac:picMkLst>
            <pc:docMk/>
            <pc:sldMk cId="2448783813" sldId="337"/>
            <ac:picMk id="3082" creationId="{B25746B3-F9B7-4C9B-B562-AD3AF23D9FB1}"/>
          </ac:picMkLst>
        </pc:picChg>
        <pc:picChg chg="add del mod">
          <ac:chgData name="Johnson, Chad" userId="29e26967-ee32-4210-a1e6-19e5305e9c5f" providerId="ADAL" clId="{F46350DD-566F-4DB0-B638-C932C2CB5955}" dt="2020-02-24T14:48:44.156" v="1681" actId="478"/>
          <ac:picMkLst>
            <pc:docMk/>
            <pc:sldMk cId="2448783813" sldId="337"/>
            <ac:picMk id="3084" creationId="{DE914B85-0EFD-4CE1-AE3A-A0B24C6E065B}"/>
          </ac:picMkLst>
        </pc:picChg>
        <pc:picChg chg="add del mod">
          <ac:chgData name="Johnson, Chad" userId="29e26967-ee32-4210-a1e6-19e5305e9c5f" providerId="ADAL" clId="{F46350DD-566F-4DB0-B638-C932C2CB5955}" dt="2020-02-24T14:48:53.014" v="1683" actId="478"/>
          <ac:picMkLst>
            <pc:docMk/>
            <pc:sldMk cId="2448783813" sldId="337"/>
            <ac:picMk id="3086" creationId="{5AD84961-4D98-4263-8354-C854C1D4DE70}"/>
          </ac:picMkLst>
        </pc:picChg>
        <pc:picChg chg="add del mod">
          <ac:chgData name="Johnson, Chad" userId="29e26967-ee32-4210-a1e6-19e5305e9c5f" providerId="ADAL" clId="{F46350DD-566F-4DB0-B638-C932C2CB5955}" dt="2020-02-24T14:57:50.652" v="1994" actId="478"/>
          <ac:picMkLst>
            <pc:docMk/>
            <pc:sldMk cId="2448783813" sldId="337"/>
            <ac:picMk id="3088" creationId="{64F55635-9C8A-42C3-8B54-661D8DEC756B}"/>
          </ac:picMkLst>
        </pc:picChg>
        <pc:picChg chg="add del mod">
          <ac:chgData name="Johnson, Chad" userId="29e26967-ee32-4210-a1e6-19e5305e9c5f" providerId="ADAL" clId="{F46350DD-566F-4DB0-B638-C932C2CB5955}" dt="2020-02-24T15:03:01.017" v="2252" actId="478"/>
          <ac:picMkLst>
            <pc:docMk/>
            <pc:sldMk cId="2448783813" sldId="337"/>
            <ac:picMk id="3090" creationId="{E58C3044-EC36-4A63-BD3D-8A9A2D819FFA}"/>
          </ac:picMkLst>
        </pc:picChg>
        <pc:picChg chg="add mod">
          <ac:chgData name="Johnson, Chad" userId="29e26967-ee32-4210-a1e6-19e5305e9c5f" providerId="ADAL" clId="{F46350DD-566F-4DB0-B638-C932C2CB5955}" dt="2020-02-24T15:06:55.392" v="2294" actId="1076"/>
          <ac:picMkLst>
            <pc:docMk/>
            <pc:sldMk cId="2448783813" sldId="337"/>
            <ac:picMk id="3092" creationId="{D3574CD2-6A45-41C6-A695-14E8C886BECC}"/>
          </ac:picMkLst>
        </pc:picChg>
        <pc:cxnChg chg="add del mod">
          <ac:chgData name="Johnson, Chad" userId="29e26967-ee32-4210-a1e6-19e5305e9c5f" providerId="ADAL" clId="{F46350DD-566F-4DB0-B638-C932C2CB5955}" dt="2020-02-24T15:04:18.290" v="2267" actId="478"/>
          <ac:cxnSpMkLst>
            <pc:docMk/>
            <pc:sldMk cId="2448783813" sldId="337"/>
            <ac:cxnSpMk id="8" creationId="{1FBFFA10-967D-4A26-AFED-BBE77C8D470D}"/>
          </ac:cxnSpMkLst>
        </pc:cxnChg>
        <pc:cxnChg chg="add mod">
          <ac:chgData name="Johnson, Chad" userId="29e26967-ee32-4210-a1e6-19e5305e9c5f" providerId="ADAL" clId="{F46350DD-566F-4DB0-B638-C932C2CB5955}" dt="2020-02-24T15:04:36.627" v="2270" actId="208"/>
          <ac:cxnSpMkLst>
            <pc:docMk/>
            <pc:sldMk cId="2448783813" sldId="337"/>
            <ac:cxnSpMk id="10" creationId="{B6DDCB17-F8B2-4569-92EB-83999207BA88}"/>
          </ac:cxnSpMkLst>
        </pc:cxnChg>
      </pc:sldChg>
      <pc:sldChg chg="addSp delSp modSp add del setBg">
        <pc:chgData name="Johnson, Chad" userId="29e26967-ee32-4210-a1e6-19e5305e9c5f" providerId="ADAL" clId="{F46350DD-566F-4DB0-B638-C932C2CB5955}" dt="2020-02-24T17:46:15.885" v="3797" actId="2696"/>
        <pc:sldMkLst>
          <pc:docMk/>
          <pc:sldMk cId="3949178490" sldId="338"/>
        </pc:sldMkLst>
        <pc:spChg chg="add mod">
          <ac:chgData name="Johnson, Chad" userId="29e26967-ee32-4210-a1e6-19e5305e9c5f" providerId="ADAL" clId="{F46350DD-566F-4DB0-B638-C932C2CB5955}" dt="2020-02-24T17:38:56.579" v="3793"/>
          <ac:spMkLst>
            <pc:docMk/>
            <pc:sldMk cId="3949178490" sldId="338"/>
            <ac:spMk id="2" creationId="{865C6662-12AC-4CE9-8737-FD49D6AAEAF5}"/>
          </ac:spMkLst>
        </pc:spChg>
        <pc:picChg chg="add del mod">
          <ac:chgData name="Johnson, Chad" userId="29e26967-ee32-4210-a1e6-19e5305e9c5f" providerId="ADAL" clId="{F46350DD-566F-4DB0-B638-C932C2CB5955}" dt="2020-02-24T17:16:44.075" v="3767"/>
          <ac:picMkLst>
            <pc:docMk/>
            <pc:sldMk cId="3949178490" sldId="338"/>
            <ac:picMk id="4098" creationId="{E2FA886E-E7C3-4C8E-85EC-7F3363D39BCC}"/>
          </ac:picMkLst>
        </pc:picChg>
        <pc:picChg chg="add del mod">
          <ac:chgData name="Johnson, Chad" userId="29e26967-ee32-4210-a1e6-19e5305e9c5f" providerId="ADAL" clId="{F46350DD-566F-4DB0-B638-C932C2CB5955}" dt="2020-02-24T17:15:41.849" v="3764" actId="478"/>
          <ac:picMkLst>
            <pc:docMk/>
            <pc:sldMk cId="3949178490" sldId="338"/>
            <ac:picMk id="4100" creationId="{51606C1E-6230-483B-A241-31D0F27B0FEC}"/>
          </ac:picMkLst>
        </pc:picChg>
        <pc:picChg chg="add del mod">
          <ac:chgData name="Johnson, Chad" userId="29e26967-ee32-4210-a1e6-19e5305e9c5f" providerId="ADAL" clId="{F46350DD-566F-4DB0-B638-C932C2CB5955}" dt="2020-02-24T17:15:44.266" v="3765" actId="478"/>
          <ac:picMkLst>
            <pc:docMk/>
            <pc:sldMk cId="3949178490" sldId="338"/>
            <ac:picMk id="4102" creationId="{F9EB9E24-0E53-4A9F-86D3-ABD5C5986887}"/>
          </ac:picMkLst>
        </pc:picChg>
        <pc:picChg chg="add mod">
          <ac:chgData name="Johnson, Chad" userId="29e26967-ee32-4210-a1e6-19e5305e9c5f" providerId="ADAL" clId="{F46350DD-566F-4DB0-B638-C932C2CB5955}" dt="2020-02-24T17:25:46.300" v="3773"/>
          <ac:picMkLst>
            <pc:docMk/>
            <pc:sldMk cId="3949178490" sldId="338"/>
            <ac:picMk id="4104" creationId="{9CD1C827-9A43-45F1-B717-6FCF5797855D}"/>
          </ac:picMkLst>
        </pc:picChg>
      </pc:sldChg>
      <pc:sldChg chg="addSp delSp modSp add mod setBg">
        <pc:chgData name="Johnson, Chad" userId="29e26967-ee32-4210-a1e6-19e5305e9c5f" providerId="ADAL" clId="{F46350DD-566F-4DB0-B638-C932C2CB5955}" dt="2020-02-24T17:16:59.184" v="3772" actId="1076"/>
        <pc:sldMkLst>
          <pc:docMk/>
          <pc:sldMk cId="386467915" sldId="339"/>
        </pc:sldMkLst>
        <pc:spChg chg="del">
          <ac:chgData name="Johnson, Chad" userId="29e26967-ee32-4210-a1e6-19e5305e9c5f" providerId="ADAL" clId="{F46350DD-566F-4DB0-B638-C932C2CB5955}" dt="2020-02-24T15:03:08.990" v="2254" actId="478"/>
          <ac:spMkLst>
            <pc:docMk/>
            <pc:sldMk cId="386467915" sldId="339"/>
            <ac:spMk id="4" creationId="{4B14AEC3-5B6A-43A6-AEF4-65F1DE792753}"/>
          </ac:spMkLst>
        </pc:spChg>
        <pc:spChg chg="del">
          <ac:chgData name="Johnson, Chad" userId="29e26967-ee32-4210-a1e6-19e5305e9c5f" providerId="ADAL" clId="{F46350DD-566F-4DB0-B638-C932C2CB5955}" dt="2020-02-24T15:03:08.990" v="2254" actId="478"/>
          <ac:spMkLst>
            <pc:docMk/>
            <pc:sldMk cId="386467915" sldId="339"/>
            <ac:spMk id="5" creationId="{2AF70881-B5B8-4A13-8D50-78EBF265BCDE}"/>
          </ac:spMkLst>
        </pc:spChg>
        <pc:spChg chg="del">
          <ac:chgData name="Johnson, Chad" userId="29e26967-ee32-4210-a1e6-19e5305e9c5f" providerId="ADAL" clId="{F46350DD-566F-4DB0-B638-C932C2CB5955}" dt="2020-02-24T15:03:08.990" v="2254" actId="478"/>
          <ac:spMkLst>
            <pc:docMk/>
            <pc:sldMk cId="386467915" sldId="339"/>
            <ac:spMk id="6" creationId="{C2550D1C-A6E2-4F5F-A072-FAD6B0A89D26}"/>
          </ac:spMkLst>
        </pc:spChg>
        <pc:spChg chg="del">
          <ac:chgData name="Johnson, Chad" userId="29e26967-ee32-4210-a1e6-19e5305e9c5f" providerId="ADAL" clId="{F46350DD-566F-4DB0-B638-C932C2CB5955}" dt="2020-02-24T15:03:08.990" v="2254" actId="478"/>
          <ac:spMkLst>
            <pc:docMk/>
            <pc:sldMk cId="386467915" sldId="339"/>
            <ac:spMk id="14" creationId="{AC1AB329-F538-4F60-8C1B-408DB96D8587}"/>
          </ac:spMkLst>
        </pc:spChg>
        <pc:spChg chg="del">
          <ac:chgData name="Johnson, Chad" userId="29e26967-ee32-4210-a1e6-19e5305e9c5f" providerId="ADAL" clId="{F46350DD-566F-4DB0-B638-C932C2CB5955}" dt="2020-02-24T15:03:08.990" v="2254" actId="478"/>
          <ac:spMkLst>
            <pc:docMk/>
            <pc:sldMk cId="386467915" sldId="339"/>
            <ac:spMk id="15" creationId="{CEA97AFA-DAB8-457C-AE35-895D22186445}"/>
          </ac:spMkLst>
        </pc:spChg>
        <pc:spChg chg="del">
          <ac:chgData name="Johnson, Chad" userId="29e26967-ee32-4210-a1e6-19e5305e9c5f" providerId="ADAL" clId="{F46350DD-566F-4DB0-B638-C932C2CB5955}" dt="2020-02-24T15:03:08.990" v="2254" actId="478"/>
          <ac:spMkLst>
            <pc:docMk/>
            <pc:sldMk cId="386467915" sldId="339"/>
            <ac:spMk id="16" creationId="{DB55CE5B-685F-4557-B541-828EE7685D83}"/>
          </ac:spMkLst>
        </pc:spChg>
        <pc:picChg chg="add mod">
          <ac:chgData name="Johnson, Chad" userId="29e26967-ee32-4210-a1e6-19e5305e9c5f" providerId="ADAL" clId="{F46350DD-566F-4DB0-B638-C932C2CB5955}" dt="2020-02-24T17:16:59.184" v="3772" actId="1076"/>
          <ac:picMkLst>
            <pc:docMk/>
            <pc:sldMk cId="386467915" sldId="339"/>
            <ac:picMk id="9" creationId="{D22E496B-9BB5-480F-AA6F-FC19972C3868}"/>
          </ac:picMkLst>
        </pc:picChg>
        <pc:picChg chg="del mod">
          <ac:chgData name="Johnson, Chad" userId="29e26967-ee32-4210-a1e6-19e5305e9c5f" providerId="ADAL" clId="{F46350DD-566F-4DB0-B638-C932C2CB5955}" dt="2020-02-24T17:16:40.969" v="3766" actId="478"/>
          <ac:picMkLst>
            <pc:docMk/>
            <pc:sldMk cId="386467915" sldId="339"/>
            <ac:picMk id="3090" creationId="{E58C3044-EC36-4A63-BD3D-8A9A2D819FFA}"/>
          </ac:picMkLst>
        </pc:picChg>
      </pc:sldChg>
      <pc:sldChg chg="addSp modSp add mod modAnim">
        <pc:chgData name="Johnson, Chad" userId="29e26967-ee32-4210-a1e6-19e5305e9c5f" providerId="ADAL" clId="{F46350DD-566F-4DB0-B638-C932C2CB5955}" dt="2020-02-24T15:25:58.560" v="2540"/>
        <pc:sldMkLst>
          <pc:docMk/>
          <pc:sldMk cId="1524806449" sldId="340"/>
        </pc:sldMkLst>
        <pc:spChg chg="mod">
          <ac:chgData name="Johnson, Chad" userId="29e26967-ee32-4210-a1e6-19e5305e9c5f" providerId="ADAL" clId="{F46350DD-566F-4DB0-B638-C932C2CB5955}" dt="2020-02-24T15:23:08.766" v="2528" actId="20577"/>
          <ac:spMkLst>
            <pc:docMk/>
            <pc:sldMk cId="1524806449" sldId="340"/>
            <ac:spMk id="6" creationId="{C2550D1C-A6E2-4F5F-A072-FAD6B0A89D26}"/>
          </ac:spMkLst>
        </pc:spChg>
        <pc:picChg chg="add mod">
          <ac:chgData name="Johnson, Chad" userId="29e26967-ee32-4210-a1e6-19e5305e9c5f" providerId="ADAL" clId="{F46350DD-566F-4DB0-B638-C932C2CB5955}" dt="2020-02-24T15:24:20.369" v="2535" actId="14100"/>
          <ac:picMkLst>
            <pc:docMk/>
            <pc:sldMk cId="1524806449" sldId="340"/>
            <ac:picMk id="5122" creationId="{8CBDFBBB-EA8F-4A86-B97A-4C86280D0C28}"/>
          </ac:picMkLst>
        </pc:picChg>
        <pc:picChg chg="add mod">
          <ac:chgData name="Johnson, Chad" userId="29e26967-ee32-4210-a1e6-19e5305e9c5f" providerId="ADAL" clId="{F46350DD-566F-4DB0-B638-C932C2CB5955}" dt="2020-02-24T15:25:54.692" v="2538" actId="14100"/>
          <ac:picMkLst>
            <pc:docMk/>
            <pc:sldMk cId="1524806449" sldId="340"/>
            <ac:picMk id="5124" creationId="{C8B2F62F-F8FA-465E-8984-734D4CEF01D5}"/>
          </ac:picMkLst>
        </pc:picChg>
        <pc:cxnChg chg="mod">
          <ac:chgData name="Johnson, Chad" userId="29e26967-ee32-4210-a1e6-19e5305e9c5f" providerId="ADAL" clId="{F46350DD-566F-4DB0-B638-C932C2CB5955}" dt="2020-02-24T15:24:17.166" v="2534" actId="14100"/>
          <ac:cxnSpMkLst>
            <pc:docMk/>
            <pc:sldMk cId="1524806449" sldId="340"/>
            <ac:cxnSpMk id="10" creationId="{B6DDCB17-F8B2-4569-92EB-83999207BA88}"/>
          </ac:cxnSpMkLst>
        </pc:cxnChg>
      </pc:sldChg>
      <pc:sldChg chg="addSp modSp add">
        <pc:chgData name="Johnson, Chad" userId="29e26967-ee32-4210-a1e6-19e5305e9c5f" providerId="ADAL" clId="{F46350DD-566F-4DB0-B638-C932C2CB5955}" dt="2020-02-24T15:27:53.653" v="2545" actId="1076"/>
        <pc:sldMkLst>
          <pc:docMk/>
          <pc:sldMk cId="835663207" sldId="341"/>
        </pc:sldMkLst>
        <pc:picChg chg="add mod">
          <ac:chgData name="Johnson, Chad" userId="29e26967-ee32-4210-a1e6-19e5305e9c5f" providerId="ADAL" clId="{F46350DD-566F-4DB0-B638-C932C2CB5955}" dt="2020-02-24T15:27:53.653" v="2545" actId="1076"/>
          <ac:picMkLst>
            <pc:docMk/>
            <pc:sldMk cId="835663207" sldId="341"/>
            <ac:picMk id="7170" creationId="{6B714539-A219-4856-A35B-4E8962AE168A}"/>
          </ac:picMkLst>
        </pc:picChg>
      </pc:sldChg>
      <pc:sldChg chg="addSp modSp add">
        <pc:chgData name="Johnson, Chad" userId="29e26967-ee32-4210-a1e6-19e5305e9c5f" providerId="ADAL" clId="{F46350DD-566F-4DB0-B638-C932C2CB5955}" dt="2020-02-24T15:36:23.907" v="2552" actId="1076"/>
        <pc:sldMkLst>
          <pc:docMk/>
          <pc:sldMk cId="954715320" sldId="342"/>
        </pc:sldMkLst>
        <pc:picChg chg="add mod">
          <ac:chgData name="Johnson, Chad" userId="29e26967-ee32-4210-a1e6-19e5305e9c5f" providerId="ADAL" clId="{F46350DD-566F-4DB0-B638-C932C2CB5955}" dt="2020-02-24T15:36:23.907" v="2552" actId="1076"/>
          <ac:picMkLst>
            <pc:docMk/>
            <pc:sldMk cId="954715320" sldId="342"/>
            <ac:picMk id="8194" creationId="{BEF47C1F-7537-4E9C-A2BE-2CB62571E28E}"/>
          </ac:picMkLst>
        </pc:picChg>
      </pc:sldChg>
      <pc:sldChg chg="delSp modSp add mod ord modAnim">
        <pc:chgData name="Johnson, Chad" userId="29e26967-ee32-4210-a1e6-19e5305e9c5f" providerId="ADAL" clId="{F46350DD-566F-4DB0-B638-C932C2CB5955}" dt="2020-02-24T17:08:18.573" v="3737" actId="1076"/>
        <pc:sldMkLst>
          <pc:docMk/>
          <pc:sldMk cId="3978138919" sldId="343"/>
        </pc:sldMkLst>
        <pc:spChg chg="mod">
          <ac:chgData name="Johnson, Chad" userId="29e26967-ee32-4210-a1e6-19e5305e9c5f" providerId="ADAL" clId="{F46350DD-566F-4DB0-B638-C932C2CB5955}" dt="2020-02-24T17:08:18.573" v="3737" actId="1076"/>
          <ac:spMkLst>
            <pc:docMk/>
            <pc:sldMk cId="3978138919" sldId="343"/>
            <ac:spMk id="6" creationId="{C2550D1C-A6E2-4F5F-A072-FAD6B0A89D26}"/>
          </ac:spMkLst>
        </pc:spChg>
        <pc:picChg chg="del">
          <ac:chgData name="Johnson, Chad" userId="29e26967-ee32-4210-a1e6-19e5305e9c5f" providerId="ADAL" clId="{F46350DD-566F-4DB0-B638-C932C2CB5955}" dt="2020-02-24T15:47:59.119" v="2557" actId="478"/>
          <ac:picMkLst>
            <pc:docMk/>
            <pc:sldMk cId="3978138919" sldId="343"/>
            <ac:picMk id="5122" creationId="{8CBDFBBB-EA8F-4A86-B97A-4C86280D0C28}"/>
          </ac:picMkLst>
        </pc:picChg>
        <pc:picChg chg="del">
          <ac:chgData name="Johnson, Chad" userId="29e26967-ee32-4210-a1e6-19e5305e9c5f" providerId="ADAL" clId="{F46350DD-566F-4DB0-B638-C932C2CB5955}" dt="2020-02-24T15:47:58.454" v="2556" actId="478"/>
          <ac:picMkLst>
            <pc:docMk/>
            <pc:sldMk cId="3978138919" sldId="343"/>
            <ac:picMk id="5124" creationId="{C8B2F62F-F8FA-465E-8984-734D4CEF01D5}"/>
          </ac:picMkLst>
        </pc:picChg>
        <pc:cxnChg chg="mod">
          <ac:chgData name="Johnson, Chad" userId="29e26967-ee32-4210-a1e6-19e5305e9c5f" providerId="ADAL" clId="{F46350DD-566F-4DB0-B638-C932C2CB5955}" dt="2020-02-24T16:36:11.353" v="3636" actId="14100"/>
          <ac:cxnSpMkLst>
            <pc:docMk/>
            <pc:sldMk cId="3978138919" sldId="343"/>
            <ac:cxnSpMk id="10" creationId="{B6DDCB17-F8B2-4569-92EB-83999207BA88}"/>
          </ac:cxnSpMkLst>
        </pc:cxnChg>
      </pc:sldChg>
      <pc:sldChg chg="addSp delSp modSp add setBg">
        <pc:chgData name="Johnson, Chad" userId="29e26967-ee32-4210-a1e6-19e5305e9c5f" providerId="ADAL" clId="{F46350DD-566F-4DB0-B638-C932C2CB5955}" dt="2020-02-24T17:07:57.502" v="3736" actId="1076"/>
        <pc:sldMkLst>
          <pc:docMk/>
          <pc:sldMk cId="1904645490" sldId="344"/>
        </pc:sldMkLst>
        <pc:picChg chg="add del mod">
          <ac:chgData name="Johnson, Chad" userId="29e26967-ee32-4210-a1e6-19e5305e9c5f" providerId="ADAL" clId="{F46350DD-566F-4DB0-B638-C932C2CB5955}" dt="2020-02-24T17:06:20.835" v="3719" actId="478"/>
          <ac:picMkLst>
            <pc:docMk/>
            <pc:sldMk cId="1904645490" sldId="344"/>
            <ac:picMk id="9218" creationId="{133FBCE0-26F7-4D6F-99A7-E114256E484B}"/>
          </ac:picMkLst>
        </pc:picChg>
        <pc:picChg chg="add mod">
          <ac:chgData name="Johnson, Chad" userId="29e26967-ee32-4210-a1e6-19e5305e9c5f" providerId="ADAL" clId="{F46350DD-566F-4DB0-B638-C932C2CB5955}" dt="2020-02-24T17:07:57.502" v="3736" actId="1076"/>
          <ac:picMkLst>
            <pc:docMk/>
            <pc:sldMk cId="1904645490" sldId="344"/>
            <ac:picMk id="9220" creationId="{A75C56CA-652F-43AA-930D-993FE6D60110}"/>
          </ac:picMkLst>
        </pc:picChg>
        <pc:picChg chg="add del mod">
          <ac:chgData name="Johnson, Chad" userId="29e26967-ee32-4210-a1e6-19e5305e9c5f" providerId="ADAL" clId="{F46350DD-566F-4DB0-B638-C932C2CB5955}" dt="2020-02-24T17:07:12.076" v="3724" actId="478"/>
          <ac:picMkLst>
            <pc:docMk/>
            <pc:sldMk cId="1904645490" sldId="344"/>
            <ac:picMk id="9222" creationId="{C0FBD255-955B-41B4-AB00-474CD0E8CC34}"/>
          </ac:picMkLst>
        </pc:picChg>
        <pc:picChg chg="add mod">
          <ac:chgData name="Johnson, Chad" userId="29e26967-ee32-4210-a1e6-19e5305e9c5f" providerId="ADAL" clId="{F46350DD-566F-4DB0-B638-C932C2CB5955}" dt="2020-02-24T17:07:48.628" v="3735" actId="732"/>
          <ac:picMkLst>
            <pc:docMk/>
            <pc:sldMk cId="1904645490" sldId="344"/>
            <ac:picMk id="9224" creationId="{49EDE9D8-E6EA-4771-82F6-CF8F8432409B}"/>
          </ac:picMkLst>
        </pc:picChg>
      </pc:sldChg>
      <pc:sldChg chg="addSp modSp add del ord">
        <pc:chgData name="Johnson, Chad" userId="29e26967-ee32-4210-a1e6-19e5305e9c5f" providerId="ADAL" clId="{F46350DD-566F-4DB0-B638-C932C2CB5955}" dt="2020-02-24T17:12:50.573" v="3748" actId="2696"/>
        <pc:sldMkLst>
          <pc:docMk/>
          <pc:sldMk cId="3235379154" sldId="345"/>
        </pc:sldMkLst>
        <pc:picChg chg="add mod">
          <ac:chgData name="Johnson, Chad" userId="29e26967-ee32-4210-a1e6-19e5305e9c5f" providerId="ADAL" clId="{F46350DD-566F-4DB0-B638-C932C2CB5955}" dt="2020-02-24T17:00:28.326" v="3718" actId="1076"/>
          <ac:picMkLst>
            <pc:docMk/>
            <pc:sldMk cId="3235379154" sldId="345"/>
            <ac:picMk id="11266" creationId="{234C8D3D-3F7F-4497-8DB4-AAE9BEF56E12}"/>
          </ac:picMkLst>
        </pc:picChg>
      </pc:sldChg>
      <pc:sldChg chg="addSp modSp add setBg">
        <pc:chgData name="Johnson, Chad" userId="29e26967-ee32-4210-a1e6-19e5305e9c5f" providerId="ADAL" clId="{F46350DD-566F-4DB0-B638-C932C2CB5955}" dt="2020-02-24T17:09:46.289" v="3745" actId="1076"/>
        <pc:sldMkLst>
          <pc:docMk/>
          <pc:sldMk cId="938739095" sldId="346"/>
        </pc:sldMkLst>
        <pc:picChg chg="add mod">
          <ac:chgData name="Johnson, Chad" userId="29e26967-ee32-4210-a1e6-19e5305e9c5f" providerId="ADAL" clId="{F46350DD-566F-4DB0-B638-C932C2CB5955}" dt="2020-02-24T17:09:46.289" v="3745" actId="1076"/>
          <ac:picMkLst>
            <pc:docMk/>
            <pc:sldMk cId="938739095" sldId="346"/>
            <ac:picMk id="12290" creationId="{8D620622-3676-400E-AD99-F5566122FF4C}"/>
          </ac:picMkLst>
        </pc:picChg>
      </pc:sldChg>
      <pc:sldChg chg="addSp modSp add setBg">
        <pc:chgData name="Johnson, Chad" userId="29e26967-ee32-4210-a1e6-19e5305e9c5f" providerId="ADAL" clId="{F46350DD-566F-4DB0-B638-C932C2CB5955}" dt="2020-02-24T17:27:12.860" v="3780"/>
        <pc:sldMkLst>
          <pc:docMk/>
          <pc:sldMk cId="1136856600" sldId="347"/>
        </pc:sldMkLst>
        <pc:picChg chg="add mod">
          <ac:chgData name="Johnson, Chad" userId="29e26967-ee32-4210-a1e6-19e5305e9c5f" providerId="ADAL" clId="{F46350DD-566F-4DB0-B638-C932C2CB5955}" dt="2020-02-24T17:27:07.973" v="3779"/>
          <ac:picMkLst>
            <pc:docMk/>
            <pc:sldMk cId="1136856600" sldId="347"/>
            <ac:picMk id="13314" creationId="{5F2D5C8E-C0FE-4C83-A47F-F2A03BDA4CF0}"/>
          </ac:picMkLst>
        </pc:picChg>
      </pc:sldChg>
      <pc:sldChg chg="addSp modSp add">
        <pc:chgData name="Johnson, Chad" userId="29e26967-ee32-4210-a1e6-19e5305e9c5f" providerId="ADAL" clId="{F46350DD-566F-4DB0-B638-C932C2CB5955}" dt="2020-02-24T17:29:57.965" v="3785" actId="1076"/>
        <pc:sldMkLst>
          <pc:docMk/>
          <pc:sldMk cId="454810162" sldId="348"/>
        </pc:sldMkLst>
        <pc:picChg chg="add mod">
          <ac:chgData name="Johnson, Chad" userId="29e26967-ee32-4210-a1e6-19e5305e9c5f" providerId="ADAL" clId="{F46350DD-566F-4DB0-B638-C932C2CB5955}" dt="2020-02-24T17:29:57.965" v="3785" actId="1076"/>
          <ac:picMkLst>
            <pc:docMk/>
            <pc:sldMk cId="454810162" sldId="348"/>
            <ac:picMk id="14338" creationId="{39B59A8F-7F95-4E11-8F7C-E50D1ED01E87}"/>
          </ac:picMkLst>
        </pc:picChg>
      </pc:sldChg>
      <pc:sldChg chg="addSp delSp modSp add del setBg">
        <pc:chgData name="Johnson, Chad" userId="29e26967-ee32-4210-a1e6-19e5305e9c5f" providerId="ADAL" clId="{F46350DD-566F-4DB0-B638-C932C2CB5955}" dt="2020-02-24T17:40:33.848" v="3794" actId="2696"/>
        <pc:sldMkLst>
          <pc:docMk/>
          <pc:sldMk cId="1548201206" sldId="349"/>
        </pc:sldMkLst>
        <pc:spChg chg="add del mod">
          <ac:chgData name="Johnson, Chad" userId="29e26967-ee32-4210-a1e6-19e5305e9c5f" providerId="ADAL" clId="{F46350DD-566F-4DB0-B638-C932C2CB5955}" dt="2020-02-24T17:35:39.175" v="3792" actId="478"/>
          <ac:spMkLst>
            <pc:docMk/>
            <pc:sldMk cId="1548201206" sldId="349"/>
            <ac:spMk id="2" creationId="{B79A6DC1-FDD8-489D-9A16-4F7E6E02788A}"/>
          </ac:spMkLst>
        </pc:spChg>
        <pc:spChg chg="add del mod">
          <ac:chgData name="Johnson, Chad" userId="29e26967-ee32-4210-a1e6-19e5305e9c5f" providerId="ADAL" clId="{F46350DD-566F-4DB0-B638-C932C2CB5955}" dt="2020-02-24T17:35:39.175" v="3792" actId="478"/>
          <ac:spMkLst>
            <pc:docMk/>
            <pc:sldMk cId="1548201206" sldId="349"/>
            <ac:spMk id="3" creationId="{3AA72185-ABED-4252-B6AF-3059BE17E5C0}"/>
          </ac:spMkLst>
        </pc:spChg>
        <pc:picChg chg="add mod">
          <ac:chgData name="Johnson, Chad" userId="29e26967-ee32-4210-a1e6-19e5305e9c5f" providerId="ADAL" clId="{F46350DD-566F-4DB0-B638-C932C2CB5955}" dt="2020-02-24T17:30:44.551" v="3788"/>
          <ac:picMkLst>
            <pc:docMk/>
            <pc:sldMk cId="1548201206" sldId="349"/>
            <ac:picMk id="15362" creationId="{BBE873B7-D5A8-4C93-A7DD-2F6EADBCBF32}"/>
          </ac:picMkLst>
        </pc:picChg>
      </pc:sldChg>
      <pc:sldChg chg="addSp modSp add">
        <pc:chgData name="Johnson, Chad" userId="29e26967-ee32-4210-a1e6-19e5305e9c5f" providerId="ADAL" clId="{F46350DD-566F-4DB0-B638-C932C2CB5955}" dt="2020-02-24T17:42:26.553" v="3796"/>
        <pc:sldMkLst>
          <pc:docMk/>
          <pc:sldMk cId="3354023520" sldId="349"/>
        </pc:sldMkLst>
        <pc:picChg chg="add mod">
          <ac:chgData name="Johnson, Chad" userId="29e26967-ee32-4210-a1e6-19e5305e9c5f" providerId="ADAL" clId="{F46350DD-566F-4DB0-B638-C932C2CB5955}" dt="2020-02-24T17:42:26.553" v="3796"/>
          <ac:picMkLst>
            <pc:docMk/>
            <pc:sldMk cId="3354023520" sldId="349"/>
            <ac:picMk id="16386" creationId="{23BA38C9-89C5-4DC7-9642-DAE3ED40FF46}"/>
          </ac:picMkLst>
        </pc:picChg>
      </pc:sldChg>
      <pc:sldChg chg="add del">
        <pc:chgData name="Johnson, Chad" userId="29e26967-ee32-4210-a1e6-19e5305e9c5f" providerId="ADAL" clId="{F46350DD-566F-4DB0-B638-C932C2CB5955}" dt="2020-02-24T17:55:06.563" v="3814" actId="2696"/>
        <pc:sldMkLst>
          <pc:docMk/>
          <pc:sldMk cId="932758733" sldId="350"/>
        </pc:sldMkLst>
      </pc:sldChg>
      <pc:sldChg chg="addSp modSp add del">
        <pc:chgData name="Johnson, Chad" userId="29e26967-ee32-4210-a1e6-19e5305e9c5f" providerId="ADAL" clId="{F46350DD-566F-4DB0-B638-C932C2CB5955}" dt="2020-02-24T17:49:24.918" v="3805" actId="2696"/>
        <pc:sldMkLst>
          <pc:docMk/>
          <pc:sldMk cId="2181873018" sldId="350"/>
        </pc:sldMkLst>
        <pc:picChg chg="add mod">
          <ac:chgData name="Johnson, Chad" userId="29e26967-ee32-4210-a1e6-19e5305e9c5f" providerId="ADAL" clId="{F46350DD-566F-4DB0-B638-C932C2CB5955}" dt="2020-02-24T17:48:50.038" v="3804"/>
          <ac:picMkLst>
            <pc:docMk/>
            <pc:sldMk cId="2181873018" sldId="350"/>
            <ac:picMk id="17410" creationId="{0C1FB3A4-9AA5-41F4-9520-232B8236B28F}"/>
          </ac:picMkLst>
        </pc:picChg>
      </pc:sldChg>
      <pc:sldChg chg="addSp modSp add setBg">
        <pc:chgData name="Johnson, Chad" userId="29e26967-ee32-4210-a1e6-19e5305e9c5f" providerId="ADAL" clId="{F46350DD-566F-4DB0-B638-C932C2CB5955}" dt="2020-02-24T17:56:21.065" v="3826" actId="1076"/>
        <pc:sldMkLst>
          <pc:docMk/>
          <pc:sldMk cId="3310976174" sldId="350"/>
        </pc:sldMkLst>
        <pc:picChg chg="add mod">
          <ac:chgData name="Johnson, Chad" userId="29e26967-ee32-4210-a1e6-19e5305e9c5f" providerId="ADAL" clId="{F46350DD-566F-4DB0-B638-C932C2CB5955}" dt="2020-02-24T17:56:04.707" v="3823"/>
          <ac:picMkLst>
            <pc:docMk/>
            <pc:sldMk cId="3310976174" sldId="350"/>
            <ac:picMk id="19458" creationId="{08E915EB-C977-44B1-998D-35F10EE8C17D}"/>
          </ac:picMkLst>
        </pc:picChg>
        <pc:picChg chg="add mod">
          <ac:chgData name="Johnson, Chad" userId="29e26967-ee32-4210-a1e6-19e5305e9c5f" providerId="ADAL" clId="{F46350DD-566F-4DB0-B638-C932C2CB5955}" dt="2020-02-24T17:56:21.065" v="3826" actId="1076"/>
          <ac:picMkLst>
            <pc:docMk/>
            <pc:sldMk cId="3310976174" sldId="350"/>
            <ac:picMk id="19460" creationId="{CC439279-4236-477F-AEA2-801EB8D97896}"/>
          </ac:picMkLst>
        </pc:picChg>
      </pc:sldChg>
      <pc:sldChg chg="add">
        <pc:chgData name="Johnson, Chad" userId="29e26967-ee32-4210-a1e6-19e5305e9c5f" providerId="ADAL" clId="{F46350DD-566F-4DB0-B638-C932C2CB5955}" dt="2020-02-24T18:00:41.443" v="3870"/>
        <pc:sldMkLst>
          <pc:docMk/>
          <pc:sldMk cId="3248185656" sldId="351"/>
        </pc:sldMkLst>
      </pc:sldChg>
      <pc:sldChg chg="addSp delSp modSp add setBg">
        <pc:chgData name="Johnson, Chad" userId="29e26967-ee32-4210-a1e6-19e5305e9c5f" providerId="ADAL" clId="{F46350DD-566F-4DB0-B638-C932C2CB5955}" dt="2020-02-24T18:08:13.740" v="3892"/>
        <pc:sldMkLst>
          <pc:docMk/>
          <pc:sldMk cId="1108487129" sldId="352"/>
        </pc:sldMkLst>
        <pc:spChg chg="del">
          <ac:chgData name="Johnson, Chad" userId="29e26967-ee32-4210-a1e6-19e5305e9c5f" providerId="ADAL" clId="{F46350DD-566F-4DB0-B638-C932C2CB5955}" dt="2020-02-24T18:07:50.237" v="3886"/>
          <ac:spMkLst>
            <pc:docMk/>
            <pc:sldMk cId="1108487129" sldId="352"/>
            <ac:spMk id="2" creationId="{62F15365-16E2-46C5-98DD-E50FE986181F}"/>
          </ac:spMkLst>
        </pc:spChg>
        <pc:spChg chg="del">
          <ac:chgData name="Johnson, Chad" userId="29e26967-ee32-4210-a1e6-19e5305e9c5f" providerId="ADAL" clId="{F46350DD-566F-4DB0-B638-C932C2CB5955}" dt="2020-02-24T18:07:50.237" v="3886"/>
          <ac:spMkLst>
            <pc:docMk/>
            <pc:sldMk cId="1108487129" sldId="352"/>
            <ac:spMk id="3" creationId="{38AD178D-7ED5-4BF9-9892-188280523242}"/>
          </ac:spMkLst>
        </pc:spChg>
        <pc:picChg chg="add mod">
          <ac:chgData name="Johnson, Chad" userId="29e26967-ee32-4210-a1e6-19e5305e9c5f" providerId="ADAL" clId="{F46350DD-566F-4DB0-B638-C932C2CB5955}" dt="2020-02-24T18:08:07.191" v="3891"/>
          <ac:picMkLst>
            <pc:docMk/>
            <pc:sldMk cId="1108487129" sldId="352"/>
            <ac:picMk id="20482" creationId="{7D33D38C-C36B-42F3-A1EF-AD21E0FE1093}"/>
          </ac:picMkLst>
        </pc:picChg>
      </pc:sldChg>
      <pc:sldChg chg="addSp delSp modSp add mod">
        <pc:chgData name="Johnson, Chad" userId="29e26967-ee32-4210-a1e6-19e5305e9c5f" providerId="ADAL" clId="{F46350DD-566F-4DB0-B638-C932C2CB5955}" dt="2020-02-24T19:16:51.962" v="4052" actId="1076"/>
        <pc:sldMkLst>
          <pc:docMk/>
          <pc:sldMk cId="4248615640" sldId="353"/>
        </pc:sldMkLst>
        <pc:spChg chg="del">
          <ac:chgData name="Johnson, Chad" userId="29e26967-ee32-4210-a1e6-19e5305e9c5f" providerId="ADAL" clId="{F46350DD-566F-4DB0-B638-C932C2CB5955}" dt="2020-02-24T19:16:31.366" v="4045" actId="478"/>
          <ac:spMkLst>
            <pc:docMk/>
            <pc:sldMk cId="4248615640" sldId="353"/>
            <ac:spMk id="3" creationId="{BECFF417-5A7C-44A7-AB5E-1DD70DF4AD22}"/>
          </ac:spMkLst>
        </pc:spChg>
        <pc:spChg chg="add del mod">
          <ac:chgData name="Johnson, Chad" userId="29e26967-ee32-4210-a1e6-19e5305e9c5f" providerId="ADAL" clId="{F46350DD-566F-4DB0-B638-C932C2CB5955}" dt="2020-02-24T19:16:35.399" v="4047"/>
          <ac:spMkLst>
            <pc:docMk/>
            <pc:sldMk cId="4248615640" sldId="353"/>
            <ac:spMk id="6" creationId="{0D98A9F1-A032-4E12-A511-BFD8D5537B0E}"/>
          </ac:spMkLst>
        </pc:spChg>
        <pc:picChg chg="del">
          <ac:chgData name="Johnson, Chad" userId="29e26967-ee32-4210-a1e6-19e5305e9c5f" providerId="ADAL" clId="{F46350DD-566F-4DB0-B638-C932C2CB5955}" dt="2020-02-24T19:16:34.545" v="4046"/>
          <ac:picMkLst>
            <pc:docMk/>
            <pc:sldMk cId="4248615640" sldId="353"/>
            <ac:picMk id="4" creationId="{90780F4A-D98E-4924-85AA-EFEF5C384B82}"/>
          </ac:picMkLst>
        </pc:picChg>
        <pc:picChg chg="add mod">
          <ac:chgData name="Johnson, Chad" userId="29e26967-ee32-4210-a1e6-19e5305e9c5f" providerId="ADAL" clId="{F46350DD-566F-4DB0-B638-C932C2CB5955}" dt="2020-02-24T19:16:51.962" v="4052" actId="1076"/>
          <ac:picMkLst>
            <pc:docMk/>
            <pc:sldMk cId="4248615640" sldId="353"/>
            <ac:picMk id="7" creationId="{C526E991-BE8D-4134-84AA-704A76228137}"/>
          </ac:picMkLst>
        </pc:picChg>
      </pc:sldChg>
      <pc:sldChg chg="addSp delSp modSp add mod setBg">
        <pc:chgData name="Johnson, Chad" userId="29e26967-ee32-4210-a1e6-19e5305e9c5f" providerId="ADAL" clId="{F46350DD-566F-4DB0-B638-C932C2CB5955}" dt="2020-02-24T19:13:40.734" v="4044" actId="207"/>
        <pc:sldMkLst>
          <pc:docMk/>
          <pc:sldMk cId="2946848542" sldId="354"/>
        </pc:sldMkLst>
        <pc:spChg chg="mod">
          <ac:chgData name="Johnson, Chad" userId="29e26967-ee32-4210-a1e6-19e5305e9c5f" providerId="ADAL" clId="{F46350DD-566F-4DB0-B638-C932C2CB5955}" dt="2020-02-24T19:13:40.734" v="4044" actId="207"/>
          <ac:spMkLst>
            <pc:docMk/>
            <pc:sldMk cId="2946848542" sldId="354"/>
            <ac:spMk id="2" creationId="{F0465DB5-7350-48D9-B1BF-6DA55B80ABEA}"/>
          </ac:spMkLst>
        </pc:spChg>
        <pc:spChg chg="del">
          <ac:chgData name="Johnson, Chad" userId="29e26967-ee32-4210-a1e6-19e5305e9c5f" providerId="ADAL" clId="{F46350DD-566F-4DB0-B638-C932C2CB5955}" dt="2020-02-24T19:13:13.627" v="4024"/>
          <ac:spMkLst>
            <pc:docMk/>
            <pc:sldMk cId="2946848542" sldId="354"/>
            <ac:spMk id="3" creationId="{D5B2BA41-EC80-4CB3-964A-DC3EE39753FE}"/>
          </ac:spMkLst>
        </pc:spChg>
        <pc:picChg chg="add mod">
          <ac:chgData name="Johnson, Chad" userId="29e26967-ee32-4210-a1e6-19e5305e9c5f" providerId="ADAL" clId="{F46350DD-566F-4DB0-B638-C932C2CB5955}" dt="2020-02-24T19:13:31.698" v="4042"/>
          <ac:picMkLst>
            <pc:docMk/>
            <pc:sldMk cId="2946848542" sldId="354"/>
            <ac:picMk id="23554" creationId="{007EC537-CE0D-4926-A22A-75FFDA8F46AD}"/>
          </ac:picMkLst>
        </pc:picChg>
      </pc:sldChg>
      <pc:sldChg chg="addSp modSp add mod ord">
        <pc:chgData name="Johnson, Chad" userId="29e26967-ee32-4210-a1e6-19e5305e9c5f" providerId="ADAL" clId="{F46350DD-566F-4DB0-B638-C932C2CB5955}" dt="2020-02-24T19:47:02.300" v="4510" actId="20577"/>
        <pc:sldMkLst>
          <pc:docMk/>
          <pc:sldMk cId="3296141692" sldId="355"/>
        </pc:sldMkLst>
        <pc:spChg chg="mod">
          <ac:chgData name="Johnson, Chad" userId="29e26967-ee32-4210-a1e6-19e5305e9c5f" providerId="ADAL" clId="{F46350DD-566F-4DB0-B638-C932C2CB5955}" dt="2020-02-24T19:34:27.725" v="4066" actId="20577"/>
          <ac:spMkLst>
            <pc:docMk/>
            <pc:sldMk cId="3296141692" sldId="355"/>
            <ac:spMk id="2" creationId="{BDF17952-497C-42A2-A52E-9AE607FE0FC7}"/>
          </ac:spMkLst>
        </pc:spChg>
        <pc:spChg chg="mod">
          <ac:chgData name="Johnson, Chad" userId="29e26967-ee32-4210-a1e6-19e5305e9c5f" providerId="ADAL" clId="{F46350DD-566F-4DB0-B638-C932C2CB5955}" dt="2020-02-24T19:47:02.300" v="4510" actId="20577"/>
          <ac:spMkLst>
            <pc:docMk/>
            <pc:sldMk cId="3296141692" sldId="355"/>
            <ac:spMk id="3" creationId="{97510B71-F4C4-4D71-8D21-E3A7292C4AC0}"/>
          </ac:spMkLst>
        </pc:spChg>
        <pc:picChg chg="add mod">
          <ac:chgData name="Johnson, Chad" userId="29e26967-ee32-4210-a1e6-19e5305e9c5f" providerId="ADAL" clId="{F46350DD-566F-4DB0-B638-C932C2CB5955}" dt="2020-02-24T19:45:20.260" v="4352" actId="1076"/>
          <ac:picMkLst>
            <pc:docMk/>
            <pc:sldMk cId="3296141692" sldId="355"/>
            <ac:picMk id="24578" creationId="{4DE0ED30-19B6-4BDD-A98D-C2B28D79D8B5}"/>
          </ac:picMkLst>
        </pc:picChg>
      </pc:sldChg>
      <pc:sldChg chg="addSp modSp add mod ord">
        <pc:chgData name="Johnson, Chad" userId="29e26967-ee32-4210-a1e6-19e5305e9c5f" providerId="ADAL" clId="{F46350DD-566F-4DB0-B638-C932C2CB5955}" dt="2020-02-24T21:22:04.955" v="5115" actId="255"/>
        <pc:sldMkLst>
          <pc:docMk/>
          <pc:sldMk cId="170445955" sldId="356"/>
        </pc:sldMkLst>
        <pc:spChg chg="mod">
          <ac:chgData name="Johnson, Chad" userId="29e26967-ee32-4210-a1e6-19e5305e9c5f" providerId="ADAL" clId="{F46350DD-566F-4DB0-B638-C932C2CB5955}" dt="2020-02-24T21:11:28.048" v="4730" actId="20577"/>
          <ac:spMkLst>
            <pc:docMk/>
            <pc:sldMk cId="170445955" sldId="356"/>
            <ac:spMk id="2" creationId="{2FC44AB3-2C3E-4C87-8E5A-86C8AC5F99D1}"/>
          </ac:spMkLst>
        </pc:spChg>
        <pc:spChg chg="mod">
          <ac:chgData name="Johnson, Chad" userId="29e26967-ee32-4210-a1e6-19e5305e9c5f" providerId="ADAL" clId="{F46350DD-566F-4DB0-B638-C932C2CB5955}" dt="2020-02-24T21:22:04.955" v="5115" actId="255"/>
          <ac:spMkLst>
            <pc:docMk/>
            <pc:sldMk cId="170445955" sldId="356"/>
            <ac:spMk id="3" creationId="{875FDBD5-A896-4306-B4D1-5C02E752DC3E}"/>
          </ac:spMkLst>
        </pc:spChg>
        <pc:picChg chg="add mod">
          <ac:chgData name="Johnson, Chad" userId="29e26967-ee32-4210-a1e6-19e5305e9c5f" providerId="ADAL" clId="{F46350DD-566F-4DB0-B638-C932C2CB5955}" dt="2020-02-24T21:21:57.593" v="5113" actId="1076"/>
          <ac:picMkLst>
            <pc:docMk/>
            <pc:sldMk cId="170445955" sldId="356"/>
            <ac:picMk id="25602" creationId="{BE288F2A-D206-49E4-954D-BB00F0404821}"/>
          </ac:picMkLst>
        </pc:picChg>
      </pc:sldChg>
      <pc:sldChg chg="addSp delSp modSp add mod ord">
        <pc:chgData name="Johnson, Chad" userId="29e26967-ee32-4210-a1e6-19e5305e9c5f" providerId="ADAL" clId="{F46350DD-566F-4DB0-B638-C932C2CB5955}" dt="2020-02-24T21:30:29.734" v="5518" actId="478"/>
        <pc:sldMkLst>
          <pc:docMk/>
          <pc:sldMk cId="122664673" sldId="357"/>
        </pc:sldMkLst>
        <pc:spChg chg="mod">
          <ac:chgData name="Johnson, Chad" userId="29e26967-ee32-4210-a1e6-19e5305e9c5f" providerId="ADAL" clId="{F46350DD-566F-4DB0-B638-C932C2CB5955}" dt="2020-02-24T21:23:44.922" v="5123" actId="20577"/>
          <ac:spMkLst>
            <pc:docMk/>
            <pc:sldMk cId="122664673" sldId="357"/>
            <ac:spMk id="2" creationId="{2CABD2DE-3FFF-446A-AB09-503C5EB9E11A}"/>
          </ac:spMkLst>
        </pc:spChg>
        <pc:spChg chg="mod">
          <ac:chgData name="Johnson, Chad" userId="29e26967-ee32-4210-a1e6-19e5305e9c5f" providerId="ADAL" clId="{F46350DD-566F-4DB0-B638-C932C2CB5955}" dt="2020-02-24T21:30:20.501" v="5516"/>
          <ac:spMkLst>
            <pc:docMk/>
            <pc:sldMk cId="122664673" sldId="357"/>
            <ac:spMk id="3" creationId="{8383CE24-EA7A-4E94-88CC-230ACBC431B9}"/>
          </ac:spMkLst>
        </pc:spChg>
        <pc:picChg chg="add del mod">
          <ac:chgData name="Johnson, Chad" userId="29e26967-ee32-4210-a1e6-19e5305e9c5f" providerId="ADAL" clId="{F46350DD-566F-4DB0-B638-C932C2CB5955}" dt="2020-02-24T21:30:29.734" v="5518" actId="478"/>
          <ac:picMkLst>
            <pc:docMk/>
            <pc:sldMk cId="122664673" sldId="357"/>
            <ac:picMk id="26626" creationId="{98A38970-4238-4C59-9378-EBCA7A5FBB16}"/>
          </ac:picMkLst>
        </pc:picChg>
      </pc:sldChg>
    </pc:docChg>
  </pc:docChgLst>
  <pc:docChgLst>
    <pc:chgData name="Johnson, Chad" userId="29e26967-ee32-4210-a1e6-19e5305e9c5f" providerId="ADAL" clId="{1C242FFB-E188-4CE2-89E9-DF171875D7FD}"/>
    <pc:docChg chg="undo custSel addSld delSld modSld sldOrd">
      <pc:chgData name="Johnson, Chad" userId="29e26967-ee32-4210-a1e6-19e5305e9c5f" providerId="ADAL" clId="{1C242FFB-E188-4CE2-89E9-DF171875D7FD}" dt="2020-02-10T18:34:32.174" v="5900" actId="6549"/>
      <pc:docMkLst>
        <pc:docMk/>
      </pc:docMkLst>
      <pc:sldChg chg="addSp delSp modSp mod">
        <pc:chgData name="Johnson, Chad" userId="29e26967-ee32-4210-a1e6-19e5305e9c5f" providerId="ADAL" clId="{1C242FFB-E188-4CE2-89E9-DF171875D7FD}" dt="2020-02-10T16:59:50.973" v="3983" actId="1076"/>
        <pc:sldMkLst>
          <pc:docMk/>
          <pc:sldMk cId="2762506819" sldId="256"/>
        </pc:sldMkLst>
        <pc:spChg chg="mod">
          <ac:chgData name="Johnson, Chad" userId="29e26967-ee32-4210-a1e6-19e5305e9c5f" providerId="ADAL" clId="{1C242FFB-E188-4CE2-89E9-DF171875D7FD}" dt="2020-02-10T14:35:49.348" v="40" actId="1076"/>
          <ac:spMkLst>
            <pc:docMk/>
            <pc:sldMk cId="2762506819" sldId="256"/>
            <ac:spMk id="2" creationId="{D159C024-82D3-43B7-8864-1EB020588252}"/>
          </ac:spMkLst>
        </pc:spChg>
        <pc:spChg chg="add mod">
          <ac:chgData name="Johnson, Chad" userId="29e26967-ee32-4210-a1e6-19e5305e9c5f" providerId="ADAL" clId="{1C242FFB-E188-4CE2-89E9-DF171875D7FD}" dt="2020-02-10T16:59:50.973" v="3983" actId="1076"/>
          <ac:spMkLst>
            <pc:docMk/>
            <pc:sldMk cId="2762506819" sldId="256"/>
            <ac:spMk id="4" creationId="{8614A72B-9C17-4048-B85B-45CC0EFE8F3B}"/>
          </ac:spMkLst>
        </pc:spChg>
        <pc:picChg chg="add mod">
          <ac:chgData name="Johnson, Chad" userId="29e26967-ee32-4210-a1e6-19e5305e9c5f" providerId="ADAL" clId="{1C242FFB-E188-4CE2-89E9-DF171875D7FD}" dt="2020-02-10T14:35:42.809" v="38"/>
          <ac:picMkLst>
            <pc:docMk/>
            <pc:sldMk cId="2762506819" sldId="256"/>
            <ac:picMk id="3" creationId="{56C1BDFA-D750-4812-BDDA-F72B5999F6EF}"/>
          </ac:picMkLst>
        </pc:picChg>
        <pc:picChg chg="del">
          <ac:chgData name="Johnson, Chad" userId="29e26967-ee32-4210-a1e6-19e5305e9c5f" providerId="ADAL" clId="{1C242FFB-E188-4CE2-89E9-DF171875D7FD}" dt="2020-02-10T14:32:42.309" v="0" actId="478"/>
          <ac:picMkLst>
            <pc:docMk/>
            <pc:sldMk cId="2762506819" sldId="256"/>
            <ac:picMk id="1026" creationId="{825C48F9-BCD0-47C8-B760-4A3E2D50FEEB}"/>
          </ac:picMkLst>
        </pc:picChg>
      </pc:sldChg>
      <pc:sldChg chg="addSp delSp modSp add mod modAnim">
        <pc:chgData name="Johnson, Chad" userId="29e26967-ee32-4210-a1e6-19e5305e9c5f" providerId="ADAL" clId="{1C242FFB-E188-4CE2-89E9-DF171875D7FD}" dt="2020-02-10T14:36:24.051" v="47" actId="1076"/>
        <pc:sldMkLst>
          <pc:docMk/>
          <pc:sldMk cId="469444427" sldId="257"/>
        </pc:sldMkLst>
        <pc:spChg chg="del">
          <ac:chgData name="Johnson, Chad" userId="29e26967-ee32-4210-a1e6-19e5305e9c5f" providerId="ADAL" clId="{1C242FFB-E188-4CE2-89E9-DF171875D7FD}" dt="2020-02-10T14:36:12.866" v="44" actId="478"/>
          <ac:spMkLst>
            <pc:docMk/>
            <pc:sldMk cId="469444427" sldId="257"/>
            <ac:spMk id="2" creationId="{9B808440-1D93-43B9-AE27-CDC7554CF886}"/>
          </ac:spMkLst>
        </pc:spChg>
        <pc:spChg chg="del">
          <ac:chgData name="Johnson, Chad" userId="29e26967-ee32-4210-a1e6-19e5305e9c5f" providerId="ADAL" clId="{1C242FFB-E188-4CE2-89E9-DF171875D7FD}" dt="2020-02-10T14:36:10.097" v="43"/>
          <ac:spMkLst>
            <pc:docMk/>
            <pc:sldMk cId="469444427" sldId="257"/>
            <ac:spMk id="3" creationId="{78ED72F4-FE95-4239-B7DC-A8263BF941A5}"/>
          </ac:spMkLst>
        </pc:spChg>
        <pc:picChg chg="add mod">
          <ac:chgData name="Johnson, Chad" userId="29e26967-ee32-4210-a1e6-19e5305e9c5f" providerId="ADAL" clId="{1C242FFB-E188-4CE2-89E9-DF171875D7FD}" dt="2020-02-10T14:36:24.051" v="47" actId="1076"/>
          <ac:picMkLst>
            <pc:docMk/>
            <pc:sldMk cId="469444427" sldId="257"/>
            <ac:picMk id="4" creationId="{17309E07-442D-4ED2-8B1D-80885D7F972A}"/>
          </ac:picMkLst>
        </pc:picChg>
      </pc:sldChg>
      <pc:sldChg chg="modSp add mod">
        <pc:chgData name="Johnson, Chad" userId="29e26967-ee32-4210-a1e6-19e5305e9c5f" providerId="ADAL" clId="{1C242FFB-E188-4CE2-89E9-DF171875D7FD}" dt="2020-02-10T14:49:23.262" v="365" actId="20577"/>
        <pc:sldMkLst>
          <pc:docMk/>
          <pc:sldMk cId="3642890949" sldId="258"/>
        </pc:sldMkLst>
        <pc:spChg chg="mod">
          <ac:chgData name="Johnson, Chad" userId="29e26967-ee32-4210-a1e6-19e5305e9c5f" providerId="ADAL" clId="{1C242FFB-E188-4CE2-89E9-DF171875D7FD}" dt="2020-02-10T14:38:25.206" v="83" actId="20577"/>
          <ac:spMkLst>
            <pc:docMk/>
            <pc:sldMk cId="3642890949" sldId="258"/>
            <ac:spMk id="2" creationId="{D568D03E-9E4C-4479-B9CE-59BB548765D0}"/>
          </ac:spMkLst>
        </pc:spChg>
        <pc:spChg chg="mod">
          <ac:chgData name="Johnson, Chad" userId="29e26967-ee32-4210-a1e6-19e5305e9c5f" providerId="ADAL" clId="{1C242FFB-E188-4CE2-89E9-DF171875D7FD}" dt="2020-02-10T14:49:23.262" v="365" actId="20577"/>
          <ac:spMkLst>
            <pc:docMk/>
            <pc:sldMk cId="3642890949" sldId="258"/>
            <ac:spMk id="3" creationId="{58256D21-3AE0-4E1D-8946-2CDFECC401C4}"/>
          </ac:spMkLst>
        </pc:spChg>
      </pc:sldChg>
      <pc:sldChg chg="modSp add mod">
        <pc:chgData name="Johnson, Chad" userId="29e26967-ee32-4210-a1e6-19e5305e9c5f" providerId="ADAL" clId="{1C242FFB-E188-4CE2-89E9-DF171875D7FD}" dt="2020-02-10T17:38:04.419" v="4879" actId="255"/>
        <pc:sldMkLst>
          <pc:docMk/>
          <pc:sldMk cId="3086079424" sldId="259"/>
        </pc:sldMkLst>
        <pc:spChg chg="mod">
          <ac:chgData name="Johnson, Chad" userId="29e26967-ee32-4210-a1e6-19e5305e9c5f" providerId="ADAL" clId="{1C242FFB-E188-4CE2-89E9-DF171875D7FD}" dt="2020-02-10T14:50:40.116" v="393" actId="20577"/>
          <ac:spMkLst>
            <pc:docMk/>
            <pc:sldMk cId="3086079424" sldId="259"/>
            <ac:spMk id="2" creationId="{A741FAF4-B85F-48E9-ACE7-A157E31E38CA}"/>
          </ac:spMkLst>
        </pc:spChg>
        <pc:spChg chg="mod">
          <ac:chgData name="Johnson, Chad" userId="29e26967-ee32-4210-a1e6-19e5305e9c5f" providerId="ADAL" clId="{1C242FFB-E188-4CE2-89E9-DF171875D7FD}" dt="2020-02-10T17:38:04.419" v="4879" actId="255"/>
          <ac:spMkLst>
            <pc:docMk/>
            <pc:sldMk cId="3086079424" sldId="259"/>
            <ac:spMk id="3" creationId="{602F354F-96AD-4F71-84CE-7FB446B7DFE7}"/>
          </ac:spMkLst>
        </pc:spChg>
      </pc:sldChg>
      <pc:sldChg chg="modSp add mod">
        <pc:chgData name="Johnson, Chad" userId="29e26967-ee32-4210-a1e6-19e5305e9c5f" providerId="ADAL" clId="{1C242FFB-E188-4CE2-89E9-DF171875D7FD}" dt="2020-02-10T15:15:59.923" v="1080" actId="20577"/>
        <pc:sldMkLst>
          <pc:docMk/>
          <pc:sldMk cId="282566988" sldId="260"/>
        </pc:sldMkLst>
        <pc:spChg chg="mod">
          <ac:chgData name="Johnson, Chad" userId="29e26967-ee32-4210-a1e6-19e5305e9c5f" providerId="ADAL" clId="{1C242FFB-E188-4CE2-89E9-DF171875D7FD}" dt="2020-02-10T15:13:43.394" v="673" actId="20577"/>
          <ac:spMkLst>
            <pc:docMk/>
            <pc:sldMk cId="282566988" sldId="260"/>
            <ac:spMk id="2" creationId="{A3E115DF-83B8-4F14-B3EE-E4D74F679E5E}"/>
          </ac:spMkLst>
        </pc:spChg>
        <pc:spChg chg="mod">
          <ac:chgData name="Johnson, Chad" userId="29e26967-ee32-4210-a1e6-19e5305e9c5f" providerId="ADAL" clId="{1C242FFB-E188-4CE2-89E9-DF171875D7FD}" dt="2020-02-10T15:15:59.923" v="1080" actId="20577"/>
          <ac:spMkLst>
            <pc:docMk/>
            <pc:sldMk cId="282566988" sldId="260"/>
            <ac:spMk id="3" creationId="{16181E64-6C97-470F-BB88-1183B60ED4B4}"/>
          </ac:spMkLst>
        </pc:spChg>
      </pc:sldChg>
      <pc:sldChg chg="modSp add del mod ord">
        <pc:chgData name="Johnson, Chad" userId="29e26967-ee32-4210-a1e6-19e5305e9c5f" providerId="ADAL" clId="{1C242FFB-E188-4CE2-89E9-DF171875D7FD}" dt="2020-02-10T17:29:23.258" v="4444" actId="2696"/>
        <pc:sldMkLst>
          <pc:docMk/>
          <pc:sldMk cId="1452243038" sldId="261"/>
        </pc:sldMkLst>
        <pc:spChg chg="mod">
          <ac:chgData name="Johnson, Chad" userId="29e26967-ee32-4210-a1e6-19e5305e9c5f" providerId="ADAL" clId="{1C242FFB-E188-4CE2-89E9-DF171875D7FD}" dt="2020-02-10T15:33:12.543" v="1129" actId="20577"/>
          <ac:spMkLst>
            <pc:docMk/>
            <pc:sldMk cId="1452243038" sldId="261"/>
            <ac:spMk id="2" creationId="{64792A3E-EE0B-42F3-B9B4-C54946949110}"/>
          </ac:spMkLst>
        </pc:spChg>
        <pc:spChg chg="mod">
          <ac:chgData name="Johnson, Chad" userId="29e26967-ee32-4210-a1e6-19e5305e9c5f" providerId="ADAL" clId="{1C242FFB-E188-4CE2-89E9-DF171875D7FD}" dt="2020-02-10T17:29:04.083" v="4428"/>
          <ac:spMkLst>
            <pc:docMk/>
            <pc:sldMk cId="1452243038" sldId="261"/>
            <ac:spMk id="3" creationId="{AB43B2FA-9AD2-4868-BF67-E6665B01441B}"/>
          </ac:spMkLst>
        </pc:spChg>
      </pc:sldChg>
      <pc:sldChg chg="modSp add mod">
        <pc:chgData name="Johnson, Chad" userId="29e26967-ee32-4210-a1e6-19e5305e9c5f" providerId="ADAL" clId="{1C242FFB-E188-4CE2-89E9-DF171875D7FD}" dt="2020-02-10T17:28:22.746" v="4426" actId="255"/>
        <pc:sldMkLst>
          <pc:docMk/>
          <pc:sldMk cId="1363516955" sldId="262"/>
        </pc:sldMkLst>
        <pc:spChg chg="mod">
          <ac:chgData name="Johnson, Chad" userId="29e26967-ee32-4210-a1e6-19e5305e9c5f" providerId="ADAL" clId="{1C242FFB-E188-4CE2-89E9-DF171875D7FD}" dt="2020-02-10T15:41:11.772" v="1262" actId="20577"/>
          <ac:spMkLst>
            <pc:docMk/>
            <pc:sldMk cId="1363516955" sldId="262"/>
            <ac:spMk id="2" creationId="{E38F45CA-7E63-4B9C-8D08-C77DCB9D07B6}"/>
          </ac:spMkLst>
        </pc:spChg>
        <pc:spChg chg="mod">
          <ac:chgData name="Johnson, Chad" userId="29e26967-ee32-4210-a1e6-19e5305e9c5f" providerId="ADAL" clId="{1C242FFB-E188-4CE2-89E9-DF171875D7FD}" dt="2020-02-10T17:28:22.746" v="4426" actId="255"/>
          <ac:spMkLst>
            <pc:docMk/>
            <pc:sldMk cId="1363516955" sldId="262"/>
            <ac:spMk id="3" creationId="{2A701811-1227-464B-AD2C-DB0F0355C312}"/>
          </ac:spMkLst>
        </pc:spChg>
      </pc:sldChg>
      <pc:sldChg chg="modSp add mod">
        <pc:chgData name="Johnson, Chad" userId="29e26967-ee32-4210-a1e6-19e5305e9c5f" providerId="ADAL" clId="{1C242FFB-E188-4CE2-89E9-DF171875D7FD}" dt="2020-02-10T15:53:09.785" v="1903" actId="20577"/>
        <pc:sldMkLst>
          <pc:docMk/>
          <pc:sldMk cId="1487558496" sldId="263"/>
        </pc:sldMkLst>
        <pc:spChg chg="mod">
          <ac:chgData name="Johnson, Chad" userId="29e26967-ee32-4210-a1e6-19e5305e9c5f" providerId="ADAL" clId="{1C242FFB-E188-4CE2-89E9-DF171875D7FD}" dt="2020-02-10T15:53:09.785" v="1903" actId="20577"/>
          <ac:spMkLst>
            <pc:docMk/>
            <pc:sldMk cId="1487558496" sldId="263"/>
            <ac:spMk id="2" creationId="{7F2B5200-6F7D-4AB7-AA3B-5EFEA14FF0A5}"/>
          </ac:spMkLst>
        </pc:spChg>
        <pc:spChg chg="mod">
          <ac:chgData name="Johnson, Chad" userId="29e26967-ee32-4210-a1e6-19e5305e9c5f" providerId="ADAL" clId="{1C242FFB-E188-4CE2-89E9-DF171875D7FD}" dt="2020-02-10T15:53:04.108" v="1876" actId="255"/>
          <ac:spMkLst>
            <pc:docMk/>
            <pc:sldMk cId="1487558496" sldId="263"/>
            <ac:spMk id="3" creationId="{5B7517CC-253B-4195-AF00-50717B1547C6}"/>
          </ac:spMkLst>
        </pc:spChg>
      </pc:sldChg>
      <pc:sldChg chg="modSp add mod">
        <pc:chgData name="Johnson, Chad" userId="29e26967-ee32-4210-a1e6-19e5305e9c5f" providerId="ADAL" clId="{1C242FFB-E188-4CE2-89E9-DF171875D7FD}" dt="2020-02-10T17:29:20.308" v="4443" actId="255"/>
        <pc:sldMkLst>
          <pc:docMk/>
          <pc:sldMk cId="1516282553" sldId="264"/>
        </pc:sldMkLst>
        <pc:spChg chg="mod">
          <ac:chgData name="Johnson, Chad" userId="29e26967-ee32-4210-a1e6-19e5305e9c5f" providerId="ADAL" clId="{1C242FFB-E188-4CE2-89E9-DF171875D7FD}" dt="2020-02-10T15:54:49.784" v="1933" actId="20577"/>
          <ac:spMkLst>
            <pc:docMk/>
            <pc:sldMk cId="1516282553" sldId="264"/>
            <ac:spMk id="2" creationId="{415BB4E3-44C2-4BD1-8A71-8B25C151183F}"/>
          </ac:spMkLst>
        </pc:spChg>
        <pc:spChg chg="mod">
          <ac:chgData name="Johnson, Chad" userId="29e26967-ee32-4210-a1e6-19e5305e9c5f" providerId="ADAL" clId="{1C242FFB-E188-4CE2-89E9-DF171875D7FD}" dt="2020-02-10T17:29:20.308" v="4443" actId="255"/>
          <ac:spMkLst>
            <pc:docMk/>
            <pc:sldMk cId="1516282553" sldId="264"/>
            <ac:spMk id="3" creationId="{98614227-D2BD-45D5-BDEC-56B2FC942D90}"/>
          </ac:spMkLst>
        </pc:spChg>
      </pc:sldChg>
      <pc:sldChg chg="modSp add del mod">
        <pc:chgData name="Johnson, Chad" userId="29e26967-ee32-4210-a1e6-19e5305e9c5f" providerId="ADAL" clId="{1C242FFB-E188-4CE2-89E9-DF171875D7FD}" dt="2020-02-10T16:14:13.853" v="2986" actId="2696"/>
        <pc:sldMkLst>
          <pc:docMk/>
          <pc:sldMk cId="3453196014" sldId="265"/>
        </pc:sldMkLst>
        <pc:spChg chg="mod">
          <ac:chgData name="Johnson, Chad" userId="29e26967-ee32-4210-a1e6-19e5305e9c5f" providerId="ADAL" clId="{1C242FFB-E188-4CE2-89E9-DF171875D7FD}" dt="2020-02-10T15:57:09.551" v="2049" actId="20577"/>
          <ac:spMkLst>
            <pc:docMk/>
            <pc:sldMk cId="3453196014" sldId="265"/>
            <ac:spMk id="2" creationId="{445A3C24-09CF-4F8F-96CD-E9657CEED3B2}"/>
          </ac:spMkLst>
        </pc:spChg>
        <pc:spChg chg="mod">
          <ac:chgData name="Johnson, Chad" userId="29e26967-ee32-4210-a1e6-19e5305e9c5f" providerId="ADAL" clId="{1C242FFB-E188-4CE2-89E9-DF171875D7FD}" dt="2020-02-10T16:11:32.926" v="2956" actId="20577"/>
          <ac:spMkLst>
            <pc:docMk/>
            <pc:sldMk cId="3453196014" sldId="265"/>
            <ac:spMk id="3" creationId="{DB79969F-9018-4529-BF0E-49CD1568B028}"/>
          </ac:spMkLst>
        </pc:spChg>
      </pc:sldChg>
      <pc:sldChg chg="modSp add mod">
        <pc:chgData name="Johnson, Chad" userId="29e26967-ee32-4210-a1e6-19e5305e9c5f" providerId="ADAL" clId="{1C242FFB-E188-4CE2-89E9-DF171875D7FD}" dt="2020-02-10T17:05:25.648" v="4108" actId="255"/>
        <pc:sldMkLst>
          <pc:docMk/>
          <pc:sldMk cId="4068395235" sldId="266"/>
        </pc:sldMkLst>
        <pc:spChg chg="mod">
          <ac:chgData name="Johnson, Chad" userId="29e26967-ee32-4210-a1e6-19e5305e9c5f" providerId="ADAL" clId="{1C242FFB-E188-4CE2-89E9-DF171875D7FD}" dt="2020-02-10T15:58:46.888" v="2078" actId="20577"/>
          <ac:spMkLst>
            <pc:docMk/>
            <pc:sldMk cId="4068395235" sldId="266"/>
            <ac:spMk id="2" creationId="{74680789-0B8D-430A-92EC-B6680CDD7C28}"/>
          </ac:spMkLst>
        </pc:spChg>
        <pc:spChg chg="mod">
          <ac:chgData name="Johnson, Chad" userId="29e26967-ee32-4210-a1e6-19e5305e9c5f" providerId="ADAL" clId="{1C242FFB-E188-4CE2-89E9-DF171875D7FD}" dt="2020-02-10T17:05:25.648" v="4108" actId="255"/>
          <ac:spMkLst>
            <pc:docMk/>
            <pc:sldMk cId="4068395235" sldId="266"/>
            <ac:spMk id="3" creationId="{1378E7A1-3BF9-4706-A9F8-7FD6AD2607AF}"/>
          </ac:spMkLst>
        </pc:spChg>
      </pc:sldChg>
      <pc:sldChg chg="addSp modSp add mod">
        <pc:chgData name="Johnson, Chad" userId="29e26967-ee32-4210-a1e6-19e5305e9c5f" providerId="ADAL" clId="{1C242FFB-E188-4CE2-89E9-DF171875D7FD}" dt="2020-02-10T16:49:19.315" v="3913" actId="20577"/>
        <pc:sldMkLst>
          <pc:docMk/>
          <pc:sldMk cId="902168915" sldId="267"/>
        </pc:sldMkLst>
        <pc:spChg chg="mod">
          <ac:chgData name="Johnson, Chad" userId="29e26967-ee32-4210-a1e6-19e5305e9c5f" providerId="ADAL" clId="{1C242FFB-E188-4CE2-89E9-DF171875D7FD}" dt="2020-02-10T16:49:19.315" v="3913" actId="20577"/>
          <ac:spMkLst>
            <pc:docMk/>
            <pc:sldMk cId="902168915" sldId="267"/>
            <ac:spMk id="2" creationId="{901D6091-21B0-4EA7-9F79-9A8408870FB2}"/>
          </ac:spMkLst>
        </pc:spChg>
        <pc:spChg chg="mod">
          <ac:chgData name="Johnson, Chad" userId="29e26967-ee32-4210-a1e6-19e5305e9c5f" providerId="ADAL" clId="{1C242FFB-E188-4CE2-89E9-DF171875D7FD}" dt="2020-02-10T16:48:03.261" v="3881" actId="14100"/>
          <ac:spMkLst>
            <pc:docMk/>
            <pc:sldMk cId="902168915" sldId="267"/>
            <ac:spMk id="3" creationId="{2F717402-3300-4C2E-B97E-FB47EECE8262}"/>
          </ac:spMkLst>
        </pc:spChg>
        <pc:picChg chg="add mod">
          <ac:chgData name="Johnson, Chad" userId="29e26967-ee32-4210-a1e6-19e5305e9c5f" providerId="ADAL" clId="{1C242FFB-E188-4CE2-89E9-DF171875D7FD}" dt="2020-02-10T16:48:10.855" v="3882" actId="14100"/>
          <ac:picMkLst>
            <pc:docMk/>
            <pc:sldMk cId="902168915" sldId="267"/>
            <ac:picMk id="4" creationId="{2F7DB9CA-2D2A-4BA0-8600-74CC288228C7}"/>
          </ac:picMkLst>
        </pc:picChg>
      </pc:sldChg>
      <pc:sldChg chg="modSp add mod">
        <pc:chgData name="Johnson, Chad" userId="29e26967-ee32-4210-a1e6-19e5305e9c5f" providerId="ADAL" clId="{1C242FFB-E188-4CE2-89E9-DF171875D7FD}" dt="2020-02-10T16:30:16.629" v="3286" actId="20577"/>
        <pc:sldMkLst>
          <pc:docMk/>
          <pc:sldMk cId="945466990" sldId="268"/>
        </pc:sldMkLst>
        <pc:spChg chg="mod">
          <ac:chgData name="Johnson, Chad" userId="29e26967-ee32-4210-a1e6-19e5305e9c5f" providerId="ADAL" clId="{1C242FFB-E188-4CE2-89E9-DF171875D7FD}" dt="2020-02-10T16:15:43.517" v="3025" actId="20577"/>
          <ac:spMkLst>
            <pc:docMk/>
            <pc:sldMk cId="945466990" sldId="268"/>
            <ac:spMk id="2" creationId="{86CA0EE3-DA2D-4A10-AC40-9CE29C3E943F}"/>
          </ac:spMkLst>
        </pc:spChg>
        <pc:spChg chg="mod">
          <ac:chgData name="Johnson, Chad" userId="29e26967-ee32-4210-a1e6-19e5305e9c5f" providerId="ADAL" clId="{1C242FFB-E188-4CE2-89E9-DF171875D7FD}" dt="2020-02-10T16:30:16.629" v="3286" actId="20577"/>
          <ac:spMkLst>
            <pc:docMk/>
            <pc:sldMk cId="945466990" sldId="268"/>
            <ac:spMk id="3" creationId="{52448F3C-7A63-4C73-8B62-45DBE31BE4C4}"/>
          </ac:spMkLst>
        </pc:spChg>
      </pc:sldChg>
      <pc:sldChg chg="modSp add mod">
        <pc:chgData name="Johnson, Chad" userId="29e26967-ee32-4210-a1e6-19e5305e9c5f" providerId="ADAL" clId="{1C242FFB-E188-4CE2-89E9-DF171875D7FD}" dt="2020-02-10T16:40:00.953" v="3867" actId="255"/>
        <pc:sldMkLst>
          <pc:docMk/>
          <pc:sldMk cId="3350224929" sldId="269"/>
        </pc:sldMkLst>
        <pc:spChg chg="mod">
          <ac:chgData name="Johnson, Chad" userId="29e26967-ee32-4210-a1e6-19e5305e9c5f" providerId="ADAL" clId="{1C242FFB-E188-4CE2-89E9-DF171875D7FD}" dt="2020-02-10T16:31:16.778" v="3316" actId="20577"/>
          <ac:spMkLst>
            <pc:docMk/>
            <pc:sldMk cId="3350224929" sldId="269"/>
            <ac:spMk id="2" creationId="{B5B3A678-295D-43AB-8706-5179F1488F0A}"/>
          </ac:spMkLst>
        </pc:spChg>
        <pc:spChg chg="mod">
          <ac:chgData name="Johnson, Chad" userId="29e26967-ee32-4210-a1e6-19e5305e9c5f" providerId="ADAL" clId="{1C242FFB-E188-4CE2-89E9-DF171875D7FD}" dt="2020-02-10T16:40:00.953" v="3867" actId="255"/>
          <ac:spMkLst>
            <pc:docMk/>
            <pc:sldMk cId="3350224929" sldId="269"/>
            <ac:spMk id="3" creationId="{EEDCA4B4-E719-42B5-98D9-5675C020A462}"/>
          </ac:spMkLst>
        </pc:spChg>
      </pc:sldChg>
      <pc:sldChg chg="addSp delSp modSp add mod">
        <pc:chgData name="Johnson, Chad" userId="29e26967-ee32-4210-a1e6-19e5305e9c5f" providerId="ADAL" clId="{1C242FFB-E188-4CE2-89E9-DF171875D7FD}" dt="2020-02-10T16:54:00.802" v="3923" actId="478"/>
        <pc:sldMkLst>
          <pc:docMk/>
          <pc:sldMk cId="1546481348" sldId="270"/>
        </pc:sldMkLst>
        <pc:picChg chg="del">
          <ac:chgData name="Johnson, Chad" userId="29e26967-ee32-4210-a1e6-19e5305e9c5f" providerId="ADAL" clId="{1C242FFB-E188-4CE2-89E9-DF171875D7FD}" dt="2020-02-10T16:54:00.802" v="3923" actId="478"/>
          <ac:picMkLst>
            <pc:docMk/>
            <pc:sldMk cId="1546481348" sldId="270"/>
            <ac:picMk id="4" creationId="{2F7DB9CA-2D2A-4BA0-8600-74CC288228C7}"/>
          </ac:picMkLst>
        </pc:picChg>
        <pc:picChg chg="add mod ord">
          <ac:chgData name="Johnson, Chad" userId="29e26967-ee32-4210-a1e6-19e5305e9c5f" providerId="ADAL" clId="{1C242FFB-E188-4CE2-89E9-DF171875D7FD}" dt="2020-02-10T16:53:59.599" v="3922" actId="167"/>
          <ac:picMkLst>
            <pc:docMk/>
            <pc:sldMk cId="1546481348" sldId="270"/>
            <ac:picMk id="5" creationId="{74B34617-551A-4BF6-89D0-20E8D78D56D2}"/>
          </ac:picMkLst>
        </pc:picChg>
      </pc:sldChg>
      <pc:sldChg chg="addSp delSp modSp add mod">
        <pc:chgData name="Johnson, Chad" userId="29e26967-ee32-4210-a1e6-19e5305e9c5f" providerId="ADAL" clId="{1C242FFB-E188-4CE2-89E9-DF171875D7FD}" dt="2020-02-10T16:54:33.058" v="3931" actId="478"/>
        <pc:sldMkLst>
          <pc:docMk/>
          <pc:sldMk cId="1683242185" sldId="271"/>
        </pc:sldMkLst>
        <pc:picChg chg="add mod ord">
          <ac:chgData name="Johnson, Chad" userId="29e26967-ee32-4210-a1e6-19e5305e9c5f" providerId="ADAL" clId="{1C242FFB-E188-4CE2-89E9-DF171875D7FD}" dt="2020-02-10T16:54:31.014" v="3930" actId="167"/>
          <ac:picMkLst>
            <pc:docMk/>
            <pc:sldMk cId="1683242185" sldId="271"/>
            <ac:picMk id="4" creationId="{23984FD0-BA83-4A41-9602-22CC9696073E}"/>
          </ac:picMkLst>
        </pc:picChg>
        <pc:picChg chg="del">
          <ac:chgData name="Johnson, Chad" userId="29e26967-ee32-4210-a1e6-19e5305e9c5f" providerId="ADAL" clId="{1C242FFB-E188-4CE2-89E9-DF171875D7FD}" dt="2020-02-10T16:54:33.058" v="3931" actId="478"/>
          <ac:picMkLst>
            <pc:docMk/>
            <pc:sldMk cId="1683242185" sldId="271"/>
            <ac:picMk id="5" creationId="{74B34617-551A-4BF6-89D0-20E8D78D56D2}"/>
          </ac:picMkLst>
        </pc:picChg>
      </pc:sldChg>
      <pc:sldChg chg="addSp delSp modSp add">
        <pc:chgData name="Johnson, Chad" userId="29e26967-ee32-4210-a1e6-19e5305e9c5f" providerId="ADAL" clId="{1C242FFB-E188-4CE2-89E9-DF171875D7FD}" dt="2020-02-10T17:32:48.343" v="4466" actId="478"/>
        <pc:sldMkLst>
          <pc:docMk/>
          <pc:sldMk cId="1838327918" sldId="272"/>
        </pc:sldMkLst>
        <pc:spChg chg="del">
          <ac:chgData name="Johnson, Chad" userId="29e26967-ee32-4210-a1e6-19e5305e9c5f" providerId="ADAL" clId="{1C242FFB-E188-4CE2-89E9-DF171875D7FD}" dt="2020-02-10T17:30:38.688" v="4446"/>
          <ac:spMkLst>
            <pc:docMk/>
            <pc:sldMk cId="1838327918" sldId="272"/>
            <ac:spMk id="2" creationId="{58DE30C2-E6BA-4DA5-8A12-B43A97CF0598}"/>
          </ac:spMkLst>
        </pc:spChg>
        <pc:spChg chg="del">
          <ac:chgData name="Johnson, Chad" userId="29e26967-ee32-4210-a1e6-19e5305e9c5f" providerId="ADAL" clId="{1C242FFB-E188-4CE2-89E9-DF171875D7FD}" dt="2020-02-10T17:30:38.688" v="4446"/>
          <ac:spMkLst>
            <pc:docMk/>
            <pc:sldMk cId="1838327918" sldId="272"/>
            <ac:spMk id="3" creationId="{455BC55A-17E5-48F1-9200-B657ED59BDF4}"/>
          </ac:spMkLst>
        </pc:spChg>
        <pc:picChg chg="add del mod">
          <ac:chgData name="Johnson, Chad" userId="29e26967-ee32-4210-a1e6-19e5305e9c5f" providerId="ADAL" clId="{1C242FFB-E188-4CE2-89E9-DF171875D7FD}" dt="2020-02-10T17:30:57.056" v="4450" actId="478"/>
          <ac:picMkLst>
            <pc:docMk/>
            <pc:sldMk cId="1838327918" sldId="272"/>
            <ac:picMk id="2050" creationId="{66717480-9366-4AB7-82CA-5D205D3DEFD1}"/>
          </ac:picMkLst>
        </pc:picChg>
        <pc:picChg chg="add mod">
          <ac:chgData name="Johnson, Chad" userId="29e26967-ee32-4210-a1e6-19e5305e9c5f" providerId="ADAL" clId="{1C242FFB-E188-4CE2-89E9-DF171875D7FD}" dt="2020-02-10T17:31:36.072" v="4455" actId="1076"/>
          <ac:picMkLst>
            <pc:docMk/>
            <pc:sldMk cId="1838327918" sldId="272"/>
            <ac:picMk id="2052" creationId="{9C66E307-5E27-49F1-AC7A-53ED6623C3A5}"/>
          </ac:picMkLst>
        </pc:picChg>
        <pc:picChg chg="add mod">
          <ac:chgData name="Johnson, Chad" userId="29e26967-ee32-4210-a1e6-19e5305e9c5f" providerId="ADAL" clId="{1C242FFB-E188-4CE2-89E9-DF171875D7FD}" dt="2020-02-10T17:32:17.681" v="4462" actId="1076"/>
          <ac:picMkLst>
            <pc:docMk/>
            <pc:sldMk cId="1838327918" sldId="272"/>
            <ac:picMk id="2054" creationId="{1AA3DA2D-2C51-4A93-9933-5499777EE197}"/>
          </ac:picMkLst>
        </pc:picChg>
        <pc:picChg chg="add mod">
          <ac:chgData name="Johnson, Chad" userId="29e26967-ee32-4210-a1e6-19e5305e9c5f" providerId="ADAL" clId="{1C242FFB-E188-4CE2-89E9-DF171875D7FD}" dt="2020-02-10T17:32:10.727" v="4461" actId="1076"/>
          <ac:picMkLst>
            <pc:docMk/>
            <pc:sldMk cId="1838327918" sldId="272"/>
            <ac:picMk id="2056" creationId="{BF43F663-8227-4761-BB66-85C0D9BA7DEE}"/>
          </ac:picMkLst>
        </pc:picChg>
        <pc:picChg chg="add mod">
          <ac:chgData name="Johnson, Chad" userId="29e26967-ee32-4210-a1e6-19e5305e9c5f" providerId="ADAL" clId="{1C242FFB-E188-4CE2-89E9-DF171875D7FD}" dt="2020-02-10T17:32:17.681" v="4462" actId="1076"/>
          <ac:picMkLst>
            <pc:docMk/>
            <pc:sldMk cId="1838327918" sldId="272"/>
            <ac:picMk id="2058" creationId="{5816D9C5-101D-405C-BDBF-F0E8CA84347D}"/>
          </ac:picMkLst>
        </pc:picChg>
        <pc:picChg chg="add del mod">
          <ac:chgData name="Johnson, Chad" userId="29e26967-ee32-4210-a1e6-19e5305e9c5f" providerId="ADAL" clId="{1C242FFB-E188-4CE2-89E9-DF171875D7FD}" dt="2020-02-10T17:32:48.343" v="4466" actId="478"/>
          <ac:picMkLst>
            <pc:docMk/>
            <pc:sldMk cId="1838327918" sldId="272"/>
            <ac:picMk id="2060" creationId="{40920A3E-4929-49FC-BDE5-66328973B1F6}"/>
          </ac:picMkLst>
        </pc:picChg>
      </pc:sldChg>
      <pc:sldChg chg="modSp add mod">
        <pc:chgData name="Johnson, Chad" userId="29e26967-ee32-4210-a1e6-19e5305e9c5f" providerId="ADAL" clId="{1C242FFB-E188-4CE2-89E9-DF171875D7FD}" dt="2020-02-10T17:40:16.815" v="5203" actId="20577"/>
        <pc:sldMkLst>
          <pc:docMk/>
          <pc:sldMk cId="1409555481" sldId="273"/>
        </pc:sldMkLst>
        <pc:spChg chg="mod">
          <ac:chgData name="Johnson, Chad" userId="29e26967-ee32-4210-a1e6-19e5305e9c5f" providerId="ADAL" clId="{1C242FFB-E188-4CE2-89E9-DF171875D7FD}" dt="2020-02-10T17:35:35.056" v="4500" actId="20577"/>
          <ac:spMkLst>
            <pc:docMk/>
            <pc:sldMk cId="1409555481" sldId="273"/>
            <ac:spMk id="2" creationId="{569ECC90-1C5B-40C9-B2A8-3588C05FBD0C}"/>
          </ac:spMkLst>
        </pc:spChg>
        <pc:spChg chg="mod">
          <ac:chgData name="Johnson, Chad" userId="29e26967-ee32-4210-a1e6-19e5305e9c5f" providerId="ADAL" clId="{1C242FFB-E188-4CE2-89E9-DF171875D7FD}" dt="2020-02-10T17:40:16.815" v="5203" actId="20577"/>
          <ac:spMkLst>
            <pc:docMk/>
            <pc:sldMk cId="1409555481" sldId="273"/>
            <ac:spMk id="3" creationId="{2F7075E1-459A-45BF-BF6A-8407B3C06F6F}"/>
          </ac:spMkLst>
        </pc:spChg>
      </pc:sldChg>
      <pc:sldChg chg="modSp add del mod">
        <pc:chgData name="Johnson, Chad" userId="29e26967-ee32-4210-a1e6-19e5305e9c5f" providerId="ADAL" clId="{1C242FFB-E188-4CE2-89E9-DF171875D7FD}" dt="2020-02-10T17:52:35.044" v="5429" actId="2696"/>
        <pc:sldMkLst>
          <pc:docMk/>
          <pc:sldMk cId="775086879" sldId="274"/>
        </pc:sldMkLst>
        <pc:spChg chg="mod">
          <ac:chgData name="Johnson, Chad" userId="29e26967-ee32-4210-a1e6-19e5305e9c5f" providerId="ADAL" clId="{1C242FFB-E188-4CE2-89E9-DF171875D7FD}" dt="2020-02-10T17:40:33.871" v="5219" actId="20577"/>
          <ac:spMkLst>
            <pc:docMk/>
            <pc:sldMk cId="775086879" sldId="274"/>
            <ac:spMk id="2" creationId="{FFF95B01-E010-45BB-A966-87B5EF7975F8}"/>
          </ac:spMkLst>
        </pc:spChg>
        <pc:spChg chg="mod">
          <ac:chgData name="Johnson, Chad" userId="29e26967-ee32-4210-a1e6-19e5305e9c5f" providerId="ADAL" clId="{1C242FFB-E188-4CE2-89E9-DF171875D7FD}" dt="2020-02-10T17:42:15.863" v="5428" actId="20577"/>
          <ac:spMkLst>
            <pc:docMk/>
            <pc:sldMk cId="775086879" sldId="274"/>
            <ac:spMk id="3" creationId="{B135A35A-43BB-4C24-AA4F-488A45C41B75}"/>
          </ac:spMkLst>
        </pc:spChg>
      </pc:sldChg>
      <pc:sldChg chg="addSp delSp modSp add mod setBg">
        <pc:chgData name="Johnson, Chad" userId="29e26967-ee32-4210-a1e6-19e5305e9c5f" providerId="ADAL" clId="{1C242FFB-E188-4CE2-89E9-DF171875D7FD}" dt="2020-02-10T18:11:34.309" v="5460" actId="1076"/>
        <pc:sldMkLst>
          <pc:docMk/>
          <pc:sldMk cId="1398859455" sldId="274"/>
        </pc:sldMkLst>
        <pc:spChg chg="mod">
          <ac:chgData name="Johnson, Chad" userId="29e26967-ee32-4210-a1e6-19e5305e9c5f" providerId="ADAL" clId="{1C242FFB-E188-4CE2-89E9-DF171875D7FD}" dt="2020-02-10T18:11:27.764" v="5459" actId="14100"/>
          <ac:spMkLst>
            <pc:docMk/>
            <pc:sldMk cId="1398859455" sldId="274"/>
            <ac:spMk id="2" creationId="{1435FEEA-188C-4A56-9C25-436E0BF80B8B}"/>
          </ac:spMkLst>
        </pc:spChg>
        <pc:spChg chg="del">
          <ac:chgData name="Johnson, Chad" userId="29e26967-ee32-4210-a1e6-19e5305e9c5f" providerId="ADAL" clId="{1C242FFB-E188-4CE2-89E9-DF171875D7FD}" dt="2020-02-10T18:09:20.509" v="5444"/>
          <ac:spMkLst>
            <pc:docMk/>
            <pc:sldMk cId="1398859455" sldId="274"/>
            <ac:spMk id="3" creationId="{C4476082-1475-416E-BD22-C1CBBD89D8E7}"/>
          </ac:spMkLst>
        </pc:spChg>
        <pc:spChg chg="add del mod">
          <ac:chgData name="Johnson, Chad" userId="29e26967-ee32-4210-a1e6-19e5305e9c5f" providerId="ADAL" clId="{1C242FFB-E188-4CE2-89E9-DF171875D7FD}" dt="2020-02-10T18:09:33.866" v="5446"/>
          <ac:spMkLst>
            <pc:docMk/>
            <pc:sldMk cId="1398859455" sldId="274"/>
            <ac:spMk id="4" creationId="{66630336-D1AD-4DE9-BF12-1F2094EEB306}"/>
          </ac:spMkLst>
        </pc:spChg>
        <pc:picChg chg="add del">
          <ac:chgData name="Johnson, Chad" userId="29e26967-ee32-4210-a1e6-19e5305e9c5f" providerId="ADAL" clId="{1C242FFB-E188-4CE2-89E9-DF171875D7FD}" dt="2020-02-10T18:09:32.687" v="5445" actId="478"/>
          <ac:picMkLst>
            <pc:docMk/>
            <pc:sldMk cId="1398859455" sldId="274"/>
            <ac:picMk id="3074" creationId="{32613BA3-6CE4-4F15-95FC-6F63D36702D4}"/>
          </ac:picMkLst>
        </pc:picChg>
        <pc:picChg chg="add mod">
          <ac:chgData name="Johnson, Chad" userId="29e26967-ee32-4210-a1e6-19e5305e9c5f" providerId="ADAL" clId="{1C242FFB-E188-4CE2-89E9-DF171875D7FD}" dt="2020-02-10T18:11:34.309" v="5460" actId="1076"/>
          <ac:picMkLst>
            <pc:docMk/>
            <pc:sldMk cId="1398859455" sldId="274"/>
            <ac:picMk id="3076" creationId="{0D052817-725E-4C76-8460-11F6CFF39B6D}"/>
          </ac:picMkLst>
        </pc:picChg>
      </pc:sldChg>
      <pc:sldChg chg="modSp add mod">
        <pc:chgData name="Johnson, Chad" userId="29e26967-ee32-4210-a1e6-19e5305e9c5f" providerId="ADAL" clId="{1C242FFB-E188-4CE2-89E9-DF171875D7FD}" dt="2020-02-10T18:18:05.413" v="5723" actId="20577"/>
        <pc:sldMkLst>
          <pc:docMk/>
          <pc:sldMk cId="912439679" sldId="275"/>
        </pc:sldMkLst>
        <pc:spChg chg="mod">
          <ac:chgData name="Johnson, Chad" userId="29e26967-ee32-4210-a1e6-19e5305e9c5f" providerId="ADAL" clId="{1C242FFB-E188-4CE2-89E9-DF171875D7FD}" dt="2020-02-10T18:18:05.413" v="5723" actId="20577"/>
          <ac:spMkLst>
            <pc:docMk/>
            <pc:sldMk cId="912439679" sldId="275"/>
            <ac:spMk id="2" creationId="{BFFC3C01-5DD7-406D-AC87-6DB6F1D5DCE8}"/>
          </ac:spMkLst>
        </pc:spChg>
        <pc:spChg chg="mod">
          <ac:chgData name="Johnson, Chad" userId="29e26967-ee32-4210-a1e6-19e5305e9c5f" providerId="ADAL" clId="{1C242FFB-E188-4CE2-89E9-DF171875D7FD}" dt="2020-02-10T18:16:03.513" v="5692" actId="27636"/>
          <ac:spMkLst>
            <pc:docMk/>
            <pc:sldMk cId="912439679" sldId="275"/>
            <ac:spMk id="3" creationId="{41E81DEC-3618-4523-A379-F436434E805B}"/>
          </ac:spMkLst>
        </pc:spChg>
      </pc:sldChg>
      <pc:sldChg chg="modSp add mod">
        <pc:chgData name="Johnson, Chad" userId="29e26967-ee32-4210-a1e6-19e5305e9c5f" providerId="ADAL" clId="{1C242FFB-E188-4CE2-89E9-DF171875D7FD}" dt="2020-02-10T18:21:43.110" v="5785" actId="6549"/>
        <pc:sldMkLst>
          <pc:docMk/>
          <pc:sldMk cId="3498979847" sldId="276"/>
        </pc:sldMkLst>
        <pc:spChg chg="mod">
          <ac:chgData name="Johnson, Chad" userId="29e26967-ee32-4210-a1e6-19e5305e9c5f" providerId="ADAL" clId="{1C242FFB-E188-4CE2-89E9-DF171875D7FD}" dt="2020-02-10T18:21:03.069" v="5777" actId="20577"/>
          <ac:spMkLst>
            <pc:docMk/>
            <pc:sldMk cId="3498979847" sldId="276"/>
            <ac:spMk id="2" creationId="{E74EF51E-93CA-41CF-9035-846A994664B8}"/>
          </ac:spMkLst>
        </pc:spChg>
        <pc:spChg chg="mod">
          <ac:chgData name="Johnson, Chad" userId="29e26967-ee32-4210-a1e6-19e5305e9c5f" providerId="ADAL" clId="{1C242FFB-E188-4CE2-89E9-DF171875D7FD}" dt="2020-02-10T18:21:43.110" v="5785" actId="6549"/>
          <ac:spMkLst>
            <pc:docMk/>
            <pc:sldMk cId="3498979847" sldId="276"/>
            <ac:spMk id="3" creationId="{85FC0FD4-7979-4F47-9FF1-393DB273F6C5}"/>
          </ac:spMkLst>
        </pc:spChg>
      </pc:sldChg>
      <pc:sldChg chg="modSp add mod">
        <pc:chgData name="Johnson, Chad" userId="29e26967-ee32-4210-a1e6-19e5305e9c5f" providerId="ADAL" clId="{1C242FFB-E188-4CE2-89E9-DF171875D7FD}" dt="2020-02-10T18:32:55.469" v="5828" actId="20577"/>
        <pc:sldMkLst>
          <pc:docMk/>
          <pc:sldMk cId="2716475394" sldId="277"/>
        </pc:sldMkLst>
        <pc:spChg chg="mod">
          <ac:chgData name="Johnson, Chad" userId="29e26967-ee32-4210-a1e6-19e5305e9c5f" providerId="ADAL" clId="{1C242FFB-E188-4CE2-89E9-DF171875D7FD}" dt="2020-02-10T18:31:30.077" v="5811" actId="20577"/>
          <ac:spMkLst>
            <pc:docMk/>
            <pc:sldMk cId="2716475394" sldId="277"/>
            <ac:spMk id="2" creationId="{7F06817D-EAD1-473E-A83B-C0C7423994D1}"/>
          </ac:spMkLst>
        </pc:spChg>
        <pc:spChg chg="mod">
          <ac:chgData name="Johnson, Chad" userId="29e26967-ee32-4210-a1e6-19e5305e9c5f" providerId="ADAL" clId="{1C242FFB-E188-4CE2-89E9-DF171875D7FD}" dt="2020-02-10T18:32:55.469" v="5828" actId="20577"/>
          <ac:spMkLst>
            <pc:docMk/>
            <pc:sldMk cId="2716475394" sldId="277"/>
            <ac:spMk id="3" creationId="{C7935E46-4872-4E2E-A02C-AF75EE3B85E2}"/>
          </ac:spMkLst>
        </pc:spChg>
      </pc:sldChg>
      <pc:sldChg chg="modSp add mod">
        <pc:chgData name="Johnson, Chad" userId="29e26967-ee32-4210-a1e6-19e5305e9c5f" providerId="ADAL" clId="{1C242FFB-E188-4CE2-89E9-DF171875D7FD}" dt="2020-02-10T18:34:32.174" v="5900" actId="6549"/>
        <pc:sldMkLst>
          <pc:docMk/>
          <pc:sldMk cId="4262472330" sldId="278"/>
        </pc:sldMkLst>
        <pc:spChg chg="mod">
          <ac:chgData name="Johnson, Chad" userId="29e26967-ee32-4210-a1e6-19e5305e9c5f" providerId="ADAL" clId="{1C242FFB-E188-4CE2-89E9-DF171875D7FD}" dt="2020-02-10T18:34:32.174" v="5900" actId="6549"/>
          <ac:spMkLst>
            <pc:docMk/>
            <pc:sldMk cId="4262472330" sldId="278"/>
            <ac:spMk id="3" creationId="{C7935E46-4872-4E2E-A02C-AF75EE3B85E2}"/>
          </ac:spMkLst>
        </pc:spChg>
      </pc:sldChg>
      <pc:sldChg chg="del">
        <pc:chgData name="Johnson, Chad" userId="29e26967-ee32-4210-a1e6-19e5305e9c5f" providerId="ADAL" clId="{1C242FFB-E188-4CE2-89E9-DF171875D7FD}" dt="2020-02-10T14:36:00.300" v="41" actId="47"/>
        <pc:sldMkLst>
          <pc:docMk/>
          <pc:sldMk cId="1380871736" sldId="292"/>
        </pc:sldMkLst>
      </pc:sldChg>
      <pc:sldChg chg="del">
        <pc:chgData name="Johnson, Chad" userId="29e26967-ee32-4210-a1e6-19e5305e9c5f" providerId="ADAL" clId="{1C242FFB-E188-4CE2-89E9-DF171875D7FD}" dt="2020-02-10T14:36:00.300" v="41" actId="47"/>
        <pc:sldMkLst>
          <pc:docMk/>
          <pc:sldMk cId="2839199843" sldId="299"/>
        </pc:sldMkLst>
      </pc:sldChg>
      <pc:sldChg chg="del">
        <pc:chgData name="Johnson, Chad" userId="29e26967-ee32-4210-a1e6-19e5305e9c5f" providerId="ADAL" clId="{1C242FFB-E188-4CE2-89E9-DF171875D7FD}" dt="2020-02-10T14:36:00.300" v="41" actId="47"/>
        <pc:sldMkLst>
          <pc:docMk/>
          <pc:sldMk cId="1392138276" sldId="300"/>
        </pc:sldMkLst>
      </pc:sldChg>
      <pc:sldChg chg="del">
        <pc:chgData name="Johnson, Chad" userId="29e26967-ee32-4210-a1e6-19e5305e9c5f" providerId="ADAL" clId="{1C242FFB-E188-4CE2-89E9-DF171875D7FD}" dt="2020-02-10T14:36:00.300" v="41" actId="47"/>
        <pc:sldMkLst>
          <pc:docMk/>
          <pc:sldMk cId="1863785125" sldId="301"/>
        </pc:sldMkLst>
      </pc:sldChg>
      <pc:sldChg chg="del">
        <pc:chgData name="Johnson, Chad" userId="29e26967-ee32-4210-a1e6-19e5305e9c5f" providerId="ADAL" clId="{1C242FFB-E188-4CE2-89E9-DF171875D7FD}" dt="2020-02-10T14:36:00.300" v="41" actId="47"/>
        <pc:sldMkLst>
          <pc:docMk/>
          <pc:sldMk cId="448561007" sldId="302"/>
        </pc:sldMkLst>
      </pc:sldChg>
      <pc:sldChg chg="del">
        <pc:chgData name="Johnson, Chad" userId="29e26967-ee32-4210-a1e6-19e5305e9c5f" providerId="ADAL" clId="{1C242FFB-E188-4CE2-89E9-DF171875D7FD}" dt="2020-02-10T14:36:00.300" v="41" actId="47"/>
        <pc:sldMkLst>
          <pc:docMk/>
          <pc:sldMk cId="723949380" sldId="303"/>
        </pc:sldMkLst>
      </pc:sldChg>
      <pc:sldChg chg="del">
        <pc:chgData name="Johnson, Chad" userId="29e26967-ee32-4210-a1e6-19e5305e9c5f" providerId="ADAL" clId="{1C242FFB-E188-4CE2-89E9-DF171875D7FD}" dt="2020-02-10T14:36:00.300" v="41" actId="47"/>
        <pc:sldMkLst>
          <pc:docMk/>
          <pc:sldMk cId="44395964" sldId="338"/>
        </pc:sldMkLst>
      </pc:sldChg>
      <pc:sldChg chg="del">
        <pc:chgData name="Johnson, Chad" userId="29e26967-ee32-4210-a1e6-19e5305e9c5f" providerId="ADAL" clId="{1C242FFB-E188-4CE2-89E9-DF171875D7FD}" dt="2020-02-10T14:36:00.300" v="41" actId="47"/>
        <pc:sldMkLst>
          <pc:docMk/>
          <pc:sldMk cId="2070578623" sldId="339"/>
        </pc:sldMkLst>
      </pc:sldChg>
      <pc:sldChg chg="del">
        <pc:chgData name="Johnson, Chad" userId="29e26967-ee32-4210-a1e6-19e5305e9c5f" providerId="ADAL" clId="{1C242FFB-E188-4CE2-89E9-DF171875D7FD}" dt="2020-02-10T14:36:00.300" v="41" actId="47"/>
        <pc:sldMkLst>
          <pc:docMk/>
          <pc:sldMk cId="14393133" sldId="340"/>
        </pc:sldMkLst>
      </pc:sldChg>
      <pc:sldChg chg="del">
        <pc:chgData name="Johnson, Chad" userId="29e26967-ee32-4210-a1e6-19e5305e9c5f" providerId="ADAL" clId="{1C242FFB-E188-4CE2-89E9-DF171875D7FD}" dt="2020-02-10T14:36:00.300" v="41" actId="47"/>
        <pc:sldMkLst>
          <pc:docMk/>
          <pc:sldMk cId="1493605767" sldId="341"/>
        </pc:sldMkLst>
      </pc:sldChg>
      <pc:sldChg chg="del">
        <pc:chgData name="Johnson, Chad" userId="29e26967-ee32-4210-a1e6-19e5305e9c5f" providerId="ADAL" clId="{1C242FFB-E188-4CE2-89E9-DF171875D7FD}" dt="2020-02-10T14:36:00.300" v="41" actId="47"/>
        <pc:sldMkLst>
          <pc:docMk/>
          <pc:sldMk cId="314727050" sldId="342"/>
        </pc:sldMkLst>
      </pc:sldChg>
      <pc:sldChg chg="del">
        <pc:chgData name="Johnson, Chad" userId="29e26967-ee32-4210-a1e6-19e5305e9c5f" providerId="ADAL" clId="{1C242FFB-E188-4CE2-89E9-DF171875D7FD}" dt="2020-02-10T14:36:00.300" v="41" actId="47"/>
        <pc:sldMkLst>
          <pc:docMk/>
          <pc:sldMk cId="3602925391" sldId="343"/>
        </pc:sldMkLst>
      </pc:sldChg>
      <pc:sldChg chg="del">
        <pc:chgData name="Johnson, Chad" userId="29e26967-ee32-4210-a1e6-19e5305e9c5f" providerId="ADAL" clId="{1C242FFB-E188-4CE2-89E9-DF171875D7FD}" dt="2020-02-10T14:36:00.300" v="41" actId="47"/>
        <pc:sldMkLst>
          <pc:docMk/>
          <pc:sldMk cId="2190778995" sldId="344"/>
        </pc:sldMkLst>
      </pc:sldChg>
      <pc:sldChg chg="del">
        <pc:chgData name="Johnson, Chad" userId="29e26967-ee32-4210-a1e6-19e5305e9c5f" providerId="ADAL" clId="{1C242FFB-E188-4CE2-89E9-DF171875D7FD}" dt="2020-02-10T14:36:00.300" v="41" actId="47"/>
        <pc:sldMkLst>
          <pc:docMk/>
          <pc:sldMk cId="1582733341" sldId="345"/>
        </pc:sldMkLst>
      </pc:sldChg>
      <pc:sldChg chg="del">
        <pc:chgData name="Johnson, Chad" userId="29e26967-ee32-4210-a1e6-19e5305e9c5f" providerId="ADAL" clId="{1C242FFB-E188-4CE2-89E9-DF171875D7FD}" dt="2020-02-10T14:36:00.300" v="41" actId="47"/>
        <pc:sldMkLst>
          <pc:docMk/>
          <pc:sldMk cId="1964980057" sldId="346"/>
        </pc:sldMkLst>
      </pc:sldChg>
      <pc:sldChg chg="del">
        <pc:chgData name="Johnson, Chad" userId="29e26967-ee32-4210-a1e6-19e5305e9c5f" providerId="ADAL" clId="{1C242FFB-E188-4CE2-89E9-DF171875D7FD}" dt="2020-02-10T14:36:00.300" v="41" actId="47"/>
        <pc:sldMkLst>
          <pc:docMk/>
          <pc:sldMk cId="1774347452" sldId="347"/>
        </pc:sldMkLst>
      </pc:sldChg>
      <pc:sldChg chg="del">
        <pc:chgData name="Johnson, Chad" userId="29e26967-ee32-4210-a1e6-19e5305e9c5f" providerId="ADAL" clId="{1C242FFB-E188-4CE2-89E9-DF171875D7FD}" dt="2020-02-10T14:36:00.300" v="41" actId="47"/>
        <pc:sldMkLst>
          <pc:docMk/>
          <pc:sldMk cId="3082065248" sldId="348"/>
        </pc:sldMkLst>
      </pc:sldChg>
      <pc:sldChg chg="del">
        <pc:chgData name="Johnson, Chad" userId="29e26967-ee32-4210-a1e6-19e5305e9c5f" providerId="ADAL" clId="{1C242FFB-E188-4CE2-89E9-DF171875D7FD}" dt="2020-02-10T14:36:00.300" v="41" actId="47"/>
        <pc:sldMkLst>
          <pc:docMk/>
          <pc:sldMk cId="962640099" sldId="349"/>
        </pc:sldMkLst>
      </pc:sldChg>
      <pc:sldChg chg="del">
        <pc:chgData name="Johnson, Chad" userId="29e26967-ee32-4210-a1e6-19e5305e9c5f" providerId="ADAL" clId="{1C242FFB-E188-4CE2-89E9-DF171875D7FD}" dt="2020-02-10T14:36:00.300" v="41" actId="47"/>
        <pc:sldMkLst>
          <pc:docMk/>
          <pc:sldMk cId="1313289750" sldId="350"/>
        </pc:sldMkLst>
      </pc:sldChg>
      <pc:sldChg chg="del">
        <pc:chgData name="Johnson, Chad" userId="29e26967-ee32-4210-a1e6-19e5305e9c5f" providerId="ADAL" clId="{1C242FFB-E188-4CE2-89E9-DF171875D7FD}" dt="2020-02-10T14:36:00.300" v="41" actId="47"/>
        <pc:sldMkLst>
          <pc:docMk/>
          <pc:sldMk cId="1874273238" sldId="351"/>
        </pc:sldMkLst>
      </pc:sldChg>
      <pc:sldChg chg="del">
        <pc:chgData name="Johnson, Chad" userId="29e26967-ee32-4210-a1e6-19e5305e9c5f" providerId="ADAL" clId="{1C242FFB-E188-4CE2-89E9-DF171875D7FD}" dt="2020-02-10T14:36:00.300" v="41" actId="47"/>
        <pc:sldMkLst>
          <pc:docMk/>
          <pc:sldMk cId="3229648191" sldId="352"/>
        </pc:sldMkLst>
      </pc:sldChg>
      <pc:sldChg chg="del">
        <pc:chgData name="Johnson, Chad" userId="29e26967-ee32-4210-a1e6-19e5305e9c5f" providerId="ADAL" clId="{1C242FFB-E188-4CE2-89E9-DF171875D7FD}" dt="2020-02-10T14:36:00.300" v="41" actId="47"/>
        <pc:sldMkLst>
          <pc:docMk/>
          <pc:sldMk cId="1624475554" sldId="353"/>
        </pc:sldMkLst>
      </pc:sldChg>
      <pc:sldChg chg="del">
        <pc:chgData name="Johnson, Chad" userId="29e26967-ee32-4210-a1e6-19e5305e9c5f" providerId="ADAL" clId="{1C242FFB-E188-4CE2-89E9-DF171875D7FD}" dt="2020-02-10T14:36:00.300" v="41" actId="47"/>
        <pc:sldMkLst>
          <pc:docMk/>
          <pc:sldMk cId="1657625968" sldId="354"/>
        </pc:sldMkLst>
      </pc:sldChg>
      <pc:sldChg chg="del">
        <pc:chgData name="Johnson, Chad" userId="29e26967-ee32-4210-a1e6-19e5305e9c5f" providerId="ADAL" clId="{1C242FFB-E188-4CE2-89E9-DF171875D7FD}" dt="2020-02-10T14:36:00.300" v="41" actId="47"/>
        <pc:sldMkLst>
          <pc:docMk/>
          <pc:sldMk cId="2549575650" sldId="355"/>
        </pc:sldMkLst>
      </pc:sldChg>
      <pc:sldChg chg="del">
        <pc:chgData name="Johnson, Chad" userId="29e26967-ee32-4210-a1e6-19e5305e9c5f" providerId="ADAL" clId="{1C242FFB-E188-4CE2-89E9-DF171875D7FD}" dt="2020-02-10T14:36:00.300" v="41" actId="47"/>
        <pc:sldMkLst>
          <pc:docMk/>
          <pc:sldMk cId="2832475848" sldId="356"/>
        </pc:sldMkLst>
      </pc:sldChg>
      <pc:sldChg chg="del">
        <pc:chgData name="Johnson, Chad" userId="29e26967-ee32-4210-a1e6-19e5305e9c5f" providerId="ADAL" clId="{1C242FFB-E188-4CE2-89E9-DF171875D7FD}" dt="2020-02-10T14:36:00.300" v="41" actId="47"/>
        <pc:sldMkLst>
          <pc:docMk/>
          <pc:sldMk cId="1360595555" sldId="357"/>
        </pc:sldMkLst>
      </pc:sldChg>
      <pc:sldChg chg="del">
        <pc:chgData name="Johnson, Chad" userId="29e26967-ee32-4210-a1e6-19e5305e9c5f" providerId="ADAL" clId="{1C242FFB-E188-4CE2-89E9-DF171875D7FD}" dt="2020-02-10T14:36:00.300" v="41" actId="47"/>
        <pc:sldMkLst>
          <pc:docMk/>
          <pc:sldMk cId="1767499191" sldId="358"/>
        </pc:sldMkLst>
      </pc:sldChg>
      <pc:sldChg chg="del">
        <pc:chgData name="Johnson, Chad" userId="29e26967-ee32-4210-a1e6-19e5305e9c5f" providerId="ADAL" clId="{1C242FFB-E188-4CE2-89E9-DF171875D7FD}" dt="2020-02-10T14:36:00.300" v="41" actId="47"/>
        <pc:sldMkLst>
          <pc:docMk/>
          <pc:sldMk cId="1802657357" sldId="359"/>
        </pc:sldMkLst>
      </pc:sldChg>
      <pc:sldChg chg="del">
        <pc:chgData name="Johnson, Chad" userId="29e26967-ee32-4210-a1e6-19e5305e9c5f" providerId="ADAL" clId="{1C242FFB-E188-4CE2-89E9-DF171875D7FD}" dt="2020-02-10T14:36:00.300" v="41" actId="47"/>
        <pc:sldMkLst>
          <pc:docMk/>
          <pc:sldMk cId="3662174618" sldId="360"/>
        </pc:sldMkLst>
      </pc:sldChg>
      <pc:sldChg chg="del">
        <pc:chgData name="Johnson, Chad" userId="29e26967-ee32-4210-a1e6-19e5305e9c5f" providerId="ADAL" clId="{1C242FFB-E188-4CE2-89E9-DF171875D7FD}" dt="2020-02-10T14:36:00.300" v="41" actId="47"/>
        <pc:sldMkLst>
          <pc:docMk/>
          <pc:sldMk cId="3616269394" sldId="361"/>
        </pc:sldMkLst>
      </pc:sldChg>
      <pc:sldChg chg="del">
        <pc:chgData name="Johnson, Chad" userId="29e26967-ee32-4210-a1e6-19e5305e9c5f" providerId="ADAL" clId="{1C242FFB-E188-4CE2-89E9-DF171875D7FD}" dt="2020-02-10T14:36:00.300" v="41" actId="47"/>
        <pc:sldMkLst>
          <pc:docMk/>
          <pc:sldMk cId="2737171540" sldId="362"/>
        </pc:sldMkLst>
      </pc:sldChg>
      <pc:sldChg chg="del">
        <pc:chgData name="Johnson, Chad" userId="29e26967-ee32-4210-a1e6-19e5305e9c5f" providerId="ADAL" clId="{1C242FFB-E188-4CE2-89E9-DF171875D7FD}" dt="2020-02-10T14:36:00.300" v="41" actId="47"/>
        <pc:sldMkLst>
          <pc:docMk/>
          <pc:sldMk cId="3677927523" sldId="363"/>
        </pc:sldMkLst>
      </pc:sldChg>
      <pc:sldChg chg="del">
        <pc:chgData name="Johnson, Chad" userId="29e26967-ee32-4210-a1e6-19e5305e9c5f" providerId="ADAL" clId="{1C242FFB-E188-4CE2-89E9-DF171875D7FD}" dt="2020-02-10T14:36:00.300" v="41" actId="47"/>
        <pc:sldMkLst>
          <pc:docMk/>
          <pc:sldMk cId="704015081" sldId="364"/>
        </pc:sldMkLst>
      </pc:sldChg>
      <pc:sldChg chg="del">
        <pc:chgData name="Johnson, Chad" userId="29e26967-ee32-4210-a1e6-19e5305e9c5f" providerId="ADAL" clId="{1C242FFB-E188-4CE2-89E9-DF171875D7FD}" dt="2020-02-10T14:36:00.300" v="41" actId="47"/>
        <pc:sldMkLst>
          <pc:docMk/>
          <pc:sldMk cId="964240616" sldId="365"/>
        </pc:sldMkLst>
      </pc:sldChg>
      <pc:sldChg chg="del">
        <pc:chgData name="Johnson, Chad" userId="29e26967-ee32-4210-a1e6-19e5305e9c5f" providerId="ADAL" clId="{1C242FFB-E188-4CE2-89E9-DF171875D7FD}" dt="2020-02-10T14:36:00.300" v="41" actId="47"/>
        <pc:sldMkLst>
          <pc:docMk/>
          <pc:sldMk cId="1232884749" sldId="366"/>
        </pc:sldMkLst>
      </pc:sldChg>
      <pc:sldChg chg="del">
        <pc:chgData name="Johnson, Chad" userId="29e26967-ee32-4210-a1e6-19e5305e9c5f" providerId="ADAL" clId="{1C242FFB-E188-4CE2-89E9-DF171875D7FD}" dt="2020-02-10T14:36:00.300" v="41" actId="47"/>
        <pc:sldMkLst>
          <pc:docMk/>
          <pc:sldMk cId="2569421003" sldId="367"/>
        </pc:sldMkLst>
      </pc:sldChg>
      <pc:sldChg chg="del">
        <pc:chgData name="Johnson, Chad" userId="29e26967-ee32-4210-a1e6-19e5305e9c5f" providerId="ADAL" clId="{1C242FFB-E188-4CE2-89E9-DF171875D7FD}" dt="2020-02-10T14:36:00.300" v="41" actId="47"/>
        <pc:sldMkLst>
          <pc:docMk/>
          <pc:sldMk cId="846410323" sldId="368"/>
        </pc:sldMkLst>
      </pc:sldChg>
      <pc:sldChg chg="del">
        <pc:chgData name="Johnson, Chad" userId="29e26967-ee32-4210-a1e6-19e5305e9c5f" providerId="ADAL" clId="{1C242FFB-E188-4CE2-89E9-DF171875D7FD}" dt="2020-02-10T14:36:00.300" v="41" actId="47"/>
        <pc:sldMkLst>
          <pc:docMk/>
          <pc:sldMk cId="1028813903" sldId="369"/>
        </pc:sldMkLst>
      </pc:sldChg>
    </pc:docChg>
  </pc:docChgLst>
  <pc:docChgLst>
    <pc:chgData name="Johnson, Chad" userId="29e26967-ee32-4210-a1e6-19e5305e9c5f" providerId="ADAL" clId="{72A25E36-FEA2-4DC1-AA03-FBD71FDE550A}"/>
    <pc:docChg chg="undo redo custSel addSld delSld modSld sldOrd modSection">
      <pc:chgData name="Johnson, Chad" userId="29e26967-ee32-4210-a1e6-19e5305e9c5f" providerId="ADAL" clId="{72A25E36-FEA2-4DC1-AA03-FBD71FDE550A}" dt="2020-03-02T20:55:43.196" v="3026" actId="2696"/>
      <pc:docMkLst>
        <pc:docMk/>
      </pc:docMkLst>
      <pc:sldChg chg="modSp mod">
        <pc:chgData name="Johnson, Chad" userId="29e26967-ee32-4210-a1e6-19e5305e9c5f" providerId="ADAL" clId="{72A25E36-FEA2-4DC1-AA03-FBD71FDE550A}" dt="2020-03-02T17:29:10.817" v="0" actId="255"/>
        <pc:sldMkLst>
          <pc:docMk/>
          <pc:sldMk cId="2897615834" sldId="390"/>
        </pc:sldMkLst>
        <pc:spChg chg="mod">
          <ac:chgData name="Johnson, Chad" userId="29e26967-ee32-4210-a1e6-19e5305e9c5f" providerId="ADAL" clId="{72A25E36-FEA2-4DC1-AA03-FBD71FDE550A}" dt="2020-03-02T17:29:10.817" v="0" actId="255"/>
          <ac:spMkLst>
            <pc:docMk/>
            <pc:sldMk cId="2897615834" sldId="390"/>
            <ac:spMk id="3" creationId="{00000000-0000-0000-0000-000000000000}"/>
          </ac:spMkLst>
        </pc:spChg>
      </pc:sldChg>
      <pc:sldChg chg="modSp del mod">
        <pc:chgData name="Johnson, Chad" userId="29e26967-ee32-4210-a1e6-19e5305e9c5f" providerId="ADAL" clId="{72A25E36-FEA2-4DC1-AA03-FBD71FDE550A}" dt="2020-03-02T17:53:02.793" v="21" actId="2696"/>
        <pc:sldMkLst>
          <pc:docMk/>
          <pc:sldMk cId="3364450176" sldId="391"/>
        </pc:sldMkLst>
        <pc:spChg chg="mod">
          <ac:chgData name="Johnson, Chad" userId="29e26967-ee32-4210-a1e6-19e5305e9c5f" providerId="ADAL" clId="{72A25E36-FEA2-4DC1-AA03-FBD71FDE550A}" dt="2020-03-02T17:29:43.140" v="7" actId="20577"/>
          <ac:spMkLst>
            <pc:docMk/>
            <pc:sldMk cId="3364450176" sldId="391"/>
            <ac:spMk id="3" creationId="{00000000-0000-0000-0000-000000000000}"/>
          </ac:spMkLst>
        </pc:spChg>
      </pc:sldChg>
      <pc:sldChg chg="modSp mod">
        <pc:chgData name="Johnson, Chad" userId="29e26967-ee32-4210-a1e6-19e5305e9c5f" providerId="ADAL" clId="{72A25E36-FEA2-4DC1-AA03-FBD71FDE550A}" dt="2020-03-02T18:49:38.469" v="792" actId="14100"/>
        <pc:sldMkLst>
          <pc:docMk/>
          <pc:sldMk cId="1744290477" sldId="392"/>
        </pc:sldMkLst>
        <pc:spChg chg="mod">
          <ac:chgData name="Johnson, Chad" userId="29e26967-ee32-4210-a1e6-19e5305e9c5f" providerId="ADAL" clId="{72A25E36-FEA2-4DC1-AA03-FBD71FDE550A}" dt="2020-03-02T18:49:03.251" v="790" actId="1076"/>
          <ac:spMkLst>
            <pc:docMk/>
            <pc:sldMk cId="1744290477" sldId="392"/>
            <ac:spMk id="4"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5"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6"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7" creationId="{00000000-0000-0000-0000-000000000000}"/>
          </ac:spMkLst>
        </pc:spChg>
        <pc:spChg chg="mod">
          <ac:chgData name="Johnson, Chad" userId="29e26967-ee32-4210-a1e6-19e5305e9c5f" providerId="ADAL" clId="{72A25E36-FEA2-4DC1-AA03-FBD71FDE550A}" dt="2020-03-02T18:49:38.469" v="792" actId="14100"/>
          <ac:spMkLst>
            <pc:docMk/>
            <pc:sldMk cId="1744290477" sldId="392"/>
            <ac:spMk id="9" creationId="{40908B5E-810A-4F94-99E8-6FA154C142FA}"/>
          </ac:spMkLst>
        </pc:spChg>
      </pc:sldChg>
      <pc:sldChg chg="addSp modSp mod">
        <pc:chgData name="Johnson, Chad" userId="29e26967-ee32-4210-a1e6-19e5305e9c5f" providerId="ADAL" clId="{72A25E36-FEA2-4DC1-AA03-FBD71FDE550A}" dt="2020-03-02T19:19:40.959" v="940" actId="313"/>
        <pc:sldMkLst>
          <pc:docMk/>
          <pc:sldMk cId="171453094" sldId="393"/>
        </pc:sldMkLst>
        <pc:spChg chg="mod">
          <ac:chgData name="Johnson, Chad" userId="29e26967-ee32-4210-a1e6-19e5305e9c5f" providerId="ADAL" clId="{72A25E36-FEA2-4DC1-AA03-FBD71FDE550A}" dt="2020-03-02T18:50:40.352" v="797" actId="14100"/>
          <ac:spMkLst>
            <pc:docMk/>
            <pc:sldMk cId="171453094" sldId="393"/>
            <ac:spMk id="2" creationId="{00000000-0000-0000-0000-000000000000}"/>
          </ac:spMkLst>
        </pc:spChg>
        <pc:spChg chg="mod">
          <ac:chgData name="Johnson, Chad" userId="29e26967-ee32-4210-a1e6-19e5305e9c5f" providerId="ADAL" clId="{72A25E36-FEA2-4DC1-AA03-FBD71FDE550A}" dt="2020-03-02T19:19:40.959" v="940" actId="313"/>
          <ac:spMkLst>
            <pc:docMk/>
            <pc:sldMk cId="171453094" sldId="393"/>
            <ac:spMk id="3" creationId="{00000000-0000-0000-0000-000000000000}"/>
          </ac:spMkLst>
        </pc:spChg>
        <pc:picChg chg="add mod">
          <ac:chgData name="Johnson, Chad" userId="29e26967-ee32-4210-a1e6-19e5305e9c5f" providerId="ADAL" clId="{72A25E36-FEA2-4DC1-AA03-FBD71FDE550A}" dt="2020-03-02T18:51:37.369" v="801" actId="1076"/>
          <ac:picMkLst>
            <pc:docMk/>
            <pc:sldMk cId="171453094" sldId="393"/>
            <ac:picMk id="4" creationId="{35E35B0F-EA43-484F-94A1-E5AD2210CEE1}"/>
          </ac:picMkLst>
        </pc:picChg>
      </pc:sldChg>
      <pc:sldChg chg="modSp mod">
        <pc:chgData name="Johnson, Chad" userId="29e26967-ee32-4210-a1e6-19e5305e9c5f" providerId="ADAL" clId="{72A25E36-FEA2-4DC1-AA03-FBD71FDE550A}" dt="2020-03-02T19:54:12.134" v="1448" actId="255"/>
        <pc:sldMkLst>
          <pc:docMk/>
          <pc:sldMk cId="1689788723" sldId="394"/>
        </pc:sldMkLst>
        <pc:spChg chg="mod">
          <ac:chgData name="Johnson, Chad" userId="29e26967-ee32-4210-a1e6-19e5305e9c5f" providerId="ADAL" clId="{72A25E36-FEA2-4DC1-AA03-FBD71FDE550A}" dt="2020-03-02T19:54:12.134" v="1448" actId="255"/>
          <ac:spMkLst>
            <pc:docMk/>
            <pc:sldMk cId="1689788723" sldId="394"/>
            <ac:spMk id="3" creationId="{00000000-0000-0000-0000-000000000000}"/>
          </ac:spMkLst>
        </pc:spChg>
      </pc:sldChg>
      <pc:sldChg chg="modSp mod">
        <pc:chgData name="Johnson, Chad" userId="29e26967-ee32-4210-a1e6-19e5305e9c5f" providerId="ADAL" clId="{72A25E36-FEA2-4DC1-AA03-FBD71FDE550A}" dt="2020-03-02T19:55:14.121" v="1454" actId="255"/>
        <pc:sldMkLst>
          <pc:docMk/>
          <pc:sldMk cId="3173175891" sldId="395"/>
        </pc:sldMkLst>
        <pc:spChg chg="mod">
          <ac:chgData name="Johnson, Chad" userId="29e26967-ee32-4210-a1e6-19e5305e9c5f" providerId="ADAL" clId="{72A25E36-FEA2-4DC1-AA03-FBD71FDE550A}" dt="2020-03-02T19:55:14.121" v="1454" actId="255"/>
          <ac:spMkLst>
            <pc:docMk/>
            <pc:sldMk cId="3173175891" sldId="395"/>
            <ac:spMk id="3" creationId="{00000000-0000-0000-0000-000000000000}"/>
          </ac:spMkLst>
        </pc:spChg>
      </pc:sldChg>
      <pc:sldChg chg="modSp mod">
        <pc:chgData name="Johnson, Chad" userId="29e26967-ee32-4210-a1e6-19e5305e9c5f" providerId="ADAL" clId="{72A25E36-FEA2-4DC1-AA03-FBD71FDE550A}" dt="2020-03-02T20:25:45.698" v="1634" actId="6549"/>
        <pc:sldMkLst>
          <pc:docMk/>
          <pc:sldMk cId="3126311160" sldId="396"/>
        </pc:sldMkLst>
        <pc:spChg chg="mod">
          <ac:chgData name="Johnson, Chad" userId="29e26967-ee32-4210-a1e6-19e5305e9c5f" providerId="ADAL" clId="{72A25E36-FEA2-4DC1-AA03-FBD71FDE550A}" dt="2020-03-02T20:25:45.698" v="1634" actId="6549"/>
          <ac:spMkLst>
            <pc:docMk/>
            <pc:sldMk cId="3126311160" sldId="396"/>
            <ac:spMk id="3" creationId="{00000000-0000-0000-0000-000000000000}"/>
          </ac:spMkLst>
        </pc:spChg>
      </pc:sldChg>
      <pc:sldChg chg="modSp mod">
        <pc:chgData name="Johnson, Chad" userId="29e26967-ee32-4210-a1e6-19e5305e9c5f" providerId="ADAL" clId="{72A25E36-FEA2-4DC1-AA03-FBD71FDE550A}" dt="2020-03-02T20:38:41.705" v="2161" actId="6549"/>
        <pc:sldMkLst>
          <pc:docMk/>
          <pc:sldMk cId="3627310708" sldId="397"/>
        </pc:sldMkLst>
        <pc:spChg chg="mod">
          <ac:chgData name="Johnson, Chad" userId="29e26967-ee32-4210-a1e6-19e5305e9c5f" providerId="ADAL" clId="{72A25E36-FEA2-4DC1-AA03-FBD71FDE550A}" dt="2020-03-02T20:36:00.519" v="2131" actId="20577"/>
          <ac:spMkLst>
            <pc:docMk/>
            <pc:sldMk cId="3627310708" sldId="397"/>
            <ac:spMk id="2" creationId="{00000000-0000-0000-0000-000000000000}"/>
          </ac:spMkLst>
        </pc:spChg>
        <pc:spChg chg="mod">
          <ac:chgData name="Johnson, Chad" userId="29e26967-ee32-4210-a1e6-19e5305e9c5f" providerId="ADAL" clId="{72A25E36-FEA2-4DC1-AA03-FBD71FDE550A}" dt="2020-03-02T20:38:41.705" v="2161" actId="6549"/>
          <ac:spMkLst>
            <pc:docMk/>
            <pc:sldMk cId="3627310708" sldId="397"/>
            <ac:spMk id="3" creationId="{00000000-0000-0000-0000-000000000000}"/>
          </ac:spMkLst>
        </pc:spChg>
      </pc:sldChg>
      <pc:sldChg chg="modSp mod">
        <pc:chgData name="Johnson, Chad" userId="29e26967-ee32-4210-a1e6-19e5305e9c5f" providerId="ADAL" clId="{72A25E36-FEA2-4DC1-AA03-FBD71FDE550A}" dt="2020-03-02T20:46:45.791" v="2665" actId="20577"/>
        <pc:sldMkLst>
          <pc:docMk/>
          <pc:sldMk cId="2696328513" sldId="398"/>
        </pc:sldMkLst>
        <pc:spChg chg="mod">
          <ac:chgData name="Johnson, Chad" userId="29e26967-ee32-4210-a1e6-19e5305e9c5f" providerId="ADAL" clId="{72A25E36-FEA2-4DC1-AA03-FBD71FDE550A}" dt="2020-03-02T20:46:45.791" v="2665" actId="20577"/>
          <ac:spMkLst>
            <pc:docMk/>
            <pc:sldMk cId="2696328513" sldId="398"/>
            <ac:spMk id="2" creationId="{00000000-0000-0000-0000-000000000000}"/>
          </ac:spMkLst>
        </pc:spChg>
        <pc:spChg chg="mod">
          <ac:chgData name="Johnson, Chad" userId="29e26967-ee32-4210-a1e6-19e5305e9c5f" providerId="ADAL" clId="{72A25E36-FEA2-4DC1-AA03-FBD71FDE550A}" dt="2020-03-02T20:46:36.953" v="2660" actId="20577"/>
          <ac:spMkLst>
            <pc:docMk/>
            <pc:sldMk cId="2696328513" sldId="398"/>
            <ac:spMk id="3" creationId="{00000000-0000-0000-0000-000000000000}"/>
          </ac:spMkLst>
        </pc:spChg>
      </pc:sldChg>
      <pc:sldChg chg="modSp mod ord">
        <pc:chgData name="Johnson, Chad" userId="29e26967-ee32-4210-a1e6-19e5305e9c5f" providerId="ADAL" clId="{72A25E36-FEA2-4DC1-AA03-FBD71FDE550A}" dt="2020-03-02T20:53:59.947" v="3013"/>
        <pc:sldMkLst>
          <pc:docMk/>
          <pc:sldMk cId="2395042929" sldId="399"/>
        </pc:sldMkLst>
        <pc:spChg chg="mod">
          <ac:chgData name="Johnson, Chad" userId="29e26967-ee32-4210-a1e6-19e5305e9c5f" providerId="ADAL" clId="{72A25E36-FEA2-4DC1-AA03-FBD71FDE550A}" dt="2020-03-02T20:47:00.272" v="2673" actId="20577"/>
          <ac:spMkLst>
            <pc:docMk/>
            <pc:sldMk cId="2395042929" sldId="399"/>
            <ac:spMk id="2" creationId="{00000000-0000-0000-0000-000000000000}"/>
          </ac:spMkLst>
        </pc:spChg>
        <pc:spChg chg="mod">
          <ac:chgData name="Johnson, Chad" userId="29e26967-ee32-4210-a1e6-19e5305e9c5f" providerId="ADAL" clId="{72A25E36-FEA2-4DC1-AA03-FBD71FDE550A}" dt="2020-03-02T20:46:57.221" v="2668" actId="255"/>
          <ac:spMkLst>
            <pc:docMk/>
            <pc:sldMk cId="2395042929" sldId="399"/>
            <ac:spMk id="3" creationId="{00000000-0000-0000-0000-000000000000}"/>
          </ac:spMkLst>
        </pc:spChg>
      </pc:sldChg>
      <pc:sldChg chg="del">
        <pc:chgData name="Johnson, Chad" userId="29e26967-ee32-4210-a1e6-19e5305e9c5f" providerId="ADAL" clId="{72A25E36-FEA2-4DC1-AA03-FBD71FDE550A}" dt="2020-03-02T20:47:12.284" v="2674" actId="2696"/>
        <pc:sldMkLst>
          <pc:docMk/>
          <pc:sldMk cId="1941803124" sldId="400"/>
        </pc:sldMkLst>
      </pc:sldChg>
      <pc:sldChg chg="del">
        <pc:chgData name="Johnson, Chad" userId="29e26967-ee32-4210-a1e6-19e5305e9c5f" providerId="ADAL" clId="{72A25E36-FEA2-4DC1-AA03-FBD71FDE550A}" dt="2020-03-02T20:48:20.082" v="2873" actId="2696"/>
        <pc:sldMkLst>
          <pc:docMk/>
          <pc:sldMk cId="3916172207" sldId="401"/>
        </pc:sldMkLst>
      </pc:sldChg>
      <pc:sldChg chg="modSp ord">
        <pc:chgData name="Johnson, Chad" userId="29e26967-ee32-4210-a1e6-19e5305e9c5f" providerId="ADAL" clId="{72A25E36-FEA2-4DC1-AA03-FBD71FDE550A}" dt="2020-03-02T20:52:57.680" v="2937"/>
        <pc:sldMkLst>
          <pc:docMk/>
          <pc:sldMk cId="3385601654" sldId="402"/>
        </pc:sldMkLst>
        <pc:picChg chg="mod">
          <ac:chgData name="Johnson, Chad" userId="29e26967-ee32-4210-a1e6-19e5305e9c5f" providerId="ADAL" clId="{72A25E36-FEA2-4DC1-AA03-FBD71FDE550A}" dt="2020-03-02T20:52:52.631" v="2935" actId="1076"/>
          <ac:picMkLst>
            <pc:docMk/>
            <pc:sldMk cId="3385601654" sldId="402"/>
            <ac:picMk id="1026" creationId="{00000000-0000-0000-0000-000000000000}"/>
          </ac:picMkLst>
        </pc:picChg>
      </pc:sldChg>
      <pc:sldChg chg="modSp mod">
        <pc:chgData name="Johnson, Chad" userId="29e26967-ee32-4210-a1e6-19e5305e9c5f" providerId="ADAL" clId="{72A25E36-FEA2-4DC1-AA03-FBD71FDE550A}" dt="2020-03-02T20:53:38.024" v="3011" actId="255"/>
        <pc:sldMkLst>
          <pc:docMk/>
          <pc:sldMk cId="2189061804" sldId="403"/>
        </pc:sldMkLst>
        <pc:spChg chg="mod">
          <ac:chgData name="Johnson, Chad" userId="29e26967-ee32-4210-a1e6-19e5305e9c5f" providerId="ADAL" clId="{72A25E36-FEA2-4DC1-AA03-FBD71FDE550A}" dt="2020-03-02T20:53:38.024" v="3011" actId="255"/>
          <ac:spMkLst>
            <pc:docMk/>
            <pc:sldMk cId="2189061804" sldId="403"/>
            <ac:spMk id="3" creationId="{00000000-0000-0000-0000-000000000000}"/>
          </ac:spMkLst>
        </pc:spChg>
      </pc:sldChg>
      <pc:sldChg chg="modSp mod">
        <pc:chgData name="Johnson, Chad" userId="29e26967-ee32-4210-a1e6-19e5305e9c5f" providerId="ADAL" clId="{72A25E36-FEA2-4DC1-AA03-FBD71FDE550A}" dt="2020-03-02T20:54:22.561" v="3017" actId="255"/>
        <pc:sldMkLst>
          <pc:docMk/>
          <pc:sldMk cId="3443295017" sldId="404"/>
        </pc:sldMkLst>
        <pc:spChg chg="mod">
          <ac:chgData name="Johnson, Chad" userId="29e26967-ee32-4210-a1e6-19e5305e9c5f" providerId="ADAL" clId="{72A25E36-FEA2-4DC1-AA03-FBD71FDE550A}" dt="2020-03-02T20:54:22.561" v="3017" actId="255"/>
          <ac:spMkLst>
            <pc:docMk/>
            <pc:sldMk cId="3443295017" sldId="404"/>
            <ac:spMk id="3" creationId="{00000000-0000-0000-0000-000000000000}"/>
          </ac:spMkLst>
        </pc:spChg>
      </pc:sldChg>
      <pc:sldChg chg="modSp mod">
        <pc:chgData name="Johnson, Chad" userId="29e26967-ee32-4210-a1e6-19e5305e9c5f" providerId="ADAL" clId="{72A25E36-FEA2-4DC1-AA03-FBD71FDE550A}" dt="2020-03-02T20:55:05.496" v="3023" actId="20577"/>
        <pc:sldMkLst>
          <pc:docMk/>
          <pc:sldMk cId="536329307" sldId="405"/>
        </pc:sldMkLst>
        <pc:spChg chg="mod">
          <ac:chgData name="Johnson, Chad" userId="29e26967-ee32-4210-a1e6-19e5305e9c5f" providerId="ADAL" clId="{72A25E36-FEA2-4DC1-AA03-FBD71FDE550A}" dt="2020-03-02T20:55:05.496" v="3023" actId="20577"/>
          <ac:spMkLst>
            <pc:docMk/>
            <pc:sldMk cId="536329307" sldId="405"/>
            <ac:spMk id="3" creationId="{00000000-0000-0000-0000-000000000000}"/>
          </ac:spMkLst>
        </pc:spChg>
      </pc:sldChg>
      <pc:sldChg chg="modSp mod">
        <pc:chgData name="Johnson, Chad" userId="29e26967-ee32-4210-a1e6-19e5305e9c5f" providerId="ADAL" clId="{72A25E36-FEA2-4DC1-AA03-FBD71FDE550A}" dt="2020-03-02T20:55:20.975" v="3024" actId="255"/>
        <pc:sldMkLst>
          <pc:docMk/>
          <pc:sldMk cId="3051329883" sldId="406"/>
        </pc:sldMkLst>
        <pc:spChg chg="mod">
          <ac:chgData name="Johnson, Chad" userId="29e26967-ee32-4210-a1e6-19e5305e9c5f" providerId="ADAL" clId="{72A25E36-FEA2-4DC1-AA03-FBD71FDE550A}" dt="2020-03-02T20:55:20.975" v="3024" actId="255"/>
          <ac:spMkLst>
            <pc:docMk/>
            <pc:sldMk cId="3051329883" sldId="406"/>
            <ac:spMk id="3" creationId="{00000000-0000-0000-0000-000000000000}"/>
          </ac:spMkLst>
        </pc:spChg>
      </pc:sldChg>
      <pc:sldChg chg="modSp mod">
        <pc:chgData name="Johnson, Chad" userId="29e26967-ee32-4210-a1e6-19e5305e9c5f" providerId="ADAL" clId="{72A25E36-FEA2-4DC1-AA03-FBD71FDE550A}" dt="2020-03-02T20:55:29.667" v="3025" actId="255"/>
        <pc:sldMkLst>
          <pc:docMk/>
          <pc:sldMk cId="624367200" sldId="407"/>
        </pc:sldMkLst>
        <pc:spChg chg="mod">
          <ac:chgData name="Johnson, Chad" userId="29e26967-ee32-4210-a1e6-19e5305e9c5f" providerId="ADAL" clId="{72A25E36-FEA2-4DC1-AA03-FBD71FDE550A}" dt="2020-03-02T20:55:29.667" v="3025" actId="255"/>
          <ac:spMkLst>
            <pc:docMk/>
            <pc:sldMk cId="624367200" sldId="407"/>
            <ac:spMk id="3" creationId="{00000000-0000-0000-0000-000000000000}"/>
          </ac:spMkLst>
        </pc:spChg>
      </pc:sldChg>
      <pc:sldChg chg="del">
        <pc:chgData name="Johnson, Chad" userId="29e26967-ee32-4210-a1e6-19e5305e9c5f" providerId="ADAL" clId="{72A25E36-FEA2-4DC1-AA03-FBD71FDE550A}" dt="2020-03-02T20:55:43.196" v="3026" actId="2696"/>
        <pc:sldMkLst>
          <pc:docMk/>
          <pc:sldMk cId="1082118595" sldId="408"/>
        </pc:sldMkLst>
      </pc:sldChg>
      <pc:sldChg chg="modSp">
        <pc:chgData name="Johnson, Chad" userId="29e26967-ee32-4210-a1e6-19e5305e9c5f" providerId="ADAL" clId="{72A25E36-FEA2-4DC1-AA03-FBD71FDE550A}" dt="2020-03-02T18:45:13.695" v="781" actId="1076"/>
        <pc:sldMkLst>
          <pc:docMk/>
          <pc:sldMk cId="811749332" sldId="424"/>
        </pc:sldMkLst>
        <pc:picChg chg="mod">
          <ac:chgData name="Johnson, Chad" userId="29e26967-ee32-4210-a1e6-19e5305e9c5f" providerId="ADAL" clId="{72A25E36-FEA2-4DC1-AA03-FBD71FDE550A}" dt="2020-03-02T18:45:13.695" v="781" actId="1076"/>
          <ac:picMkLst>
            <pc:docMk/>
            <pc:sldMk cId="811749332" sldId="424"/>
            <ac:picMk id="1026" creationId="{B2396617-4164-4E78-A5F9-4FA9AD417541}"/>
          </ac:picMkLst>
        </pc:picChg>
      </pc:sldChg>
      <pc:sldChg chg="modSp mod">
        <pc:chgData name="Johnson, Chad" userId="29e26967-ee32-4210-a1e6-19e5305e9c5f" providerId="ADAL" clId="{72A25E36-FEA2-4DC1-AA03-FBD71FDE550A}" dt="2020-03-02T20:40:37.228" v="2170" actId="255"/>
        <pc:sldMkLst>
          <pc:docMk/>
          <pc:sldMk cId="299260664" sldId="425"/>
        </pc:sldMkLst>
        <pc:spChg chg="mod">
          <ac:chgData name="Johnson, Chad" userId="29e26967-ee32-4210-a1e6-19e5305e9c5f" providerId="ADAL" clId="{72A25E36-FEA2-4DC1-AA03-FBD71FDE550A}" dt="2020-03-02T20:40:37.228" v="2170" actId="255"/>
          <ac:spMkLst>
            <pc:docMk/>
            <pc:sldMk cId="299260664" sldId="425"/>
            <ac:spMk id="3" creationId="{14E3E534-F399-4498-8080-34D36114AD1A}"/>
          </ac:spMkLst>
        </pc:spChg>
      </pc:sldChg>
      <pc:sldChg chg="modSp mod">
        <pc:chgData name="Johnson, Chad" userId="29e26967-ee32-4210-a1e6-19e5305e9c5f" providerId="ADAL" clId="{72A25E36-FEA2-4DC1-AA03-FBD71FDE550A}" dt="2020-03-02T17:57:56.468" v="57" actId="20577"/>
        <pc:sldMkLst>
          <pc:docMk/>
          <pc:sldMk cId="25544171" sldId="427"/>
        </pc:sldMkLst>
        <pc:spChg chg="mod">
          <ac:chgData name="Johnson, Chad" userId="29e26967-ee32-4210-a1e6-19e5305e9c5f" providerId="ADAL" clId="{72A25E36-FEA2-4DC1-AA03-FBD71FDE550A}" dt="2020-03-02T17:57:56.468" v="57" actId="20577"/>
          <ac:spMkLst>
            <pc:docMk/>
            <pc:sldMk cId="25544171" sldId="427"/>
            <ac:spMk id="3" creationId="{DFE881F0-646A-4144-A9B9-AA5C5E7DACB1}"/>
          </ac:spMkLst>
        </pc:spChg>
      </pc:sldChg>
      <pc:sldChg chg="modSp mod">
        <pc:chgData name="Johnson, Chad" userId="29e26967-ee32-4210-a1e6-19e5305e9c5f" providerId="ADAL" clId="{72A25E36-FEA2-4DC1-AA03-FBD71FDE550A}" dt="2020-03-02T17:58:23.181" v="60" actId="1076"/>
        <pc:sldMkLst>
          <pc:docMk/>
          <pc:sldMk cId="828130966" sldId="428"/>
        </pc:sldMkLst>
        <pc:spChg chg="mod">
          <ac:chgData name="Johnson, Chad" userId="29e26967-ee32-4210-a1e6-19e5305e9c5f" providerId="ADAL" clId="{72A25E36-FEA2-4DC1-AA03-FBD71FDE550A}" dt="2020-03-02T17:58:11.370" v="58" actId="14100"/>
          <ac:spMkLst>
            <pc:docMk/>
            <pc:sldMk cId="828130966" sldId="428"/>
            <ac:spMk id="2" creationId="{1F626865-AC47-4303-88E0-E963117C3B68}"/>
          </ac:spMkLst>
        </pc:spChg>
        <pc:spChg chg="mod">
          <ac:chgData name="Johnson, Chad" userId="29e26967-ee32-4210-a1e6-19e5305e9c5f" providerId="ADAL" clId="{72A25E36-FEA2-4DC1-AA03-FBD71FDE550A}" dt="2020-03-02T17:58:23.181" v="60" actId="1076"/>
          <ac:spMkLst>
            <pc:docMk/>
            <pc:sldMk cId="828130966" sldId="428"/>
            <ac:spMk id="3" creationId="{1115F17E-010B-4B89-8C4D-0EB680076636}"/>
          </ac:spMkLst>
        </pc:spChg>
        <pc:spChg chg="mod">
          <ac:chgData name="Johnson, Chad" userId="29e26967-ee32-4210-a1e6-19e5305e9c5f" providerId="ADAL" clId="{72A25E36-FEA2-4DC1-AA03-FBD71FDE550A}" dt="2020-03-02T17:58:23.181" v="60" actId="1076"/>
          <ac:spMkLst>
            <pc:docMk/>
            <pc:sldMk cId="828130966" sldId="428"/>
            <ac:spMk id="4" creationId="{507176F9-1BB2-4B1C-852C-A1ED4FAFA33D}"/>
          </ac:spMkLst>
        </pc:spChg>
        <pc:spChg chg="mod">
          <ac:chgData name="Johnson, Chad" userId="29e26967-ee32-4210-a1e6-19e5305e9c5f" providerId="ADAL" clId="{72A25E36-FEA2-4DC1-AA03-FBD71FDE550A}" dt="2020-03-02T17:58:23.181" v="60" actId="1076"/>
          <ac:spMkLst>
            <pc:docMk/>
            <pc:sldMk cId="828130966" sldId="428"/>
            <ac:spMk id="5" creationId="{C916D26A-F8BC-4ECF-9843-006CAC843D33}"/>
          </ac:spMkLst>
        </pc:spChg>
        <pc:spChg chg="mod">
          <ac:chgData name="Johnson, Chad" userId="29e26967-ee32-4210-a1e6-19e5305e9c5f" providerId="ADAL" clId="{72A25E36-FEA2-4DC1-AA03-FBD71FDE550A}" dt="2020-03-02T17:58:14.611" v="59" actId="1076"/>
          <ac:spMkLst>
            <pc:docMk/>
            <pc:sldMk cId="828130966" sldId="428"/>
            <ac:spMk id="6" creationId="{D9976E4E-BCC1-49CE-B788-EB0284069D31}"/>
          </ac:spMkLst>
        </pc:spChg>
        <pc:spChg chg="mod">
          <ac:chgData name="Johnson, Chad" userId="29e26967-ee32-4210-a1e6-19e5305e9c5f" providerId="ADAL" clId="{72A25E36-FEA2-4DC1-AA03-FBD71FDE550A}" dt="2020-03-02T17:58:23.181" v="60" actId="1076"/>
          <ac:spMkLst>
            <pc:docMk/>
            <pc:sldMk cId="828130966" sldId="428"/>
            <ac:spMk id="7" creationId="{AC640F18-6DD1-499A-A4A6-D29F2A4B62C8}"/>
          </ac:spMkLst>
        </pc:spChg>
      </pc:sldChg>
      <pc:sldChg chg="modSp mod">
        <pc:chgData name="Johnson, Chad" userId="29e26967-ee32-4210-a1e6-19e5305e9c5f" providerId="ADAL" clId="{72A25E36-FEA2-4DC1-AA03-FBD71FDE550A}" dt="2020-03-02T17:58:47.918" v="65" actId="1076"/>
        <pc:sldMkLst>
          <pc:docMk/>
          <pc:sldMk cId="1052974847" sldId="429"/>
        </pc:sldMkLst>
        <pc:spChg chg="mod">
          <ac:chgData name="Johnson, Chad" userId="29e26967-ee32-4210-a1e6-19e5305e9c5f" providerId="ADAL" clId="{72A25E36-FEA2-4DC1-AA03-FBD71FDE550A}" dt="2020-03-02T17:58:28.509" v="61" actId="14100"/>
          <ac:spMkLst>
            <pc:docMk/>
            <pc:sldMk cId="1052974847" sldId="429"/>
            <ac:spMk id="2" creationId="{1F626865-AC47-4303-88E0-E963117C3B68}"/>
          </ac:spMkLst>
        </pc:spChg>
        <pc:spChg chg="mod">
          <ac:chgData name="Johnson, Chad" userId="29e26967-ee32-4210-a1e6-19e5305e9c5f" providerId="ADAL" clId="{72A25E36-FEA2-4DC1-AA03-FBD71FDE550A}" dt="2020-03-02T17:58:47.918" v="65" actId="1076"/>
          <ac:spMkLst>
            <pc:docMk/>
            <pc:sldMk cId="1052974847" sldId="429"/>
            <ac:spMk id="3" creationId="{1115F17E-010B-4B89-8C4D-0EB680076636}"/>
          </ac:spMkLst>
        </pc:spChg>
        <pc:spChg chg="mod">
          <ac:chgData name="Johnson, Chad" userId="29e26967-ee32-4210-a1e6-19e5305e9c5f" providerId="ADAL" clId="{72A25E36-FEA2-4DC1-AA03-FBD71FDE550A}" dt="2020-03-02T17:58:36.380" v="64" actId="1076"/>
          <ac:spMkLst>
            <pc:docMk/>
            <pc:sldMk cId="1052974847" sldId="429"/>
            <ac:spMk id="6" creationId="{D9976E4E-BCC1-49CE-B788-EB0284069D31}"/>
          </ac:spMkLst>
        </pc:spChg>
        <pc:spChg chg="mod">
          <ac:chgData name="Johnson, Chad" userId="29e26967-ee32-4210-a1e6-19e5305e9c5f" providerId="ADAL" clId="{72A25E36-FEA2-4DC1-AA03-FBD71FDE550A}" dt="2020-03-02T17:58:47.918" v="65" actId="1076"/>
          <ac:spMkLst>
            <pc:docMk/>
            <pc:sldMk cId="1052974847" sldId="429"/>
            <ac:spMk id="8" creationId="{924BA4BC-D6A2-451C-95A1-339577307174}"/>
          </ac:spMkLst>
        </pc:spChg>
      </pc:sldChg>
      <pc:sldChg chg="modSp mod">
        <pc:chgData name="Johnson, Chad" userId="29e26967-ee32-4210-a1e6-19e5305e9c5f" providerId="ADAL" clId="{72A25E36-FEA2-4DC1-AA03-FBD71FDE550A}" dt="2020-03-02T17:59:06.166" v="68" actId="1076"/>
        <pc:sldMkLst>
          <pc:docMk/>
          <pc:sldMk cId="2972603693" sldId="430"/>
        </pc:sldMkLst>
        <pc:spChg chg="mod">
          <ac:chgData name="Johnson, Chad" userId="29e26967-ee32-4210-a1e6-19e5305e9c5f" providerId="ADAL" clId="{72A25E36-FEA2-4DC1-AA03-FBD71FDE550A}" dt="2020-03-02T17:58:53.010" v="66" actId="14100"/>
          <ac:spMkLst>
            <pc:docMk/>
            <pc:sldMk cId="2972603693" sldId="430"/>
            <ac:spMk id="2" creationId="{1F626865-AC47-4303-88E0-E963117C3B68}"/>
          </ac:spMkLst>
        </pc:spChg>
        <pc:spChg chg="mod">
          <ac:chgData name="Johnson, Chad" userId="29e26967-ee32-4210-a1e6-19e5305e9c5f" providerId="ADAL" clId="{72A25E36-FEA2-4DC1-AA03-FBD71FDE550A}" dt="2020-03-02T17:59:06.166" v="68" actId="1076"/>
          <ac:spMkLst>
            <pc:docMk/>
            <pc:sldMk cId="2972603693" sldId="430"/>
            <ac:spMk id="3" creationId="{1115F17E-010B-4B89-8C4D-0EB680076636}"/>
          </ac:spMkLst>
        </pc:spChg>
        <pc:spChg chg="mod">
          <ac:chgData name="Johnson, Chad" userId="29e26967-ee32-4210-a1e6-19e5305e9c5f" providerId="ADAL" clId="{72A25E36-FEA2-4DC1-AA03-FBD71FDE550A}" dt="2020-03-02T17:58:57.110" v="67" actId="1076"/>
          <ac:spMkLst>
            <pc:docMk/>
            <pc:sldMk cId="2972603693" sldId="430"/>
            <ac:spMk id="6" creationId="{D9976E4E-BCC1-49CE-B788-EB0284069D31}"/>
          </ac:spMkLst>
        </pc:spChg>
        <pc:spChg chg="mod">
          <ac:chgData name="Johnson, Chad" userId="29e26967-ee32-4210-a1e6-19e5305e9c5f" providerId="ADAL" clId="{72A25E36-FEA2-4DC1-AA03-FBD71FDE550A}" dt="2020-03-02T17:59:06.166" v="68" actId="1076"/>
          <ac:spMkLst>
            <pc:docMk/>
            <pc:sldMk cId="2972603693" sldId="430"/>
            <ac:spMk id="8" creationId="{924BA4BC-D6A2-451C-95A1-339577307174}"/>
          </ac:spMkLst>
        </pc:spChg>
      </pc:sldChg>
      <pc:sldChg chg="modSp mod">
        <pc:chgData name="Johnson, Chad" userId="29e26967-ee32-4210-a1e6-19e5305e9c5f" providerId="ADAL" clId="{72A25E36-FEA2-4DC1-AA03-FBD71FDE550A}" dt="2020-03-02T17:59:20.555" v="71" actId="1076"/>
        <pc:sldMkLst>
          <pc:docMk/>
          <pc:sldMk cId="2431198966" sldId="431"/>
        </pc:sldMkLst>
        <pc:spChg chg="mod">
          <ac:chgData name="Johnson, Chad" userId="29e26967-ee32-4210-a1e6-19e5305e9c5f" providerId="ADAL" clId="{72A25E36-FEA2-4DC1-AA03-FBD71FDE550A}" dt="2020-03-02T17:59:11.360" v="69" actId="14100"/>
          <ac:spMkLst>
            <pc:docMk/>
            <pc:sldMk cId="2431198966" sldId="431"/>
            <ac:spMk id="2" creationId="{1F626865-AC47-4303-88E0-E963117C3B68}"/>
          </ac:spMkLst>
        </pc:spChg>
        <pc:spChg chg="mod">
          <ac:chgData name="Johnson, Chad" userId="29e26967-ee32-4210-a1e6-19e5305e9c5f" providerId="ADAL" clId="{72A25E36-FEA2-4DC1-AA03-FBD71FDE550A}" dt="2020-03-02T17:59:20.555" v="71" actId="1076"/>
          <ac:spMkLst>
            <pc:docMk/>
            <pc:sldMk cId="2431198966" sldId="431"/>
            <ac:spMk id="3" creationId="{1115F17E-010B-4B89-8C4D-0EB680076636}"/>
          </ac:spMkLst>
        </pc:spChg>
        <pc:spChg chg="mod">
          <ac:chgData name="Johnson, Chad" userId="29e26967-ee32-4210-a1e6-19e5305e9c5f" providerId="ADAL" clId="{72A25E36-FEA2-4DC1-AA03-FBD71FDE550A}" dt="2020-03-02T17:59:16.407" v="70" actId="1076"/>
          <ac:spMkLst>
            <pc:docMk/>
            <pc:sldMk cId="2431198966" sldId="431"/>
            <ac:spMk id="6" creationId="{D9976E4E-BCC1-49CE-B788-EB0284069D31}"/>
          </ac:spMkLst>
        </pc:spChg>
        <pc:spChg chg="mod">
          <ac:chgData name="Johnson, Chad" userId="29e26967-ee32-4210-a1e6-19e5305e9c5f" providerId="ADAL" clId="{72A25E36-FEA2-4DC1-AA03-FBD71FDE550A}" dt="2020-03-02T17:59:20.555" v="71" actId="1076"/>
          <ac:spMkLst>
            <pc:docMk/>
            <pc:sldMk cId="2431198966" sldId="431"/>
            <ac:spMk id="8" creationId="{924BA4BC-D6A2-451C-95A1-339577307174}"/>
          </ac:spMkLst>
        </pc:spChg>
      </pc:sldChg>
      <pc:sldChg chg="addSp delSp modSp mod">
        <pc:chgData name="Johnson, Chad" userId="29e26967-ee32-4210-a1e6-19e5305e9c5f" providerId="ADAL" clId="{72A25E36-FEA2-4DC1-AA03-FBD71FDE550A}" dt="2020-03-02T18:17:48.110" v="555" actId="255"/>
        <pc:sldMkLst>
          <pc:docMk/>
          <pc:sldMk cId="1102312703" sldId="432"/>
        </pc:sldMkLst>
        <pc:spChg chg="mod">
          <ac:chgData name="Johnson, Chad" userId="29e26967-ee32-4210-a1e6-19e5305e9c5f" providerId="ADAL" clId="{72A25E36-FEA2-4DC1-AA03-FBD71FDE550A}" dt="2020-03-02T18:17:48.110" v="555" actId="255"/>
          <ac:spMkLst>
            <pc:docMk/>
            <pc:sldMk cId="1102312703" sldId="432"/>
            <ac:spMk id="3" creationId="{9EBD0227-E282-4B6A-95A1-BD689942A527}"/>
          </ac:spMkLst>
        </pc:spChg>
        <pc:spChg chg="add del mod">
          <ac:chgData name="Johnson, Chad" userId="29e26967-ee32-4210-a1e6-19e5305e9c5f" providerId="ADAL" clId="{72A25E36-FEA2-4DC1-AA03-FBD71FDE550A}" dt="2020-03-02T18:00:42.526" v="77"/>
          <ac:spMkLst>
            <pc:docMk/>
            <pc:sldMk cId="1102312703" sldId="432"/>
            <ac:spMk id="4" creationId="{26E3DC26-E088-454E-A01F-F00FA66AE2F7}"/>
          </ac:spMkLst>
        </pc:spChg>
      </pc:sldChg>
      <pc:sldChg chg="addSp modSp mod">
        <pc:chgData name="Johnson, Chad" userId="29e26967-ee32-4210-a1e6-19e5305e9c5f" providerId="ADAL" clId="{72A25E36-FEA2-4DC1-AA03-FBD71FDE550A}" dt="2020-03-02T18:42:57.075" v="766" actId="20577"/>
        <pc:sldMkLst>
          <pc:docMk/>
          <pc:sldMk cId="2923339470" sldId="433"/>
        </pc:sldMkLst>
        <pc:spChg chg="mod">
          <ac:chgData name="Johnson, Chad" userId="29e26967-ee32-4210-a1e6-19e5305e9c5f" providerId="ADAL" clId="{72A25E36-FEA2-4DC1-AA03-FBD71FDE550A}" dt="2020-03-02T18:18:44.878" v="628" actId="14100"/>
          <ac:spMkLst>
            <pc:docMk/>
            <pc:sldMk cId="2923339470" sldId="433"/>
            <ac:spMk id="3" creationId="{4DF0F41E-A9B8-4896-AB55-4F6516340FFC}"/>
          </ac:spMkLst>
        </pc:spChg>
        <pc:graphicFrameChg chg="add mod modGraphic">
          <ac:chgData name="Johnson, Chad" userId="29e26967-ee32-4210-a1e6-19e5305e9c5f" providerId="ADAL" clId="{72A25E36-FEA2-4DC1-AA03-FBD71FDE550A}" dt="2020-03-02T18:42:57.075" v="766" actId="20577"/>
          <ac:graphicFrameMkLst>
            <pc:docMk/>
            <pc:sldMk cId="2923339470" sldId="433"/>
            <ac:graphicFrameMk id="4" creationId="{526361AC-4FBD-4E35-A4AF-7BB9C6BDA871}"/>
          </ac:graphicFrameMkLst>
        </pc:graphicFrameChg>
      </pc:sldChg>
      <pc:sldChg chg="modSp mod">
        <pc:chgData name="Johnson, Chad" userId="29e26967-ee32-4210-a1e6-19e5305e9c5f" providerId="ADAL" clId="{72A25E36-FEA2-4DC1-AA03-FBD71FDE550A}" dt="2020-03-02T18:43:41.761" v="777" actId="20577"/>
        <pc:sldMkLst>
          <pc:docMk/>
          <pc:sldMk cId="3675144986" sldId="434"/>
        </pc:sldMkLst>
        <pc:spChg chg="mod">
          <ac:chgData name="Johnson, Chad" userId="29e26967-ee32-4210-a1e6-19e5305e9c5f" providerId="ADAL" clId="{72A25E36-FEA2-4DC1-AA03-FBD71FDE550A}" dt="2020-03-02T18:43:18.098" v="767" actId="14100"/>
          <ac:spMkLst>
            <pc:docMk/>
            <pc:sldMk cId="3675144986" sldId="434"/>
            <ac:spMk id="2" creationId="{1F626865-AC47-4303-88E0-E963117C3B68}"/>
          </ac:spMkLst>
        </pc:spChg>
        <pc:spChg chg="mod">
          <ac:chgData name="Johnson, Chad" userId="29e26967-ee32-4210-a1e6-19e5305e9c5f" providerId="ADAL" clId="{72A25E36-FEA2-4DC1-AA03-FBD71FDE550A}" dt="2020-03-02T18:43:41.761" v="777" actId="20577"/>
          <ac:spMkLst>
            <pc:docMk/>
            <pc:sldMk cId="3675144986" sldId="434"/>
            <ac:spMk id="3" creationId="{1115F17E-010B-4B89-8C4D-0EB680076636}"/>
          </ac:spMkLst>
        </pc:spChg>
        <pc:spChg chg="mod">
          <ac:chgData name="Johnson, Chad" userId="29e26967-ee32-4210-a1e6-19e5305e9c5f" providerId="ADAL" clId="{72A25E36-FEA2-4DC1-AA03-FBD71FDE550A}" dt="2020-03-02T18:43:21.715" v="768" actId="1076"/>
          <ac:spMkLst>
            <pc:docMk/>
            <pc:sldMk cId="3675144986" sldId="434"/>
            <ac:spMk id="6" creationId="{D9976E4E-BCC1-49CE-B788-EB0284069D31}"/>
          </ac:spMkLst>
        </pc:spChg>
        <pc:spChg chg="mod">
          <ac:chgData name="Johnson, Chad" userId="29e26967-ee32-4210-a1e6-19e5305e9c5f" providerId="ADAL" clId="{72A25E36-FEA2-4DC1-AA03-FBD71FDE550A}" dt="2020-03-02T18:43:38.216" v="773"/>
          <ac:spMkLst>
            <pc:docMk/>
            <pc:sldMk cId="3675144986" sldId="434"/>
            <ac:spMk id="8" creationId="{63768783-B05E-4CE0-A6A5-0CF0BA48419D}"/>
          </ac:spMkLst>
        </pc:spChg>
      </pc:sldChg>
      <pc:sldChg chg="modSp mod">
        <pc:chgData name="Johnson, Chad" userId="29e26967-ee32-4210-a1e6-19e5305e9c5f" providerId="ADAL" clId="{72A25E36-FEA2-4DC1-AA03-FBD71FDE550A}" dt="2020-03-02T20:05:10.359" v="1602" actId="20577"/>
        <pc:sldMkLst>
          <pc:docMk/>
          <pc:sldMk cId="1115464655" sldId="437"/>
        </pc:sldMkLst>
        <pc:spChg chg="mod">
          <ac:chgData name="Johnson, Chad" userId="29e26967-ee32-4210-a1e6-19e5305e9c5f" providerId="ADAL" clId="{72A25E36-FEA2-4DC1-AA03-FBD71FDE550A}" dt="2020-03-02T20:05:10.359" v="1602" actId="20577"/>
          <ac:spMkLst>
            <pc:docMk/>
            <pc:sldMk cId="1115464655" sldId="437"/>
            <ac:spMk id="3" creationId="{00000000-0000-0000-0000-000000000000}"/>
          </ac:spMkLst>
        </pc:spChg>
      </pc:sldChg>
      <pc:sldChg chg="modSp mod">
        <pc:chgData name="Johnson, Chad" userId="29e26967-ee32-4210-a1e6-19e5305e9c5f" providerId="ADAL" clId="{72A25E36-FEA2-4DC1-AA03-FBD71FDE550A}" dt="2020-03-02T20:05:25.518" v="1604" actId="255"/>
        <pc:sldMkLst>
          <pc:docMk/>
          <pc:sldMk cId="216327189" sldId="438"/>
        </pc:sldMkLst>
        <pc:spChg chg="mod">
          <ac:chgData name="Johnson, Chad" userId="29e26967-ee32-4210-a1e6-19e5305e9c5f" providerId="ADAL" clId="{72A25E36-FEA2-4DC1-AA03-FBD71FDE550A}" dt="2020-03-02T20:05:25.518" v="1604" actId="255"/>
          <ac:spMkLst>
            <pc:docMk/>
            <pc:sldMk cId="216327189" sldId="438"/>
            <ac:spMk id="3" creationId="{00000000-0000-0000-0000-000000000000}"/>
          </ac:spMkLst>
        </pc:spChg>
      </pc:sldChg>
      <pc:sldChg chg="modSp mod">
        <pc:chgData name="Johnson, Chad" userId="29e26967-ee32-4210-a1e6-19e5305e9c5f" providerId="ADAL" clId="{72A25E36-FEA2-4DC1-AA03-FBD71FDE550A}" dt="2020-03-02T20:48:13.367" v="2872" actId="20577"/>
        <pc:sldMkLst>
          <pc:docMk/>
          <pc:sldMk cId="3537471033" sldId="439"/>
        </pc:sldMkLst>
        <pc:spChg chg="mod">
          <ac:chgData name="Johnson, Chad" userId="29e26967-ee32-4210-a1e6-19e5305e9c5f" providerId="ADAL" clId="{72A25E36-FEA2-4DC1-AA03-FBD71FDE550A}" dt="2020-03-02T20:48:13.367" v="2872" actId="20577"/>
          <ac:spMkLst>
            <pc:docMk/>
            <pc:sldMk cId="3537471033" sldId="439"/>
            <ac:spMk id="3" creationId="{00000000-0000-0000-0000-000000000000}"/>
          </ac:spMkLst>
        </pc:spChg>
      </pc:sldChg>
      <pc:sldChg chg="modSp del mod">
        <pc:chgData name="Johnson, Chad" userId="29e26967-ee32-4210-a1e6-19e5305e9c5f" providerId="ADAL" clId="{72A25E36-FEA2-4DC1-AA03-FBD71FDE550A}" dt="2020-03-02T20:35:51.234" v="2125" actId="2696"/>
        <pc:sldMkLst>
          <pc:docMk/>
          <pc:sldMk cId="2436974024" sldId="440"/>
        </pc:sldMkLst>
        <pc:spChg chg="mod">
          <ac:chgData name="Johnson, Chad" userId="29e26967-ee32-4210-a1e6-19e5305e9c5f" providerId="ADAL" clId="{72A25E36-FEA2-4DC1-AA03-FBD71FDE550A}" dt="2020-03-02T20:33:02.056" v="2002" actId="20577"/>
          <ac:spMkLst>
            <pc:docMk/>
            <pc:sldMk cId="2436974024" sldId="440"/>
            <ac:spMk id="2" creationId="{00000000-0000-0000-0000-000000000000}"/>
          </ac:spMkLst>
        </pc:spChg>
      </pc:sldChg>
      <pc:sldChg chg="modSp del mod">
        <pc:chgData name="Johnson, Chad" userId="29e26967-ee32-4210-a1e6-19e5305e9c5f" providerId="ADAL" clId="{72A25E36-FEA2-4DC1-AA03-FBD71FDE550A}" dt="2020-03-02T20:43:58.171" v="2606" actId="2696"/>
        <pc:sldMkLst>
          <pc:docMk/>
          <pc:sldMk cId="2057213888" sldId="441"/>
        </pc:sldMkLst>
        <pc:spChg chg="mod">
          <ac:chgData name="Johnson, Chad" userId="29e26967-ee32-4210-a1e6-19e5305e9c5f" providerId="ADAL" clId="{72A25E36-FEA2-4DC1-AA03-FBD71FDE550A}" dt="2020-03-02T20:43:53.577" v="2605" actId="20577"/>
          <ac:spMkLst>
            <pc:docMk/>
            <pc:sldMk cId="2057213888" sldId="441"/>
            <ac:spMk id="3" creationId="{14E3E534-F399-4498-8080-34D36114AD1A}"/>
          </ac:spMkLst>
        </pc:spChg>
      </pc:sldChg>
      <pc:sldChg chg="modSp mod">
        <pc:chgData name="Johnson, Chad" userId="29e26967-ee32-4210-a1e6-19e5305e9c5f" providerId="ADAL" clId="{72A25E36-FEA2-4DC1-AA03-FBD71FDE550A}" dt="2020-03-02T20:53:28.367" v="3009" actId="20577"/>
        <pc:sldMkLst>
          <pc:docMk/>
          <pc:sldMk cId="142017125" sldId="442"/>
        </pc:sldMkLst>
        <pc:spChg chg="mod">
          <ac:chgData name="Johnson, Chad" userId="29e26967-ee32-4210-a1e6-19e5305e9c5f" providerId="ADAL" clId="{72A25E36-FEA2-4DC1-AA03-FBD71FDE550A}" dt="2020-03-02T20:53:28.367" v="3009" actId="20577"/>
          <ac:spMkLst>
            <pc:docMk/>
            <pc:sldMk cId="142017125" sldId="442"/>
            <ac:spMk id="3" creationId="{00000000-0000-0000-0000-000000000000}"/>
          </ac:spMkLst>
        </pc:spChg>
      </pc:sldChg>
      <pc:sldChg chg="modSp add mod">
        <pc:chgData name="Johnson, Chad" userId="29e26967-ee32-4210-a1e6-19e5305e9c5f" providerId="ADAL" clId="{72A25E36-FEA2-4DC1-AA03-FBD71FDE550A}" dt="2020-03-02T17:53:15.379" v="23" actId="6549"/>
        <pc:sldMkLst>
          <pc:docMk/>
          <pc:sldMk cId="1868700748" sldId="443"/>
        </pc:sldMkLst>
        <pc:spChg chg="mod">
          <ac:chgData name="Johnson, Chad" userId="29e26967-ee32-4210-a1e6-19e5305e9c5f" providerId="ADAL" clId="{72A25E36-FEA2-4DC1-AA03-FBD71FDE550A}" dt="2020-03-02T17:53:15.379" v="23" actId="6549"/>
          <ac:spMkLst>
            <pc:docMk/>
            <pc:sldMk cId="1868700748" sldId="443"/>
            <ac:spMk id="3" creationId="{00000000-0000-0000-0000-000000000000}"/>
          </ac:spMkLst>
        </pc:spChg>
      </pc:sldChg>
      <pc:sldChg chg="addSp delSp modSp add mod setBg">
        <pc:chgData name="Johnson, Chad" userId="29e26967-ee32-4210-a1e6-19e5305e9c5f" providerId="ADAL" clId="{72A25E36-FEA2-4DC1-AA03-FBD71FDE550A}" dt="2020-03-02T17:48:29.875" v="20" actId="1076"/>
        <pc:sldMkLst>
          <pc:docMk/>
          <pc:sldMk cId="2248279334" sldId="444"/>
        </pc:sldMkLst>
        <pc:spChg chg="del">
          <ac:chgData name="Johnson, Chad" userId="29e26967-ee32-4210-a1e6-19e5305e9c5f" providerId="ADAL" clId="{72A25E36-FEA2-4DC1-AA03-FBD71FDE550A}" dt="2020-03-02T17:45:20.511" v="9"/>
          <ac:spMkLst>
            <pc:docMk/>
            <pc:sldMk cId="2248279334" sldId="444"/>
            <ac:spMk id="2" creationId="{DB4AEF81-C18B-4D6F-86B6-003CCD2D630D}"/>
          </ac:spMkLst>
        </pc:spChg>
        <pc:spChg chg="del">
          <ac:chgData name="Johnson, Chad" userId="29e26967-ee32-4210-a1e6-19e5305e9c5f" providerId="ADAL" clId="{72A25E36-FEA2-4DC1-AA03-FBD71FDE550A}" dt="2020-03-02T17:45:20.511" v="9"/>
          <ac:spMkLst>
            <pc:docMk/>
            <pc:sldMk cId="2248279334" sldId="444"/>
            <ac:spMk id="3" creationId="{D50E860D-D384-4948-B81D-47ACF9105120}"/>
          </ac:spMkLst>
        </pc:spChg>
        <pc:picChg chg="add mod">
          <ac:chgData name="Johnson, Chad" userId="29e26967-ee32-4210-a1e6-19e5305e9c5f" providerId="ADAL" clId="{72A25E36-FEA2-4DC1-AA03-FBD71FDE550A}" dt="2020-03-02T17:48:29.875" v="20" actId="1076"/>
          <ac:picMkLst>
            <pc:docMk/>
            <pc:sldMk cId="2248279334" sldId="444"/>
            <ac:picMk id="4" creationId="{10CB412F-7B2F-4AC5-86C6-2D5F87EFD947}"/>
          </ac:picMkLst>
        </pc:picChg>
      </pc:sldChg>
      <pc:sldChg chg="addSp modSp add mod setBg">
        <pc:chgData name="Johnson, Chad" userId="29e26967-ee32-4210-a1e6-19e5305e9c5f" providerId="ADAL" clId="{72A25E36-FEA2-4DC1-AA03-FBD71FDE550A}" dt="2020-03-02T17:54:48.533" v="36"/>
        <pc:sldMkLst>
          <pc:docMk/>
          <pc:sldMk cId="2576767443" sldId="445"/>
        </pc:sldMkLst>
        <pc:spChg chg="mod">
          <ac:chgData name="Johnson, Chad" userId="29e26967-ee32-4210-a1e6-19e5305e9c5f" providerId="ADAL" clId="{72A25E36-FEA2-4DC1-AA03-FBD71FDE550A}" dt="2020-03-02T17:54:40.604" v="35" actId="207"/>
          <ac:spMkLst>
            <pc:docMk/>
            <pc:sldMk cId="2576767443" sldId="445"/>
            <ac:spMk id="2" creationId="{00000000-0000-0000-0000-000000000000}"/>
          </ac:spMkLst>
        </pc:spChg>
        <pc:spChg chg="mod">
          <ac:chgData name="Johnson, Chad" userId="29e26967-ee32-4210-a1e6-19e5305e9c5f" providerId="ADAL" clId="{72A25E36-FEA2-4DC1-AA03-FBD71FDE550A}" dt="2020-03-02T17:54:35.966" v="34" actId="207"/>
          <ac:spMkLst>
            <pc:docMk/>
            <pc:sldMk cId="2576767443" sldId="445"/>
            <ac:spMk id="3" creationId="{00000000-0000-0000-0000-000000000000}"/>
          </ac:spMkLst>
        </pc:spChg>
        <pc:picChg chg="add mod">
          <ac:chgData name="Johnson, Chad" userId="29e26967-ee32-4210-a1e6-19e5305e9c5f" providerId="ADAL" clId="{72A25E36-FEA2-4DC1-AA03-FBD71FDE550A}" dt="2020-03-02T17:54:48.533" v="36"/>
          <ac:picMkLst>
            <pc:docMk/>
            <pc:sldMk cId="2576767443" sldId="445"/>
            <ac:picMk id="4" creationId="{A158B384-6B80-41DC-8722-FB20893FEA0E}"/>
          </ac:picMkLst>
        </pc:picChg>
      </pc:sldChg>
      <pc:sldChg chg="addSp modSp add mod">
        <pc:chgData name="Johnson, Chad" userId="29e26967-ee32-4210-a1e6-19e5305e9c5f" providerId="ADAL" clId="{72A25E36-FEA2-4DC1-AA03-FBD71FDE550A}" dt="2020-03-02T19:40:28.524" v="1090" actId="20577"/>
        <pc:sldMkLst>
          <pc:docMk/>
          <pc:sldMk cId="443594834" sldId="446"/>
        </pc:sldMkLst>
        <pc:spChg chg="mod">
          <ac:chgData name="Johnson, Chad" userId="29e26967-ee32-4210-a1e6-19e5305e9c5f" providerId="ADAL" clId="{72A25E36-FEA2-4DC1-AA03-FBD71FDE550A}" dt="2020-03-02T18:55:30.852" v="815" actId="14100"/>
          <ac:spMkLst>
            <pc:docMk/>
            <pc:sldMk cId="443594834" sldId="446"/>
            <ac:spMk id="2" creationId="{00000000-0000-0000-0000-000000000000}"/>
          </ac:spMkLst>
        </pc:spChg>
        <pc:spChg chg="mod">
          <ac:chgData name="Johnson, Chad" userId="29e26967-ee32-4210-a1e6-19e5305e9c5f" providerId="ADAL" clId="{72A25E36-FEA2-4DC1-AA03-FBD71FDE550A}" dt="2020-03-02T19:40:28.524" v="1090" actId="20577"/>
          <ac:spMkLst>
            <pc:docMk/>
            <pc:sldMk cId="443594834" sldId="446"/>
            <ac:spMk id="3" creationId="{00000000-0000-0000-0000-000000000000}"/>
          </ac:spMkLst>
        </pc:spChg>
        <pc:picChg chg="add mod">
          <ac:chgData name="Johnson, Chad" userId="29e26967-ee32-4210-a1e6-19e5305e9c5f" providerId="ADAL" clId="{72A25E36-FEA2-4DC1-AA03-FBD71FDE550A}" dt="2020-03-02T18:54:03.258" v="811" actId="1076"/>
          <ac:picMkLst>
            <pc:docMk/>
            <pc:sldMk cId="443594834" sldId="446"/>
            <ac:picMk id="4" creationId="{FBB5FAF4-3387-4104-B5D9-4F7A9EC5CD17}"/>
          </ac:picMkLst>
        </pc:picChg>
      </pc:sldChg>
      <pc:sldChg chg="addSp delSp modSp add mod">
        <pc:chgData name="Johnson, Chad" userId="29e26967-ee32-4210-a1e6-19e5305e9c5f" providerId="ADAL" clId="{72A25E36-FEA2-4DC1-AA03-FBD71FDE550A}" dt="2020-03-02T18:59:13.038" v="827" actId="14100"/>
        <pc:sldMkLst>
          <pc:docMk/>
          <pc:sldMk cId="160107732" sldId="447"/>
        </pc:sldMkLst>
        <pc:spChg chg="mod">
          <ac:chgData name="Johnson, Chad" userId="29e26967-ee32-4210-a1e6-19e5305e9c5f" providerId="ADAL" clId="{72A25E36-FEA2-4DC1-AA03-FBD71FDE550A}" dt="2020-03-02T18:59:13.038" v="827" actId="14100"/>
          <ac:spMkLst>
            <pc:docMk/>
            <pc:sldMk cId="160107732" sldId="447"/>
            <ac:spMk id="3" creationId="{00000000-0000-0000-0000-000000000000}"/>
          </ac:spMkLst>
        </pc:spChg>
        <pc:spChg chg="add del">
          <ac:chgData name="Johnson, Chad" userId="29e26967-ee32-4210-a1e6-19e5305e9c5f" providerId="ADAL" clId="{72A25E36-FEA2-4DC1-AA03-FBD71FDE550A}" dt="2020-03-02T18:59:00.072" v="824"/>
          <ac:spMkLst>
            <pc:docMk/>
            <pc:sldMk cId="160107732" sldId="447"/>
            <ac:spMk id="4" creationId="{7420C3F4-FDF4-46C1-90BE-4A112F7B3BB7}"/>
          </ac:spMkLst>
        </pc:spChg>
        <pc:picChg chg="add mod">
          <ac:chgData name="Johnson, Chad" userId="29e26967-ee32-4210-a1e6-19e5305e9c5f" providerId="ADAL" clId="{72A25E36-FEA2-4DC1-AA03-FBD71FDE550A}" dt="2020-03-02T18:59:07.801" v="826" actId="1076"/>
          <ac:picMkLst>
            <pc:docMk/>
            <pc:sldMk cId="160107732" sldId="447"/>
            <ac:picMk id="5" creationId="{F74E7195-7EA3-47F4-881C-9A44976C6E41}"/>
          </ac:picMkLst>
        </pc:picChg>
      </pc:sldChg>
      <pc:sldChg chg="addSp modSp add mod">
        <pc:chgData name="Johnson, Chad" userId="29e26967-ee32-4210-a1e6-19e5305e9c5f" providerId="ADAL" clId="{72A25E36-FEA2-4DC1-AA03-FBD71FDE550A}" dt="2020-03-02T19:41:19.827" v="1091" actId="20577"/>
        <pc:sldMkLst>
          <pc:docMk/>
          <pc:sldMk cId="3481526980" sldId="448"/>
        </pc:sldMkLst>
        <pc:spChg chg="mod">
          <ac:chgData name="Johnson, Chad" userId="29e26967-ee32-4210-a1e6-19e5305e9c5f" providerId="ADAL" clId="{72A25E36-FEA2-4DC1-AA03-FBD71FDE550A}" dt="2020-03-02T19:41:19.827" v="1091" actId="20577"/>
          <ac:spMkLst>
            <pc:docMk/>
            <pc:sldMk cId="3481526980" sldId="448"/>
            <ac:spMk id="3" creationId="{00000000-0000-0000-0000-000000000000}"/>
          </ac:spMkLst>
        </pc:spChg>
        <pc:picChg chg="add mod">
          <ac:chgData name="Johnson, Chad" userId="29e26967-ee32-4210-a1e6-19e5305e9c5f" providerId="ADAL" clId="{72A25E36-FEA2-4DC1-AA03-FBD71FDE550A}" dt="2020-03-02T18:59:57.174" v="831" actId="1076"/>
          <ac:picMkLst>
            <pc:docMk/>
            <pc:sldMk cId="3481526980" sldId="448"/>
            <ac:picMk id="4" creationId="{BF519FD2-9ECB-4F3A-B48B-BE127E4DD6AE}"/>
          </ac:picMkLst>
        </pc:picChg>
      </pc:sldChg>
      <pc:sldChg chg="modSp add mod">
        <pc:chgData name="Johnson, Chad" userId="29e26967-ee32-4210-a1e6-19e5305e9c5f" providerId="ADAL" clId="{72A25E36-FEA2-4DC1-AA03-FBD71FDE550A}" dt="2020-03-02T20:28:21.903" v="1809" actId="20577"/>
        <pc:sldMkLst>
          <pc:docMk/>
          <pc:sldMk cId="1939677361" sldId="449"/>
        </pc:sldMkLst>
        <pc:spChg chg="mod">
          <ac:chgData name="Johnson, Chad" userId="29e26967-ee32-4210-a1e6-19e5305e9c5f" providerId="ADAL" clId="{72A25E36-FEA2-4DC1-AA03-FBD71FDE550A}" dt="2020-03-02T20:28:21.903" v="1809" actId="20577"/>
          <ac:spMkLst>
            <pc:docMk/>
            <pc:sldMk cId="1939677361" sldId="449"/>
            <ac:spMk id="3" creationId="{00000000-0000-0000-0000-000000000000}"/>
          </ac:spMkLst>
        </pc:spChg>
      </pc:sldChg>
      <pc:sldChg chg="modSp add del mod">
        <pc:chgData name="Johnson, Chad" userId="29e26967-ee32-4210-a1e6-19e5305e9c5f" providerId="ADAL" clId="{72A25E36-FEA2-4DC1-AA03-FBD71FDE550A}" dt="2020-03-02T19:43:26.604" v="1435" actId="2696"/>
        <pc:sldMkLst>
          <pc:docMk/>
          <pc:sldMk cId="2472181321" sldId="449"/>
        </pc:sldMkLst>
        <pc:spChg chg="mod">
          <ac:chgData name="Johnson, Chad" userId="29e26967-ee32-4210-a1e6-19e5305e9c5f" providerId="ADAL" clId="{72A25E36-FEA2-4DC1-AA03-FBD71FDE550A}" dt="2020-03-02T19:41:46.930" v="1119" actId="20577"/>
          <ac:spMkLst>
            <pc:docMk/>
            <pc:sldMk cId="2472181321" sldId="449"/>
            <ac:spMk id="2" creationId="{681E385E-616A-4065-A8EA-56E015B36831}"/>
          </ac:spMkLst>
        </pc:spChg>
        <pc:spChg chg="mod">
          <ac:chgData name="Johnson, Chad" userId="29e26967-ee32-4210-a1e6-19e5305e9c5f" providerId="ADAL" clId="{72A25E36-FEA2-4DC1-AA03-FBD71FDE550A}" dt="2020-03-02T19:43:22.115" v="1434" actId="6549"/>
          <ac:spMkLst>
            <pc:docMk/>
            <pc:sldMk cId="2472181321" sldId="449"/>
            <ac:spMk id="3" creationId="{2BF6EE90-229D-43F5-8A95-6CC5420E6905}"/>
          </ac:spMkLst>
        </pc:spChg>
      </pc:sldChg>
      <pc:sldChg chg="modSp add mod">
        <pc:chgData name="Johnson, Chad" userId="29e26967-ee32-4210-a1e6-19e5305e9c5f" providerId="ADAL" clId="{72A25E36-FEA2-4DC1-AA03-FBD71FDE550A}" dt="2020-03-02T20:42:56.839" v="2603" actId="20577"/>
        <pc:sldMkLst>
          <pc:docMk/>
          <pc:sldMk cId="3400530702" sldId="450"/>
        </pc:sldMkLst>
        <pc:spChg chg="mod">
          <ac:chgData name="Johnson, Chad" userId="29e26967-ee32-4210-a1e6-19e5305e9c5f" providerId="ADAL" clId="{72A25E36-FEA2-4DC1-AA03-FBD71FDE550A}" dt="2020-03-02T20:42:56.839" v="2603" actId="20577"/>
          <ac:spMkLst>
            <pc:docMk/>
            <pc:sldMk cId="3400530702" sldId="450"/>
            <ac:spMk id="3" creationId="{14E3E534-F399-4498-8080-34D36114AD1A}"/>
          </ac:spMkLst>
        </pc:spChg>
      </pc:sldChg>
      <pc:sldChg chg="modSp add mod">
        <pc:chgData name="Johnson, Chad" userId="29e26967-ee32-4210-a1e6-19e5305e9c5f" providerId="ADAL" clId="{72A25E36-FEA2-4DC1-AA03-FBD71FDE550A}" dt="2020-03-02T20:54:31.809" v="3020" actId="255"/>
        <pc:sldMkLst>
          <pc:docMk/>
          <pc:sldMk cId="314631446" sldId="451"/>
        </pc:sldMkLst>
        <pc:spChg chg="mod">
          <ac:chgData name="Johnson, Chad" userId="29e26967-ee32-4210-a1e6-19e5305e9c5f" providerId="ADAL" clId="{72A25E36-FEA2-4DC1-AA03-FBD71FDE550A}" dt="2020-03-02T20:54:31.809" v="3020" actId="255"/>
          <ac:spMkLst>
            <pc:docMk/>
            <pc:sldMk cId="314631446" sldId="451"/>
            <ac:spMk id="3" creationId="{00000000-0000-0000-0000-000000000000}"/>
          </ac:spMkLst>
        </pc:spChg>
      </pc:sldChg>
    </pc:docChg>
  </pc:docChgLst>
  <pc:docChgLst>
    <pc:chgData name="Johnson, Chad" userId="29e26967-ee32-4210-a1e6-19e5305e9c5f" providerId="ADAL" clId="{DA3BF4A9-3972-4EFC-8ABB-445CC7CA5DC9}"/>
    <pc:docChg chg="undo custSel addSld delSld modSld sldOrd modSection">
      <pc:chgData name="Johnson, Chad" userId="29e26967-ee32-4210-a1e6-19e5305e9c5f" providerId="ADAL" clId="{DA3BF4A9-3972-4EFC-8ABB-445CC7CA5DC9}" dt="2021-12-07T18:05:52.746" v="4809" actId="255"/>
      <pc:docMkLst>
        <pc:docMk/>
      </pc:docMkLst>
      <pc:sldChg chg="modSp mod">
        <pc:chgData name="Johnson, Chad" userId="29e26967-ee32-4210-a1e6-19e5305e9c5f" providerId="ADAL" clId="{DA3BF4A9-3972-4EFC-8ABB-445CC7CA5DC9}" dt="2021-12-07T15:34:46.773" v="4" actId="400"/>
        <pc:sldMkLst>
          <pc:docMk/>
          <pc:sldMk cId="3304481563" sldId="257"/>
        </pc:sldMkLst>
        <pc:spChg chg="mod">
          <ac:chgData name="Johnson, Chad" userId="29e26967-ee32-4210-a1e6-19e5305e9c5f" providerId="ADAL" clId="{DA3BF4A9-3972-4EFC-8ABB-445CC7CA5DC9}" dt="2021-12-07T15:34:46.773" v="4" actId="400"/>
          <ac:spMkLst>
            <pc:docMk/>
            <pc:sldMk cId="3304481563" sldId="257"/>
            <ac:spMk id="3" creationId="{6FE0744F-9919-4A6D-A3C4-A5AC61B54E4D}"/>
          </ac:spMkLst>
        </pc:spChg>
      </pc:sldChg>
      <pc:sldChg chg="del">
        <pc:chgData name="Johnson, Chad" userId="29e26967-ee32-4210-a1e6-19e5305e9c5f" providerId="ADAL" clId="{DA3BF4A9-3972-4EFC-8ABB-445CC7CA5DC9}" dt="2021-12-07T15:24:05.810" v="0" actId="47"/>
        <pc:sldMkLst>
          <pc:docMk/>
          <pc:sldMk cId="160448015" sldId="258"/>
        </pc:sldMkLst>
      </pc:sldChg>
      <pc:sldChg chg="modSp new mod">
        <pc:chgData name="Johnson, Chad" userId="29e26967-ee32-4210-a1e6-19e5305e9c5f" providerId="ADAL" clId="{DA3BF4A9-3972-4EFC-8ABB-445CC7CA5DC9}" dt="2021-12-07T15:53:47.273" v="446" actId="255"/>
        <pc:sldMkLst>
          <pc:docMk/>
          <pc:sldMk cId="3217903640" sldId="258"/>
        </pc:sldMkLst>
        <pc:spChg chg="mod">
          <ac:chgData name="Johnson, Chad" userId="29e26967-ee32-4210-a1e6-19e5305e9c5f" providerId="ADAL" clId="{DA3BF4A9-3972-4EFC-8ABB-445CC7CA5DC9}" dt="2021-12-07T15:53:38.396" v="445" actId="5793"/>
          <ac:spMkLst>
            <pc:docMk/>
            <pc:sldMk cId="3217903640" sldId="258"/>
            <ac:spMk id="2" creationId="{35B89792-B432-4E6B-99BD-388A81E78B2A}"/>
          </ac:spMkLst>
        </pc:spChg>
        <pc:spChg chg="mod">
          <ac:chgData name="Johnson, Chad" userId="29e26967-ee32-4210-a1e6-19e5305e9c5f" providerId="ADAL" clId="{DA3BF4A9-3972-4EFC-8ABB-445CC7CA5DC9}" dt="2021-12-07T15:53:47.273" v="446" actId="255"/>
          <ac:spMkLst>
            <pc:docMk/>
            <pc:sldMk cId="3217903640" sldId="258"/>
            <ac:spMk id="3" creationId="{052B388E-3AF0-4424-BAAD-B897244888E5}"/>
          </ac:spMkLst>
        </pc:spChg>
      </pc:sldChg>
      <pc:sldChg chg="del">
        <pc:chgData name="Johnson, Chad" userId="29e26967-ee32-4210-a1e6-19e5305e9c5f" providerId="ADAL" clId="{DA3BF4A9-3972-4EFC-8ABB-445CC7CA5DC9}" dt="2021-12-07T15:24:05.810" v="0" actId="47"/>
        <pc:sldMkLst>
          <pc:docMk/>
          <pc:sldMk cId="1291679073" sldId="259"/>
        </pc:sldMkLst>
      </pc:sldChg>
      <pc:sldChg chg="modSp new mod">
        <pc:chgData name="Johnson, Chad" userId="29e26967-ee32-4210-a1e6-19e5305e9c5f" providerId="ADAL" clId="{DA3BF4A9-3972-4EFC-8ABB-445CC7CA5DC9}" dt="2021-12-07T16:26:58.879" v="1370" actId="255"/>
        <pc:sldMkLst>
          <pc:docMk/>
          <pc:sldMk cId="4057252204" sldId="259"/>
        </pc:sldMkLst>
        <pc:spChg chg="mod">
          <ac:chgData name="Johnson, Chad" userId="29e26967-ee32-4210-a1e6-19e5305e9c5f" providerId="ADAL" clId="{DA3BF4A9-3972-4EFC-8ABB-445CC7CA5DC9}" dt="2021-12-07T15:54:11.259" v="474" actId="20577"/>
          <ac:spMkLst>
            <pc:docMk/>
            <pc:sldMk cId="4057252204" sldId="259"/>
            <ac:spMk id="2" creationId="{24337D54-ED37-4A86-9D97-2F16662AB466}"/>
          </ac:spMkLst>
        </pc:spChg>
        <pc:spChg chg="mod">
          <ac:chgData name="Johnson, Chad" userId="29e26967-ee32-4210-a1e6-19e5305e9c5f" providerId="ADAL" clId="{DA3BF4A9-3972-4EFC-8ABB-445CC7CA5DC9}" dt="2021-12-07T16:26:58.879" v="1370" actId="255"/>
          <ac:spMkLst>
            <pc:docMk/>
            <pc:sldMk cId="4057252204" sldId="259"/>
            <ac:spMk id="3" creationId="{93687F98-1C62-408C-BC9B-59DC4C7A15E4}"/>
          </ac:spMkLst>
        </pc:spChg>
      </pc:sldChg>
      <pc:sldChg chg="del">
        <pc:chgData name="Johnson, Chad" userId="29e26967-ee32-4210-a1e6-19e5305e9c5f" providerId="ADAL" clId="{DA3BF4A9-3972-4EFC-8ABB-445CC7CA5DC9}" dt="2021-12-07T15:24:05.810" v="0" actId="47"/>
        <pc:sldMkLst>
          <pc:docMk/>
          <pc:sldMk cId="3926484639" sldId="260"/>
        </pc:sldMkLst>
      </pc:sldChg>
      <pc:sldChg chg="addSp delSp modSp new mod">
        <pc:chgData name="Johnson, Chad" userId="29e26967-ee32-4210-a1e6-19e5305e9c5f" providerId="ADAL" clId="{DA3BF4A9-3972-4EFC-8ABB-445CC7CA5DC9}" dt="2021-12-07T16:27:30.027" v="1378" actId="1076"/>
        <pc:sldMkLst>
          <pc:docMk/>
          <pc:sldMk cId="4175182171" sldId="260"/>
        </pc:sldMkLst>
        <pc:spChg chg="del">
          <ac:chgData name="Johnson, Chad" userId="29e26967-ee32-4210-a1e6-19e5305e9c5f" providerId="ADAL" clId="{DA3BF4A9-3972-4EFC-8ABB-445CC7CA5DC9}" dt="2021-12-07T16:27:19.445" v="1375" actId="478"/>
          <ac:spMkLst>
            <pc:docMk/>
            <pc:sldMk cId="4175182171" sldId="260"/>
            <ac:spMk id="2" creationId="{1B35A983-FDFA-4A2F-9F42-5E72354EA016}"/>
          </ac:spMkLst>
        </pc:spChg>
        <pc:spChg chg="del mod">
          <ac:chgData name="Johnson, Chad" userId="29e26967-ee32-4210-a1e6-19e5305e9c5f" providerId="ADAL" clId="{DA3BF4A9-3972-4EFC-8ABB-445CC7CA5DC9}" dt="2021-12-07T16:27:13.479" v="1374"/>
          <ac:spMkLst>
            <pc:docMk/>
            <pc:sldMk cId="4175182171" sldId="260"/>
            <ac:spMk id="3" creationId="{A65A0DF6-5D48-4F3F-A8FA-5FF9D6AFBC57}"/>
          </ac:spMkLst>
        </pc:spChg>
        <pc:picChg chg="add mod">
          <ac:chgData name="Johnson, Chad" userId="29e26967-ee32-4210-a1e6-19e5305e9c5f" providerId="ADAL" clId="{DA3BF4A9-3972-4EFC-8ABB-445CC7CA5DC9}" dt="2021-12-07T16:27:30.027" v="1378" actId="1076"/>
          <ac:picMkLst>
            <pc:docMk/>
            <pc:sldMk cId="4175182171" sldId="260"/>
            <ac:picMk id="1026" creationId="{C9290E02-7F9E-4B9C-B7E3-782DD1DBDC16}"/>
          </ac:picMkLst>
        </pc:picChg>
      </pc:sldChg>
      <pc:sldChg chg="modSp new mod">
        <pc:chgData name="Johnson, Chad" userId="29e26967-ee32-4210-a1e6-19e5305e9c5f" providerId="ADAL" clId="{DA3BF4A9-3972-4EFC-8ABB-445CC7CA5DC9}" dt="2021-12-07T16:33:43.495" v="1669" actId="255"/>
        <pc:sldMkLst>
          <pc:docMk/>
          <pc:sldMk cId="1991995365" sldId="261"/>
        </pc:sldMkLst>
        <pc:spChg chg="mod">
          <ac:chgData name="Johnson, Chad" userId="29e26967-ee32-4210-a1e6-19e5305e9c5f" providerId="ADAL" clId="{DA3BF4A9-3972-4EFC-8ABB-445CC7CA5DC9}" dt="2021-12-07T16:29:35.193" v="1394" actId="20577"/>
          <ac:spMkLst>
            <pc:docMk/>
            <pc:sldMk cId="1991995365" sldId="261"/>
            <ac:spMk id="2" creationId="{4398A7F7-52D8-47BE-B0E3-E0E00F5E9913}"/>
          </ac:spMkLst>
        </pc:spChg>
        <pc:spChg chg="mod">
          <ac:chgData name="Johnson, Chad" userId="29e26967-ee32-4210-a1e6-19e5305e9c5f" providerId="ADAL" clId="{DA3BF4A9-3972-4EFC-8ABB-445CC7CA5DC9}" dt="2021-12-07T16:33:43.495" v="1669" actId="255"/>
          <ac:spMkLst>
            <pc:docMk/>
            <pc:sldMk cId="1991995365" sldId="261"/>
            <ac:spMk id="3" creationId="{AABE08D3-FE17-44D2-B595-870B04B8201F}"/>
          </ac:spMkLst>
        </pc:spChg>
      </pc:sldChg>
      <pc:sldChg chg="del">
        <pc:chgData name="Johnson, Chad" userId="29e26967-ee32-4210-a1e6-19e5305e9c5f" providerId="ADAL" clId="{DA3BF4A9-3972-4EFC-8ABB-445CC7CA5DC9}" dt="2021-12-07T15:24:05.810" v="0" actId="47"/>
        <pc:sldMkLst>
          <pc:docMk/>
          <pc:sldMk cId="2649759282" sldId="261"/>
        </pc:sldMkLst>
      </pc:sldChg>
      <pc:sldChg chg="modSp new mod">
        <pc:chgData name="Johnson, Chad" userId="29e26967-ee32-4210-a1e6-19e5305e9c5f" providerId="ADAL" clId="{DA3BF4A9-3972-4EFC-8ABB-445CC7CA5DC9}" dt="2021-12-07T16:50:55.049" v="3054" actId="20577"/>
        <pc:sldMkLst>
          <pc:docMk/>
          <pc:sldMk cId="878088869" sldId="262"/>
        </pc:sldMkLst>
        <pc:spChg chg="mod">
          <ac:chgData name="Johnson, Chad" userId="29e26967-ee32-4210-a1e6-19e5305e9c5f" providerId="ADAL" clId="{DA3BF4A9-3972-4EFC-8ABB-445CC7CA5DC9}" dt="2021-12-07T16:40:10.978" v="2354" actId="313"/>
          <ac:spMkLst>
            <pc:docMk/>
            <pc:sldMk cId="878088869" sldId="262"/>
            <ac:spMk id="2" creationId="{4F73AF74-AF19-4D1B-B279-2F2CD4970191}"/>
          </ac:spMkLst>
        </pc:spChg>
        <pc:spChg chg="mod">
          <ac:chgData name="Johnson, Chad" userId="29e26967-ee32-4210-a1e6-19e5305e9c5f" providerId="ADAL" clId="{DA3BF4A9-3972-4EFC-8ABB-445CC7CA5DC9}" dt="2021-12-07T16:50:55.049" v="3054" actId="20577"/>
          <ac:spMkLst>
            <pc:docMk/>
            <pc:sldMk cId="878088869" sldId="262"/>
            <ac:spMk id="3" creationId="{6E48E86F-7A21-4DC1-8935-3BAC831853ED}"/>
          </ac:spMkLst>
        </pc:spChg>
      </pc:sldChg>
      <pc:sldChg chg="modSp new mod">
        <pc:chgData name="Johnson, Chad" userId="29e26967-ee32-4210-a1e6-19e5305e9c5f" providerId="ADAL" clId="{DA3BF4A9-3972-4EFC-8ABB-445CC7CA5DC9}" dt="2021-12-07T16:41:17.870" v="2401" actId="114"/>
        <pc:sldMkLst>
          <pc:docMk/>
          <pc:sldMk cId="1189332843" sldId="263"/>
        </pc:sldMkLst>
        <pc:spChg chg="mod">
          <ac:chgData name="Johnson, Chad" userId="29e26967-ee32-4210-a1e6-19e5305e9c5f" providerId="ADAL" clId="{DA3BF4A9-3972-4EFC-8ABB-445CC7CA5DC9}" dt="2021-12-07T16:40:24.903" v="2366" actId="20577"/>
          <ac:spMkLst>
            <pc:docMk/>
            <pc:sldMk cId="1189332843" sldId="263"/>
            <ac:spMk id="2" creationId="{9AEBDE18-DDC8-46C6-8AD5-5861543BD68A}"/>
          </ac:spMkLst>
        </pc:spChg>
        <pc:spChg chg="mod">
          <ac:chgData name="Johnson, Chad" userId="29e26967-ee32-4210-a1e6-19e5305e9c5f" providerId="ADAL" clId="{DA3BF4A9-3972-4EFC-8ABB-445CC7CA5DC9}" dt="2021-12-07T16:41:17.870" v="2401" actId="114"/>
          <ac:spMkLst>
            <pc:docMk/>
            <pc:sldMk cId="1189332843" sldId="263"/>
            <ac:spMk id="3" creationId="{A2DE2A83-C625-4F0C-B103-34343006BC8B}"/>
          </ac:spMkLst>
        </pc:spChg>
      </pc:sldChg>
      <pc:sldChg chg="del">
        <pc:chgData name="Johnson, Chad" userId="29e26967-ee32-4210-a1e6-19e5305e9c5f" providerId="ADAL" clId="{DA3BF4A9-3972-4EFC-8ABB-445CC7CA5DC9}" dt="2021-12-07T15:24:05.810" v="0" actId="47"/>
        <pc:sldMkLst>
          <pc:docMk/>
          <pc:sldMk cId="2232481330" sldId="263"/>
        </pc:sldMkLst>
      </pc:sldChg>
      <pc:sldChg chg="del">
        <pc:chgData name="Johnson, Chad" userId="29e26967-ee32-4210-a1e6-19e5305e9c5f" providerId="ADAL" clId="{DA3BF4A9-3972-4EFC-8ABB-445CC7CA5DC9}" dt="2021-12-07T15:24:05.810" v="0" actId="47"/>
        <pc:sldMkLst>
          <pc:docMk/>
          <pc:sldMk cId="655629843" sldId="264"/>
        </pc:sldMkLst>
      </pc:sldChg>
      <pc:sldChg chg="modSp new mod">
        <pc:chgData name="Johnson, Chad" userId="29e26967-ee32-4210-a1e6-19e5305e9c5f" providerId="ADAL" clId="{DA3BF4A9-3972-4EFC-8ABB-445CC7CA5DC9}" dt="2021-12-07T16:49:08.339" v="2812" actId="20577"/>
        <pc:sldMkLst>
          <pc:docMk/>
          <pc:sldMk cId="2367363791" sldId="264"/>
        </pc:sldMkLst>
        <pc:spChg chg="mod">
          <ac:chgData name="Johnson, Chad" userId="29e26967-ee32-4210-a1e6-19e5305e9c5f" providerId="ADAL" clId="{DA3BF4A9-3972-4EFC-8ABB-445CC7CA5DC9}" dt="2021-12-07T16:42:12.241" v="2416" actId="20577"/>
          <ac:spMkLst>
            <pc:docMk/>
            <pc:sldMk cId="2367363791" sldId="264"/>
            <ac:spMk id="2" creationId="{58E9CC96-4E83-4EED-9230-EFF0B06CF3AC}"/>
          </ac:spMkLst>
        </pc:spChg>
        <pc:spChg chg="mod">
          <ac:chgData name="Johnson, Chad" userId="29e26967-ee32-4210-a1e6-19e5305e9c5f" providerId="ADAL" clId="{DA3BF4A9-3972-4EFC-8ABB-445CC7CA5DC9}" dt="2021-12-07T16:49:08.339" v="2812" actId="20577"/>
          <ac:spMkLst>
            <pc:docMk/>
            <pc:sldMk cId="2367363791" sldId="264"/>
            <ac:spMk id="3" creationId="{28AB497C-DF0C-4F76-9AFC-FC2224C37BEF}"/>
          </ac:spMkLst>
        </pc:spChg>
      </pc:sldChg>
      <pc:sldChg chg="del">
        <pc:chgData name="Johnson, Chad" userId="29e26967-ee32-4210-a1e6-19e5305e9c5f" providerId="ADAL" clId="{DA3BF4A9-3972-4EFC-8ABB-445CC7CA5DC9}" dt="2021-12-07T15:24:05.810" v="0" actId="47"/>
        <pc:sldMkLst>
          <pc:docMk/>
          <pc:sldMk cId="185084254" sldId="265"/>
        </pc:sldMkLst>
      </pc:sldChg>
      <pc:sldChg chg="addSp delSp modSp new mod">
        <pc:chgData name="Johnson, Chad" userId="29e26967-ee32-4210-a1e6-19e5305e9c5f" providerId="ADAL" clId="{DA3BF4A9-3972-4EFC-8ABB-445CC7CA5DC9}" dt="2021-12-07T16:44:24.550" v="2697" actId="14100"/>
        <pc:sldMkLst>
          <pc:docMk/>
          <pc:sldMk cId="3138570473" sldId="265"/>
        </pc:sldMkLst>
        <pc:spChg chg="del">
          <ac:chgData name="Johnson, Chad" userId="29e26967-ee32-4210-a1e6-19e5305e9c5f" providerId="ADAL" clId="{DA3BF4A9-3972-4EFC-8ABB-445CC7CA5DC9}" dt="2021-12-07T16:43:47.143" v="2687"/>
          <ac:spMkLst>
            <pc:docMk/>
            <pc:sldMk cId="3138570473" sldId="265"/>
            <ac:spMk id="3" creationId="{C2730BF2-1212-4CC7-A501-FE33E216E657}"/>
          </ac:spMkLst>
        </pc:spChg>
        <pc:spChg chg="add del mod">
          <ac:chgData name="Johnson, Chad" userId="29e26967-ee32-4210-a1e6-19e5305e9c5f" providerId="ADAL" clId="{DA3BF4A9-3972-4EFC-8ABB-445CC7CA5DC9}" dt="2021-12-07T16:43:51.576" v="2688"/>
          <ac:spMkLst>
            <pc:docMk/>
            <pc:sldMk cId="3138570473" sldId="265"/>
            <ac:spMk id="4" creationId="{5AD11F2D-52A6-4416-A533-4BAE44C97759}"/>
          </ac:spMkLst>
        </pc:spChg>
        <pc:spChg chg="add del mod">
          <ac:chgData name="Johnson, Chad" userId="29e26967-ee32-4210-a1e6-19e5305e9c5f" providerId="ADAL" clId="{DA3BF4A9-3972-4EFC-8ABB-445CC7CA5DC9}" dt="2021-12-07T16:43:54.024" v="2689"/>
          <ac:spMkLst>
            <pc:docMk/>
            <pc:sldMk cId="3138570473" sldId="265"/>
            <ac:spMk id="5" creationId="{04C45068-512C-4053-810E-65D15452A2A0}"/>
          </ac:spMkLst>
        </pc:spChg>
        <pc:spChg chg="add mod">
          <ac:chgData name="Johnson, Chad" userId="29e26967-ee32-4210-a1e6-19e5305e9c5f" providerId="ADAL" clId="{DA3BF4A9-3972-4EFC-8ABB-445CC7CA5DC9}" dt="2021-12-07T16:43:54.024" v="2689"/>
          <ac:spMkLst>
            <pc:docMk/>
            <pc:sldMk cId="3138570473" sldId="265"/>
            <ac:spMk id="6" creationId="{14A54841-9E0D-44BE-AB45-A3801944A0C0}"/>
          </ac:spMkLst>
        </pc:spChg>
        <pc:spChg chg="add del">
          <ac:chgData name="Johnson, Chad" userId="29e26967-ee32-4210-a1e6-19e5305e9c5f" providerId="ADAL" clId="{DA3BF4A9-3972-4EFC-8ABB-445CC7CA5DC9}" dt="2021-12-07T16:43:56.942" v="2691"/>
          <ac:spMkLst>
            <pc:docMk/>
            <pc:sldMk cId="3138570473" sldId="265"/>
            <ac:spMk id="7" creationId="{A76AF1DF-5ABB-482D-9947-A7F43A4DCCC5}"/>
          </ac:spMkLst>
        </pc:spChg>
        <pc:spChg chg="add del mod">
          <ac:chgData name="Johnson, Chad" userId="29e26967-ee32-4210-a1e6-19e5305e9c5f" providerId="ADAL" clId="{DA3BF4A9-3972-4EFC-8ABB-445CC7CA5DC9}" dt="2021-12-07T16:44:09.291" v="2693" actId="478"/>
          <ac:spMkLst>
            <pc:docMk/>
            <pc:sldMk cId="3138570473" sldId="265"/>
            <ac:spMk id="8" creationId="{9372FBA4-950D-4738-A99E-6DD3D96C51AE}"/>
          </ac:spMkLst>
        </pc:spChg>
        <pc:spChg chg="add del">
          <ac:chgData name="Johnson, Chad" userId="29e26967-ee32-4210-a1e6-19e5305e9c5f" providerId="ADAL" clId="{DA3BF4A9-3972-4EFC-8ABB-445CC7CA5DC9}" dt="2021-12-07T16:44:12.891" v="2695" actId="478"/>
          <ac:spMkLst>
            <pc:docMk/>
            <pc:sldMk cId="3138570473" sldId="265"/>
            <ac:spMk id="9" creationId="{10951DCF-69E2-4D93-AE0F-F4A6B62AE116}"/>
          </ac:spMkLst>
        </pc:spChg>
        <pc:picChg chg="add mod">
          <ac:chgData name="Johnson, Chad" userId="29e26967-ee32-4210-a1e6-19e5305e9c5f" providerId="ADAL" clId="{DA3BF4A9-3972-4EFC-8ABB-445CC7CA5DC9}" dt="2021-12-07T16:44:24.550" v="2697" actId="14100"/>
          <ac:picMkLst>
            <pc:docMk/>
            <pc:sldMk cId="3138570473" sldId="265"/>
            <ac:picMk id="10" creationId="{67BDB9DD-0F6C-47C5-B942-FE7849E8C38A}"/>
          </ac:picMkLst>
        </pc:picChg>
      </pc:sldChg>
      <pc:sldChg chg="del">
        <pc:chgData name="Johnson, Chad" userId="29e26967-ee32-4210-a1e6-19e5305e9c5f" providerId="ADAL" clId="{DA3BF4A9-3972-4EFC-8ABB-445CC7CA5DC9}" dt="2021-12-07T15:24:05.810" v="0" actId="47"/>
        <pc:sldMkLst>
          <pc:docMk/>
          <pc:sldMk cId="2056986886" sldId="266"/>
        </pc:sldMkLst>
      </pc:sldChg>
      <pc:sldChg chg="addSp modSp new mod ord">
        <pc:chgData name="Johnson, Chad" userId="29e26967-ee32-4210-a1e6-19e5305e9c5f" providerId="ADAL" clId="{DA3BF4A9-3972-4EFC-8ABB-445CC7CA5DC9}" dt="2021-12-07T16:54:01.600" v="3706"/>
        <pc:sldMkLst>
          <pc:docMk/>
          <pc:sldMk cId="3362536465" sldId="266"/>
        </pc:sldMkLst>
        <pc:picChg chg="add mod modCrop">
          <ac:chgData name="Johnson, Chad" userId="29e26967-ee32-4210-a1e6-19e5305e9c5f" providerId="ADAL" clId="{DA3BF4A9-3972-4EFC-8ABB-445CC7CA5DC9}" dt="2021-12-07T16:46:13.798" v="2706" actId="732"/>
          <ac:picMkLst>
            <pc:docMk/>
            <pc:sldMk cId="3362536465" sldId="266"/>
            <ac:picMk id="4" creationId="{488AD814-D9FC-4FAF-BD86-A5667325DDFA}"/>
          </ac:picMkLst>
        </pc:picChg>
        <pc:picChg chg="add mod modCrop">
          <ac:chgData name="Johnson, Chad" userId="29e26967-ee32-4210-a1e6-19e5305e9c5f" providerId="ADAL" clId="{DA3BF4A9-3972-4EFC-8ABB-445CC7CA5DC9}" dt="2021-12-07T16:47:06.890" v="2713" actId="732"/>
          <ac:picMkLst>
            <pc:docMk/>
            <pc:sldMk cId="3362536465" sldId="266"/>
            <ac:picMk id="5" creationId="{DF5C4B9D-F170-480B-9EB6-C6F51A808AFA}"/>
          </ac:picMkLst>
        </pc:picChg>
      </pc:sldChg>
      <pc:sldChg chg="del">
        <pc:chgData name="Johnson, Chad" userId="29e26967-ee32-4210-a1e6-19e5305e9c5f" providerId="ADAL" clId="{DA3BF4A9-3972-4EFC-8ABB-445CC7CA5DC9}" dt="2021-12-07T15:24:05.810" v="0" actId="47"/>
        <pc:sldMkLst>
          <pc:docMk/>
          <pc:sldMk cId="3588487536" sldId="267"/>
        </pc:sldMkLst>
      </pc:sldChg>
      <pc:sldChg chg="modSp new mod">
        <pc:chgData name="Johnson, Chad" userId="29e26967-ee32-4210-a1e6-19e5305e9c5f" providerId="ADAL" clId="{DA3BF4A9-3972-4EFC-8ABB-445CC7CA5DC9}" dt="2021-12-07T16:53:56.676" v="3704" actId="20577"/>
        <pc:sldMkLst>
          <pc:docMk/>
          <pc:sldMk cId="4007587603" sldId="267"/>
        </pc:sldMkLst>
        <pc:spChg chg="mod">
          <ac:chgData name="Johnson, Chad" userId="29e26967-ee32-4210-a1e6-19e5305e9c5f" providerId="ADAL" clId="{DA3BF4A9-3972-4EFC-8ABB-445CC7CA5DC9}" dt="2021-12-07T16:51:30.991" v="3087" actId="20577"/>
          <ac:spMkLst>
            <pc:docMk/>
            <pc:sldMk cId="4007587603" sldId="267"/>
            <ac:spMk id="2" creationId="{CF2A2305-83B3-426F-9C1D-E831527B60AE}"/>
          </ac:spMkLst>
        </pc:spChg>
        <pc:spChg chg="mod">
          <ac:chgData name="Johnson, Chad" userId="29e26967-ee32-4210-a1e6-19e5305e9c5f" providerId="ADAL" clId="{DA3BF4A9-3972-4EFC-8ABB-445CC7CA5DC9}" dt="2021-12-07T16:53:56.676" v="3704" actId="20577"/>
          <ac:spMkLst>
            <pc:docMk/>
            <pc:sldMk cId="4007587603" sldId="267"/>
            <ac:spMk id="3" creationId="{F97F0EC5-E369-4856-91DC-46B08B93B3CC}"/>
          </ac:spMkLst>
        </pc:spChg>
      </pc:sldChg>
      <pc:sldChg chg="addSp delSp modSp new mod">
        <pc:chgData name="Johnson, Chad" userId="29e26967-ee32-4210-a1e6-19e5305e9c5f" providerId="ADAL" clId="{DA3BF4A9-3972-4EFC-8ABB-445CC7CA5DC9}" dt="2021-12-07T16:54:33.673" v="3714" actId="1076"/>
        <pc:sldMkLst>
          <pc:docMk/>
          <pc:sldMk cId="2912344479" sldId="268"/>
        </pc:sldMkLst>
        <pc:spChg chg="del">
          <ac:chgData name="Johnson, Chad" userId="29e26967-ee32-4210-a1e6-19e5305e9c5f" providerId="ADAL" clId="{DA3BF4A9-3972-4EFC-8ABB-445CC7CA5DC9}" dt="2021-12-07T16:54:30.059" v="3713" actId="478"/>
          <ac:spMkLst>
            <pc:docMk/>
            <pc:sldMk cId="2912344479" sldId="268"/>
            <ac:spMk id="2" creationId="{5D12B2E6-AEDB-48A1-9807-90EFA6ECE533}"/>
          </ac:spMkLst>
        </pc:spChg>
        <pc:spChg chg="del">
          <ac:chgData name="Johnson, Chad" userId="29e26967-ee32-4210-a1e6-19e5305e9c5f" providerId="ADAL" clId="{DA3BF4A9-3972-4EFC-8ABB-445CC7CA5DC9}" dt="2021-12-07T16:54:04.808" v="3708"/>
          <ac:spMkLst>
            <pc:docMk/>
            <pc:sldMk cId="2912344479" sldId="268"/>
            <ac:spMk id="3" creationId="{1FEFDB69-26A5-49E8-B8D7-3EA1FD9EF35D}"/>
          </ac:spMkLst>
        </pc:spChg>
        <pc:picChg chg="add mod">
          <ac:chgData name="Johnson, Chad" userId="29e26967-ee32-4210-a1e6-19e5305e9c5f" providerId="ADAL" clId="{DA3BF4A9-3972-4EFC-8ABB-445CC7CA5DC9}" dt="2021-12-07T16:54:33.673" v="3714" actId="1076"/>
          <ac:picMkLst>
            <pc:docMk/>
            <pc:sldMk cId="2912344479" sldId="268"/>
            <ac:picMk id="3074" creationId="{E65AC9A5-411A-4CF3-A617-24D101582A1B}"/>
          </ac:picMkLst>
        </pc:picChg>
      </pc:sldChg>
      <pc:sldChg chg="del">
        <pc:chgData name="Johnson, Chad" userId="29e26967-ee32-4210-a1e6-19e5305e9c5f" providerId="ADAL" clId="{DA3BF4A9-3972-4EFC-8ABB-445CC7CA5DC9}" dt="2021-12-07T15:24:05.810" v="0" actId="47"/>
        <pc:sldMkLst>
          <pc:docMk/>
          <pc:sldMk cId="3686026530" sldId="268"/>
        </pc:sldMkLst>
      </pc:sldChg>
      <pc:sldChg chg="del">
        <pc:chgData name="Johnson, Chad" userId="29e26967-ee32-4210-a1e6-19e5305e9c5f" providerId="ADAL" clId="{DA3BF4A9-3972-4EFC-8ABB-445CC7CA5DC9}" dt="2021-12-07T15:24:05.810" v="0" actId="47"/>
        <pc:sldMkLst>
          <pc:docMk/>
          <pc:sldMk cId="548608995" sldId="269"/>
        </pc:sldMkLst>
      </pc:sldChg>
      <pc:sldChg chg="modSp new mod">
        <pc:chgData name="Johnson, Chad" userId="29e26967-ee32-4210-a1e6-19e5305e9c5f" providerId="ADAL" clId="{DA3BF4A9-3972-4EFC-8ABB-445CC7CA5DC9}" dt="2021-12-07T17:15:10.864" v="3763" actId="255"/>
        <pc:sldMkLst>
          <pc:docMk/>
          <pc:sldMk cId="1035825839" sldId="269"/>
        </pc:sldMkLst>
        <pc:spChg chg="mod">
          <ac:chgData name="Johnson, Chad" userId="29e26967-ee32-4210-a1e6-19e5305e9c5f" providerId="ADAL" clId="{DA3BF4A9-3972-4EFC-8ABB-445CC7CA5DC9}" dt="2021-12-07T17:14:34.302" v="3747" actId="20577"/>
          <ac:spMkLst>
            <pc:docMk/>
            <pc:sldMk cId="1035825839" sldId="269"/>
            <ac:spMk id="2" creationId="{7EB00467-BC56-44F0-8F8F-7919C41146F9}"/>
          </ac:spMkLst>
        </pc:spChg>
        <pc:spChg chg="mod">
          <ac:chgData name="Johnson, Chad" userId="29e26967-ee32-4210-a1e6-19e5305e9c5f" providerId="ADAL" clId="{DA3BF4A9-3972-4EFC-8ABB-445CC7CA5DC9}" dt="2021-12-07T17:15:10.864" v="3763" actId="255"/>
          <ac:spMkLst>
            <pc:docMk/>
            <pc:sldMk cId="1035825839" sldId="269"/>
            <ac:spMk id="3" creationId="{8C119C34-481A-44D7-A122-010F7A3AD772}"/>
          </ac:spMkLst>
        </pc:spChg>
      </pc:sldChg>
      <pc:sldChg chg="modSp new mod">
        <pc:chgData name="Johnson, Chad" userId="29e26967-ee32-4210-a1e6-19e5305e9c5f" providerId="ADAL" clId="{DA3BF4A9-3972-4EFC-8ABB-445CC7CA5DC9}" dt="2021-12-07T17:56:33.398" v="4459" actId="6549"/>
        <pc:sldMkLst>
          <pc:docMk/>
          <pc:sldMk cId="2857104816" sldId="270"/>
        </pc:sldMkLst>
        <pc:spChg chg="mod">
          <ac:chgData name="Johnson, Chad" userId="29e26967-ee32-4210-a1e6-19e5305e9c5f" providerId="ADAL" clId="{DA3BF4A9-3972-4EFC-8ABB-445CC7CA5DC9}" dt="2021-12-07T17:18:38.850" v="3786" actId="20577"/>
          <ac:spMkLst>
            <pc:docMk/>
            <pc:sldMk cId="2857104816" sldId="270"/>
            <ac:spMk id="2" creationId="{8B44FE43-0D1F-42EB-A600-037C9E02CFB3}"/>
          </ac:spMkLst>
        </pc:spChg>
        <pc:spChg chg="mod">
          <ac:chgData name="Johnson, Chad" userId="29e26967-ee32-4210-a1e6-19e5305e9c5f" providerId="ADAL" clId="{DA3BF4A9-3972-4EFC-8ABB-445CC7CA5DC9}" dt="2021-12-07T17:56:33.398" v="4459" actId="6549"/>
          <ac:spMkLst>
            <pc:docMk/>
            <pc:sldMk cId="2857104816" sldId="270"/>
            <ac:spMk id="3" creationId="{1CA35ECB-6ABD-4B2D-B97E-CCD6A93DECF3}"/>
          </ac:spMkLst>
        </pc:spChg>
      </pc:sldChg>
      <pc:sldChg chg="del">
        <pc:chgData name="Johnson, Chad" userId="29e26967-ee32-4210-a1e6-19e5305e9c5f" providerId="ADAL" clId="{DA3BF4A9-3972-4EFC-8ABB-445CC7CA5DC9}" dt="2021-12-07T15:24:05.810" v="0" actId="47"/>
        <pc:sldMkLst>
          <pc:docMk/>
          <pc:sldMk cId="3568692984" sldId="270"/>
        </pc:sldMkLst>
      </pc:sldChg>
      <pc:sldChg chg="modSp new mod">
        <pc:chgData name="Johnson, Chad" userId="29e26967-ee32-4210-a1e6-19e5305e9c5f" providerId="ADAL" clId="{DA3BF4A9-3972-4EFC-8ABB-445CC7CA5DC9}" dt="2021-12-07T18:05:52.746" v="4809" actId="255"/>
        <pc:sldMkLst>
          <pc:docMk/>
          <pc:sldMk cId="169493787" sldId="271"/>
        </pc:sldMkLst>
        <pc:spChg chg="mod">
          <ac:chgData name="Johnson, Chad" userId="29e26967-ee32-4210-a1e6-19e5305e9c5f" providerId="ADAL" clId="{DA3BF4A9-3972-4EFC-8ABB-445CC7CA5DC9}" dt="2021-12-07T18:04:08.669" v="4500" actId="20577"/>
          <ac:spMkLst>
            <pc:docMk/>
            <pc:sldMk cId="169493787" sldId="271"/>
            <ac:spMk id="2" creationId="{B3086FA4-1D5E-4F15-8BEB-BFAC75D053F7}"/>
          </ac:spMkLst>
        </pc:spChg>
        <pc:spChg chg="mod">
          <ac:chgData name="Johnson, Chad" userId="29e26967-ee32-4210-a1e6-19e5305e9c5f" providerId="ADAL" clId="{DA3BF4A9-3972-4EFC-8ABB-445CC7CA5DC9}" dt="2021-12-07T18:05:52.746" v="4809" actId="255"/>
          <ac:spMkLst>
            <pc:docMk/>
            <pc:sldMk cId="169493787" sldId="271"/>
            <ac:spMk id="3" creationId="{14C9759B-0772-4C0D-8F1B-D965CFD1BCA0}"/>
          </ac:spMkLst>
        </pc:spChg>
      </pc:sldChg>
      <pc:sldChg chg="del">
        <pc:chgData name="Johnson, Chad" userId="29e26967-ee32-4210-a1e6-19e5305e9c5f" providerId="ADAL" clId="{DA3BF4A9-3972-4EFC-8ABB-445CC7CA5DC9}" dt="2021-12-07T15:24:05.810" v="0" actId="47"/>
        <pc:sldMkLst>
          <pc:docMk/>
          <pc:sldMk cId="1314189128" sldId="271"/>
        </pc:sldMkLst>
      </pc:sldChg>
      <pc:sldChg chg="del">
        <pc:chgData name="Johnson, Chad" userId="29e26967-ee32-4210-a1e6-19e5305e9c5f" providerId="ADAL" clId="{DA3BF4A9-3972-4EFC-8ABB-445CC7CA5DC9}" dt="2021-12-07T15:24:05.810" v="0" actId="47"/>
        <pc:sldMkLst>
          <pc:docMk/>
          <pc:sldMk cId="3984401728" sldId="272"/>
        </pc:sldMkLst>
      </pc:sldChg>
      <pc:sldChg chg="del">
        <pc:chgData name="Johnson, Chad" userId="29e26967-ee32-4210-a1e6-19e5305e9c5f" providerId="ADAL" clId="{DA3BF4A9-3972-4EFC-8ABB-445CC7CA5DC9}" dt="2021-12-07T15:24:05.810" v="0" actId="47"/>
        <pc:sldMkLst>
          <pc:docMk/>
          <pc:sldMk cId="3225893270" sldId="273"/>
        </pc:sldMkLst>
      </pc:sldChg>
      <pc:sldChg chg="del">
        <pc:chgData name="Johnson, Chad" userId="29e26967-ee32-4210-a1e6-19e5305e9c5f" providerId="ADAL" clId="{DA3BF4A9-3972-4EFC-8ABB-445CC7CA5DC9}" dt="2021-12-07T15:24:05.810" v="0" actId="47"/>
        <pc:sldMkLst>
          <pc:docMk/>
          <pc:sldMk cId="2120841807" sldId="274"/>
        </pc:sldMkLst>
      </pc:sldChg>
    </pc:docChg>
  </pc:docChgLst>
  <pc:docChgLst>
    <pc:chgData name="Johnson, Chad" userId="S::cjohnson@uwsp.edu::29e26967-ee32-4210-a1e6-19e5305e9c5f" providerId="AD" clId="Web-{3973266E-F1F6-5C4B-A13F-0BD7F588873F}"/>
    <pc:docChg chg="modSld">
      <pc:chgData name="Johnson, Chad" userId="S::cjohnson@uwsp.edu::29e26967-ee32-4210-a1e6-19e5305e9c5f" providerId="AD" clId="Web-{3973266E-F1F6-5C4B-A13F-0BD7F588873F}" dt="2020-04-15T10:41:39.226" v="5" actId="1076"/>
      <pc:docMkLst>
        <pc:docMk/>
      </pc:docMkLst>
      <pc:sldChg chg="modSp">
        <pc:chgData name="Johnson, Chad" userId="S::cjohnson@uwsp.edu::29e26967-ee32-4210-a1e6-19e5305e9c5f" providerId="AD" clId="Web-{3973266E-F1F6-5C4B-A13F-0BD7F588873F}" dt="2020-04-15T10:41:39.226" v="5" actId="1076"/>
        <pc:sldMkLst>
          <pc:docMk/>
          <pc:sldMk cId="690407672" sldId="398"/>
        </pc:sldMkLst>
        <pc:picChg chg="mod">
          <ac:chgData name="Johnson, Chad" userId="S::cjohnson@uwsp.edu::29e26967-ee32-4210-a1e6-19e5305e9c5f" providerId="AD" clId="Web-{3973266E-F1F6-5C4B-A13F-0BD7F588873F}" dt="2020-04-15T10:41:39.226" v="5" actId="1076"/>
          <ac:picMkLst>
            <pc:docMk/>
            <pc:sldMk cId="690407672" sldId="398"/>
            <ac:picMk id="1026" creationId="{A64EED6C-DA2D-4D93-BE54-83D1CA24AE94}"/>
          </ac:picMkLst>
        </pc:picChg>
      </pc:sldChg>
      <pc:sldChg chg="modSp">
        <pc:chgData name="Johnson, Chad" userId="S::cjohnson@uwsp.edu::29e26967-ee32-4210-a1e6-19e5305e9c5f" providerId="AD" clId="Web-{3973266E-F1F6-5C4B-A13F-0BD7F588873F}" dt="2020-04-15T10:41:32.820" v="3" actId="14100"/>
        <pc:sldMkLst>
          <pc:docMk/>
          <pc:sldMk cId="3298403166" sldId="405"/>
        </pc:sldMkLst>
        <pc:picChg chg="mod">
          <ac:chgData name="Johnson, Chad" userId="S::cjohnson@uwsp.edu::29e26967-ee32-4210-a1e6-19e5305e9c5f" providerId="AD" clId="Web-{3973266E-F1F6-5C4B-A13F-0BD7F588873F}" dt="2020-04-15T10:41:32.820" v="3" actId="14100"/>
          <ac:picMkLst>
            <pc:docMk/>
            <pc:sldMk cId="3298403166" sldId="405"/>
            <ac:picMk id="5122" creationId="{2C43B809-1B39-4A53-8F21-7B98B4B2BDA1}"/>
          </ac:picMkLst>
        </pc:picChg>
      </pc:sldChg>
    </pc:docChg>
  </pc:docChgLst>
  <pc:docChgLst>
    <pc:chgData name="Johnson, Chad" userId="29e26967-ee32-4210-a1e6-19e5305e9c5f" providerId="ADAL" clId="{B3D930F0-CCAA-4F58-A97F-CCE84E4ECC51}"/>
    <pc:docChg chg="undo custSel addSld delSld modSld sldOrd">
      <pc:chgData name="Johnson, Chad" userId="29e26967-ee32-4210-a1e6-19e5305e9c5f" providerId="ADAL" clId="{B3D930F0-CCAA-4F58-A97F-CCE84E4ECC51}" dt="2020-02-05T18:35:50.528" v="12083" actId="20577"/>
      <pc:docMkLst>
        <pc:docMk/>
      </pc:docMkLst>
      <pc:sldChg chg="addSp delSp modSp">
        <pc:chgData name="Johnson, Chad" userId="29e26967-ee32-4210-a1e6-19e5305e9c5f" providerId="ADAL" clId="{B3D930F0-CCAA-4F58-A97F-CCE84E4ECC51}" dt="2020-02-03T20:16:57.750" v="102" actId="14100"/>
        <pc:sldMkLst>
          <pc:docMk/>
          <pc:sldMk cId="2762506819" sldId="256"/>
        </pc:sldMkLst>
        <pc:spChg chg="mod">
          <ac:chgData name="Johnson, Chad" userId="29e26967-ee32-4210-a1e6-19e5305e9c5f" providerId="ADAL" clId="{B3D930F0-CCAA-4F58-A97F-CCE84E4ECC51}" dt="2020-02-03T20:16:57.750" v="102" actId="14100"/>
          <ac:spMkLst>
            <pc:docMk/>
            <pc:sldMk cId="2762506819" sldId="256"/>
            <ac:spMk id="2" creationId="{D159C024-82D3-43B7-8864-1EB020588252}"/>
          </ac:spMkLst>
        </pc:spChg>
        <pc:picChg chg="add mod">
          <ac:chgData name="Johnson, Chad" userId="29e26967-ee32-4210-a1e6-19e5305e9c5f" providerId="ADAL" clId="{B3D930F0-CCAA-4F58-A97F-CCE84E4ECC51}" dt="2020-02-03T20:16:35.236" v="76" actId="167"/>
          <ac:picMkLst>
            <pc:docMk/>
            <pc:sldMk cId="2762506819" sldId="256"/>
            <ac:picMk id="1026" creationId="{825C48F9-BCD0-47C8-B760-4A3E2D50FEEB}"/>
          </ac:picMkLst>
        </pc:picChg>
        <pc:picChg chg="del">
          <ac:chgData name="Johnson, Chad" userId="29e26967-ee32-4210-a1e6-19e5305e9c5f" providerId="ADAL" clId="{B3D930F0-CCAA-4F58-A97F-CCE84E4ECC51}" dt="2020-02-03T20:16:14.002" v="70" actId="478"/>
          <ac:picMkLst>
            <pc:docMk/>
            <pc:sldMk cId="2762506819" sldId="256"/>
            <ac:picMk id="1028" creationId="{64854AEA-89FE-4C04-8D22-2D25FC2D31D1}"/>
          </ac:picMkLst>
        </pc:picChg>
      </pc:sldChg>
      <pc:sldChg chg="modSp ord">
        <pc:chgData name="Johnson, Chad" userId="29e26967-ee32-4210-a1e6-19e5305e9c5f" providerId="ADAL" clId="{B3D930F0-CCAA-4F58-A97F-CCE84E4ECC51}" dt="2020-02-05T16:53:03.122" v="8789"/>
        <pc:sldMkLst>
          <pc:docMk/>
          <pc:sldMk cId="1380871736" sldId="292"/>
        </pc:sldMkLst>
        <pc:spChg chg="mod">
          <ac:chgData name="Johnson, Chad" userId="29e26967-ee32-4210-a1e6-19e5305e9c5f" providerId="ADAL" clId="{B3D930F0-CCAA-4F58-A97F-CCE84E4ECC51}" dt="2020-02-03T20:14:34.052" v="66" actId="14100"/>
          <ac:spMkLst>
            <pc:docMk/>
            <pc:sldMk cId="1380871736" sldId="292"/>
            <ac:spMk id="5" creationId="{84A7BF40-C4C8-43F3-9D6E-BA02074ADB32}"/>
          </ac:spMkLst>
        </pc:spChg>
      </pc:sldChg>
      <pc:sldChg chg="modSp">
        <pc:chgData name="Johnson, Chad" userId="29e26967-ee32-4210-a1e6-19e5305e9c5f" providerId="ADAL" clId="{B3D930F0-CCAA-4F58-A97F-CCE84E4ECC51}" dt="2020-02-03T21:05:51.829" v="2668" actId="14100"/>
        <pc:sldMkLst>
          <pc:docMk/>
          <pc:sldMk cId="2839199843" sldId="299"/>
        </pc:sldMkLst>
        <pc:spChg chg="mod">
          <ac:chgData name="Johnson, Chad" userId="29e26967-ee32-4210-a1e6-19e5305e9c5f" providerId="ADAL" clId="{B3D930F0-CCAA-4F58-A97F-CCE84E4ECC51}" dt="2020-02-03T21:05:51.829" v="2668" actId="14100"/>
          <ac:spMkLst>
            <pc:docMk/>
            <pc:sldMk cId="2839199843" sldId="299"/>
            <ac:spMk id="5" creationId="{84A7BF40-C4C8-43F3-9D6E-BA02074ADB32}"/>
          </ac:spMkLst>
        </pc:spChg>
      </pc:sldChg>
      <pc:sldChg chg="modSp ord">
        <pc:chgData name="Johnson, Chad" userId="29e26967-ee32-4210-a1e6-19e5305e9c5f" providerId="ADAL" clId="{B3D930F0-CCAA-4F58-A97F-CCE84E4ECC51}" dt="2020-02-03T21:15:12.899" v="3028" actId="6549"/>
        <pc:sldMkLst>
          <pc:docMk/>
          <pc:sldMk cId="1392138276" sldId="300"/>
        </pc:sldMkLst>
        <pc:spChg chg="mod">
          <ac:chgData name="Johnson, Chad" userId="29e26967-ee32-4210-a1e6-19e5305e9c5f" providerId="ADAL" clId="{B3D930F0-CCAA-4F58-A97F-CCE84E4ECC51}" dt="2020-02-03T21:15:12.899" v="3028" actId="6549"/>
          <ac:spMkLst>
            <pc:docMk/>
            <pc:sldMk cId="1392138276" sldId="300"/>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1863785125" sldId="301"/>
        </pc:sldMkLst>
        <pc:spChg chg="mod">
          <ac:chgData name="Johnson, Chad" userId="29e26967-ee32-4210-a1e6-19e5305e9c5f" providerId="ADAL" clId="{B3D930F0-CCAA-4F58-A97F-CCE84E4ECC51}" dt="2020-02-03T21:29:04.222" v="3586" actId="20577"/>
          <ac:spMkLst>
            <pc:docMk/>
            <pc:sldMk cId="1863785125" sldId="301"/>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448561007" sldId="302"/>
        </pc:sldMkLst>
        <pc:spChg chg="mod">
          <ac:chgData name="Johnson, Chad" userId="29e26967-ee32-4210-a1e6-19e5305e9c5f" providerId="ADAL" clId="{B3D930F0-CCAA-4F58-A97F-CCE84E4ECC51}" dt="2020-02-03T21:36:09.877" v="3785" actId="20577"/>
          <ac:spMkLst>
            <pc:docMk/>
            <pc:sldMk cId="448561007" sldId="302"/>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723949380" sldId="303"/>
        </pc:sldMkLst>
        <pc:spChg chg="mod">
          <ac:chgData name="Johnson, Chad" userId="29e26967-ee32-4210-a1e6-19e5305e9c5f" providerId="ADAL" clId="{B3D930F0-CCAA-4F58-A97F-CCE84E4ECC51}" dt="2020-02-03T21:39:11.398" v="3938" actId="20577"/>
          <ac:spMkLst>
            <pc:docMk/>
            <pc:sldMk cId="723949380" sldId="303"/>
            <ac:spMk id="4" creationId="{AA6E0522-E9B5-48A9-833F-1C6153DEB4FA}"/>
          </ac:spMkLst>
        </pc:spChg>
        <pc:spChg chg="mod">
          <ac:chgData name="Johnson, Chad" userId="29e26967-ee32-4210-a1e6-19e5305e9c5f" providerId="ADAL" clId="{B3D930F0-CCAA-4F58-A97F-CCE84E4ECC51}" dt="2020-02-03T21:39:56.957" v="3945" actId="14100"/>
          <ac:spMkLst>
            <pc:docMk/>
            <pc:sldMk cId="723949380" sldId="303"/>
            <ac:spMk id="5" creationId="{84A7BF40-C4C8-43F3-9D6E-BA02074ADB32}"/>
          </ac:spMkLst>
        </pc:spChg>
      </pc:sldChg>
      <pc:sldChg chg="addSp modSp">
        <pc:chgData name="Johnson, Chad" userId="29e26967-ee32-4210-a1e6-19e5305e9c5f" providerId="ADAL" clId="{B3D930F0-CCAA-4F58-A97F-CCE84E4ECC51}" dt="2020-02-03T20:18:43.180" v="107"/>
        <pc:sldMkLst>
          <pc:docMk/>
          <pc:sldMk cId="44395964" sldId="338"/>
        </pc:sldMkLst>
        <pc:spChg chg="mod">
          <ac:chgData name="Johnson, Chad" userId="29e26967-ee32-4210-a1e6-19e5305e9c5f" providerId="ADAL" clId="{B3D930F0-CCAA-4F58-A97F-CCE84E4ECC51}" dt="2020-02-03T20:09:41.264" v="0" actId="255"/>
          <ac:spMkLst>
            <pc:docMk/>
            <pc:sldMk cId="44395964" sldId="338"/>
            <ac:spMk id="5" creationId="{84A7BF40-C4C8-43F3-9D6E-BA02074ADB32}"/>
          </ac:spMkLst>
        </pc:spChg>
        <pc:picChg chg="add mod">
          <ac:chgData name="Johnson, Chad" userId="29e26967-ee32-4210-a1e6-19e5305e9c5f" providerId="ADAL" clId="{B3D930F0-CCAA-4F58-A97F-CCE84E4ECC51}" dt="2020-02-03T20:18:43.180" v="107"/>
          <ac:picMkLst>
            <pc:docMk/>
            <pc:sldMk cId="44395964" sldId="338"/>
            <ac:picMk id="2050" creationId="{0C8B51A9-FEEA-453F-B5FF-C14DB946027B}"/>
          </ac:picMkLst>
        </pc:picChg>
      </pc:sldChg>
      <pc:sldChg chg="modSp">
        <pc:chgData name="Johnson, Chad" userId="29e26967-ee32-4210-a1e6-19e5305e9c5f" providerId="ADAL" clId="{B3D930F0-CCAA-4F58-A97F-CCE84E4ECC51}" dt="2020-02-03T20:34:41.908" v="1058" actId="1076"/>
        <pc:sldMkLst>
          <pc:docMk/>
          <pc:sldMk cId="2070578623" sldId="339"/>
        </pc:sldMkLst>
        <pc:spChg chg="mod">
          <ac:chgData name="Johnson, Chad" userId="29e26967-ee32-4210-a1e6-19e5305e9c5f" providerId="ADAL" clId="{B3D930F0-CCAA-4F58-A97F-CCE84E4ECC51}" dt="2020-02-03T20:34:36.908" v="1057" actId="14100"/>
          <ac:spMkLst>
            <pc:docMk/>
            <pc:sldMk cId="2070578623" sldId="339"/>
            <ac:spMk id="5" creationId="{84A7BF40-C4C8-43F3-9D6E-BA02074ADB32}"/>
          </ac:spMkLst>
        </pc:spChg>
        <pc:picChg chg="mod">
          <ac:chgData name="Johnson, Chad" userId="29e26967-ee32-4210-a1e6-19e5305e9c5f" providerId="ADAL" clId="{B3D930F0-CCAA-4F58-A97F-CCE84E4ECC51}" dt="2020-02-03T20:34:41.908" v="1058" actId="1076"/>
          <ac:picMkLst>
            <pc:docMk/>
            <pc:sldMk cId="2070578623" sldId="339"/>
            <ac:picMk id="7" creationId="{A50EF513-A160-41E0-8B94-AE0B6B9404E0}"/>
          </ac:picMkLst>
        </pc:picChg>
      </pc:sldChg>
      <pc:sldChg chg="modSp ord">
        <pc:chgData name="Johnson, Chad" userId="29e26967-ee32-4210-a1e6-19e5305e9c5f" providerId="ADAL" clId="{B3D930F0-CCAA-4F58-A97F-CCE84E4ECC51}" dt="2020-02-05T18:35:50.528" v="12083" actId="20577"/>
        <pc:sldMkLst>
          <pc:docMk/>
          <pc:sldMk cId="14393133" sldId="340"/>
        </pc:sldMkLst>
        <pc:spChg chg="mod">
          <ac:chgData name="Johnson, Chad" userId="29e26967-ee32-4210-a1e6-19e5305e9c5f" providerId="ADAL" clId="{B3D930F0-CCAA-4F58-A97F-CCE84E4ECC51}" dt="2020-02-05T18:35:50.528" v="12083" actId="20577"/>
          <ac:spMkLst>
            <pc:docMk/>
            <pc:sldMk cId="14393133" sldId="340"/>
            <ac:spMk id="5" creationId="{84A7BF40-C4C8-43F3-9D6E-BA02074ADB32}"/>
          </ac:spMkLst>
        </pc:spChg>
      </pc:sldChg>
      <pc:sldChg chg="modSp">
        <pc:chgData name="Johnson, Chad" userId="29e26967-ee32-4210-a1e6-19e5305e9c5f" providerId="ADAL" clId="{B3D930F0-CCAA-4F58-A97F-CCE84E4ECC51}" dt="2020-02-05T18:34:52.976" v="12070"/>
        <pc:sldMkLst>
          <pc:docMk/>
          <pc:sldMk cId="1493605767" sldId="341"/>
        </pc:sldMkLst>
        <pc:spChg chg="mod">
          <ac:chgData name="Johnson, Chad" userId="29e26967-ee32-4210-a1e6-19e5305e9c5f" providerId="ADAL" clId="{B3D930F0-CCAA-4F58-A97F-CCE84E4ECC51}" dt="2020-02-05T18:34:52.976" v="12070"/>
          <ac:spMkLst>
            <pc:docMk/>
            <pc:sldMk cId="1493605767" sldId="341"/>
            <ac:spMk id="3" creationId="{1B454197-3A14-46B7-91B0-C955CA0C4F63}"/>
          </ac:spMkLst>
        </pc:spChg>
      </pc:sldChg>
      <pc:sldChg chg="modSp ord">
        <pc:chgData name="Johnson, Chad" userId="29e26967-ee32-4210-a1e6-19e5305e9c5f" providerId="ADAL" clId="{B3D930F0-CCAA-4F58-A97F-CCE84E4ECC51}" dt="2020-02-05T18:33:48.221" v="12065"/>
        <pc:sldMkLst>
          <pc:docMk/>
          <pc:sldMk cId="314727050" sldId="342"/>
        </pc:sldMkLst>
        <pc:spChg chg="mod">
          <ac:chgData name="Johnson, Chad" userId="29e26967-ee32-4210-a1e6-19e5305e9c5f" providerId="ADAL" clId="{B3D930F0-CCAA-4F58-A97F-CCE84E4ECC51}" dt="2020-02-03T21:27:54.280" v="3401" actId="14100"/>
          <ac:spMkLst>
            <pc:docMk/>
            <pc:sldMk cId="314727050" sldId="342"/>
            <ac:spMk id="5" creationId="{84A7BF40-C4C8-43F3-9D6E-BA02074ADB32}"/>
          </ac:spMkLst>
        </pc:spChg>
      </pc:sldChg>
      <pc:sldChg chg="modSp add">
        <pc:chgData name="Johnson, Chad" userId="29e26967-ee32-4210-a1e6-19e5305e9c5f" providerId="ADAL" clId="{B3D930F0-CCAA-4F58-A97F-CCE84E4ECC51}" dt="2020-02-05T17:52:50.947" v="11758"/>
        <pc:sldMkLst>
          <pc:docMk/>
          <pc:sldMk cId="3602925391" sldId="343"/>
        </pc:sldMkLst>
        <pc:spChg chg="mod">
          <ac:chgData name="Johnson, Chad" userId="29e26967-ee32-4210-a1e6-19e5305e9c5f" providerId="ADAL" clId="{B3D930F0-CCAA-4F58-A97F-CCE84E4ECC51}" dt="2020-02-05T17:52:50.947" v="11758"/>
          <ac:spMkLst>
            <pc:docMk/>
            <pc:sldMk cId="3602925391" sldId="343"/>
            <ac:spMk id="5" creationId="{84A7BF40-C4C8-43F3-9D6E-BA02074ADB32}"/>
          </ac:spMkLst>
        </pc:spChg>
      </pc:sldChg>
      <pc:sldChg chg="addSp delSp modSp add del">
        <pc:chgData name="Johnson, Chad" userId="29e26967-ee32-4210-a1e6-19e5305e9c5f" providerId="ADAL" clId="{B3D930F0-CCAA-4F58-A97F-CCE84E4ECC51}" dt="2020-02-03T20:15:29.680" v="69" actId="2696"/>
        <pc:sldMkLst>
          <pc:docMk/>
          <pc:sldMk cId="341660352" sldId="344"/>
        </pc:sldMkLst>
        <pc:spChg chg="del">
          <ac:chgData name="Johnson, Chad" userId="29e26967-ee32-4210-a1e6-19e5305e9c5f" providerId="ADAL" clId="{B3D930F0-CCAA-4F58-A97F-CCE84E4ECC51}" dt="2020-02-03T20:14:57.813" v="68"/>
          <ac:spMkLst>
            <pc:docMk/>
            <pc:sldMk cId="341660352" sldId="344"/>
            <ac:spMk id="2" creationId="{AF95A4E8-063B-438E-B788-4D1EA95494D8}"/>
          </ac:spMkLst>
        </pc:spChg>
        <pc:spChg chg="del">
          <ac:chgData name="Johnson, Chad" userId="29e26967-ee32-4210-a1e6-19e5305e9c5f" providerId="ADAL" clId="{B3D930F0-CCAA-4F58-A97F-CCE84E4ECC51}" dt="2020-02-03T20:14:57.813" v="68"/>
          <ac:spMkLst>
            <pc:docMk/>
            <pc:sldMk cId="341660352" sldId="344"/>
            <ac:spMk id="3" creationId="{68E5262B-16F5-4D86-9CC3-1101F563B61E}"/>
          </ac:spMkLst>
        </pc:spChg>
        <pc:spChg chg="add mod">
          <ac:chgData name="Johnson, Chad" userId="29e26967-ee32-4210-a1e6-19e5305e9c5f" providerId="ADAL" clId="{B3D930F0-CCAA-4F58-A97F-CCE84E4ECC51}" dt="2020-02-03T20:14:57.813" v="68"/>
          <ac:spMkLst>
            <pc:docMk/>
            <pc:sldMk cId="341660352" sldId="344"/>
            <ac:spMk id="4" creationId="{C8866571-C309-4E7E-8E6F-2339A46AE75B}"/>
          </ac:spMkLst>
        </pc:spChg>
        <pc:spChg chg="add mod">
          <ac:chgData name="Johnson, Chad" userId="29e26967-ee32-4210-a1e6-19e5305e9c5f" providerId="ADAL" clId="{B3D930F0-CCAA-4F58-A97F-CCE84E4ECC51}" dt="2020-02-03T20:14:57.813" v="68"/>
          <ac:spMkLst>
            <pc:docMk/>
            <pc:sldMk cId="341660352" sldId="344"/>
            <ac:spMk id="5" creationId="{DB0279B6-A147-4299-AD98-FD09AEF9B544}"/>
          </ac:spMkLst>
        </pc:spChg>
      </pc:sldChg>
      <pc:sldChg chg="modSp add">
        <pc:chgData name="Johnson, Chad" userId="29e26967-ee32-4210-a1e6-19e5305e9c5f" providerId="ADAL" clId="{B3D930F0-CCAA-4F58-A97F-CCE84E4ECC51}" dt="2020-02-05T17:48:16.282" v="11654" actId="255"/>
        <pc:sldMkLst>
          <pc:docMk/>
          <pc:sldMk cId="2190778995" sldId="344"/>
        </pc:sldMkLst>
        <pc:spChg chg="mod">
          <ac:chgData name="Johnson, Chad" userId="29e26967-ee32-4210-a1e6-19e5305e9c5f" providerId="ADAL" clId="{B3D930F0-CCAA-4F58-A97F-CCE84E4ECC51}" dt="2020-02-03T20:20:58.923" v="123" actId="20577"/>
          <ac:spMkLst>
            <pc:docMk/>
            <pc:sldMk cId="2190778995" sldId="344"/>
            <ac:spMk id="2" creationId="{82FA14F9-5B30-491A-9875-72A8AFB2CD7D}"/>
          </ac:spMkLst>
        </pc:spChg>
        <pc:spChg chg="mod">
          <ac:chgData name="Johnson, Chad" userId="29e26967-ee32-4210-a1e6-19e5305e9c5f" providerId="ADAL" clId="{B3D930F0-CCAA-4F58-A97F-CCE84E4ECC51}" dt="2020-02-05T17:48:16.282" v="11654" actId="255"/>
          <ac:spMkLst>
            <pc:docMk/>
            <pc:sldMk cId="2190778995" sldId="344"/>
            <ac:spMk id="3" creationId="{63B0AD38-B7EF-4AAF-93FE-F43E921203DB}"/>
          </ac:spMkLst>
        </pc:spChg>
      </pc:sldChg>
      <pc:sldChg chg="addSp delSp modSp add">
        <pc:chgData name="Johnson, Chad" userId="29e26967-ee32-4210-a1e6-19e5305e9c5f" providerId="ADAL" clId="{B3D930F0-CCAA-4F58-A97F-CCE84E4ECC51}" dt="2020-02-03T21:02:18.871" v="2433" actId="20577"/>
        <pc:sldMkLst>
          <pc:docMk/>
          <pc:sldMk cId="1582733341" sldId="345"/>
        </pc:sldMkLst>
        <pc:spChg chg="mod">
          <ac:chgData name="Johnson, Chad" userId="29e26967-ee32-4210-a1e6-19e5305e9c5f" providerId="ADAL" clId="{B3D930F0-CCAA-4F58-A97F-CCE84E4ECC51}" dt="2020-02-03T20:35:52.696" v="1270"/>
          <ac:spMkLst>
            <pc:docMk/>
            <pc:sldMk cId="1582733341" sldId="345"/>
            <ac:spMk id="2" creationId="{3DDC2E2B-3775-4789-8FB7-B17D3B5134B1}"/>
          </ac:spMkLst>
        </pc:spChg>
        <pc:spChg chg="mod">
          <ac:chgData name="Johnson, Chad" userId="29e26967-ee32-4210-a1e6-19e5305e9c5f" providerId="ADAL" clId="{B3D930F0-CCAA-4F58-A97F-CCE84E4ECC51}" dt="2020-02-03T21:02:18.871" v="2433" actId="20577"/>
          <ac:spMkLst>
            <pc:docMk/>
            <pc:sldMk cId="1582733341" sldId="345"/>
            <ac:spMk id="3" creationId="{D172C507-EFE5-442C-BB51-9E9D3C6736B9}"/>
          </ac:spMkLst>
        </pc:spChg>
        <pc:picChg chg="add del mod">
          <ac:chgData name="Johnson, Chad" userId="29e26967-ee32-4210-a1e6-19e5305e9c5f" providerId="ADAL" clId="{B3D930F0-CCAA-4F58-A97F-CCE84E4ECC51}" dt="2020-02-03T20:41:05.527" v="1335" actId="478"/>
          <ac:picMkLst>
            <pc:docMk/>
            <pc:sldMk cId="1582733341" sldId="345"/>
            <ac:picMk id="3074" creationId="{218BCA74-5487-4650-8ECC-8FB09A8B90B7}"/>
          </ac:picMkLst>
        </pc:picChg>
        <pc:picChg chg="add del mod">
          <ac:chgData name="Johnson, Chad" userId="29e26967-ee32-4210-a1e6-19e5305e9c5f" providerId="ADAL" clId="{B3D930F0-CCAA-4F58-A97F-CCE84E4ECC51}" dt="2020-02-03T20:53:33.384" v="1967"/>
          <ac:picMkLst>
            <pc:docMk/>
            <pc:sldMk cId="1582733341" sldId="345"/>
            <ac:picMk id="3076" creationId="{5A7AEEFD-EB43-4801-8990-4749EA8C13A1}"/>
          </ac:picMkLst>
        </pc:picChg>
      </pc:sldChg>
      <pc:sldChg chg="delSp modSp add">
        <pc:chgData name="Johnson, Chad" userId="29e26967-ee32-4210-a1e6-19e5305e9c5f" providerId="ADAL" clId="{B3D930F0-CCAA-4F58-A97F-CCE84E4ECC51}" dt="2020-02-03T21:05:44.179" v="2667" actId="20577"/>
        <pc:sldMkLst>
          <pc:docMk/>
          <pc:sldMk cId="1964980057" sldId="346"/>
        </pc:sldMkLst>
        <pc:spChg chg="mod">
          <ac:chgData name="Johnson, Chad" userId="29e26967-ee32-4210-a1e6-19e5305e9c5f" providerId="ADAL" clId="{B3D930F0-CCAA-4F58-A97F-CCE84E4ECC51}" dt="2020-02-03T21:05:44.179" v="2667" actId="20577"/>
          <ac:spMkLst>
            <pc:docMk/>
            <pc:sldMk cId="1964980057" sldId="346"/>
            <ac:spMk id="3" creationId="{D172C507-EFE5-442C-BB51-9E9D3C6736B9}"/>
          </ac:spMkLst>
        </pc:spChg>
        <pc:picChg chg="del">
          <ac:chgData name="Johnson, Chad" userId="29e26967-ee32-4210-a1e6-19e5305e9c5f" providerId="ADAL" clId="{B3D930F0-CCAA-4F58-A97F-CCE84E4ECC51}" dt="2020-02-03T21:00:07.662" v="2313"/>
          <ac:picMkLst>
            <pc:docMk/>
            <pc:sldMk cId="1964980057" sldId="346"/>
            <ac:picMk id="3076" creationId="{5A7AEEFD-EB43-4801-8990-4749EA8C13A1}"/>
          </ac:picMkLst>
        </pc:picChg>
      </pc:sldChg>
      <pc:sldChg chg="addSp delSp modSp add">
        <pc:chgData name="Johnson, Chad" userId="29e26967-ee32-4210-a1e6-19e5305e9c5f" providerId="ADAL" clId="{B3D930F0-CCAA-4F58-A97F-CCE84E4ECC51}" dt="2020-02-03T21:20:52.760" v="3357" actId="1076"/>
        <pc:sldMkLst>
          <pc:docMk/>
          <pc:sldMk cId="1774347452" sldId="347"/>
        </pc:sldMkLst>
        <pc:spChg chg="mod">
          <ac:chgData name="Johnson, Chad" userId="29e26967-ee32-4210-a1e6-19e5305e9c5f" providerId="ADAL" clId="{B3D930F0-CCAA-4F58-A97F-CCE84E4ECC51}" dt="2020-02-03T21:20:43.518" v="3354" actId="14100"/>
          <ac:spMkLst>
            <pc:docMk/>
            <pc:sldMk cId="1774347452" sldId="347"/>
            <ac:spMk id="2" creationId="{8F2BA140-AF42-4EFA-9DD0-A0F2BD368BC9}"/>
          </ac:spMkLst>
        </pc:spChg>
        <pc:spChg chg="del">
          <ac:chgData name="Johnson, Chad" userId="29e26967-ee32-4210-a1e6-19e5305e9c5f" providerId="ADAL" clId="{B3D930F0-CCAA-4F58-A97F-CCE84E4ECC51}" dt="2020-02-03T21:14:35.037" v="3019"/>
          <ac:spMkLst>
            <pc:docMk/>
            <pc:sldMk cId="1774347452" sldId="347"/>
            <ac:spMk id="3" creationId="{C5EE39BE-E8BD-441B-A623-53DD90775134}"/>
          </ac:spMkLst>
        </pc:spChg>
        <pc:picChg chg="add mod">
          <ac:chgData name="Johnson, Chad" userId="29e26967-ee32-4210-a1e6-19e5305e9c5f" providerId="ADAL" clId="{B3D930F0-CCAA-4F58-A97F-CCE84E4ECC51}" dt="2020-02-03T21:20:52.760" v="3357" actId="1076"/>
          <ac:picMkLst>
            <pc:docMk/>
            <pc:sldMk cId="1774347452" sldId="347"/>
            <ac:picMk id="4098" creationId="{89E145E7-9BB9-4012-8924-DBFCC7D1F125}"/>
          </ac:picMkLst>
        </pc:picChg>
      </pc:sldChg>
      <pc:sldChg chg="addSp delSp modSp add">
        <pc:chgData name="Johnson, Chad" userId="29e26967-ee32-4210-a1e6-19e5305e9c5f" providerId="ADAL" clId="{B3D930F0-CCAA-4F58-A97F-CCE84E4ECC51}" dt="2020-02-03T21:21:39.133" v="3364" actId="1076"/>
        <pc:sldMkLst>
          <pc:docMk/>
          <pc:sldMk cId="3082065248" sldId="348"/>
        </pc:sldMkLst>
        <pc:spChg chg="add del mod">
          <ac:chgData name="Johnson, Chad" userId="29e26967-ee32-4210-a1e6-19e5305e9c5f" providerId="ADAL" clId="{B3D930F0-CCAA-4F58-A97F-CCE84E4ECC51}" dt="2020-02-03T21:21:30.792" v="3360"/>
          <ac:spMkLst>
            <pc:docMk/>
            <pc:sldMk cId="3082065248" sldId="348"/>
            <ac:spMk id="3" creationId="{89660C8F-2F77-4B0F-84D3-F0D22A6B634C}"/>
          </ac:spMkLst>
        </pc:spChg>
        <pc:picChg chg="del">
          <ac:chgData name="Johnson, Chad" userId="29e26967-ee32-4210-a1e6-19e5305e9c5f" providerId="ADAL" clId="{B3D930F0-CCAA-4F58-A97F-CCE84E4ECC51}" dt="2020-02-03T21:21:28.282" v="3359" actId="478"/>
          <ac:picMkLst>
            <pc:docMk/>
            <pc:sldMk cId="3082065248" sldId="348"/>
            <ac:picMk id="4098" creationId="{89E145E7-9BB9-4012-8924-DBFCC7D1F125}"/>
          </ac:picMkLst>
        </pc:picChg>
        <pc:picChg chg="add mod">
          <ac:chgData name="Johnson, Chad" userId="29e26967-ee32-4210-a1e6-19e5305e9c5f" providerId="ADAL" clId="{B3D930F0-CCAA-4F58-A97F-CCE84E4ECC51}" dt="2020-02-03T21:21:39.133" v="3364" actId="1076"/>
          <ac:picMkLst>
            <pc:docMk/>
            <pc:sldMk cId="3082065248" sldId="348"/>
            <ac:picMk id="6146" creationId="{E4FDE3AC-AA5C-467F-AB76-BDA2886C44D4}"/>
          </ac:picMkLst>
        </pc:picChg>
      </pc:sldChg>
      <pc:sldChg chg="addSp delSp modSp add">
        <pc:chgData name="Johnson, Chad" userId="29e26967-ee32-4210-a1e6-19e5305e9c5f" providerId="ADAL" clId="{B3D930F0-CCAA-4F58-A97F-CCE84E4ECC51}" dt="2020-02-03T21:22:25.679" v="3371" actId="1076"/>
        <pc:sldMkLst>
          <pc:docMk/>
          <pc:sldMk cId="962640099" sldId="349"/>
        </pc:sldMkLst>
        <pc:spChg chg="add del mod">
          <ac:chgData name="Johnson, Chad" userId="29e26967-ee32-4210-a1e6-19e5305e9c5f" providerId="ADAL" clId="{B3D930F0-CCAA-4F58-A97F-CCE84E4ECC51}" dt="2020-02-03T21:22:17.787" v="3368"/>
          <ac:spMkLst>
            <pc:docMk/>
            <pc:sldMk cId="962640099" sldId="349"/>
            <ac:spMk id="3" creationId="{6E2B50C0-0DB7-457E-BBEB-4818D68F9A81}"/>
          </ac:spMkLst>
        </pc:spChg>
        <pc:picChg chg="del">
          <ac:chgData name="Johnson, Chad" userId="29e26967-ee32-4210-a1e6-19e5305e9c5f" providerId="ADAL" clId="{B3D930F0-CCAA-4F58-A97F-CCE84E4ECC51}" dt="2020-02-03T21:22:16.224" v="3367" actId="478"/>
          <ac:picMkLst>
            <pc:docMk/>
            <pc:sldMk cId="962640099" sldId="349"/>
            <ac:picMk id="6146" creationId="{E4FDE3AC-AA5C-467F-AB76-BDA2886C44D4}"/>
          </ac:picMkLst>
        </pc:picChg>
        <pc:picChg chg="add del">
          <ac:chgData name="Johnson, Chad" userId="29e26967-ee32-4210-a1e6-19e5305e9c5f" providerId="ADAL" clId="{B3D930F0-CCAA-4F58-A97F-CCE84E4ECC51}" dt="2020-02-03T21:22:16.224" v="3367" actId="478"/>
          <ac:picMkLst>
            <pc:docMk/>
            <pc:sldMk cId="962640099" sldId="349"/>
            <ac:picMk id="7170" creationId="{31AC433A-5C0C-46E2-A0F3-C7DAAAA20582}"/>
          </ac:picMkLst>
        </pc:picChg>
        <pc:picChg chg="add mod">
          <ac:chgData name="Johnson, Chad" userId="29e26967-ee32-4210-a1e6-19e5305e9c5f" providerId="ADAL" clId="{B3D930F0-CCAA-4F58-A97F-CCE84E4ECC51}" dt="2020-02-03T21:22:25.679" v="3371" actId="1076"/>
          <ac:picMkLst>
            <pc:docMk/>
            <pc:sldMk cId="962640099" sldId="349"/>
            <ac:picMk id="7172" creationId="{6DA966E0-1FFD-495E-83F0-4F463B30045F}"/>
          </ac:picMkLst>
        </pc:picChg>
      </pc:sldChg>
      <pc:sldChg chg="addSp delSp modSp add">
        <pc:chgData name="Johnson, Chad" userId="29e26967-ee32-4210-a1e6-19e5305e9c5f" providerId="ADAL" clId="{B3D930F0-CCAA-4F58-A97F-CCE84E4ECC51}" dt="2020-02-03T21:25:18.671" v="3397" actId="478"/>
        <pc:sldMkLst>
          <pc:docMk/>
          <pc:sldMk cId="1313289750" sldId="350"/>
        </pc:sldMkLst>
        <pc:spChg chg="del">
          <ac:chgData name="Johnson, Chad" userId="29e26967-ee32-4210-a1e6-19e5305e9c5f" providerId="ADAL" clId="{B3D930F0-CCAA-4F58-A97F-CCE84E4ECC51}" dt="2020-02-03T21:25:17.818" v="3396" actId="478"/>
          <ac:spMkLst>
            <pc:docMk/>
            <pc:sldMk cId="1313289750" sldId="350"/>
            <ac:spMk id="2" creationId="{8F2BA140-AF42-4EFA-9DD0-A0F2BD368BC9}"/>
          </ac:spMkLst>
        </pc:spChg>
        <pc:spChg chg="add del mod">
          <ac:chgData name="Johnson, Chad" userId="29e26967-ee32-4210-a1e6-19e5305e9c5f" providerId="ADAL" clId="{B3D930F0-CCAA-4F58-A97F-CCE84E4ECC51}" dt="2020-02-03T21:24:08.902" v="3374"/>
          <ac:spMkLst>
            <pc:docMk/>
            <pc:sldMk cId="1313289750" sldId="350"/>
            <ac:spMk id="3" creationId="{FF9FE5A2-85BA-4715-BFBD-0B1C377C1F8C}"/>
          </ac:spMkLst>
        </pc:spChg>
        <pc:spChg chg="add del mod">
          <ac:chgData name="Johnson, Chad" userId="29e26967-ee32-4210-a1e6-19e5305e9c5f" providerId="ADAL" clId="{B3D930F0-CCAA-4F58-A97F-CCE84E4ECC51}" dt="2020-02-03T21:25:18.671" v="3397" actId="478"/>
          <ac:spMkLst>
            <pc:docMk/>
            <pc:sldMk cId="1313289750" sldId="350"/>
            <ac:spMk id="9" creationId="{5A763966-0BCE-4C55-AFEC-C7D428B28CDA}"/>
          </ac:spMkLst>
        </pc:spChg>
        <pc:picChg chg="add mod">
          <ac:chgData name="Johnson, Chad" userId="29e26967-ee32-4210-a1e6-19e5305e9c5f" providerId="ADAL" clId="{B3D930F0-CCAA-4F58-A97F-CCE84E4ECC51}" dt="2020-02-03T21:24:53.256" v="3386" actId="1076"/>
          <ac:picMkLst>
            <pc:docMk/>
            <pc:sldMk cId="1313289750" sldId="350"/>
            <ac:picMk id="5" creationId="{353FF88F-2B64-4295-9C9B-5F4D08D0A955}"/>
          </ac:picMkLst>
        </pc:picChg>
        <pc:picChg chg="add del mod">
          <ac:chgData name="Johnson, Chad" userId="29e26967-ee32-4210-a1e6-19e5305e9c5f" providerId="ADAL" clId="{B3D930F0-CCAA-4F58-A97F-CCE84E4ECC51}" dt="2020-02-03T21:24:54.946" v="3387"/>
          <ac:picMkLst>
            <pc:docMk/>
            <pc:sldMk cId="1313289750" sldId="350"/>
            <ac:picMk id="7" creationId="{5DE3C3FA-A462-4A2F-B03E-9ECCBE347B81}"/>
          </ac:picMkLst>
        </pc:picChg>
        <pc:picChg chg="del">
          <ac:chgData name="Johnson, Chad" userId="29e26967-ee32-4210-a1e6-19e5305e9c5f" providerId="ADAL" clId="{B3D930F0-CCAA-4F58-A97F-CCE84E4ECC51}" dt="2020-02-03T21:24:07.385" v="3373" actId="478"/>
          <ac:picMkLst>
            <pc:docMk/>
            <pc:sldMk cId="1313289750" sldId="350"/>
            <ac:picMk id="7172" creationId="{6DA966E0-1FFD-495E-83F0-4F463B30045F}"/>
          </ac:picMkLst>
        </pc:picChg>
      </pc:sldChg>
      <pc:sldChg chg="addSp delSp modSp add">
        <pc:chgData name="Johnson, Chad" userId="29e26967-ee32-4210-a1e6-19e5305e9c5f" providerId="ADAL" clId="{B3D930F0-CCAA-4F58-A97F-CCE84E4ECC51}" dt="2020-02-03T21:25:14.263" v="3395" actId="478"/>
        <pc:sldMkLst>
          <pc:docMk/>
          <pc:sldMk cId="1874273238" sldId="351"/>
        </pc:sldMkLst>
        <pc:spChg chg="del">
          <ac:chgData name="Johnson, Chad" userId="29e26967-ee32-4210-a1e6-19e5305e9c5f" providerId="ADAL" clId="{B3D930F0-CCAA-4F58-A97F-CCE84E4ECC51}" dt="2020-02-03T21:25:12.626" v="3394" actId="478"/>
          <ac:spMkLst>
            <pc:docMk/>
            <pc:sldMk cId="1874273238" sldId="351"/>
            <ac:spMk id="2" creationId="{8F2BA140-AF42-4EFA-9DD0-A0F2BD368BC9}"/>
          </ac:spMkLst>
        </pc:spChg>
        <pc:spChg chg="add del mod">
          <ac:chgData name="Johnson, Chad" userId="29e26967-ee32-4210-a1e6-19e5305e9c5f" providerId="ADAL" clId="{B3D930F0-CCAA-4F58-A97F-CCE84E4ECC51}" dt="2020-02-03T21:25:00.706" v="3390"/>
          <ac:spMkLst>
            <pc:docMk/>
            <pc:sldMk cId="1874273238" sldId="351"/>
            <ac:spMk id="4" creationId="{5DD3397C-F5EC-460F-B950-9D0860B428DB}"/>
          </ac:spMkLst>
        </pc:spChg>
        <pc:spChg chg="add del mod">
          <ac:chgData name="Johnson, Chad" userId="29e26967-ee32-4210-a1e6-19e5305e9c5f" providerId="ADAL" clId="{B3D930F0-CCAA-4F58-A97F-CCE84E4ECC51}" dt="2020-02-03T21:25:14.263" v="3395" actId="478"/>
          <ac:spMkLst>
            <pc:docMk/>
            <pc:sldMk cId="1874273238" sldId="351"/>
            <ac:spMk id="8" creationId="{DF33C51B-0014-4A74-89DB-0A381144053D}"/>
          </ac:spMkLst>
        </pc:spChg>
        <pc:picChg chg="del">
          <ac:chgData name="Johnson, Chad" userId="29e26967-ee32-4210-a1e6-19e5305e9c5f" providerId="ADAL" clId="{B3D930F0-CCAA-4F58-A97F-CCE84E4ECC51}" dt="2020-02-03T21:24:59.283" v="3389" actId="478"/>
          <ac:picMkLst>
            <pc:docMk/>
            <pc:sldMk cId="1874273238" sldId="351"/>
            <ac:picMk id="5" creationId="{353FF88F-2B64-4295-9C9B-5F4D08D0A955}"/>
          </ac:picMkLst>
        </pc:picChg>
        <pc:picChg chg="add mod">
          <ac:chgData name="Johnson, Chad" userId="29e26967-ee32-4210-a1e6-19e5305e9c5f" providerId="ADAL" clId="{B3D930F0-CCAA-4F58-A97F-CCE84E4ECC51}" dt="2020-02-03T21:25:10.007" v="3393" actId="1076"/>
          <ac:picMkLst>
            <pc:docMk/>
            <pc:sldMk cId="1874273238" sldId="351"/>
            <ac:picMk id="6" creationId="{8DDACA65-8F4E-404B-970D-CD4C54A3D6D5}"/>
          </ac:picMkLst>
        </pc:picChg>
      </pc:sldChg>
      <pc:sldChg chg="modSp add ord">
        <pc:chgData name="Johnson, Chad" userId="29e26967-ee32-4210-a1e6-19e5305e9c5f" providerId="ADAL" clId="{B3D930F0-CCAA-4F58-A97F-CCE84E4ECC51}" dt="2020-02-05T18:33:48.221" v="12065"/>
        <pc:sldMkLst>
          <pc:docMk/>
          <pc:sldMk cId="3229648191" sldId="352"/>
        </pc:sldMkLst>
        <pc:spChg chg="mod">
          <ac:chgData name="Johnson, Chad" userId="29e26967-ee32-4210-a1e6-19e5305e9c5f" providerId="ADAL" clId="{B3D930F0-CCAA-4F58-A97F-CCE84E4ECC51}" dt="2020-02-03T21:38:23.295" v="3921" actId="6549"/>
          <ac:spMkLst>
            <pc:docMk/>
            <pc:sldMk cId="3229648191" sldId="352"/>
            <ac:spMk id="5" creationId="{84A7BF40-C4C8-43F3-9D6E-BA02074ADB32}"/>
          </ac:spMkLst>
        </pc:spChg>
      </pc:sldChg>
      <pc:sldChg chg="addSp delSp modSp add ord">
        <pc:chgData name="Johnson, Chad" userId="29e26967-ee32-4210-a1e6-19e5305e9c5f" providerId="ADAL" clId="{B3D930F0-CCAA-4F58-A97F-CCE84E4ECC51}" dt="2020-02-05T18:33:48.221" v="12065"/>
        <pc:sldMkLst>
          <pc:docMk/>
          <pc:sldMk cId="1624475554" sldId="353"/>
        </pc:sldMkLst>
        <pc:spChg chg="mod">
          <ac:chgData name="Johnson, Chad" userId="29e26967-ee32-4210-a1e6-19e5305e9c5f" providerId="ADAL" clId="{B3D930F0-CCAA-4F58-A97F-CCE84E4ECC51}" dt="2020-02-05T18:32:37.338" v="12059" actId="1076"/>
          <ac:spMkLst>
            <pc:docMk/>
            <pc:sldMk cId="1624475554" sldId="353"/>
            <ac:spMk id="2" creationId="{BDE7651C-328F-419E-B5B8-5BD1848F6AAE}"/>
          </ac:spMkLst>
        </pc:spChg>
        <pc:spChg chg="mod">
          <ac:chgData name="Johnson, Chad" userId="29e26967-ee32-4210-a1e6-19e5305e9c5f" providerId="ADAL" clId="{B3D930F0-CCAA-4F58-A97F-CCE84E4ECC51}" dt="2020-02-05T18:32:43.283" v="12061" actId="14100"/>
          <ac:spMkLst>
            <pc:docMk/>
            <pc:sldMk cId="1624475554" sldId="353"/>
            <ac:spMk id="3" creationId="{73A40B80-F75E-44B3-A257-11EE71FCB468}"/>
          </ac:spMkLst>
        </pc:spChg>
        <pc:picChg chg="add del mod">
          <ac:chgData name="Johnson, Chad" userId="29e26967-ee32-4210-a1e6-19e5305e9c5f" providerId="ADAL" clId="{B3D930F0-CCAA-4F58-A97F-CCE84E4ECC51}" dt="2020-02-05T18:30:23.503" v="12041" actId="478"/>
          <ac:picMkLst>
            <pc:docMk/>
            <pc:sldMk cId="1624475554" sldId="353"/>
            <ac:picMk id="5" creationId="{B4B8FF18-86D6-4972-9619-483B66B9AAE8}"/>
          </ac:picMkLst>
        </pc:picChg>
        <pc:picChg chg="add del mod">
          <ac:chgData name="Johnson, Chad" userId="29e26967-ee32-4210-a1e6-19e5305e9c5f" providerId="ADAL" clId="{B3D930F0-CCAA-4F58-A97F-CCE84E4ECC51}" dt="2020-02-05T18:31:22.823" v="12048" actId="478"/>
          <ac:picMkLst>
            <pc:docMk/>
            <pc:sldMk cId="1624475554" sldId="353"/>
            <ac:picMk id="7" creationId="{2C79EA03-CF03-4B73-AA52-259F0EAE88B0}"/>
          </ac:picMkLst>
        </pc:picChg>
        <pc:picChg chg="add mod">
          <ac:chgData name="Johnson, Chad" userId="29e26967-ee32-4210-a1e6-19e5305e9c5f" providerId="ADAL" clId="{B3D930F0-CCAA-4F58-A97F-CCE84E4ECC51}" dt="2020-02-05T18:32:17.570" v="12054" actId="1076"/>
          <ac:picMkLst>
            <pc:docMk/>
            <pc:sldMk cId="1624475554" sldId="353"/>
            <ac:picMk id="9" creationId="{6D282D45-4B3F-4B71-8503-483B15D11483}"/>
          </ac:picMkLst>
        </pc:picChg>
      </pc:sldChg>
      <pc:sldChg chg="addSp modSp add">
        <pc:chgData name="Johnson, Chad" userId="29e26967-ee32-4210-a1e6-19e5305e9c5f" providerId="ADAL" clId="{B3D930F0-CCAA-4F58-A97F-CCE84E4ECC51}" dt="2020-02-05T15:28:10.868" v="5260" actId="255"/>
        <pc:sldMkLst>
          <pc:docMk/>
          <pc:sldMk cId="1657625968" sldId="354"/>
        </pc:sldMkLst>
        <pc:spChg chg="mod">
          <ac:chgData name="Johnson, Chad" userId="29e26967-ee32-4210-a1e6-19e5305e9c5f" providerId="ADAL" clId="{B3D930F0-CCAA-4F58-A97F-CCE84E4ECC51}" dt="2020-02-05T15:20:32.629" v="5069" actId="14100"/>
          <ac:spMkLst>
            <pc:docMk/>
            <pc:sldMk cId="1657625968" sldId="354"/>
            <ac:spMk id="2" creationId="{04DBDFE1-9625-4233-B1ED-3D8D8917F619}"/>
          </ac:spMkLst>
        </pc:spChg>
        <pc:spChg chg="mod">
          <ac:chgData name="Johnson, Chad" userId="29e26967-ee32-4210-a1e6-19e5305e9c5f" providerId="ADAL" clId="{B3D930F0-CCAA-4F58-A97F-CCE84E4ECC51}" dt="2020-02-05T15:28:10.868" v="5260" actId="255"/>
          <ac:spMkLst>
            <pc:docMk/>
            <pc:sldMk cId="1657625968" sldId="354"/>
            <ac:spMk id="3" creationId="{B3C80ECF-6E29-4465-85EA-1A8536B24BAC}"/>
          </ac:spMkLst>
        </pc:spChg>
        <pc:picChg chg="add mod">
          <ac:chgData name="Johnson, Chad" userId="29e26967-ee32-4210-a1e6-19e5305e9c5f" providerId="ADAL" clId="{B3D930F0-CCAA-4F58-A97F-CCE84E4ECC51}" dt="2020-02-05T14:48:07.871" v="4356" actId="1076"/>
          <ac:picMkLst>
            <pc:docMk/>
            <pc:sldMk cId="1657625968" sldId="354"/>
            <ac:picMk id="1026" creationId="{5708D3C2-DEA0-4BDC-9297-DCD56DE7167A}"/>
          </ac:picMkLst>
        </pc:picChg>
      </pc:sldChg>
      <pc:sldChg chg="modSp add ord">
        <pc:chgData name="Johnson, Chad" userId="29e26967-ee32-4210-a1e6-19e5305e9c5f" providerId="ADAL" clId="{B3D930F0-CCAA-4F58-A97F-CCE84E4ECC51}" dt="2020-02-05T15:42:46.912" v="5698" actId="20577"/>
        <pc:sldMkLst>
          <pc:docMk/>
          <pc:sldMk cId="2549575650" sldId="355"/>
        </pc:sldMkLst>
        <pc:spChg chg="mod">
          <ac:chgData name="Johnson, Chad" userId="29e26967-ee32-4210-a1e6-19e5305e9c5f" providerId="ADAL" clId="{B3D930F0-CCAA-4F58-A97F-CCE84E4ECC51}" dt="2020-02-05T15:25:28.469" v="5154" actId="20577"/>
          <ac:spMkLst>
            <pc:docMk/>
            <pc:sldMk cId="2549575650" sldId="355"/>
            <ac:spMk id="2" creationId="{CF9EFEDC-D488-490D-A2A8-E1B2B5C441DC}"/>
          </ac:spMkLst>
        </pc:spChg>
        <pc:spChg chg="mod">
          <ac:chgData name="Johnson, Chad" userId="29e26967-ee32-4210-a1e6-19e5305e9c5f" providerId="ADAL" clId="{B3D930F0-CCAA-4F58-A97F-CCE84E4ECC51}" dt="2020-02-05T15:42:46.912" v="5698" actId="20577"/>
          <ac:spMkLst>
            <pc:docMk/>
            <pc:sldMk cId="2549575650" sldId="355"/>
            <ac:spMk id="3" creationId="{F21A8206-6372-4121-A382-A4D7C3102F13}"/>
          </ac:spMkLst>
        </pc:spChg>
      </pc:sldChg>
      <pc:sldChg chg="addSp delSp modSp add">
        <pc:chgData name="Johnson, Chad" userId="29e26967-ee32-4210-a1e6-19e5305e9c5f" providerId="ADAL" clId="{B3D930F0-CCAA-4F58-A97F-CCE84E4ECC51}" dt="2020-02-05T15:51:38.988" v="5714" actId="1076"/>
        <pc:sldMkLst>
          <pc:docMk/>
          <pc:sldMk cId="2832475848" sldId="356"/>
        </pc:sldMkLst>
        <pc:spChg chg="mod">
          <ac:chgData name="Johnson, Chad" userId="29e26967-ee32-4210-a1e6-19e5305e9c5f" providerId="ADAL" clId="{B3D930F0-CCAA-4F58-A97F-CCE84E4ECC51}" dt="2020-02-05T15:51:30.856" v="5711" actId="14100"/>
          <ac:spMkLst>
            <pc:docMk/>
            <pc:sldMk cId="2832475848" sldId="356"/>
            <ac:spMk id="2" creationId="{9EA4350F-F040-49DB-B27B-883E8C4AFFCB}"/>
          </ac:spMkLst>
        </pc:spChg>
        <pc:spChg chg="del">
          <ac:chgData name="Johnson, Chad" userId="29e26967-ee32-4210-a1e6-19e5305e9c5f" providerId="ADAL" clId="{B3D930F0-CCAA-4F58-A97F-CCE84E4ECC51}" dt="2020-02-05T15:50:10.245" v="5710"/>
          <ac:spMkLst>
            <pc:docMk/>
            <pc:sldMk cId="2832475848" sldId="356"/>
            <ac:spMk id="3" creationId="{6569D040-6E0B-47D0-AEE6-682974DC0E78}"/>
          </ac:spMkLst>
        </pc:spChg>
        <pc:picChg chg="add mod">
          <ac:chgData name="Johnson, Chad" userId="29e26967-ee32-4210-a1e6-19e5305e9c5f" providerId="ADAL" clId="{B3D930F0-CCAA-4F58-A97F-CCE84E4ECC51}" dt="2020-02-05T15:51:38.988" v="5714" actId="1076"/>
          <ac:picMkLst>
            <pc:docMk/>
            <pc:sldMk cId="2832475848" sldId="356"/>
            <ac:picMk id="4" creationId="{E04B31A5-B7B0-46D0-9AB8-6A888068AE24}"/>
          </ac:picMkLst>
        </pc:picChg>
      </pc:sldChg>
      <pc:sldChg chg="addSp delSp modSp add modAnim">
        <pc:chgData name="Johnson, Chad" userId="29e26967-ee32-4210-a1e6-19e5305e9c5f" providerId="ADAL" clId="{B3D930F0-CCAA-4F58-A97F-CCE84E4ECC51}" dt="2020-02-05T15:40:22.176" v="5608"/>
        <pc:sldMkLst>
          <pc:docMk/>
          <pc:sldMk cId="1360595555" sldId="357"/>
        </pc:sldMkLst>
        <pc:spChg chg="del">
          <ac:chgData name="Johnson, Chad" userId="29e26967-ee32-4210-a1e6-19e5305e9c5f" providerId="ADAL" clId="{B3D930F0-CCAA-4F58-A97F-CCE84E4ECC51}" dt="2020-02-05T15:31:30.038" v="5567" actId="478"/>
          <ac:spMkLst>
            <pc:docMk/>
            <pc:sldMk cId="1360595555" sldId="357"/>
            <ac:spMk id="2" creationId="{34DEFC71-27FD-44B3-BF05-6231683E22DB}"/>
          </ac:spMkLst>
        </pc:spChg>
        <pc:spChg chg="del">
          <ac:chgData name="Johnson, Chad" userId="29e26967-ee32-4210-a1e6-19e5305e9c5f" providerId="ADAL" clId="{B3D930F0-CCAA-4F58-A97F-CCE84E4ECC51}" dt="2020-02-05T15:31:27.048" v="5566"/>
          <ac:spMkLst>
            <pc:docMk/>
            <pc:sldMk cId="1360595555" sldId="357"/>
            <ac:spMk id="3" creationId="{8A11C55D-7BFE-4324-A77D-685DB6522E05}"/>
          </ac:spMkLst>
        </pc:spChg>
        <pc:picChg chg="add mod">
          <ac:chgData name="Johnson, Chad" userId="29e26967-ee32-4210-a1e6-19e5305e9c5f" providerId="ADAL" clId="{B3D930F0-CCAA-4F58-A97F-CCE84E4ECC51}" dt="2020-02-05T15:34:05.196" v="5591" actId="14100"/>
          <ac:picMkLst>
            <pc:docMk/>
            <pc:sldMk cId="1360595555" sldId="357"/>
            <ac:picMk id="2050" creationId="{100434FF-125C-4C6B-B0B7-369403F8AD10}"/>
          </ac:picMkLst>
        </pc:picChg>
        <pc:picChg chg="add mod">
          <ac:chgData name="Johnson, Chad" userId="29e26967-ee32-4210-a1e6-19e5305e9c5f" providerId="ADAL" clId="{B3D930F0-CCAA-4F58-A97F-CCE84E4ECC51}" dt="2020-02-05T15:34:16.993" v="5594" actId="1076"/>
          <ac:picMkLst>
            <pc:docMk/>
            <pc:sldMk cId="1360595555" sldId="357"/>
            <ac:picMk id="2052" creationId="{EAC69B52-67E2-4575-9A5B-20DC3C3C1C6F}"/>
          </ac:picMkLst>
        </pc:picChg>
        <pc:picChg chg="add mod">
          <ac:chgData name="Johnson, Chad" userId="29e26967-ee32-4210-a1e6-19e5305e9c5f" providerId="ADAL" clId="{B3D930F0-CCAA-4F58-A97F-CCE84E4ECC51}" dt="2020-02-05T15:33:47.915" v="5587" actId="1076"/>
          <ac:picMkLst>
            <pc:docMk/>
            <pc:sldMk cId="1360595555" sldId="357"/>
            <ac:picMk id="2054" creationId="{AA053C2F-D7C0-4CEC-9135-399866FA97BA}"/>
          </ac:picMkLst>
        </pc:picChg>
        <pc:picChg chg="add del mod">
          <ac:chgData name="Johnson, Chad" userId="29e26967-ee32-4210-a1e6-19e5305e9c5f" providerId="ADAL" clId="{B3D930F0-CCAA-4F58-A97F-CCE84E4ECC51}" dt="2020-02-05T15:40:22.176" v="5608"/>
          <ac:picMkLst>
            <pc:docMk/>
            <pc:sldMk cId="1360595555" sldId="357"/>
            <ac:picMk id="2056" creationId="{A874B5B1-2EF0-477F-B1B1-F745E22696E3}"/>
          </ac:picMkLst>
        </pc:picChg>
        <pc:picChg chg="add del mod">
          <ac:chgData name="Johnson, Chad" userId="29e26967-ee32-4210-a1e6-19e5305e9c5f" providerId="ADAL" clId="{B3D930F0-CCAA-4F58-A97F-CCE84E4ECC51}" dt="2020-02-05T15:40:22.176" v="5608"/>
          <ac:picMkLst>
            <pc:docMk/>
            <pc:sldMk cId="1360595555" sldId="357"/>
            <ac:picMk id="2058" creationId="{E0BEFE3C-65D0-4817-A65C-73F6A8895003}"/>
          </ac:picMkLst>
        </pc:picChg>
        <pc:picChg chg="add del mod">
          <ac:chgData name="Johnson, Chad" userId="29e26967-ee32-4210-a1e6-19e5305e9c5f" providerId="ADAL" clId="{B3D930F0-CCAA-4F58-A97F-CCE84E4ECC51}" dt="2020-02-05T15:40:22.176" v="5608"/>
          <ac:picMkLst>
            <pc:docMk/>
            <pc:sldMk cId="1360595555" sldId="357"/>
            <ac:picMk id="2060" creationId="{E23B96C5-74B5-4F55-84B9-6663D43BCEB8}"/>
          </ac:picMkLst>
        </pc:picChg>
      </pc:sldChg>
      <pc:sldChg chg="addSp delSp add modAnim">
        <pc:chgData name="Johnson, Chad" userId="29e26967-ee32-4210-a1e6-19e5305e9c5f" providerId="ADAL" clId="{B3D930F0-CCAA-4F58-A97F-CCE84E4ECC51}" dt="2020-02-05T15:40:40.624" v="5613" actId="478"/>
        <pc:sldMkLst>
          <pc:docMk/>
          <pc:sldMk cId="1767499191" sldId="358"/>
        </pc:sldMkLst>
        <pc:spChg chg="del">
          <ac:chgData name="Johnson, Chad" userId="29e26967-ee32-4210-a1e6-19e5305e9c5f" providerId="ADAL" clId="{B3D930F0-CCAA-4F58-A97F-CCE84E4ECC51}" dt="2020-02-05T15:40:38.648" v="5612" actId="478"/>
          <ac:spMkLst>
            <pc:docMk/>
            <pc:sldMk cId="1767499191" sldId="358"/>
            <ac:spMk id="2" creationId="{B890972B-25D7-4DFB-BA03-6DC7C9AE2EAD}"/>
          </ac:spMkLst>
        </pc:spChg>
        <pc:spChg chg="del">
          <ac:chgData name="Johnson, Chad" userId="29e26967-ee32-4210-a1e6-19e5305e9c5f" providerId="ADAL" clId="{B3D930F0-CCAA-4F58-A97F-CCE84E4ECC51}" dt="2020-02-05T15:40:40.624" v="5613" actId="478"/>
          <ac:spMkLst>
            <pc:docMk/>
            <pc:sldMk cId="1767499191" sldId="358"/>
            <ac:spMk id="3" creationId="{4EC756F0-2A0C-4CFE-8F2D-50CF9E57B489}"/>
          </ac:spMkLst>
        </pc:spChg>
        <pc:picChg chg="add">
          <ac:chgData name="Johnson, Chad" userId="29e26967-ee32-4210-a1e6-19e5305e9c5f" providerId="ADAL" clId="{B3D930F0-CCAA-4F58-A97F-CCE84E4ECC51}" dt="2020-02-05T15:40:27.624" v="5610"/>
          <ac:picMkLst>
            <pc:docMk/>
            <pc:sldMk cId="1767499191" sldId="358"/>
            <ac:picMk id="4" creationId="{3ED54EA6-F2D8-41C0-84D7-EB7BDE72E5C9}"/>
          </ac:picMkLst>
        </pc:picChg>
        <pc:picChg chg="add">
          <ac:chgData name="Johnson, Chad" userId="29e26967-ee32-4210-a1e6-19e5305e9c5f" providerId="ADAL" clId="{B3D930F0-CCAA-4F58-A97F-CCE84E4ECC51}" dt="2020-02-05T15:40:27.624" v="5610"/>
          <ac:picMkLst>
            <pc:docMk/>
            <pc:sldMk cId="1767499191" sldId="358"/>
            <ac:picMk id="5" creationId="{62A965F1-E263-4D94-97B5-49E0BF074CDB}"/>
          </ac:picMkLst>
        </pc:picChg>
        <pc:picChg chg="add">
          <ac:chgData name="Johnson, Chad" userId="29e26967-ee32-4210-a1e6-19e5305e9c5f" providerId="ADAL" clId="{B3D930F0-CCAA-4F58-A97F-CCE84E4ECC51}" dt="2020-02-05T15:40:27.624" v="5610"/>
          <ac:picMkLst>
            <pc:docMk/>
            <pc:sldMk cId="1767499191" sldId="358"/>
            <ac:picMk id="6" creationId="{38E30F0A-6FEC-4591-BEAF-A0C347A77B5D}"/>
          </ac:picMkLst>
        </pc:picChg>
      </pc:sldChg>
      <pc:sldChg chg="addSp delSp modSp add modAnim">
        <pc:chgData name="Johnson, Chad" userId="29e26967-ee32-4210-a1e6-19e5305e9c5f" providerId="ADAL" clId="{B3D930F0-CCAA-4F58-A97F-CCE84E4ECC51}" dt="2020-02-05T15:48:59.723" v="5709"/>
        <pc:sldMkLst>
          <pc:docMk/>
          <pc:sldMk cId="1802657357" sldId="359"/>
        </pc:sldMkLst>
        <pc:spChg chg="del">
          <ac:chgData name="Johnson, Chad" userId="29e26967-ee32-4210-a1e6-19e5305e9c5f" providerId="ADAL" clId="{B3D930F0-CCAA-4F58-A97F-CCE84E4ECC51}" dt="2020-02-05T15:43:45.731" v="5700"/>
          <ac:spMkLst>
            <pc:docMk/>
            <pc:sldMk cId="1802657357" sldId="359"/>
            <ac:spMk id="2" creationId="{DBA721D3-D554-4667-BB53-3AB69B36623F}"/>
          </ac:spMkLst>
        </pc:spChg>
        <pc:spChg chg="del">
          <ac:chgData name="Johnson, Chad" userId="29e26967-ee32-4210-a1e6-19e5305e9c5f" providerId="ADAL" clId="{B3D930F0-CCAA-4F58-A97F-CCE84E4ECC51}" dt="2020-02-05T15:43:45.731" v="5700"/>
          <ac:spMkLst>
            <pc:docMk/>
            <pc:sldMk cId="1802657357" sldId="359"/>
            <ac:spMk id="3" creationId="{7E56BBD4-9F46-47E8-B6A1-7ED2BDC1F1F1}"/>
          </ac:spMkLst>
        </pc:spChg>
        <pc:picChg chg="add mod">
          <ac:chgData name="Johnson, Chad" userId="29e26967-ee32-4210-a1e6-19e5305e9c5f" providerId="ADAL" clId="{B3D930F0-CCAA-4F58-A97F-CCE84E4ECC51}" dt="2020-02-05T15:43:50.138" v="5702" actId="1076"/>
          <ac:picMkLst>
            <pc:docMk/>
            <pc:sldMk cId="1802657357" sldId="359"/>
            <ac:picMk id="3074" creationId="{DEDF0D86-F3A2-43EE-A126-B59C206E51E3}"/>
          </ac:picMkLst>
        </pc:picChg>
        <pc:picChg chg="add mod">
          <ac:chgData name="Johnson, Chad" userId="29e26967-ee32-4210-a1e6-19e5305e9c5f" providerId="ADAL" clId="{B3D930F0-CCAA-4F58-A97F-CCE84E4ECC51}" dt="2020-02-05T15:48:58.363" v="5707" actId="166"/>
          <ac:picMkLst>
            <pc:docMk/>
            <pc:sldMk cId="1802657357" sldId="359"/>
            <ac:picMk id="3076" creationId="{81FAC0C7-1838-4B3F-8BDE-628094BFCE85}"/>
          </ac:picMkLst>
        </pc:picChg>
        <pc:picChg chg="add mod">
          <ac:chgData name="Johnson, Chad" userId="29e26967-ee32-4210-a1e6-19e5305e9c5f" providerId="ADAL" clId="{B3D930F0-CCAA-4F58-A97F-CCE84E4ECC51}" dt="2020-02-05T15:48:55.552" v="5706" actId="1076"/>
          <ac:picMkLst>
            <pc:docMk/>
            <pc:sldMk cId="1802657357" sldId="359"/>
            <ac:picMk id="3078" creationId="{74E27395-E0CA-4FC4-A959-7B2FB53AD82E}"/>
          </ac:picMkLst>
        </pc:picChg>
      </pc:sldChg>
      <pc:sldChg chg="modSp add">
        <pc:chgData name="Johnson, Chad" userId="29e26967-ee32-4210-a1e6-19e5305e9c5f" providerId="ADAL" clId="{B3D930F0-CCAA-4F58-A97F-CCE84E4ECC51}" dt="2020-02-05T15:58:14.131" v="6554" actId="20577"/>
        <pc:sldMkLst>
          <pc:docMk/>
          <pc:sldMk cId="3662174618" sldId="360"/>
        </pc:sldMkLst>
        <pc:spChg chg="mod">
          <ac:chgData name="Johnson, Chad" userId="29e26967-ee32-4210-a1e6-19e5305e9c5f" providerId="ADAL" clId="{B3D930F0-CCAA-4F58-A97F-CCE84E4ECC51}" dt="2020-02-05T15:52:13.150" v="5727" actId="20577"/>
          <ac:spMkLst>
            <pc:docMk/>
            <pc:sldMk cId="3662174618" sldId="360"/>
            <ac:spMk id="2" creationId="{9B4D6FE5-FBCC-4C41-910A-4EA00ADB261F}"/>
          </ac:spMkLst>
        </pc:spChg>
        <pc:spChg chg="mod">
          <ac:chgData name="Johnson, Chad" userId="29e26967-ee32-4210-a1e6-19e5305e9c5f" providerId="ADAL" clId="{B3D930F0-CCAA-4F58-A97F-CCE84E4ECC51}" dt="2020-02-05T15:58:14.131" v="6554" actId="20577"/>
          <ac:spMkLst>
            <pc:docMk/>
            <pc:sldMk cId="3662174618" sldId="360"/>
            <ac:spMk id="3" creationId="{2569CC04-E683-4D1A-839E-CF6E0EB9497B}"/>
          </ac:spMkLst>
        </pc:spChg>
      </pc:sldChg>
      <pc:sldChg chg="modSp add">
        <pc:chgData name="Johnson, Chad" userId="29e26967-ee32-4210-a1e6-19e5305e9c5f" providerId="ADAL" clId="{B3D930F0-CCAA-4F58-A97F-CCE84E4ECC51}" dt="2020-02-05T16:27:42.090" v="7776" actId="6549"/>
        <pc:sldMkLst>
          <pc:docMk/>
          <pc:sldMk cId="3616269394" sldId="361"/>
        </pc:sldMkLst>
        <pc:spChg chg="mod">
          <ac:chgData name="Johnson, Chad" userId="29e26967-ee32-4210-a1e6-19e5305e9c5f" providerId="ADAL" clId="{B3D930F0-CCAA-4F58-A97F-CCE84E4ECC51}" dt="2020-02-05T15:58:24.002" v="6567" actId="20577"/>
          <ac:spMkLst>
            <pc:docMk/>
            <pc:sldMk cId="3616269394" sldId="361"/>
            <ac:spMk id="2" creationId="{73B6E4DF-B648-4148-B31D-0426325304C3}"/>
          </ac:spMkLst>
        </pc:spChg>
        <pc:spChg chg="mod">
          <ac:chgData name="Johnson, Chad" userId="29e26967-ee32-4210-a1e6-19e5305e9c5f" providerId="ADAL" clId="{B3D930F0-CCAA-4F58-A97F-CCE84E4ECC51}" dt="2020-02-05T16:27:42.090" v="7776" actId="6549"/>
          <ac:spMkLst>
            <pc:docMk/>
            <pc:sldMk cId="3616269394" sldId="361"/>
            <ac:spMk id="3" creationId="{5D7947AC-E2F9-4024-88D4-419BE74F7A45}"/>
          </ac:spMkLst>
        </pc:spChg>
      </pc:sldChg>
      <pc:sldChg chg="addSp delSp modSp add">
        <pc:chgData name="Johnson, Chad" userId="29e26967-ee32-4210-a1e6-19e5305e9c5f" providerId="ADAL" clId="{B3D930F0-CCAA-4F58-A97F-CCE84E4ECC51}" dt="2020-02-05T18:35:37.944" v="12081" actId="20577"/>
        <pc:sldMkLst>
          <pc:docMk/>
          <pc:sldMk cId="2737171540" sldId="362"/>
        </pc:sldMkLst>
        <pc:spChg chg="mod">
          <ac:chgData name="Johnson, Chad" userId="29e26967-ee32-4210-a1e6-19e5305e9c5f" providerId="ADAL" clId="{B3D930F0-CCAA-4F58-A97F-CCE84E4ECC51}" dt="2020-02-05T17:20:06.034" v="10225" actId="14100"/>
          <ac:spMkLst>
            <pc:docMk/>
            <pc:sldMk cId="2737171540" sldId="362"/>
            <ac:spMk id="2" creationId="{BBBB3675-7992-4DCD-89F4-99FD9DD617A9}"/>
          </ac:spMkLst>
        </pc:spChg>
        <pc:spChg chg="mod">
          <ac:chgData name="Johnson, Chad" userId="29e26967-ee32-4210-a1e6-19e5305e9c5f" providerId="ADAL" clId="{B3D930F0-CCAA-4F58-A97F-CCE84E4ECC51}" dt="2020-02-05T18:35:37.944" v="12081" actId="20577"/>
          <ac:spMkLst>
            <pc:docMk/>
            <pc:sldMk cId="2737171540" sldId="362"/>
            <ac:spMk id="3" creationId="{F4EC7FDC-8C29-4A34-90EE-E0663D1F3825}"/>
          </ac:spMkLst>
        </pc:spChg>
        <pc:picChg chg="add del">
          <ac:chgData name="Johnson, Chad" userId="29e26967-ee32-4210-a1e6-19e5305e9c5f" providerId="ADAL" clId="{B3D930F0-CCAA-4F58-A97F-CCE84E4ECC51}" dt="2020-02-05T16:13:38.127" v="7019"/>
          <ac:picMkLst>
            <pc:docMk/>
            <pc:sldMk cId="2737171540" sldId="362"/>
            <ac:picMk id="4" creationId="{F7EFDB84-2F90-46B2-9BE2-35FFDC53BA37}"/>
          </ac:picMkLst>
        </pc:picChg>
      </pc:sldChg>
      <pc:sldChg chg="modSp add">
        <pc:chgData name="Johnson, Chad" userId="29e26967-ee32-4210-a1e6-19e5305e9c5f" providerId="ADAL" clId="{B3D930F0-CCAA-4F58-A97F-CCE84E4ECC51}" dt="2020-02-05T17:42:36.682" v="11217" actId="20577"/>
        <pc:sldMkLst>
          <pc:docMk/>
          <pc:sldMk cId="3677927523" sldId="363"/>
        </pc:sldMkLst>
        <pc:spChg chg="mod">
          <ac:chgData name="Johnson, Chad" userId="29e26967-ee32-4210-a1e6-19e5305e9c5f" providerId="ADAL" clId="{B3D930F0-CCAA-4F58-A97F-CCE84E4ECC51}" dt="2020-02-05T17:42:36.682" v="11217" actId="20577"/>
          <ac:spMkLst>
            <pc:docMk/>
            <pc:sldMk cId="3677927523" sldId="363"/>
            <ac:spMk id="3" creationId="{5D7947AC-E2F9-4024-88D4-419BE74F7A45}"/>
          </ac:spMkLst>
        </pc:spChg>
      </pc:sldChg>
      <pc:sldChg chg="addSp delSp modSp add">
        <pc:chgData name="Johnson, Chad" userId="29e26967-ee32-4210-a1e6-19e5305e9c5f" providerId="ADAL" clId="{B3D930F0-CCAA-4F58-A97F-CCE84E4ECC51}" dt="2020-02-05T16:34:51.026" v="8589" actId="6549"/>
        <pc:sldMkLst>
          <pc:docMk/>
          <pc:sldMk cId="704015081" sldId="364"/>
        </pc:sldMkLst>
        <pc:spChg chg="mod">
          <ac:chgData name="Johnson, Chad" userId="29e26967-ee32-4210-a1e6-19e5305e9c5f" providerId="ADAL" clId="{B3D930F0-CCAA-4F58-A97F-CCE84E4ECC51}" dt="2020-02-05T16:34:51.026" v="8589" actId="6549"/>
          <ac:spMkLst>
            <pc:docMk/>
            <pc:sldMk cId="704015081" sldId="364"/>
            <ac:spMk id="2" creationId="{85BFFE1E-D602-4187-9EE8-4EB6059C7CA4}"/>
          </ac:spMkLst>
        </pc:spChg>
        <pc:spChg chg="del">
          <ac:chgData name="Johnson, Chad" userId="29e26967-ee32-4210-a1e6-19e5305e9c5f" providerId="ADAL" clId="{B3D930F0-CCAA-4F58-A97F-CCE84E4ECC51}" dt="2020-02-05T16:33:11.549" v="8560"/>
          <ac:spMkLst>
            <pc:docMk/>
            <pc:sldMk cId="704015081" sldId="364"/>
            <ac:spMk id="3" creationId="{ABFDBC6B-C0CB-419A-AEDE-595F191ABC77}"/>
          </ac:spMkLst>
        </pc:spChg>
        <pc:picChg chg="add mod">
          <ac:chgData name="Johnson, Chad" userId="29e26967-ee32-4210-a1e6-19e5305e9c5f" providerId="ADAL" clId="{B3D930F0-CCAA-4F58-A97F-CCE84E4ECC51}" dt="2020-02-05T16:34:04.850" v="8565" actId="14100"/>
          <ac:picMkLst>
            <pc:docMk/>
            <pc:sldMk cId="704015081" sldId="364"/>
            <ac:picMk id="4" creationId="{DF9C7BB1-7A99-4B81-8E13-DAD3950D65E4}"/>
          </ac:picMkLst>
        </pc:picChg>
        <pc:picChg chg="add mod">
          <ac:chgData name="Johnson, Chad" userId="29e26967-ee32-4210-a1e6-19e5305e9c5f" providerId="ADAL" clId="{B3D930F0-CCAA-4F58-A97F-CCE84E4ECC51}" dt="2020-02-05T16:33:58.538" v="8563" actId="1076"/>
          <ac:picMkLst>
            <pc:docMk/>
            <pc:sldMk cId="704015081" sldId="364"/>
            <ac:picMk id="5" creationId="{139CC95D-188F-4E51-AD01-8B374EE49E0C}"/>
          </ac:picMkLst>
        </pc:picChg>
      </pc:sldChg>
      <pc:sldChg chg="add del">
        <pc:chgData name="Johnson, Chad" userId="29e26967-ee32-4210-a1e6-19e5305e9c5f" providerId="ADAL" clId="{B3D930F0-CCAA-4F58-A97F-CCE84E4ECC51}" dt="2020-02-05T16:34:53.896" v="8590" actId="2696"/>
        <pc:sldMkLst>
          <pc:docMk/>
          <pc:sldMk cId="859353934" sldId="365"/>
        </pc:sldMkLst>
      </pc:sldChg>
      <pc:sldChg chg="modSp add">
        <pc:chgData name="Johnson, Chad" userId="29e26967-ee32-4210-a1e6-19e5305e9c5f" providerId="ADAL" clId="{B3D930F0-CCAA-4F58-A97F-CCE84E4ECC51}" dt="2020-02-05T17:06:34.492" v="9361" actId="20577"/>
        <pc:sldMkLst>
          <pc:docMk/>
          <pc:sldMk cId="964240616" sldId="365"/>
        </pc:sldMkLst>
        <pc:spChg chg="mod">
          <ac:chgData name="Johnson, Chad" userId="29e26967-ee32-4210-a1e6-19e5305e9c5f" providerId="ADAL" clId="{B3D930F0-CCAA-4F58-A97F-CCE84E4ECC51}" dt="2020-02-05T16:54:41.605" v="8826" actId="20577"/>
          <ac:spMkLst>
            <pc:docMk/>
            <pc:sldMk cId="964240616" sldId="365"/>
            <ac:spMk id="2" creationId="{662F861F-BC95-4A5B-915D-42BC8901EB08}"/>
          </ac:spMkLst>
        </pc:spChg>
        <pc:spChg chg="mod">
          <ac:chgData name="Johnson, Chad" userId="29e26967-ee32-4210-a1e6-19e5305e9c5f" providerId="ADAL" clId="{B3D930F0-CCAA-4F58-A97F-CCE84E4ECC51}" dt="2020-02-05T17:06:34.492" v="9361" actId="20577"/>
          <ac:spMkLst>
            <pc:docMk/>
            <pc:sldMk cId="964240616" sldId="365"/>
            <ac:spMk id="3" creationId="{40688404-775C-4CEE-A9A5-D49A4079AF31}"/>
          </ac:spMkLst>
        </pc:spChg>
      </pc:sldChg>
      <pc:sldChg chg="addSp delSp modSp add modAnim">
        <pc:chgData name="Johnson, Chad" userId="29e26967-ee32-4210-a1e6-19e5305e9c5f" providerId="ADAL" clId="{B3D930F0-CCAA-4F58-A97F-CCE84E4ECC51}" dt="2020-02-05T17:35:54.355" v="11003" actId="20577"/>
        <pc:sldMkLst>
          <pc:docMk/>
          <pc:sldMk cId="1232884749" sldId="366"/>
        </pc:sldMkLst>
        <pc:spChg chg="mod">
          <ac:chgData name="Johnson, Chad" userId="29e26967-ee32-4210-a1e6-19e5305e9c5f" providerId="ADAL" clId="{B3D930F0-CCAA-4F58-A97F-CCE84E4ECC51}" dt="2020-02-05T17:35:54.355" v="11003" actId="20577"/>
          <ac:spMkLst>
            <pc:docMk/>
            <pc:sldMk cId="1232884749" sldId="366"/>
            <ac:spMk id="3" creationId="{40688404-775C-4CEE-A9A5-D49A4079AF31}"/>
          </ac:spMkLst>
        </pc:spChg>
        <pc:spChg chg="add del">
          <ac:chgData name="Johnson, Chad" userId="29e26967-ee32-4210-a1e6-19e5305e9c5f" providerId="ADAL" clId="{B3D930F0-CCAA-4F58-A97F-CCE84E4ECC51}" dt="2020-02-05T17:33:38.925" v="10993"/>
          <ac:spMkLst>
            <pc:docMk/>
            <pc:sldMk cId="1232884749" sldId="366"/>
            <ac:spMk id="4" creationId="{56E583B6-C193-4406-8DD2-A445B42CA1FF}"/>
          </ac:spMkLst>
        </pc:spChg>
        <pc:picChg chg="add del mod">
          <ac:chgData name="Johnson, Chad" userId="29e26967-ee32-4210-a1e6-19e5305e9c5f" providerId="ADAL" clId="{B3D930F0-CCAA-4F58-A97F-CCE84E4ECC51}" dt="2020-02-05T17:35:21.974" v="10999" actId="478"/>
          <ac:picMkLst>
            <pc:docMk/>
            <pc:sldMk cId="1232884749" sldId="366"/>
            <ac:picMk id="5122" creationId="{BA231DA1-3C05-4039-8AF7-87F3B7A8E766}"/>
          </ac:picMkLst>
        </pc:picChg>
      </pc:sldChg>
      <pc:sldChg chg="modSp add">
        <pc:chgData name="Johnson, Chad" userId="29e26967-ee32-4210-a1e6-19e5305e9c5f" providerId="ADAL" clId="{B3D930F0-CCAA-4F58-A97F-CCE84E4ECC51}" dt="2020-02-05T17:25:41.588" v="10672"/>
        <pc:sldMkLst>
          <pc:docMk/>
          <pc:sldMk cId="2569421003" sldId="367"/>
        </pc:sldMkLst>
        <pc:spChg chg="mod">
          <ac:chgData name="Johnson, Chad" userId="29e26967-ee32-4210-a1e6-19e5305e9c5f" providerId="ADAL" clId="{B3D930F0-CCAA-4F58-A97F-CCE84E4ECC51}" dt="2020-02-05T17:25:41.588" v="10672"/>
          <ac:spMkLst>
            <pc:docMk/>
            <pc:sldMk cId="2569421003" sldId="367"/>
            <ac:spMk id="3" creationId="{F4EC7FDC-8C29-4A34-90EE-E0663D1F3825}"/>
          </ac:spMkLst>
        </pc:spChg>
      </pc:sldChg>
      <pc:sldChg chg="modSp add">
        <pc:chgData name="Johnson, Chad" userId="29e26967-ee32-4210-a1e6-19e5305e9c5f" providerId="ADAL" clId="{B3D930F0-CCAA-4F58-A97F-CCE84E4ECC51}" dt="2020-02-05T17:45:53.994" v="11653" actId="20577"/>
        <pc:sldMkLst>
          <pc:docMk/>
          <pc:sldMk cId="846410323" sldId="368"/>
        </pc:sldMkLst>
        <pc:spChg chg="mod">
          <ac:chgData name="Johnson, Chad" userId="29e26967-ee32-4210-a1e6-19e5305e9c5f" providerId="ADAL" clId="{B3D930F0-CCAA-4F58-A97F-CCE84E4ECC51}" dt="2020-02-05T17:45:53.994" v="11653" actId="20577"/>
          <ac:spMkLst>
            <pc:docMk/>
            <pc:sldMk cId="846410323" sldId="368"/>
            <ac:spMk id="3" creationId="{F4EC7FDC-8C29-4A34-90EE-E0663D1F3825}"/>
          </ac:spMkLst>
        </pc:spChg>
      </pc:sldChg>
      <pc:sldChg chg="addSp modSp add modAnim">
        <pc:chgData name="Johnson, Chad" userId="29e26967-ee32-4210-a1e6-19e5305e9c5f" providerId="ADAL" clId="{B3D930F0-CCAA-4F58-A97F-CCE84E4ECC51}" dt="2020-02-05T18:17:36.089" v="11828"/>
        <pc:sldMkLst>
          <pc:docMk/>
          <pc:sldMk cId="1028813903" sldId="369"/>
        </pc:sldMkLst>
        <pc:spChg chg="mod">
          <ac:chgData name="Johnson, Chad" userId="29e26967-ee32-4210-a1e6-19e5305e9c5f" providerId="ADAL" clId="{B3D930F0-CCAA-4F58-A97F-CCE84E4ECC51}" dt="2020-02-05T17:52:35.778" v="11755" actId="20577"/>
          <ac:spMkLst>
            <pc:docMk/>
            <pc:sldMk cId="1028813903" sldId="369"/>
            <ac:spMk id="2" creationId="{295CDE05-29CC-47BE-B01C-5D905F0E71C1}"/>
          </ac:spMkLst>
        </pc:spChg>
        <pc:spChg chg="mod">
          <ac:chgData name="Johnson, Chad" userId="29e26967-ee32-4210-a1e6-19e5305e9c5f" providerId="ADAL" clId="{B3D930F0-CCAA-4F58-A97F-CCE84E4ECC51}" dt="2020-02-05T18:12:44.848" v="11823" actId="14100"/>
          <ac:spMkLst>
            <pc:docMk/>
            <pc:sldMk cId="1028813903" sldId="369"/>
            <ac:spMk id="3" creationId="{C4072957-C70F-4940-9F3F-5FD52AE51FDC}"/>
          </ac:spMkLst>
        </pc:spChg>
        <pc:picChg chg="add mod">
          <ac:chgData name="Johnson, Chad" userId="29e26967-ee32-4210-a1e6-19e5305e9c5f" providerId="ADAL" clId="{B3D930F0-CCAA-4F58-A97F-CCE84E4ECC51}" dt="2020-02-05T17:53:24.737" v="11763"/>
          <ac:picMkLst>
            <pc:docMk/>
            <pc:sldMk cId="1028813903" sldId="369"/>
            <ac:picMk id="6146" creationId="{F2451209-C33C-446D-82CB-0CB46F8D1EDD}"/>
          </ac:picMkLst>
        </pc:picChg>
        <pc:picChg chg="add mod">
          <ac:chgData name="Johnson, Chad" userId="29e26967-ee32-4210-a1e6-19e5305e9c5f" providerId="ADAL" clId="{B3D930F0-CCAA-4F58-A97F-CCE84E4ECC51}" dt="2020-02-05T18:12:41.527" v="11822" actId="1076"/>
          <ac:picMkLst>
            <pc:docMk/>
            <pc:sldMk cId="1028813903" sldId="369"/>
            <ac:picMk id="6148" creationId="{C55B6973-6EC0-4799-A649-509E3E350A80}"/>
          </ac:picMkLst>
        </pc:picChg>
        <pc:picChg chg="add">
          <ac:chgData name="Johnson, Chad" userId="29e26967-ee32-4210-a1e6-19e5305e9c5f" providerId="ADAL" clId="{B3D930F0-CCAA-4F58-A97F-CCE84E4ECC51}" dt="2020-02-05T18:17:29.944" v="11826"/>
          <ac:picMkLst>
            <pc:docMk/>
            <pc:sldMk cId="1028813903" sldId="369"/>
            <ac:picMk id="6150" creationId="{24281686-9E47-4F33-9956-70591670CA1A}"/>
          </ac:picMkLst>
        </pc:picChg>
      </pc:sldChg>
    </pc:docChg>
  </pc:docChgLst>
  <pc:docChgLst>
    <pc:chgData name="Johnson, Chad" userId="29e26967-ee32-4210-a1e6-19e5305e9c5f" providerId="ADAL" clId="{4646B135-2D58-4D5D-BD96-2EFC464EE0E7}"/>
    <pc:docChg chg="undo custSel addSld delSld modSld sldOrd addSection delSection modSection">
      <pc:chgData name="Johnson, Chad" userId="29e26967-ee32-4210-a1e6-19e5305e9c5f" providerId="ADAL" clId="{4646B135-2D58-4D5D-BD96-2EFC464EE0E7}" dt="2020-02-17T14:31:41.464" v="5330" actId="1076"/>
      <pc:docMkLst>
        <pc:docMk/>
      </pc:docMkLst>
      <pc:sldChg chg="addSp delSp modSp mod">
        <pc:chgData name="Johnson, Chad" userId="29e26967-ee32-4210-a1e6-19e5305e9c5f" providerId="ADAL" clId="{4646B135-2D58-4D5D-BD96-2EFC464EE0E7}" dt="2020-02-13T21:34:35.051" v="45" actId="14100"/>
        <pc:sldMkLst>
          <pc:docMk/>
          <pc:sldMk cId="2762506819" sldId="256"/>
        </pc:sldMkLst>
        <pc:spChg chg="mod">
          <ac:chgData name="Johnson, Chad" userId="29e26967-ee32-4210-a1e6-19e5305e9c5f" providerId="ADAL" clId="{4646B135-2D58-4D5D-BD96-2EFC464EE0E7}" dt="2020-02-13T21:34:35.051" v="45" actId="14100"/>
          <ac:spMkLst>
            <pc:docMk/>
            <pc:sldMk cId="2762506819" sldId="256"/>
            <ac:spMk id="2" creationId="{D159C024-82D3-43B7-8864-1EB020588252}"/>
          </ac:spMkLst>
        </pc:spChg>
        <pc:picChg chg="add mod">
          <ac:chgData name="Johnson, Chad" userId="29e26967-ee32-4210-a1e6-19e5305e9c5f" providerId="ADAL" clId="{4646B135-2D58-4D5D-BD96-2EFC464EE0E7}" dt="2020-02-13T21:34:08.134" v="6"/>
          <ac:picMkLst>
            <pc:docMk/>
            <pc:sldMk cId="2762506819" sldId="256"/>
            <ac:picMk id="3" creationId="{F9029FC8-2D3D-45C5-AAF0-16E12A7D2AD7}"/>
          </ac:picMkLst>
        </pc:picChg>
        <pc:picChg chg="del">
          <ac:chgData name="Johnson, Chad" userId="29e26967-ee32-4210-a1e6-19e5305e9c5f" providerId="ADAL" clId="{4646B135-2D58-4D5D-BD96-2EFC464EE0E7}" dt="2020-02-13T21:33:53.256" v="1" actId="478"/>
          <ac:picMkLst>
            <pc:docMk/>
            <pc:sldMk cId="2762506819" sldId="256"/>
            <ac:picMk id="1026" creationId="{B1688F87-AC5C-4D0C-A144-035EBEEEA758}"/>
          </ac:picMkLst>
        </pc:picChg>
      </pc:sldChg>
      <pc:sldChg chg="addSp delSp modSp mod">
        <pc:chgData name="Johnson, Chad" userId="29e26967-ee32-4210-a1e6-19e5305e9c5f" providerId="ADAL" clId="{4646B135-2D58-4D5D-BD96-2EFC464EE0E7}" dt="2020-02-14T14:18:57.406" v="476" actId="20577"/>
        <pc:sldMkLst>
          <pc:docMk/>
          <pc:sldMk cId="1520653543" sldId="257"/>
        </pc:sldMkLst>
        <pc:spChg chg="mod">
          <ac:chgData name="Johnson, Chad" userId="29e26967-ee32-4210-a1e6-19e5305e9c5f" providerId="ADAL" clId="{4646B135-2D58-4D5D-BD96-2EFC464EE0E7}" dt="2020-02-13T21:37:26.270" v="66" actId="20577"/>
          <ac:spMkLst>
            <pc:docMk/>
            <pc:sldMk cId="1520653543" sldId="257"/>
            <ac:spMk id="2" creationId="{8C98360E-8190-4BC6-9FC2-11139E542192}"/>
          </ac:spMkLst>
        </pc:spChg>
        <pc:spChg chg="mod">
          <ac:chgData name="Johnson, Chad" userId="29e26967-ee32-4210-a1e6-19e5305e9c5f" providerId="ADAL" clId="{4646B135-2D58-4D5D-BD96-2EFC464EE0E7}" dt="2020-02-14T14:18:57.406" v="476" actId="20577"/>
          <ac:spMkLst>
            <pc:docMk/>
            <pc:sldMk cId="1520653543" sldId="257"/>
            <ac:spMk id="3" creationId="{6726F960-BE1D-4903-BC72-7F73961FDB5B}"/>
          </ac:spMkLst>
        </pc:spChg>
        <pc:picChg chg="add del">
          <ac:chgData name="Johnson, Chad" userId="29e26967-ee32-4210-a1e6-19e5305e9c5f" providerId="ADAL" clId="{4646B135-2D58-4D5D-BD96-2EFC464EE0E7}" dt="2020-02-14T14:16:59.911" v="236" actId="478"/>
          <ac:picMkLst>
            <pc:docMk/>
            <pc:sldMk cId="1520653543" sldId="257"/>
            <ac:picMk id="2050" creationId="{1543C568-0B94-4474-89D0-140D46875CEC}"/>
          </ac:picMkLst>
        </pc:picChg>
      </pc:sldChg>
      <pc:sldChg chg="addSp delSp modSp add mod">
        <pc:chgData name="Johnson, Chad" userId="29e26967-ee32-4210-a1e6-19e5305e9c5f" providerId="ADAL" clId="{4646B135-2D58-4D5D-BD96-2EFC464EE0E7}" dt="2020-02-14T14:17:40.559" v="313" actId="478"/>
        <pc:sldMkLst>
          <pc:docMk/>
          <pc:sldMk cId="792580440" sldId="258"/>
        </pc:sldMkLst>
        <pc:spChg chg="del">
          <ac:chgData name="Johnson, Chad" userId="29e26967-ee32-4210-a1e6-19e5305e9c5f" providerId="ADAL" clId="{4646B135-2D58-4D5D-BD96-2EFC464EE0E7}" dt="2020-02-14T14:17:36.085" v="310" actId="478"/>
          <ac:spMkLst>
            <pc:docMk/>
            <pc:sldMk cId="792580440" sldId="258"/>
            <ac:spMk id="2" creationId="{8C98360E-8190-4BC6-9FC2-11139E542192}"/>
          </ac:spMkLst>
        </pc:spChg>
        <pc:spChg chg="del">
          <ac:chgData name="Johnson, Chad" userId="29e26967-ee32-4210-a1e6-19e5305e9c5f" providerId="ADAL" clId="{4646B135-2D58-4D5D-BD96-2EFC464EE0E7}" dt="2020-02-14T14:17:39.896" v="312" actId="478"/>
          <ac:spMkLst>
            <pc:docMk/>
            <pc:sldMk cId="792580440" sldId="258"/>
            <ac:spMk id="3" creationId="{6726F960-BE1D-4903-BC72-7F73961FDB5B}"/>
          </ac:spMkLst>
        </pc:spChg>
        <pc:spChg chg="add del mod">
          <ac:chgData name="Johnson, Chad" userId="29e26967-ee32-4210-a1e6-19e5305e9c5f" providerId="ADAL" clId="{4646B135-2D58-4D5D-BD96-2EFC464EE0E7}" dt="2020-02-14T14:17:37.494" v="311" actId="478"/>
          <ac:spMkLst>
            <pc:docMk/>
            <pc:sldMk cId="792580440" sldId="258"/>
            <ac:spMk id="5" creationId="{2AAF73F9-86DE-4C2B-B2F7-38CC0AE12F78}"/>
          </ac:spMkLst>
        </pc:spChg>
        <pc:spChg chg="add del mod">
          <ac:chgData name="Johnson, Chad" userId="29e26967-ee32-4210-a1e6-19e5305e9c5f" providerId="ADAL" clId="{4646B135-2D58-4D5D-BD96-2EFC464EE0E7}" dt="2020-02-14T14:17:40.559" v="313" actId="478"/>
          <ac:spMkLst>
            <pc:docMk/>
            <pc:sldMk cId="792580440" sldId="258"/>
            <ac:spMk id="7" creationId="{C8E46CBF-BFF7-4CCE-BAEA-40D856081FC8}"/>
          </ac:spMkLst>
        </pc:spChg>
      </pc:sldChg>
      <pc:sldChg chg="add del">
        <pc:chgData name="Johnson, Chad" userId="29e26967-ee32-4210-a1e6-19e5305e9c5f" providerId="ADAL" clId="{4646B135-2D58-4D5D-BD96-2EFC464EE0E7}" dt="2020-02-14T14:16:54.673" v="234"/>
        <pc:sldMkLst>
          <pc:docMk/>
          <pc:sldMk cId="1572352409" sldId="258"/>
        </pc:sldMkLst>
      </pc:sldChg>
      <pc:sldChg chg="del">
        <pc:chgData name="Johnson, Chad" userId="29e26967-ee32-4210-a1e6-19e5305e9c5f" providerId="ADAL" clId="{4646B135-2D58-4D5D-BD96-2EFC464EE0E7}" dt="2020-02-13T21:32:51.406" v="0" actId="47"/>
        <pc:sldMkLst>
          <pc:docMk/>
          <pc:sldMk cId="2141357888" sldId="258"/>
        </pc:sldMkLst>
      </pc:sldChg>
      <pc:sldChg chg="del">
        <pc:chgData name="Johnson, Chad" userId="29e26967-ee32-4210-a1e6-19e5305e9c5f" providerId="ADAL" clId="{4646B135-2D58-4D5D-BD96-2EFC464EE0E7}" dt="2020-02-13T21:32:51.406" v="0" actId="47"/>
        <pc:sldMkLst>
          <pc:docMk/>
          <pc:sldMk cId="620839656" sldId="259"/>
        </pc:sldMkLst>
      </pc:sldChg>
      <pc:sldChg chg="modSp add mod">
        <pc:chgData name="Johnson, Chad" userId="29e26967-ee32-4210-a1e6-19e5305e9c5f" providerId="ADAL" clId="{4646B135-2D58-4D5D-BD96-2EFC464EE0E7}" dt="2020-02-14T14:27:31.142" v="1174" actId="20577"/>
        <pc:sldMkLst>
          <pc:docMk/>
          <pc:sldMk cId="2278947287" sldId="259"/>
        </pc:sldMkLst>
        <pc:spChg chg="mod">
          <ac:chgData name="Johnson, Chad" userId="29e26967-ee32-4210-a1e6-19e5305e9c5f" providerId="ADAL" clId="{4646B135-2D58-4D5D-BD96-2EFC464EE0E7}" dt="2020-02-14T14:20:36.880" v="518" actId="5793"/>
          <ac:spMkLst>
            <pc:docMk/>
            <pc:sldMk cId="2278947287" sldId="259"/>
            <ac:spMk id="2" creationId="{9D73E72E-BDEA-43F3-9AFC-D7556A55D335}"/>
          </ac:spMkLst>
        </pc:spChg>
        <pc:spChg chg="mod">
          <ac:chgData name="Johnson, Chad" userId="29e26967-ee32-4210-a1e6-19e5305e9c5f" providerId="ADAL" clId="{4646B135-2D58-4D5D-BD96-2EFC464EE0E7}" dt="2020-02-14T14:27:31.142" v="1174" actId="20577"/>
          <ac:spMkLst>
            <pc:docMk/>
            <pc:sldMk cId="2278947287" sldId="259"/>
            <ac:spMk id="3" creationId="{802A7680-6583-407E-9AC1-18157BFFB42A}"/>
          </ac:spMkLst>
        </pc:spChg>
      </pc:sldChg>
      <pc:sldChg chg="del">
        <pc:chgData name="Johnson, Chad" userId="29e26967-ee32-4210-a1e6-19e5305e9c5f" providerId="ADAL" clId="{4646B135-2D58-4D5D-BD96-2EFC464EE0E7}" dt="2020-02-13T21:32:51.406" v="0" actId="47"/>
        <pc:sldMkLst>
          <pc:docMk/>
          <pc:sldMk cId="1260143740" sldId="260"/>
        </pc:sldMkLst>
      </pc:sldChg>
      <pc:sldChg chg="modSp add mod ord">
        <pc:chgData name="Johnson, Chad" userId="29e26967-ee32-4210-a1e6-19e5305e9c5f" providerId="ADAL" clId="{4646B135-2D58-4D5D-BD96-2EFC464EE0E7}" dt="2020-02-14T15:04:26.771" v="2146"/>
        <pc:sldMkLst>
          <pc:docMk/>
          <pc:sldMk cId="3444993332" sldId="260"/>
        </pc:sldMkLst>
        <pc:spChg chg="mod">
          <ac:chgData name="Johnson, Chad" userId="29e26967-ee32-4210-a1e6-19e5305e9c5f" providerId="ADAL" clId="{4646B135-2D58-4D5D-BD96-2EFC464EE0E7}" dt="2020-02-14T14:27:37.549" v="1199" actId="20577"/>
          <ac:spMkLst>
            <pc:docMk/>
            <pc:sldMk cId="3444993332" sldId="260"/>
            <ac:spMk id="2" creationId="{C4ED9898-FD41-4286-80A5-905446D07842}"/>
          </ac:spMkLst>
        </pc:spChg>
        <pc:spChg chg="mod">
          <ac:chgData name="Johnson, Chad" userId="29e26967-ee32-4210-a1e6-19e5305e9c5f" providerId="ADAL" clId="{4646B135-2D58-4D5D-BD96-2EFC464EE0E7}" dt="2020-02-14T14:32:30.851" v="1508" actId="255"/>
          <ac:spMkLst>
            <pc:docMk/>
            <pc:sldMk cId="3444993332" sldId="260"/>
            <ac:spMk id="3" creationId="{D2A0AEBC-B7D2-4D80-95E7-D328034E1071}"/>
          </ac:spMkLst>
        </pc:spChg>
      </pc:sldChg>
      <pc:sldChg chg="del">
        <pc:chgData name="Johnson, Chad" userId="29e26967-ee32-4210-a1e6-19e5305e9c5f" providerId="ADAL" clId="{4646B135-2D58-4D5D-BD96-2EFC464EE0E7}" dt="2020-02-13T21:32:51.406" v="0" actId="47"/>
        <pc:sldMkLst>
          <pc:docMk/>
          <pc:sldMk cId="1415096435" sldId="261"/>
        </pc:sldMkLst>
      </pc:sldChg>
      <pc:sldChg chg="addSp delSp modSp add mod modAnim">
        <pc:chgData name="Johnson, Chad" userId="29e26967-ee32-4210-a1e6-19e5305e9c5f" providerId="ADAL" clId="{4646B135-2D58-4D5D-BD96-2EFC464EE0E7}" dt="2020-02-17T14:05:17.386" v="5289" actId="20577"/>
        <pc:sldMkLst>
          <pc:docMk/>
          <pc:sldMk cId="3653298818" sldId="261"/>
        </pc:sldMkLst>
        <pc:spChg chg="mod">
          <ac:chgData name="Johnson, Chad" userId="29e26967-ee32-4210-a1e6-19e5305e9c5f" providerId="ADAL" clId="{4646B135-2D58-4D5D-BD96-2EFC464EE0E7}" dt="2020-02-14T17:35:35.788" v="2632" actId="20577"/>
          <ac:spMkLst>
            <pc:docMk/>
            <pc:sldMk cId="3653298818" sldId="261"/>
            <ac:spMk id="2" creationId="{002998BD-D0D8-48C3-9EAE-FB6BBF7778D1}"/>
          </ac:spMkLst>
        </pc:spChg>
        <pc:spChg chg="mod">
          <ac:chgData name="Johnson, Chad" userId="29e26967-ee32-4210-a1e6-19e5305e9c5f" providerId="ADAL" clId="{4646B135-2D58-4D5D-BD96-2EFC464EE0E7}" dt="2020-02-17T14:05:17.386" v="5289" actId="20577"/>
          <ac:spMkLst>
            <pc:docMk/>
            <pc:sldMk cId="3653298818" sldId="261"/>
            <ac:spMk id="3" creationId="{FFEF6ED6-DE08-4EFD-8775-A43CFEB45A58}"/>
          </ac:spMkLst>
        </pc:spChg>
        <pc:picChg chg="add del mod">
          <ac:chgData name="Johnson, Chad" userId="29e26967-ee32-4210-a1e6-19e5305e9c5f" providerId="ADAL" clId="{4646B135-2D58-4D5D-BD96-2EFC464EE0E7}" dt="2020-02-14T14:43:48.513" v="1596" actId="478"/>
          <ac:picMkLst>
            <pc:docMk/>
            <pc:sldMk cId="3653298818" sldId="261"/>
            <ac:picMk id="9218" creationId="{CE6F7E9B-CD5B-4B45-8CA9-79A9193968EC}"/>
          </ac:picMkLst>
        </pc:picChg>
        <pc:picChg chg="add del mod">
          <ac:chgData name="Johnson, Chad" userId="29e26967-ee32-4210-a1e6-19e5305e9c5f" providerId="ADAL" clId="{4646B135-2D58-4D5D-BD96-2EFC464EE0E7}" dt="2020-02-14T17:35:38.467" v="2633" actId="478"/>
          <ac:picMkLst>
            <pc:docMk/>
            <pc:sldMk cId="3653298818" sldId="261"/>
            <ac:picMk id="9220" creationId="{4DEC04E6-E2B9-4BFE-B627-E4F5592E402D}"/>
          </ac:picMkLst>
        </pc:picChg>
        <pc:picChg chg="add mod">
          <ac:chgData name="Johnson, Chad" userId="29e26967-ee32-4210-a1e6-19e5305e9c5f" providerId="ADAL" clId="{4646B135-2D58-4D5D-BD96-2EFC464EE0E7}" dt="2020-02-14T20:49:48.975" v="3002" actId="1076"/>
          <ac:picMkLst>
            <pc:docMk/>
            <pc:sldMk cId="3653298818" sldId="261"/>
            <ac:picMk id="9222" creationId="{0110B2B8-FACE-41F2-AA16-6C5949C5E7C0}"/>
          </ac:picMkLst>
        </pc:picChg>
        <pc:picChg chg="add mod">
          <ac:chgData name="Johnson, Chad" userId="29e26967-ee32-4210-a1e6-19e5305e9c5f" providerId="ADAL" clId="{4646B135-2D58-4D5D-BD96-2EFC464EE0E7}" dt="2020-02-14T20:49:59.561" v="3005" actId="1076"/>
          <ac:picMkLst>
            <pc:docMk/>
            <pc:sldMk cId="3653298818" sldId="261"/>
            <ac:picMk id="9224" creationId="{633110E0-8960-4166-855E-0276FE364DA3}"/>
          </ac:picMkLst>
        </pc:picChg>
        <pc:picChg chg="add mod">
          <ac:chgData name="Johnson, Chad" userId="29e26967-ee32-4210-a1e6-19e5305e9c5f" providerId="ADAL" clId="{4646B135-2D58-4D5D-BD96-2EFC464EE0E7}" dt="2020-02-14T20:50:09.421" v="3009" actId="14100"/>
          <ac:picMkLst>
            <pc:docMk/>
            <pc:sldMk cId="3653298818" sldId="261"/>
            <ac:picMk id="9226" creationId="{292FF35B-5751-4E78-A68F-967B2E852EFC}"/>
          </ac:picMkLst>
        </pc:picChg>
      </pc:sldChg>
      <pc:sldChg chg="addSp delSp modSp add mod ord">
        <pc:chgData name="Johnson, Chad" userId="29e26967-ee32-4210-a1e6-19e5305e9c5f" providerId="ADAL" clId="{4646B135-2D58-4D5D-BD96-2EFC464EE0E7}" dt="2020-02-14T21:26:38.740" v="4307"/>
        <pc:sldMkLst>
          <pc:docMk/>
          <pc:sldMk cId="675361043" sldId="262"/>
        </pc:sldMkLst>
        <pc:spChg chg="mod">
          <ac:chgData name="Johnson, Chad" userId="29e26967-ee32-4210-a1e6-19e5305e9c5f" providerId="ADAL" clId="{4646B135-2D58-4D5D-BD96-2EFC464EE0E7}" dt="2020-02-14T14:34:12.777" v="1551" actId="20577"/>
          <ac:spMkLst>
            <pc:docMk/>
            <pc:sldMk cId="675361043" sldId="262"/>
            <ac:spMk id="2" creationId="{002998BD-D0D8-48C3-9EAE-FB6BBF7778D1}"/>
          </ac:spMkLst>
        </pc:spChg>
        <pc:spChg chg="mod">
          <ac:chgData name="Johnson, Chad" userId="29e26967-ee32-4210-a1e6-19e5305e9c5f" providerId="ADAL" clId="{4646B135-2D58-4D5D-BD96-2EFC464EE0E7}" dt="2020-02-14T21:26:33.497" v="4306" actId="14100"/>
          <ac:spMkLst>
            <pc:docMk/>
            <pc:sldMk cId="675361043" sldId="262"/>
            <ac:spMk id="3" creationId="{FFEF6ED6-DE08-4EFD-8775-A43CFEB45A58}"/>
          </ac:spMkLst>
        </pc:spChg>
        <pc:picChg chg="add del">
          <ac:chgData name="Johnson, Chad" userId="29e26967-ee32-4210-a1e6-19e5305e9c5f" providerId="ADAL" clId="{4646B135-2D58-4D5D-BD96-2EFC464EE0E7}" dt="2020-02-14T14:34:06.385" v="1538"/>
          <ac:picMkLst>
            <pc:docMk/>
            <pc:sldMk cId="675361043" sldId="262"/>
            <ac:picMk id="3074" creationId="{3AC93904-50D1-4EDB-823C-BD486B3B2D7C}"/>
          </ac:picMkLst>
        </pc:picChg>
        <pc:picChg chg="add del">
          <ac:chgData name="Johnson, Chad" userId="29e26967-ee32-4210-a1e6-19e5305e9c5f" providerId="ADAL" clId="{4646B135-2D58-4D5D-BD96-2EFC464EE0E7}" dt="2020-02-14T21:25:35.186" v="4174" actId="478"/>
          <ac:picMkLst>
            <pc:docMk/>
            <pc:sldMk cId="675361043" sldId="262"/>
            <ac:picMk id="3076" creationId="{7E7432BB-AEDC-4969-B07F-58CA7758C88F}"/>
          </ac:picMkLst>
        </pc:picChg>
        <pc:picChg chg="add mod">
          <ac:chgData name="Johnson, Chad" userId="29e26967-ee32-4210-a1e6-19e5305e9c5f" providerId="ADAL" clId="{4646B135-2D58-4D5D-BD96-2EFC464EE0E7}" dt="2020-02-14T21:26:38.740" v="4307"/>
          <ac:picMkLst>
            <pc:docMk/>
            <pc:sldMk cId="675361043" sldId="262"/>
            <ac:picMk id="3078" creationId="{B989AB25-A9DF-4845-A47F-BFFEE7047909}"/>
          </ac:picMkLst>
        </pc:picChg>
      </pc:sldChg>
      <pc:sldChg chg="del">
        <pc:chgData name="Johnson, Chad" userId="29e26967-ee32-4210-a1e6-19e5305e9c5f" providerId="ADAL" clId="{4646B135-2D58-4D5D-BD96-2EFC464EE0E7}" dt="2020-02-13T21:32:51.406" v="0" actId="47"/>
        <pc:sldMkLst>
          <pc:docMk/>
          <pc:sldMk cId="1641419818" sldId="262"/>
        </pc:sldMkLst>
      </pc:sldChg>
      <pc:sldChg chg="addSp delSp add del ord">
        <pc:chgData name="Johnson, Chad" userId="29e26967-ee32-4210-a1e6-19e5305e9c5f" providerId="ADAL" clId="{4646B135-2D58-4D5D-BD96-2EFC464EE0E7}" dt="2020-02-14T21:28:25.228" v="4313" actId="2696"/>
        <pc:sldMkLst>
          <pc:docMk/>
          <pc:sldMk cId="268217374" sldId="263"/>
        </pc:sldMkLst>
        <pc:spChg chg="del">
          <ac:chgData name="Johnson, Chad" userId="29e26967-ee32-4210-a1e6-19e5305e9c5f" providerId="ADAL" clId="{4646B135-2D58-4D5D-BD96-2EFC464EE0E7}" dt="2020-02-14T14:34:04.374" v="1537"/>
          <ac:spMkLst>
            <pc:docMk/>
            <pc:sldMk cId="268217374" sldId="263"/>
            <ac:spMk id="2" creationId="{63F43FFB-9CE5-4AE8-90ED-5A9DAA8178F3}"/>
          </ac:spMkLst>
        </pc:spChg>
        <pc:spChg chg="del">
          <ac:chgData name="Johnson, Chad" userId="29e26967-ee32-4210-a1e6-19e5305e9c5f" providerId="ADAL" clId="{4646B135-2D58-4D5D-BD96-2EFC464EE0E7}" dt="2020-02-14T14:34:04.374" v="1537"/>
          <ac:spMkLst>
            <pc:docMk/>
            <pc:sldMk cId="268217374" sldId="263"/>
            <ac:spMk id="3" creationId="{452FE1CB-73AC-4759-9DFD-0EEC34260001}"/>
          </ac:spMkLst>
        </pc:spChg>
        <pc:picChg chg="add">
          <ac:chgData name="Johnson, Chad" userId="29e26967-ee32-4210-a1e6-19e5305e9c5f" providerId="ADAL" clId="{4646B135-2D58-4D5D-BD96-2EFC464EE0E7}" dt="2020-02-14T14:34:07.902" v="1539"/>
          <ac:picMkLst>
            <pc:docMk/>
            <pc:sldMk cId="268217374" sldId="263"/>
            <ac:picMk id="4" creationId="{6CFA9317-C8E6-4D5E-9C30-4C0A9E44C593}"/>
          </ac:picMkLst>
        </pc:picChg>
      </pc:sldChg>
      <pc:sldChg chg="del">
        <pc:chgData name="Johnson, Chad" userId="29e26967-ee32-4210-a1e6-19e5305e9c5f" providerId="ADAL" clId="{4646B135-2D58-4D5D-BD96-2EFC464EE0E7}" dt="2020-02-13T21:32:51.406" v="0" actId="47"/>
        <pc:sldMkLst>
          <pc:docMk/>
          <pc:sldMk cId="4088045063" sldId="263"/>
        </pc:sldMkLst>
      </pc:sldChg>
      <pc:sldChg chg="addSp delSp modSp add">
        <pc:chgData name="Johnson, Chad" userId="29e26967-ee32-4210-a1e6-19e5305e9c5f" providerId="ADAL" clId="{4646B135-2D58-4D5D-BD96-2EFC464EE0E7}" dt="2020-02-14T21:37:22.138" v="4844" actId="1076"/>
        <pc:sldMkLst>
          <pc:docMk/>
          <pc:sldMk cId="949198447" sldId="264"/>
        </pc:sldMkLst>
        <pc:picChg chg="add del mod">
          <ac:chgData name="Johnson, Chad" userId="29e26967-ee32-4210-a1e6-19e5305e9c5f" providerId="ADAL" clId="{4646B135-2D58-4D5D-BD96-2EFC464EE0E7}" dt="2020-02-14T21:36:30.554" v="4833" actId="478"/>
          <ac:picMkLst>
            <pc:docMk/>
            <pc:sldMk cId="949198447" sldId="264"/>
            <ac:picMk id="5122" creationId="{81472028-7BE6-414C-861B-34FC7918A8ED}"/>
          </ac:picMkLst>
        </pc:picChg>
        <pc:picChg chg="add mod">
          <ac:chgData name="Johnson, Chad" userId="29e26967-ee32-4210-a1e6-19e5305e9c5f" providerId="ADAL" clId="{4646B135-2D58-4D5D-BD96-2EFC464EE0E7}" dt="2020-02-14T21:37:22.138" v="4844" actId="1076"/>
          <ac:picMkLst>
            <pc:docMk/>
            <pc:sldMk cId="949198447" sldId="264"/>
            <ac:picMk id="5124" creationId="{754F04BA-5975-4114-9015-7E454E9F2E8F}"/>
          </ac:picMkLst>
        </pc:picChg>
        <pc:picChg chg="add mod">
          <ac:chgData name="Johnson, Chad" userId="29e26967-ee32-4210-a1e6-19e5305e9c5f" providerId="ADAL" clId="{4646B135-2D58-4D5D-BD96-2EFC464EE0E7}" dt="2020-02-14T21:37:16.832" v="4843" actId="1076"/>
          <ac:picMkLst>
            <pc:docMk/>
            <pc:sldMk cId="949198447" sldId="264"/>
            <ac:picMk id="5126" creationId="{3C1E1397-D5D0-4A10-98F1-214831E67150}"/>
          </ac:picMkLst>
        </pc:picChg>
      </pc:sldChg>
      <pc:sldChg chg="del">
        <pc:chgData name="Johnson, Chad" userId="29e26967-ee32-4210-a1e6-19e5305e9c5f" providerId="ADAL" clId="{4646B135-2D58-4D5D-BD96-2EFC464EE0E7}" dt="2020-02-13T21:32:51.406" v="0" actId="47"/>
        <pc:sldMkLst>
          <pc:docMk/>
          <pc:sldMk cId="3844843056" sldId="264"/>
        </pc:sldMkLst>
      </pc:sldChg>
      <pc:sldChg chg="addSp modSp add mod ord">
        <pc:chgData name="Johnson, Chad" userId="29e26967-ee32-4210-a1e6-19e5305e9c5f" providerId="ADAL" clId="{4646B135-2D58-4D5D-BD96-2EFC464EE0E7}" dt="2020-02-14T21:34:23.363" v="4827" actId="6549"/>
        <pc:sldMkLst>
          <pc:docMk/>
          <pc:sldMk cId="445266781" sldId="265"/>
        </pc:sldMkLst>
        <pc:spChg chg="mod">
          <ac:chgData name="Johnson, Chad" userId="29e26967-ee32-4210-a1e6-19e5305e9c5f" providerId="ADAL" clId="{4646B135-2D58-4D5D-BD96-2EFC464EE0E7}" dt="2020-02-14T14:34:49.138" v="1570" actId="20577"/>
          <ac:spMkLst>
            <pc:docMk/>
            <pc:sldMk cId="445266781" sldId="265"/>
            <ac:spMk id="2" creationId="{002998BD-D0D8-48C3-9EAE-FB6BBF7778D1}"/>
          </ac:spMkLst>
        </pc:spChg>
        <pc:spChg chg="mod">
          <ac:chgData name="Johnson, Chad" userId="29e26967-ee32-4210-a1e6-19e5305e9c5f" providerId="ADAL" clId="{4646B135-2D58-4D5D-BD96-2EFC464EE0E7}" dt="2020-02-14T21:34:23.363" v="4827" actId="6549"/>
          <ac:spMkLst>
            <pc:docMk/>
            <pc:sldMk cId="445266781" sldId="265"/>
            <ac:spMk id="3" creationId="{FFEF6ED6-DE08-4EFD-8775-A43CFEB45A58}"/>
          </ac:spMkLst>
        </pc:spChg>
        <pc:picChg chg="add mod">
          <ac:chgData name="Johnson, Chad" userId="29e26967-ee32-4210-a1e6-19e5305e9c5f" providerId="ADAL" clId="{4646B135-2D58-4D5D-BD96-2EFC464EE0E7}" dt="2020-02-14T21:30:10.752" v="4318" actId="1076"/>
          <ac:picMkLst>
            <pc:docMk/>
            <pc:sldMk cId="445266781" sldId="265"/>
            <ac:picMk id="8194" creationId="{95E7EE06-8807-4ED6-A262-1B74AAE47E58}"/>
          </ac:picMkLst>
        </pc:picChg>
      </pc:sldChg>
      <pc:sldChg chg="del">
        <pc:chgData name="Johnson, Chad" userId="29e26967-ee32-4210-a1e6-19e5305e9c5f" providerId="ADAL" clId="{4646B135-2D58-4D5D-BD96-2EFC464EE0E7}" dt="2020-02-13T21:32:51.406" v="0" actId="47"/>
        <pc:sldMkLst>
          <pc:docMk/>
          <pc:sldMk cId="465376696" sldId="265"/>
        </pc:sldMkLst>
      </pc:sldChg>
      <pc:sldChg chg="addSp delSp modSp add ord">
        <pc:chgData name="Johnson, Chad" userId="29e26967-ee32-4210-a1e6-19e5305e9c5f" providerId="ADAL" clId="{4646B135-2D58-4D5D-BD96-2EFC464EE0E7}" dt="2020-02-14T21:22:26.614" v="4162"/>
        <pc:sldMkLst>
          <pc:docMk/>
          <pc:sldMk cId="578229502" sldId="266"/>
        </pc:sldMkLst>
        <pc:spChg chg="del">
          <ac:chgData name="Johnson, Chad" userId="29e26967-ee32-4210-a1e6-19e5305e9c5f" providerId="ADAL" clId="{4646B135-2D58-4D5D-BD96-2EFC464EE0E7}" dt="2020-02-14T14:40:08.747" v="1572"/>
          <ac:spMkLst>
            <pc:docMk/>
            <pc:sldMk cId="578229502" sldId="266"/>
            <ac:spMk id="2" creationId="{99C66DB6-417F-44BF-A5CA-A8839A1A9ACE}"/>
          </ac:spMkLst>
        </pc:spChg>
        <pc:spChg chg="del">
          <ac:chgData name="Johnson, Chad" userId="29e26967-ee32-4210-a1e6-19e5305e9c5f" providerId="ADAL" clId="{4646B135-2D58-4D5D-BD96-2EFC464EE0E7}" dt="2020-02-14T14:40:08.747" v="1572"/>
          <ac:spMkLst>
            <pc:docMk/>
            <pc:sldMk cId="578229502" sldId="266"/>
            <ac:spMk id="3" creationId="{FCC2E6F3-12B7-435E-BFF9-3B03BD72756B}"/>
          </ac:spMkLst>
        </pc:spChg>
        <pc:picChg chg="add del mod">
          <ac:chgData name="Johnson, Chad" userId="29e26967-ee32-4210-a1e6-19e5305e9c5f" providerId="ADAL" clId="{4646B135-2D58-4D5D-BD96-2EFC464EE0E7}" dt="2020-02-14T14:41:01.681" v="1575" actId="478"/>
          <ac:picMkLst>
            <pc:docMk/>
            <pc:sldMk cId="578229502" sldId="266"/>
            <ac:picMk id="7170" creationId="{A995E7BD-026D-4C2E-B2BC-73A394348ADB}"/>
          </ac:picMkLst>
        </pc:picChg>
        <pc:picChg chg="add">
          <ac:chgData name="Johnson, Chad" userId="29e26967-ee32-4210-a1e6-19e5305e9c5f" providerId="ADAL" clId="{4646B135-2D58-4D5D-BD96-2EFC464EE0E7}" dt="2020-02-14T14:41:05.194" v="1576"/>
          <ac:picMkLst>
            <pc:docMk/>
            <pc:sldMk cId="578229502" sldId="266"/>
            <ac:picMk id="7172" creationId="{E81311CB-15A6-4B8A-B59B-06EF0B6478D7}"/>
          </ac:picMkLst>
        </pc:picChg>
      </pc:sldChg>
      <pc:sldChg chg="del">
        <pc:chgData name="Johnson, Chad" userId="29e26967-ee32-4210-a1e6-19e5305e9c5f" providerId="ADAL" clId="{4646B135-2D58-4D5D-BD96-2EFC464EE0E7}" dt="2020-02-13T21:32:51.406" v="0" actId="47"/>
        <pc:sldMkLst>
          <pc:docMk/>
          <pc:sldMk cId="4261176935" sldId="266"/>
        </pc:sldMkLst>
      </pc:sldChg>
      <pc:sldChg chg="del">
        <pc:chgData name="Johnson, Chad" userId="29e26967-ee32-4210-a1e6-19e5305e9c5f" providerId="ADAL" clId="{4646B135-2D58-4D5D-BD96-2EFC464EE0E7}" dt="2020-02-13T21:32:51.406" v="0" actId="47"/>
        <pc:sldMkLst>
          <pc:docMk/>
          <pc:sldMk cId="422646519" sldId="267"/>
        </pc:sldMkLst>
      </pc:sldChg>
      <pc:sldChg chg="addSp delSp modSp add mod modAnim">
        <pc:chgData name="Johnson, Chad" userId="29e26967-ee32-4210-a1e6-19e5305e9c5f" providerId="ADAL" clId="{4646B135-2D58-4D5D-BD96-2EFC464EE0E7}" dt="2020-02-14T15:06:13.738" v="2176" actId="14100"/>
        <pc:sldMkLst>
          <pc:docMk/>
          <pc:sldMk cId="3987405281" sldId="267"/>
        </pc:sldMkLst>
        <pc:spChg chg="mod">
          <ac:chgData name="Johnson, Chad" userId="29e26967-ee32-4210-a1e6-19e5305e9c5f" providerId="ADAL" clId="{4646B135-2D58-4D5D-BD96-2EFC464EE0E7}" dt="2020-02-14T14:54:44.827" v="1748" actId="20577"/>
          <ac:spMkLst>
            <pc:docMk/>
            <pc:sldMk cId="3987405281" sldId="267"/>
            <ac:spMk id="2" creationId="{18457283-366F-4B96-B726-C52A695F37A6}"/>
          </ac:spMkLst>
        </pc:spChg>
        <pc:spChg chg="add del mod">
          <ac:chgData name="Johnson, Chad" userId="29e26967-ee32-4210-a1e6-19e5305e9c5f" providerId="ADAL" clId="{4646B135-2D58-4D5D-BD96-2EFC464EE0E7}" dt="2020-02-14T15:06:09.919" v="2175" actId="20577"/>
          <ac:spMkLst>
            <pc:docMk/>
            <pc:sldMk cId="3987405281" sldId="267"/>
            <ac:spMk id="3" creationId="{6402A8EB-0787-403C-A98A-7BB2AE89C7C1}"/>
          </ac:spMkLst>
        </pc:spChg>
        <pc:spChg chg="add mod">
          <ac:chgData name="Johnson, Chad" userId="29e26967-ee32-4210-a1e6-19e5305e9c5f" providerId="ADAL" clId="{4646B135-2D58-4D5D-BD96-2EFC464EE0E7}" dt="2020-02-14T14:50:36.357" v="1709" actId="208"/>
          <ac:spMkLst>
            <pc:docMk/>
            <pc:sldMk cId="3987405281" sldId="267"/>
            <ac:spMk id="10" creationId="{AB2173C7-8696-4010-BA68-92DC29A4A05F}"/>
          </ac:spMkLst>
        </pc:spChg>
        <pc:spChg chg="add mod">
          <ac:chgData name="Johnson, Chad" userId="29e26967-ee32-4210-a1e6-19e5305e9c5f" providerId="ADAL" clId="{4646B135-2D58-4D5D-BD96-2EFC464EE0E7}" dt="2020-02-14T14:51:22.591" v="1717" actId="14100"/>
          <ac:spMkLst>
            <pc:docMk/>
            <pc:sldMk cId="3987405281" sldId="267"/>
            <ac:spMk id="15" creationId="{9DAF8B69-C134-4AD4-B370-29808C2B15A3}"/>
          </ac:spMkLst>
        </pc:spChg>
        <pc:spChg chg="add mod">
          <ac:chgData name="Johnson, Chad" userId="29e26967-ee32-4210-a1e6-19e5305e9c5f" providerId="ADAL" clId="{4646B135-2D58-4D5D-BD96-2EFC464EE0E7}" dt="2020-02-14T14:52:46.760" v="1730" actId="1076"/>
          <ac:spMkLst>
            <pc:docMk/>
            <pc:sldMk cId="3987405281" sldId="267"/>
            <ac:spMk id="19" creationId="{06513349-1F73-4A9C-8858-71763F435D3F}"/>
          </ac:spMkLst>
        </pc:spChg>
        <pc:picChg chg="add del mod">
          <ac:chgData name="Johnson, Chad" userId="29e26967-ee32-4210-a1e6-19e5305e9c5f" providerId="ADAL" clId="{4646B135-2D58-4D5D-BD96-2EFC464EE0E7}" dt="2020-02-14T14:48:00.775" v="1654"/>
          <ac:picMkLst>
            <pc:docMk/>
            <pc:sldMk cId="3987405281" sldId="267"/>
            <ac:picMk id="5" creationId="{3F7ED4C7-97E8-4147-A4B4-956BD809F4FF}"/>
          </ac:picMkLst>
        </pc:picChg>
        <pc:picChg chg="add del mod">
          <ac:chgData name="Johnson, Chad" userId="29e26967-ee32-4210-a1e6-19e5305e9c5f" providerId="ADAL" clId="{4646B135-2D58-4D5D-BD96-2EFC464EE0E7}" dt="2020-02-14T14:48:04.382" v="1659"/>
          <ac:picMkLst>
            <pc:docMk/>
            <pc:sldMk cId="3987405281" sldId="267"/>
            <ac:picMk id="7" creationId="{BCDCAB5B-AD6B-4E20-AB6B-4A4BD0C4109F}"/>
          </ac:picMkLst>
        </pc:picChg>
        <pc:picChg chg="add mod modCrop">
          <ac:chgData name="Johnson, Chad" userId="29e26967-ee32-4210-a1e6-19e5305e9c5f" providerId="ADAL" clId="{4646B135-2D58-4D5D-BD96-2EFC464EE0E7}" dt="2020-02-14T14:48:30.452" v="1671" actId="1076"/>
          <ac:picMkLst>
            <pc:docMk/>
            <pc:sldMk cId="3987405281" sldId="267"/>
            <ac:picMk id="9" creationId="{B7F41C68-CF86-4B18-9449-9126DA5F1571}"/>
          </ac:picMkLst>
        </pc:picChg>
        <pc:picChg chg="add del mod">
          <ac:chgData name="Johnson, Chad" userId="29e26967-ee32-4210-a1e6-19e5305e9c5f" providerId="ADAL" clId="{4646B135-2D58-4D5D-BD96-2EFC464EE0E7}" dt="2020-02-14T14:46:14.636" v="1632"/>
          <ac:picMkLst>
            <pc:docMk/>
            <pc:sldMk cId="3987405281" sldId="267"/>
            <ac:picMk id="10242" creationId="{5875C718-3D24-4BCA-BE72-DD0F0158B506}"/>
          </ac:picMkLst>
        </pc:picChg>
        <pc:picChg chg="add del mod">
          <ac:chgData name="Johnson, Chad" userId="29e26967-ee32-4210-a1e6-19e5305e9c5f" providerId="ADAL" clId="{4646B135-2D58-4D5D-BD96-2EFC464EE0E7}" dt="2020-02-14T14:47:39.629" v="1649"/>
          <ac:picMkLst>
            <pc:docMk/>
            <pc:sldMk cId="3987405281" sldId="267"/>
            <ac:picMk id="10244" creationId="{192AA4C2-2729-4494-9A78-3EFC748259E8}"/>
          </ac:picMkLst>
        </pc:picChg>
        <pc:cxnChg chg="add mod">
          <ac:chgData name="Johnson, Chad" userId="29e26967-ee32-4210-a1e6-19e5305e9c5f" providerId="ADAL" clId="{4646B135-2D58-4D5D-BD96-2EFC464EE0E7}" dt="2020-02-14T15:06:13.738" v="2176" actId="14100"/>
          <ac:cxnSpMkLst>
            <pc:docMk/>
            <pc:sldMk cId="3987405281" sldId="267"/>
            <ac:cxnSpMk id="12" creationId="{F342F618-C293-43A3-9884-C1C34472A756}"/>
          </ac:cxnSpMkLst>
        </pc:cxnChg>
        <pc:cxnChg chg="add mod">
          <ac:chgData name="Johnson, Chad" userId="29e26967-ee32-4210-a1e6-19e5305e9c5f" providerId="ADAL" clId="{4646B135-2D58-4D5D-BD96-2EFC464EE0E7}" dt="2020-02-14T15:05:59.168" v="2165" actId="14100"/>
          <ac:cxnSpMkLst>
            <pc:docMk/>
            <pc:sldMk cId="3987405281" sldId="267"/>
            <ac:cxnSpMk id="16" creationId="{06163574-CE22-4476-BD8D-5AA7ADEEB82D}"/>
          </ac:cxnSpMkLst>
        </pc:cxnChg>
        <pc:cxnChg chg="add mod">
          <ac:chgData name="Johnson, Chad" userId="29e26967-ee32-4210-a1e6-19e5305e9c5f" providerId="ADAL" clId="{4646B135-2D58-4D5D-BD96-2EFC464EE0E7}" dt="2020-02-14T14:53:00.051" v="1733" actId="14100"/>
          <ac:cxnSpMkLst>
            <pc:docMk/>
            <pc:sldMk cId="3987405281" sldId="267"/>
            <ac:cxnSpMk id="20" creationId="{E1E51CCE-3040-49AA-B929-ED5202BC0A2D}"/>
          </ac:cxnSpMkLst>
        </pc:cxnChg>
        <pc:cxnChg chg="add mod">
          <ac:chgData name="Johnson, Chad" userId="29e26967-ee32-4210-a1e6-19e5305e9c5f" providerId="ADAL" clId="{4646B135-2D58-4D5D-BD96-2EFC464EE0E7}" dt="2020-02-14T14:53:26.409" v="1740" actId="14100"/>
          <ac:cxnSpMkLst>
            <pc:docMk/>
            <pc:sldMk cId="3987405281" sldId="267"/>
            <ac:cxnSpMk id="23" creationId="{D714103B-C407-453A-B097-3159CF5A8C33}"/>
          </ac:cxnSpMkLst>
        </pc:cxnChg>
      </pc:sldChg>
      <pc:sldChg chg="del">
        <pc:chgData name="Johnson, Chad" userId="29e26967-ee32-4210-a1e6-19e5305e9c5f" providerId="ADAL" clId="{4646B135-2D58-4D5D-BD96-2EFC464EE0E7}" dt="2020-02-13T21:32:51.406" v="0" actId="47"/>
        <pc:sldMkLst>
          <pc:docMk/>
          <pc:sldMk cId="1102222410" sldId="268"/>
        </pc:sldMkLst>
      </pc:sldChg>
      <pc:sldChg chg="addSp delSp modSp add mod">
        <pc:chgData name="Johnson, Chad" userId="29e26967-ee32-4210-a1e6-19e5305e9c5f" providerId="ADAL" clId="{4646B135-2D58-4D5D-BD96-2EFC464EE0E7}" dt="2020-02-14T14:58:28.519" v="2048"/>
        <pc:sldMkLst>
          <pc:docMk/>
          <pc:sldMk cId="2119515995" sldId="268"/>
        </pc:sldMkLst>
        <pc:spChg chg="mod">
          <ac:chgData name="Johnson, Chad" userId="29e26967-ee32-4210-a1e6-19e5305e9c5f" providerId="ADAL" clId="{4646B135-2D58-4D5D-BD96-2EFC464EE0E7}" dt="2020-02-14T14:55:02.327" v="1785" actId="20577"/>
          <ac:spMkLst>
            <pc:docMk/>
            <pc:sldMk cId="2119515995" sldId="268"/>
            <ac:spMk id="2" creationId="{9BC34271-DECC-438C-A44A-01AB1A3CA46E}"/>
          </ac:spMkLst>
        </pc:spChg>
        <pc:spChg chg="mod">
          <ac:chgData name="Johnson, Chad" userId="29e26967-ee32-4210-a1e6-19e5305e9c5f" providerId="ADAL" clId="{4646B135-2D58-4D5D-BD96-2EFC464EE0E7}" dt="2020-02-14T14:58:19.968" v="2044" actId="20577"/>
          <ac:spMkLst>
            <pc:docMk/>
            <pc:sldMk cId="2119515995" sldId="268"/>
            <ac:spMk id="3" creationId="{D736CC77-8BBA-49A2-A936-DCB0BC3AFA19}"/>
          </ac:spMkLst>
        </pc:spChg>
        <pc:picChg chg="add del mod">
          <ac:chgData name="Johnson, Chad" userId="29e26967-ee32-4210-a1e6-19e5305e9c5f" providerId="ADAL" clId="{4646B135-2D58-4D5D-BD96-2EFC464EE0E7}" dt="2020-02-14T14:58:28.519" v="2048"/>
          <ac:picMkLst>
            <pc:docMk/>
            <pc:sldMk cId="2119515995" sldId="268"/>
            <ac:picMk id="5" creationId="{C6441B5A-A699-4D9E-ACF4-3D782B75178B}"/>
          </ac:picMkLst>
        </pc:picChg>
      </pc:sldChg>
      <pc:sldChg chg="del">
        <pc:chgData name="Johnson, Chad" userId="29e26967-ee32-4210-a1e6-19e5305e9c5f" providerId="ADAL" clId="{4646B135-2D58-4D5D-BD96-2EFC464EE0E7}" dt="2020-02-13T21:32:51.406" v="0" actId="47"/>
        <pc:sldMkLst>
          <pc:docMk/>
          <pc:sldMk cId="1215716590" sldId="269"/>
        </pc:sldMkLst>
      </pc:sldChg>
      <pc:sldChg chg="addSp delSp modSp add mod modAnim">
        <pc:chgData name="Johnson, Chad" userId="29e26967-ee32-4210-a1e6-19e5305e9c5f" providerId="ADAL" clId="{4646B135-2D58-4D5D-BD96-2EFC464EE0E7}" dt="2020-02-14T15:03:20.286" v="2132" actId="14100"/>
        <pc:sldMkLst>
          <pc:docMk/>
          <pc:sldMk cId="2128072975" sldId="269"/>
        </pc:sldMkLst>
        <pc:spChg chg="del">
          <ac:chgData name="Johnson, Chad" userId="29e26967-ee32-4210-a1e6-19e5305e9c5f" providerId="ADAL" clId="{4646B135-2D58-4D5D-BD96-2EFC464EE0E7}" dt="2020-02-14T14:58:32.903" v="2050"/>
          <ac:spMkLst>
            <pc:docMk/>
            <pc:sldMk cId="2128072975" sldId="269"/>
            <ac:spMk id="2" creationId="{D03428A9-752F-4D90-BD56-99286787E675}"/>
          </ac:spMkLst>
        </pc:spChg>
        <pc:spChg chg="del">
          <ac:chgData name="Johnson, Chad" userId="29e26967-ee32-4210-a1e6-19e5305e9c5f" providerId="ADAL" clId="{4646B135-2D58-4D5D-BD96-2EFC464EE0E7}" dt="2020-02-14T14:58:32.903" v="2050"/>
          <ac:spMkLst>
            <pc:docMk/>
            <pc:sldMk cId="2128072975" sldId="269"/>
            <ac:spMk id="3" creationId="{E644EA1B-BC42-4C8B-8789-2D13068C265B}"/>
          </ac:spMkLst>
        </pc:spChg>
        <pc:spChg chg="add mod">
          <ac:chgData name="Johnson, Chad" userId="29e26967-ee32-4210-a1e6-19e5305e9c5f" providerId="ADAL" clId="{4646B135-2D58-4D5D-BD96-2EFC464EE0E7}" dt="2020-02-14T15:01:43.718" v="2110" actId="14100"/>
          <ac:spMkLst>
            <pc:docMk/>
            <pc:sldMk cId="2128072975" sldId="269"/>
            <ac:spMk id="6" creationId="{2983B855-6B64-4BE6-9914-6AA3FE8E5BBC}"/>
          </ac:spMkLst>
        </pc:spChg>
        <pc:picChg chg="add mod">
          <ac:chgData name="Johnson, Chad" userId="29e26967-ee32-4210-a1e6-19e5305e9c5f" providerId="ADAL" clId="{4646B135-2D58-4D5D-BD96-2EFC464EE0E7}" dt="2020-02-14T14:58:33.818" v="2051"/>
          <ac:picMkLst>
            <pc:docMk/>
            <pc:sldMk cId="2128072975" sldId="269"/>
            <ac:picMk id="5" creationId="{5467B21E-FD44-4EF9-8A82-AB8238902FDB}"/>
          </ac:picMkLst>
        </pc:picChg>
        <pc:cxnChg chg="add mod">
          <ac:chgData name="Johnson, Chad" userId="29e26967-ee32-4210-a1e6-19e5305e9c5f" providerId="ADAL" clId="{4646B135-2D58-4D5D-BD96-2EFC464EE0E7}" dt="2020-02-14T15:02:01.359" v="2113" actId="14100"/>
          <ac:cxnSpMkLst>
            <pc:docMk/>
            <pc:sldMk cId="2128072975" sldId="269"/>
            <ac:cxnSpMk id="7" creationId="{3C2200EE-A833-4C04-B5F7-F6CEB84FC2D3}"/>
          </ac:cxnSpMkLst>
        </pc:cxnChg>
        <pc:cxnChg chg="add mod">
          <ac:chgData name="Johnson, Chad" userId="29e26967-ee32-4210-a1e6-19e5305e9c5f" providerId="ADAL" clId="{4646B135-2D58-4D5D-BD96-2EFC464EE0E7}" dt="2020-02-14T15:02:09.335" v="2116" actId="14100"/>
          <ac:cxnSpMkLst>
            <pc:docMk/>
            <pc:sldMk cId="2128072975" sldId="269"/>
            <ac:cxnSpMk id="10" creationId="{F0EF9BA9-76EC-4EBA-B6A6-3EF4E1F7B3C3}"/>
          </ac:cxnSpMkLst>
        </pc:cxnChg>
        <pc:cxnChg chg="add mod">
          <ac:chgData name="Johnson, Chad" userId="29e26967-ee32-4210-a1e6-19e5305e9c5f" providerId="ADAL" clId="{4646B135-2D58-4D5D-BD96-2EFC464EE0E7}" dt="2020-02-14T15:02:17.060" v="2119" actId="14100"/>
          <ac:cxnSpMkLst>
            <pc:docMk/>
            <pc:sldMk cId="2128072975" sldId="269"/>
            <ac:cxnSpMk id="13" creationId="{0DCDD07E-B106-4A82-B090-88FFED0AF3D6}"/>
          </ac:cxnSpMkLst>
        </pc:cxnChg>
        <pc:cxnChg chg="add mod">
          <ac:chgData name="Johnson, Chad" userId="29e26967-ee32-4210-a1e6-19e5305e9c5f" providerId="ADAL" clId="{4646B135-2D58-4D5D-BD96-2EFC464EE0E7}" dt="2020-02-14T15:03:20.286" v="2132" actId="14100"/>
          <ac:cxnSpMkLst>
            <pc:docMk/>
            <pc:sldMk cId="2128072975" sldId="269"/>
            <ac:cxnSpMk id="16" creationId="{F626BDE1-B505-4F3A-8535-B1D1A338E1AC}"/>
          </ac:cxnSpMkLst>
        </pc:cxnChg>
        <pc:cxnChg chg="add mod">
          <ac:chgData name="Johnson, Chad" userId="29e26967-ee32-4210-a1e6-19e5305e9c5f" providerId="ADAL" clId="{4646B135-2D58-4D5D-BD96-2EFC464EE0E7}" dt="2020-02-14T15:02:45.272" v="2127" actId="14100"/>
          <ac:cxnSpMkLst>
            <pc:docMk/>
            <pc:sldMk cId="2128072975" sldId="269"/>
            <ac:cxnSpMk id="21" creationId="{EBFDDDF5-A012-4072-8A38-D7C8EFB50A13}"/>
          </ac:cxnSpMkLst>
        </pc:cxnChg>
        <pc:cxnChg chg="add mod">
          <ac:chgData name="Johnson, Chad" userId="29e26967-ee32-4210-a1e6-19e5305e9c5f" providerId="ADAL" clId="{4646B135-2D58-4D5D-BD96-2EFC464EE0E7}" dt="2020-02-14T15:02:55.323" v="2130" actId="14100"/>
          <ac:cxnSpMkLst>
            <pc:docMk/>
            <pc:sldMk cId="2128072975" sldId="269"/>
            <ac:cxnSpMk id="24" creationId="{771D8CBB-6F6E-4A1D-9436-33901E02B5CA}"/>
          </ac:cxnSpMkLst>
        </pc:cxnChg>
      </pc:sldChg>
      <pc:sldChg chg="del">
        <pc:chgData name="Johnson, Chad" userId="29e26967-ee32-4210-a1e6-19e5305e9c5f" providerId="ADAL" clId="{4646B135-2D58-4D5D-BD96-2EFC464EE0E7}" dt="2020-02-13T21:32:51.406" v="0" actId="47"/>
        <pc:sldMkLst>
          <pc:docMk/>
          <pc:sldMk cId="2573075506" sldId="270"/>
        </pc:sldMkLst>
      </pc:sldChg>
      <pc:sldChg chg="addSp modSp add mod">
        <pc:chgData name="Johnson, Chad" userId="29e26967-ee32-4210-a1e6-19e5305e9c5f" providerId="ADAL" clId="{4646B135-2D58-4D5D-BD96-2EFC464EE0E7}" dt="2020-02-14T15:03:39.741" v="2136" actId="962"/>
        <pc:sldMkLst>
          <pc:docMk/>
          <pc:sldMk cId="4254100007" sldId="270"/>
        </pc:sldMkLst>
        <pc:picChg chg="add mod">
          <ac:chgData name="Johnson, Chad" userId="29e26967-ee32-4210-a1e6-19e5305e9c5f" providerId="ADAL" clId="{4646B135-2D58-4D5D-BD96-2EFC464EE0E7}" dt="2020-02-14T15:03:39.741" v="2136" actId="962"/>
          <ac:picMkLst>
            <pc:docMk/>
            <pc:sldMk cId="4254100007" sldId="270"/>
            <ac:picMk id="3" creationId="{445AB19E-8962-4780-B53F-E75039A03C90}"/>
          </ac:picMkLst>
        </pc:picChg>
      </pc:sldChg>
      <pc:sldChg chg="addSp modSp add mod">
        <pc:chgData name="Johnson, Chad" userId="29e26967-ee32-4210-a1e6-19e5305e9c5f" providerId="ADAL" clId="{4646B135-2D58-4D5D-BD96-2EFC464EE0E7}" dt="2020-02-14T15:03:57.434" v="2140" actId="962"/>
        <pc:sldMkLst>
          <pc:docMk/>
          <pc:sldMk cId="1343183443" sldId="271"/>
        </pc:sldMkLst>
        <pc:picChg chg="add mod">
          <ac:chgData name="Johnson, Chad" userId="29e26967-ee32-4210-a1e6-19e5305e9c5f" providerId="ADAL" clId="{4646B135-2D58-4D5D-BD96-2EFC464EE0E7}" dt="2020-02-14T15:03:57.434" v="2140" actId="962"/>
          <ac:picMkLst>
            <pc:docMk/>
            <pc:sldMk cId="1343183443" sldId="271"/>
            <ac:picMk id="3" creationId="{CED9B076-8AB5-47C7-AAD9-E07B4074FD0E}"/>
          </ac:picMkLst>
        </pc:picChg>
      </pc:sldChg>
      <pc:sldChg chg="del">
        <pc:chgData name="Johnson, Chad" userId="29e26967-ee32-4210-a1e6-19e5305e9c5f" providerId="ADAL" clId="{4646B135-2D58-4D5D-BD96-2EFC464EE0E7}" dt="2020-02-13T21:32:51.406" v="0" actId="47"/>
        <pc:sldMkLst>
          <pc:docMk/>
          <pc:sldMk cId="3556021070" sldId="271"/>
        </pc:sldMkLst>
      </pc:sldChg>
      <pc:sldChg chg="del">
        <pc:chgData name="Johnson, Chad" userId="29e26967-ee32-4210-a1e6-19e5305e9c5f" providerId="ADAL" clId="{4646B135-2D58-4D5D-BD96-2EFC464EE0E7}" dt="2020-02-13T21:32:51.406" v="0" actId="47"/>
        <pc:sldMkLst>
          <pc:docMk/>
          <pc:sldMk cId="874968768" sldId="272"/>
        </pc:sldMkLst>
      </pc:sldChg>
      <pc:sldChg chg="addSp modSp add mod">
        <pc:chgData name="Johnson, Chad" userId="29e26967-ee32-4210-a1e6-19e5305e9c5f" providerId="ADAL" clId="{4646B135-2D58-4D5D-BD96-2EFC464EE0E7}" dt="2020-02-14T15:04:10.715" v="2144" actId="962"/>
        <pc:sldMkLst>
          <pc:docMk/>
          <pc:sldMk cId="3520541289" sldId="272"/>
        </pc:sldMkLst>
        <pc:picChg chg="add mod">
          <ac:chgData name="Johnson, Chad" userId="29e26967-ee32-4210-a1e6-19e5305e9c5f" providerId="ADAL" clId="{4646B135-2D58-4D5D-BD96-2EFC464EE0E7}" dt="2020-02-14T15:04:10.715" v="2144" actId="962"/>
          <ac:picMkLst>
            <pc:docMk/>
            <pc:sldMk cId="3520541289" sldId="272"/>
            <ac:picMk id="3" creationId="{812DD399-21F4-47A5-8AB5-9DA4207A6535}"/>
          </ac:picMkLst>
        </pc:picChg>
      </pc:sldChg>
      <pc:sldChg chg="addSp add">
        <pc:chgData name="Johnson, Chad" userId="29e26967-ee32-4210-a1e6-19e5305e9c5f" providerId="ADAL" clId="{4646B135-2D58-4D5D-BD96-2EFC464EE0E7}" dt="2020-02-14T15:05:06.828" v="2148"/>
        <pc:sldMkLst>
          <pc:docMk/>
          <pc:sldMk cId="2627341514" sldId="273"/>
        </pc:sldMkLst>
        <pc:picChg chg="add">
          <ac:chgData name="Johnson, Chad" userId="29e26967-ee32-4210-a1e6-19e5305e9c5f" providerId="ADAL" clId="{4646B135-2D58-4D5D-BD96-2EFC464EE0E7}" dt="2020-02-14T15:05:06.828" v="2148"/>
          <ac:picMkLst>
            <pc:docMk/>
            <pc:sldMk cId="2627341514" sldId="273"/>
            <ac:picMk id="11266" creationId="{6102D15D-5084-4FE7-BA84-6BA9F9A3414C}"/>
          </ac:picMkLst>
        </pc:picChg>
      </pc:sldChg>
      <pc:sldChg chg="del">
        <pc:chgData name="Johnson, Chad" userId="29e26967-ee32-4210-a1e6-19e5305e9c5f" providerId="ADAL" clId="{4646B135-2D58-4D5D-BD96-2EFC464EE0E7}" dt="2020-02-13T21:32:51.406" v="0" actId="47"/>
        <pc:sldMkLst>
          <pc:docMk/>
          <pc:sldMk cId="3374382279" sldId="273"/>
        </pc:sldMkLst>
      </pc:sldChg>
      <pc:sldChg chg="addSp delSp modSp add mod ord modAnim">
        <pc:chgData name="Johnson, Chad" userId="29e26967-ee32-4210-a1e6-19e5305e9c5f" providerId="ADAL" clId="{4646B135-2D58-4D5D-BD96-2EFC464EE0E7}" dt="2020-02-14T21:43:13.693" v="5202" actId="255"/>
        <pc:sldMkLst>
          <pc:docMk/>
          <pc:sldMk cId="719554763" sldId="274"/>
        </pc:sldMkLst>
        <pc:spChg chg="mod">
          <ac:chgData name="Johnson, Chad" userId="29e26967-ee32-4210-a1e6-19e5305e9c5f" providerId="ADAL" clId="{4646B135-2D58-4D5D-BD96-2EFC464EE0E7}" dt="2020-02-14T15:05:13.760" v="2157" actId="20577"/>
          <ac:spMkLst>
            <pc:docMk/>
            <pc:sldMk cId="719554763" sldId="274"/>
            <ac:spMk id="2" creationId="{002998BD-D0D8-48C3-9EAE-FB6BBF7778D1}"/>
          </ac:spMkLst>
        </pc:spChg>
        <pc:spChg chg="mod">
          <ac:chgData name="Johnson, Chad" userId="29e26967-ee32-4210-a1e6-19e5305e9c5f" providerId="ADAL" clId="{4646B135-2D58-4D5D-BD96-2EFC464EE0E7}" dt="2020-02-14T21:43:13.693" v="5202" actId="255"/>
          <ac:spMkLst>
            <pc:docMk/>
            <pc:sldMk cId="719554763" sldId="274"/>
            <ac:spMk id="3" creationId="{FFEF6ED6-DE08-4EFD-8775-A43CFEB45A58}"/>
          </ac:spMkLst>
        </pc:spChg>
        <pc:picChg chg="add del">
          <ac:chgData name="Johnson, Chad" userId="29e26967-ee32-4210-a1e6-19e5305e9c5f" providerId="ADAL" clId="{4646B135-2D58-4D5D-BD96-2EFC464EE0E7}" dt="2020-02-14T21:38:42.385" v="4846" actId="478"/>
          <ac:picMkLst>
            <pc:docMk/>
            <pc:sldMk cId="719554763" sldId="274"/>
            <ac:picMk id="14338" creationId="{8DF111B9-5EB4-4F0B-AE33-5250B7945250}"/>
          </ac:picMkLst>
        </pc:picChg>
        <pc:picChg chg="add mod">
          <ac:chgData name="Johnson, Chad" userId="29e26967-ee32-4210-a1e6-19e5305e9c5f" providerId="ADAL" clId="{4646B135-2D58-4D5D-BD96-2EFC464EE0E7}" dt="2020-02-14T21:38:57.013" v="4849" actId="1076"/>
          <ac:picMkLst>
            <pc:docMk/>
            <pc:sldMk cId="719554763" sldId="274"/>
            <ac:picMk id="14340" creationId="{5D05C3EB-D93A-45EB-AA07-1963B8AC1BA0}"/>
          </ac:picMkLst>
        </pc:picChg>
        <pc:picChg chg="add mod">
          <ac:chgData name="Johnson, Chad" userId="29e26967-ee32-4210-a1e6-19e5305e9c5f" providerId="ADAL" clId="{4646B135-2D58-4D5D-BD96-2EFC464EE0E7}" dt="2020-02-14T21:39:23.997" v="4853" actId="14100"/>
          <ac:picMkLst>
            <pc:docMk/>
            <pc:sldMk cId="719554763" sldId="274"/>
            <ac:picMk id="14342" creationId="{A59E072B-E6A5-43DE-A5CB-4E1CD5F0B65A}"/>
          </ac:picMkLst>
        </pc:picChg>
        <pc:picChg chg="add mod">
          <ac:chgData name="Johnson, Chad" userId="29e26967-ee32-4210-a1e6-19e5305e9c5f" providerId="ADAL" clId="{4646B135-2D58-4D5D-BD96-2EFC464EE0E7}" dt="2020-02-14T21:39:42.981" v="4858" actId="14100"/>
          <ac:picMkLst>
            <pc:docMk/>
            <pc:sldMk cId="719554763" sldId="274"/>
            <ac:picMk id="14344" creationId="{9C7B221F-93A1-4B30-B2D2-9EB236AC0311}"/>
          </ac:picMkLst>
        </pc:picChg>
      </pc:sldChg>
      <pc:sldChg chg="del">
        <pc:chgData name="Johnson, Chad" userId="29e26967-ee32-4210-a1e6-19e5305e9c5f" providerId="ADAL" clId="{4646B135-2D58-4D5D-BD96-2EFC464EE0E7}" dt="2020-02-13T21:32:51.406" v="0" actId="47"/>
        <pc:sldMkLst>
          <pc:docMk/>
          <pc:sldMk cId="3603985983" sldId="274"/>
        </pc:sldMkLst>
      </pc:sldChg>
      <pc:sldChg chg="addSp add">
        <pc:chgData name="Johnson, Chad" userId="29e26967-ee32-4210-a1e6-19e5305e9c5f" providerId="ADAL" clId="{4646B135-2D58-4D5D-BD96-2EFC464EE0E7}" dt="2020-02-14T15:06:54.147" v="2178"/>
        <pc:sldMkLst>
          <pc:docMk/>
          <pc:sldMk cId="2699229874" sldId="275"/>
        </pc:sldMkLst>
        <pc:picChg chg="add">
          <ac:chgData name="Johnson, Chad" userId="29e26967-ee32-4210-a1e6-19e5305e9c5f" providerId="ADAL" clId="{4646B135-2D58-4D5D-BD96-2EFC464EE0E7}" dt="2020-02-14T15:06:54.147" v="2178"/>
          <ac:picMkLst>
            <pc:docMk/>
            <pc:sldMk cId="2699229874" sldId="275"/>
            <ac:picMk id="13314" creationId="{85DC550E-21E5-4AFA-B1A6-3311A461424E}"/>
          </ac:picMkLst>
        </pc:picChg>
      </pc:sldChg>
      <pc:sldChg chg="del">
        <pc:chgData name="Johnson, Chad" userId="29e26967-ee32-4210-a1e6-19e5305e9c5f" providerId="ADAL" clId="{4646B135-2D58-4D5D-BD96-2EFC464EE0E7}" dt="2020-02-13T21:32:51.406" v="0" actId="47"/>
        <pc:sldMkLst>
          <pc:docMk/>
          <pc:sldMk cId="3952242542" sldId="275"/>
        </pc:sldMkLst>
      </pc:sldChg>
      <pc:sldChg chg="addSp delSp modSp add">
        <pc:chgData name="Johnson, Chad" userId="29e26967-ee32-4210-a1e6-19e5305e9c5f" providerId="ADAL" clId="{4646B135-2D58-4D5D-BD96-2EFC464EE0E7}" dt="2020-02-14T15:08:42.329" v="2183"/>
        <pc:sldMkLst>
          <pc:docMk/>
          <pc:sldMk cId="641709479" sldId="276"/>
        </pc:sldMkLst>
        <pc:picChg chg="add del">
          <ac:chgData name="Johnson, Chad" userId="29e26967-ee32-4210-a1e6-19e5305e9c5f" providerId="ADAL" clId="{4646B135-2D58-4D5D-BD96-2EFC464EE0E7}" dt="2020-02-14T15:08:32.832" v="2181"/>
          <ac:picMkLst>
            <pc:docMk/>
            <pc:sldMk cId="641709479" sldId="276"/>
            <ac:picMk id="15362" creationId="{DFA20996-18A9-4DB7-9ECC-E6743B5EA14D}"/>
          </ac:picMkLst>
        </pc:picChg>
        <pc:picChg chg="add mod">
          <ac:chgData name="Johnson, Chad" userId="29e26967-ee32-4210-a1e6-19e5305e9c5f" providerId="ADAL" clId="{4646B135-2D58-4D5D-BD96-2EFC464EE0E7}" dt="2020-02-14T15:08:42.329" v="2183"/>
          <ac:picMkLst>
            <pc:docMk/>
            <pc:sldMk cId="641709479" sldId="276"/>
            <ac:picMk id="15364" creationId="{A8D7E4DD-28EA-45D5-A378-074C785321C0}"/>
          </ac:picMkLst>
        </pc:picChg>
      </pc:sldChg>
      <pc:sldChg chg="del">
        <pc:chgData name="Johnson, Chad" userId="29e26967-ee32-4210-a1e6-19e5305e9c5f" providerId="ADAL" clId="{4646B135-2D58-4D5D-BD96-2EFC464EE0E7}" dt="2020-02-13T21:32:51.406" v="0" actId="47"/>
        <pc:sldMkLst>
          <pc:docMk/>
          <pc:sldMk cId="2966734086" sldId="276"/>
        </pc:sldMkLst>
      </pc:sldChg>
      <pc:sldChg chg="del">
        <pc:chgData name="Johnson, Chad" userId="29e26967-ee32-4210-a1e6-19e5305e9c5f" providerId="ADAL" clId="{4646B135-2D58-4D5D-BD96-2EFC464EE0E7}" dt="2020-02-13T21:32:51.406" v="0" actId="47"/>
        <pc:sldMkLst>
          <pc:docMk/>
          <pc:sldMk cId="2064437057" sldId="277"/>
        </pc:sldMkLst>
      </pc:sldChg>
      <pc:sldChg chg="addSp modSp add">
        <pc:chgData name="Johnson, Chad" userId="29e26967-ee32-4210-a1e6-19e5305e9c5f" providerId="ADAL" clId="{4646B135-2D58-4D5D-BD96-2EFC464EE0E7}" dt="2020-02-14T15:08:57.563" v="2186"/>
        <pc:sldMkLst>
          <pc:docMk/>
          <pc:sldMk cId="2209243150" sldId="277"/>
        </pc:sldMkLst>
        <pc:picChg chg="add mod">
          <ac:chgData name="Johnson, Chad" userId="29e26967-ee32-4210-a1e6-19e5305e9c5f" providerId="ADAL" clId="{4646B135-2D58-4D5D-BD96-2EFC464EE0E7}" dt="2020-02-14T15:08:57.563" v="2186"/>
          <ac:picMkLst>
            <pc:docMk/>
            <pc:sldMk cId="2209243150" sldId="277"/>
            <ac:picMk id="16386" creationId="{148194DE-90E1-42E1-A3B5-19B76C064014}"/>
          </ac:picMkLst>
        </pc:picChg>
      </pc:sldChg>
      <pc:sldChg chg="del">
        <pc:chgData name="Johnson, Chad" userId="29e26967-ee32-4210-a1e6-19e5305e9c5f" providerId="ADAL" clId="{4646B135-2D58-4D5D-BD96-2EFC464EE0E7}" dt="2020-02-13T21:32:51.406" v="0" actId="47"/>
        <pc:sldMkLst>
          <pc:docMk/>
          <pc:sldMk cId="607376379" sldId="278"/>
        </pc:sldMkLst>
      </pc:sldChg>
      <pc:sldChg chg="addSp modSp add">
        <pc:chgData name="Johnson, Chad" userId="29e26967-ee32-4210-a1e6-19e5305e9c5f" providerId="ADAL" clId="{4646B135-2D58-4D5D-BD96-2EFC464EE0E7}" dt="2020-02-14T15:10:02.079" v="2191"/>
        <pc:sldMkLst>
          <pc:docMk/>
          <pc:sldMk cId="2943136436" sldId="278"/>
        </pc:sldMkLst>
        <pc:picChg chg="add mod">
          <ac:chgData name="Johnson, Chad" userId="29e26967-ee32-4210-a1e6-19e5305e9c5f" providerId="ADAL" clId="{4646B135-2D58-4D5D-BD96-2EFC464EE0E7}" dt="2020-02-14T15:10:02.079" v="2191"/>
          <ac:picMkLst>
            <pc:docMk/>
            <pc:sldMk cId="2943136436" sldId="278"/>
            <ac:picMk id="17410" creationId="{37D05396-519F-499E-AD40-7275DC2B1EE9}"/>
          </ac:picMkLst>
        </pc:picChg>
      </pc:sldChg>
      <pc:sldChg chg="del">
        <pc:chgData name="Johnson, Chad" userId="29e26967-ee32-4210-a1e6-19e5305e9c5f" providerId="ADAL" clId="{4646B135-2D58-4D5D-BD96-2EFC464EE0E7}" dt="2020-02-13T21:32:51.406" v="0" actId="47"/>
        <pc:sldMkLst>
          <pc:docMk/>
          <pc:sldMk cId="1611569480" sldId="279"/>
        </pc:sldMkLst>
      </pc:sldChg>
      <pc:sldChg chg="addSp delSp modSp add">
        <pc:chgData name="Johnson, Chad" userId="29e26967-ee32-4210-a1e6-19e5305e9c5f" providerId="ADAL" clId="{4646B135-2D58-4D5D-BD96-2EFC464EE0E7}" dt="2020-02-14T15:12:23.974" v="2197" actId="14100"/>
        <pc:sldMkLst>
          <pc:docMk/>
          <pc:sldMk cId="2612078200" sldId="279"/>
        </pc:sldMkLst>
        <pc:picChg chg="add del">
          <ac:chgData name="Johnson, Chad" userId="29e26967-ee32-4210-a1e6-19e5305e9c5f" providerId="ADAL" clId="{4646B135-2D58-4D5D-BD96-2EFC464EE0E7}" dt="2020-02-14T15:11:34.551" v="2194" actId="478"/>
          <ac:picMkLst>
            <pc:docMk/>
            <pc:sldMk cId="2612078200" sldId="279"/>
            <ac:picMk id="18434" creationId="{D82E9E43-1B8D-4307-839D-6C1F13185A3D}"/>
          </ac:picMkLst>
        </pc:picChg>
        <pc:picChg chg="add mod">
          <ac:chgData name="Johnson, Chad" userId="29e26967-ee32-4210-a1e6-19e5305e9c5f" providerId="ADAL" clId="{4646B135-2D58-4D5D-BD96-2EFC464EE0E7}" dt="2020-02-14T15:12:23.974" v="2197" actId="14100"/>
          <ac:picMkLst>
            <pc:docMk/>
            <pc:sldMk cId="2612078200" sldId="279"/>
            <ac:picMk id="18436" creationId="{DE750B56-BCEA-4E1D-A843-05CFC3EE9B2D}"/>
          </ac:picMkLst>
        </pc:picChg>
      </pc:sldChg>
      <pc:sldChg chg="del">
        <pc:chgData name="Johnson, Chad" userId="29e26967-ee32-4210-a1e6-19e5305e9c5f" providerId="ADAL" clId="{4646B135-2D58-4D5D-BD96-2EFC464EE0E7}" dt="2020-02-13T21:32:51.406" v="0" actId="47"/>
        <pc:sldMkLst>
          <pc:docMk/>
          <pc:sldMk cId="1762918087" sldId="280"/>
        </pc:sldMkLst>
      </pc:sldChg>
      <pc:sldChg chg="addSp delSp modSp add mod setBg delAnim modAnim">
        <pc:chgData name="Johnson, Chad" userId="29e26967-ee32-4210-a1e6-19e5305e9c5f" providerId="ADAL" clId="{4646B135-2D58-4D5D-BD96-2EFC464EE0E7}" dt="2020-02-17T14:30:31.094" v="5324"/>
        <pc:sldMkLst>
          <pc:docMk/>
          <pc:sldMk cId="3210022111" sldId="280"/>
        </pc:sldMkLst>
        <pc:spChg chg="add mod">
          <ac:chgData name="Johnson, Chad" userId="29e26967-ee32-4210-a1e6-19e5305e9c5f" providerId="ADAL" clId="{4646B135-2D58-4D5D-BD96-2EFC464EE0E7}" dt="2020-02-17T14:29:54.005" v="5313" actId="207"/>
          <ac:spMkLst>
            <pc:docMk/>
            <pc:sldMk cId="3210022111" sldId="280"/>
            <ac:spMk id="2" creationId="{5B9F3492-FFD3-4AF9-B0AE-4C8820B3825A}"/>
          </ac:spMkLst>
        </pc:spChg>
        <pc:spChg chg="add mod">
          <ac:chgData name="Johnson, Chad" userId="29e26967-ee32-4210-a1e6-19e5305e9c5f" providerId="ADAL" clId="{4646B135-2D58-4D5D-BD96-2EFC464EE0E7}" dt="2020-02-17T14:29:54.005" v="5313" actId="207"/>
          <ac:spMkLst>
            <pc:docMk/>
            <pc:sldMk cId="3210022111" sldId="280"/>
            <ac:spMk id="6" creationId="{06A4F3E7-B2CB-485D-8656-CC017A45B9CC}"/>
          </ac:spMkLst>
        </pc:spChg>
        <pc:spChg chg="add mod">
          <ac:chgData name="Johnson, Chad" userId="29e26967-ee32-4210-a1e6-19e5305e9c5f" providerId="ADAL" clId="{4646B135-2D58-4D5D-BD96-2EFC464EE0E7}" dt="2020-02-17T14:29:54.005" v="5313" actId="207"/>
          <ac:spMkLst>
            <pc:docMk/>
            <pc:sldMk cId="3210022111" sldId="280"/>
            <ac:spMk id="7" creationId="{0376C4C1-7716-4B21-84B8-C699150ECAF8}"/>
          </ac:spMkLst>
        </pc:spChg>
        <pc:spChg chg="add mod">
          <ac:chgData name="Johnson, Chad" userId="29e26967-ee32-4210-a1e6-19e5305e9c5f" providerId="ADAL" clId="{4646B135-2D58-4D5D-BD96-2EFC464EE0E7}" dt="2020-02-17T14:29:54.005" v="5313" actId="207"/>
          <ac:spMkLst>
            <pc:docMk/>
            <pc:sldMk cId="3210022111" sldId="280"/>
            <ac:spMk id="8" creationId="{0F3B67A8-0D96-41F1-825B-C6B6443E177E}"/>
          </ac:spMkLst>
        </pc:spChg>
        <pc:spChg chg="add mod">
          <ac:chgData name="Johnson, Chad" userId="29e26967-ee32-4210-a1e6-19e5305e9c5f" providerId="ADAL" clId="{4646B135-2D58-4D5D-BD96-2EFC464EE0E7}" dt="2020-02-17T14:29:54.005" v="5313" actId="207"/>
          <ac:spMkLst>
            <pc:docMk/>
            <pc:sldMk cId="3210022111" sldId="280"/>
            <ac:spMk id="9" creationId="{80C9A344-5326-49EA-8418-8472E649ED30}"/>
          </ac:spMkLst>
        </pc:spChg>
        <pc:spChg chg="add del mod">
          <ac:chgData name="Johnson, Chad" userId="29e26967-ee32-4210-a1e6-19e5305e9c5f" providerId="ADAL" clId="{4646B135-2D58-4D5D-BD96-2EFC464EE0E7}" dt="2020-02-14T15:28:03.481" v="2475" actId="478"/>
          <ac:spMkLst>
            <pc:docMk/>
            <pc:sldMk cId="3210022111" sldId="280"/>
            <ac:spMk id="10" creationId="{16B96F04-C3F8-4A9A-8C5D-71857B172E0E}"/>
          </ac:spMkLst>
        </pc:spChg>
        <pc:spChg chg="add mod">
          <ac:chgData name="Johnson, Chad" userId="29e26967-ee32-4210-a1e6-19e5305e9c5f" providerId="ADAL" clId="{4646B135-2D58-4D5D-BD96-2EFC464EE0E7}" dt="2020-02-17T14:29:54.005" v="5313" actId="207"/>
          <ac:spMkLst>
            <pc:docMk/>
            <pc:sldMk cId="3210022111" sldId="280"/>
            <ac:spMk id="11" creationId="{ED99ACED-E302-4394-9220-3310476B493E}"/>
          </ac:spMkLst>
        </pc:spChg>
        <pc:spChg chg="add mod">
          <ac:chgData name="Johnson, Chad" userId="29e26967-ee32-4210-a1e6-19e5305e9c5f" providerId="ADAL" clId="{4646B135-2D58-4D5D-BD96-2EFC464EE0E7}" dt="2020-02-17T14:29:54.005" v="5313" actId="207"/>
          <ac:spMkLst>
            <pc:docMk/>
            <pc:sldMk cId="3210022111" sldId="280"/>
            <ac:spMk id="12" creationId="{EFF11362-F431-40DB-B9B0-3850615AD485}"/>
          </ac:spMkLst>
        </pc:spChg>
        <pc:spChg chg="add del mod">
          <ac:chgData name="Johnson, Chad" userId="29e26967-ee32-4210-a1e6-19e5305e9c5f" providerId="ADAL" clId="{4646B135-2D58-4D5D-BD96-2EFC464EE0E7}" dt="2020-02-14T15:27:58.152" v="2474" actId="478"/>
          <ac:spMkLst>
            <pc:docMk/>
            <pc:sldMk cId="3210022111" sldId="280"/>
            <ac:spMk id="13" creationId="{9136E36E-9492-4974-B847-095087919594}"/>
          </ac:spMkLst>
        </pc:spChg>
        <pc:spChg chg="add mod">
          <ac:chgData name="Johnson, Chad" userId="29e26967-ee32-4210-a1e6-19e5305e9c5f" providerId="ADAL" clId="{4646B135-2D58-4D5D-BD96-2EFC464EE0E7}" dt="2020-02-17T14:29:54.005" v="5313" actId="207"/>
          <ac:spMkLst>
            <pc:docMk/>
            <pc:sldMk cId="3210022111" sldId="280"/>
            <ac:spMk id="16" creationId="{B1648FE2-2807-4DD5-8668-AB514943B051}"/>
          </ac:spMkLst>
        </pc:spChg>
        <pc:spChg chg="add mod">
          <ac:chgData name="Johnson, Chad" userId="29e26967-ee32-4210-a1e6-19e5305e9c5f" providerId="ADAL" clId="{4646B135-2D58-4D5D-BD96-2EFC464EE0E7}" dt="2020-02-17T14:29:58.252" v="5314" actId="207"/>
          <ac:spMkLst>
            <pc:docMk/>
            <pc:sldMk cId="3210022111" sldId="280"/>
            <ac:spMk id="23" creationId="{7804E14E-0C18-40AA-A906-A1099050C7D0}"/>
          </ac:spMkLst>
        </pc:spChg>
        <pc:picChg chg="add mod">
          <ac:chgData name="Johnson, Chad" userId="29e26967-ee32-4210-a1e6-19e5305e9c5f" providerId="ADAL" clId="{4646B135-2D58-4D5D-BD96-2EFC464EE0E7}" dt="2020-02-14T20:40:20.675" v="2687" actId="1076"/>
          <ac:picMkLst>
            <pc:docMk/>
            <pc:sldMk cId="3210022111" sldId="280"/>
            <ac:picMk id="18" creationId="{E7C1ED9B-B0BC-40A5-B4C5-C76547BAD507}"/>
          </ac:picMkLst>
        </pc:picChg>
        <pc:picChg chg="add del">
          <ac:chgData name="Johnson, Chad" userId="29e26967-ee32-4210-a1e6-19e5305e9c5f" providerId="ADAL" clId="{4646B135-2D58-4D5D-BD96-2EFC464EE0E7}" dt="2020-02-14T15:15:06.391" v="2200"/>
          <ac:picMkLst>
            <pc:docMk/>
            <pc:sldMk cId="3210022111" sldId="280"/>
            <ac:picMk id="19458" creationId="{D4F7E4F3-7459-47B7-B45B-55C0DF23DF86}"/>
          </ac:picMkLst>
        </pc:picChg>
        <pc:picChg chg="add del">
          <ac:chgData name="Johnson, Chad" userId="29e26967-ee32-4210-a1e6-19e5305e9c5f" providerId="ADAL" clId="{4646B135-2D58-4D5D-BD96-2EFC464EE0E7}" dt="2020-02-14T15:17:22.807" v="2203" actId="478"/>
          <ac:picMkLst>
            <pc:docMk/>
            <pc:sldMk cId="3210022111" sldId="280"/>
            <ac:picMk id="19460" creationId="{D153AEB0-CE95-4BDE-9572-89BF9D45A0D3}"/>
          </ac:picMkLst>
        </pc:picChg>
        <pc:picChg chg="add del mod">
          <ac:chgData name="Johnson, Chad" userId="29e26967-ee32-4210-a1e6-19e5305e9c5f" providerId="ADAL" clId="{4646B135-2D58-4D5D-BD96-2EFC464EE0E7}" dt="2020-02-14T15:23:40.598" v="2380" actId="478"/>
          <ac:picMkLst>
            <pc:docMk/>
            <pc:sldMk cId="3210022111" sldId="280"/>
            <ac:picMk id="19462" creationId="{67779739-77FF-4885-AA19-12C5178A8243}"/>
          </ac:picMkLst>
        </pc:picChg>
        <pc:picChg chg="add del mod">
          <ac:chgData name="Johnson, Chad" userId="29e26967-ee32-4210-a1e6-19e5305e9c5f" providerId="ADAL" clId="{4646B135-2D58-4D5D-BD96-2EFC464EE0E7}" dt="2020-02-14T15:24:39.133" v="2390" actId="478"/>
          <ac:picMkLst>
            <pc:docMk/>
            <pc:sldMk cId="3210022111" sldId="280"/>
            <ac:picMk id="19464" creationId="{51721DDD-F3CB-472C-8CF8-23D8B07ECFF7}"/>
          </ac:picMkLst>
        </pc:picChg>
        <pc:picChg chg="add del mod">
          <ac:chgData name="Johnson, Chad" userId="29e26967-ee32-4210-a1e6-19e5305e9c5f" providerId="ADAL" clId="{4646B135-2D58-4D5D-BD96-2EFC464EE0E7}" dt="2020-02-14T20:40:07.455" v="2686" actId="478"/>
          <ac:picMkLst>
            <pc:docMk/>
            <pc:sldMk cId="3210022111" sldId="280"/>
            <ac:picMk id="19466" creationId="{F1A171B3-48D2-4579-8BFB-86FDEF1F6F83}"/>
          </ac:picMkLst>
        </pc:picChg>
        <pc:picChg chg="add del mod">
          <ac:chgData name="Johnson, Chad" userId="29e26967-ee32-4210-a1e6-19e5305e9c5f" providerId="ADAL" clId="{4646B135-2D58-4D5D-BD96-2EFC464EE0E7}" dt="2020-02-14T20:41:16.391" v="2688" actId="478"/>
          <ac:picMkLst>
            <pc:docMk/>
            <pc:sldMk cId="3210022111" sldId="280"/>
            <ac:picMk id="19468" creationId="{7BD75333-D044-416B-8632-961EF7ACC9E8}"/>
          </ac:picMkLst>
        </pc:picChg>
        <pc:cxnChg chg="add del mod">
          <ac:chgData name="Johnson, Chad" userId="29e26967-ee32-4210-a1e6-19e5305e9c5f" providerId="ADAL" clId="{4646B135-2D58-4D5D-BD96-2EFC464EE0E7}" dt="2020-02-14T15:30:13.697" v="2521" actId="478"/>
          <ac:cxnSpMkLst>
            <pc:docMk/>
            <pc:sldMk cId="3210022111" sldId="280"/>
            <ac:cxnSpMk id="17" creationId="{7E164D35-0C4C-42B1-9305-B2DDC83E7AF4}"/>
          </ac:cxnSpMkLst>
        </pc:cxnChg>
        <pc:cxnChg chg="add del mod">
          <ac:chgData name="Johnson, Chad" userId="29e26967-ee32-4210-a1e6-19e5305e9c5f" providerId="ADAL" clId="{4646B135-2D58-4D5D-BD96-2EFC464EE0E7}" dt="2020-02-14T15:30:12.137" v="2520" actId="478"/>
          <ac:cxnSpMkLst>
            <pc:docMk/>
            <pc:sldMk cId="3210022111" sldId="280"/>
            <ac:cxnSpMk id="20" creationId="{C9B257B9-67F6-4AE0-9E46-60F79D721311}"/>
          </ac:cxnSpMkLst>
        </pc:cxnChg>
      </pc:sldChg>
      <pc:sldChg chg="addSp add">
        <pc:chgData name="Johnson, Chad" userId="29e26967-ee32-4210-a1e6-19e5305e9c5f" providerId="ADAL" clId="{4646B135-2D58-4D5D-BD96-2EFC464EE0E7}" dt="2020-02-14T15:32:56.400" v="2564"/>
        <pc:sldMkLst>
          <pc:docMk/>
          <pc:sldMk cId="245320591" sldId="281"/>
        </pc:sldMkLst>
        <pc:picChg chg="add">
          <ac:chgData name="Johnson, Chad" userId="29e26967-ee32-4210-a1e6-19e5305e9c5f" providerId="ADAL" clId="{4646B135-2D58-4D5D-BD96-2EFC464EE0E7}" dt="2020-02-14T15:32:56.400" v="2564"/>
          <ac:picMkLst>
            <pc:docMk/>
            <pc:sldMk cId="245320591" sldId="281"/>
            <ac:picMk id="20482" creationId="{C4B6F2B7-C838-4AC5-AEE5-D324EE326760}"/>
          </ac:picMkLst>
        </pc:picChg>
      </pc:sldChg>
      <pc:sldChg chg="del">
        <pc:chgData name="Johnson, Chad" userId="29e26967-ee32-4210-a1e6-19e5305e9c5f" providerId="ADAL" clId="{4646B135-2D58-4D5D-BD96-2EFC464EE0E7}" dt="2020-02-13T21:32:51.406" v="0" actId="47"/>
        <pc:sldMkLst>
          <pc:docMk/>
          <pc:sldMk cId="1705804086" sldId="281"/>
        </pc:sldMkLst>
      </pc:sldChg>
      <pc:sldChg chg="del">
        <pc:chgData name="Johnson, Chad" userId="29e26967-ee32-4210-a1e6-19e5305e9c5f" providerId="ADAL" clId="{4646B135-2D58-4D5D-BD96-2EFC464EE0E7}" dt="2020-02-13T21:32:51.406" v="0" actId="47"/>
        <pc:sldMkLst>
          <pc:docMk/>
          <pc:sldMk cId="980517156" sldId="282"/>
        </pc:sldMkLst>
      </pc:sldChg>
      <pc:sldChg chg="addSp delSp modSp add">
        <pc:chgData name="Johnson, Chad" userId="29e26967-ee32-4210-a1e6-19e5305e9c5f" providerId="ADAL" clId="{4646B135-2D58-4D5D-BD96-2EFC464EE0E7}" dt="2020-02-14T15:36:52.565" v="2575" actId="14100"/>
        <pc:sldMkLst>
          <pc:docMk/>
          <pc:sldMk cId="2727109538" sldId="282"/>
        </pc:sldMkLst>
        <pc:picChg chg="add del mod">
          <ac:chgData name="Johnson, Chad" userId="29e26967-ee32-4210-a1e6-19e5305e9c5f" providerId="ADAL" clId="{4646B135-2D58-4D5D-BD96-2EFC464EE0E7}" dt="2020-02-14T15:36:43.829" v="2572" actId="478"/>
          <ac:picMkLst>
            <pc:docMk/>
            <pc:sldMk cId="2727109538" sldId="282"/>
            <ac:picMk id="21506" creationId="{296F0739-39AF-4744-A4C1-EDC5EA841F7C}"/>
          </ac:picMkLst>
        </pc:picChg>
        <pc:picChg chg="add mod">
          <ac:chgData name="Johnson, Chad" userId="29e26967-ee32-4210-a1e6-19e5305e9c5f" providerId="ADAL" clId="{4646B135-2D58-4D5D-BD96-2EFC464EE0E7}" dt="2020-02-14T15:36:52.565" v="2575" actId="14100"/>
          <ac:picMkLst>
            <pc:docMk/>
            <pc:sldMk cId="2727109538" sldId="282"/>
            <ac:picMk id="21508" creationId="{9AABA21A-21E8-46C2-BAE4-528508672194}"/>
          </ac:picMkLst>
        </pc:picChg>
      </pc:sldChg>
      <pc:sldChg chg="del">
        <pc:chgData name="Johnson, Chad" userId="29e26967-ee32-4210-a1e6-19e5305e9c5f" providerId="ADAL" clId="{4646B135-2D58-4D5D-BD96-2EFC464EE0E7}" dt="2020-02-13T21:32:51.406" v="0" actId="47"/>
        <pc:sldMkLst>
          <pc:docMk/>
          <pc:sldMk cId="2923532290" sldId="283"/>
        </pc:sldMkLst>
      </pc:sldChg>
      <pc:sldChg chg="addSp modSp add">
        <pc:chgData name="Johnson, Chad" userId="29e26967-ee32-4210-a1e6-19e5305e9c5f" providerId="ADAL" clId="{4646B135-2D58-4D5D-BD96-2EFC464EE0E7}" dt="2020-02-14T15:37:29.492" v="2579" actId="14100"/>
        <pc:sldMkLst>
          <pc:docMk/>
          <pc:sldMk cId="3001172536" sldId="283"/>
        </pc:sldMkLst>
        <pc:picChg chg="add mod">
          <ac:chgData name="Johnson, Chad" userId="29e26967-ee32-4210-a1e6-19e5305e9c5f" providerId="ADAL" clId="{4646B135-2D58-4D5D-BD96-2EFC464EE0E7}" dt="2020-02-14T15:37:29.492" v="2579" actId="14100"/>
          <ac:picMkLst>
            <pc:docMk/>
            <pc:sldMk cId="3001172536" sldId="283"/>
            <ac:picMk id="22530" creationId="{795C9190-0ECF-4F88-9C04-40D5E033D14F}"/>
          </ac:picMkLst>
        </pc:picChg>
      </pc:sldChg>
      <pc:sldChg chg="addSp add ord">
        <pc:chgData name="Johnson, Chad" userId="29e26967-ee32-4210-a1e6-19e5305e9c5f" providerId="ADAL" clId="{4646B135-2D58-4D5D-BD96-2EFC464EE0E7}" dt="2020-02-17T14:23:40.565" v="5291"/>
        <pc:sldMkLst>
          <pc:docMk/>
          <pc:sldMk cId="986363681" sldId="284"/>
        </pc:sldMkLst>
        <pc:picChg chg="add">
          <ac:chgData name="Johnson, Chad" userId="29e26967-ee32-4210-a1e6-19e5305e9c5f" providerId="ADAL" clId="{4646B135-2D58-4D5D-BD96-2EFC464EE0E7}" dt="2020-02-14T17:32:57.787" v="2615"/>
          <ac:picMkLst>
            <pc:docMk/>
            <pc:sldMk cId="986363681" sldId="284"/>
            <ac:picMk id="23554" creationId="{06930FB7-E481-4C0D-BB25-F595A1B366A9}"/>
          </ac:picMkLst>
        </pc:picChg>
      </pc:sldChg>
      <pc:sldChg chg="del">
        <pc:chgData name="Johnson, Chad" userId="29e26967-ee32-4210-a1e6-19e5305e9c5f" providerId="ADAL" clId="{4646B135-2D58-4D5D-BD96-2EFC464EE0E7}" dt="2020-02-13T21:32:51.406" v="0" actId="47"/>
        <pc:sldMkLst>
          <pc:docMk/>
          <pc:sldMk cId="1318326586" sldId="284"/>
        </pc:sldMkLst>
      </pc:sldChg>
      <pc:sldChg chg="del">
        <pc:chgData name="Johnson, Chad" userId="29e26967-ee32-4210-a1e6-19e5305e9c5f" providerId="ADAL" clId="{4646B135-2D58-4D5D-BD96-2EFC464EE0E7}" dt="2020-02-13T21:32:51.406" v="0" actId="47"/>
        <pc:sldMkLst>
          <pc:docMk/>
          <pc:sldMk cId="450346261" sldId="285"/>
        </pc:sldMkLst>
      </pc:sldChg>
      <pc:sldChg chg="addSp modSp add">
        <pc:chgData name="Johnson, Chad" userId="29e26967-ee32-4210-a1e6-19e5305e9c5f" providerId="ADAL" clId="{4646B135-2D58-4D5D-BD96-2EFC464EE0E7}" dt="2020-02-17T14:23:48.406" v="5293" actId="14100"/>
        <pc:sldMkLst>
          <pc:docMk/>
          <pc:sldMk cId="3919645606" sldId="285"/>
        </pc:sldMkLst>
        <pc:picChg chg="add mod">
          <ac:chgData name="Johnson, Chad" userId="29e26967-ee32-4210-a1e6-19e5305e9c5f" providerId="ADAL" clId="{4646B135-2D58-4D5D-BD96-2EFC464EE0E7}" dt="2020-02-17T14:23:48.406" v="5293" actId="14100"/>
          <ac:picMkLst>
            <pc:docMk/>
            <pc:sldMk cId="3919645606" sldId="285"/>
            <ac:picMk id="24578" creationId="{AAB28614-6C68-40E2-AF18-210899BDBDB3}"/>
          </ac:picMkLst>
        </pc:picChg>
      </pc:sldChg>
      <pc:sldChg chg="modSp add mod ord">
        <pc:chgData name="Johnson, Chad" userId="29e26967-ee32-4210-a1e6-19e5305e9c5f" providerId="ADAL" clId="{4646B135-2D58-4D5D-BD96-2EFC464EE0E7}" dt="2020-02-14T21:22:26.614" v="4162"/>
        <pc:sldMkLst>
          <pc:docMk/>
          <pc:sldMk cId="1536668429" sldId="286"/>
        </pc:sldMkLst>
        <pc:spChg chg="mod">
          <ac:chgData name="Johnson, Chad" userId="29e26967-ee32-4210-a1e6-19e5305e9c5f" providerId="ADAL" clId="{4646B135-2D58-4D5D-BD96-2EFC464EE0E7}" dt="2020-02-14T21:01:24.663" v="3515" actId="255"/>
          <ac:spMkLst>
            <pc:docMk/>
            <pc:sldMk cId="1536668429" sldId="286"/>
            <ac:spMk id="3" creationId="{FFEF6ED6-DE08-4EFD-8775-A43CFEB45A58}"/>
          </ac:spMkLst>
        </pc:spChg>
      </pc:sldChg>
      <pc:sldChg chg="del">
        <pc:chgData name="Johnson, Chad" userId="29e26967-ee32-4210-a1e6-19e5305e9c5f" providerId="ADAL" clId="{4646B135-2D58-4D5D-BD96-2EFC464EE0E7}" dt="2020-02-13T21:32:51.406" v="0" actId="47"/>
        <pc:sldMkLst>
          <pc:docMk/>
          <pc:sldMk cId="2334115002" sldId="286"/>
        </pc:sldMkLst>
      </pc:sldChg>
      <pc:sldChg chg="addSp add">
        <pc:chgData name="Johnson, Chad" userId="29e26967-ee32-4210-a1e6-19e5305e9c5f" providerId="ADAL" clId="{4646B135-2D58-4D5D-BD96-2EFC464EE0E7}" dt="2020-02-14T17:38:16.631" v="2635"/>
        <pc:sldMkLst>
          <pc:docMk/>
          <pc:sldMk cId="560408191" sldId="287"/>
        </pc:sldMkLst>
        <pc:picChg chg="add">
          <ac:chgData name="Johnson, Chad" userId="29e26967-ee32-4210-a1e6-19e5305e9c5f" providerId="ADAL" clId="{4646B135-2D58-4D5D-BD96-2EFC464EE0E7}" dt="2020-02-14T17:38:16.631" v="2635"/>
          <ac:picMkLst>
            <pc:docMk/>
            <pc:sldMk cId="560408191" sldId="287"/>
            <ac:picMk id="25602" creationId="{E8C0D43B-BC03-44BF-82F4-648E9BF3E156}"/>
          </ac:picMkLst>
        </pc:picChg>
      </pc:sldChg>
      <pc:sldChg chg="del">
        <pc:chgData name="Johnson, Chad" userId="29e26967-ee32-4210-a1e6-19e5305e9c5f" providerId="ADAL" clId="{4646B135-2D58-4D5D-BD96-2EFC464EE0E7}" dt="2020-02-13T21:32:51.406" v="0" actId="47"/>
        <pc:sldMkLst>
          <pc:docMk/>
          <pc:sldMk cId="2794890270" sldId="287"/>
        </pc:sldMkLst>
      </pc:sldChg>
      <pc:sldChg chg="addSp delSp modSp add setBg">
        <pc:chgData name="Johnson, Chad" userId="29e26967-ee32-4210-a1e6-19e5305e9c5f" providerId="ADAL" clId="{4646B135-2D58-4D5D-BD96-2EFC464EE0E7}" dt="2020-02-14T20:52:14.358" v="3023"/>
        <pc:sldMkLst>
          <pc:docMk/>
          <pc:sldMk cId="73247772" sldId="288"/>
        </pc:sldMkLst>
        <pc:spChg chg="del">
          <ac:chgData name="Johnson, Chad" userId="29e26967-ee32-4210-a1e6-19e5305e9c5f" providerId="ADAL" clId="{4646B135-2D58-4D5D-BD96-2EFC464EE0E7}" dt="2020-02-14T20:50:42.960" v="3013"/>
          <ac:spMkLst>
            <pc:docMk/>
            <pc:sldMk cId="73247772" sldId="288"/>
            <ac:spMk id="2" creationId="{65DC4F78-9A0D-41EB-83C0-1F926BF0B314}"/>
          </ac:spMkLst>
        </pc:spChg>
        <pc:spChg chg="del">
          <ac:chgData name="Johnson, Chad" userId="29e26967-ee32-4210-a1e6-19e5305e9c5f" providerId="ADAL" clId="{4646B135-2D58-4D5D-BD96-2EFC464EE0E7}" dt="2020-02-14T20:50:42.960" v="3013"/>
          <ac:spMkLst>
            <pc:docMk/>
            <pc:sldMk cId="73247772" sldId="288"/>
            <ac:spMk id="3" creationId="{44B8E1C0-63E6-43EF-9854-C6ECF0B8CCA4}"/>
          </ac:spMkLst>
        </pc:spChg>
        <pc:picChg chg="add del">
          <ac:chgData name="Johnson, Chad" userId="29e26967-ee32-4210-a1e6-19e5305e9c5f" providerId="ADAL" clId="{4646B135-2D58-4D5D-BD96-2EFC464EE0E7}" dt="2020-02-14T20:50:45.671" v="3015" actId="478"/>
          <ac:picMkLst>
            <pc:docMk/>
            <pc:sldMk cId="73247772" sldId="288"/>
            <ac:picMk id="27650" creationId="{476D0286-E72A-4655-ACC7-CBF74DD9557B}"/>
          </ac:picMkLst>
        </pc:picChg>
        <pc:picChg chg="add mod">
          <ac:chgData name="Johnson, Chad" userId="29e26967-ee32-4210-a1e6-19e5305e9c5f" providerId="ADAL" clId="{4646B135-2D58-4D5D-BD96-2EFC464EE0E7}" dt="2020-02-14T20:52:14.358" v="3023"/>
          <ac:picMkLst>
            <pc:docMk/>
            <pc:sldMk cId="73247772" sldId="288"/>
            <ac:picMk id="27652" creationId="{16F82D52-58FF-40E8-BFE1-23FA961E7E1B}"/>
          </ac:picMkLst>
        </pc:picChg>
        <pc:picChg chg="add mod">
          <ac:chgData name="Johnson, Chad" userId="29e26967-ee32-4210-a1e6-19e5305e9c5f" providerId="ADAL" clId="{4646B135-2D58-4D5D-BD96-2EFC464EE0E7}" dt="2020-02-14T20:51:56.255" v="3021"/>
          <ac:picMkLst>
            <pc:docMk/>
            <pc:sldMk cId="73247772" sldId="288"/>
            <ac:picMk id="27654" creationId="{E63F1A1F-DDEE-4367-B03C-167643E45D04}"/>
          </ac:picMkLst>
        </pc:picChg>
      </pc:sldChg>
      <pc:sldChg chg="del">
        <pc:chgData name="Johnson, Chad" userId="29e26967-ee32-4210-a1e6-19e5305e9c5f" providerId="ADAL" clId="{4646B135-2D58-4D5D-BD96-2EFC464EE0E7}" dt="2020-02-13T21:32:51.406" v="0" actId="47"/>
        <pc:sldMkLst>
          <pc:docMk/>
          <pc:sldMk cId="1913754937" sldId="288"/>
        </pc:sldMkLst>
      </pc:sldChg>
      <pc:sldChg chg="addSp modSp add mod ord">
        <pc:chgData name="Johnson, Chad" userId="29e26967-ee32-4210-a1e6-19e5305e9c5f" providerId="ADAL" clId="{4646B135-2D58-4D5D-BD96-2EFC464EE0E7}" dt="2020-02-14T21:22:26.614" v="4162"/>
        <pc:sldMkLst>
          <pc:docMk/>
          <pc:sldMk cId="2416504245" sldId="289"/>
        </pc:sldMkLst>
        <pc:spChg chg="add mod">
          <ac:chgData name="Johnson, Chad" userId="29e26967-ee32-4210-a1e6-19e5305e9c5f" providerId="ADAL" clId="{4646B135-2D58-4D5D-BD96-2EFC464EE0E7}" dt="2020-02-14T21:03:30.245" v="3528" actId="20577"/>
          <ac:spMkLst>
            <pc:docMk/>
            <pc:sldMk cId="2416504245" sldId="289"/>
            <ac:spMk id="2" creationId="{9CC27522-3B91-4B64-B3CE-42024A351712}"/>
          </ac:spMkLst>
        </pc:spChg>
        <pc:spChg chg="add mod">
          <ac:chgData name="Johnson, Chad" userId="29e26967-ee32-4210-a1e6-19e5305e9c5f" providerId="ADAL" clId="{4646B135-2D58-4D5D-BD96-2EFC464EE0E7}" dt="2020-02-14T21:06:05.442" v="3903" actId="255"/>
          <ac:spMkLst>
            <pc:docMk/>
            <pc:sldMk cId="2416504245" sldId="289"/>
            <ac:spMk id="3" creationId="{F5015A5F-B399-48CB-BDB8-D3B45C5B7234}"/>
          </ac:spMkLst>
        </pc:spChg>
      </pc:sldChg>
      <pc:sldChg chg="del">
        <pc:chgData name="Johnson, Chad" userId="29e26967-ee32-4210-a1e6-19e5305e9c5f" providerId="ADAL" clId="{4646B135-2D58-4D5D-BD96-2EFC464EE0E7}" dt="2020-02-13T21:32:51.406" v="0" actId="47"/>
        <pc:sldMkLst>
          <pc:docMk/>
          <pc:sldMk cId="2092696349" sldId="290"/>
        </pc:sldMkLst>
      </pc:sldChg>
      <pc:sldChg chg="addSp delSp modSp add mod ord modAnim">
        <pc:chgData name="Johnson, Chad" userId="29e26967-ee32-4210-a1e6-19e5305e9c5f" providerId="ADAL" clId="{4646B135-2D58-4D5D-BD96-2EFC464EE0E7}" dt="2020-02-14T21:10:11.402" v="4147"/>
        <pc:sldMkLst>
          <pc:docMk/>
          <pc:sldMk cId="3392651501" sldId="290"/>
        </pc:sldMkLst>
        <pc:spChg chg="mod">
          <ac:chgData name="Johnson, Chad" userId="29e26967-ee32-4210-a1e6-19e5305e9c5f" providerId="ADAL" clId="{4646B135-2D58-4D5D-BD96-2EFC464EE0E7}" dt="2020-02-14T21:07:23.158" v="3923" actId="20577"/>
          <ac:spMkLst>
            <pc:docMk/>
            <pc:sldMk cId="3392651501" sldId="290"/>
            <ac:spMk id="2" creationId="{002998BD-D0D8-48C3-9EAE-FB6BBF7778D1}"/>
          </ac:spMkLst>
        </pc:spChg>
        <pc:spChg chg="mod">
          <ac:chgData name="Johnson, Chad" userId="29e26967-ee32-4210-a1e6-19e5305e9c5f" providerId="ADAL" clId="{4646B135-2D58-4D5D-BD96-2EFC464EE0E7}" dt="2020-02-14T21:08:56.230" v="4134" actId="20577"/>
          <ac:spMkLst>
            <pc:docMk/>
            <pc:sldMk cId="3392651501" sldId="290"/>
            <ac:spMk id="3" creationId="{FFEF6ED6-DE08-4EFD-8775-A43CFEB45A58}"/>
          </ac:spMkLst>
        </pc:spChg>
        <pc:picChg chg="add del">
          <ac:chgData name="Johnson, Chad" userId="29e26967-ee32-4210-a1e6-19e5305e9c5f" providerId="ADAL" clId="{4646B135-2D58-4D5D-BD96-2EFC464EE0E7}" dt="2020-02-14T21:07:38.470" v="3925" actId="478"/>
          <ac:picMkLst>
            <pc:docMk/>
            <pc:sldMk cId="3392651501" sldId="290"/>
            <ac:picMk id="28674" creationId="{1923B477-298F-47CD-AF60-1AA4698A883D}"/>
          </ac:picMkLst>
        </pc:picChg>
        <pc:picChg chg="add mod">
          <ac:chgData name="Johnson, Chad" userId="29e26967-ee32-4210-a1e6-19e5305e9c5f" providerId="ADAL" clId="{4646B135-2D58-4D5D-BD96-2EFC464EE0E7}" dt="2020-02-14T21:09:13.844" v="4137"/>
          <ac:picMkLst>
            <pc:docMk/>
            <pc:sldMk cId="3392651501" sldId="290"/>
            <ac:picMk id="28676" creationId="{678B4ED6-DA3B-4DF4-8F61-26E72E9796CC}"/>
          </ac:picMkLst>
        </pc:picChg>
        <pc:picChg chg="add mod">
          <ac:chgData name="Johnson, Chad" userId="29e26967-ee32-4210-a1e6-19e5305e9c5f" providerId="ADAL" clId="{4646B135-2D58-4D5D-BD96-2EFC464EE0E7}" dt="2020-02-14T21:09:39.814" v="4139" actId="1076"/>
          <ac:picMkLst>
            <pc:docMk/>
            <pc:sldMk cId="3392651501" sldId="290"/>
            <ac:picMk id="28678" creationId="{884453B4-3924-4B8C-918B-C2DC2F6655BE}"/>
          </ac:picMkLst>
        </pc:picChg>
        <pc:picChg chg="add mod">
          <ac:chgData name="Johnson, Chad" userId="29e26967-ee32-4210-a1e6-19e5305e9c5f" providerId="ADAL" clId="{4646B135-2D58-4D5D-BD96-2EFC464EE0E7}" dt="2020-02-14T21:10:07.226" v="4143" actId="1076"/>
          <ac:picMkLst>
            <pc:docMk/>
            <pc:sldMk cId="3392651501" sldId="290"/>
            <ac:picMk id="28680" creationId="{B8AB16F6-F068-4CD5-BD56-04F7D57C8BD3}"/>
          </ac:picMkLst>
        </pc:picChg>
      </pc:sldChg>
      <pc:sldChg chg="add del">
        <pc:chgData name="Johnson, Chad" userId="29e26967-ee32-4210-a1e6-19e5305e9c5f" providerId="ADAL" clId="{4646B135-2D58-4D5D-BD96-2EFC464EE0E7}" dt="2020-02-14T21:07:09.080" v="3905"/>
        <pc:sldMkLst>
          <pc:docMk/>
          <pc:sldMk cId="4104037459" sldId="290"/>
        </pc:sldMkLst>
      </pc:sldChg>
      <pc:sldChg chg="addSp delSp modSp add">
        <pc:chgData name="Johnson, Chad" userId="29e26967-ee32-4210-a1e6-19e5305e9c5f" providerId="ADAL" clId="{4646B135-2D58-4D5D-BD96-2EFC464EE0E7}" dt="2020-02-14T21:21:35.075" v="4160" actId="14100"/>
        <pc:sldMkLst>
          <pc:docMk/>
          <pc:sldMk cId="368591423" sldId="291"/>
        </pc:sldMkLst>
        <pc:spChg chg="del">
          <ac:chgData name="Johnson, Chad" userId="29e26967-ee32-4210-a1e6-19e5305e9c5f" providerId="ADAL" clId="{4646B135-2D58-4D5D-BD96-2EFC464EE0E7}" dt="2020-02-14T21:20:18.190" v="4149"/>
          <ac:spMkLst>
            <pc:docMk/>
            <pc:sldMk cId="368591423" sldId="291"/>
            <ac:spMk id="2" creationId="{6FE7DB37-7FA0-40A3-B5B9-48A1E9F91E34}"/>
          </ac:spMkLst>
        </pc:spChg>
        <pc:spChg chg="del">
          <ac:chgData name="Johnson, Chad" userId="29e26967-ee32-4210-a1e6-19e5305e9c5f" providerId="ADAL" clId="{4646B135-2D58-4D5D-BD96-2EFC464EE0E7}" dt="2020-02-14T21:20:18.190" v="4149"/>
          <ac:spMkLst>
            <pc:docMk/>
            <pc:sldMk cId="368591423" sldId="291"/>
            <ac:spMk id="3" creationId="{B2E54C5E-CEAF-42DD-96E6-D6061BEEC825}"/>
          </ac:spMkLst>
        </pc:spChg>
        <pc:picChg chg="add mod">
          <ac:chgData name="Johnson, Chad" userId="29e26967-ee32-4210-a1e6-19e5305e9c5f" providerId="ADAL" clId="{4646B135-2D58-4D5D-BD96-2EFC464EE0E7}" dt="2020-02-14T21:21:24.424" v="4157" actId="1076"/>
          <ac:picMkLst>
            <pc:docMk/>
            <pc:sldMk cId="368591423" sldId="291"/>
            <ac:picMk id="29698" creationId="{42835A74-EADC-461D-9050-8EA4318CC6D5}"/>
          </ac:picMkLst>
        </pc:picChg>
        <pc:picChg chg="add del mod">
          <ac:chgData name="Johnson, Chad" userId="29e26967-ee32-4210-a1e6-19e5305e9c5f" providerId="ADAL" clId="{4646B135-2D58-4D5D-BD96-2EFC464EE0E7}" dt="2020-02-14T21:21:06.347" v="4154" actId="478"/>
          <ac:picMkLst>
            <pc:docMk/>
            <pc:sldMk cId="368591423" sldId="291"/>
            <ac:picMk id="29700" creationId="{D262BD1E-F755-490D-8257-45DD3D204115}"/>
          </ac:picMkLst>
        </pc:picChg>
        <pc:picChg chg="add mod">
          <ac:chgData name="Johnson, Chad" userId="29e26967-ee32-4210-a1e6-19e5305e9c5f" providerId="ADAL" clId="{4646B135-2D58-4D5D-BD96-2EFC464EE0E7}" dt="2020-02-14T21:21:35.075" v="4160" actId="14100"/>
          <ac:picMkLst>
            <pc:docMk/>
            <pc:sldMk cId="368591423" sldId="291"/>
            <ac:picMk id="29702" creationId="{5409FB84-14E5-4757-BFA0-3A8422C0840E}"/>
          </ac:picMkLst>
        </pc:picChg>
      </pc:sldChg>
      <pc:sldChg chg="del">
        <pc:chgData name="Johnson, Chad" userId="29e26967-ee32-4210-a1e6-19e5305e9c5f" providerId="ADAL" clId="{4646B135-2D58-4D5D-BD96-2EFC464EE0E7}" dt="2020-02-13T21:32:51.406" v="0" actId="47"/>
        <pc:sldMkLst>
          <pc:docMk/>
          <pc:sldMk cId="3971842328" sldId="291"/>
        </pc:sldMkLst>
      </pc:sldChg>
      <pc:sldChg chg="addSp delSp modSp add mod">
        <pc:chgData name="Johnson, Chad" userId="29e26967-ee32-4210-a1e6-19e5305e9c5f" providerId="ADAL" clId="{4646B135-2D58-4D5D-BD96-2EFC464EE0E7}" dt="2020-02-14T21:28:04.856" v="4312" actId="732"/>
        <pc:sldMkLst>
          <pc:docMk/>
          <pc:sldMk cId="503328262" sldId="292"/>
        </pc:sldMkLst>
        <pc:spChg chg="del">
          <ac:chgData name="Johnson, Chad" userId="29e26967-ee32-4210-a1e6-19e5305e9c5f" providerId="ADAL" clId="{4646B135-2D58-4D5D-BD96-2EFC464EE0E7}" dt="2020-02-14T21:25:22.257" v="4171" actId="478"/>
          <ac:spMkLst>
            <pc:docMk/>
            <pc:sldMk cId="503328262" sldId="292"/>
            <ac:spMk id="2" creationId="{002998BD-D0D8-48C3-9EAE-FB6BBF7778D1}"/>
          </ac:spMkLst>
        </pc:spChg>
        <pc:spChg chg="del">
          <ac:chgData name="Johnson, Chad" userId="29e26967-ee32-4210-a1e6-19e5305e9c5f" providerId="ADAL" clId="{4646B135-2D58-4D5D-BD96-2EFC464EE0E7}" dt="2020-02-14T21:25:20.092" v="4170" actId="478"/>
          <ac:spMkLst>
            <pc:docMk/>
            <pc:sldMk cId="503328262" sldId="292"/>
            <ac:spMk id="3" creationId="{FFEF6ED6-DE08-4EFD-8775-A43CFEB45A58}"/>
          </ac:spMkLst>
        </pc:spChg>
        <pc:spChg chg="add del mod">
          <ac:chgData name="Johnson, Chad" userId="29e26967-ee32-4210-a1e6-19e5305e9c5f" providerId="ADAL" clId="{4646B135-2D58-4D5D-BD96-2EFC464EE0E7}" dt="2020-02-14T21:25:23.547" v="4172" actId="478"/>
          <ac:spMkLst>
            <pc:docMk/>
            <pc:sldMk cId="503328262" sldId="292"/>
            <ac:spMk id="5" creationId="{5474B497-99D6-43E5-B153-73B714BF4617}"/>
          </ac:spMkLst>
        </pc:spChg>
        <pc:picChg chg="mod">
          <ac:chgData name="Johnson, Chad" userId="29e26967-ee32-4210-a1e6-19e5305e9c5f" providerId="ADAL" clId="{4646B135-2D58-4D5D-BD96-2EFC464EE0E7}" dt="2020-02-14T21:28:04.856" v="4312" actId="732"/>
          <ac:picMkLst>
            <pc:docMk/>
            <pc:sldMk cId="503328262" sldId="292"/>
            <ac:picMk id="3076" creationId="{7E7432BB-AEDC-4969-B07F-58CA7758C88F}"/>
          </ac:picMkLst>
        </pc:picChg>
        <pc:picChg chg="add mod">
          <ac:chgData name="Johnson, Chad" userId="29e26967-ee32-4210-a1e6-19e5305e9c5f" providerId="ADAL" clId="{4646B135-2D58-4D5D-BD96-2EFC464EE0E7}" dt="2020-02-14T21:27:43.052" v="4310" actId="1076"/>
          <ac:picMkLst>
            <pc:docMk/>
            <pc:sldMk cId="503328262" sldId="292"/>
            <ac:picMk id="30722" creationId="{5DCC120E-EF17-47FE-B248-1B68759ABC3C}"/>
          </ac:picMkLst>
        </pc:picChg>
      </pc:sldChg>
      <pc:sldChg chg="del">
        <pc:chgData name="Johnson, Chad" userId="29e26967-ee32-4210-a1e6-19e5305e9c5f" providerId="ADAL" clId="{4646B135-2D58-4D5D-BD96-2EFC464EE0E7}" dt="2020-02-13T21:32:51.406" v="0" actId="47"/>
        <pc:sldMkLst>
          <pc:docMk/>
          <pc:sldMk cId="2452262303" sldId="292"/>
        </pc:sldMkLst>
      </pc:sldChg>
      <pc:sldChg chg="addSp add">
        <pc:chgData name="Johnson, Chad" userId="29e26967-ee32-4210-a1e6-19e5305e9c5f" providerId="ADAL" clId="{4646B135-2D58-4D5D-BD96-2EFC464EE0E7}" dt="2020-02-14T21:43:22.173" v="5204"/>
        <pc:sldMkLst>
          <pc:docMk/>
          <pc:sldMk cId="2970331600" sldId="293"/>
        </pc:sldMkLst>
        <pc:picChg chg="add">
          <ac:chgData name="Johnson, Chad" userId="29e26967-ee32-4210-a1e6-19e5305e9c5f" providerId="ADAL" clId="{4646B135-2D58-4D5D-BD96-2EFC464EE0E7}" dt="2020-02-14T21:43:22.173" v="5204"/>
          <ac:picMkLst>
            <pc:docMk/>
            <pc:sldMk cId="2970331600" sldId="293"/>
            <ac:picMk id="31746" creationId="{62345FF5-D88F-4FFC-B035-5144F170A319}"/>
          </ac:picMkLst>
        </pc:picChg>
      </pc:sldChg>
      <pc:sldChg chg="del">
        <pc:chgData name="Johnson, Chad" userId="29e26967-ee32-4210-a1e6-19e5305e9c5f" providerId="ADAL" clId="{4646B135-2D58-4D5D-BD96-2EFC464EE0E7}" dt="2020-02-13T21:32:51.406" v="0" actId="47"/>
        <pc:sldMkLst>
          <pc:docMk/>
          <pc:sldMk cId="3862832434" sldId="293"/>
        </pc:sldMkLst>
      </pc:sldChg>
      <pc:sldChg chg="addSp delSp modSp add setBg">
        <pc:chgData name="Johnson, Chad" userId="29e26967-ee32-4210-a1e6-19e5305e9c5f" providerId="ADAL" clId="{4646B135-2D58-4D5D-BD96-2EFC464EE0E7}" dt="2020-02-17T14:31:41.464" v="5330" actId="1076"/>
        <pc:sldMkLst>
          <pc:docMk/>
          <pc:sldMk cId="794058335" sldId="294"/>
        </pc:sldMkLst>
        <pc:picChg chg="add mod">
          <ac:chgData name="Johnson, Chad" userId="29e26967-ee32-4210-a1e6-19e5305e9c5f" providerId="ADAL" clId="{4646B135-2D58-4D5D-BD96-2EFC464EE0E7}" dt="2020-02-17T14:30:47.255" v="5325" actId="1076"/>
          <ac:picMkLst>
            <pc:docMk/>
            <pc:sldMk cId="794058335" sldId="294"/>
            <ac:picMk id="32770" creationId="{90D5954B-3DB9-4DFC-BAB0-A797AEB4B810}"/>
          </ac:picMkLst>
        </pc:picChg>
        <pc:picChg chg="add del mod">
          <ac:chgData name="Johnson, Chad" userId="29e26967-ee32-4210-a1e6-19e5305e9c5f" providerId="ADAL" clId="{4646B135-2D58-4D5D-BD96-2EFC464EE0E7}" dt="2020-02-17T14:28:52.302" v="5302" actId="478"/>
          <ac:picMkLst>
            <pc:docMk/>
            <pc:sldMk cId="794058335" sldId="294"/>
            <ac:picMk id="32772" creationId="{0566C7C7-135F-4391-802B-FAF809D5D72C}"/>
          </ac:picMkLst>
        </pc:picChg>
        <pc:picChg chg="add mod">
          <ac:chgData name="Johnson, Chad" userId="29e26967-ee32-4210-a1e6-19e5305e9c5f" providerId="ADAL" clId="{4646B135-2D58-4D5D-BD96-2EFC464EE0E7}" dt="2020-02-17T14:31:41.464" v="5330" actId="1076"/>
          <ac:picMkLst>
            <pc:docMk/>
            <pc:sldMk cId="794058335" sldId="294"/>
            <ac:picMk id="32774" creationId="{E0593C08-B77E-48AB-A002-8DB70695C9D8}"/>
          </ac:picMkLst>
        </pc:picChg>
        <pc:picChg chg="add mod">
          <ac:chgData name="Johnson, Chad" userId="29e26967-ee32-4210-a1e6-19e5305e9c5f" providerId="ADAL" clId="{4646B135-2D58-4D5D-BD96-2EFC464EE0E7}" dt="2020-02-17T14:31:30.192" v="5328" actId="1076"/>
          <ac:picMkLst>
            <pc:docMk/>
            <pc:sldMk cId="794058335" sldId="294"/>
            <ac:picMk id="32776" creationId="{22CD819F-F939-4C4D-BC1E-52F0A8E00A8F}"/>
          </ac:picMkLst>
        </pc:picChg>
        <pc:picChg chg="add mod">
          <ac:chgData name="Johnson, Chad" userId="29e26967-ee32-4210-a1e6-19e5305e9c5f" providerId="ADAL" clId="{4646B135-2D58-4D5D-BD96-2EFC464EE0E7}" dt="2020-02-17T14:31:37.949" v="5329" actId="1076"/>
          <ac:picMkLst>
            <pc:docMk/>
            <pc:sldMk cId="794058335" sldId="294"/>
            <ac:picMk id="32778" creationId="{8FCE3BD5-CEE8-455A-B67D-FDA07FD0D676}"/>
          </ac:picMkLst>
        </pc:picChg>
      </pc:sldChg>
      <pc:sldChg chg="del">
        <pc:chgData name="Johnson, Chad" userId="29e26967-ee32-4210-a1e6-19e5305e9c5f" providerId="ADAL" clId="{4646B135-2D58-4D5D-BD96-2EFC464EE0E7}" dt="2020-02-13T21:32:51.406" v="0" actId="47"/>
        <pc:sldMkLst>
          <pc:docMk/>
          <pc:sldMk cId="4283719299" sldId="294"/>
        </pc:sldMkLst>
      </pc:sldChg>
      <pc:sldChg chg="del">
        <pc:chgData name="Johnson, Chad" userId="29e26967-ee32-4210-a1e6-19e5305e9c5f" providerId="ADAL" clId="{4646B135-2D58-4D5D-BD96-2EFC464EE0E7}" dt="2020-02-13T21:32:51.406" v="0" actId="47"/>
        <pc:sldMkLst>
          <pc:docMk/>
          <pc:sldMk cId="1512786988" sldId="295"/>
        </pc:sldMkLst>
      </pc:sldChg>
      <pc:sldChg chg="del">
        <pc:chgData name="Johnson, Chad" userId="29e26967-ee32-4210-a1e6-19e5305e9c5f" providerId="ADAL" clId="{4646B135-2D58-4D5D-BD96-2EFC464EE0E7}" dt="2020-02-13T21:32:51.406" v="0" actId="47"/>
        <pc:sldMkLst>
          <pc:docMk/>
          <pc:sldMk cId="2836496041" sldId="296"/>
        </pc:sldMkLst>
      </pc:sldChg>
      <pc:sldChg chg="del">
        <pc:chgData name="Johnson, Chad" userId="29e26967-ee32-4210-a1e6-19e5305e9c5f" providerId="ADAL" clId="{4646B135-2D58-4D5D-BD96-2EFC464EE0E7}" dt="2020-02-13T21:32:51.406" v="0" actId="47"/>
        <pc:sldMkLst>
          <pc:docMk/>
          <pc:sldMk cId="375030769" sldId="297"/>
        </pc:sldMkLst>
      </pc:sldChg>
      <pc:sldChg chg="del">
        <pc:chgData name="Johnson, Chad" userId="29e26967-ee32-4210-a1e6-19e5305e9c5f" providerId="ADAL" clId="{4646B135-2D58-4D5D-BD96-2EFC464EE0E7}" dt="2020-02-13T21:32:51.406" v="0" actId="47"/>
        <pc:sldMkLst>
          <pc:docMk/>
          <pc:sldMk cId="2105155270" sldId="298"/>
        </pc:sldMkLst>
      </pc:sldChg>
      <pc:sldChg chg="del">
        <pc:chgData name="Johnson, Chad" userId="29e26967-ee32-4210-a1e6-19e5305e9c5f" providerId="ADAL" clId="{4646B135-2D58-4D5D-BD96-2EFC464EE0E7}" dt="2020-02-13T21:32:51.406" v="0" actId="47"/>
        <pc:sldMkLst>
          <pc:docMk/>
          <pc:sldMk cId="2318028369" sldId="299"/>
        </pc:sldMkLst>
      </pc:sldChg>
      <pc:sldChg chg="del">
        <pc:chgData name="Johnson, Chad" userId="29e26967-ee32-4210-a1e6-19e5305e9c5f" providerId="ADAL" clId="{4646B135-2D58-4D5D-BD96-2EFC464EE0E7}" dt="2020-02-13T21:32:51.406" v="0" actId="47"/>
        <pc:sldMkLst>
          <pc:docMk/>
          <pc:sldMk cId="881921671" sldId="300"/>
        </pc:sldMkLst>
      </pc:sldChg>
      <pc:sldChg chg="del">
        <pc:chgData name="Johnson, Chad" userId="29e26967-ee32-4210-a1e6-19e5305e9c5f" providerId="ADAL" clId="{4646B135-2D58-4D5D-BD96-2EFC464EE0E7}" dt="2020-02-13T21:32:51.406" v="0" actId="47"/>
        <pc:sldMkLst>
          <pc:docMk/>
          <pc:sldMk cId="3536695507" sldId="301"/>
        </pc:sldMkLst>
      </pc:sldChg>
      <pc:sldChg chg="del">
        <pc:chgData name="Johnson, Chad" userId="29e26967-ee32-4210-a1e6-19e5305e9c5f" providerId="ADAL" clId="{4646B135-2D58-4D5D-BD96-2EFC464EE0E7}" dt="2020-02-13T21:32:51.406" v="0" actId="47"/>
        <pc:sldMkLst>
          <pc:docMk/>
          <pc:sldMk cId="2833439401" sldId="302"/>
        </pc:sldMkLst>
      </pc:sldChg>
      <pc:sldChg chg="del">
        <pc:chgData name="Johnson, Chad" userId="29e26967-ee32-4210-a1e6-19e5305e9c5f" providerId="ADAL" clId="{4646B135-2D58-4D5D-BD96-2EFC464EE0E7}" dt="2020-02-13T21:32:51.406" v="0" actId="47"/>
        <pc:sldMkLst>
          <pc:docMk/>
          <pc:sldMk cId="3319687456" sldId="303"/>
        </pc:sldMkLst>
      </pc:sldChg>
      <pc:sldChg chg="del">
        <pc:chgData name="Johnson, Chad" userId="29e26967-ee32-4210-a1e6-19e5305e9c5f" providerId="ADAL" clId="{4646B135-2D58-4D5D-BD96-2EFC464EE0E7}" dt="2020-02-13T21:32:51.406" v="0" actId="47"/>
        <pc:sldMkLst>
          <pc:docMk/>
          <pc:sldMk cId="3072270525" sldId="304"/>
        </pc:sldMkLst>
      </pc:sldChg>
      <pc:sldChg chg="del">
        <pc:chgData name="Johnson, Chad" userId="29e26967-ee32-4210-a1e6-19e5305e9c5f" providerId="ADAL" clId="{4646B135-2D58-4D5D-BD96-2EFC464EE0E7}" dt="2020-02-13T21:32:51.406" v="0" actId="47"/>
        <pc:sldMkLst>
          <pc:docMk/>
          <pc:sldMk cId="4154834031" sldId="305"/>
        </pc:sldMkLst>
      </pc:sldChg>
      <pc:sldChg chg="del">
        <pc:chgData name="Johnson, Chad" userId="29e26967-ee32-4210-a1e6-19e5305e9c5f" providerId="ADAL" clId="{4646B135-2D58-4D5D-BD96-2EFC464EE0E7}" dt="2020-02-13T21:32:51.406" v="0" actId="47"/>
        <pc:sldMkLst>
          <pc:docMk/>
          <pc:sldMk cId="1504242393" sldId="306"/>
        </pc:sldMkLst>
      </pc:sldChg>
      <pc:sldChg chg="del">
        <pc:chgData name="Johnson, Chad" userId="29e26967-ee32-4210-a1e6-19e5305e9c5f" providerId="ADAL" clId="{4646B135-2D58-4D5D-BD96-2EFC464EE0E7}" dt="2020-02-13T21:32:51.406" v="0" actId="47"/>
        <pc:sldMkLst>
          <pc:docMk/>
          <pc:sldMk cId="1205723858" sldId="307"/>
        </pc:sldMkLst>
      </pc:sldChg>
      <pc:sldChg chg="del">
        <pc:chgData name="Johnson, Chad" userId="29e26967-ee32-4210-a1e6-19e5305e9c5f" providerId="ADAL" clId="{4646B135-2D58-4D5D-BD96-2EFC464EE0E7}" dt="2020-02-13T21:32:51.406" v="0" actId="47"/>
        <pc:sldMkLst>
          <pc:docMk/>
          <pc:sldMk cId="1163830065" sldId="308"/>
        </pc:sldMkLst>
      </pc:sldChg>
      <pc:sldChg chg="del">
        <pc:chgData name="Johnson, Chad" userId="29e26967-ee32-4210-a1e6-19e5305e9c5f" providerId="ADAL" clId="{4646B135-2D58-4D5D-BD96-2EFC464EE0E7}" dt="2020-02-13T21:32:51.406" v="0" actId="47"/>
        <pc:sldMkLst>
          <pc:docMk/>
          <pc:sldMk cId="2101778676" sldId="309"/>
        </pc:sldMkLst>
      </pc:sldChg>
      <pc:sldChg chg="del">
        <pc:chgData name="Johnson, Chad" userId="29e26967-ee32-4210-a1e6-19e5305e9c5f" providerId="ADAL" clId="{4646B135-2D58-4D5D-BD96-2EFC464EE0E7}" dt="2020-02-13T21:32:51.406" v="0" actId="47"/>
        <pc:sldMkLst>
          <pc:docMk/>
          <pc:sldMk cId="417236119" sldId="310"/>
        </pc:sldMkLst>
      </pc:sldChg>
      <pc:sldChg chg="del">
        <pc:chgData name="Johnson, Chad" userId="29e26967-ee32-4210-a1e6-19e5305e9c5f" providerId="ADAL" clId="{4646B135-2D58-4D5D-BD96-2EFC464EE0E7}" dt="2020-02-13T21:32:51.406" v="0" actId="47"/>
        <pc:sldMkLst>
          <pc:docMk/>
          <pc:sldMk cId="2718798040" sldId="311"/>
        </pc:sldMkLst>
      </pc:sldChg>
      <pc:sldChg chg="del">
        <pc:chgData name="Johnson, Chad" userId="29e26967-ee32-4210-a1e6-19e5305e9c5f" providerId="ADAL" clId="{4646B135-2D58-4D5D-BD96-2EFC464EE0E7}" dt="2020-02-13T21:32:51.406" v="0" actId="47"/>
        <pc:sldMkLst>
          <pc:docMk/>
          <pc:sldMk cId="1806154471" sldId="312"/>
        </pc:sldMkLst>
      </pc:sldChg>
    </pc:docChg>
  </pc:docChgLst>
  <pc:docChgLst>
    <pc:chgData name="Johnson, Chad" userId="29e26967-ee32-4210-a1e6-19e5305e9c5f" providerId="ADAL" clId="{52A92C24-9923-4697-9263-CDC708CF8F66}"/>
    <pc:docChg chg="undo custSel addSld delSld modSld sldOrd modSection">
      <pc:chgData name="Johnson, Chad" userId="29e26967-ee32-4210-a1e6-19e5305e9c5f" providerId="ADAL" clId="{52A92C24-9923-4697-9263-CDC708CF8F66}" dt="2021-12-06T18:57:31.680" v="5607" actId="20577"/>
      <pc:docMkLst>
        <pc:docMk/>
      </pc:docMkLst>
      <pc:sldChg chg="addSp delSp modSp mod">
        <pc:chgData name="Johnson, Chad" userId="29e26967-ee32-4210-a1e6-19e5305e9c5f" providerId="ADAL" clId="{52A92C24-9923-4697-9263-CDC708CF8F66}" dt="2021-12-06T15:49:11.825" v="43" actId="20577"/>
        <pc:sldMkLst>
          <pc:docMk/>
          <pc:sldMk cId="2762506819" sldId="256"/>
        </pc:sldMkLst>
        <pc:spChg chg="mod">
          <ac:chgData name="Johnson, Chad" userId="29e26967-ee32-4210-a1e6-19e5305e9c5f" providerId="ADAL" clId="{52A92C24-9923-4697-9263-CDC708CF8F66}" dt="2021-12-06T15:49:11.825" v="43" actId="20577"/>
          <ac:spMkLst>
            <pc:docMk/>
            <pc:sldMk cId="2762506819" sldId="256"/>
            <ac:spMk id="2" creationId="{D159C024-82D3-43B7-8864-1EB020588252}"/>
          </ac:spMkLst>
        </pc:spChg>
        <pc:picChg chg="add mod">
          <ac:chgData name="Johnson, Chad" userId="29e26967-ee32-4210-a1e6-19e5305e9c5f" providerId="ADAL" clId="{52A92C24-9923-4697-9263-CDC708CF8F66}" dt="2021-12-06T15:48:58.023" v="13"/>
          <ac:picMkLst>
            <pc:docMk/>
            <pc:sldMk cId="2762506819" sldId="256"/>
            <ac:picMk id="23554" creationId="{A9CDA14B-B550-42A8-843C-9893654B2A20}"/>
          </ac:picMkLst>
        </pc:picChg>
        <pc:picChg chg="del">
          <ac:chgData name="Johnson, Chad" userId="29e26967-ee32-4210-a1e6-19e5305e9c5f" providerId="ADAL" clId="{52A92C24-9923-4697-9263-CDC708CF8F66}" dt="2021-12-06T15:47:40.821" v="6" actId="478"/>
          <ac:picMkLst>
            <pc:docMk/>
            <pc:sldMk cId="2762506819" sldId="256"/>
            <ac:picMk id="25602" creationId="{ADE6DFD5-1483-49FE-B94D-9EA35B40DF9B}"/>
          </ac:picMkLst>
        </pc:picChg>
      </pc:sldChg>
      <pc:sldChg chg="modSp new mod ord">
        <pc:chgData name="Johnson, Chad" userId="29e26967-ee32-4210-a1e6-19e5305e9c5f" providerId="ADAL" clId="{52A92C24-9923-4697-9263-CDC708CF8F66}" dt="2021-12-06T18:43:06.998" v="4421" actId="255"/>
        <pc:sldMkLst>
          <pc:docMk/>
          <pc:sldMk cId="3304481563" sldId="257"/>
        </pc:sldMkLst>
        <pc:spChg chg="mod">
          <ac:chgData name="Johnson, Chad" userId="29e26967-ee32-4210-a1e6-19e5305e9c5f" providerId="ADAL" clId="{52A92C24-9923-4697-9263-CDC708CF8F66}" dt="2021-12-06T18:43:06.998" v="4421" actId="255"/>
          <ac:spMkLst>
            <pc:docMk/>
            <pc:sldMk cId="3304481563" sldId="257"/>
            <ac:spMk id="3" creationId="{6FE0744F-9919-4A6D-A3C4-A5AC61B54E4D}"/>
          </ac:spMkLst>
        </pc:spChg>
      </pc:sldChg>
      <pc:sldChg chg="modSp new mod">
        <pc:chgData name="Johnson, Chad" userId="29e26967-ee32-4210-a1e6-19e5305e9c5f" providerId="ADAL" clId="{52A92C24-9923-4697-9263-CDC708CF8F66}" dt="2021-12-06T15:59:42.305" v="187" actId="255"/>
        <pc:sldMkLst>
          <pc:docMk/>
          <pc:sldMk cId="160448015" sldId="258"/>
        </pc:sldMkLst>
        <pc:spChg chg="mod">
          <ac:chgData name="Johnson, Chad" userId="29e26967-ee32-4210-a1e6-19e5305e9c5f" providerId="ADAL" clId="{52A92C24-9923-4697-9263-CDC708CF8F66}" dt="2021-12-06T15:57:39.371" v="56" actId="20577"/>
          <ac:spMkLst>
            <pc:docMk/>
            <pc:sldMk cId="160448015" sldId="258"/>
            <ac:spMk id="2" creationId="{60B9C105-BA23-43BA-9DDC-5A1D504BD222}"/>
          </ac:spMkLst>
        </pc:spChg>
        <pc:spChg chg="mod">
          <ac:chgData name="Johnson, Chad" userId="29e26967-ee32-4210-a1e6-19e5305e9c5f" providerId="ADAL" clId="{52A92C24-9923-4697-9263-CDC708CF8F66}" dt="2021-12-06T15:59:42.305" v="187" actId="255"/>
          <ac:spMkLst>
            <pc:docMk/>
            <pc:sldMk cId="160448015" sldId="258"/>
            <ac:spMk id="3" creationId="{9AD76E8A-8BC9-47AD-9743-70F4CCCB1985}"/>
          </ac:spMkLst>
        </pc:spChg>
      </pc:sldChg>
      <pc:sldChg chg="del">
        <pc:chgData name="Johnson, Chad" userId="29e26967-ee32-4210-a1e6-19e5305e9c5f" providerId="ADAL" clId="{52A92C24-9923-4697-9263-CDC708CF8F66}" dt="2021-12-06T15:47:13.218" v="0" actId="47"/>
        <pc:sldMkLst>
          <pc:docMk/>
          <pc:sldMk cId="1291679073" sldId="259"/>
        </pc:sldMkLst>
        <pc:spChg chg="mod">
          <ac:chgData name="Johnson, Chad" userId="29e26967-ee32-4210-a1e6-19e5305e9c5f" providerId="ADAL" clId="{52A92C24-9923-4697-9263-CDC708CF8F66}" dt="2021-12-06T15:59:51.863" v="218" actId="20577"/>
          <ac:spMkLst>
            <pc:docMk/>
            <pc:sldMk cId="1291679073" sldId="259"/>
            <ac:spMk id="2" creationId="{5D0FEA04-EC47-4371-8AEA-513787084D6C}"/>
          </ac:spMkLst>
        </pc:spChg>
        <pc:spChg chg="mod">
          <ac:chgData name="Johnson, Chad" userId="29e26967-ee32-4210-a1e6-19e5305e9c5f" providerId="ADAL" clId="{52A92C24-9923-4697-9263-CDC708CF8F66}" dt="2021-12-06T16:47:36.320" v="560" actId="255"/>
          <ac:spMkLst>
            <pc:docMk/>
            <pc:sldMk cId="1291679073" sldId="259"/>
            <ac:spMk id="3" creationId="{4047D274-8AFB-4F37-8EC6-28CF67AD00C6}"/>
          </ac:spMkLst>
        </pc:spChg>
      </pc:sldChg>
      <pc:sldChg chg="modSp new mod">
        <pc:chgData name="Johnson, Chad" userId="29e26967-ee32-4210-a1e6-19e5305e9c5f" providerId="ADAL" clId="{52A92C24-9923-4697-9263-CDC708CF8F66}" dt="2021-12-06T16:55:14.783" v="936" actId="20577"/>
        <pc:sldMkLst>
          <pc:docMk/>
          <pc:sldMk cId="3926484639" sldId="260"/>
        </pc:sldMkLst>
        <pc:spChg chg="mod">
          <ac:chgData name="Johnson, Chad" userId="29e26967-ee32-4210-a1e6-19e5305e9c5f" providerId="ADAL" clId="{52A92C24-9923-4697-9263-CDC708CF8F66}" dt="2021-12-06T16:47:48.545" v="573" actId="20577"/>
          <ac:spMkLst>
            <pc:docMk/>
            <pc:sldMk cId="3926484639" sldId="260"/>
            <ac:spMk id="2" creationId="{D5812C32-68BB-45CE-9FA8-52445394E413}"/>
          </ac:spMkLst>
        </pc:spChg>
        <pc:spChg chg="mod">
          <ac:chgData name="Johnson, Chad" userId="29e26967-ee32-4210-a1e6-19e5305e9c5f" providerId="ADAL" clId="{52A92C24-9923-4697-9263-CDC708CF8F66}" dt="2021-12-06T16:55:14.783" v="936" actId="20577"/>
          <ac:spMkLst>
            <pc:docMk/>
            <pc:sldMk cId="3926484639" sldId="260"/>
            <ac:spMk id="3" creationId="{AB6B228A-159A-4884-AC54-CCD1CE8BED6D}"/>
          </ac:spMkLst>
        </pc:spChg>
      </pc:sldChg>
      <pc:sldChg chg="modSp new mod">
        <pc:chgData name="Johnson, Chad" userId="29e26967-ee32-4210-a1e6-19e5305e9c5f" providerId="ADAL" clId="{52A92C24-9923-4697-9263-CDC708CF8F66}" dt="2021-12-06T17:01:02.271" v="1423" actId="255"/>
        <pc:sldMkLst>
          <pc:docMk/>
          <pc:sldMk cId="2649759282" sldId="261"/>
        </pc:sldMkLst>
        <pc:spChg chg="mod">
          <ac:chgData name="Johnson, Chad" userId="29e26967-ee32-4210-a1e6-19e5305e9c5f" providerId="ADAL" clId="{52A92C24-9923-4697-9263-CDC708CF8F66}" dt="2021-12-06T16:57:07.673" v="959" actId="20577"/>
          <ac:spMkLst>
            <pc:docMk/>
            <pc:sldMk cId="2649759282" sldId="261"/>
            <ac:spMk id="2" creationId="{D819E496-4006-4FE4-8D60-8679ADE17434}"/>
          </ac:spMkLst>
        </pc:spChg>
        <pc:spChg chg="mod">
          <ac:chgData name="Johnson, Chad" userId="29e26967-ee32-4210-a1e6-19e5305e9c5f" providerId="ADAL" clId="{52A92C24-9923-4697-9263-CDC708CF8F66}" dt="2021-12-06T17:01:02.271" v="1423" actId="255"/>
          <ac:spMkLst>
            <pc:docMk/>
            <pc:sldMk cId="2649759282" sldId="261"/>
            <ac:spMk id="3" creationId="{D60FE022-C976-4299-BD95-86221AAD9AA7}"/>
          </ac:spMkLst>
        </pc:spChg>
      </pc:sldChg>
      <pc:sldChg chg="del">
        <pc:chgData name="Johnson, Chad" userId="29e26967-ee32-4210-a1e6-19e5305e9c5f" providerId="ADAL" clId="{52A92C24-9923-4697-9263-CDC708CF8F66}" dt="2021-12-06T15:47:13.218" v="0" actId="47"/>
        <pc:sldMkLst>
          <pc:docMk/>
          <pc:sldMk cId="878088869" sldId="262"/>
        </pc:sldMkLst>
      </pc:sldChg>
      <pc:sldChg chg="addSp delSp modSp new del mod">
        <pc:chgData name="Johnson, Chad" userId="29e26967-ee32-4210-a1e6-19e5305e9c5f" providerId="ADAL" clId="{52A92C24-9923-4697-9263-CDC708CF8F66}" dt="2021-12-06T17:09:22.706" v="1905" actId="47"/>
        <pc:sldMkLst>
          <pc:docMk/>
          <pc:sldMk cId="1148452516" sldId="262"/>
        </pc:sldMkLst>
        <pc:spChg chg="mod">
          <ac:chgData name="Johnson, Chad" userId="29e26967-ee32-4210-a1e6-19e5305e9c5f" providerId="ADAL" clId="{52A92C24-9923-4697-9263-CDC708CF8F66}" dt="2021-12-06T17:03:04.284" v="1524" actId="20577"/>
          <ac:spMkLst>
            <pc:docMk/>
            <pc:sldMk cId="1148452516" sldId="262"/>
            <ac:spMk id="2" creationId="{163B3779-3580-40E7-929D-2BB3240C09D8}"/>
          </ac:spMkLst>
        </pc:spChg>
        <pc:spChg chg="del">
          <ac:chgData name="Johnson, Chad" userId="29e26967-ee32-4210-a1e6-19e5305e9c5f" providerId="ADAL" clId="{52A92C24-9923-4697-9263-CDC708CF8F66}" dt="2021-12-06T17:02:17.042" v="1425" actId="1032"/>
          <ac:spMkLst>
            <pc:docMk/>
            <pc:sldMk cId="1148452516" sldId="262"/>
            <ac:spMk id="3" creationId="{4906C220-501C-4A34-84DA-20AD69350ECE}"/>
          </ac:spMkLst>
        </pc:spChg>
        <pc:graphicFrameChg chg="add mod modGraphic">
          <ac:chgData name="Johnson, Chad" userId="29e26967-ee32-4210-a1e6-19e5305e9c5f" providerId="ADAL" clId="{52A92C24-9923-4697-9263-CDC708CF8F66}" dt="2021-12-06T17:09:02.775" v="1892"/>
          <ac:graphicFrameMkLst>
            <pc:docMk/>
            <pc:sldMk cId="1148452516" sldId="262"/>
            <ac:graphicFrameMk id="4" creationId="{B19C819A-B067-470C-9B59-BA11774022CF}"/>
          </ac:graphicFrameMkLst>
        </pc:graphicFrameChg>
      </pc:sldChg>
      <pc:sldChg chg="del">
        <pc:chgData name="Johnson, Chad" userId="29e26967-ee32-4210-a1e6-19e5305e9c5f" providerId="ADAL" clId="{52A92C24-9923-4697-9263-CDC708CF8F66}" dt="2021-12-06T15:47:13.218" v="0" actId="47"/>
        <pc:sldMkLst>
          <pc:docMk/>
          <pc:sldMk cId="2232481330" sldId="263"/>
        </pc:sldMkLst>
        <pc:spChg chg="mod">
          <ac:chgData name="Johnson, Chad" userId="29e26967-ee32-4210-a1e6-19e5305e9c5f" providerId="ADAL" clId="{52A92C24-9923-4697-9263-CDC708CF8F66}" dt="2021-12-06T18:07:54.424" v="2681" actId="20577"/>
          <ac:spMkLst>
            <pc:docMk/>
            <pc:sldMk cId="2232481330" sldId="263"/>
            <ac:spMk id="2" creationId="{D6CEF0BF-16E7-4588-9197-2B329A0D0390}"/>
          </ac:spMkLst>
        </pc:spChg>
        <pc:spChg chg="del">
          <ac:chgData name="Johnson, Chad" userId="29e26967-ee32-4210-a1e6-19e5305e9c5f" providerId="ADAL" clId="{52A92C24-9923-4697-9263-CDC708CF8F66}" dt="2021-12-06T17:08:01.183" v="1878" actId="1032"/>
          <ac:spMkLst>
            <pc:docMk/>
            <pc:sldMk cId="2232481330" sldId="263"/>
            <ac:spMk id="3" creationId="{56BD0607-896B-4176-85E6-4817B8BBAF92}"/>
          </ac:spMkLst>
        </pc:spChg>
        <pc:graphicFrameChg chg="add mod modGraphic">
          <ac:chgData name="Johnson, Chad" userId="29e26967-ee32-4210-a1e6-19e5305e9c5f" providerId="ADAL" clId="{52A92C24-9923-4697-9263-CDC708CF8F66}" dt="2021-12-06T17:09:56.354" v="1907" actId="14100"/>
          <ac:graphicFrameMkLst>
            <pc:docMk/>
            <pc:sldMk cId="2232481330" sldId="263"/>
            <ac:graphicFrameMk id="4" creationId="{7EBC7D93-FC7B-4F01-8052-DBDC0647C651}"/>
          </ac:graphicFrameMkLst>
        </pc:graphicFrameChg>
      </pc:sldChg>
      <pc:sldChg chg="addSp delSp modSp new mod">
        <pc:chgData name="Johnson, Chad" userId="29e26967-ee32-4210-a1e6-19e5305e9c5f" providerId="ADAL" clId="{52A92C24-9923-4697-9263-CDC708CF8F66}" dt="2021-12-06T17:16:59.625" v="2073" actId="21"/>
        <pc:sldMkLst>
          <pc:docMk/>
          <pc:sldMk cId="655629843" sldId="264"/>
        </pc:sldMkLst>
        <pc:spChg chg="mod">
          <ac:chgData name="Johnson, Chad" userId="29e26967-ee32-4210-a1e6-19e5305e9c5f" providerId="ADAL" clId="{52A92C24-9923-4697-9263-CDC708CF8F66}" dt="2021-12-06T17:12:10.110" v="1933" actId="20577"/>
          <ac:spMkLst>
            <pc:docMk/>
            <pc:sldMk cId="655629843" sldId="264"/>
            <ac:spMk id="2" creationId="{20C83017-AA91-4010-B686-7A6E374BD1AE}"/>
          </ac:spMkLst>
        </pc:spChg>
        <pc:spChg chg="mod">
          <ac:chgData name="Johnson, Chad" userId="29e26967-ee32-4210-a1e6-19e5305e9c5f" providerId="ADAL" clId="{52A92C24-9923-4697-9263-CDC708CF8F66}" dt="2021-12-06T17:16:59.625" v="2073" actId="21"/>
          <ac:spMkLst>
            <pc:docMk/>
            <pc:sldMk cId="655629843" sldId="264"/>
            <ac:spMk id="3" creationId="{F4750EDD-D05C-49B9-83CD-8BFF38B8195D}"/>
          </ac:spMkLst>
        </pc:spChg>
        <pc:spChg chg="add del">
          <ac:chgData name="Johnson, Chad" userId="29e26967-ee32-4210-a1e6-19e5305e9c5f" providerId="ADAL" clId="{52A92C24-9923-4697-9263-CDC708CF8F66}" dt="2021-12-06T17:16:43.202" v="2067"/>
          <ac:spMkLst>
            <pc:docMk/>
            <pc:sldMk cId="655629843" sldId="264"/>
            <ac:spMk id="4" creationId="{906B810E-2B01-4319-9AA0-5E2B5BCC9EED}"/>
          </ac:spMkLst>
        </pc:spChg>
      </pc:sldChg>
      <pc:sldChg chg="addSp delSp modSp add del mod">
        <pc:chgData name="Johnson, Chad" userId="29e26967-ee32-4210-a1e6-19e5305e9c5f" providerId="ADAL" clId="{52A92C24-9923-4697-9263-CDC708CF8F66}" dt="2021-12-06T17:21:59.252" v="2198" actId="6549"/>
        <pc:sldMkLst>
          <pc:docMk/>
          <pc:sldMk cId="185084254" sldId="265"/>
        </pc:sldMkLst>
        <pc:spChg chg="mod">
          <ac:chgData name="Johnson, Chad" userId="29e26967-ee32-4210-a1e6-19e5305e9c5f" providerId="ADAL" clId="{52A92C24-9923-4697-9263-CDC708CF8F66}" dt="2021-12-06T17:21:59.252" v="2198" actId="6549"/>
          <ac:spMkLst>
            <pc:docMk/>
            <pc:sldMk cId="185084254" sldId="265"/>
            <ac:spMk id="3" creationId="{F4750EDD-D05C-49B9-83CD-8BFF38B8195D}"/>
          </ac:spMkLst>
        </pc:spChg>
        <pc:spChg chg="add del">
          <ac:chgData name="Johnson, Chad" userId="29e26967-ee32-4210-a1e6-19e5305e9c5f" providerId="ADAL" clId="{52A92C24-9923-4697-9263-CDC708CF8F66}" dt="2021-12-06T17:17:58.394" v="2099"/>
          <ac:spMkLst>
            <pc:docMk/>
            <pc:sldMk cId="185084254" sldId="265"/>
            <ac:spMk id="4" creationId="{5E2012A0-1117-415B-A3E4-ABD28641FD50}"/>
          </ac:spMkLst>
        </pc:spChg>
      </pc:sldChg>
      <pc:sldChg chg="modSp add del mod">
        <pc:chgData name="Johnson, Chad" userId="29e26967-ee32-4210-a1e6-19e5305e9c5f" providerId="ADAL" clId="{52A92C24-9923-4697-9263-CDC708CF8F66}" dt="2021-12-06T17:43:40.213" v="2285" actId="20577"/>
        <pc:sldMkLst>
          <pc:docMk/>
          <pc:sldMk cId="2056986886" sldId="266"/>
        </pc:sldMkLst>
        <pc:spChg chg="mod">
          <ac:chgData name="Johnson, Chad" userId="29e26967-ee32-4210-a1e6-19e5305e9c5f" providerId="ADAL" clId="{52A92C24-9923-4697-9263-CDC708CF8F66}" dt="2021-12-06T17:43:40.213" v="2285" actId="20577"/>
          <ac:spMkLst>
            <pc:docMk/>
            <pc:sldMk cId="2056986886" sldId="266"/>
            <ac:spMk id="3" creationId="{F4750EDD-D05C-49B9-83CD-8BFF38B8195D}"/>
          </ac:spMkLst>
        </pc:spChg>
      </pc:sldChg>
      <pc:sldChg chg="modSp add del mod">
        <pc:chgData name="Johnson, Chad" userId="29e26967-ee32-4210-a1e6-19e5305e9c5f" providerId="ADAL" clId="{52A92C24-9923-4697-9263-CDC708CF8F66}" dt="2021-12-06T18:10:15.864" v="2938" actId="20577"/>
        <pc:sldMkLst>
          <pc:docMk/>
          <pc:sldMk cId="3588487536" sldId="267"/>
        </pc:sldMkLst>
        <pc:spChg chg="mod">
          <ac:chgData name="Johnson, Chad" userId="29e26967-ee32-4210-a1e6-19e5305e9c5f" providerId="ADAL" clId="{52A92C24-9923-4697-9263-CDC708CF8F66}" dt="2021-12-06T18:01:09.686" v="2301" actId="5793"/>
          <ac:spMkLst>
            <pc:docMk/>
            <pc:sldMk cId="3588487536" sldId="267"/>
            <ac:spMk id="2" creationId="{D6CEF0BF-16E7-4588-9197-2B329A0D0390}"/>
          </ac:spMkLst>
        </pc:spChg>
        <pc:graphicFrameChg chg="mod">
          <ac:chgData name="Johnson, Chad" userId="29e26967-ee32-4210-a1e6-19e5305e9c5f" providerId="ADAL" clId="{52A92C24-9923-4697-9263-CDC708CF8F66}" dt="2021-12-06T18:10:15.864" v="2938" actId="20577"/>
          <ac:graphicFrameMkLst>
            <pc:docMk/>
            <pc:sldMk cId="3588487536" sldId="267"/>
            <ac:graphicFrameMk id="4" creationId="{7EBC7D93-FC7B-4F01-8052-DBDC0647C651}"/>
          </ac:graphicFrameMkLst>
        </pc:graphicFrameChg>
      </pc:sldChg>
      <pc:sldChg chg="modSp add del mod">
        <pc:chgData name="Johnson, Chad" userId="29e26967-ee32-4210-a1e6-19e5305e9c5f" providerId="ADAL" clId="{52A92C24-9923-4697-9263-CDC708CF8F66}" dt="2021-12-06T18:37:39.178" v="4160" actId="20577"/>
        <pc:sldMkLst>
          <pc:docMk/>
          <pc:sldMk cId="3686026530" sldId="268"/>
        </pc:sldMkLst>
        <pc:spChg chg="mod">
          <ac:chgData name="Johnson, Chad" userId="29e26967-ee32-4210-a1e6-19e5305e9c5f" providerId="ADAL" clId="{52A92C24-9923-4697-9263-CDC708CF8F66}" dt="2021-12-06T18:10:31.162" v="2941" actId="20577"/>
          <ac:spMkLst>
            <pc:docMk/>
            <pc:sldMk cId="3686026530" sldId="268"/>
            <ac:spMk id="2" creationId="{D6CEF0BF-16E7-4588-9197-2B329A0D0390}"/>
          </ac:spMkLst>
        </pc:spChg>
        <pc:graphicFrameChg chg="mod">
          <ac:chgData name="Johnson, Chad" userId="29e26967-ee32-4210-a1e6-19e5305e9c5f" providerId="ADAL" clId="{52A92C24-9923-4697-9263-CDC708CF8F66}" dt="2021-12-06T18:37:39.178" v="4160" actId="20577"/>
          <ac:graphicFrameMkLst>
            <pc:docMk/>
            <pc:sldMk cId="3686026530" sldId="268"/>
            <ac:graphicFrameMk id="4" creationId="{7EBC7D93-FC7B-4F01-8052-DBDC0647C651}"/>
          </ac:graphicFrameMkLst>
        </pc:graphicFrameChg>
      </pc:sldChg>
      <pc:sldChg chg="del">
        <pc:chgData name="Johnson, Chad" userId="29e26967-ee32-4210-a1e6-19e5305e9c5f" providerId="ADAL" clId="{52A92C24-9923-4697-9263-CDC708CF8F66}" dt="2021-12-06T15:47:13.218" v="0" actId="47"/>
        <pc:sldMkLst>
          <pc:docMk/>
          <pc:sldMk cId="548608995" sldId="269"/>
        </pc:sldMkLst>
        <pc:spChg chg="mod">
          <ac:chgData name="Johnson, Chad" userId="29e26967-ee32-4210-a1e6-19e5305e9c5f" providerId="ADAL" clId="{52A92C24-9923-4697-9263-CDC708CF8F66}" dt="2021-12-06T18:18:44.900" v="3485" actId="20577"/>
          <ac:spMkLst>
            <pc:docMk/>
            <pc:sldMk cId="548608995" sldId="269"/>
            <ac:spMk id="2" creationId="{9BF2C70B-E688-4346-8B52-139314E33774}"/>
          </ac:spMkLst>
        </pc:spChg>
        <pc:spChg chg="mod">
          <ac:chgData name="Johnson, Chad" userId="29e26967-ee32-4210-a1e6-19e5305e9c5f" providerId="ADAL" clId="{52A92C24-9923-4697-9263-CDC708CF8F66}" dt="2021-12-06T18:40:02.522" v="4415" actId="20577"/>
          <ac:spMkLst>
            <pc:docMk/>
            <pc:sldMk cId="548608995" sldId="269"/>
            <ac:spMk id="3" creationId="{32997753-93C6-4C97-9F07-DC51F1B3F6EB}"/>
          </ac:spMkLst>
        </pc:spChg>
      </pc:sldChg>
      <pc:sldChg chg="del">
        <pc:chgData name="Johnson, Chad" userId="29e26967-ee32-4210-a1e6-19e5305e9c5f" providerId="ADAL" clId="{52A92C24-9923-4697-9263-CDC708CF8F66}" dt="2021-12-06T15:47:13.218" v="0" actId="47"/>
        <pc:sldMkLst>
          <pc:docMk/>
          <pc:sldMk cId="3568692984" sldId="270"/>
        </pc:sldMkLst>
        <pc:spChg chg="mod">
          <ac:chgData name="Johnson, Chad" userId="29e26967-ee32-4210-a1e6-19e5305e9c5f" providerId="ADAL" clId="{52A92C24-9923-4697-9263-CDC708CF8F66}" dt="2021-12-06T18:44:20.575" v="4438" actId="20577"/>
          <ac:spMkLst>
            <pc:docMk/>
            <pc:sldMk cId="3568692984" sldId="270"/>
            <ac:spMk id="2" creationId="{B2E90F92-E9D8-4BC6-8F47-F22D57EAFF41}"/>
          </ac:spMkLst>
        </pc:spChg>
        <pc:spChg chg="mod">
          <ac:chgData name="Johnson, Chad" userId="29e26967-ee32-4210-a1e6-19e5305e9c5f" providerId="ADAL" clId="{52A92C24-9923-4697-9263-CDC708CF8F66}" dt="2021-12-06T18:44:11.983" v="4426" actId="255"/>
          <ac:spMkLst>
            <pc:docMk/>
            <pc:sldMk cId="3568692984" sldId="270"/>
            <ac:spMk id="3" creationId="{9250F372-7501-4BAA-9C74-9B8EA349B0B1}"/>
          </ac:spMkLst>
        </pc:spChg>
      </pc:sldChg>
      <pc:sldChg chg="del">
        <pc:chgData name="Johnson, Chad" userId="29e26967-ee32-4210-a1e6-19e5305e9c5f" providerId="ADAL" clId="{52A92C24-9923-4697-9263-CDC708CF8F66}" dt="2021-12-06T15:47:13.218" v="0" actId="47"/>
        <pc:sldMkLst>
          <pc:docMk/>
          <pc:sldMk cId="1314189128" sldId="271"/>
        </pc:sldMkLst>
        <pc:spChg chg="mod">
          <ac:chgData name="Johnson, Chad" userId="29e26967-ee32-4210-a1e6-19e5305e9c5f" providerId="ADAL" clId="{52A92C24-9923-4697-9263-CDC708CF8F66}" dt="2021-12-06T18:45:41.292" v="4458" actId="20577"/>
          <ac:spMkLst>
            <pc:docMk/>
            <pc:sldMk cId="1314189128" sldId="271"/>
            <ac:spMk id="2" creationId="{F9E26A8C-BEDF-477A-A464-3D1C9DFB7E35}"/>
          </ac:spMkLst>
        </pc:spChg>
        <pc:spChg chg="mod">
          <ac:chgData name="Johnson, Chad" userId="29e26967-ee32-4210-a1e6-19e5305e9c5f" providerId="ADAL" clId="{52A92C24-9923-4697-9263-CDC708CF8F66}" dt="2021-12-06T18:51:02.887" v="5229" actId="255"/>
          <ac:spMkLst>
            <pc:docMk/>
            <pc:sldMk cId="1314189128" sldId="271"/>
            <ac:spMk id="3" creationId="{85F8F33B-2A54-4D55-B79E-717EA0764681}"/>
          </ac:spMkLst>
        </pc:spChg>
      </pc:sldChg>
      <pc:sldChg chg="del">
        <pc:chgData name="Johnson, Chad" userId="29e26967-ee32-4210-a1e6-19e5305e9c5f" providerId="ADAL" clId="{52A92C24-9923-4697-9263-CDC708CF8F66}" dt="2021-12-06T15:47:13.218" v="0" actId="47"/>
        <pc:sldMkLst>
          <pc:docMk/>
          <pc:sldMk cId="3984401728" sldId="272"/>
        </pc:sldMkLst>
        <pc:spChg chg="mod">
          <ac:chgData name="Johnson, Chad" userId="29e26967-ee32-4210-a1e6-19e5305e9c5f" providerId="ADAL" clId="{52A92C24-9923-4697-9263-CDC708CF8F66}" dt="2021-12-06T18:51:07.916" v="5237" actId="20577"/>
          <ac:spMkLst>
            <pc:docMk/>
            <pc:sldMk cId="3984401728" sldId="272"/>
            <ac:spMk id="2" creationId="{70B5ACF0-23DB-43DC-947A-2BE9B60385DD}"/>
          </ac:spMkLst>
        </pc:spChg>
        <pc:spChg chg="mod">
          <ac:chgData name="Johnson, Chad" userId="29e26967-ee32-4210-a1e6-19e5305e9c5f" providerId="ADAL" clId="{52A92C24-9923-4697-9263-CDC708CF8F66}" dt="2021-12-06T18:55:29.978" v="5327" actId="20577"/>
          <ac:spMkLst>
            <pc:docMk/>
            <pc:sldMk cId="3984401728" sldId="272"/>
            <ac:spMk id="3" creationId="{1A769D26-C513-4F0F-A40B-8F1EF2BF26A6}"/>
          </ac:spMkLst>
        </pc:spChg>
      </pc:sldChg>
      <pc:sldChg chg="modSp new mod">
        <pc:chgData name="Johnson, Chad" userId="29e26967-ee32-4210-a1e6-19e5305e9c5f" providerId="ADAL" clId="{52A92C24-9923-4697-9263-CDC708CF8F66}" dt="2021-12-06T18:56:41.027" v="5366" actId="255"/>
        <pc:sldMkLst>
          <pc:docMk/>
          <pc:sldMk cId="3225893270" sldId="273"/>
        </pc:sldMkLst>
        <pc:spChg chg="mod">
          <ac:chgData name="Johnson, Chad" userId="29e26967-ee32-4210-a1e6-19e5305e9c5f" providerId="ADAL" clId="{52A92C24-9923-4697-9263-CDC708CF8F66}" dt="2021-12-06T18:55:41.674" v="5335" actId="20577"/>
          <ac:spMkLst>
            <pc:docMk/>
            <pc:sldMk cId="3225893270" sldId="273"/>
            <ac:spMk id="2" creationId="{1F5011BA-9479-40C5-9F53-1EECF5F735A2}"/>
          </ac:spMkLst>
        </pc:spChg>
        <pc:spChg chg="mod">
          <ac:chgData name="Johnson, Chad" userId="29e26967-ee32-4210-a1e6-19e5305e9c5f" providerId="ADAL" clId="{52A92C24-9923-4697-9263-CDC708CF8F66}" dt="2021-12-06T18:56:41.027" v="5366" actId="255"/>
          <ac:spMkLst>
            <pc:docMk/>
            <pc:sldMk cId="3225893270" sldId="273"/>
            <ac:spMk id="3" creationId="{4AAD700C-4488-4639-BD9B-E5A860EDD468}"/>
          </ac:spMkLst>
        </pc:spChg>
      </pc:sldChg>
      <pc:sldChg chg="del">
        <pc:chgData name="Johnson, Chad" userId="29e26967-ee32-4210-a1e6-19e5305e9c5f" providerId="ADAL" clId="{52A92C24-9923-4697-9263-CDC708CF8F66}" dt="2021-12-06T15:47:13.218" v="0" actId="47"/>
        <pc:sldMkLst>
          <pc:docMk/>
          <pc:sldMk cId="2120841807" sldId="274"/>
        </pc:sldMkLst>
        <pc:spChg chg="mod">
          <ac:chgData name="Johnson, Chad" userId="29e26967-ee32-4210-a1e6-19e5305e9c5f" providerId="ADAL" clId="{52A92C24-9923-4697-9263-CDC708CF8F66}" dt="2021-12-06T18:56:49.885" v="5374" actId="20577"/>
          <ac:spMkLst>
            <pc:docMk/>
            <pc:sldMk cId="2120841807" sldId="274"/>
            <ac:spMk id="2" creationId="{30D4E924-8DC3-4D90-A96A-8B66CB325317}"/>
          </ac:spMkLst>
        </pc:spChg>
        <pc:spChg chg="mod">
          <ac:chgData name="Johnson, Chad" userId="29e26967-ee32-4210-a1e6-19e5305e9c5f" providerId="ADAL" clId="{52A92C24-9923-4697-9263-CDC708CF8F66}" dt="2021-12-06T18:57:31.680" v="5607" actId="20577"/>
          <ac:spMkLst>
            <pc:docMk/>
            <pc:sldMk cId="2120841807" sldId="274"/>
            <ac:spMk id="3" creationId="{22AA8D28-6E0C-402C-9390-3030A2EA8AD9}"/>
          </ac:spMkLst>
        </pc:spChg>
      </pc:sldChg>
      <pc:sldChg chg="del">
        <pc:chgData name="Johnson, Chad" userId="29e26967-ee32-4210-a1e6-19e5305e9c5f" providerId="ADAL" clId="{52A92C24-9923-4697-9263-CDC708CF8F66}" dt="2021-12-06T15:47:13.218" v="0" actId="47"/>
        <pc:sldMkLst>
          <pc:docMk/>
          <pc:sldMk cId="0" sldId="275"/>
        </pc:sldMkLst>
      </pc:sldChg>
      <pc:sldChg chg="del">
        <pc:chgData name="Johnson, Chad" userId="29e26967-ee32-4210-a1e6-19e5305e9c5f" providerId="ADAL" clId="{52A92C24-9923-4697-9263-CDC708CF8F66}" dt="2021-12-06T15:47:13.218" v="0" actId="47"/>
        <pc:sldMkLst>
          <pc:docMk/>
          <pc:sldMk cId="0" sldId="276"/>
        </pc:sldMkLst>
      </pc:sldChg>
      <pc:sldChg chg="del">
        <pc:chgData name="Johnson, Chad" userId="29e26967-ee32-4210-a1e6-19e5305e9c5f" providerId="ADAL" clId="{52A92C24-9923-4697-9263-CDC708CF8F66}" dt="2021-12-06T15:47:13.218" v="0" actId="47"/>
        <pc:sldMkLst>
          <pc:docMk/>
          <pc:sldMk cId="0" sldId="277"/>
        </pc:sldMkLst>
      </pc:sldChg>
      <pc:sldChg chg="del">
        <pc:chgData name="Johnson, Chad" userId="29e26967-ee32-4210-a1e6-19e5305e9c5f" providerId="ADAL" clId="{52A92C24-9923-4697-9263-CDC708CF8F66}" dt="2021-12-06T15:47:13.218" v="0" actId="47"/>
        <pc:sldMkLst>
          <pc:docMk/>
          <pc:sldMk cId="0" sldId="278"/>
        </pc:sldMkLst>
      </pc:sldChg>
      <pc:sldChg chg="del">
        <pc:chgData name="Johnson, Chad" userId="29e26967-ee32-4210-a1e6-19e5305e9c5f" providerId="ADAL" clId="{52A92C24-9923-4697-9263-CDC708CF8F66}" dt="2021-12-06T15:47:13.218" v="0" actId="47"/>
        <pc:sldMkLst>
          <pc:docMk/>
          <pc:sldMk cId="0" sldId="279"/>
        </pc:sldMkLst>
      </pc:sldChg>
      <pc:sldChg chg="del">
        <pc:chgData name="Johnson, Chad" userId="29e26967-ee32-4210-a1e6-19e5305e9c5f" providerId="ADAL" clId="{52A92C24-9923-4697-9263-CDC708CF8F66}" dt="2021-12-06T15:47:13.218" v="0" actId="47"/>
        <pc:sldMkLst>
          <pc:docMk/>
          <pc:sldMk cId="0" sldId="280"/>
        </pc:sldMkLst>
      </pc:sldChg>
      <pc:sldChg chg="del">
        <pc:chgData name="Johnson, Chad" userId="29e26967-ee32-4210-a1e6-19e5305e9c5f" providerId="ADAL" clId="{52A92C24-9923-4697-9263-CDC708CF8F66}" dt="2021-12-06T15:47:13.218" v="0" actId="47"/>
        <pc:sldMkLst>
          <pc:docMk/>
          <pc:sldMk cId="0" sldId="281"/>
        </pc:sldMkLst>
      </pc:sldChg>
      <pc:sldChg chg="del">
        <pc:chgData name="Johnson, Chad" userId="29e26967-ee32-4210-a1e6-19e5305e9c5f" providerId="ADAL" clId="{52A92C24-9923-4697-9263-CDC708CF8F66}" dt="2021-12-06T15:47:13.218" v="0" actId="47"/>
        <pc:sldMkLst>
          <pc:docMk/>
          <pc:sldMk cId="0" sldId="282"/>
        </pc:sldMkLst>
      </pc:sldChg>
      <pc:sldChg chg="del">
        <pc:chgData name="Johnson, Chad" userId="29e26967-ee32-4210-a1e6-19e5305e9c5f" providerId="ADAL" clId="{52A92C24-9923-4697-9263-CDC708CF8F66}" dt="2021-12-06T15:47:13.218" v="0" actId="47"/>
        <pc:sldMkLst>
          <pc:docMk/>
          <pc:sldMk cId="0" sldId="283"/>
        </pc:sldMkLst>
      </pc:sldChg>
      <pc:sldChg chg="del">
        <pc:chgData name="Johnson, Chad" userId="29e26967-ee32-4210-a1e6-19e5305e9c5f" providerId="ADAL" clId="{52A92C24-9923-4697-9263-CDC708CF8F66}" dt="2021-12-06T15:47:13.218" v="0" actId="47"/>
        <pc:sldMkLst>
          <pc:docMk/>
          <pc:sldMk cId="0" sldId="284"/>
        </pc:sldMkLst>
      </pc:sldChg>
      <pc:sldChg chg="del">
        <pc:chgData name="Johnson, Chad" userId="29e26967-ee32-4210-a1e6-19e5305e9c5f" providerId="ADAL" clId="{52A92C24-9923-4697-9263-CDC708CF8F66}" dt="2021-12-06T15:47:13.218" v="0" actId="47"/>
        <pc:sldMkLst>
          <pc:docMk/>
          <pc:sldMk cId="0" sldId="285"/>
        </pc:sldMkLst>
      </pc:sldChg>
      <pc:sldChg chg="del">
        <pc:chgData name="Johnson, Chad" userId="29e26967-ee32-4210-a1e6-19e5305e9c5f" providerId="ADAL" clId="{52A92C24-9923-4697-9263-CDC708CF8F66}" dt="2021-12-06T15:47:13.218" v="0" actId="47"/>
        <pc:sldMkLst>
          <pc:docMk/>
          <pc:sldMk cId="0" sldId="286"/>
        </pc:sldMkLst>
      </pc:sldChg>
      <pc:sldChg chg="del">
        <pc:chgData name="Johnson, Chad" userId="29e26967-ee32-4210-a1e6-19e5305e9c5f" providerId="ADAL" clId="{52A92C24-9923-4697-9263-CDC708CF8F66}" dt="2021-12-06T15:47:13.218" v="0" actId="47"/>
        <pc:sldMkLst>
          <pc:docMk/>
          <pc:sldMk cId="0" sldId="287"/>
        </pc:sldMkLst>
      </pc:sldChg>
      <pc:sldChg chg="del">
        <pc:chgData name="Johnson, Chad" userId="29e26967-ee32-4210-a1e6-19e5305e9c5f" providerId="ADAL" clId="{52A92C24-9923-4697-9263-CDC708CF8F66}" dt="2021-12-06T15:47:13.218" v="0" actId="47"/>
        <pc:sldMkLst>
          <pc:docMk/>
          <pc:sldMk cId="0" sldId="288"/>
        </pc:sldMkLst>
      </pc:sldChg>
      <pc:sldChg chg="del">
        <pc:chgData name="Johnson, Chad" userId="29e26967-ee32-4210-a1e6-19e5305e9c5f" providerId="ADAL" clId="{52A92C24-9923-4697-9263-CDC708CF8F66}" dt="2021-12-06T15:47:13.218" v="0" actId="47"/>
        <pc:sldMkLst>
          <pc:docMk/>
          <pc:sldMk cId="0" sldId="289"/>
        </pc:sldMkLst>
      </pc:sldChg>
      <pc:sldChg chg="del">
        <pc:chgData name="Johnson, Chad" userId="29e26967-ee32-4210-a1e6-19e5305e9c5f" providerId="ADAL" clId="{52A92C24-9923-4697-9263-CDC708CF8F66}" dt="2021-12-06T15:47:13.218" v="0" actId="47"/>
        <pc:sldMkLst>
          <pc:docMk/>
          <pc:sldMk cId="0" sldId="290"/>
        </pc:sldMkLst>
      </pc:sldChg>
      <pc:sldChg chg="del">
        <pc:chgData name="Johnson, Chad" userId="29e26967-ee32-4210-a1e6-19e5305e9c5f" providerId="ADAL" clId="{52A92C24-9923-4697-9263-CDC708CF8F66}" dt="2021-12-06T15:47:13.218" v="0" actId="47"/>
        <pc:sldMkLst>
          <pc:docMk/>
          <pc:sldMk cId="0" sldId="291"/>
        </pc:sldMkLst>
      </pc:sldChg>
      <pc:sldChg chg="del">
        <pc:chgData name="Johnson, Chad" userId="29e26967-ee32-4210-a1e6-19e5305e9c5f" providerId="ADAL" clId="{52A92C24-9923-4697-9263-CDC708CF8F66}" dt="2021-12-06T15:47:13.218" v="0" actId="47"/>
        <pc:sldMkLst>
          <pc:docMk/>
          <pc:sldMk cId="0" sldId="292"/>
        </pc:sldMkLst>
      </pc:sldChg>
      <pc:sldChg chg="del">
        <pc:chgData name="Johnson, Chad" userId="29e26967-ee32-4210-a1e6-19e5305e9c5f" providerId="ADAL" clId="{52A92C24-9923-4697-9263-CDC708CF8F66}" dt="2021-12-06T15:47:13.218" v="0" actId="47"/>
        <pc:sldMkLst>
          <pc:docMk/>
          <pc:sldMk cId="0" sldId="293"/>
        </pc:sldMkLst>
      </pc:sldChg>
      <pc:sldChg chg="del">
        <pc:chgData name="Johnson, Chad" userId="29e26967-ee32-4210-a1e6-19e5305e9c5f" providerId="ADAL" clId="{52A92C24-9923-4697-9263-CDC708CF8F66}" dt="2021-12-06T15:47:13.218" v="0" actId="47"/>
        <pc:sldMkLst>
          <pc:docMk/>
          <pc:sldMk cId="0" sldId="294"/>
        </pc:sldMkLst>
      </pc:sldChg>
      <pc:sldChg chg="del">
        <pc:chgData name="Johnson, Chad" userId="29e26967-ee32-4210-a1e6-19e5305e9c5f" providerId="ADAL" clId="{52A92C24-9923-4697-9263-CDC708CF8F66}" dt="2021-12-06T15:47:13.218" v="0" actId="47"/>
        <pc:sldMkLst>
          <pc:docMk/>
          <pc:sldMk cId="0" sldId="295"/>
        </pc:sldMkLst>
      </pc:sldChg>
      <pc:sldChg chg="del">
        <pc:chgData name="Johnson, Chad" userId="29e26967-ee32-4210-a1e6-19e5305e9c5f" providerId="ADAL" clId="{52A92C24-9923-4697-9263-CDC708CF8F66}" dt="2021-12-06T15:47:13.218" v="0" actId="47"/>
        <pc:sldMkLst>
          <pc:docMk/>
          <pc:sldMk cId="0" sldId="296"/>
        </pc:sldMkLst>
      </pc:sldChg>
      <pc:sldChg chg="del">
        <pc:chgData name="Johnson, Chad" userId="29e26967-ee32-4210-a1e6-19e5305e9c5f" providerId="ADAL" clId="{52A92C24-9923-4697-9263-CDC708CF8F66}" dt="2021-12-06T15:47:13.218" v="0" actId="47"/>
        <pc:sldMkLst>
          <pc:docMk/>
          <pc:sldMk cId="0" sldId="297"/>
        </pc:sldMkLst>
      </pc:sldChg>
      <pc:sldChg chg="del">
        <pc:chgData name="Johnson, Chad" userId="29e26967-ee32-4210-a1e6-19e5305e9c5f" providerId="ADAL" clId="{52A92C24-9923-4697-9263-CDC708CF8F66}" dt="2021-12-06T15:47:13.218" v="0" actId="47"/>
        <pc:sldMkLst>
          <pc:docMk/>
          <pc:sldMk cId="0" sldId="298"/>
        </pc:sldMkLst>
      </pc:sldChg>
      <pc:sldChg chg="del">
        <pc:chgData name="Johnson, Chad" userId="29e26967-ee32-4210-a1e6-19e5305e9c5f" providerId="ADAL" clId="{52A92C24-9923-4697-9263-CDC708CF8F66}" dt="2021-12-06T15:47:13.218" v="0" actId="47"/>
        <pc:sldMkLst>
          <pc:docMk/>
          <pc:sldMk cId="0" sldId="299"/>
        </pc:sldMkLst>
      </pc:sldChg>
      <pc:sldChg chg="del">
        <pc:chgData name="Johnson, Chad" userId="29e26967-ee32-4210-a1e6-19e5305e9c5f" providerId="ADAL" clId="{52A92C24-9923-4697-9263-CDC708CF8F66}" dt="2021-12-06T15:47:13.218" v="0" actId="47"/>
        <pc:sldMkLst>
          <pc:docMk/>
          <pc:sldMk cId="0" sldId="300"/>
        </pc:sldMkLst>
      </pc:sldChg>
      <pc:sldChg chg="del">
        <pc:chgData name="Johnson, Chad" userId="29e26967-ee32-4210-a1e6-19e5305e9c5f" providerId="ADAL" clId="{52A92C24-9923-4697-9263-CDC708CF8F66}" dt="2021-12-06T15:47:13.218" v="0" actId="47"/>
        <pc:sldMkLst>
          <pc:docMk/>
          <pc:sldMk cId="0" sldId="301"/>
        </pc:sldMkLst>
      </pc:sldChg>
      <pc:sldChg chg="del">
        <pc:chgData name="Johnson, Chad" userId="29e26967-ee32-4210-a1e6-19e5305e9c5f" providerId="ADAL" clId="{52A92C24-9923-4697-9263-CDC708CF8F66}" dt="2021-12-06T15:47:13.218" v="0" actId="47"/>
        <pc:sldMkLst>
          <pc:docMk/>
          <pc:sldMk cId="0" sldId="302"/>
        </pc:sldMkLst>
      </pc:sldChg>
      <pc:sldChg chg="del">
        <pc:chgData name="Johnson, Chad" userId="29e26967-ee32-4210-a1e6-19e5305e9c5f" providerId="ADAL" clId="{52A92C24-9923-4697-9263-CDC708CF8F66}" dt="2021-12-06T15:47:13.218" v="0" actId="47"/>
        <pc:sldMkLst>
          <pc:docMk/>
          <pc:sldMk cId="0" sldId="303"/>
        </pc:sldMkLst>
      </pc:sldChg>
      <pc:sldChg chg="del">
        <pc:chgData name="Johnson, Chad" userId="29e26967-ee32-4210-a1e6-19e5305e9c5f" providerId="ADAL" clId="{52A92C24-9923-4697-9263-CDC708CF8F66}" dt="2021-12-06T15:47:13.218" v="0" actId="47"/>
        <pc:sldMkLst>
          <pc:docMk/>
          <pc:sldMk cId="0" sldId="306"/>
        </pc:sldMkLst>
      </pc:sldChg>
      <pc:sldChg chg="del">
        <pc:chgData name="Johnson, Chad" userId="29e26967-ee32-4210-a1e6-19e5305e9c5f" providerId="ADAL" clId="{52A92C24-9923-4697-9263-CDC708CF8F66}" dt="2021-12-06T15:47:13.218" v="0" actId="47"/>
        <pc:sldMkLst>
          <pc:docMk/>
          <pc:sldMk cId="0" sldId="308"/>
        </pc:sldMkLst>
      </pc:sldChg>
      <pc:sldChg chg="del">
        <pc:chgData name="Johnson, Chad" userId="29e26967-ee32-4210-a1e6-19e5305e9c5f" providerId="ADAL" clId="{52A92C24-9923-4697-9263-CDC708CF8F66}" dt="2021-12-06T15:47:13.218" v="0" actId="47"/>
        <pc:sldMkLst>
          <pc:docMk/>
          <pc:sldMk cId="0" sldId="310"/>
        </pc:sldMkLst>
      </pc:sldChg>
      <pc:sldChg chg="del">
        <pc:chgData name="Johnson, Chad" userId="29e26967-ee32-4210-a1e6-19e5305e9c5f" providerId="ADAL" clId="{52A92C24-9923-4697-9263-CDC708CF8F66}" dt="2021-12-06T15:47:13.218" v="0" actId="47"/>
        <pc:sldMkLst>
          <pc:docMk/>
          <pc:sldMk cId="0" sldId="311"/>
        </pc:sldMkLst>
      </pc:sldChg>
      <pc:sldChg chg="del">
        <pc:chgData name="Johnson, Chad" userId="29e26967-ee32-4210-a1e6-19e5305e9c5f" providerId="ADAL" clId="{52A92C24-9923-4697-9263-CDC708CF8F66}" dt="2021-12-06T15:47:13.218" v="0" actId="47"/>
        <pc:sldMkLst>
          <pc:docMk/>
          <pc:sldMk cId="0" sldId="312"/>
        </pc:sldMkLst>
      </pc:sldChg>
      <pc:sldChg chg="del">
        <pc:chgData name="Johnson, Chad" userId="29e26967-ee32-4210-a1e6-19e5305e9c5f" providerId="ADAL" clId="{52A92C24-9923-4697-9263-CDC708CF8F66}" dt="2021-12-06T15:47:13.218" v="0" actId="47"/>
        <pc:sldMkLst>
          <pc:docMk/>
          <pc:sldMk cId="0" sldId="313"/>
        </pc:sldMkLst>
      </pc:sldChg>
      <pc:sldChg chg="del">
        <pc:chgData name="Johnson, Chad" userId="29e26967-ee32-4210-a1e6-19e5305e9c5f" providerId="ADAL" clId="{52A92C24-9923-4697-9263-CDC708CF8F66}" dt="2021-12-06T15:47:13.218" v="0" actId="47"/>
        <pc:sldMkLst>
          <pc:docMk/>
          <pc:sldMk cId="0" sldId="314"/>
        </pc:sldMkLst>
      </pc:sldChg>
      <pc:sldChg chg="del">
        <pc:chgData name="Johnson, Chad" userId="29e26967-ee32-4210-a1e6-19e5305e9c5f" providerId="ADAL" clId="{52A92C24-9923-4697-9263-CDC708CF8F66}" dt="2021-12-06T15:47:13.218" v="0" actId="47"/>
        <pc:sldMkLst>
          <pc:docMk/>
          <pc:sldMk cId="1642138069" sldId="315"/>
        </pc:sldMkLst>
      </pc:sldChg>
      <pc:sldChg chg="del">
        <pc:chgData name="Johnson, Chad" userId="29e26967-ee32-4210-a1e6-19e5305e9c5f" providerId="ADAL" clId="{52A92C24-9923-4697-9263-CDC708CF8F66}" dt="2021-12-06T15:47:13.218" v="0" actId="47"/>
        <pc:sldMkLst>
          <pc:docMk/>
          <pc:sldMk cId="3788954673" sldId="316"/>
        </pc:sldMkLst>
      </pc:sldChg>
      <pc:sldChg chg="del">
        <pc:chgData name="Johnson, Chad" userId="29e26967-ee32-4210-a1e6-19e5305e9c5f" providerId="ADAL" clId="{52A92C24-9923-4697-9263-CDC708CF8F66}" dt="2021-12-06T15:47:13.218" v="0" actId="47"/>
        <pc:sldMkLst>
          <pc:docMk/>
          <pc:sldMk cId="678976687" sldId="317"/>
        </pc:sldMkLst>
      </pc:sldChg>
      <pc:sldChg chg="del">
        <pc:chgData name="Johnson, Chad" userId="29e26967-ee32-4210-a1e6-19e5305e9c5f" providerId="ADAL" clId="{52A92C24-9923-4697-9263-CDC708CF8F66}" dt="2021-12-06T15:47:13.218" v="0" actId="47"/>
        <pc:sldMkLst>
          <pc:docMk/>
          <pc:sldMk cId="2946040106" sldId="318"/>
        </pc:sldMkLst>
      </pc:sldChg>
    </pc:docChg>
  </pc:docChgLst>
  <pc:docChgLst>
    <pc:chgData name="Johnson, Chad" userId="29e26967-ee32-4210-a1e6-19e5305e9c5f" providerId="ADAL" clId="{4C806AC0-0D0F-4E6B-B481-64D219454119}"/>
    <pc:docChg chg="custSel addSld delSld modSld sldOrd modSection">
      <pc:chgData name="Johnson, Chad" userId="29e26967-ee32-4210-a1e6-19e5305e9c5f" providerId="ADAL" clId="{4C806AC0-0D0F-4E6B-B481-64D219454119}" dt="2020-03-04T18:42:11.681" v="6462" actId="255"/>
      <pc:docMkLst>
        <pc:docMk/>
      </pc:docMkLst>
      <pc:sldChg chg="modSp mod">
        <pc:chgData name="Johnson, Chad" userId="29e26967-ee32-4210-a1e6-19e5305e9c5f" providerId="ADAL" clId="{4C806AC0-0D0F-4E6B-B481-64D219454119}" dt="2020-03-04T14:34:36.790" v="7" actId="20577"/>
        <pc:sldMkLst>
          <pc:docMk/>
          <pc:sldMk cId="2762506819" sldId="256"/>
        </pc:sldMkLst>
        <pc:spChg chg="mod">
          <ac:chgData name="Johnson, Chad" userId="29e26967-ee32-4210-a1e6-19e5305e9c5f" providerId="ADAL" clId="{4C806AC0-0D0F-4E6B-B481-64D219454119}" dt="2020-03-04T14:34:36.790" v="7" actId="20577"/>
          <ac:spMkLst>
            <pc:docMk/>
            <pc:sldMk cId="2762506819" sldId="256"/>
            <ac:spMk id="2" creationId="{D159C024-82D3-43B7-8864-1EB020588252}"/>
          </ac:spMkLst>
        </pc:spChg>
      </pc:sldChg>
      <pc:sldChg chg="modSp mod">
        <pc:chgData name="Johnson, Chad" userId="29e26967-ee32-4210-a1e6-19e5305e9c5f" providerId="ADAL" clId="{4C806AC0-0D0F-4E6B-B481-64D219454119}" dt="2020-03-04T15:39:27.438" v="1666" actId="6549"/>
        <pc:sldMkLst>
          <pc:docMk/>
          <pc:sldMk cId="2897615834" sldId="390"/>
        </pc:sldMkLst>
        <pc:spChg chg="mod">
          <ac:chgData name="Johnson, Chad" userId="29e26967-ee32-4210-a1e6-19e5305e9c5f" providerId="ADAL" clId="{4C806AC0-0D0F-4E6B-B481-64D219454119}" dt="2020-03-04T14:43:40.017" v="17" actId="20577"/>
          <ac:spMkLst>
            <pc:docMk/>
            <pc:sldMk cId="2897615834" sldId="390"/>
            <ac:spMk id="2" creationId="{00000000-0000-0000-0000-000000000000}"/>
          </ac:spMkLst>
        </pc:spChg>
        <pc:spChg chg="mod">
          <ac:chgData name="Johnson, Chad" userId="29e26967-ee32-4210-a1e6-19e5305e9c5f" providerId="ADAL" clId="{4C806AC0-0D0F-4E6B-B481-64D219454119}" dt="2020-03-04T15:39:27.438" v="1666" actId="6549"/>
          <ac:spMkLst>
            <pc:docMk/>
            <pc:sldMk cId="2897615834" sldId="390"/>
            <ac:spMk id="3" creationId="{00000000-0000-0000-0000-000000000000}"/>
          </ac:spMkLst>
        </pc:spChg>
      </pc:sldChg>
      <pc:sldChg chg="modSp add mod">
        <pc:chgData name="Johnson, Chad" userId="29e26967-ee32-4210-a1e6-19e5305e9c5f" providerId="ADAL" clId="{4C806AC0-0D0F-4E6B-B481-64D219454119}" dt="2020-03-04T15:15:10.289" v="1347" actId="20577"/>
        <pc:sldMkLst>
          <pc:docMk/>
          <pc:sldMk cId="3154920317" sldId="391"/>
        </pc:sldMkLst>
        <pc:spChg chg="mod">
          <ac:chgData name="Johnson, Chad" userId="29e26967-ee32-4210-a1e6-19e5305e9c5f" providerId="ADAL" clId="{4C806AC0-0D0F-4E6B-B481-64D219454119}" dt="2020-03-04T15:05:00.528" v="433" actId="20577"/>
          <ac:spMkLst>
            <pc:docMk/>
            <pc:sldMk cId="3154920317" sldId="391"/>
            <ac:spMk id="2" creationId="{117AA137-DAE8-407E-968E-BD8FF18DEB70}"/>
          </ac:spMkLst>
        </pc:spChg>
        <pc:spChg chg="mod">
          <ac:chgData name="Johnson, Chad" userId="29e26967-ee32-4210-a1e6-19e5305e9c5f" providerId="ADAL" clId="{4C806AC0-0D0F-4E6B-B481-64D219454119}" dt="2020-03-04T15:15:10.289" v="1347" actId="20577"/>
          <ac:spMkLst>
            <pc:docMk/>
            <pc:sldMk cId="3154920317" sldId="391"/>
            <ac:spMk id="3" creationId="{E68CB683-8007-4417-9758-03A49E05AA06}"/>
          </ac:spMkLst>
        </pc:spChg>
      </pc:sldChg>
      <pc:sldChg chg="modSp add mod ord">
        <pc:chgData name="Johnson, Chad" userId="29e26967-ee32-4210-a1e6-19e5305e9c5f" providerId="ADAL" clId="{4C806AC0-0D0F-4E6B-B481-64D219454119}" dt="2020-03-04T15:56:11.986" v="2182"/>
        <pc:sldMkLst>
          <pc:docMk/>
          <pc:sldMk cId="1634037042" sldId="392"/>
        </pc:sldMkLst>
        <pc:spChg chg="mod">
          <ac:chgData name="Johnson, Chad" userId="29e26967-ee32-4210-a1e6-19e5305e9c5f" providerId="ADAL" clId="{4C806AC0-0D0F-4E6B-B481-64D219454119}" dt="2020-03-04T15:27:54.784" v="1366" actId="20577"/>
          <ac:spMkLst>
            <pc:docMk/>
            <pc:sldMk cId="1634037042" sldId="392"/>
            <ac:spMk id="2" creationId="{AE9E510C-DD0D-4A6B-B27D-45500AC052E8}"/>
          </ac:spMkLst>
        </pc:spChg>
        <pc:spChg chg="mod">
          <ac:chgData name="Johnson, Chad" userId="29e26967-ee32-4210-a1e6-19e5305e9c5f" providerId="ADAL" clId="{4C806AC0-0D0F-4E6B-B481-64D219454119}" dt="2020-03-04T15:29:40.164" v="1664" actId="255"/>
          <ac:spMkLst>
            <pc:docMk/>
            <pc:sldMk cId="1634037042" sldId="392"/>
            <ac:spMk id="3" creationId="{C30223C2-C84A-4177-9DC8-16718A2EFBF1}"/>
          </ac:spMkLst>
        </pc:spChg>
      </pc:sldChg>
      <pc:sldChg chg="del">
        <pc:chgData name="Johnson, Chad" userId="29e26967-ee32-4210-a1e6-19e5305e9c5f" providerId="ADAL" clId="{4C806AC0-0D0F-4E6B-B481-64D219454119}" dt="2020-03-04T14:34:41.511" v="8" actId="47"/>
        <pc:sldMkLst>
          <pc:docMk/>
          <pc:sldMk cId="1744290477" sldId="392"/>
        </pc:sldMkLst>
      </pc:sldChg>
      <pc:sldChg chg="del">
        <pc:chgData name="Johnson, Chad" userId="29e26967-ee32-4210-a1e6-19e5305e9c5f" providerId="ADAL" clId="{4C806AC0-0D0F-4E6B-B481-64D219454119}" dt="2020-03-04T14:34:41.511" v="8" actId="47"/>
        <pc:sldMkLst>
          <pc:docMk/>
          <pc:sldMk cId="171453094" sldId="393"/>
        </pc:sldMkLst>
      </pc:sldChg>
      <pc:sldChg chg="modSp add mod">
        <pc:chgData name="Johnson, Chad" userId="29e26967-ee32-4210-a1e6-19e5305e9c5f" providerId="ADAL" clId="{4C806AC0-0D0F-4E6B-B481-64D219454119}" dt="2020-03-04T15:47:14.438" v="1851" actId="6549"/>
        <pc:sldMkLst>
          <pc:docMk/>
          <pc:sldMk cId="3133431658" sldId="393"/>
        </pc:sldMkLst>
        <pc:spChg chg="mod">
          <ac:chgData name="Johnson, Chad" userId="29e26967-ee32-4210-a1e6-19e5305e9c5f" providerId="ADAL" clId="{4C806AC0-0D0F-4E6B-B481-64D219454119}" dt="2020-03-04T15:47:14.438" v="1851" actId="6549"/>
          <ac:spMkLst>
            <pc:docMk/>
            <pc:sldMk cId="3133431658" sldId="393"/>
            <ac:spMk id="3" creationId="{00000000-0000-0000-0000-000000000000}"/>
          </ac:spMkLst>
        </pc:spChg>
      </pc:sldChg>
      <pc:sldChg chg="del">
        <pc:chgData name="Johnson, Chad" userId="29e26967-ee32-4210-a1e6-19e5305e9c5f" providerId="ADAL" clId="{4C806AC0-0D0F-4E6B-B481-64D219454119}" dt="2020-03-04T14:34:41.511" v="8" actId="47"/>
        <pc:sldMkLst>
          <pc:docMk/>
          <pc:sldMk cId="1689788723" sldId="394"/>
        </pc:sldMkLst>
      </pc:sldChg>
      <pc:sldChg chg="modSp add mod">
        <pc:chgData name="Johnson, Chad" userId="29e26967-ee32-4210-a1e6-19e5305e9c5f" providerId="ADAL" clId="{4C806AC0-0D0F-4E6B-B481-64D219454119}" dt="2020-03-04T15:56:09.208" v="2180" actId="255"/>
        <pc:sldMkLst>
          <pc:docMk/>
          <pc:sldMk cId="2667397014" sldId="394"/>
        </pc:sldMkLst>
        <pc:spChg chg="mod">
          <ac:chgData name="Johnson, Chad" userId="29e26967-ee32-4210-a1e6-19e5305e9c5f" providerId="ADAL" clId="{4C806AC0-0D0F-4E6B-B481-64D219454119}" dt="2020-03-04T15:47:36.140" v="1871" actId="20577"/>
          <ac:spMkLst>
            <pc:docMk/>
            <pc:sldMk cId="2667397014" sldId="394"/>
            <ac:spMk id="2" creationId="{DFF7B318-1C44-4877-9723-C9F9D9A44B8A}"/>
          </ac:spMkLst>
        </pc:spChg>
        <pc:spChg chg="mod">
          <ac:chgData name="Johnson, Chad" userId="29e26967-ee32-4210-a1e6-19e5305e9c5f" providerId="ADAL" clId="{4C806AC0-0D0F-4E6B-B481-64D219454119}" dt="2020-03-04T15:56:09.208" v="2180" actId="255"/>
          <ac:spMkLst>
            <pc:docMk/>
            <pc:sldMk cId="2667397014" sldId="394"/>
            <ac:spMk id="3" creationId="{74014121-2AD0-4755-8039-0F7F41692527}"/>
          </ac:spMkLst>
        </pc:spChg>
      </pc:sldChg>
      <pc:sldChg chg="modSp add mod">
        <pc:chgData name="Johnson, Chad" userId="29e26967-ee32-4210-a1e6-19e5305e9c5f" providerId="ADAL" clId="{4C806AC0-0D0F-4E6B-B481-64D219454119}" dt="2020-03-04T16:11:32.946" v="2536" actId="20577"/>
        <pc:sldMkLst>
          <pc:docMk/>
          <pc:sldMk cId="2156382041" sldId="395"/>
        </pc:sldMkLst>
        <pc:spChg chg="mod">
          <ac:chgData name="Johnson, Chad" userId="29e26967-ee32-4210-a1e6-19e5305e9c5f" providerId="ADAL" clId="{4C806AC0-0D0F-4E6B-B481-64D219454119}" dt="2020-03-04T15:57:04.204" v="2195" actId="20577"/>
          <ac:spMkLst>
            <pc:docMk/>
            <pc:sldMk cId="2156382041" sldId="395"/>
            <ac:spMk id="2" creationId="{E355CEA1-608C-4CA8-AFF9-58E1577BA517}"/>
          </ac:spMkLst>
        </pc:spChg>
        <pc:spChg chg="mod">
          <ac:chgData name="Johnson, Chad" userId="29e26967-ee32-4210-a1e6-19e5305e9c5f" providerId="ADAL" clId="{4C806AC0-0D0F-4E6B-B481-64D219454119}" dt="2020-03-04T16:11:32.946" v="2536" actId="20577"/>
          <ac:spMkLst>
            <pc:docMk/>
            <pc:sldMk cId="2156382041" sldId="395"/>
            <ac:spMk id="3" creationId="{B9CE4433-F009-42A7-97DC-272829FD720B}"/>
          </ac:spMkLst>
        </pc:spChg>
      </pc:sldChg>
      <pc:sldChg chg="del">
        <pc:chgData name="Johnson, Chad" userId="29e26967-ee32-4210-a1e6-19e5305e9c5f" providerId="ADAL" clId="{4C806AC0-0D0F-4E6B-B481-64D219454119}" dt="2020-03-04T14:34:41.511" v="8" actId="47"/>
        <pc:sldMkLst>
          <pc:docMk/>
          <pc:sldMk cId="3173175891" sldId="395"/>
        </pc:sldMkLst>
      </pc:sldChg>
      <pc:sldChg chg="modSp add mod">
        <pc:chgData name="Johnson, Chad" userId="29e26967-ee32-4210-a1e6-19e5305e9c5f" providerId="ADAL" clId="{4C806AC0-0D0F-4E6B-B481-64D219454119}" dt="2020-03-04T17:40:58.204" v="4211" actId="20577"/>
        <pc:sldMkLst>
          <pc:docMk/>
          <pc:sldMk cId="13656417" sldId="396"/>
        </pc:sldMkLst>
        <pc:spChg chg="mod">
          <ac:chgData name="Johnson, Chad" userId="29e26967-ee32-4210-a1e6-19e5305e9c5f" providerId="ADAL" clId="{4C806AC0-0D0F-4E6B-B481-64D219454119}" dt="2020-03-04T16:21:10.280" v="2820" actId="20577"/>
          <ac:spMkLst>
            <pc:docMk/>
            <pc:sldMk cId="13656417" sldId="396"/>
            <ac:spMk id="2" creationId="{0AFB5A7C-0F3A-4660-A0F4-D979630EAAF6}"/>
          </ac:spMkLst>
        </pc:spChg>
        <pc:spChg chg="mod">
          <ac:chgData name="Johnson, Chad" userId="29e26967-ee32-4210-a1e6-19e5305e9c5f" providerId="ADAL" clId="{4C806AC0-0D0F-4E6B-B481-64D219454119}" dt="2020-03-04T17:40:58.204" v="4211" actId="20577"/>
          <ac:spMkLst>
            <pc:docMk/>
            <pc:sldMk cId="13656417" sldId="396"/>
            <ac:spMk id="3" creationId="{47F22A2A-FFA6-48B7-BF42-3936D06D1A76}"/>
          </ac:spMkLst>
        </pc:spChg>
      </pc:sldChg>
      <pc:sldChg chg="modSp add del mod ord">
        <pc:chgData name="Johnson, Chad" userId="29e26967-ee32-4210-a1e6-19e5305e9c5f" providerId="ADAL" clId="{4C806AC0-0D0F-4E6B-B481-64D219454119}" dt="2020-03-04T16:20:36.558" v="2776" actId="2696"/>
        <pc:sldMkLst>
          <pc:docMk/>
          <pc:sldMk cId="1624305224" sldId="396"/>
        </pc:sldMkLst>
        <pc:spChg chg="mod">
          <ac:chgData name="Johnson, Chad" userId="29e26967-ee32-4210-a1e6-19e5305e9c5f" providerId="ADAL" clId="{4C806AC0-0D0F-4E6B-B481-64D219454119}" dt="2020-03-04T16:11:55.954" v="2552" actId="20577"/>
          <ac:spMkLst>
            <pc:docMk/>
            <pc:sldMk cId="1624305224" sldId="396"/>
            <ac:spMk id="2" creationId="{E66623FB-0642-4BE0-B6BC-73780BEBC102}"/>
          </ac:spMkLst>
        </pc:spChg>
        <pc:spChg chg="mod">
          <ac:chgData name="Johnson, Chad" userId="29e26967-ee32-4210-a1e6-19e5305e9c5f" providerId="ADAL" clId="{4C806AC0-0D0F-4E6B-B481-64D219454119}" dt="2020-03-04T16:20:23.336" v="2775" actId="20577"/>
          <ac:spMkLst>
            <pc:docMk/>
            <pc:sldMk cId="1624305224" sldId="396"/>
            <ac:spMk id="3" creationId="{CD11C4D2-7C91-447E-90BB-EC4AF583F248}"/>
          </ac:spMkLst>
        </pc:spChg>
      </pc:sldChg>
      <pc:sldChg chg="del">
        <pc:chgData name="Johnson, Chad" userId="29e26967-ee32-4210-a1e6-19e5305e9c5f" providerId="ADAL" clId="{4C806AC0-0D0F-4E6B-B481-64D219454119}" dt="2020-03-04T14:34:41.511" v="8" actId="47"/>
        <pc:sldMkLst>
          <pc:docMk/>
          <pc:sldMk cId="3126311160" sldId="396"/>
        </pc:sldMkLst>
      </pc:sldChg>
      <pc:sldChg chg="modSp add mod">
        <pc:chgData name="Johnson, Chad" userId="29e26967-ee32-4210-a1e6-19e5305e9c5f" providerId="ADAL" clId="{4C806AC0-0D0F-4E6B-B481-64D219454119}" dt="2020-03-04T16:47:45.897" v="4062" actId="20577"/>
        <pc:sldMkLst>
          <pc:docMk/>
          <pc:sldMk cId="2953743103" sldId="397"/>
        </pc:sldMkLst>
        <pc:spChg chg="mod">
          <ac:chgData name="Johnson, Chad" userId="29e26967-ee32-4210-a1e6-19e5305e9c5f" providerId="ADAL" clId="{4C806AC0-0D0F-4E6B-B481-64D219454119}" dt="2020-03-04T16:25:36.664" v="3568" actId="20577"/>
          <ac:spMkLst>
            <pc:docMk/>
            <pc:sldMk cId="2953743103" sldId="397"/>
            <ac:spMk id="2" creationId="{932AAB24-C48B-44AC-82A7-8E6A5A50F1EF}"/>
          </ac:spMkLst>
        </pc:spChg>
        <pc:spChg chg="mod">
          <ac:chgData name="Johnson, Chad" userId="29e26967-ee32-4210-a1e6-19e5305e9c5f" providerId="ADAL" clId="{4C806AC0-0D0F-4E6B-B481-64D219454119}" dt="2020-03-04T16:47:45.897" v="4062" actId="20577"/>
          <ac:spMkLst>
            <pc:docMk/>
            <pc:sldMk cId="2953743103" sldId="397"/>
            <ac:spMk id="3" creationId="{02E3BFF6-3230-4996-B64D-CB7DD2955427}"/>
          </ac:spMkLst>
        </pc:spChg>
      </pc:sldChg>
      <pc:sldChg chg="del">
        <pc:chgData name="Johnson, Chad" userId="29e26967-ee32-4210-a1e6-19e5305e9c5f" providerId="ADAL" clId="{4C806AC0-0D0F-4E6B-B481-64D219454119}" dt="2020-03-04T14:34:41.511" v="8" actId="47"/>
        <pc:sldMkLst>
          <pc:docMk/>
          <pc:sldMk cId="3627310708" sldId="397"/>
        </pc:sldMkLst>
      </pc:sldChg>
      <pc:sldChg chg="del">
        <pc:chgData name="Johnson, Chad" userId="29e26967-ee32-4210-a1e6-19e5305e9c5f" providerId="ADAL" clId="{4C806AC0-0D0F-4E6B-B481-64D219454119}" dt="2020-03-04T14:34:41.511" v="8" actId="47"/>
        <pc:sldMkLst>
          <pc:docMk/>
          <pc:sldMk cId="2696328513" sldId="398"/>
        </pc:sldMkLst>
      </pc:sldChg>
      <pc:sldChg chg="modSp add mod">
        <pc:chgData name="Johnson, Chad" userId="29e26967-ee32-4210-a1e6-19e5305e9c5f" providerId="ADAL" clId="{4C806AC0-0D0F-4E6B-B481-64D219454119}" dt="2020-03-04T17:43:40.667" v="4469" actId="255"/>
        <pc:sldMkLst>
          <pc:docMk/>
          <pc:sldMk cId="3717000976" sldId="398"/>
        </pc:sldMkLst>
        <pc:spChg chg="mod">
          <ac:chgData name="Johnson, Chad" userId="29e26967-ee32-4210-a1e6-19e5305e9c5f" providerId="ADAL" clId="{4C806AC0-0D0F-4E6B-B481-64D219454119}" dt="2020-03-04T17:42:03.540" v="4226" actId="20577"/>
          <ac:spMkLst>
            <pc:docMk/>
            <pc:sldMk cId="3717000976" sldId="398"/>
            <ac:spMk id="2" creationId="{BA5DF4BF-F8C2-465C-BD5D-C921F8B3FA3B}"/>
          </ac:spMkLst>
        </pc:spChg>
        <pc:spChg chg="mod">
          <ac:chgData name="Johnson, Chad" userId="29e26967-ee32-4210-a1e6-19e5305e9c5f" providerId="ADAL" clId="{4C806AC0-0D0F-4E6B-B481-64D219454119}" dt="2020-03-04T17:43:40.667" v="4469" actId="255"/>
          <ac:spMkLst>
            <pc:docMk/>
            <pc:sldMk cId="3717000976" sldId="398"/>
            <ac:spMk id="3" creationId="{E8D2C39E-CAC2-431B-960C-1620657F360D}"/>
          </ac:spMkLst>
        </pc:spChg>
      </pc:sldChg>
      <pc:sldChg chg="modSp add mod">
        <pc:chgData name="Johnson, Chad" userId="29e26967-ee32-4210-a1e6-19e5305e9c5f" providerId="ADAL" clId="{4C806AC0-0D0F-4E6B-B481-64D219454119}" dt="2020-03-04T17:44:35.370" v="4713" actId="255"/>
        <pc:sldMkLst>
          <pc:docMk/>
          <pc:sldMk cId="1331346515" sldId="399"/>
        </pc:sldMkLst>
        <pc:spChg chg="mod">
          <ac:chgData name="Johnson, Chad" userId="29e26967-ee32-4210-a1e6-19e5305e9c5f" providerId="ADAL" clId="{4C806AC0-0D0F-4E6B-B481-64D219454119}" dt="2020-03-04T17:44:35.370" v="4713" actId="255"/>
          <ac:spMkLst>
            <pc:docMk/>
            <pc:sldMk cId="1331346515" sldId="399"/>
            <ac:spMk id="3" creationId="{E8D2C39E-CAC2-431B-960C-1620657F360D}"/>
          </ac:spMkLst>
        </pc:spChg>
      </pc:sldChg>
      <pc:sldChg chg="del">
        <pc:chgData name="Johnson, Chad" userId="29e26967-ee32-4210-a1e6-19e5305e9c5f" providerId="ADAL" clId="{4C806AC0-0D0F-4E6B-B481-64D219454119}" dt="2020-03-04T14:34:41.511" v="8" actId="47"/>
        <pc:sldMkLst>
          <pc:docMk/>
          <pc:sldMk cId="2395042929" sldId="399"/>
        </pc:sldMkLst>
      </pc:sldChg>
      <pc:sldChg chg="modSp add mod">
        <pc:chgData name="Johnson, Chad" userId="29e26967-ee32-4210-a1e6-19e5305e9c5f" providerId="ADAL" clId="{4C806AC0-0D0F-4E6B-B481-64D219454119}" dt="2020-03-04T18:07:46.529" v="5242" actId="255"/>
        <pc:sldMkLst>
          <pc:docMk/>
          <pc:sldMk cId="521350284" sldId="400"/>
        </pc:sldMkLst>
        <pc:spChg chg="mod">
          <ac:chgData name="Johnson, Chad" userId="29e26967-ee32-4210-a1e6-19e5305e9c5f" providerId="ADAL" clId="{4C806AC0-0D0F-4E6B-B481-64D219454119}" dt="2020-03-04T18:07:46.529" v="5242" actId="255"/>
          <ac:spMkLst>
            <pc:docMk/>
            <pc:sldMk cId="521350284" sldId="400"/>
            <ac:spMk id="3" creationId="{E8D2C39E-CAC2-431B-960C-1620657F360D}"/>
          </ac:spMkLst>
        </pc:spChg>
      </pc:sldChg>
      <pc:sldChg chg="add del">
        <pc:chgData name="Johnson, Chad" userId="29e26967-ee32-4210-a1e6-19e5305e9c5f" providerId="ADAL" clId="{4C806AC0-0D0F-4E6B-B481-64D219454119}" dt="2020-03-04T17:58:19.609" v="4715"/>
        <pc:sldMkLst>
          <pc:docMk/>
          <pc:sldMk cId="3092984420" sldId="400"/>
        </pc:sldMkLst>
      </pc:sldChg>
      <pc:sldChg chg="modSp add mod">
        <pc:chgData name="Johnson, Chad" userId="29e26967-ee32-4210-a1e6-19e5305e9c5f" providerId="ADAL" clId="{4C806AC0-0D0F-4E6B-B481-64D219454119}" dt="2020-03-04T18:08:54.588" v="5515" actId="255"/>
        <pc:sldMkLst>
          <pc:docMk/>
          <pc:sldMk cId="4016877265" sldId="401"/>
        </pc:sldMkLst>
        <pc:spChg chg="mod">
          <ac:chgData name="Johnson, Chad" userId="29e26967-ee32-4210-a1e6-19e5305e9c5f" providerId="ADAL" clId="{4C806AC0-0D0F-4E6B-B481-64D219454119}" dt="2020-03-04T18:08:54.588" v="5515" actId="255"/>
          <ac:spMkLst>
            <pc:docMk/>
            <pc:sldMk cId="4016877265" sldId="401"/>
            <ac:spMk id="3" creationId="{E8D2C39E-CAC2-431B-960C-1620657F360D}"/>
          </ac:spMkLst>
        </pc:spChg>
      </pc:sldChg>
      <pc:sldChg chg="modSp add mod">
        <pc:chgData name="Johnson, Chad" userId="29e26967-ee32-4210-a1e6-19e5305e9c5f" providerId="ADAL" clId="{4C806AC0-0D0F-4E6B-B481-64D219454119}" dt="2020-03-04T18:19:46.186" v="5885" actId="255"/>
        <pc:sldMkLst>
          <pc:docMk/>
          <pc:sldMk cId="1418150601" sldId="402"/>
        </pc:sldMkLst>
        <pc:spChg chg="mod">
          <ac:chgData name="Johnson, Chad" userId="29e26967-ee32-4210-a1e6-19e5305e9c5f" providerId="ADAL" clId="{4C806AC0-0D0F-4E6B-B481-64D219454119}" dt="2020-03-04T18:10:10.469" v="5542" actId="20577"/>
          <ac:spMkLst>
            <pc:docMk/>
            <pc:sldMk cId="1418150601" sldId="402"/>
            <ac:spMk id="2" creationId="{4E81B731-7D30-49D4-9713-29CC00A5248F}"/>
          </ac:spMkLst>
        </pc:spChg>
        <pc:spChg chg="mod">
          <ac:chgData name="Johnson, Chad" userId="29e26967-ee32-4210-a1e6-19e5305e9c5f" providerId="ADAL" clId="{4C806AC0-0D0F-4E6B-B481-64D219454119}" dt="2020-03-04T18:19:46.186" v="5885" actId="255"/>
          <ac:spMkLst>
            <pc:docMk/>
            <pc:sldMk cId="1418150601" sldId="402"/>
            <ac:spMk id="3" creationId="{55E1DFDD-A109-4050-A7F3-B7AB9C2A4790}"/>
          </ac:spMkLst>
        </pc:spChg>
      </pc:sldChg>
      <pc:sldChg chg="del">
        <pc:chgData name="Johnson, Chad" userId="29e26967-ee32-4210-a1e6-19e5305e9c5f" providerId="ADAL" clId="{4C806AC0-0D0F-4E6B-B481-64D219454119}" dt="2020-03-04T14:34:41.511" v="8" actId="47"/>
        <pc:sldMkLst>
          <pc:docMk/>
          <pc:sldMk cId="3385601654" sldId="402"/>
        </pc:sldMkLst>
      </pc:sldChg>
      <pc:sldChg chg="modSp add mod">
        <pc:chgData name="Johnson, Chad" userId="29e26967-ee32-4210-a1e6-19e5305e9c5f" providerId="ADAL" clId="{4C806AC0-0D0F-4E6B-B481-64D219454119}" dt="2020-03-04T18:21:11.769" v="6099" actId="255"/>
        <pc:sldMkLst>
          <pc:docMk/>
          <pc:sldMk cId="1088930363" sldId="403"/>
        </pc:sldMkLst>
        <pc:spChg chg="mod">
          <ac:chgData name="Johnson, Chad" userId="29e26967-ee32-4210-a1e6-19e5305e9c5f" providerId="ADAL" clId="{4C806AC0-0D0F-4E6B-B481-64D219454119}" dt="2020-03-04T18:20:16.748" v="5903" actId="20577"/>
          <ac:spMkLst>
            <pc:docMk/>
            <pc:sldMk cId="1088930363" sldId="403"/>
            <ac:spMk id="2" creationId="{B61879F0-FFF7-4B51-B271-33D0DFB01240}"/>
          </ac:spMkLst>
        </pc:spChg>
        <pc:spChg chg="mod">
          <ac:chgData name="Johnson, Chad" userId="29e26967-ee32-4210-a1e6-19e5305e9c5f" providerId="ADAL" clId="{4C806AC0-0D0F-4E6B-B481-64D219454119}" dt="2020-03-04T18:21:11.769" v="6099" actId="255"/>
          <ac:spMkLst>
            <pc:docMk/>
            <pc:sldMk cId="1088930363" sldId="403"/>
            <ac:spMk id="3" creationId="{7C462F4E-6351-4FD1-8D49-D35456AF08A0}"/>
          </ac:spMkLst>
        </pc:spChg>
      </pc:sldChg>
      <pc:sldChg chg="del">
        <pc:chgData name="Johnson, Chad" userId="29e26967-ee32-4210-a1e6-19e5305e9c5f" providerId="ADAL" clId="{4C806AC0-0D0F-4E6B-B481-64D219454119}" dt="2020-03-04T14:34:41.511" v="8" actId="47"/>
        <pc:sldMkLst>
          <pc:docMk/>
          <pc:sldMk cId="2189061804" sldId="403"/>
        </pc:sldMkLst>
      </pc:sldChg>
      <pc:sldChg chg="addSp delSp modSp add mod">
        <pc:chgData name="Johnson, Chad" userId="29e26967-ee32-4210-a1e6-19e5305e9c5f" providerId="ADAL" clId="{4C806AC0-0D0F-4E6B-B481-64D219454119}" dt="2020-03-04T18:24:14.002" v="6121" actId="1076"/>
        <pc:sldMkLst>
          <pc:docMk/>
          <pc:sldMk cId="3158331979" sldId="404"/>
        </pc:sldMkLst>
        <pc:spChg chg="mod">
          <ac:chgData name="Johnson, Chad" userId="29e26967-ee32-4210-a1e6-19e5305e9c5f" providerId="ADAL" clId="{4C806AC0-0D0F-4E6B-B481-64D219454119}" dt="2020-03-04T18:24:14.002" v="6121" actId="1076"/>
          <ac:spMkLst>
            <pc:docMk/>
            <pc:sldMk cId="3158331979" sldId="404"/>
            <ac:spMk id="2" creationId="{8E77D8BF-23F1-41EA-A71B-B30A9AB514C9}"/>
          </ac:spMkLst>
        </pc:spChg>
        <pc:spChg chg="del">
          <ac:chgData name="Johnson, Chad" userId="29e26967-ee32-4210-a1e6-19e5305e9c5f" providerId="ADAL" clId="{4C806AC0-0D0F-4E6B-B481-64D219454119}" dt="2020-03-04T18:21:44.604" v="6101"/>
          <ac:spMkLst>
            <pc:docMk/>
            <pc:sldMk cId="3158331979" sldId="404"/>
            <ac:spMk id="3" creationId="{DDB91419-D9ED-4473-880A-82F20AA33475}"/>
          </ac:spMkLst>
        </pc:spChg>
        <pc:picChg chg="add mod">
          <ac:chgData name="Johnson, Chad" userId="29e26967-ee32-4210-a1e6-19e5305e9c5f" providerId="ADAL" clId="{4C806AC0-0D0F-4E6B-B481-64D219454119}" dt="2020-03-04T18:21:58.877" v="6103" actId="14100"/>
          <ac:picMkLst>
            <pc:docMk/>
            <pc:sldMk cId="3158331979" sldId="404"/>
            <ac:picMk id="4" creationId="{A0563553-0191-46E2-9655-EE54A55C33F7}"/>
          </ac:picMkLst>
        </pc:picChg>
      </pc:sldChg>
      <pc:sldChg chg="del">
        <pc:chgData name="Johnson, Chad" userId="29e26967-ee32-4210-a1e6-19e5305e9c5f" providerId="ADAL" clId="{4C806AC0-0D0F-4E6B-B481-64D219454119}" dt="2020-03-04T14:34:41.511" v="8" actId="47"/>
        <pc:sldMkLst>
          <pc:docMk/>
          <pc:sldMk cId="3443295017" sldId="404"/>
        </pc:sldMkLst>
      </pc:sldChg>
      <pc:sldChg chg="del">
        <pc:chgData name="Johnson, Chad" userId="29e26967-ee32-4210-a1e6-19e5305e9c5f" providerId="ADAL" clId="{4C806AC0-0D0F-4E6B-B481-64D219454119}" dt="2020-03-04T14:34:41.511" v="8" actId="47"/>
        <pc:sldMkLst>
          <pc:docMk/>
          <pc:sldMk cId="536329307" sldId="405"/>
        </pc:sldMkLst>
      </pc:sldChg>
      <pc:sldChg chg="addSp delSp modSp add mod">
        <pc:chgData name="Johnson, Chad" userId="29e26967-ee32-4210-a1e6-19e5305e9c5f" providerId="ADAL" clId="{4C806AC0-0D0F-4E6B-B481-64D219454119}" dt="2020-03-04T18:31:14.427" v="6126" actId="14100"/>
        <pc:sldMkLst>
          <pc:docMk/>
          <pc:sldMk cId="540283587" sldId="405"/>
        </pc:sldMkLst>
        <pc:spChg chg="del">
          <ac:chgData name="Johnson, Chad" userId="29e26967-ee32-4210-a1e6-19e5305e9c5f" providerId="ADAL" clId="{4C806AC0-0D0F-4E6B-B481-64D219454119}" dt="2020-03-04T18:30:55.512" v="6123"/>
          <ac:spMkLst>
            <pc:docMk/>
            <pc:sldMk cId="540283587" sldId="405"/>
            <ac:spMk id="2" creationId="{A28F2A07-6DEF-4BA3-9D71-F3EB0C0A721C}"/>
          </ac:spMkLst>
        </pc:spChg>
        <pc:spChg chg="del">
          <ac:chgData name="Johnson, Chad" userId="29e26967-ee32-4210-a1e6-19e5305e9c5f" providerId="ADAL" clId="{4C806AC0-0D0F-4E6B-B481-64D219454119}" dt="2020-03-04T18:30:55.512" v="6123"/>
          <ac:spMkLst>
            <pc:docMk/>
            <pc:sldMk cId="540283587" sldId="405"/>
            <ac:spMk id="3" creationId="{E191BC7A-707B-404B-A189-79F8ABE646D9}"/>
          </ac:spMkLst>
        </pc:spChg>
        <pc:picChg chg="add mod">
          <ac:chgData name="Johnson, Chad" userId="29e26967-ee32-4210-a1e6-19e5305e9c5f" providerId="ADAL" clId="{4C806AC0-0D0F-4E6B-B481-64D219454119}" dt="2020-03-04T18:31:14.427" v="6126" actId="14100"/>
          <ac:picMkLst>
            <pc:docMk/>
            <pc:sldMk cId="540283587" sldId="405"/>
            <ac:picMk id="4" creationId="{47D73D89-CE99-4417-B685-A322B5466442}"/>
          </ac:picMkLst>
        </pc:picChg>
      </pc:sldChg>
      <pc:sldChg chg="del">
        <pc:chgData name="Johnson, Chad" userId="29e26967-ee32-4210-a1e6-19e5305e9c5f" providerId="ADAL" clId="{4C806AC0-0D0F-4E6B-B481-64D219454119}" dt="2020-03-04T14:34:41.511" v="8" actId="47"/>
        <pc:sldMkLst>
          <pc:docMk/>
          <pc:sldMk cId="3051329883" sldId="406"/>
        </pc:sldMkLst>
      </pc:sldChg>
      <pc:sldChg chg="addSp modSp add mod">
        <pc:chgData name="Johnson, Chad" userId="29e26967-ee32-4210-a1e6-19e5305e9c5f" providerId="ADAL" clId="{4C806AC0-0D0F-4E6B-B481-64D219454119}" dt="2020-03-04T18:42:11.681" v="6462" actId="255"/>
        <pc:sldMkLst>
          <pc:docMk/>
          <pc:sldMk cId="4261093432" sldId="406"/>
        </pc:sldMkLst>
        <pc:spChg chg="add mod">
          <ac:chgData name="Johnson, Chad" userId="29e26967-ee32-4210-a1e6-19e5305e9c5f" providerId="ADAL" clId="{4C806AC0-0D0F-4E6B-B481-64D219454119}" dt="2020-03-04T18:35:54.788" v="6183" actId="20577"/>
          <ac:spMkLst>
            <pc:docMk/>
            <pc:sldMk cId="4261093432" sldId="406"/>
            <ac:spMk id="2" creationId="{6D5270FD-AC92-43A7-8BF0-EA907C70ED14}"/>
          </ac:spMkLst>
        </pc:spChg>
        <pc:spChg chg="add mod">
          <ac:chgData name="Johnson, Chad" userId="29e26967-ee32-4210-a1e6-19e5305e9c5f" providerId="ADAL" clId="{4C806AC0-0D0F-4E6B-B481-64D219454119}" dt="2020-03-04T18:42:11.681" v="6462" actId="255"/>
          <ac:spMkLst>
            <pc:docMk/>
            <pc:sldMk cId="4261093432" sldId="406"/>
            <ac:spMk id="3" creationId="{DBDF8311-BDE1-4439-B0DD-8612C55C24B6}"/>
          </ac:spMkLst>
        </pc:spChg>
      </pc:sldChg>
      <pc:sldChg chg="del">
        <pc:chgData name="Johnson, Chad" userId="29e26967-ee32-4210-a1e6-19e5305e9c5f" providerId="ADAL" clId="{4C806AC0-0D0F-4E6B-B481-64D219454119}" dt="2020-03-04T14:34:41.511" v="8" actId="47"/>
        <pc:sldMkLst>
          <pc:docMk/>
          <pc:sldMk cId="624367200" sldId="407"/>
        </pc:sldMkLst>
      </pc:sldChg>
      <pc:sldChg chg="del">
        <pc:chgData name="Johnson, Chad" userId="29e26967-ee32-4210-a1e6-19e5305e9c5f" providerId="ADAL" clId="{4C806AC0-0D0F-4E6B-B481-64D219454119}" dt="2020-03-04T14:34:41.511" v="8" actId="47"/>
        <pc:sldMkLst>
          <pc:docMk/>
          <pc:sldMk cId="811749332" sldId="424"/>
        </pc:sldMkLst>
      </pc:sldChg>
      <pc:sldChg chg="del">
        <pc:chgData name="Johnson, Chad" userId="29e26967-ee32-4210-a1e6-19e5305e9c5f" providerId="ADAL" clId="{4C806AC0-0D0F-4E6B-B481-64D219454119}" dt="2020-03-04T14:34:41.511" v="8" actId="47"/>
        <pc:sldMkLst>
          <pc:docMk/>
          <pc:sldMk cId="299260664" sldId="425"/>
        </pc:sldMkLst>
      </pc:sldChg>
      <pc:sldChg chg="del">
        <pc:chgData name="Johnson, Chad" userId="29e26967-ee32-4210-a1e6-19e5305e9c5f" providerId="ADAL" clId="{4C806AC0-0D0F-4E6B-B481-64D219454119}" dt="2020-03-04T14:34:41.511" v="8" actId="47"/>
        <pc:sldMkLst>
          <pc:docMk/>
          <pc:sldMk cId="1224374627" sldId="426"/>
        </pc:sldMkLst>
      </pc:sldChg>
      <pc:sldChg chg="del">
        <pc:chgData name="Johnson, Chad" userId="29e26967-ee32-4210-a1e6-19e5305e9c5f" providerId="ADAL" clId="{4C806AC0-0D0F-4E6B-B481-64D219454119}" dt="2020-03-04T14:34:41.511" v="8" actId="47"/>
        <pc:sldMkLst>
          <pc:docMk/>
          <pc:sldMk cId="25544171" sldId="427"/>
        </pc:sldMkLst>
      </pc:sldChg>
      <pc:sldChg chg="del">
        <pc:chgData name="Johnson, Chad" userId="29e26967-ee32-4210-a1e6-19e5305e9c5f" providerId="ADAL" clId="{4C806AC0-0D0F-4E6B-B481-64D219454119}" dt="2020-03-04T14:34:41.511" v="8" actId="47"/>
        <pc:sldMkLst>
          <pc:docMk/>
          <pc:sldMk cId="828130966" sldId="428"/>
        </pc:sldMkLst>
      </pc:sldChg>
      <pc:sldChg chg="del">
        <pc:chgData name="Johnson, Chad" userId="29e26967-ee32-4210-a1e6-19e5305e9c5f" providerId="ADAL" clId="{4C806AC0-0D0F-4E6B-B481-64D219454119}" dt="2020-03-04T14:34:41.511" v="8" actId="47"/>
        <pc:sldMkLst>
          <pc:docMk/>
          <pc:sldMk cId="1052974847" sldId="429"/>
        </pc:sldMkLst>
      </pc:sldChg>
      <pc:sldChg chg="del">
        <pc:chgData name="Johnson, Chad" userId="29e26967-ee32-4210-a1e6-19e5305e9c5f" providerId="ADAL" clId="{4C806AC0-0D0F-4E6B-B481-64D219454119}" dt="2020-03-04T14:34:41.511" v="8" actId="47"/>
        <pc:sldMkLst>
          <pc:docMk/>
          <pc:sldMk cId="2972603693" sldId="430"/>
        </pc:sldMkLst>
      </pc:sldChg>
      <pc:sldChg chg="del">
        <pc:chgData name="Johnson, Chad" userId="29e26967-ee32-4210-a1e6-19e5305e9c5f" providerId="ADAL" clId="{4C806AC0-0D0F-4E6B-B481-64D219454119}" dt="2020-03-04T14:34:41.511" v="8" actId="47"/>
        <pc:sldMkLst>
          <pc:docMk/>
          <pc:sldMk cId="2431198966" sldId="431"/>
        </pc:sldMkLst>
      </pc:sldChg>
      <pc:sldChg chg="del">
        <pc:chgData name="Johnson, Chad" userId="29e26967-ee32-4210-a1e6-19e5305e9c5f" providerId="ADAL" clId="{4C806AC0-0D0F-4E6B-B481-64D219454119}" dt="2020-03-04T14:34:41.511" v="8" actId="47"/>
        <pc:sldMkLst>
          <pc:docMk/>
          <pc:sldMk cId="1102312703" sldId="432"/>
        </pc:sldMkLst>
      </pc:sldChg>
      <pc:sldChg chg="del">
        <pc:chgData name="Johnson, Chad" userId="29e26967-ee32-4210-a1e6-19e5305e9c5f" providerId="ADAL" clId="{4C806AC0-0D0F-4E6B-B481-64D219454119}" dt="2020-03-04T14:34:41.511" v="8" actId="47"/>
        <pc:sldMkLst>
          <pc:docMk/>
          <pc:sldMk cId="2923339470" sldId="433"/>
        </pc:sldMkLst>
      </pc:sldChg>
      <pc:sldChg chg="del">
        <pc:chgData name="Johnson, Chad" userId="29e26967-ee32-4210-a1e6-19e5305e9c5f" providerId="ADAL" clId="{4C806AC0-0D0F-4E6B-B481-64D219454119}" dt="2020-03-04T14:34:41.511" v="8" actId="47"/>
        <pc:sldMkLst>
          <pc:docMk/>
          <pc:sldMk cId="3675144986" sldId="434"/>
        </pc:sldMkLst>
      </pc:sldChg>
      <pc:sldChg chg="del">
        <pc:chgData name="Johnson, Chad" userId="29e26967-ee32-4210-a1e6-19e5305e9c5f" providerId="ADAL" clId="{4C806AC0-0D0F-4E6B-B481-64D219454119}" dt="2020-03-04T14:34:41.511" v="8" actId="47"/>
        <pc:sldMkLst>
          <pc:docMk/>
          <pc:sldMk cId="227854527" sldId="435"/>
        </pc:sldMkLst>
      </pc:sldChg>
      <pc:sldChg chg="del">
        <pc:chgData name="Johnson, Chad" userId="29e26967-ee32-4210-a1e6-19e5305e9c5f" providerId="ADAL" clId="{4C806AC0-0D0F-4E6B-B481-64D219454119}" dt="2020-03-04T14:34:41.511" v="8" actId="47"/>
        <pc:sldMkLst>
          <pc:docMk/>
          <pc:sldMk cId="1682391926" sldId="436"/>
        </pc:sldMkLst>
      </pc:sldChg>
      <pc:sldChg chg="del">
        <pc:chgData name="Johnson, Chad" userId="29e26967-ee32-4210-a1e6-19e5305e9c5f" providerId="ADAL" clId="{4C806AC0-0D0F-4E6B-B481-64D219454119}" dt="2020-03-04T14:34:41.511" v="8" actId="47"/>
        <pc:sldMkLst>
          <pc:docMk/>
          <pc:sldMk cId="1115464655" sldId="437"/>
        </pc:sldMkLst>
      </pc:sldChg>
      <pc:sldChg chg="del">
        <pc:chgData name="Johnson, Chad" userId="29e26967-ee32-4210-a1e6-19e5305e9c5f" providerId="ADAL" clId="{4C806AC0-0D0F-4E6B-B481-64D219454119}" dt="2020-03-04T14:34:41.511" v="8" actId="47"/>
        <pc:sldMkLst>
          <pc:docMk/>
          <pc:sldMk cId="216327189" sldId="438"/>
        </pc:sldMkLst>
      </pc:sldChg>
      <pc:sldChg chg="del">
        <pc:chgData name="Johnson, Chad" userId="29e26967-ee32-4210-a1e6-19e5305e9c5f" providerId="ADAL" clId="{4C806AC0-0D0F-4E6B-B481-64D219454119}" dt="2020-03-04T14:34:41.511" v="8" actId="47"/>
        <pc:sldMkLst>
          <pc:docMk/>
          <pc:sldMk cId="3537471033" sldId="439"/>
        </pc:sldMkLst>
      </pc:sldChg>
      <pc:sldChg chg="del">
        <pc:chgData name="Johnson, Chad" userId="29e26967-ee32-4210-a1e6-19e5305e9c5f" providerId="ADAL" clId="{4C806AC0-0D0F-4E6B-B481-64D219454119}" dt="2020-03-04T14:34:41.511" v="8" actId="47"/>
        <pc:sldMkLst>
          <pc:docMk/>
          <pc:sldMk cId="142017125" sldId="442"/>
        </pc:sldMkLst>
      </pc:sldChg>
      <pc:sldChg chg="del">
        <pc:chgData name="Johnson, Chad" userId="29e26967-ee32-4210-a1e6-19e5305e9c5f" providerId="ADAL" clId="{4C806AC0-0D0F-4E6B-B481-64D219454119}" dt="2020-03-04T14:34:41.511" v="8" actId="47"/>
        <pc:sldMkLst>
          <pc:docMk/>
          <pc:sldMk cId="1868700748" sldId="443"/>
        </pc:sldMkLst>
      </pc:sldChg>
      <pc:sldChg chg="del">
        <pc:chgData name="Johnson, Chad" userId="29e26967-ee32-4210-a1e6-19e5305e9c5f" providerId="ADAL" clId="{4C806AC0-0D0F-4E6B-B481-64D219454119}" dt="2020-03-04T14:34:41.511" v="8" actId="47"/>
        <pc:sldMkLst>
          <pc:docMk/>
          <pc:sldMk cId="2248279334" sldId="444"/>
        </pc:sldMkLst>
      </pc:sldChg>
      <pc:sldChg chg="del">
        <pc:chgData name="Johnson, Chad" userId="29e26967-ee32-4210-a1e6-19e5305e9c5f" providerId="ADAL" clId="{4C806AC0-0D0F-4E6B-B481-64D219454119}" dt="2020-03-04T14:34:41.511" v="8" actId="47"/>
        <pc:sldMkLst>
          <pc:docMk/>
          <pc:sldMk cId="2576767443" sldId="445"/>
        </pc:sldMkLst>
      </pc:sldChg>
      <pc:sldChg chg="del">
        <pc:chgData name="Johnson, Chad" userId="29e26967-ee32-4210-a1e6-19e5305e9c5f" providerId="ADAL" clId="{4C806AC0-0D0F-4E6B-B481-64D219454119}" dt="2020-03-04T14:34:41.511" v="8" actId="47"/>
        <pc:sldMkLst>
          <pc:docMk/>
          <pc:sldMk cId="443594834" sldId="446"/>
        </pc:sldMkLst>
      </pc:sldChg>
      <pc:sldChg chg="del">
        <pc:chgData name="Johnson, Chad" userId="29e26967-ee32-4210-a1e6-19e5305e9c5f" providerId="ADAL" clId="{4C806AC0-0D0F-4E6B-B481-64D219454119}" dt="2020-03-04T14:34:41.511" v="8" actId="47"/>
        <pc:sldMkLst>
          <pc:docMk/>
          <pc:sldMk cId="160107732" sldId="447"/>
        </pc:sldMkLst>
      </pc:sldChg>
      <pc:sldChg chg="del">
        <pc:chgData name="Johnson, Chad" userId="29e26967-ee32-4210-a1e6-19e5305e9c5f" providerId="ADAL" clId="{4C806AC0-0D0F-4E6B-B481-64D219454119}" dt="2020-03-04T14:34:41.511" v="8" actId="47"/>
        <pc:sldMkLst>
          <pc:docMk/>
          <pc:sldMk cId="3481526980" sldId="448"/>
        </pc:sldMkLst>
      </pc:sldChg>
      <pc:sldChg chg="del">
        <pc:chgData name="Johnson, Chad" userId="29e26967-ee32-4210-a1e6-19e5305e9c5f" providerId="ADAL" clId="{4C806AC0-0D0F-4E6B-B481-64D219454119}" dt="2020-03-04T14:34:41.511" v="8" actId="47"/>
        <pc:sldMkLst>
          <pc:docMk/>
          <pc:sldMk cId="1939677361" sldId="449"/>
        </pc:sldMkLst>
      </pc:sldChg>
      <pc:sldChg chg="del">
        <pc:chgData name="Johnson, Chad" userId="29e26967-ee32-4210-a1e6-19e5305e9c5f" providerId="ADAL" clId="{4C806AC0-0D0F-4E6B-B481-64D219454119}" dt="2020-03-04T14:34:41.511" v="8" actId="47"/>
        <pc:sldMkLst>
          <pc:docMk/>
          <pc:sldMk cId="3400530702" sldId="450"/>
        </pc:sldMkLst>
      </pc:sldChg>
      <pc:sldChg chg="del">
        <pc:chgData name="Johnson, Chad" userId="29e26967-ee32-4210-a1e6-19e5305e9c5f" providerId="ADAL" clId="{4C806AC0-0D0F-4E6B-B481-64D219454119}" dt="2020-03-04T14:34:41.511" v="8" actId="47"/>
        <pc:sldMkLst>
          <pc:docMk/>
          <pc:sldMk cId="314631446" sldId="451"/>
        </pc:sldMkLst>
      </pc:sldChg>
    </pc:docChg>
  </pc:docChgLst>
  <pc:docChgLst>
    <pc:chgData name="Johnson, Chad" userId="29e26967-ee32-4210-a1e6-19e5305e9c5f" providerId="ADAL" clId="{35A252B4-3603-4C3D-BC1F-340A497078AB}"/>
    <pc:docChg chg="undo custSel delSld modSld">
      <pc:chgData name="Johnson, Chad" userId="29e26967-ee32-4210-a1e6-19e5305e9c5f" providerId="ADAL" clId="{35A252B4-3603-4C3D-BC1F-340A497078AB}" dt="2020-01-08T17:35:21.645" v="4"/>
      <pc:docMkLst>
        <pc:docMk/>
      </pc:docMkLst>
      <pc:sldChg chg="modSp del">
        <pc:chgData name="Johnson, Chad" userId="29e26967-ee32-4210-a1e6-19e5305e9c5f" providerId="ADAL" clId="{35A252B4-3603-4C3D-BC1F-340A497078AB}" dt="2020-01-08T17:35:21.645" v="4"/>
        <pc:sldMkLst>
          <pc:docMk/>
          <pc:sldMk cId="1380871736" sldId="292"/>
        </pc:sldMkLst>
        <pc:spChg chg="mod">
          <ac:chgData name="Johnson, Chad" userId="29e26967-ee32-4210-a1e6-19e5305e9c5f" providerId="ADAL" clId="{35A252B4-3603-4C3D-BC1F-340A497078AB}" dt="2020-01-08T17:35:21.645" v="4"/>
          <ac:spMkLst>
            <pc:docMk/>
            <pc:sldMk cId="1380871736" sldId="292"/>
            <ac:spMk id="5" creationId="{84A7BF40-C4C8-43F3-9D6E-BA02074ADB32}"/>
          </ac:spMkLst>
        </pc:spChg>
      </pc:sldChg>
      <pc:sldChg chg="del">
        <pc:chgData name="Johnson, Chad" userId="29e26967-ee32-4210-a1e6-19e5305e9c5f" providerId="ADAL" clId="{35A252B4-3603-4C3D-BC1F-340A497078AB}" dt="2020-01-08T17:35:21.645" v="4"/>
        <pc:sldMkLst>
          <pc:docMk/>
          <pc:sldMk cId="2839199843" sldId="299"/>
        </pc:sldMkLst>
      </pc:sldChg>
      <pc:sldChg chg="del">
        <pc:chgData name="Johnson, Chad" userId="29e26967-ee32-4210-a1e6-19e5305e9c5f" providerId="ADAL" clId="{35A252B4-3603-4C3D-BC1F-340A497078AB}" dt="2020-01-08T17:35:21.645" v="4"/>
        <pc:sldMkLst>
          <pc:docMk/>
          <pc:sldMk cId="1392138276" sldId="300"/>
        </pc:sldMkLst>
      </pc:sldChg>
      <pc:sldChg chg="del">
        <pc:chgData name="Johnson, Chad" userId="29e26967-ee32-4210-a1e6-19e5305e9c5f" providerId="ADAL" clId="{35A252B4-3603-4C3D-BC1F-340A497078AB}" dt="2020-01-08T17:35:21.645" v="4"/>
        <pc:sldMkLst>
          <pc:docMk/>
          <pc:sldMk cId="1863785125" sldId="301"/>
        </pc:sldMkLst>
      </pc:sldChg>
      <pc:sldChg chg="del">
        <pc:chgData name="Johnson, Chad" userId="29e26967-ee32-4210-a1e6-19e5305e9c5f" providerId="ADAL" clId="{35A252B4-3603-4C3D-BC1F-340A497078AB}" dt="2020-01-08T17:35:21.645" v="4"/>
        <pc:sldMkLst>
          <pc:docMk/>
          <pc:sldMk cId="448561007" sldId="302"/>
        </pc:sldMkLst>
      </pc:sldChg>
      <pc:sldChg chg="del">
        <pc:chgData name="Johnson, Chad" userId="29e26967-ee32-4210-a1e6-19e5305e9c5f" providerId="ADAL" clId="{35A252B4-3603-4C3D-BC1F-340A497078AB}" dt="2020-01-08T17:35:21.645" v="4"/>
        <pc:sldMkLst>
          <pc:docMk/>
          <pc:sldMk cId="723949380" sldId="303"/>
        </pc:sldMkLst>
      </pc:sldChg>
      <pc:sldChg chg="modSp del">
        <pc:chgData name="Johnson, Chad" userId="29e26967-ee32-4210-a1e6-19e5305e9c5f" providerId="ADAL" clId="{35A252B4-3603-4C3D-BC1F-340A497078AB}" dt="2020-01-08T17:35:21.645" v="4"/>
        <pc:sldMkLst>
          <pc:docMk/>
          <pc:sldMk cId="44395964" sldId="338"/>
        </pc:sldMkLst>
        <pc:spChg chg="mod">
          <ac:chgData name="Johnson, Chad" userId="29e26967-ee32-4210-a1e6-19e5305e9c5f" providerId="ADAL" clId="{35A252B4-3603-4C3D-BC1F-340A497078AB}" dt="2020-01-08T17:35:21.645" v="4"/>
          <ac:spMkLst>
            <pc:docMk/>
            <pc:sldMk cId="44395964" sldId="338"/>
            <ac:spMk id="5" creationId="{84A7BF40-C4C8-43F3-9D6E-BA02074ADB32}"/>
          </ac:spMkLst>
        </pc:spChg>
      </pc:sldChg>
      <pc:sldChg chg="modSp del">
        <pc:chgData name="Johnson, Chad" userId="29e26967-ee32-4210-a1e6-19e5305e9c5f" providerId="ADAL" clId="{35A252B4-3603-4C3D-BC1F-340A497078AB}" dt="2020-01-08T17:35:21.645" v="4"/>
        <pc:sldMkLst>
          <pc:docMk/>
          <pc:sldMk cId="2070578623" sldId="339"/>
        </pc:sldMkLst>
        <pc:spChg chg="mod">
          <ac:chgData name="Johnson, Chad" userId="29e26967-ee32-4210-a1e6-19e5305e9c5f" providerId="ADAL" clId="{35A252B4-3603-4C3D-BC1F-340A497078AB}" dt="2020-01-08T17:35:21.645" v="4"/>
          <ac:spMkLst>
            <pc:docMk/>
            <pc:sldMk cId="2070578623" sldId="339"/>
            <ac:spMk id="5" creationId="{84A7BF40-C4C8-43F3-9D6E-BA02074ADB32}"/>
          </ac:spMkLst>
        </pc:spChg>
      </pc:sldChg>
      <pc:sldChg chg="del">
        <pc:chgData name="Johnson, Chad" userId="29e26967-ee32-4210-a1e6-19e5305e9c5f" providerId="ADAL" clId="{35A252B4-3603-4C3D-BC1F-340A497078AB}" dt="2020-01-08T17:35:21.645" v="4"/>
        <pc:sldMkLst>
          <pc:docMk/>
          <pc:sldMk cId="14393133" sldId="340"/>
        </pc:sldMkLst>
      </pc:sldChg>
      <pc:sldChg chg="del">
        <pc:chgData name="Johnson, Chad" userId="29e26967-ee32-4210-a1e6-19e5305e9c5f" providerId="ADAL" clId="{35A252B4-3603-4C3D-BC1F-340A497078AB}" dt="2020-01-08T17:35:21.645" v="4"/>
        <pc:sldMkLst>
          <pc:docMk/>
          <pc:sldMk cId="1493605767" sldId="341"/>
        </pc:sldMkLst>
      </pc:sldChg>
      <pc:sldChg chg="del">
        <pc:chgData name="Johnson, Chad" userId="29e26967-ee32-4210-a1e6-19e5305e9c5f" providerId="ADAL" clId="{35A252B4-3603-4C3D-BC1F-340A497078AB}" dt="2020-01-08T17:35:21.645" v="4"/>
        <pc:sldMkLst>
          <pc:docMk/>
          <pc:sldMk cId="314727050" sldId="342"/>
        </pc:sldMkLst>
      </pc:sldChg>
    </pc:docChg>
  </pc:docChgLst>
  <pc:docChgLst>
    <pc:chgData name="Johnson, Chad" userId="29e26967-ee32-4210-a1e6-19e5305e9c5f" providerId="ADAL" clId="{03A930F8-DB54-45F8-A324-66A3A3C324E4}"/>
    <pc:docChg chg="undo custSel addSld delSld modSld sldOrd modSection">
      <pc:chgData name="Johnson, Chad" userId="29e26967-ee32-4210-a1e6-19e5305e9c5f" providerId="ADAL" clId="{03A930F8-DB54-45F8-A324-66A3A3C324E4}" dt="2020-02-19T21:32:19.149" v="9872" actId="33524"/>
      <pc:docMkLst>
        <pc:docMk/>
      </pc:docMkLst>
      <pc:sldChg chg="addSp delSp modSp mod">
        <pc:chgData name="Johnson, Chad" userId="29e26967-ee32-4210-a1e6-19e5305e9c5f" providerId="ADAL" clId="{03A930F8-DB54-45F8-A324-66A3A3C324E4}" dt="2020-02-19T14:11:13.313" v="32"/>
        <pc:sldMkLst>
          <pc:docMk/>
          <pc:sldMk cId="2762506819" sldId="256"/>
        </pc:sldMkLst>
        <pc:spChg chg="mod">
          <ac:chgData name="Johnson, Chad" userId="29e26967-ee32-4210-a1e6-19e5305e9c5f" providerId="ADAL" clId="{03A930F8-DB54-45F8-A324-66A3A3C324E4}" dt="2020-02-19T14:09:15.630" v="22" actId="6549"/>
          <ac:spMkLst>
            <pc:docMk/>
            <pc:sldMk cId="2762506819" sldId="256"/>
            <ac:spMk id="2" creationId="{D159C024-82D3-43B7-8864-1EB020588252}"/>
          </ac:spMkLst>
        </pc:spChg>
        <pc:picChg chg="del">
          <ac:chgData name="Johnson, Chad" userId="29e26967-ee32-4210-a1e6-19e5305e9c5f" providerId="ADAL" clId="{03A930F8-DB54-45F8-A324-66A3A3C324E4}" dt="2020-02-19T14:09:19.047" v="23" actId="478"/>
          <ac:picMkLst>
            <pc:docMk/>
            <pc:sldMk cId="2762506819" sldId="256"/>
            <ac:picMk id="3" creationId="{F9029FC8-2D3D-45C5-AAF0-16E12A7D2AD7}"/>
          </ac:picMkLst>
        </pc:picChg>
        <pc:picChg chg="add mod">
          <ac:chgData name="Johnson, Chad" userId="29e26967-ee32-4210-a1e6-19e5305e9c5f" providerId="ADAL" clId="{03A930F8-DB54-45F8-A324-66A3A3C324E4}" dt="2020-02-19T14:11:13.313" v="32"/>
          <ac:picMkLst>
            <pc:docMk/>
            <pc:sldMk cId="2762506819" sldId="256"/>
            <ac:picMk id="1026" creationId="{55ECCD15-10CD-4400-8ECB-F4A4CA809014}"/>
          </ac:picMkLst>
        </pc:picChg>
      </pc:sldChg>
      <pc:sldChg chg="modSp mod">
        <pc:chgData name="Johnson, Chad" userId="29e26967-ee32-4210-a1e6-19e5305e9c5f" providerId="ADAL" clId="{03A930F8-DB54-45F8-A324-66A3A3C324E4}" dt="2020-02-19T14:17:21.215" v="339" actId="313"/>
        <pc:sldMkLst>
          <pc:docMk/>
          <pc:sldMk cId="1520653543" sldId="257"/>
        </pc:sldMkLst>
        <pc:spChg chg="mod">
          <ac:chgData name="Johnson, Chad" userId="29e26967-ee32-4210-a1e6-19e5305e9c5f" providerId="ADAL" clId="{03A930F8-DB54-45F8-A324-66A3A3C324E4}" dt="2020-02-19T14:16:05.324" v="58" actId="20577"/>
          <ac:spMkLst>
            <pc:docMk/>
            <pc:sldMk cId="1520653543" sldId="257"/>
            <ac:spMk id="2" creationId="{8C98360E-8190-4BC6-9FC2-11139E542192}"/>
          </ac:spMkLst>
        </pc:spChg>
        <pc:spChg chg="mod">
          <ac:chgData name="Johnson, Chad" userId="29e26967-ee32-4210-a1e6-19e5305e9c5f" providerId="ADAL" clId="{03A930F8-DB54-45F8-A324-66A3A3C324E4}" dt="2020-02-19T14:17:21.215" v="339" actId="313"/>
          <ac:spMkLst>
            <pc:docMk/>
            <pc:sldMk cId="1520653543" sldId="257"/>
            <ac:spMk id="3" creationId="{6726F960-BE1D-4903-BC72-7F73961FDB5B}"/>
          </ac:spMkLst>
        </pc:spChg>
      </pc:sldChg>
      <pc:sldChg chg="del">
        <pc:chgData name="Johnson, Chad" userId="29e26967-ee32-4210-a1e6-19e5305e9c5f" providerId="ADAL" clId="{03A930F8-DB54-45F8-A324-66A3A3C324E4}" dt="2020-02-19T14:15:26.886" v="33" actId="47"/>
        <pc:sldMkLst>
          <pc:docMk/>
          <pc:sldMk cId="792580440" sldId="258"/>
        </pc:sldMkLst>
      </pc:sldChg>
      <pc:sldChg chg="modSp add mod">
        <pc:chgData name="Johnson, Chad" userId="29e26967-ee32-4210-a1e6-19e5305e9c5f" providerId="ADAL" clId="{03A930F8-DB54-45F8-A324-66A3A3C324E4}" dt="2020-02-19T15:09:12.473" v="1080" actId="255"/>
        <pc:sldMkLst>
          <pc:docMk/>
          <pc:sldMk cId="3484472548" sldId="258"/>
        </pc:sldMkLst>
        <pc:spChg chg="mod">
          <ac:chgData name="Johnson, Chad" userId="29e26967-ee32-4210-a1e6-19e5305e9c5f" providerId="ADAL" clId="{03A930F8-DB54-45F8-A324-66A3A3C324E4}" dt="2020-02-19T14:17:27.974" v="357" actId="20577"/>
          <ac:spMkLst>
            <pc:docMk/>
            <pc:sldMk cId="3484472548" sldId="258"/>
            <ac:spMk id="2" creationId="{1D3C89E3-37E4-4307-93DF-D979E5C95F16}"/>
          </ac:spMkLst>
        </pc:spChg>
        <pc:spChg chg="mod">
          <ac:chgData name="Johnson, Chad" userId="29e26967-ee32-4210-a1e6-19e5305e9c5f" providerId="ADAL" clId="{03A930F8-DB54-45F8-A324-66A3A3C324E4}" dt="2020-02-19T15:09:12.473" v="1080" actId="255"/>
          <ac:spMkLst>
            <pc:docMk/>
            <pc:sldMk cId="3484472548" sldId="258"/>
            <ac:spMk id="3" creationId="{EC6061B7-FD57-4B53-BF9F-FF92F7EC7191}"/>
          </ac:spMkLst>
        </pc:spChg>
      </pc:sldChg>
      <pc:sldChg chg="modSp add mod">
        <pc:chgData name="Johnson, Chad" userId="29e26967-ee32-4210-a1e6-19e5305e9c5f" providerId="ADAL" clId="{03A930F8-DB54-45F8-A324-66A3A3C324E4}" dt="2020-02-19T15:57:40.880" v="2591" actId="20577"/>
        <pc:sldMkLst>
          <pc:docMk/>
          <pc:sldMk cId="980444226" sldId="259"/>
        </pc:sldMkLst>
        <pc:spChg chg="mod">
          <ac:chgData name="Johnson, Chad" userId="29e26967-ee32-4210-a1e6-19e5305e9c5f" providerId="ADAL" clId="{03A930F8-DB54-45F8-A324-66A3A3C324E4}" dt="2020-02-19T15:57:40.880" v="2591" actId="20577"/>
          <ac:spMkLst>
            <pc:docMk/>
            <pc:sldMk cId="980444226" sldId="259"/>
            <ac:spMk id="3" creationId="{EC6061B7-FD57-4B53-BF9F-FF92F7EC7191}"/>
          </ac:spMkLst>
        </pc:spChg>
      </pc:sldChg>
      <pc:sldChg chg="del">
        <pc:chgData name="Johnson, Chad" userId="29e26967-ee32-4210-a1e6-19e5305e9c5f" providerId="ADAL" clId="{03A930F8-DB54-45F8-A324-66A3A3C324E4}" dt="2020-02-19T14:15:26.886" v="33" actId="47"/>
        <pc:sldMkLst>
          <pc:docMk/>
          <pc:sldMk cId="2278947287" sldId="259"/>
        </pc:sldMkLst>
      </pc:sldChg>
      <pc:sldChg chg="addSp delSp modSp add mod modAnim">
        <pc:chgData name="Johnson, Chad" userId="29e26967-ee32-4210-a1e6-19e5305e9c5f" providerId="ADAL" clId="{03A930F8-DB54-45F8-A324-66A3A3C324E4}" dt="2020-02-19T15:24:18.107" v="1864"/>
        <pc:sldMkLst>
          <pc:docMk/>
          <pc:sldMk cId="640462781" sldId="260"/>
        </pc:sldMkLst>
        <pc:spChg chg="mod">
          <ac:chgData name="Johnson, Chad" userId="29e26967-ee32-4210-a1e6-19e5305e9c5f" providerId="ADAL" clId="{03A930F8-DB54-45F8-A324-66A3A3C324E4}" dt="2020-02-19T15:17:26.355" v="1337" actId="20577"/>
          <ac:spMkLst>
            <pc:docMk/>
            <pc:sldMk cId="640462781" sldId="260"/>
            <ac:spMk id="2" creationId="{13F8FA9E-C153-4B3F-9D76-72CEAADBE2FC}"/>
          </ac:spMkLst>
        </pc:spChg>
        <pc:spChg chg="mod">
          <ac:chgData name="Johnson, Chad" userId="29e26967-ee32-4210-a1e6-19e5305e9c5f" providerId="ADAL" clId="{03A930F8-DB54-45F8-A324-66A3A3C324E4}" dt="2020-02-19T15:24:04.973" v="1859"/>
          <ac:spMkLst>
            <pc:docMk/>
            <pc:sldMk cId="640462781" sldId="260"/>
            <ac:spMk id="3" creationId="{0D0FD513-22E2-459F-9108-C43285E006F8}"/>
          </ac:spMkLst>
        </pc:spChg>
        <pc:spChg chg="add del">
          <ac:chgData name="Johnson, Chad" userId="29e26967-ee32-4210-a1e6-19e5305e9c5f" providerId="ADAL" clId="{03A930F8-DB54-45F8-A324-66A3A3C324E4}" dt="2020-02-19T15:24:07.208" v="1861"/>
          <ac:spMkLst>
            <pc:docMk/>
            <pc:sldMk cId="640462781" sldId="260"/>
            <ac:spMk id="4" creationId="{0B4C2428-572A-4ADB-B6BE-F9B7482D85D3}"/>
          </ac:spMkLst>
        </pc:spChg>
        <pc:picChg chg="add del">
          <ac:chgData name="Johnson, Chad" userId="29e26967-ee32-4210-a1e6-19e5305e9c5f" providerId="ADAL" clId="{03A930F8-DB54-45F8-A324-66A3A3C324E4}" dt="2020-02-19T15:22:15.464" v="1738" actId="478"/>
          <ac:picMkLst>
            <pc:docMk/>
            <pc:sldMk cId="640462781" sldId="260"/>
            <ac:picMk id="2050" creationId="{3EAA0B94-8EE8-4414-97C3-AE445C68F089}"/>
          </ac:picMkLst>
        </pc:picChg>
        <pc:picChg chg="add mod">
          <ac:chgData name="Johnson, Chad" userId="29e26967-ee32-4210-a1e6-19e5305e9c5f" providerId="ADAL" clId="{03A930F8-DB54-45F8-A324-66A3A3C324E4}" dt="2020-02-19T15:22:21.774" v="1740" actId="1076"/>
          <ac:picMkLst>
            <pc:docMk/>
            <pc:sldMk cId="640462781" sldId="260"/>
            <ac:picMk id="2052" creationId="{E750CC4B-6013-4616-8664-8F4AD0837F58}"/>
          </ac:picMkLst>
        </pc:picChg>
        <pc:picChg chg="add">
          <ac:chgData name="Johnson, Chad" userId="29e26967-ee32-4210-a1e6-19e5305e9c5f" providerId="ADAL" clId="{03A930F8-DB54-45F8-A324-66A3A3C324E4}" dt="2020-02-19T15:24:11.443" v="1862"/>
          <ac:picMkLst>
            <pc:docMk/>
            <pc:sldMk cId="640462781" sldId="260"/>
            <ac:picMk id="2054" creationId="{1AFEA4C8-48DC-498A-9347-82429E87418D}"/>
          </ac:picMkLst>
        </pc:picChg>
      </pc:sldChg>
      <pc:sldChg chg="del">
        <pc:chgData name="Johnson, Chad" userId="29e26967-ee32-4210-a1e6-19e5305e9c5f" providerId="ADAL" clId="{03A930F8-DB54-45F8-A324-66A3A3C324E4}" dt="2020-02-19T14:15:26.886" v="33" actId="47"/>
        <pc:sldMkLst>
          <pc:docMk/>
          <pc:sldMk cId="3444993332" sldId="260"/>
        </pc:sldMkLst>
      </pc:sldChg>
      <pc:sldChg chg="modSp add">
        <pc:chgData name="Johnson, Chad" userId="29e26967-ee32-4210-a1e6-19e5305e9c5f" providerId="ADAL" clId="{03A930F8-DB54-45F8-A324-66A3A3C324E4}" dt="2020-02-19T15:37:05.780" v="2165" actId="255"/>
        <pc:sldMkLst>
          <pc:docMk/>
          <pc:sldMk cId="3324732975" sldId="261"/>
        </pc:sldMkLst>
        <pc:spChg chg="mod">
          <ac:chgData name="Johnson, Chad" userId="29e26967-ee32-4210-a1e6-19e5305e9c5f" providerId="ADAL" clId="{03A930F8-DB54-45F8-A324-66A3A3C324E4}" dt="2020-02-19T15:32:49.976" v="1880" actId="20577"/>
          <ac:spMkLst>
            <pc:docMk/>
            <pc:sldMk cId="3324732975" sldId="261"/>
            <ac:spMk id="2" creationId="{C9AD3AC0-3210-441F-834F-13199451A37D}"/>
          </ac:spMkLst>
        </pc:spChg>
        <pc:spChg chg="mod">
          <ac:chgData name="Johnson, Chad" userId="29e26967-ee32-4210-a1e6-19e5305e9c5f" providerId="ADAL" clId="{03A930F8-DB54-45F8-A324-66A3A3C324E4}" dt="2020-02-19T15:37:05.780" v="2165" actId="255"/>
          <ac:spMkLst>
            <pc:docMk/>
            <pc:sldMk cId="3324732975" sldId="261"/>
            <ac:spMk id="3" creationId="{CC4B4849-8A1D-4FA6-9255-5A7389433F11}"/>
          </ac:spMkLst>
        </pc:spChg>
      </pc:sldChg>
      <pc:sldChg chg="del">
        <pc:chgData name="Johnson, Chad" userId="29e26967-ee32-4210-a1e6-19e5305e9c5f" providerId="ADAL" clId="{03A930F8-DB54-45F8-A324-66A3A3C324E4}" dt="2020-02-19T14:15:26.886" v="33" actId="47"/>
        <pc:sldMkLst>
          <pc:docMk/>
          <pc:sldMk cId="3653298818" sldId="261"/>
        </pc:sldMkLst>
      </pc:sldChg>
      <pc:sldChg chg="del">
        <pc:chgData name="Johnson, Chad" userId="29e26967-ee32-4210-a1e6-19e5305e9c5f" providerId="ADAL" clId="{03A930F8-DB54-45F8-A324-66A3A3C324E4}" dt="2020-02-19T14:15:26.886" v="33" actId="47"/>
        <pc:sldMkLst>
          <pc:docMk/>
          <pc:sldMk cId="675361043" sldId="262"/>
        </pc:sldMkLst>
      </pc:sldChg>
      <pc:sldChg chg="modSp add mod">
        <pc:chgData name="Johnson, Chad" userId="29e26967-ee32-4210-a1e6-19e5305e9c5f" providerId="ADAL" clId="{03A930F8-DB54-45F8-A324-66A3A3C324E4}" dt="2020-02-19T15:46:39.647" v="2339" actId="20577"/>
        <pc:sldMkLst>
          <pc:docMk/>
          <pc:sldMk cId="1435058865" sldId="262"/>
        </pc:sldMkLst>
        <pc:spChg chg="mod">
          <ac:chgData name="Johnson, Chad" userId="29e26967-ee32-4210-a1e6-19e5305e9c5f" providerId="ADAL" clId="{03A930F8-DB54-45F8-A324-66A3A3C324E4}" dt="2020-02-19T15:46:39.647" v="2339" actId="20577"/>
          <ac:spMkLst>
            <pc:docMk/>
            <pc:sldMk cId="1435058865" sldId="262"/>
            <ac:spMk id="3" creationId="{CC4B4849-8A1D-4FA6-9255-5A7389433F11}"/>
          </ac:spMkLst>
        </pc:spChg>
      </pc:sldChg>
      <pc:sldChg chg="modSp add mod">
        <pc:chgData name="Johnson, Chad" userId="29e26967-ee32-4210-a1e6-19e5305e9c5f" providerId="ADAL" clId="{03A930F8-DB54-45F8-A324-66A3A3C324E4}" dt="2020-02-19T15:58:47.321" v="2648" actId="255"/>
        <pc:sldMkLst>
          <pc:docMk/>
          <pc:sldMk cId="2398135198" sldId="263"/>
        </pc:sldMkLst>
        <pc:spChg chg="mod">
          <ac:chgData name="Johnson, Chad" userId="29e26967-ee32-4210-a1e6-19e5305e9c5f" providerId="ADAL" clId="{03A930F8-DB54-45F8-A324-66A3A3C324E4}" dt="2020-02-19T15:57:51.096" v="2611" actId="20577"/>
          <ac:spMkLst>
            <pc:docMk/>
            <pc:sldMk cId="2398135198" sldId="263"/>
            <ac:spMk id="2" creationId="{59A2AB76-FDAF-4541-A2D1-A56C26F43702}"/>
          </ac:spMkLst>
        </pc:spChg>
        <pc:spChg chg="mod">
          <ac:chgData name="Johnson, Chad" userId="29e26967-ee32-4210-a1e6-19e5305e9c5f" providerId="ADAL" clId="{03A930F8-DB54-45F8-A324-66A3A3C324E4}" dt="2020-02-19T15:58:47.321" v="2648" actId="255"/>
          <ac:spMkLst>
            <pc:docMk/>
            <pc:sldMk cId="2398135198" sldId="263"/>
            <ac:spMk id="3" creationId="{0D1774A2-C436-4622-81F8-EF6796080A4F}"/>
          </ac:spMkLst>
        </pc:spChg>
      </pc:sldChg>
      <pc:sldChg chg="del">
        <pc:chgData name="Johnson, Chad" userId="29e26967-ee32-4210-a1e6-19e5305e9c5f" providerId="ADAL" clId="{03A930F8-DB54-45F8-A324-66A3A3C324E4}" dt="2020-02-19T14:15:26.886" v="33" actId="47"/>
        <pc:sldMkLst>
          <pc:docMk/>
          <pc:sldMk cId="949198447" sldId="264"/>
        </pc:sldMkLst>
      </pc:sldChg>
      <pc:sldChg chg="addSp delSp modSp add mod">
        <pc:chgData name="Johnson, Chad" userId="29e26967-ee32-4210-a1e6-19e5305e9c5f" providerId="ADAL" clId="{03A930F8-DB54-45F8-A324-66A3A3C324E4}" dt="2020-02-19T16:01:26.406" v="2656"/>
        <pc:sldMkLst>
          <pc:docMk/>
          <pc:sldMk cId="3967419702" sldId="264"/>
        </pc:sldMkLst>
        <pc:spChg chg="del">
          <ac:chgData name="Johnson, Chad" userId="29e26967-ee32-4210-a1e6-19e5305e9c5f" providerId="ADAL" clId="{03A930F8-DB54-45F8-A324-66A3A3C324E4}" dt="2020-02-19T16:01:19.467" v="2655" actId="478"/>
          <ac:spMkLst>
            <pc:docMk/>
            <pc:sldMk cId="3967419702" sldId="264"/>
            <ac:spMk id="2" creationId="{986E12C7-8E30-4032-8C55-2B853D203357}"/>
          </ac:spMkLst>
        </pc:spChg>
        <pc:spChg chg="del">
          <ac:chgData name="Johnson, Chad" userId="29e26967-ee32-4210-a1e6-19e5305e9c5f" providerId="ADAL" clId="{03A930F8-DB54-45F8-A324-66A3A3C324E4}" dt="2020-02-19T16:01:02.160" v="2650"/>
          <ac:spMkLst>
            <pc:docMk/>
            <pc:sldMk cId="3967419702" sldId="264"/>
            <ac:spMk id="3" creationId="{3F3683B4-AEEC-43AE-81C4-9A1D7B743514}"/>
          </ac:spMkLst>
        </pc:spChg>
        <pc:picChg chg="add mod">
          <ac:chgData name="Johnson, Chad" userId="29e26967-ee32-4210-a1e6-19e5305e9c5f" providerId="ADAL" clId="{03A930F8-DB54-45F8-A324-66A3A3C324E4}" dt="2020-02-19T16:01:26.406" v="2656"/>
          <ac:picMkLst>
            <pc:docMk/>
            <pc:sldMk cId="3967419702" sldId="264"/>
            <ac:picMk id="3074" creationId="{F82F15EF-6A70-440D-AE62-9839E9A99E40}"/>
          </ac:picMkLst>
        </pc:picChg>
      </pc:sldChg>
      <pc:sldChg chg="del">
        <pc:chgData name="Johnson, Chad" userId="29e26967-ee32-4210-a1e6-19e5305e9c5f" providerId="ADAL" clId="{03A930F8-DB54-45F8-A324-66A3A3C324E4}" dt="2020-02-19T14:15:26.886" v="33" actId="47"/>
        <pc:sldMkLst>
          <pc:docMk/>
          <pc:sldMk cId="445266781" sldId="265"/>
        </pc:sldMkLst>
      </pc:sldChg>
      <pc:sldChg chg="modSp add mod">
        <pc:chgData name="Johnson, Chad" userId="29e26967-ee32-4210-a1e6-19e5305e9c5f" providerId="ADAL" clId="{03A930F8-DB54-45F8-A324-66A3A3C324E4}" dt="2020-02-19T18:24:35.469" v="5079" actId="20577"/>
        <pc:sldMkLst>
          <pc:docMk/>
          <pc:sldMk cId="1009212820" sldId="265"/>
        </pc:sldMkLst>
        <pc:spChg chg="mod">
          <ac:chgData name="Johnson, Chad" userId="29e26967-ee32-4210-a1e6-19e5305e9c5f" providerId="ADAL" clId="{03A930F8-DB54-45F8-A324-66A3A3C324E4}" dt="2020-02-19T16:01:44.410" v="2674" actId="20577"/>
          <ac:spMkLst>
            <pc:docMk/>
            <pc:sldMk cId="1009212820" sldId="265"/>
            <ac:spMk id="2" creationId="{6C50897A-EB0D-42D6-A303-A71039E5E582}"/>
          </ac:spMkLst>
        </pc:spChg>
        <pc:spChg chg="mod">
          <ac:chgData name="Johnson, Chad" userId="29e26967-ee32-4210-a1e6-19e5305e9c5f" providerId="ADAL" clId="{03A930F8-DB54-45F8-A324-66A3A3C324E4}" dt="2020-02-19T18:24:35.469" v="5079" actId="20577"/>
          <ac:spMkLst>
            <pc:docMk/>
            <pc:sldMk cId="1009212820" sldId="265"/>
            <ac:spMk id="3" creationId="{81D96985-0B3F-445D-850A-6AD7B7276B71}"/>
          </ac:spMkLst>
        </pc:spChg>
      </pc:sldChg>
      <pc:sldChg chg="del">
        <pc:chgData name="Johnson, Chad" userId="29e26967-ee32-4210-a1e6-19e5305e9c5f" providerId="ADAL" clId="{03A930F8-DB54-45F8-A324-66A3A3C324E4}" dt="2020-02-19T14:15:26.886" v="33" actId="47"/>
        <pc:sldMkLst>
          <pc:docMk/>
          <pc:sldMk cId="578229502" sldId="266"/>
        </pc:sldMkLst>
      </pc:sldChg>
      <pc:sldChg chg="addSp delSp modSp add mod">
        <pc:chgData name="Johnson, Chad" userId="29e26967-ee32-4210-a1e6-19e5305e9c5f" providerId="ADAL" clId="{03A930F8-DB54-45F8-A324-66A3A3C324E4}" dt="2020-02-19T16:13:42.678" v="3020" actId="1076"/>
        <pc:sldMkLst>
          <pc:docMk/>
          <pc:sldMk cId="2540783976" sldId="266"/>
        </pc:sldMkLst>
        <pc:spChg chg="del">
          <ac:chgData name="Johnson, Chad" userId="29e26967-ee32-4210-a1e6-19e5305e9c5f" providerId="ADAL" clId="{03A930F8-DB54-45F8-A324-66A3A3C324E4}" dt="2020-02-19T16:05:55.830" v="3006"/>
          <ac:spMkLst>
            <pc:docMk/>
            <pc:sldMk cId="2540783976" sldId="266"/>
            <ac:spMk id="2" creationId="{C2A3D2D4-46F6-4025-97BF-21537CD01896}"/>
          </ac:spMkLst>
        </pc:spChg>
        <pc:spChg chg="del">
          <ac:chgData name="Johnson, Chad" userId="29e26967-ee32-4210-a1e6-19e5305e9c5f" providerId="ADAL" clId="{03A930F8-DB54-45F8-A324-66A3A3C324E4}" dt="2020-02-19T16:05:55.830" v="3006"/>
          <ac:spMkLst>
            <pc:docMk/>
            <pc:sldMk cId="2540783976" sldId="266"/>
            <ac:spMk id="3" creationId="{0EB8F5B2-9B6C-4077-AF80-B5BC265638E1}"/>
          </ac:spMkLst>
        </pc:spChg>
        <pc:picChg chg="add mod modCrop">
          <ac:chgData name="Johnson, Chad" userId="29e26967-ee32-4210-a1e6-19e5305e9c5f" providerId="ADAL" clId="{03A930F8-DB54-45F8-A324-66A3A3C324E4}" dt="2020-02-19T16:13:42.678" v="3020" actId="1076"/>
          <ac:picMkLst>
            <pc:docMk/>
            <pc:sldMk cId="2540783976" sldId="266"/>
            <ac:picMk id="4" creationId="{463A44C7-F948-467A-91A4-B6E2B9EF5C87}"/>
          </ac:picMkLst>
        </pc:picChg>
      </pc:sldChg>
      <pc:sldChg chg="modSp add mod">
        <pc:chgData name="Johnson, Chad" userId="29e26967-ee32-4210-a1e6-19e5305e9c5f" providerId="ADAL" clId="{03A930F8-DB54-45F8-A324-66A3A3C324E4}" dt="2020-02-19T16:26:11.560" v="3766" actId="20577"/>
        <pc:sldMkLst>
          <pc:docMk/>
          <pc:sldMk cId="1637573031" sldId="267"/>
        </pc:sldMkLst>
        <pc:spChg chg="mod">
          <ac:chgData name="Johnson, Chad" userId="29e26967-ee32-4210-a1e6-19e5305e9c5f" providerId="ADAL" clId="{03A930F8-DB54-45F8-A324-66A3A3C324E4}" dt="2020-02-19T16:20:13.902" v="3027" actId="20577"/>
          <ac:spMkLst>
            <pc:docMk/>
            <pc:sldMk cId="1637573031" sldId="267"/>
            <ac:spMk id="2" creationId="{94549C09-DCF5-4BC2-B68B-4AA14933E075}"/>
          </ac:spMkLst>
        </pc:spChg>
        <pc:spChg chg="mod">
          <ac:chgData name="Johnson, Chad" userId="29e26967-ee32-4210-a1e6-19e5305e9c5f" providerId="ADAL" clId="{03A930F8-DB54-45F8-A324-66A3A3C324E4}" dt="2020-02-19T16:26:11.560" v="3766" actId="20577"/>
          <ac:spMkLst>
            <pc:docMk/>
            <pc:sldMk cId="1637573031" sldId="267"/>
            <ac:spMk id="3" creationId="{1DE3F3BE-6ED7-4CD7-8FB4-4491AE64BF1B}"/>
          </ac:spMkLst>
        </pc:spChg>
      </pc:sldChg>
      <pc:sldChg chg="del">
        <pc:chgData name="Johnson, Chad" userId="29e26967-ee32-4210-a1e6-19e5305e9c5f" providerId="ADAL" clId="{03A930F8-DB54-45F8-A324-66A3A3C324E4}" dt="2020-02-19T14:15:26.886" v="33" actId="47"/>
        <pc:sldMkLst>
          <pc:docMk/>
          <pc:sldMk cId="3987405281" sldId="267"/>
        </pc:sldMkLst>
      </pc:sldChg>
      <pc:sldChg chg="del">
        <pc:chgData name="Johnson, Chad" userId="29e26967-ee32-4210-a1e6-19e5305e9c5f" providerId="ADAL" clId="{03A930F8-DB54-45F8-A324-66A3A3C324E4}" dt="2020-02-19T14:15:26.886" v="33" actId="47"/>
        <pc:sldMkLst>
          <pc:docMk/>
          <pc:sldMk cId="2119515995" sldId="268"/>
        </pc:sldMkLst>
      </pc:sldChg>
      <pc:sldChg chg="addSp delSp modSp add setBg">
        <pc:chgData name="Johnson, Chad" userId="29e26967-ee32-4210-a1e6-19e5305e9c5f" providerId="ADAL" clId="{03A930F8-DB54-45F8-A324-66A3A3C324E4}" dt="2020-02-19T16:30:46.266" v="3778" actId="14100"/>
        <pc:sldMkLst>
          <pc:docMk/>
          <pc:sldMk cId="4201744595" sldId="268"/>
        </pc:sldMkLst>
        <pc:spChg chg="del">
          <ac:chgData name="Johnson, Chad" userId="29e26967-ee32-4210-a1e6-19e5305e9c5f" providerId="ADAL" clId="{03A930F8-DB54-45F8-A324-66A3A3C324E4}" dt="2020-02-19T16:29:21.169" v="3768"/>
          <ac:spMkLst>
            <pc:docMk/>
            <pc:sldMk cId="4201744595" sldId="268"/>
            <ac:spMk id="2" creationId="{DBFF8B7F-DCDE-4B8A-A6AC-39D6581B1FE6}"/>
          </ac:spMkLst>
        </pc:spChg>
        <pc:spChg chg="del">
          <ac:chgData name="Johnson, Chad" userId="29e26967-ee32-4210-a1e6-19e5305e9c5f" providerId="ADAL" clId="{03A930F8-DB54-45F8-A324-66A3A3C324E4}" dt="2020-02-19T16:29:21.169" v="3768"/>
          <ac:spMkLst>
            <pc:docMk/>
            <pc:sldMk cId="4201744595" sldId="268"/>
            <ac:spMk id="3" creationId="{1A5B4C3A-FBF3-4039-8AC2-F8A38C1FF8FC}"/>
          </ac:spMkLst>
        </pc:spChg>
        <pc:picChg chg="add mod">
          <ac:chgData name="Johnson, Chad" userId="29e26967-ee32-4210-a1e6-19e5305e9c5f" providerId="ADAL" clId="{03A930F8-DB54-45F8-A324-66A3A3C324E4}" dt="2020-02-19T16:30:46.266" v="3778" actId="14100"/>
          <ac:picMkLst>
            <pc:docMk/>
            <pc:sldMk cId="4201744595" sldId="268"/>
            <ac:picMk id="4098" creationId="{AF862279-167B-4FAF-9C13-0487EF5E65B6}"/>
          </ac:picMkLst>
        </pc:picChg>
      </pc:sldChg>
      <pc:sldChg chg="del">
        <pc:chgData name="Johnson, Chad" userId="29e26967-ee32-4210-a1e6-19e5305e9c5f" providerId="ADAL" clId="{03A930F8-DB54-45F8-A324-66A3A3C324E4}" dt="2020-02-19T14:15:26.886" v="33" actId="47"/>
        <pc:sldMkLst>
          <pc:docMk/>
          <pc:sldMk cId="2128072975" sldId="269"/>
        </pc:sldMkLst>
      </pc:sldChg>
      <pc:sldChg chg="addSp modSp add">
        <pc:chgData name="Johnson, Chad" userId="29e26967-ee32-4210-a1e6-19e5305e9c5f" providerId="ADAL" clId="{03A930F8-DB54-45F8-A324-66A3A3C324E4}" dt="2020-02-19T16:51:42.215" v="3805" actId="14100"/>
        <pc:sldMkLst>
          <pc:docMk/>
          <pc:sldMk cId="2755570344" sldId="269"/>
        </pc:sldMkLst>
        <pc:picChg chg="add mod">
          <ac:chgData name="Johnson, Chad" userId="29e26967-ee32-4210-a1e6-19e5305e9c5f" providerId="ADAL" clId="{03A930F8-DB54-45F8-A324-66A3A3C324E4}" dt="2020-02-19T16:51:42.215" v="3805" actId="14100"/>
          <ac:picMkLst>
            <pc:docMk/>
            <pc:sldMk cId="2755570344" sldId="269"/>
            <ac:picMk id="7170" creationId="{1D7DA243-FD4A-4058-9277-99F426687EDE}"/>
          </ac:picMkLst>
        </pc:picChg>
      </pc:sldChg>
      <pc:sldChg chg="addSp delSp modSp add del">
        <pc:chgData name="Johnson, Chad" userId="29e26967-ee32-4210-a1e6-19e5305e9c5f" providerId="ADAL" clId="{03A930F8-DB54-45F8-A324-66A3A3C324E4}" dt="2020-02-19T16:42:37.431" v="3801" actId="2696"/>
        <pc:sldMkLst>
          <pc:docMk/>
          <pc:sldMk cId="2846424849" sldId="269"/>
        </pc:sldMkLst>
        <pc:picChg chg="del">
          <ac:chgData name="Johnson, Chad" userId="29e26967-ee32-4210-a1e6-19e5305e9c5f" providerId="ADAL" clId="{03A930F8-DB54-45F8-A324-66A3A3C324E4}" dt="2020-02-19T16:35:25.568" v="3780" actId="478"/>
          <ac:picMkLst>
            <pc:docMk/>
            <pc:sldMk cId="2846424849" sldId="269"/>
            <ac:picMk id="4098" creationId="{AF862279-167B-4FAF-9C13-0487EF5E65B6}"/>
          </ac:picMkLst>
        </pc:picChg>
        <pc:picChg chg="add mod">
          <ac:chgData name="Johnson, Chad" userId="29e26967-ee32-4210-a1e6-19e5305e9c5f" providerId="ADAL" clId="{03A930F8-DB54-45F8-A324-66A3A3C324E4}" dt="2020-02-19T16:35:42.985" v="3785"/>
          <ac:picMkLst>
            <pc:docMk/>
            <pc:sldMk cId="2846424849" sldId="269"/>
            <ac:picMk id="5122" creationId="{F38ED9D7-32DE-44BC-B80A-614B88C31D7C}"/>
          </ac:picMkLst>
        </pc:picChg>
      </pc:sldChg>
      <pc:sldChg chg="addSp delSp modSp add del mod">
        <pc:chgData name="Johnson, Chad" userId="29e26967-ee32-4210-a1e6-19e5305e9c5f" providerId="ADAL" clId="{03A930F8-DB54-45F8-A324-66A3A3C324E4}" dt="2020-02-19T16:42:37.431" v="3801" actId="2696"/>
        <pc:sldMkLst>
          <pc:docMk/>
          <pc:sldMk cId="108357128" sldId="270"/>
        </pc:sldMkLst>
        <pc:spChg chg="add mod">
          <ac:chgData name="Johnson, Chad" userId="29e26967-ee32-4210-a1e6-19e5305e9c5f" providerId="ADAL" clId="{03A930F8-DB54-45F8-A324-66A3A3C324E4}" dt="2020-02-19T16:36:34.610" v="3787"/>
          <ac:spMkLst>
            <pc:docMk/>
            <pc:sldMk cId="108357128" sldId="270"/>
            <ac:spMk id="2" creationId="{254DBEA9-3E39-4C2D-9CA6-138469B0AB8D}"/>
          </ac:spMkLst>
        </pc:spChg>
        <pc:spChg chg="add mod">
          <ac:chgData name="Johnson, Chad" userId="29e26967-ee32-4210-a1e6-19e5305e9c5f" providerId="ADAL" clId="{03A930F8-DB54-45F8-A324-66A3A3C324E4}" dt="2020-02-19T16:37:16.035" v="3800"/>
          <ac:spMkLst>
            <pc:docMk/>
            <pc:sldMk cId="108357128" sldId="270"/>
            <ac:spMk id="3" creationId="{B3B05F13-A2B6-4AD1-BD7B-AF09499B78BC}"/>
          </ac:spMkLst>
        </pc:spChg>
        <pc:spChg chg="add del">
          <ac:chgData name="Johnson, Chad" userId="29e26967-ee32-4210-a1e6-19e5305e9c5f" providerId="ADAL" clId="{03A930F8-DB54-45F8-A324-66A3A3C324E4}" dt="2020-02-19T16:36:38.120" v="3789"/>
          <ac:spMkLst>
            <pc:docMk/>
            <pc:sldMk cId="108357128" sldId="270"/>
            <ac:spMk id="4" creationId="{8964EC81-6636-466E-BFCE-3DD2AD28C9F9}"/>
          </ac:spMkLst>
        </pc:spChg>
        <pc:picChg chg="add del">
          <ac:chgData name="Johnson, Chad" userId="29e26967-ee32-4210-a1e6-19e5305e9c5f" providerId="ADAL" clId="{03A930F8-DB54-45F8-A324-66A3A3C324E4}" dt="2020-02-19T16:36:38.120" v="3789"/>
          <ac:picMkLst>
            <pc:docMk/>
            <pc:sldMk cId="108357128" sldId="270"/>
            <ac:picMk id="6146" creationId="{4B63E684-BA56-4D73-B4A3-658E5C858A81}"/>
          </ac:picMkLst>
        </pc:picChg>
      </pc:sldChg>
      <pc:sldChg chg="modSp add mod">
        <pc:chgData name="Johnson, Chad" userId="29e26967-ee32-4210-a1e6-19e5305e9c5f" providerId="ADAL" clId="{03A930F8-DB54-45F8-A324-66A3A3C324E4}" dt="2020-02-19T16:58:44.985" v="4231" actId="255"/>
        <pc:sldMkLst>
          <pc:docMk/>
          <pc:sldMk cId="3447648093" sldId="270"/>
        </pc:sldMkLst>
        <pc:spChg chg="mod">
          <ac:chgData name="Johnson, Chad" userId="29e26967-ee32-4210-a1e6-19e5305e9c5f" providerId="ADAL" clId="{03A930F8-DB54-45F8-A324-66A3A3C324E4}" dt="2020-02-19T16:55:57.691" v="3850" actId="20577"/>
          <ac:spMkLst>
            <pc:docMk/>
            <pc:sldMk cId="3447648093" sldId="270"/>
            <ac:spMk id="2" creationId="{C21789A5-56F2-46FC-8CF3-128B21462E4E}"/>
          </ac:spMkLst>
        </pc:spChg>
        <pc:spChg chg="mod">
          <ac:chgData name="Johnson, Chad" userId="29e26967-ee32-4210-a1e6-19e5305e9c5f" providerId="ADAL" clId="{03A930F8-DB54-45F8-A324-66A3A3C324E4}" dt="2020-02-19T16:58:44.985" v="4231" actId="255"/>
          <ac:spMkLst>
            <pc:docMk/>
            <pc:sldMk cId="3447648093" sldId="270"/>
            <ac:spMk id="3" creationId="{C458F48C-2CB0-4381-ADCD-97C06CC2904A}"/>
          </ac:spMkLst>
        </pc:spChg>
      </pc:sldChg>
      <pc:sldChg chg="del">
        <pc:chgData name="Johnson, Chad" userId="29e26967-ee32-4210-a1e6-19e5305e9c5f" providerId="ADAL" clId="{03A930F8-DB54-45F8-A324-66A3A3C324E4}" dt="2020-02-19T14:15:26.886" v="33" actId="47"/>
        <pc:sldMkLst>
          <pc:docMk/>
          <pc:sldMk cId="4254100007" sldId="270"/>
        </pc:sldMkLst>
      </pc:sldChg>
      <pc:sldChg chg="del">
        <pc:chgData name="Johnson, Chad" userId="29e26967-ee32-4210-a1e6-19e5305e9c5f" providerId="ADAL" clId="{03A930F8-DB54-45F8-A324-66A3A3C324E4}" dt="2020-02-19T14:15:26.886" v="33" actId="47"/>
        <pc:sldMkLst>
          <pc:docMk/>
          <pc:sldMk cId="1343183443" sldId="271"/>
        </pc:sldMkLst>
      </pc:sldChg>
      <pc:sldChg chg="addSp modSp add mod">
        <pc:chgData name="Johnson, Chad" userId="29e26967-ee32-4210-a1e6-19e5305e9c5f" providerId="ADAL" clId="{03A930F8-DB54-45F8-A324-66A3A3C324E4}" dt="2020-02-19T18:56:13.360" v="5831" actId="255"/>
        <pc:sldMkLst>
          <pc:docMk/>
          <pc:sldMk cId="2977350521" sldId="271"/>
        </pc:sldMkLst>
        <pc:spChg chg="add mod">
          <ac:chgData name="Johnson, Chad" userId="29e26967-ee32-4210-a1e6-19e5305e9c5f" providerId="ADAL" clId="{03A930F8-DB54-45F8-A324-66A3A3C324E4}" dt="2020-02-19T18:06:50.428" v="4252" actId="20577"/>
          <ac:spMkLst>
            <pc:docMk/>
            <pc:sldMk cId="2977350521" sldId="271"/>
            <ac:spMk id="2" creationId="{B191225D-AD56-4B93-B54C-F78D07BFB5E7}"/>
          </ac:spMkLst>
        </pc:spChg>
        <pc:spChg chg="add mod">
          <ac:chgData name="Johnson, Chad" userId="29e26967-ee32-4210-a1e6-19e5305e9c5f" providerId="ADAL" clId="{03A930F8-DB54-45F8-A324-66A3A3C324E4}" dt="2020-02-19T18:56:13.360" v="5831" actId="255"/>
          <ac:spMkLst>
            <pc:docMk/>
            <pc:sldMk cId="2977350521" sldId="271"/>
            <ac:spMk id="3" creationId="{68CE0BFC-CC50-43E3-AB4D-F6D92531B2C7}"/>
          </ac:spMkLst>
        </pc:spChg>
      </pc:sldChg>
      <pc:sldChg chg="modSp add mod">
        <pc:chgData name="Johnson, Chad" userId="29e26967-ee32-4210-a1e6-19e5305e9c5f" providerId="ADAL" clId="{03A930F8-DB54-45F8-A324-66A3A3C324E4}" dt="2020-02-19T18:35:18.577" v="5830" actId="255"/>
        <pc:sldMkLst>
          <pc:docMk/>
          <pc:sldMk cId="2483016329" sldId="272"/>
        </pc:sldMkLst>
        <pc:spChg chg="mod">
          <ac:chgData name="Johnson, Chad" userId="29e26967-ee32-4210-a1e6-19e5305e9c5f" providerId="ADAL" clId="{03A930F8-DB54-45F8-A324-66A3A3C324E4}" dt="2020-02-19T18:35:18.577" v="5830" actId="255"/>
          <ac:spMkLst>
            <pc:docMk/>
            <pc:sldMk cId="2483016329" sldId="272"/>
            <ac:spMk id="3" creationId="{68CE0BFC-CC50-43E3-AB4D-F6D92531B2C7}"/>
          </ac:spMkLst>
        </pc:spChg>
      </pc:sldChg>
      <pc:sldChg chg="del">
        <pc:chgData name="Johnson, Chad" userId="29e26967-ee32-4210-a1e6-19e5305e9c5f" providerId="ADAL" clId="{03A930F8-DB54-45F8-A324-66A3A3C324E4}" dt="2020-02-19T14:15:26.886" v="33" actId="47"/>
        <pc:sldMkLst>
          <pc:docMk/>
          <pc:sldMk cId="3520541289" sldId="272"/>
        </pc:sldMkLst>
      </pc:sldChg>
      <pc:sldChg chg="addSp delSp add ord">
        <pc:chgData name="Johnson, Chad" userId="29e26967-ee32-4210-a1e6-19e5305e9c5f" providerId="ADAL" clId="{03A930F8-DB54-45F8-A324-66A3A3C324E4}" dt="2020-02-19T18:56:16.246" v="5833"/>
        <pc:sldMkLst>
          <pc:docMk/>
          <pc:sldMk cId="839148161" sldId="273"/>
        </pc:sldMkLst>
        <pc:spChg chg="del">
          <ac:chgData name="Johnson, Chad" userId="29e26967-ee32-4210-a1e6-19e5305e9c5f" providerId="ADAL" clId="{03A930F8-DB54-45F8-A324-66A3A3C324E4}" dt="2020-02-19T18:30:44.887" v="5684"/>
          <ac:spMkLst>
            <pc:docMk/>
            <pc:sldMk cId="839148161" sldId="273"/>
            <ac:spMk id="2" creationId="{59F3338A-C484-441B-8D22-D3E2C645844C}"/>
          </ac:spMkLst>
        </pc:spChg>
        <pc:spChg chg="del">
          <ac:chgData name="Johnson, Chad" userId="29e26967-ee32-4210-a1e6-19e5305e9c5f" providerId="ADAL" clId="{03A930F8-DB54-45F8-A324-66A3A3C324E4}" dt="2020-02-19T18:30:44.887" v="5684"/>
          <ac:spMkLst>
            <pc:docMk/>
            <pc:sldMk cId="839148161" sldId="273"/>
            <ac:spMk id="3" creationId="{327A8B6B-D867-4BA7-BADD-3CA02B444878}"/>
          </ac:spMkLst>
        </pc:spChg>
        <pc:picChg chg="add">
          <ac:chgData name="Johnson, Chad" userId="29e26967-ee32-4210-a1e6-19e5305e9c5f" providerId="ADAL" clId="{03A930F8-DB54-45F8-A324-66A3A3C324E4}" dt="2020-02-19T18:31:03.268" v="5685"/>
          <ac:picMkLst>
            <pc:docMk/>
            <pc:sldMk cId="839148161" sldId="273"/>
            <ac:picMk id="4" creationId="{5342EB6D-4B7A-46DE-A393-E4908C38605C}"/>
          </ac:picMkLst>
        </pc:picChg>
      </pc:sldChg>
      <pc:sldChg chg="del">
        <pc:chgData name="Johnson, Chad" userId="29e26967-ee32-4210-a1e6-19e5305e9c5f" providerId="ADAL" clId="{03A930F8-DB54-45F8-A324-66A3A3C324E4}" dt="2020-02-19T14:15:26.886" v="33" actId="47"/>
        <pc:sldMkLst>
          <pc:docMk/>
          <pc:sldMk cId="2627341514" sldId="273"/>
        </pc:sldMkLst>
      </pc:sldChg>
      <pc:sldChg chg="del">
        <pc:chgData name="Johnson, Chad" userId="29e26967-ee32-4210-a1e6-19e5305e9c5f" providerId="ADAL" clId="{03A930F8-DB54-45F8-A324-66A3A3C324E4}" dt="2020-02-19T14:15:26.886" v="33" actId="47"/>
        <pc:sldMkLst>
          <pc:docMk/>
          <pc:sldMk cId="719554763" sldId="274"/>
        </pc:sldMkLst>
      </pc:sldChg>
      <pc:sldChg chg="addSp delSp modSp add mod">
        <pc:chgData name="Johnson, Chad" userId="29e26967-ee32-4210-a1e6-19e5305e9c5f" providerId="ADAL" clId="{03A930F8-DB54-45F8-A324-66A3A3C324E4}" dt="2020-02-19T18:56:29.785" v="5848" actId="14100"/>
        <pc:sldMkLst>
          <pc:docMk/>
          <pc:sldMk cId="1817206533" sldId="274"/>
        </pc:sldMkLst>
        <pc:spChg chg="mod">
          <ac:chgData name="Johnson, Chad" userId="29e26967-ee32-4210-a1e6-19e5305e9c5f" providerId="ADAL" clId="{03A930F8-DB54-45F8-A324-66A3A3C324E4}" dt="2020-02-19T18:56:22.502" v="5845" actId="20577"/>
          <ac:spMkLst>
            <pc:docMk/>
            <pc:sldMk cId="1817206533" sldId="274"/>
            <ac:spMk id="2" creationId="{B1A3E97E-50F8-45ED-930E-7C1A00A15E1C}"/>
          </ac:spMkLst>
        </pc:spChg>
        <pc:spChg chg="del">
          <ac:chgData name="Johnson, Chad" userId="29e26967-ee32-4210-a1e6-19e5305e9c5f" providerId="ADAL" clId="{03A930F8-DB54-45F8-A324-66A3A3C324E4}" dt="2020-02-19T18:56:24.456" v="5846"/>
          <ac:spMkLst>
            <pc:docMk/>
            <pc:sldMk cId="1817206533" sldId="274"/>
            <ac:spMk id="3" creationId="{EDACEDAE-DDF7-4644-A192-E853DC0BC5CD}"/>
          </ac:spMkLst>
        </pc:spChg>
        <pc:picChg chg="add mod">
          <ac:chgData name="Johnson, Chad" userId="29e26967-ee32-4210-a1e6-19e5305e9c5f" providerId="ADAL" clId="{03A930F8-DB54-45F8-A324-66A3A3C324E4}" dt="2020-02-19T18:56:29.785" v="5848" actId="14100"/>
          <ac:picMkLst>
            <pc:docMk/>
            <pc:sldMk cId="1817206533" sldId="274"/>
            <ac:picMk id="4" creationId="{8467A63C-2B14-448D-80BE-D19AE67FE718}"/>
          </ac:picMkLst>
        </pc:picChg>
      </pc:sldChg>
      <pc:sldChg chg="modSp add mod">
        <pc:chgData name="Johnson, Chad" userId="29e26967-ee32-4210-a1e6-19e5305e9c5f" providerId="ADAL" clId="{03A930F8-DB54-45F8-A324-66A3A3C324E4}" dt="2020-02-19T19:23:43.067" v="6377" actId="255"/>
        <pc:sldMkLst>
          <pc:docMk/>
          <pc:sldMk cId="1741417160" sldId="275"/>
        </pc:sldMkLst>
        <pc:spChg chg="mod">
          <ac:chgData name="Johnson, Chad" userId="29e26967-ee32-4210-a1e6-19e5305e9c5f" providerId="ADAL" clId="{03A930F8-DB54-45F8-A324-66A3A3C324E4}" dt="2020-02-19T19:18:51.905" v="5870" actId="20577"/>
          <ac:spMkLst>
            <pc:docMk/>
            <pc:sldMk cId="1741417160" sldId="275"/>
            <ac:spMk id="2" creationId="{CE0D87BF-BDC3-4AB3-8601-16A8548D2C41}"/>
          </ac:spMkLst>
        </pc:spChg>
        <pc:spChg chg="mod">
          <ac:chgData name="Johnson, Chad" userId="29e26967-ee32-4210-a1e6-19e5305e9c5f" providerId="ADAL" clId="{03A930F8-DB54-45F8-A324-66A3A3C324E4}" dt="2020-02-19T19:23:43.067" v="6377" actId="255"/>
          <ac:spMkLst>
            <pc:docMk/>
            <pc:sldMk cId="1741417160" sldId="275"/>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699229874" sldId="275"/>
        </pc:sldMkLst>
      </pc:sldChg>
      <pc:sldChg chg="del">
        <pc:chgData name="Johnson, Chad" userId="29e26967-ee32-4210-a1e6-19e5305e9c5f" providerId="ADAL" clId="{03A930F8-DB54-45F8-A324-66A3A3C324E4}" dt="2020-02-19T14:15:26.886" v="33" actId="47"/>
        <pc:sldMkLst>
          <pc:docMk/>
          <pc:sldMk cId="641709479" sldId="276"/>
        </pc:sldMkLst>
      </pc:sldChg>
      <pc:sldChg chg="modSp add mod">
        <pc:chgData name="Johnson, Chad" userId="29e26967-ee32-4210-a1e6-19e5305e9c5f" providerId="ADAL" clId="{03A930F8-DB54-45F8-A324-66A3A3C324E4}" dt="2020-02-19T20:01:40.298" v="7551" actId="20577"/>
        <pc:sldMkLst>
          <pc:docMk/>
          <pc:sldMk cId="1937227050" sldId="276"/>
        </pc:sldMkLst>
        <pc:spChg chg="mod">
          <ac:chgData name="Johnson, Chad" userId="29e26967-ee32-4210-a1e6-19e5305e9c5f" providerId="ADAL" clId="{03A930F8-DB54-45F8-A324-66A3A3C324E4}" dt="2020-02-19T20:01:40.298" v="7551" actId="20577"/>
          <ac:spMkLst>
            <pc:docMk/>
            <pc:sldMk cId="1937227050" sldId="276"/>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209243150" sldId="277"/>
        </pc:sldMkLst>
      </pc:sldChg>
      <pc:sldChg chg="modSp add mod">
        <pc:chgData name="Johnson, Chad" userId="29e26967-ee32-4210-a1e6-19e5305e9c5f" providerId="ADAL" clId="{03A930F8-DB54-45F8-A324-66A3A3C324E4}" dt="2020-02-19T19:50:39.448" v="7019" actId="255"/>
        <pc:sldMkLst>
          <pc:docMk/>
          <pc:sldMk cId="3173760633" sldId="277"/>
        </pc:sldMkLst>
        <pc:spChg chg="mod">
          <ac:chgData name="Johnson, Chad" userId="29e26967-ee32-4210-a1e6-19e5305e9c5f" providerId="ADAL" clId="{03A930F8-DB54-45F8-A324-66A3A3C324E4}" dt="2020-02-19T19:50:39.448" v="7019" actId="255"/>
          <ac:spMkLst>
            <pc:docMk/>
            <pc:sldMk cId="3173760633" sldId="277"/>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943136436" sldId="278"/>
        </pc:sldMkLst>
      </pc:sldChg>
      <pc:sldChg chg="addSp modSp add mod ord">
        <pc:chgData name="Johnson, Chad" userId="29e26967-ee32-4210-a1e6-19e5305e9c5f" providerId="ADAL" clId="{03A930F8-DB54-45F8-A324-66A3A3C324E4}" dt="2020-02-19T20:21:17.754" v="7773" actId="1076"/>
        <pc:sldMkLst>
          <pc:docMk/>
          <pc:sldMk cId="2969924492" sldId="278"/>
        </pc:sldMkLst>
        <pc:spChg chg="mod">
          <ac:chgData name="Johnson, Chad" userId="29e26967-ee32-4210-a1e6-19e5305e9c5f" providerId="ADAL" clId="{03A930F8-DB54-45F8-A324-66A3A3C324E4}" dt="2020-02-19T19:51:06.522" v="7057" actId="20577"/>
          <ac:spMkLst>
            <pc:docMk/>
            <pc:sldMk cId="2969924492" sldId="278"/>
            <ac:spMk id="2" creationId="{A275FC1A-B7AA-47A1-8DAE-9E34D0305056}"/>
          </ac:spMkLst>
        </pc:spChg>
        <pc:spChg chg="mod">
          <ac:chgData name="Johnson, Chad" userId="29e26967-ee32-4210-a1e6-19e5305e9c5f" providerId="ADAL" clId="{03A930F8-DB54-45F8-A324-66A3A3C324E4}" dt="2020-02-19T19:56:05.430" v="7228" actId="255"/>
          <ac:spMkLst>
            <pc:docMk/>
            <pc:sldMk cId="2969924492" sldId="278"/>
            <ac:spMk id="3" creationId="{3EAF1D15-BCA7-4108-8122-E8A9F557D3E4}"/>
          </ac:spMkLst>
        </pc:spChg>
        <pc:graphicFrameChg chg="add mod modGraphic">
          <ac:chgData name="Johnson, Chad" userId="29e26967-ee32-4210-a1e6-19e5305e9c5f" providerId="ADAL" clId="{03A930F8-DB54-45F8-A324-66A3A3C324E4}" dt="2020-02-19T20:21:17.754" v="7773" actId="1076"/>
          <ac:graphicFrameMkLst>
            <pc:docMk/>
            <pc:sldMk cId="2969924492" sldId="278"/>
            <ac:graphicFrameMk id="4" creationId="{70AEA632-4070-4E68-BBD6-7454C5441426}"/>
          </ac:graphicFrameMkLst>
        </pc:graphicFrameChg>
      </pc:sldChg>
      <pc:sldChg chg="addSp modSp add mod">
        <pc:chgData name="Johnson, Chad" userId="29e26967-ee32-4210-a1e6-19e5305e9c5f" providerId="ADAL" clId="{03A930F8-DB54-45F8-A324-66A3A3C324E4}" dt="2020-02-19T20:44:34.988" v="8895" actId="20577"/>
        <pc:sldMkLst>
          <pc:docMk/>
          <pc:sldMk cId="1593458324" sldId="279"/>
        </pc:sldMkLst>
        <pc:spChg chg="add mod">
          <ac:chgData name="Johnson, Chad" userId="29e26967-ee32-4210-a1e6-19e5305e9c5f" providerId="ADAL" clId="{03A930F8-DB54-45F8-A324-66A3A3C324E4}" dt="2020-02-19T19:57:00.818" v="7254" actId="20577"/>
          <ac:spMkLst>
            <pc:docMk/>
            <pc:sldMk cId="1593458324" sldId="279"/>
            <ac:spMk id="2" creationId="{4DB54F52-DA01-4A25-A7E5-1FF919E83E95}"/>
          </ac:spMkLst>
        </pc:spChg>
        <pc:spChg chg="add mod">
          <ac:chgData name="Johnson, Chad" userId="29e26967-ee32-4210-a1e6-19e5305e9c5f" providerId="ADAL" clId="{03A930F8-DB54-45F8-A324-66A3A3C324E4}" dt="2020-02-19T20:44:34.988" v="8895" actId="20577"/>
          <ac:spMkLst>
            <pc:docMk/>
            <pc:sldMk cId="1593458324" sldId="279"/>
            <ac:spMk id="3" creationId="{EE71AF41-2B6C-4C15-8179-5C2D0E2CE4E3}"/>
          </ac:spMkLst>
        </pc:spChg>
      </pc:sldChg>
      <pc:sldChg chg="del">
        <pc:chgData name="Johnson, Chad" userId="29e26967-ee32-4210-a1e6-19e5305e9c5f" providerId="ADAL" clId="{03A930F8-DB54-45F8-A324-66A3A3C324E4}" dt="2020-02-19T14:15:26.886" v="33" actId="47"/>
        <pc:sldMkLst>
          <pc:docMk/>
          <pc:sldMk cId="2612078200" sldId="279"/>
        </pc:sldMkLst>
      </pc:sldChg>
      <pc:sldChg chg="addSp modSp add mod">
        <pc:chgData name="Johnson, Chad" userId="29e26967-ee32-4210-a1e6-19e5305e9c5f" providerId="ADAL" clId="{03A930F8-DB54-45F8-A324-66A3A3C324E4}" dt="2020-02-19T20:44:09.124" v="8894" actId="20577"/>
        <pc:sldMkLst>
          <pc:docMk/>
          <pc:sldMk cId="2590165563" sldId="280"/>
        </pc:sldMkLst>
        <pc:spChg chg="add mod">
          <ac:chgData name="Johnson, Chad" userId="29e26967-ee32-4210-a1e6-19e5305e9c5f" providerId="ADAL" clId="{03A930F8-DB54-45F8-A324-66A3A3C324E4}" dt="2020-02-19T20:44:03.947" v="8891" actId="313"/>
          <ac:spMkLst>
            <pc:docMk/>
            <pc:sldMk cId="2590165563" sldId="280"/>
            <ac:spMk id="2" creationId="{9FAC61F7-6970-459F-8B3A-D65BF54F0E0C}"/>
          </ac:spMkLst>
        </pc:spChg>
        <pc:spChg chg="add mod">
          <ac:chgData name="Johnson, Chad" userId="29e26967-ee32-4210-a1e6-19e5305e9c5f" providerId="ADAL" clId="{03A930F8-DB54-45F8-A324-66A3A3C324E4}" dt="2020-02-19T20:44:09.124" v="8894" actId="20577"/>
          <ac:spMkLst>
            <pc:docMk/>
            <pc:sldMk cId="2590165563" sldId="280"/>
            <ac:spMk id="3" creationId="{5C2B7AA6-D21F-4502-A63E-7D5CE0C939B0}"/>
          </ac:spMkLst>
        </pc:spChg>
      </pc:sldChg>
      <pc:sldChg chg="del">
        <pc:chgData name="Johnson, Chad" userId="29e26967-ee32-4210-a1e6-19e5305e9c5f" providerId="ADAL" clId="{03A930F8-DB54-45F8-A324-66A3A3C324E4}" dt="2020-02-19T14:15:26.886" v="33" actId="47"/>
        <pc:sldMkLst>
          <pc:docMk/>
          <pc:sldMk cId="3210022111" sldId="280"/>
        </pc:sldMkLst>
      </pc:sldChg>
      <pc:sldChg chg="del">
        <pc:chgData name="Johnson, Chad" userId="29e26967-ee32-4210-a1e6-19e5305e9c5f" providerId="ADAL" clId="{03A930F8-DB54-45F8-A324-66A3A3C324E4}" dt="2020-02-19T14:15:26.886" v="33" actId="47"/>
        <pc:sldMkLst>
          <pc:docMk/>
          <pc:sldMk cId="245320591" sldId="281"/>
        </pc:sldMkLst>
      </pc:sldChg>
      <pc:sldChg chg="addSp delSp modSp add mod">
        <pc:chgData name="Johnson, Chad" userId="29e26967-ee32-4210-a1e6-19e5305e9c5f" providerId="ADAL" clId="{03A930F8-DB54-45F8-A324-66A3A3C324E4}" dt="2020-02-19T20:04:31.069" v="7625"/>
        <pc:sldMkLst>
          <pc:docMk/>
          <pc:sldMk cId="1821352052" sldId="281"/>
        </pc:sldMkLst>
        <pc:spChg chg="del">
          <ac:chgData name="Johnson, Chad" userId="29e26967-ee32-4210-a1e6-19e5305e9c5f" providerId="ADAL" clId="{03A930F8-DB54-45F8-A324-66A3A3C324E4}" dt="2020-02-19T20:04:15.635" v="7620"/>
          <ac:spMkLst>
            <pc:docMk/>
            <pc:sldMk cId="1821352052" sldId="281"/>
            <ac:spMk id="2" creationId="{B9EE7BED-572B-47D1-9AB3-3C855C355EEB}"/>
          </ac:spMkLst>
        </pc:spChg>
        <pc:spChg chg="del">
          <ac:chgData name="Johnson, Chad" userId="29e26967-ee32-4210-a1e6-19e5305e9c5f" providerId="ADAL" clId="{03A930F8-DB54-45F8-A324-66A3A3C324E4}" dt="2020-02-19T20:04:15.635" v="7620"/>
          <ac:spMkLst>
            <pc:docMk/>
            <pc:sldMk cId="1821352052" sldId="281"/>
            <ac:spMk id="3" creationId="{031DF7FD-7B46-449A-9168-00F11F59CA22}"/>
          </ac:spMkLst>
        </pc:spChg>
        <pc:picChg chg="add mod">
          <ac:chgData name="Johnson, Chad" userId="29e26967-ee32-4210-a1e6-19e5305e9c5f" providerId="ADAL" clId="{03A930F8-DB54-45F8-A324-66A3A3C324E4}" dt="2020-02-19T20:04:31.069" v="7625"/>
          <ac:picMkLst>
            <pc:docMk/>
            <pc:sldMk cId="1821352052" sldId="281"/>
            <ac:picMk id="4" creationId="{5EF71DA7-5783-4DE7-BF80-38E2C5513445}"/>
          </ac:picMkLst>
        </pc:picChg>
      </pc:sldChg>
      <pc:sldChg chg="del">
        <pc:chgData name="Johnson, Chad" userId="29e26967-ee32-4210-a1e6-19e5305e9c5f" providerId="ADAL" clId="{03A930F8-DB54-45F8-A324-66A3A3C324E4}" dt="2020-02-19T14:15:26.886" v="33" actId="47"/>
        <pc:sldMkLst>
          <pc:docMk/>
          <pc:sldMk cId="2727109538" sldId="282"/>
        </pc:sldMkLst>
      </pc:sldChg>
      <pc:sldChg chg="modSp add mod ord">
        <pc:chgData name="Johnson, Chad" userId="29e26967-ee32-4210-a1e6-19e5305e9c5f" providerId="ADAL" clId="{03A930F8-DB54-45F8-A324-66A3A3C324E4}" dt="2020-02-19T20:08:53.048" v="7722" actId="255"/>
        <pc:sldMkLst>
          <pc:docMk/>
          <pc:sldMk cId="3951084828" sldId="282"/>
        </pc:sldMkLst>
        <pc:spChg chg="mod">
          <ac:chgData name="Johnson, Chad" userId="29e26967-ee32-4210-a1e6-19e5305e9c5f" providerId="ADAL" clId="{03A930F8-DB54-45F8-A324-66A3A3C324E4}" dt="2020-02-19T20:06:16.586" v="7672" actId="20577"/>
          <ac:spMkLst>
            <pc:docMk/>
            <pc:sldMk cId="3951084828" sldId="282"/>
            <ac:spMk id="2" creationId="{406C3A32-18D4-4712-BA18-CFAB3D33AC40}"/>
          </ac:spMkLst>
        </pc:spChg>
        <pc:spChg chg="mod">
          <ac:chgData name="Johnson, Chad" userId="29e26967-ee32-4210-a1e6-19e5305e9c5f" providerId="ADAL" clId="{03A930F8-DB54-45F8-A324-66A3A3C324E4}" dt="2020-02-19T20:08:53.048" v="7722" actId="255"/>
          <ac:spMkLst>
            <pc:docMk/>
            <pc:sldMk cId="3951084828" sldId="282"/>
            <ac:spMk id="3" creationId="{88CE249D-09F8-494B-84F9-2D0EC7C51D9C}"/>
          </ac:spMkLst>
        </pc:spChg>
      </pc:sldChg>
      <pc:sldChg chg="addSp modSp add mod">
        <pc:chgData name="Johnson, Chad" userId="29e26967-ee32-4210-a1e6-19e5305e9c5f" providerId="ADAL" clId="{03A930F8-DB54-45F8-A324-66A3A3C324E4}" dt="2020-02-19T20:18:24.594" v="7749" actId="6549"/>
        <pc:sldMkLst>
          <pc:docMk/>
          <pc:sldMk cId="1315517310" sldId="283"/>
        </pc:sldMkLst>
        <pc:spChg chg="add mod">
          <ac:chgData name="Johnson, Chad" userId="29e26967-ee32-4210-a1e6-19e5305e9c5f" providerId="ADAL" clId="{03A930F8-DB54-45F8-A324-66A3A3C324E4}" dt="2020-02-19T20:17:39.906" v="7741" actId="20577"/>
          <ac:spMkLst>
            <pc:docMk/>
            <pc:sldMk cId="1315517310" sldId="283"/>
            <ac:spMk id="2" creationId="{703A99AF-3636-4CF4-9F5D-017B9E361A8E}"/>
          </ac:spMkLst>
        </pc:spChg>
        <pc:spChg chg="add mod">
          <ac:chgData name="Johnson, Chad" userId="29e26967-ee32-4210-a1e6-19e5305e9c5f" providerId="ADAL" clId="{03A930F8-DB54-45F8-A324-66A3A3C324E4}" dt="2020-02-19T20:18:19.658" v="7748" actId="6549"/>
          <ac:spMkLst>
            <pc:docMk/>
            <pc:sldMk cId="1315517310" sldId="283"/>
            <ac:spMk id="3" creationId="{0C8FE333-F8AD-4237-9390-17943ECE6E33}"/>
          </ac:spMkLst>
        </pc:spChg>
        <pc:spChg chg="add mod">
          <ac:chgData name="Johnson, Chad" userId="29e26967-ee32-4210-a1e6-19e5305e9c5f" providerId="ADAL" clId="{03A930F8-DB54-45F8-A324-66A3A3C324E4}" dt="2020-02-19T20:18:24.594" v="7749" actId="6549"/>
          <ac:spMkLst>
            <pc:docMk/>
            <pc:sldMk cId="1315517310" sldId="283"/>
            <ac:spMk id="4" creationId="{15171C84-E56B-40CD-B635-C0A0C0075CC0}"/>
          </ac:spMkLst>
        </pc:spChg>
      </pc:sldChg>
      <pc:sldChg chg="del">
        <pc:chgData name="Johnson, Chad" userId="29e26967-ee32-4210-a1e6-19e5305e9c5f" providerId="ADAL" clId="{03A930F8-DB54-45F8-A324-66A3A3C324E4}" dt="2020-02-19T14:15:26.886" v="33" actId="47"/>
        <pc:sldMkLst>
          <pc:docMk/>
          <pc:sldMk cId="3001172536" sldId="283"/>
        </pc:sldMkLst>
      </pc:sldChg>
      <pc:sldChg chg="del">
        <pc:chgData name="Johnson, Chad" userId="29e26967-ee32-4210-a1e6-19e5305e9c5f" providerId="ADAL" clId="{03A930F8-DB54-45F8-A324-66A3A3C324E4}" dt="2020-02-19T14:15:26.886" v="33" actId="47"/>
        <pc:sldMkLst>
          <pc:docMk/>
          <pc:sldMk cId="986363681" sldId="284"/>
        </pc:sldMkLst>
      </pc:sldChg>
      <pc:sldChg chg="modSp add mod">
        <pc:chgData name="Johnson, Chad" userId="29e26967-ee32-4210-a1e6-19e5305e9c5f" providerId="ADAL" clId="{03A930F8-DB54-45F8-A324-66A3A3C324E4}" dt="2020-02-19T20:19:44.665" v="7770" actId="20577"/>
        <pc:sldMkLst>
          <pc:docMk/>
          <pc:sldMk cId="3662905527" sldId="284"/>
        </pc:sldMkLst>
        <pc:spChg chg="mod">
          <ac:chgData name="Johnson, Chad" userId="29e26967-ee32-4210-a1e6-19e5305e9c5f" providerId="ADAL" clId="{03A930F8-DB54-45F8-A324-66A3A3C324E4}" dt="2020-02-19T20:18:48.898" v="7754" actId="20577"/>
          <ac:spMkLst>
            <pc:docMk/>
            <pc:sldMk cId="3662905527" sldId="284"/>
            <ac:spMk id="2" creationId="{703A99AF-3636-4CF4-9F5D-017B9E361A8E}"/>
          </ac:spMkLst>
        </pc:spChg>
        <pc:spChg chg="mod">
          <ac:chgData name="Johnson, Chad" userId="29e26967-ee32-4210-a1e6-19e5305e9c5f" providerId="ADAL" clId="{03A930F8-DB54-45F8-A324-66A3A3C324E4}" dt="2020-02-19T20:19:44.665" v="7770" actId="20577"/>
          <ac:spMkLst>
            <pc:docMk/>
            <pc:sldMk cId="3662905527" sldId="284"/>
            <ac:spMk id="3" creationId="{0C8FE333-F8AD-4237-9390-17943ECE6E33}"/>
          </ac:spMkLst>
        </pc:spChg>
        <pc:spChg chg="mod">
          <ac:chgData name="Johnson, Chad" userId="29e26967-ee32-4210-a1e6-19e5305e9c5f" providerId="ADAL" clId="{03A930F8-DB54-45F8-A324-66A3A3C324E4}" dt="2020-02-19T20:19:19.667" v="7758" actId="255"/>
          <ac:spMkLst>
            <pc:docMk/>
            <pc:sldMk cId="3662905527" sldId="284"/>
            <ac:spMk id="4" creationId="{15171C84-E56B-40CD-B635-C0A0C0075CC0}"/>
          </ac:spMkLst>
        </pc:spChg>
      </pc:sldChg>
      <pc:sldChg chg="modSp add mod">
        <pc:chgData name="Johnson, Chad" userId="29e26967-ee32-4210-a1e6-19e5305e9c5f" providerId="ADAL" clId="{03A930F8-DB54-45F8-A324-66A3A3C324E4}" dt="2020-02-19T20:24:39.945" v="7898" actId="20577"/>
        <pc:sldMkLst>
          <pc:docMk/>
          <pc:sldMk cId="3419854303" sldId="285"/>
        </pc:sldMkLst>
        <pc:spChg chg="mod">
          <ac:chgData name="Johnson, Chad" userId="29e26967-ee32-4210-a1e6-19e5305e9c5f" providerId="ADAL" clId="{03A930F8-DB54-45F8-A324-66A3A3C324E4}" dt="2020-02-19T20:24:12.216" v="7843" actId="20577"/>
          <ac:spMkLst>
            <pc:docMk/>
            <pc:sldMk cId="3419854303" sldId="285"/>
            <ac:spMk id="2" creationId="{3B7CE3BB-7B9C-458B-9D53-883A53E6FDAC}"/>
          </ac:spMkLst>
        </pc:spChg>
        <pc:spChg chg="mod">
          <ac:chgData name="Johnson, Chad" userId="29e26967-ee32-4210-a1e6-19e5305e9c5f" providerId="ADAL" clId="{03A930F8-DB54-45F8-A324-66A3A3C324E4}" dt="2020-02-19T20:24:39.945" v="7898" actId="20577"/>
          <ac:spMkLst>
            <pc:docMk/>
            <pc:sldMk cId="3419854303" sldId="285"/>
            <ac:spMk id="3" creationId="{74C1D97B-0B83-4D38-A509-330E2ABF69F1}"/>
          </ac:spMkLst>
        </pc:spChg>
      </pc:sldChg>
      <pc:sldChg chg="del">
        <pc:chgData name="Johnson, Chad" userId="29e26967-ee32-4210-a1e6-19e5305e9c5f" providerId="ADAL" clId="{03A930F8-DB54-45F8-A324-66A3A3C324E4}" dt="2020-02-19T14:15:26.886" v="33" actId="47"/>
        <pc:sldMkLst>
          <pc:docMk/>
          <pc:sldMk cId="3919645606" sldId="285"/>
        </pc:sldMkLst>
      </pc:sldChg>
      <pc:sldChg chg="addSp modSp add del mod">
        <pc:chgData name="Johnson, Chad" userId="29e26967-ee32-4210-a1e6-19e5305e9c5f" providerId="ADAL" clId="{03A930F8-DB54-45F8-A324-66A3A3C324E4}" dt="2020-02-19T20:31:13.329" v="8103" actId="2696"/>
        <pc:sldMkLst>
          <pc:docMk/>
          <pc:sldMk cId="1240985779" sldId="286"/>
        </pc:sldMkLst>
        <pc:spChg chg="mod">
          <ac:chgData name="Johnson, Chad" userId="29e26967-ee32-4210-a1e6-19e5305e9c5f" providerId="ADAL" clId="{03A930F8-DB54-45F8-A324-66A3A3C324E4}" dt="2020-02-19T20:28:51.155" v="8089" actId="20577"/>
          <ac:spMkLst>
            <pc:docMk/>
            <pc:sldMk cId="1240985779" sldId="286"/>
            <ac:spMk id="2" creationId="{BEC7451E-7D1B-4FA1-A34A-41F153015E7D}"/>
          </ac:spMkLst>
        </pc:spChg>
        <pc:spChg chg="mod">
          <ac:chgData name="Johnson, Chad" userId="29e26967-ee32-4210-a1e6-19e5305e9c5f" providerId="ADAL" clId="{03A930F8-DB54-45F8-A324-66A3A3C324E4}" dt="2020-02-19T20:28:48.053" v="8083" actId="14100"/>
          <ac:spMkLst>
            <pc:docMk/>
            <pc:sldMk cId="1240985779" sldId="286"/>
            <ac:spMk id="3" creationId="{87B28982-43EB-4F8A-8816-2393240BD01E}"/>
          </ac:spMkLst>
        </pc:spChg>
        <pc:spChg chg="add mod">
          <ac:chgData name="Johnson, Chad" userId="29e26967-ee32-4210-a1e6-19e5305e9c5f" providerId="ADAL" clId="{03A930F8-DB54-45F8-A324-66A3A3C324E4}" dt="2020-02-19T20:29:10.891" v="8102" actId="20577"/>
          <ac:spMkLst>
            <pc:docMk/>
            <pc:sldMk cId="1240985779" sldId="286"/>
            <ac:spMk id="4" creationId="{8A5BC217-EF9E-4A4B-9438-211F41A06C7E}"/>
          </ac:spMkLst>
        </pc:spChg>
      </pc:sldChg>
      <pc:sldChg chg="del">
        <pc:chgData name="Johnson, Chad" userId="29e26967-ee32-4210-a1e6-19e5305e9c5f" providerId="ADAL" clId="{03A930F8-DB54-45F8-A324-66A3A3C324E4}" dt="2020-02-19T14:15:26.886" v="33" actId="47"/>
        <pc:sldMkLst>
          <pc:docMk/>
          <pc:sldMk cId="1536668429" sldId="286"/>
        </pc:sldMkLst>
      </pc:sldChg>
      <pc:sldChg chg="modSp add mod">
        <pc:chgData name="Johnson, Chad" userId="29e26967-ee32-4210-a1e6-19e5305e9c5f" providerId="ADAL" clId="{03A930F8-DB54-45F8-A324-66A3A3C324E4}" dt="2020-02-19T20:33:45.867" v="8419" actId="255"/>
        <pc:sldMkLst>
          <pc:docMk/>
          <pc:sldMk cId="1724515392" sldId="286"/>
        </pc:sldMkLst>
        <pc:spChg chg="mod">
          <ac:chgData name="Johnson, Chad" userId="29e26967-ee32-4210-a1e6-19e5305e9c5f" providerId="ADAL" clId="{03A930F8-DB54-45F8-A324-66A3A3C324E4}" dt="2020-02-19T20:31:55.828" v="8112" actId="20577"/>
          <ac:spMkLst>
            <pc:docMk/>
            <pc:sldMk cId="1724515392" sldId="286"/>
            <ac:spMk id="2" creationId="{361EE07F-C761-47EE-89E9-421DD5BFC0BA}"/>
          </ac:spMkLst>
        </pc:spChg>
        <pc:spChg chg="mod">
          <ac:chgData name="Johnson, Chad" userId="29e26967-ee32-4210-a1e6-19e5305e9c5f" providerId="ADAL" clId="{03A930F8-DB54-45F8-A324-66A3A3C324E4}" dt="2020-02-19T20:33:45.867" v="8419" actId="255"/>
          <ac:spMkLst>
            <pc:docMk/>
            <pc:sldMk cId="1724515392" sldId="286"/>
            <ac:spMk id="3" creationId="{0D12EAF4-5BFE-49FE-BD35-59A06BF058EC}"/>
          </ac:spMkLst>
        </pc:spChg>
      </pc:sldChg>
      <pc:sldChg chg="addSp delSp modSp add mod">
        <pc:chgData name="Johnson, Chad" userId="29e26967-ee32-4210-a1e6-19e5305e9c5f" providerId="ADAL" clId="{03A930F8-DB54-45F8-A324-66A3A3C324E4}" dt="2020-02-19T20:34:28.820" v="8425" actId="1076"/>
        <pc:sldMkLst>
          <pc:docMk/>
          <pc:sldMk cId="56941337" sldId="287"/>
        </pc:sldMkLst>
        <pc:picChg chg="add mod">
          <ac:chgData name="Johnson, Chad" userId="29e26967-ee32-4210-a1e6-19e5305e9c5f" providerId="ADAL" clId="{03A930F8-DB54-45F8-A324-66A3A3C324E4}" dt="2020-02-19T20:34:28.820" v="8425" actId="1076"/>
          <ac:picMkLst>
            <pc:docMk/>
            <pc:sldMk cId="56941337" sldId="287"/>
            <ac:picMk id="2" creationId="{88569EB3-356D-4C42-B90A-2F265F8E07C9}"/>
          </ac:picMkLst>
        </pc:picChg>
        <pc:picChg chg="del">
          <ac:chgData name="Johnson, Chad" userId="29e26967-ee32-4210-a1e6-19e5305e9c5f" providerId="ADAL" clId="{03A930F8-DB54-45F8-A324-66A3A3C324E4}" dt="2020-02-19T20:34:15.743" v="8421" actId="478"/>
          <ac:picMkLst>
            <pc:docMk/>
            <pc:sldMk cId="56941337" sldId="287"/>
            <ac:picMk id="4" creationId="{5342EB6D-4B7A-46DE-A393-E4908C38605C}"/>
          </ac:picMkLst>
        </pc:picChg>
      </pc:sldChg>
      <pc:sldChg chg="del">
        <pc:chgData name="Johnson, Chad" userId="29e26967-ee32-4210-a1e6-19e5305e9c5f" providerId="ADAL" clId="{03A930F8-DB54-45F8-A324-66A3A3C324E4}" dt="2020-02-19T14:15:26.886" v="33" actId="47"/>
        <pc:sldMkLst>
          <pc:docMk/>
          <pc:sldMk cId="560408191" sldId="287"/>
        </pc:sldMkLst>
      </pc:sldChg>
      <pc:sldChg chg="del">
        <pc:chgData name="Johnson, Chad" userId="29e26967-ee32-4210-a1e6-19e5305e9c5f" providerId="ADAL" clId="{03A930F8-DB54-45F8-A324-66A3A3C324E4}" dt="2020-02-19T14:15:26.886" v="33" actId="47"/>
        <pc:sldMkLst>
          <pc:docMk/>
          <pc:sldMk cId="73247772" sldId="288"/>
        </pc:sldMkLst>
      </pc:sldChg>
      <pc:sldChg chg="modSp add mod">
        <pc:chgData name="Johnson, Chad" userId="29e26967-ee32-4210-a1e6-19e5305e9c5f" providerId="ADAL" clId="{03A930F8-DB54-45F8-A324-66A3A3C324E4}" dt="2020-02-19T20:37:38.809" v="8702" actId="20577"/>
        <pc:sldMkLst>
          <pc:docMk/>
          <pc:sldMk cId="1885183461" sldId="288"/>
        </pc:sldMkLst>
        <pc:spChg chg="mod">
          <ac:chgData name="Johnson, Chad" userId="29e26967-ee32-4210-a1e6-19e5305e9c5f" providerId="ADAL" clId="{03A930F8-DB54-45F8-A324-66A3A3C324E4}" dt="2020-02-19T20:35:22.839" v="8450" actId="20577"/>
          <ac:spMkLst>
            <pc:docMk/>
            <pc:sldMk cId="1885183461" sldId="288"/>
            <ac:spMk id="2" creationId="{29620443-DB80-4924-8815-A94F60A1713F}"/>
          </ac:spMkLst>
        </pc:spChg>
        <pc:spChg chg="mod">
          <ac:chgData name="Johnson, Chad" userId="29e26967-ee32-4210-a1e6-19e5305e9c5f" providerId="ADAL" clId="{03A930F8-DB54-45F8-A324-66A3A3C324E4}" dt="2020-02-19T20:37:38.809" v="8702" actId="20577"/>
          <ac:spMkLst>
            <pc:docMk/>
            <pc:sldMk cId="1885183461" sldId="288"/>
            <ac:spMk id="3" creationId="{C21F5A8D-0D15-481E-BF69-A1CFCEF318C8}"/>
          </ac:spMkLst>
        </pc:spChg>
      </pc:sldChg>
      <pc:sldChg chg="modSp add mod">
        <pc:chgData name="Johnson, Chad" userId="29e26967-ee32-4210-a1e6-19e5305e9c5f" providerId="ADAL" clId="{03A930F8-DB54-45F8-A324-66A3A3C324E4}" dt="2020-02-19T20:42:19.924" v="8890" actId="255"/>
        <pc:sldMkLst>
          <pc:docMk/>
          <pc:sldMk cId="1657500927" sldId="289"/>
        </pc:sldMkLst>
        <pc:spChg chg="mod">
          <ac:chgData name="Johnson, Chad" userId="29e26967-ee32-4210-a1e6-19e5305e9c5f" providerId="ADAL" clId="{03A930F8-DB54-45F8-A324-66A3A3C324E4}" dt="2020-02-19T20:38:53.913" v="8719" actId="20577"/>
          <ac:spMkLst>
            <pc:docMk/>
            <pc:sldMk cId="1657500927" sldId="289"/>
            <ac:spMk id="2" creationId="{909C6BE3-6066-4EB0-923C-61FB33FC0291}"/>
          </ac:spMkLst>
        </pc:spChg>
        <pc:spChg chg="mod">
          <ac:chgData name="Johnson, Chad" userId="29e26967-ee32-4210-a1e6-19e5305e9c5f" providerId="ADAL" clId="{03A930F8-DB54-45F8-A324-66A3A3C324E4}" dt="2020-02-19T20:42:19.924" v="8890" actId="255"/>
          <ac:spMkLst>
            <pc:docMk/>
            <pc:sldMk cId="1657500927" sldId="289"/>
            <ac:spMk id="3" creationId="{0B06A334-DA75-4D93-A334-11599340840F}"/>
          </ac:spMkLst>
        </pc:spChg>
      </pc:sldChg>
      <pc:sldChg chg="del">
        <pc:chgData name="Johnson, Chad" userId="29e26967-ee32-4210-a1e6-19e5305e9c5f" providerId="ADAL" clId="{03A930F8-DB54-45F8-A324-66A3A3C324E4}" dt="2020-02-19T14:15:26.886" v="33" actId="47"/>
        <pc:sldMkLst>
          <pc:docMk/>
          <pc:sldMk cId="2416504245" sldId="289"/>
        </pc:sldMkLst>
      </pc:sldChg>
      <pc:sldChg chg="modSp add mod">
        <pc:chgData name="Johnson, Chad" userId="29e26967-ee32-4210-a1e6-19e5305e9c5f" providerId="ADAL" clId="{03A930F8-DB54-45F8-A324-66A3A3C324E4}" dt="2020-02-19T21:01:32.926" v="9669" actId="20577"/>
        <pc:sldMkLst>
          <pc:docMk/>
          <pc:sldMk cId="185878388" sldId="290"/>
        </pc:sldMkLst>
        <pc:spChg chg="mod">
          <ac:chgData name="Johnson, Chad" userId="29e26967-ee32-4210-a1e6-19e5305e9c5f" providerId="ADAL" clId="{03A930F8-DB54-45F8-A324-66A3A3C324E4}" dt="2020-02-19T21:01:32.926" v="9669" actId="20577"/>
          <ac:spMkLst>
            <pc:docMk/>
            <pc:sldMk cId="185878388" sldId="290"/>
            <ac:spMk id="2" creationId="{55CA0173-3EA0-4C01-87AD-55DF22EBB3F7}"/>
          </ac:spMkLst>
        </pc:spChg>
        <pc:spChg chg="mod">
          <ac:chgData name="Johnson, Chad" userId="29e26967-ee32-4210-a1e6-19e5305e9c5f" providerId="ADAL" clId="{03A930F8-DB54-45F8-A324-66A3A3C324E4}" dt="2020-02-19T20:59:18.842" v="9668" actId="255"/>
          <ac:spMkLst>
            <pc:docMk/>
            <pc:sldMk cId="185878388" sldId="290"/>
            <ac:spMk id="3" creationId="{E8BE8309-D459-4D95-9B8D-8D75831356F8}"/>
          </ac:spMkLst>
        </pc:spChg>
      </pc:sldChg>
      <pc:sldChg chg="del">
        <pc:chgData name="Johnson, Chad" userId="29e26967-ee32-4210-a1e6-19e5305e9c5f" providerId="ADAL" clId="{03A930F8-DB54-45F8-A324-66A3A3C324E4}" dt="2020-02-19T14:15:26.886" v="33" actId="47"/>
        <pc:sldMkLst>
          <pc:docMk/>
          <pc:sldMk cId="3392651501" sldId="290"/>
        </pc:sldMkLst>
      </pc:sldChg>
      <pc:sldChg chg="del">
        <pc:chgData name="Johnson, Chad" userId="29e26967-ee32-4210-a1e6-19e5305e9c5f" providerId="ADAL" clId="{03A930F8-DB54-45F8-A324-66A3A3C324E4}" dt="2020-02-19T14:15:26.886" v="33" actId="47"/>
        <pc:sldMkLst>
          <pc:docMk/>
          <pc:sldMk cId="368591423" sldId="291"/>
        </pc:sldMkLst>
      </pc:sldChg>
      <pc:sldChg chg="modSp add mod">
        <pc:chgData name="Johnson, Chad" userId="29e26967-ee32-4210-a1e6-19e5305e9c5f" providerId="ADAL" clId="{03A930F8-DB54-45F8-A324-66A3A3C324E4}" dt="2020-02-19T21:32:19.149" v="9872" actId="33524"/>
        <pc:sldMkLst>
          <pc:docMk/>
          <pc:sldMk cId="2015360061" sldId="291"/>
        </pc:sldMkLst>
        <pc:spChg chg="mod">
          <ac:chgData name="Johnson, Chad" userId="29e26967-ee32-4210-a1e6-19e5305e9c5f" providerId="ADAL" clId="{03A930F8-DB54-45F8-A324-66A3A3C324E4}" dt="2020-02-19T21:30:32.293" v="9713" actId="20577"/>
          <ac:spMkLst>
            <pc:docMk/>
            <pc:sldMk cId="2015360061" sldId="291"/>
            <ac:spMk id="2" creationId="{DE15BD9E-1A74-40E2-B272-62CCB9E34317}"/>
          </ac:spMkLst>
        </pc:spChg>
        <pc:spChg chg="mod">
          <ac:chgData name="Johnson, Chad" userId="29e26967-ee32-4210-a1e6-19e5305e9c5f" providerId="ADAL" clId="{03A930F8-DB54-45F8-A324-66A3A3C324E4}" dt="2020-02-19T21:32:19.149" v="9872" actId="33524"/>
          <ac:spMkLst>
            <pc:docMk/>
            <pc:sldMk cId="2015360061" sldId="291"/>
            <ac:spMk id="3" creationId="{3D720CEA-9C1A-4D57-A4E6-4F6E7F90A7F2}"/>
          </ac:spMkLst>
        </pc:spChg>
      </pc:sldChg>
      <pc:sldChg chg="del">
        <pc:chgData name="Johnson, Chad" userId="29e26967-ee32-4210-a1e6-19e5305e9c5f" providerId="ADAL" clId="{03A930F8-DB54-45F8-A324-66A3A3C324E4}" dt="2020-02-19T14:15:26.886" v="33" actId="47"/>
        <pc:sldMkLst>
          <pc:docMk/>
          <pc:sldMk cId="503328262" sldId="292"/>
        </pc:sldMkLst>
      </pc:sldChg>
      <pc:sldChg chg="del">
        <pc:chgData name="Johnson, Chad" userId="29e26967-ee32-4210-a1e6-19e5305e9c5f" providerId="ADAL" clId="{03A930F8-DB54-45F8-A324-66A3A3C324E4}" dt="2020-02-19T14:15:26.886" v="33" actId="47"/>
        <pc:sldMkLst>
          <pc:docMk/>
          <pc:sldMk cId="2970331600" sldId="293"/>
        </pc:sldMkLst>
      </pc:sldChg>
      <pc:sldChg chg="del">
        <pc:chgData name="Johnson, Chad" userId="29e26967-ee32-4210-a1e6-19e5305e9c5f" providerId="ADAL" clId="{03A930F8-DB54-45F8-A324-66A3A3C324E4}" dt="2020-02-19T14:15:26.886" v="33" actId="47"/>
        <pc:sldMkLst>
          <pc:docMk/>
          <pc:sldMk cId="794058335" sldId="294"/>
        </pc:sldMkLst>
      </pc:sldChg>
    </pc:docChg>
  </pc:docChgLst>
  <pc:docChgLst>
    <pc:chgData name="Johnson, Chad" userId="29e26967-ee32-4210-a1e6-19e5305e9c5f" providerId="ADAL" clId="{1B13E38F-672C-44BA-AE8D-784919431C07}"/>
    <pc:docChg chg="undo custSel addSld delSld modSld sldOrd modSection">
      <pc:chgData name="Johnson, Chad" userId="29e26967-ee32-4210-a1e6-19e5305e9c5f" providerId="ADAL" clId="{1B13E38F-672C-44BA-AE8D-784919431C07}" dt="2020-03-09T18:11:35.897" v="2983" actId="14100"/>
      <pc:docMkLst>
        <pc:docMk/>
      </pc:docMkLst>
      <pc:sldChg chg="modSp mod">
        <pc:chgData name="Johnson, Chad" userId="29e26967-ee32-4210-a1e6-19e5305e9c5f" providerId="ADAL" clId="{1B13E38F-672C-44BA-AE8D-784919431C07}" dt="2020-03-06T15:35:51.156" v="63" actId="14100"/>
        <pc:sldMkLst>
          <pc:docMk/>
          <pc:sldMk cId="2762506819" sldId="256"/>
        </pc:sldMkLst>
        <pc:spChg chg="mod">
          <ac:chgData name="Johnson, Chad" userId="29e26967-ee32-4210-a1e6-19e5305e9c5f" providerId="ADAL" clId="{1B13E38F-672C-44BA-AE8D-784919431C07}" dt="2020-03-06T15:35:51.156" v="63" actId="14100"/>
          <ac:spMkLst>
            <pc:docMk/>
            <pc:sldMk cId="2762506819" sldId="256"/>
            <ac:spMk id="2" creationId="{D159C024-82D3-43B7-8864-1EB020588252}"/>
          </ac:spMkLst>
        </pc:spChg>
      </pc:sldChg>
      <pc:sldChg chg="del">
        <pc:chgData name="Johnson, Chad" userId="29e26967-ee32-4210-a1e6-19e5305e9c5f" providerId="ADAL" clId="{1B13E38F-672C-44BA-AE8D-784919431C07}" dt="2020-03-06T15:36:22.008" v="66" actId="47"/>
        <pc:sldMkLst>
          <pc:docMk/>
          <pc:sldMk cId="2897615834" sldId="390"/>
        </pc:sldMkLst>
      </pc:sldChg>
      <pc:sldChg chg="add del">
        <pc:chgData name="Johnson, Chad" userId="29e26967-ee32-4210-a1e6-19e5305e9c5f" providerId="ADAL" clId="{1B13E38F-672C-44BA-AE8D-784919431C07}" dt="2020-03-06T15:36:02.518" v="65" actId="47"/>
        <pc:sldMkLst>
          <pc:docMk/>
          <pc:sldMk cId="3154920317" sldId="391"/>
        </pc:sldMkLst>
      </pc:sldChg>
      <pc:sldChg chg="add del">
        <pc:chgData name="Johnson, Chad" userId="29e26967-ee32-4210-a1e6-19e5305e9c5f" providerId="ADAL" clId="{1B13E38F-672C-44BA-AE8D-784919431C07}" dt="2020-03-06T15:36:22.008" v="66" actId="47"/>
        <pc:sldMkLst>
          <pc:docMk/>
          <pc:sldMk cId="1634037042" sldId="392"/>
        </pc:sldMkLst>
      </pc:sldChg>
      <pc:sldChg chg="add del">
        <pc:chgData name="Johnson, Chad" userId="29e26967-ee32-4210-a1e6-19e5305e9c5f" providerId="ADAL" clId="{1B13E38F-672C-44BA-AE8D-784919431C07}" dt="2020-03-06T15:36:22.008" v="66" actId="47"/>
        <pc:sldMkLst>
          <pc:docMk/>
          <pc:sldMk cId="3133431658" sldId="393"/>
        </pc:sldMkLst>
      </pc:sldChg>
      <pc:sldChg chg="add del">
        <pc:chgData name="Johnson, Chad" userId="29e26967-ee32-4210-a1e6-19e5305e9c5f" providerId="ADAL" clId="{1B13E38F-672C-44BA-AE8D-784919431C07}" dt="2020-03-06T15:36:22.008" v="66" actId="47"/>
        <pc:sldMkLst>
          <pc:docMk/>
          <pc:sldMk cId="2667397014" sldId="394"/>
        </pc:sldMkLst>
      </pc:sldChg>
      <pc:sldChg chg="add del">
        <pc:chgData name="Johnson, Chad" userId="29e26967-ee32-4210-a1e6-19e5305e9c5f" providerId="ADAL" clId="{1B13E38F-672C-44BA-AE8D-784919431C07}" dt="2020-03-06T15:36:22.008" v="66" actId="47"/>
        <pc:sldMkLst>
          <pc:docMk/>
          <pc:sldMk cId="2156382041" sldId="395"/>
        </pc:sldMkLst>
      </pc:sldChg>
      <pc:sldChg chg="add del">
        <pc:chgData name="Johnson, Chad" userId="29e26967-ee32-4210-a1e6-19e5305e9c5f" providerId="ADAL" clId="{1B13E38F-672C-44BA-AE8D-784919431C07}" dt="2020-03-06T15:36:22.008" v="66" actId="47"/>
        <pc:sldMkLst>
          <pc:docMk/>
          <pc:sldMk cId="13656417" sldId="396"/>
        </pc:sldMkLst>
      </pc:sldChg>
      <pc:sldChg chg="add del">
        <pc:chgData name="Johnson, Chad" userId="29e26967-ee32-4210-a1e6-19e5305e9c5f" providerId="ADAL" clId="{1B13E38F-672C-44BA-AE8D-784919431C07}" dt="2020-03-06T15:36:22.008" v="66" actId="47"/>
        <pc:sldMkLst>
          <pc:docMk/>
          <pc:sldMk cId="2953743103" sldId="397"/>
        </pc:sldMkLst>
      </pc:sldChg>
      <pc:sldChg chg="add del">
        <pc:chgData name="Johnson, Chad" userId="29e26967-ee32-4210-a1e6-19e5305e9c5f" providerId="ADAL" clId="{1B13E38F-672C-44BA-AE8D-784919431C07}" dt="2020-03-06T15:36:02.518" v="65" actId="47"/>
        <pc:sldMkLst>
          <pc:docMk/>
          <pc:sldMk cId="3717000976" sldId="398"/>
        </pc:sldMkLst>
      </pc:sldChg>
      <pc:sldChg chg="add del">
        <pc:chgData name="Johnson, Chad" userId="29e26967-ee32-4210-a1e6-19e5305e9c5f" providerId="ADAL" clId="{1B13E38F-672C-44BA-AE8D-784919431C07}" dt="2020-03-06T15:36:02.518" v="65" actId="47"/>
        <pc:sldMkLst>
          <pc:docMk/>
          <pc:sldMk cId="1331346515" sldId="399"/>
        </pc:sldMkLst>
      </pc:sldChg>
      <pc:sldChg chg="add del">
        <pc:chgData name="Johnson, Chad" userId="29e26967-ee32-4210-a1e6-19e5305e9c5f" providerId="ADAL" clId="{1B13E38F-672C-44BA-AE8D-784919431C07}" dt="2020-03-06T15:36:02.518" v="65" actId="47"/>
        <pc:sldMkLst>
          <pc:docMk/>
          <pc:sldMk cId="521350284" sldId="400"/>
        </pc:sldMkLst>
      </pc:sldChg>
      <pc:sldChg chg="add del">
        <pc:chgData name="Johnson, Chad" userId="29e26967-ee32-4210-a1e6-19e5305e9c5f" providerId="ADAL" clId="{1B13E38F-672C-44BA-AE8D-784919431C07}" dt="2020-03-06T15:36:02.518" v="65" actId="47"/>
        <pc:sldMkLst>
          <pc:docMk/>
          <pc:sldMk cId="4016877265" sldId="401"/>
        </pc:sldMkLst>
      </pc:sldChg>
      <pc:sldChg chg="add del">
        <pc:chgData name="Johnson, Chad" userId="29e26967-ee32-4210-a1e6-19e5305e9c5f" providerId="ADAL" clId="{1B13E38F-672C-44BA-AE8D-784919431C07}" dt="2020-03-06T15:36:31.439" v="67" actId="47"/>
        <pc:sldMkLst>
          <pc:docMk/>
          <pc:sldMk cId="1418150601" sldId="402"/>
        </pc:sldMkLst>
      </pc:sldChg>
      <pc:sldChg chg="addSp delSp modSp add mod ord">
        <pc:chgData name="Johnson, Chad" userId="29e26967-ee32-4210-a1e6-19e5305e9c5f" providerId="ADAL" clId="{1B13E38F-672C-44BA-AE8D-784919431C07}" dt="2020-03-06T21:02:04.199" v="2279" actId="1076"/>
        <pc:sldMkLst>
          <pc:docMk/>
          <pc:sldMk cId="2398027166" sldId="402"/>
        </pc:sldMkLst>
        <pc:spChg chg="mod">
          <ac:chgData name="Johnson, Chad" userId="29e26967-ee32-4210-a1e6-19e5305e9c5f" providerId="ADAL" clId="{1B13E38F-672C-44BA-AE8D-784919431C07}" dt="2020-03-06T15:37:00.055" v="89" actId="20577"/>
          <ac:spMkLst>
            <pc:docMk/>
            <pc:sldMk cId="2398027166" sldId="402"/>
            <ac:spMk id="2" creationId="{A710C1FD-93A3-40DD-B438-BED80915BF06}"/>
          </ac:spMkLst>
        </pc:spChg>
        <pc:spChg chg="mod">
          <ac:chgData name="Johnson, Chad" userId="29e26967-ee32-4210-a1e6-19e5305e9c5f" providerId="ADAL" clId="{1B13E38F-672C-44BA-AE8D-784919431C07}" dt="2020-03-06T21:01:50.736" v="2278" actId="255"/>
          <ac:spMkLst>
            <pc:docMk/>
            <pc:sldMk cId="2398027166" sldId="402"/>
            <ac:spMk id="3" creationId="{FE0D03EF-ECE7-4122-9189-652C35F36D31}"/>
          </ac:spMkLst>
        </pc:spChg>
        <pc:spChg chg="add mod">
          <ac:chgData name="Johnson, Chad" userId="29e26967-ee32-4210-a1e6-19e5305e9c5f" providerId="ADAL" clId="{1B13E38F-672C-44BA-AE8D-784919431C07}" dt="2020-03-06T21:01:17.795" v="2275" actId="1076"/>
          <ac:spMkLst>
            <pc:docMk/>
            <pc:sldMk cId="2398027166" sldId="402"/>
            <ac:spMk id="8" creationId="{9CBFCAE8-8455-4F38-922E-082602CF2A9B}"/>
          </ac:spMkLst>
        </pc:spChg>
        <pc:spChg chg="add mod">
          <ac:chgData name="Johnson, Chad" userId="29e26967-ee32-4210-a1e6-19e5305e9c5f" providerId="ADAL" clId="{1B13E38F-672C-44BA-AE8D-784919431C07}" dt="2020-03-06T21:01:33.255" v="2277" actId="1076"/>
          <ac:spMkLst>
            <pc:docMk/>
            <pc:sldMk cId="2398027166" sldId="402"/>
            <ac:spMk id="9" creationId="{C4920453-4275-4027-BCB7-C7BB8622B194}"/>
          </ac:spMkLst>
        </pc:spChg>
        <pc:picChg chg="add del mod">
          <ac:chgData name="Johnson, Chad" userId="29e26967-ee32-4210-a1e6-19e5305e9c5f" providerId="ADAL" clId="{1B13E38F-672C-44BA-AE8D-784919431C07}" dt="2020-03-06T18:51:40.200" v="188" actId="478"/>
          <ac:picMkLst>
            <pc:docMk/>
            <pc:sldMk cId="2398027166" sldId="402"/>
            <ac:picMk id="4" creationId="{EEEB581E-DC1D-4F47-9022-8F393282846B}"/>
          </ac:picMkLst>
        </pc:picChg>
        <pc:picChg chg="add del mod">
          <ac:chgData name="Johnson, Chad" userId="29e26967-ee32-4210-a1e6-19e5305e9c5f" providerId="ADAL" clId="{1B13E38F-672C-44BA-AE8D-784919431C07}" dt="2020-03-06T19:11:26.183" v="243" actId="478"/>
          <ac:picMkLst>
            <pc:docMk/>
            <pc:sldMk cId="2398027166" sldId="402"/>
            <ac:picMk id="5" creationId="{3F64D278-450C-44C1-8CBE-88B3F66AE1A7}"/>
          </ac:picMkLst>
        </pc:picChg>
        <pc:picChg chg="add mod">
          <ac:chgData name="Johnson, Chad" userId="29e26967-ee32-4210-a1e6-19e5305e9c5f" providerId="ADAL" clId="{1B13E38F-672C-44BA-AE8D-784919431C07}" dt="2020-03-06T21:02:04.199" v="2279" actId="1076"/>
          <ac:picMkLst>
            <pc:docMk/>
            <pc:sldMk cId="2398027166" sldId="402"/>
            <ac:picMk id="3074" creationId="{EDBCCA4E-937F-41E7-B726-BF92D0D07F03}"/>
          </ac:picMkLst>
        </pc:picChg>
        <pc:picChg chg="add mod">
          <ac:chgData name="Johnson, Chad" userId="29e26967-ee32-4210-a1e6-19e5305e9c5f" providerId="ADAL" clId="{1B13E38F-672C-44BA-AE8D-784919431C07}" dt="2020-03-06T19:30:14.875" v="605" actId="1076"/>
          <ac:picMkLst>
            <pc:docMk/>
            <pc:sldMk cId="2398027166" sldId="402"/>
            <ac:picMk id="3076" creationId="{AA6D93EC-DE5C-4CA7-BEBE-D8F177EB697F}"/>
          </ac:picMkLst>
        </pc:picChg>
      </pc:sldChg>
      <pc:sldChg chg="add del">
        <pc:chgData name="Johnson, Chad" userId="29e26967-ee32-4210-a1e6-19e5305e9c5f" providerId="ADAL" clId="{1B13E38F-672C-44BA-AE8D-784919431C07}" dt="2020-03-06T15:36:31.439" v="67" actId="47"/>
        <pc:sldMkLst>
          <pc:docMk/>
          <pc:sldMk cId="1088930363" sldId="403"/>
        </pc:sldMkLst>
      </pc:sldChg>
      <pc:sldChg chg="addSp delSp modSp add mod ord modAnim">
        <pc:chgData name="Johnson, Chad" userId="29e26967-ee32-4210-a1e6-19e5305e9c5f" providerId="ADAL" clId="{1B13E38F-672C-44BA-AE8D-784919431C07}" dt="2020-03-09T17:06:57.672" v="2977"/>
        <pc:sldMkLst>
          <pc:docMk/>
          <pc:sldMk cId="3040495268" sldId="403"/>
        </pc:sldMkLst>
        <pc:spChg chg="del">
          <ac:chgData name="Johnson, Chad" userId="29e26967-ee32-4210-a1e6-19e5305e9c5f" providerId="ADAL" clId="{1B13E38F-672C-44BA-AE8D-784919431C07}" dt="2020-03-06T17:26:45.720" v="142"/>
          <ac:spMkLst>
            <pc:docMk/>
            <pc:sldMk cId="3040495268" sldId="403"/>
            <ac:spMk id="2" creationId="{F1DF5629-137C-4329-9048-6C8F34BA5B4F}"/>
          </ac:spMkLst>
        </pc:spChg>
        <pc:spChg chg="del">
          <ac:chgData name="Johnson, Chad" userId="29e26967-ee32-4210-a1e6-19e5305e9c5f" providerId="ADAL" clId="{1B13E38F-672C-44BA-AE8D-784919431C07}" dt="2020-03-06T17:26:45.720" v="142"/>
          <ac:spMkLst>
            <pc:docMk/>
            <pc:sldMk cId="3040495268" sldId="403"/>
            <ac:spMk id="3" creationId="{18A303E1-6443-432B-80A5-6AB7C883E989}"/>
          </ac:spMkLst>
        </pc:spChg>
        <pc:picChg chg="add mod">
          <ac:chgData name="Johnson, Chad" userId="29e26967-ee32-4210-a1e6-19e5305e9c5f" providerId="ADAL" clId="{1B13E38F-672C-44BA-AE8D-784919431C07}" dt="2020-03-06T18:53:08.684" v="198" actId="1076"/>
          <ac:picMkLst>
            <pc:docMk/>
            <pc:sldMk cId="3040495268" sldId="403"/>
            <ac:picMk id="4" creationId="{7A1AF155-C398-49E0-B57A-4D0FB99D82F3}"/>
          </ac:picMkLst>
        </pc:picChg>
        <pc:picChg chg="add mod modCrop">
          <ac:chgData name="Johnson, Chad" userId="29e26967-ee32-4210-a1e6-19e5305e9c5f" providerId="ADAL" clId="{1B13E38F-672C-44BA-AE8D-784919431C07}" dt="2020-03-09T17:06:51.910" v="2975" actId="14100"/>
          <ac:picMkLst>
            <pc:docMk/>
            <pc:sldMk cId="3040495268" sldId="403"/>
            <ac:picMk id="5" creationId="{30430394-A9F5-4E6E-9DE4-AB9D66080A88}"/>
          </ac:picMkLst>
        </pc:picChg>
      </pc:sldChg>
      <pc:sldChg chg="add del">
        <pc:chgData name="Johnson, Chad" userId="29e26967-ee32-4210-a1e6-19e5305e9c5f" providerId="ADAL" clId="{1B13E38F-672C-44BA-AE8D-784919431C07}" dt="2020-03-06T15:36:31.439" v="67" actId="47"/>
        <pc:sldMkLst>
          <pc:docMk/>
          <pc:sldMk cId="3158331979" sldId="404"/>
        </pc:sldMkLst>
      </pc:sldChg>
      <pc:sldChg chg="modSp add del mod">
        <pc:chgData name="Johnson, Chad" userId="29e26967-ee32-4210-a1e6-19e5305e9c5f" providerId="ADAL" clId="{1B13E38F-672C-44BA-AE8D-784919431C07}" dt="2020-03-06T21:14:51.088" v="2946" actId="2696"/>
        <pc:sldMkLst>
          <pc:docMk/>
          <pc:sldMk cId="3940857670" sldId="404"/>
        </pc:sldMkLst>
        <pc:spChg chg="mod">
          <ac:chgData name="Johnson, Chad" userId="29e26967-ee32-4210-a1e6-19e5305e9c5f" providerId="ADAL" clId="{1B13E38F-672C-44BA-AE8D-784919431C07}" dt="2020-03-06T17:27:10.141" v="164" actId="20577"/>
          <ac:spMkLst>
            <pc:docMk/>
            <pc:sldMk cId="3940857670" sldId="404"/>
            <ac:spMk id="2" creationId="{4E9DB3FF-083E-4766-B882-49E09F1B159A}"/>
          </ac:spMkLst>
        </pc:spChg>
        <pc:spChg chg="mod">
          <ac:chgData name="Johnson, Chad" userId="29e26967-ee32-4210-a1e6-19e5305e9c5f" providerId="ADAL" clId="{1B13E38F-672C-44BA-AE8D-784919431C07}" dt="2020-03-06T17:27:14.486" v="181" actId="20577"/>
          <ac:spMkLst>
            <pc:docMk/>
            <pc:sldMk cId="3940857670" sldId="404"/>
            <ac:spMk id="3" creationId="{3F0914FA-19A1-456D-973A-440B6D3F1C98}"/>
          </ac:spMkLst>
        </pc:spChg>
      </pc:sldChg>
      <pc:sldChg chg="add del">
        <pc:chgData name="Johnson, Chad" userId="29e26967-ee32-4210-a1e6-19e5305e9c5f" providerId="ADAL" clId="{1B13E38F-672C-44BA-AE8D-784919431C07}" dt="2020-03-06T15:36:31.439" v="67" actId="47"/>
        <pc:sldMkLst>
          <pc:docMk/>
          <pc:sldMk cId="540283587" sldId="405"/>
        </pc:sldMkLst>
      </pc:sldChg>
      <pc:sldChg chg="add del">
        <pc:chgData name="Johnson, Chad" userId="29e26967-ee32-4210-a1e6-19e5305e9c5f" providerId="ADAL" clId="{1B13E38F-672C-44BA-AE8D-784919431C07}" dt="2020-03-06T21:17:51.933" v="2961" actId="2696"/>
        <pc:sldMkLst>
          <pc:docMk/>
          <pc:sldMk cId="1858321713" sldId="405"/>
        </pc:sldMkLst>
      </pc:sldChg>
      <pc:sldChg chg="modSp add mod ord">
        <pc:chgData name="Johnson, Chad" userId="29e26967-ee32-4210-a1e6-19e5305e9c5f" providerId="ADAL" clId="{1B13E38F-672C-44BA-AE8D-784919431C07}" dt="2020-03-06T20:14:38.768" v="1751"/>
        <pc:sldMkLst>
          <pc:docMk/>
          <pc:sldMk cId="2525441161" sldId="406"/>
        </pc:sldMkLst>
        <pc:spChg chg="mod">
          <ac:chgData name="Johnson, Chad" userId="29e26967-ee32-4210-a1e6-19e5305e9c5f" providerId="ADAL" clId="{1B13E38F-672C-44BA-AE8D-784919431C07}" dt="2020-03-06T19:21:48.040" v="482" actId="6549"/>
          <ac:spMkLst>
            <pc:docMk/>
            <pc:sldMk cId="2525441161" sldId="406"/>
            <ac:spMk id="3" creationId="{FE0D03EF-ECE7-4122-9189-652C35F36D31}"/>
          </ac:spMkLst>
        </pc:spChg>
      </pc:sldChg>
      <pc:sldChg chg="add del">
        <pc:chgData name="Johnson, Chad" userId="29e26967-ee32-4210-a1e6-19e5305e9c5f" providerId="ADAL" clId="{1B13E38F-672C-44BA-AE8D-784919431C07}" dt="2020-03-06T15:36:31.439" v="67" actId="47"/>
        <pc:sldMkLst>
          <pc:docMk/>
          <pc:sldMk cId="4261093432" sldId="406"/>
        </pc:sldMkLst>
      </pc:sldChg>
      <pc:sldChg chg="addSp modSp add mod">
        <pc:chgData name="Johnson, Chad" userId="29e26967-ee32-4210-a1e6-19e5305e9c5f" providerId="ADAL" clId="{1B13E38F-672C-44BA-AE8D-784919431C07}" dt="2020-03-06T19:19:59.550" v="480" actId="14100"/>
        <pc:sldMkLst>
          <pc:docMk/>
          <pc:sldMk cId="3454570229" sldId="407"/>
        </pc:sldMkLst>
        <pc:spChg chg="add mod">
          <ac:chgData name="Johnson, Chad" userId="29e26967-ee32-4210-a1e6-19e5305e9c5f" providerId="ADAL" clId="{1B13E38F-672C-44BA-AE8D-784919431C07}" dt="2020-03-06T19:15:25.416" v="262" actId="20577"/>
          <ac:spMkLst>
            <pc:docMk/>
            <pc:sldMk cId="3454570229" sldId="407"/>
            <ac:spMk id="2" creationId="{98884F11-BF33-4BEE-9298-CAEF1A8D3C77}"/>
          </ac:spMkLst>
        </pc:spChg>
        <pc:spChg chg="add mod">
          <ac:chgData name="Johnson, Chad" userId="29e26967-ee32-4210-a1e6-19e5305e9c5f" providerId="ADAL" clId="{1B13E38F-672C-44BA-AE8D-784919431C07}" dt="2020-03-06T19:19:59.550" v="480" actId="14100"/>
          <ac:spMkLst>
            <pc:docMk/>
            <pc:sldMk cId="3454570229" sldId="407"/>
            <ac:spMk id="3" creationId="{757F4EB4-95BA-40B2-99F0-C4E041F075E0}"/>
          </ac:spMkLst>
        </pc:spChg>
        <pc:picChg chg="add mod">
          <ac:chgData name="Johnson, Chad" userId="29e26967-ee32-4210-a1e6-19e5305e9c5f" providerId="ADAL" clId="{1B13E38F-672C-44BA-AE8D-784919431C07}" dt="2020-03-06T19:19:37.549" v="478" actId="1076"/>
          <ac:picMkLst>
            <pc:docMk/>
            <pc:sldMk cId="3454570229" sldId="407"/>
            <ac:picMk id="1026" creationId="{63A8692F-0C56-4F14-9447-AB3DCFB31C53}"/>
          </ac:picMkLst>
        </pc:picChg>
      </pc:sldChg>
      <pc:sldChg chg="addSp delSp modSp add mod setBg">
        <pc:chgData name="Johnson, Chad" userId="29e26967-ee32-4210-a1e6-19e5305e9c5f" providerId="ADAL" clId="{1B13E38F-672C-44BA-AE8D-784919431C07}" dt="2020-03-06T19:25:35.674" v="529"/>
        <pc:sldMkLst>
          <pc:docMk/>
          <pc:sldMk cId="1524802645" sldId="408"/>
        </pc:sldMkLst>
        <pc:spChg chg="mod">
          <ac:chgData name="Johnson, Chad" userId="29e26967-ee32-4210-a1e6-19e5305e9c5f" providerId="ADAL" clId="{1B13E38F-672C-44BA-AE8D-784919431C07}" dt="2020-03-06T19:25:29.223" v="528" actId="14100"/>
          <ac:spMkLst>
            <pc:docMk/>
            <pc:sldMk cId="1524802645" sldId="408"/>
            <ac:spMk id="2" creationId="{B9C9B7F0-CEBE-43B5-8124-B3CF4BEA1B78}"/>
          </ac:spMkLst>
        </pc:spChg>
        <pc:spChg chg="del mod">
          <ac:chgData name="Johnson, Chad" userId="29e26967-ee32-4210-a1e6-19e5305e9c5f" providerId="ADAL" clId="{1B13E38F-672C-44BA-AE8D-784919431C07}" dt="2020-03-06T19:24:58.953" v="523" actId="478"/>
          <ac:spMkLst>
            <pc:docMk/>
            <pc:sldMk cId="1524802645" sldId="408"/>
            <ac:spMk id="3" creationId="{A80FE1DA-0DA8-4788-896A-D6FE7B1C84AD}"/>
          </ac:spMkLst>
        </pc:spChg>
        <pc:spChg chg="add del mod">
          <ac:chgData name="Johnson, Chad" userId="29e26967-ee32-4210-a1e6-19e5305e9c5f" providerId="ADAL" clId="{1B13E38F-672C-44BA-AE8D-784919431C07}" dt="2020-03-06T19:24:58.953" v="523" actId="478"/>
          <ac:spMkLst>
            <pc:docMk/>
            <pc:sldMk cId="1524802645" sldId="408"/>
            <ac:spMk id="4" creationId="{E8B2A11E-899C-4FF9-81CA-8FC6A4A73AAF}"/>
          </ac:spMkLst>
        </pc:spChg>
        <pc:spChg chg="add del">
          <ac:chgData name="Johnson, Chad" userId="29e26967-ee32-4210-a1e6-19e5305e9c5f" providerId="ADAL" clId="{1B13E38F-672C-44BA-AE8D-784919431C07}" dt="2020-03-06T19:24:58.953" v="523" actId="478"/>
          <ac:spMkLst>
            <pc:docMk/>
            <pc:sldMk cId="1524802645" sldId="408"/>
            <ac:spMk id="5" creationId="{7F4D6483-11CC-4F64-AD87-5D6559193E00}"/>
          </ac:spMkLst>
        </pc:spChg>
        <pc:picChg chg="add mod">
          <ac:chgData name="Johnson, Chad" userId="29e26967-ee32-4210-a1e6-19e5305e9c5f" providerId="ADAL" clId="{1B13E38F-672C-44BA-AE8D-784919431C07}" dt="2020-03-06T19:25:35.674" v="529"/>
          <ac:picMkLst>
            <pc:docMk/>
            <pc:sldMk cId="1524802645" sldId="408"/>
            <ac:picMk id="6" creationId="{7390D3F9-165A-4DFB-BA8B-7CED2980E232}"/>
          </ac:picMkLst>
        </pc:picChg>
      </pc:sldChg>
      <pc:sldChg chg="modSp add mod">
        <pc:chgData name="Johnson, Chad" userId="29e26967-ee32-4210-a1e6-19e5305e9c5f" providerId="ADAL" clId="{1B13E38F-672C-44BA-AE8D-784919431C07}" dt="2020-03-06T19:59:56.383" v="1273" actId="255"/>
        <pc:sldMkLst>
          <pc:docMk/>
          <pc:sldMk cId="1561896759" sldId="409"/>
        </pc:sldMkLst>
        <pc:spChg chg="mod">
          <ac:chgData name="Johnson, Chad" userId="29e26967-ee32-4210-a1e6-19e5305e9c5f" providerId="ADAL" clId="{1B13E38F-672C-44BA-AE8D-784919431C07}" dt="2020-03-06T19:40:31.273" v="730" actId="20577"/>
          <ac:spMkLst>
            <pc:docMk/>
            <pc:sldMk cId="1561896759" sldId="409"/>
            <ac:spMk id="2" creationId="{EBC3F86E-948E-469C-B1A8-AF7AE72FD473}"/>
          </ac:spMkLst>
        </pc:spChg>
        <pc:spChg chg="mod">
          <ac:chgData name="Johnson, Chad" userId="29e26967-ee32-4210-a1e6-19e5305e9c5f" providerId="ADAL" clId="{1B13E38F-672C-44BA-AE8D-784919431C07}" dt="2020-03-06T19:59:56.383" v="1273" actId="255"/>
          <ac:spMkLst>
            <pc:docMk/>
            <pc:sldMk cId="1561896759" sldId="409"/>
            <ac:spMk id="3" creationId="{022EBDF4-72C3-4116-AA36-C5BB2FFB56F9}"/>
          </ac:spMkLst>
        </pc:spChg>
      </pc:sldChg>
      <pc:sldChg chg="modSp add mod">
        <pc:chgData name="Johnson, Chad" userId="29e26967-ee32-4210-a1e6-19e5305e9c5f" providerId="ADAL" clId="{1B13E38F-672C-44BA-AE8D-784919431C07}" dt="2020-03-06T20:13:26.124" v="1749" actId="255"/>
        <pc:sldMkLst>
          <pc:docMk/>
          <pc:sldMk cId="4274720744" sldId="410"/>
        </pc:sldMkLst>
        <pc:spChg chg="mod">
          <ac:chgData name="Johnson, Chad" userId="29e26967-ee32-4210-a1e6-19e5305e9c5f" providerId="ADAL" clId="{1B13E38F-672C-44BA-AE8D-784919431C07}" dt="2020-03-06T20:00:33.226" v="1301" actId="20577"/>
          <ac:spMkLst>
            <pc:docMk/>
            <pc:sldMk cId="4274720744" sldId="410"/>
            <ac:spMk id="2" creationId="{EBC3F86E-948E-469C-B1A8-AF7AE72FD473}"/>
          </ac:spMkLst>
        </pc:spChg>
        <pc:spChg chg="mod">
          <ac:chgData name="Johnson, Chad" userId="29e26967-ee32-4210-a1e6-19e5305e9c5f" providerId="ADAL" clId="{1B13E38F-672C-44BA-AE8D-784919431C07}" dt="2020-03-06T20:13:26.124" v="1749" actId="255"/>
          <ac:spMkLst>
            <pc:docMk/>
            <pc:sldMk cId="4274720744" sldId="410"/>
            <ac:spMk id="3" creationId="{022EBDF4-72C3-4116-AA36-C5BB2FFB56F9}"/>
          </ac:spMkLst>
        </pc:spChg>
      </pc:sldChg>
      <pc:sldChg chg="addSp delSp modSp add mod delAnim modAnim">
        <pc:chgData name="Johnson, Chad" userId="29e26967-ee32-4210-a1e6-19e5305e9c5f" providerId="ADAL" clId="{1B13E38F-672C-44BA-AE8D-784919431C07}" dt="2020-03-06T21:17:41.519" v="2960" actId="6549"/>
        <pc:sldMkLst>
          <pc:docMk/>
          <pc:sldMk cId="2863312879" sldId="411"/>
        </pc:sldMkLst>
        <pc:spChg chg="mod">
          <ac:chgData name="Johnson, Chad" userId="29e26967-ee32-4210-a1e6-19e5305e9c5f" providerId="ADAL" clId="{1B13E38F-672C-44BA-AE8D-784919431C07}" dt="2020-03-06T20:17:54.551" v="1758" actId="14100"/>
          <ac:spMkLst>
            <pc:docMk/>
            <pc:sldMk cId="2863312879" sldId="411"/>
            <ac:spMk id="2" creationId="{A710C1FD-93A3-40DD-B438-BED80915BF06}"/>
          </ac:spMkLst>
        </pc:spChg>
        <pc:spChg chg="del">
          <ac:chgData name="Johnson, Chad" userId="29e26967-ee32-4210-a1e6-19e5305e9c5f" providerId="ADAL" clId="{1B13E38F-672C-44BA-AE8D-784919431C07}" dt="2020-03-06T20:17:27.010" v="1753" actId="478"/>
          <ac:spMkLst>
            <pc:docMk/>
            <pc:sldMk cId="2863312879" sldId="411"/>
            <ac:spMk id="3" creationId="{FE0D03EF-ECE7-4122-9189-652C35F36D31}"/>
          </ac:spMkLst>
        </pc:spChg>
        <pc:spChg chg="add del mod">
          <ac:chgData name="Johnson, Chad" userId="29e26967-ee32-4210-a1e6-19e5305e9c5f" providerId="ADAL" clId="{1B13E38F-672C-44BA-AE8D-784919431C07}" dt="2020-03-06T20:17:28.482" v="1754" actId="478"/>
          <ac:spMkLst>
            <pc:docMk/>
            <pc:sldMk cId="2863312879" sldId="411"/>
            <ac:spMk id="6" creationId="{315A106E-E341-4988-8DD0-698939D3724C}"/>
          </ac:spMkLst>
        </pc:spChg>
        <pc:spChg chg="add mod">
          <ac:chgData name="Johnson, Chad" userId="29e26967-ee32-4210-a1e6-19e5305e9c5f" providerId="ADAL" clId="{1B13E38F-672C-44BA-AE8D-784919431C07}" dt="2020-03-06T20:27:02.980" v="1879" actId="20577"/>
          <ac:spMkLst>
            <pc:docMk/>
            <pc:sldMk cId="2863312879" sldId="411"/>
            <ac:spMk id="10" creationId="{321AF706-C815-4F65-9473-8B1F1E073579}"/>
          </ac:spMkLst>
        </pc:spChg>
        <pc:spChg chg="add mod">
          <ac:chgData name="Johnson, Chad" userId="29e26967-ee32-4210-a1e6-19e5305e9c5f" providerId="ADAL" clId="{1B13E38F-672C-44BA-AE8D-784919431C07}" dt="2020-03-06T20:20:18.048" v="1794" actId="13822"/>
          <ac:spMkLst>
            <pc:docMk/>
            <pc:sldMk cId="2863312879" sldId="411"/>
            <ac:spMk id="11" creationId="{D3407C63-639C-45C2-8C83-9ED30F0B72A6}"/>
          </ac:spMkLst>
        </pc:spChg>
        <pc:spChg chg="add mod">
          <ac:chgData name="Johnson, Chad" userId="29e26967-ee32-4210-a1e6-19e5305e9c5f" providerId="ADAL" clId="{1B13E38F-672C-44BA-AE8D-784919431C07}" dt="2020-03-06T20:20:25.833" v="1796" actId="1076"/>
          <ac:spMkLst>
            <pc:docMk/>
            <pc:sldMk cId="2863312879" sldId="411"/>
            <ac:spMk id="12" creationId="{135905E2-528B-4A5F-9A1C-8FA03BF6B15A}"/>
          </ac:spMkLst>
        </pc:spChg>
        <pc:spChg chg="add mod">
          <ac:chgData name="Johnson, Chad" userId="29e26967-ee32-4210-a1e6-19e5305e9c5f" providerId="ADAL" clId="{1B13E38F-672C-44BA-AE8D-784919431C07}" dt="2020-03-06T20:20:59.957" v="1801" actId="1076"/>
          <ac:spMkLst>
            <pc:docMk/>
            <pc:sldMk cId="2863312879" sldId="411"/>
            <ac:spMk id="13" creationId="{4364BC5C-7B7A-48C4-BC69-27E080F24963}"/>
          </ac:spMkLst>
        </pc:spChg>
        <pc:spChg chg="add mod">
          <ac:chgData name="Johnson, Chad" userId="29e26967-ee32-4210-a1e6-19e5305e9c5f" providerId="ADAL" clId="{1B13E38F-672C-44BA-AE8D-784919431C07}" dt="2020-03-06T20:21:21.410" v="1803" actId="1076"/>
          <ac:spMkLst>
            <pc:docMk/>
            <pc:sldMk cId="2863312879" sldId="411"/>
            <ac:spMk id="14" creationId="{7DDBD5E5-11A5-4F92-A870-8D3CF1024EFE}"/>
          </ac:spMkLst>
        </pc:spChg>
        <pc:spChg chg="add mod">
          <ac:chgData name="Johnson, Chad" userId="29e26967-ee32-4210-a1e6-19e5305e9c5f" providerId="ADAL" clId="{1B13E38F-672C-44BA-AE8D-784919431C07}" dt="2020-03-06T20:22:30.691" v="1818" actId="1076"/>
          <ac:spMkLst>
            <pc:docMk/>
            <pc:sldMk cId="2863312879" sldId="411"/>
            <ac:spMk id="15" creationId="{1C34B034-0947-4081-9D6B-B216E96EFA4E}"/>
          </ac:spMkLst>
        </pc:spChg>
        <pc:spChg chg="add mod">
          <ac:chgData name="Johnson, Chad" userId="29e26967-ee32-4210-a1e6-19e5305e9c5f" providerId="ADAL" clId="{1B13E38F-672C-44BA-AE8D-784919431C07}" dt="2020-03-06T20:22:52.386" v="1827" actId="20577"/>
          <ac:spMkLst>
            <pc:docMk/>
            <pc:sldMk cId="2863312879" sldId="411"/>
            <ac:spMk id="16" creationId="{85A8E452-40E1-4362-8834-C388BD9CA945}"/>
          </ac:spMkLst>
        </pc:spChg>
        <pc:spChg chg="add mod">
          <ac:chgData name="Johnson, Chad" userId="29e26967-ee32-4210-a1e6-19e5305e9c5f" providerId="ADAL" clId="{1B13E38F-672C-44BA-AE8D-784919431C07}" dt="2020-03-06T20:23:01.037" v="1829" actId="1076"/>
          <ac:spMkLst>
            <pc:docMk/>
            <pc:sldMk cId="2863312879" sldId="411"/>
            <ac:spMk id="17" creationId="{47E20A85-8EB6-41B4-899F-31BA69BC0354}"/>
          </ac:spMkLst>
        </pc:spChg>
        <pc:spChg chg="add mod">
          <ac:chgData name="Johnson, Chad" userId="29e26967-ee32-4210-a1e6-19e5305e9c5f" providerId="ADAL" clId="{1B13E38F-672C-44BA-AE8D-784919431C07}" dt="2020-03-06T20:23:38.895" v="1833" actId="1076"/>
          <ac:spMkLst>
            <pc:docMk/>
            <pc:sldMk cId="2863312879" sldId="411"/>
            <ac:spMk id="18" creationId="{007CA663-EECE-46C3-9F38-FC467C1D0E02}"/>
          </ac:spMkLst>
        </pc:spChg>
        <pc:spChg chg="add mod">
          <ac:chgData name="Johnson, Chad" userId="29e26967-ee32-4210-a1e6-19e5305e9c5f" providerId="ADAL" clId="{1B13E38F-672C-44BA-AE8D-784919431C07}" dt="2020-03-06T20:23:56.522" v="1841" actId="20577"/>
          <ac:spMkLst>
            <pc:docMk/>
            <pc:sldMk cId="2863312879" sldId="411"/>
            <ac:spMk id="19" creationId="{DE29304F-60A7-4971-8F29-930A12877343}"/>
          </ac:spMkLst>
        </pc:spChg>
        <pc:spChg chg="add mod">
          <ac:chgData name="Johnson, Chad" userId="29e26967-ee32-4210-a1e6-19e5305e9c5f" providerId="ADAL" clId="{1B13E38F-672C-44BA-AE8D-784919431C07}" dt="2020-03-06T20:24:03.154" v="1843" actId="1076"/>
          <ac:spMkLst>
            <pc:docMk/>
            <pc:sldMk cId="2863312879" sldId="411"/>
            <ac:spMk id="20" creationId="{BC14875C-5D7E-46BE-BFD1-DA65BF40A02D}"/>
          </ac:spMkLst>
        </pc:spChg>
        <pc:spChg chg="add mod">
          <ac:chgData name="Johnson, Chad" userId="29e26967-ee32-4210-a1e6-19e5305e9c5f" providerId="ADAL" clId="{1B13E38F-672C-44BA-AE8D-784919431C07}" dt="2020-03-06T20:24:54.513" v="1846" actId="1076"/>
          <ac:spMkLst>
            <pc:docMk/>
            <pc:sldMk cId="2863312879" sldId="411"/>
            <ac:spMk id="21" creationId="{2DA5D1B6-067D-403D-9626-DDA1C518D6AB}"/>
          </ac:spMkLst>
        </pc:spChg>
        <pc:spChg chg="add del mod">
          <ac:chgData name="Johnson, Chad" userId="29e26967-ee32-4210-a1e6-19e5305e9c5f" providerId="ADAL" clId="{1B13E38F-672C-44BA-AE8D-784919431C07}" dt="2020-03-06T20:25:31.061" v="1850" actId="478"/>
          <ac:spMkLst>
            <pc:docMk/>
            <pc:sldMk cId="2863312879" sldId="411"/>
            <ac:spMk id="22" creationId="{846F2C46-8552-4FDC-ADAA-A71E010D6557}"/>
          </ac:spMkLst>
        </pc:spChg>
        <pc:spChg chg="add mod">
          <ac:chgData name="Johnson, Chad" userId="29e26967-ee32-4210-a1e6-19e5305e9c5f" providerId="ADAL" clId="{1B13E38F-672C-44BA-AE8D-784919431C07}" dt="2020-03-06T20:28:30.246" v="1894" actId="1076"/>
          <ac:spMkLst>
            <pc:docMk/>
            <pc:sldMk cId="2863312879" sldId="411"/>
            <ac:spMk id="23" creationId="{C6A8AA2D-3C2C-4A52-8BB6-F4DBD95F9B1A}"/>
          </ac:spMkLst>
        </pc:spChg>
        <pc:spChg chg="add mod">
          <ac:chgData name="Johnson, Chad" userId="29e26967-ee32-4210-a1e6-19e5305e9c5f" providerId="ADAL" clId="{1B13E38F-672C-44BA-AE8D-784919431C07}" dt="2020-03-06T20:29:02.695" v="1898" actId="1076"/>
          <ac:spMkLst>
            <pc:docMk/>
            <pc:sldMk cId="2863312879" sldId="411"/>
            <ac:spMk id="25" creationId="{3E8A91EF-E63C-40EF-BC69-CA59DC0D476E}"/>
          </ac:spMkLst>
        </pc:spChg>
        <pc:spChg chg="add mod">
          <ac:chgData name="Johnson, Chad" userId="29e26967-ee32-4210-a1e6-19e5305e9c5f" providerId="ADAL" clId="{1B13E38F-672C-44BA-AE8D-784919431C07}" dt="2020-03-06T20:30:14.846" v="1909" actId="20577"/>
          <ac:spMkLst>
            <pc:docMk/>
            <pc:sldMk cId="2863312879" sldId="411"/>
            <ac:spMk id="26" creationId="{04238B7F-AE34-4742-A73C-9A18BEAEA2EF}"/>
          </ac:spMkLst>
        </pc:spChg>
        <pc:spChg chg="add mod">
          <ac:chgData name="Johnson, Chad" userId="29e26967-ee32-4210-a1e6-19e5305e9c5f" providerId="ADAL" clId="{1B13E38F-672C-44BA-AE8D-784919431C07}" dt="2020-03-06T20:29:22.181" v="1902" actId="1076"/>
          <ac:spMkLst>
            <pc:docMk/>
            <pc:sldMk cId="2863312879" sldId="411"/>
            <ac:spMk id="27" creationId="{0EF8B55F-23D3-4AE3-9D66-DD271C3F4831}"/>
          </ac:spMkLst>
        </pc:spChg>
        <pc:spChg chg="add mod">
          <ac:chgData name="Johnson, Chad" userId="29e26967-ee32-4210-a1e6-19e5305e9c5f" providerId="ADAL" clId="{1B13E38F-672C-44BA-AE8D-784919431C07}" dt="2020-03-06T20:29:59.807" v="1905" actId="1076"/>
          <ac:spMkLst>
            <pc:docMk/>
            <pc:sldMk cId="2863312879" sldId="411"/>
            <ac:spMk id="28" creationId="{B58F1ED1-AE6E-4169-B573-3E928CE40431}"/>
          </ac:spMkLst>
        </pc:spChg>
        <pc:spChg chg="add mod">
          <ac:chgData name="Johnson, Chad" userId="29e26967-ee32-4210-a1e6-19e5305e9c5f" providerId="ADAL" clId="{1B13E38F-672C-44BA-AE8D-784919431C07}" dt="2020-03-06T20:30:25.139" v="1911" actId="1076"/>
          <ac:spMkLst>
            <pc:docMk/>
            <pc:sldMk cId="2863312879" sldId="411"/>
            <ac:spMk id="29" creationId="{5BC3BC0B-8F2B-42B9-9B33-7B1ADA6DCB13}"/>
          </ac:spMkLst>
        </pc:spChg>
        <pc:spChg chg="add mod">
          <ac:chgData name="Johnson, Chad" userId="29e26967-ee32-4210-a1e6-19e5305e9c5f" providerId="ADAL" clId="{1B13E38F-672C-44BA-AE8D-784919431C07}" dt="2020-03-06T20:35:54.968" v="1963" actId="1076"/>
          <ac:spMkLst>
            <pc:docMk/>
            <pc:sldMk cId="2863312879" sldId="411"/>
            <ac:spMk id="30" creationId="{009F9374-8DCE-4C51-8F28-1323CC6E4959}"/>
          </ac:spMkLst>
        </pc:spChg>
        <pc:spChg chg="add mod">
          <ac:chgData name="Johnson, Chad" userId="29e26967-ee32-4210-a1e6-19e5305e9c5f" providerId="ADAL" clId="{1B13E38F-672C-44BA-AE8D-784919431C07}" dt="2020-03-06T21:17:11.870" v="2959" actId="20577"/>
          <ac:spMkLst>
            <pc:docMk/>
            <pc:sldMk cId="2863312879" sldId="411"/>
            <ac:spMk id="31" creationId="{D939AB27-4300-4286-BDCA-EEBFE157A83B}"/>
          </ac:spMkLst>
        </pc:spChg>
        <pc:spChg chg="add del">
          <ac:chgData name="Johnson, Chad" userId="29e26967-ee32-4210-a1e6-19e5305e9c5f" providerId="ADAL" clId="{1B13E38F-672C-44BA-AE8D-784919431C07}" dt="2020-03-06T20:31:43.890" v="1927"/>
          <ac:spMkLst>
            <pc:docMk/>
            <pc:sldMk cId="2863312879" sldId="411"/>
            <ac:spMk id="32" creationId="{0764216D-BADA-40DA-A4EC-47F1349F1526}"/>
          </ac:spMkLst>
        </pc:spChg>
        <pc:spChg chg="add mod">
          <ac:chgData name="Johnson, Chad" userId="29e26967-ee32-4210-a1e6-19e5305e9c5f" providerId="ADAL" clId="{1B13E38F-672C-44BA-AE8D-784919431C07}" dt="2020-03-06T20:31:54.525" v="1929" actId="1076"/>
          <ac:spMkLst>
            <pc:docMk/>
            <pc:sldMk cId="2863312879" sldId="411"/>
            <ac:spMk id="33" creationId="{DD01D6F1-A269-4D75-8583-B7BD1BC95598}"/>
          </ac:spMkLst>
        </pc:spChg>
        <pc:spChg chg="add del">
          <ac:chgData name="Johnson, Chad" userId="29e26967-ee32-4210-a1e6-19e5305e9c5f" providerId="ADAL" clId="{1B13E38F-672C-44BA-AE8D-784919431C07}" dt="2020-03-06T20:33:11.912" v="1933"/>
          <ac:spMkLst>
            <pc:docMk/>
            <pc:sldMk cId="2863312879" sldId="411"/>
            <ac:spMk id="34" creationId="{D94C8A56-7331-467F-837D-39DC52377D9D}"/>
          </ac:spMkLst>
        </pc:spChg>
        <pc:spChg chg="add mod">
          <ac:chgData name="Johnson, Chad" userId="29e26967-ee32-4210-a1e6-19e5305e9c5f" providerId="ADAL" clId="{1B13E38F-672C-44BA-AE8D-784919431C07}" dt="2020-03-06T20:34:38.954" v="1950" actId="1076"/>
          <ac:spMkLst>
            <pc:docMk/>
            <pc:sldMk cId="2863312879" sldId="411"/>
            <ac:spMk id="37" creationId="{DB1D532F-1956-4AD6-83E0-077D919D3474}"/>
          </ac:spMkLst>
        </pc:spChg>
        <pc:spChg chg="add mod">
          <ac:chgData name="Johnson, Chad" userId="29e26967-ee32-4210-a1e6-19e5305e9c5f" providerId="ADAL" clId="{1B13E38F-672C-44BA-AE8D-784919431C07}" dt="2020-03-06T20:36:01.487" v="1964" actId="1076"/>
          <ac:spMkLst>
            <pc:docMk/>
            <pc:sldMk cId="2863312879" sldId="411"/>
            <ac:spMk id="38" creationId="{F911C80D-034F-4A5F-88D0-6DFC771BBE80}"/>
          </ac:spMkLst>
        </pc:spChg>
        <pc:spChg chg="add mod">
          <ac:chgData name="Johnson, Chad" userId="29e26967-ee32-4210-a1e6-19e5305e9c5f" providerId="ADAL" clId="{1B13E38F-672C-44BA-AE8D-784919431C07}" dt="2020-03-06T20:35:39.379" v="1960" actId="1076"/>
          <ac:spMkLst>
            <pc:docMk/>
            <pc:sldMk cId="2863312879" sldId="411"/>
            <ac:spMk id="40" creationId="{A04F875D-254B-4705-A5CC-226600206E78}"/>
          </ac:spMkLst>
        </pc:spChg>
        <pc:spChg chg="add mod">
          <ac:chgData name="Johnson, Chad" userId="29e26967-ee32-4210-a1e6-19e5305e9c5f" providerId="ADAL" clId="{1B13E38F-672C-44BA-AE8D-784919431C07}" dt="2020-03-06T20:35:48.005" v="1962" actId="1076"/>
          <ac:spMkLst>
            <pc:docMk/>
            <pc:sldMk cId="2863312879" sldId="411"/>
            <ac:spMk id="41" creationId="{70C71B99-D5E9-4F44-8C28-A90D87560E2B}"/>
          </ac:spMkLst>
        </pc:spChg>
        <pc:graphicFrameChg chg="add mod modGraphic">
          <ac:chgData name="Johnson, Chad" userId="29e26967-ee32-4210-a1e6-19e5305e9c5f" providerId="ADAL" clId="{1B13E38F-672C-44BA-AE8D-784919431C07}" dt="2020-03-06T20:28:05.226" v="1889" actId="14734"/>
          <ac:graphicFrameMkLst>
            <pc:docMk/>
            <pc:sldMk cId="2863312879" sldId="411"/>
            <ac:graphicFrameMk id="7" creationId="{0E95CAE2-2E7E-428F-ABE4-362B83E90F2E}"/>
          </ac:graphicFrameMkLst>
        </pc:graphicFrameChg>
        <pc:graphicFrameChg chg="add del mod">
          <ac:chgData name="Johnson, Chad" userId="29e26967-ee32-4210-a1e6-19e5305e9c5f" providerId="ADAL" clId="{1B13E38F-672C-44BA-AE8D-784919431C07}" dt="2020-03-06T20:18:58.503" v="1784" actId="478"/>
          <ac:graphicFrameMkLst>
            <pc:docMk/>
            <pc:sldMk cId="2863312879" sldId="411"/>
            <ac:graphicFrameMk id="9" creationId="{7893E6CA-2594-43D6-B75E-81BCCC5D03F5}"/>
          </ac:graphicFrameMkLst>
        </pc:graphicFrameChg>
        <pc:graphicFrameChg chg="add mod modGraphic">
          <ac:chgData name="Johnson, Chad" userId="29e26967-ee32-4210-a1e6-19e5305e9c5f" providerId="ADAL" clId="{1B13E38F-672C-44BA-AE8D-784919431C07}" dt="2020-03-06T20:37:21.639" v="1978" actId="1076"/>
          <ac:graphicFrameMkLst>
            <pc:docMk/>
            <pc:sldMk cId="2863312879" sldId="411"/>
            <ac:graphicFrameMk id="24" creationId="{02F29B25-FE15-42F0-A569-2B54B7CDF2C2}"/>
          </ac:graphicFrameMkLst>
        </pc:graphicFrameChg>
        <pc:graphicFrameChg chg="add mod modGraphic">
          <ac:chgData name="Johnson, Chad" userId="29e26967-ee32-4210-a1e6-19e5305e9c5f" providerId="ADAL" clId="{1B13E38F-672C-44BA-AE8D-784919431C07}" dt="2020-03-06T20:37:26.328" v="1979" actId="1076"/>
          <ac:graphicFrameMkLst>
            <pc:docMk/>
            <pc:sldMk cId="2863312879" sldId="411"/>
            <ac:graphicFrameMk id="35" creationId="{8B00CA94-BC15-485E-9190-37FB57BDD7B0}"/>
          </ac:graphicFrameMkLst>
        </pc:graphicFrameChg>
        <pc:graphicFrameChg chg="add mod modGraphic">
          <ac:chgData name="Johnson, Chad" userId="29e26967-ee32-4210-a1e6-19e5305e9c5f" providerId="ADAL" clId="{1B13E38F-672C-44BA-AE8D-784919431C07}" dt="2020-03-06T20:37:35.124" v="1980" actId="1076"/>
          <ac:graphicFrameMkLst>
            <pc:docMk/>
            <pc:sldMk cId="2863312879" sldId="411"/>
            <ac:graphicFrameMk id="36" creationId="{887A9603-06EA-4C8B-8E6C-6C05650D7B69}"/>
          </ac:graphicFrameMkLst>
        </pc:graphicFrameChg>
        <pc:graphicFrameChg chg="add mod modGraphic">
          <ac:chgData name="Johnson, Chad" userId="29e26967-ee32-4210-a1e6-19e5305e9c5f" providerId="ADAL" clId="{1B13E38F-672C-44BA-AE8D-784919431C07}" dt="2020-03-06T21:17:41.519" v="2960" actId="6549"/>
          <ac:graphicFrameMkLst>
            <pc:docMk/>
            <pc:sldMk cId="2863312879" sldId="411"/>
            <ac:graphicFrameMk id="39" creationId="{D51176BE-487A-45AE-A454-BE06D35D0344}"/>
          </ac:graphicFrameMkLst>
        </pc:graphicFrameChg>
        <pc:picChg chg="mod">
          <ac:chgData name="Johnson, Chad" userId="29e26967-ee32-4210-a1e6-19e5305e9c5f" providerId="ADAL" clId="{1B13E38F-672C-44BA-AE8D-784919431C07}" dt="2020-03-06T20:17:35.608" v="1755" actId="1076"/>
          <ac:picMkLst>
            <pc:docMk/>
            <pc:sldMk cId="2863312879" sldId="411"/>
            <ac:picMk id="5" creationId="{3F64D278-450C-44C1-8CBE-88B3F66AE1A7}"/>
          </ac:picMkLst>
        </pc:picChg>
      </pc:sldChg>
      <pc:sldChg chg="modSp add del mod">
        <pc:chgData name="Johnson, Chad" userId="29e26967-ee32-4210-a1e6-19e5305e9c5f" providerId="ADAL" clId="{1B13E38F-672C-44BA-AE8D-784919431C07}" dt="2020-03-06T20:44:13.033" v="1999" actId="2696"/>
        <pc:sldMkLst>
          <pc:docMk/>
          <pc:sldMk cId="1775725828" sldId="412"/>
        </pc:sldMkLst>
        <pc:spChg chg="mod">
          <ac:chgData name="Johnson, Chad" userId="29e26967-ee32-4210-a1e6-19e5305e9c5f" providerId="ADAL" clId="{1B13E38F-672C-44BA-AE8D-784919431C07}" dt="2020-03-06T20:43:00.587" v="1998" actId="20577"/>
          <ac:spMkLst>
            <pc:docMk/>
            <pc:sldMk cId="1775725828" sldId="412"/>
            <ac:spMk id="2" creationId="{EBC3F86E-948E-469C-B1A8-AF7AE72FD473}"/>
          </ac:spMkLst>
        </pc:spChg>
      </pc:sldChg>
      <pc:sldChg chg="modSp add mod">
        <pc:chgData name="Johnson, Chad" userId="29e26967-ee32-4210-a1e6-19e5305e9c5f" providerId="ADAL" clId="{1B13E38F-672C-44BA-AE8D-784919431C07}" dt="2020-03-06T21:14:01.750" v="2945" actId="20577"/>
        <pc:sldMkLst>
          <pc:docMk/>
          <pc:sldMk cId="2625678221" sldId="412"/>
        </pc:sldMkLst>
        <pc:spChg chg="mod">
          <ac:chgData name="Johnson, Chad" userId="29e26967-ee32-4210-a1e6-19e5305e9c5f" providerId="ADAL" clId="{1B13E38F-672C-44BA-AE8D-784919431C07}" dt="2020-03-06T21:06:42.071" v="2292" actId="20577"/>
          <ac:spMkLst>
            <pc:docMk/>
            <pc:sldMk cId="2625678221" sldId="412"/>
            <ac:spMk id="2" creationId="{EBC3F86E-948E-469C-B1A8-AF7AE72FD473}"/>
          </ac:spMkLst>
        </pc:spChg>
        <pc:spChg chg="mod">
          <ac:chgData name="Johnson, Chad" userId="29e26967-ee32-4210-a1e6-19e5305e9c5f" providerId="ADAL" clId="{1B13E38F-672C-44BA-AE8D-784919431C07}" dt="2020-03-06T21:14:01.750" v="2945" actId="20577"/>
          <ac:spMkLst>
            <pc:docMk/>
            <pc:sldMk cId="2625678221" sldId="412"/>
            <ac:spMk id="3" creationId="{022EBDF4-72C3-4116-AA36-C5BB2FFB56F9}"/>
          </ac:spMkLst>
        </pc:spChg>
      </pc:sldChg>
      <pc:sldChg chg="addSp delSp modSp add mod">
        <pc:chgData name="Johnson, Chad" userId="29e26967-ee32-4210-a1e6-19e5305e9c5f" providerId="ADAL" clId="{1B13E38F-672C-44BA-AE8D-784919431C07}" dt="2020-03-09T15:09:16.986" v="2973" actId="478"/>
        <pc:sldMkLst>
          <pc:docMk/>
          <pc:sldMk cId="575887547" sldId="413"/>
        </pc:sldMkLst>
        <pc:spChg chg="del">
          <ac:chgData name="Johnson, Chad" userId="29e26967-ee32-4210-a1e6-19e5305e9c5f" providerId="ADAL" clId="{1B13E38F-672C-44BA-AE8D-784919431C07}" dt="2020-03-09T15:08:31.069" v="2968" actId="478"/>
          <ac:spMkLst>
            <pc:docMk/>
            <pc:sldMk cId="575887547" sldId="413"/>
            <ac:spMk id="2" creationId="{B9C9B7F0-CEBE-43B5-8124-B3CF4BEA1B78}"/>
          </ac:spMkLst>
        </pc:spChg>
        <pc:spChg chg="add del mod">
          <ac:chgData name="Johnson, Chad" userId="29e26967-ee32-4210-a1e6-19e5305e9c5f" providerId="ADAL" clId="{1B13E38F-672C-44BA-AE8D-784919431C07}" dt="2020-03-09T15:09:16.986" v="2973" actId="478"/>
          <ac:spMkLst>
            <pc:docMk/>
            <pc:sldMk cId="575887547" sldId="413"/>
            <ac:spMk id="4" creationId="{F320D773-AC95-47B6-936E-61D547CCA8CB}"/>
          </ac:spMkLst>
        </pc:spChg>
        <pc:picChg chg="mod ord modCrop">
          <ac:chgData name="Johnson, Chad" userId="29e26967-ee32-4210-a1e6-19e5305e9c5f" providerId="ADAL" clId="{1B13E38F-672C-44BA-AE8D-784919431C07}" dt="2020-03-09T15:09:11.235" v="2971" actId="732"/>
          <ac:picMkLst>
            <pc:docMk/>
            <pc:sldMk cId="575887547" sldId="413"/>
            <ac:picMk id="6" creationId="{7390D3F9-165A-4DFB-BA8B-7CED2980E232}"/>
          </ac:picMkLst>
        </pc:picChg>
      </pc:sldChg>
      <pc:sldChg chg="addSp modSp add mod">
        <pc:chgData name="Johnson, Chad" userId="29e26967-ee32-4210-a1e6-19e5305e9c5f" providerId="ADAL" clId="{1B13E38F-672C-44BA-AE8D-784919431C07}" dt="2020-03-09T18:11:35.897" v="2983" actId="14100"/>
        <pc:sldMkLst>
          <pc:docMk/>
          <pc:sldMk cId="847897867" sldId="414"/>
        </pc:sldMkLst>
        <pc:picChg chg="add mod">
          <ac:chgData name="Johnson, Chad" userId="29e26967-ee32-4210-a1e6-19e5305e9c5f" providerId="ADAL" clId="{1B13E38F-672C-44BA-AE8D-784919431C07}" dt="2020-03-09T18:11:35.897" v="2983" actId="14100"/>
          <ac:picMkLst>
            <pc:docMk/>
            <pc:sldMk cId="847897867" sldId="414"/>
            <ac:picMk id="2" creationId="{336DF7CE-9BC3-4118-B6FC-9B5FAA8D20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061-E7C6-4720-91AA-BB44754CBA47}"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C5A3A-CA67-41EE-A756-836984F55BE3}" type="slidenum">
              <a:rPr lang="en-US" smtClean="0"/>
              <a:t>‹#›</a:t>
            </a:fld>
            <a:endParaRPr lang="en-US"/>
          </a:p>
        </p:txBody>
      </p:sp>
    </p:spTree>
    <p:extLst>
      <p:ext uri="{BB962C8B-B14F-4D97-AF65-F5344CB8AC3E}">
        <p14:creationId xmlns:p14="http://schemas.microsoft.com/office/powerpoint/2010/main" val="2628100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12/9/2021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06828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02023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82876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04742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74301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60625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7275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18842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790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82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33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98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94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687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194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415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57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12/9/2021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69592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A Cyber Security software leader - Axxeltrova">
            <a:extLst>
              <a:ext uri="{FF2B5EF4-FFF2-40B4-BE49-F238E27FC236}">
                <a16:creationId xmlns:a16="http://schemas.microsoft.com/office/drawing/2014/main" id="{A9CDA14B-B550-42A8-843C-9893654B2A20}"/>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rcRect t="7669" b="7824"/>
          <a:stretch/>
        </p:blipFill>
        <p:spPr bwMode="auto">
          <a:xfrm>
            <a:off x="0" y="0"/>
            <a:ext cx="121729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159C024-82D3-43B7-8864-1EB020588252}"/>
              </a:ext>
            </a:extLst>
          </p:cNvPr>
          <p:cNvSpPr>
            <a:spLocks noGrp="1"/>
          </p:cNvSpPr>
          <p:nvPr>
            <p:ph type="ctrTitle"/>
          </p:nvPr>
        </p:nvSpPr>
        <p:spPr>
          <a:xfrm>
            <a:off x="384313" y="2209800"/>
            <a:ext cx="11423373" cy="2330117"/>
          </a:xfrm>
        </p:spPr>
        <p:txBody>
          <a:bodyPr>
            <a:noAutofit/>
          </a:bodyPr>
          <a:lstStyle/>
          <a:p>
            <a:pPr algn="ctr"/>
            <a:r>
              <a:rPr lang="en-US" sz="72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nsolas" panose="020B0609020204030204" pitchFamily="49" charset="0"/>
              </a:rPr>
              <a:t>Cybersecurity</a:t>
            </a:r>
            <a:br>
              <a:rPr lang="en-US" sz="72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nsolas" panose="020B0609020204030204" pitchFamily="49" charset="0"/>
              </a:rPr>
            </a:br>
            <a:r>
              <a:rPr lang="en-US" sz="72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nsolas" panose="020B0609020204030204" pitchFamily="49" charset="0"/>
              </a:rPr>
              <a:t>Case Studies</a:t>
            </a:r>
          </a:p>
        </p:txBody>
      </p:sp>
    </p:spTree>
    <p:extLst>
      <p:ext uri="{BB962C8B-B14F-4D97-AF65-F5344CB8AC3E}">
        <p14:creationId xmlns:p14="http://schemas.microsoft.com/office/powerpoint/2010/main" val="276250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59B4-925A-454B-982D-31AEB4DB97B0}"/>
              </a:ext>
            </a:extLst>
          </p:cNvPr>
          <p:cNvSpPr>
            <a:spLocks noGrp="1"/>
          </p:cNvSpPr>
          <p:nvPr>
            <p:ph type="title"/>
          </p:nvPr>
        </p:nvSpPr>
        <p:spPr/>
        <p:txBody>
          <a:bodyPr/>
          <a:lstStyle/>
          <a:p>
            <a:r>
              <a:rPr lang="en-US" dirty="0"/>
              <a:t>The breach(es)</a:t>
            </a:r>
          </a:p>
        </p:txBody>
      </p:sp>
      <p:sp>
        <p:nvSpPr>
          <p:cNvPr id="3" name="Content Placeholder 2">
            <a:extLst>
              <a:ext uri="{FF2B5EF4-FFF2-40B4-BE49-F238E27FC236}">
                <a16:creationId xmlns:a16="http://schemas.microsoft.com/office/drawing/2014/main" id="{99A6A412-62E5-43C6-A249-4EC58DE129CC}"/>
              </a:ext>
            </a:extLst>
          </p:cNvPr>
          <p:cNvSpPr>
            <a:spLocks noGrp="1"/>
          </p:cNvSpPr>
          <p:nvPr>
            <p:ph idx="1"/>
          </p:nvPr>
        </p:nvSpPr>
        <p:spPr/>
        <p:txBody>
          <a:bodyPr>
            <a:normAutofit/>
          </a:bodyPr>
          <a:lstStyle/>
          <a:p>
            <a:r>
              <a:rPr lang="en-US" sz="2000" dirty="0"/>
              <a:t>Due tot heir long history in the Internet, it’s no surprise they have their share of breaches. </a:t>
            </a:r>
          </a:p>
          <a:p>
            <a:endParaRPr lang="en-US" sz="2000" dirty="0"/>
          </a:p>
          <a:p>
            <a:r>
              <a:rPr lang="en-US" sz="2000" dirty="0"/>
              <a:t>They had one in 2004 (92 M records), 2006 (20 M records) and 2014 (2.4 M records) – but this year they had one more when a disgruntled employee decided to do the needful.</a:t>
            </a:r>
          </a:p>
          <a:p>
            <a:endParaRPr lang="en-US" sz="2000" dirty="0"/>
          </a:p>
          <a:p>
            <a:r>
              <a:rPr lang="en-US" sz="2000" dirty="0"/>
              <a:t>Let’s look at the breaches in chronological order so see what happened in each.</a:t>
            </a:r>
          </a:p>
        </p:txBody>
      </p:sp>
    </p:spTree>
    <p:extLst>
      <p:ext uri="{BB962C8B-B14F-4D97-AF65-F5344CB8AC3E}">
        <p14:creationId xmlns:p14="http://schemas.microsoft.com/office/powerpoint/2010/main" val="252397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0340-3F77-4C41-8E32-F057E9438B10}"/>
              </a:ext>
            </a:extLst>
          </p:cNvPr>
          <p:cNvSpPr>
            <a:spLocks noGrp="1"/>
          </p:cNvSpPr>
          <p:nvPr>
            <p:ph type="title"/>
          </p:nvPr>
        </p:nvSpPr>
        <p:spPr/>
        <p:txBody>
          <a:bodyPr/>
          <a:lstStyle/>
          <a:p>
            <a:r>
              <a:rPr lang="en-US" dirty="0"/>
              <a:t>2004 – The Dirty Deal</a:t>
            </a:r>
          </a:p>
        </p:txBody>
      </p:sp>
      <p:sp>
        <p:nvSpPr>
          <p:cNvPr id="3" name="Content Placeholder 2">
            <a:extLst>
              <a:ext uri="{FF2B5EF4-FFF2-40B4-BE49-F238E27FC236}">
                <a16:creationId xmlns:a16="http://schemas.microsoft.com/office/drawing/2014/main" id="{9FC037EB-98BB-441F-A637-E0538694BFE0}"/>
              </a:ext>
            </a:extLst>
          </p:cNvPr>
          <p:cNvSpPr>
            <a:spLocks noGrp="1"/>
          </p:cNvSpPr>
          <p:nvPr>
            <p:ph idx="1"/>
          </p:nvPr>
        </p:nvSpPr>
        <p:spPr/>
        <p:txBody>
          <a:bodyPr>
            <a:normAutofit/>
          </a:bodyPr>
          <a:lstStyle/>
          <a:p>
            <a:r>
              <a:rPr lang="en-US" sz="2000" dirty="0"/>
              <a:t>During the flagging years of its heyday a software engineer decided to make a little money on the side by selling a list of AOL customers to advertisers. </a:t>
            </a:r>
          </a:p>
          <a:p>
            <a:pPr lvl="1"/>
            <a:r>
              <a:rPr lang="en-US" sz="2000" dirty="0"/>
              <a:t>Jason </a:t>
            </a:r>
            <a:r>
              <a:rPr lang="en-US" sz="2000" dirty="0" err="1"/>
              <a:t>Smathers</a:t>
            </a:r>
            <a:r>
              <a:rPr lang="en-US" sz="2000" dirty="0"/>
              <a:t> to a Sean Dunaway for the promotion of his gambling business.</a:t>
            </a:r>
          </a:p>
          <a:p>
            <a:endParaRPr lang="en-US" sz="2000" dirty="0"/>
          </a:p>
          <a:p>
            <a:r>
              <a:rPr lang="en-US" sz="2000" dirty="0"/>
              <a:t>92 million records. AOL screen names, zip codes, telephone numbers, and credit card </a:t>
            </a:r>
            <a:r>
              <a:rPr lang="en-US" sz="2000" i="1" dirty="0"/>
              <a:t>types. </a:t>
            </a:r>
            <a:r>
              <a:rPr lang="en-US" sz="2000" dirty="0"/>
              <a:t>No PII. AOL only had 30 million subs at the time, so probably multiple accounts or records.</a:t>
            </a:r>
          </a:p>
          <a:p>
            <a:pPr lvl="1"/>
            <a:r>
              <a:rPr lang="en-US" sz="2000" dirty="0"/>
              <a:t>$28,000 </a:t>
            </a:r>
          </a:p>
          <a:p>
            <a:pPr lvl="1"/>
            <a:r>
              <a:rPr lang="en-US" sz="2000" dirty="0"/>
              <a:t>Could have faces 5 years, $250,000 – but got 1.25 years and $84,000</a:t>
            </a:r>
          </a:p>
        </p:txBody>
      </p:sp>
    </p:spTree>
    <p:extLst>
      <p:ext uri="{BB962C8B-B14F-4D97-AF65-F5344CB8AC3E}">
        <p14:creationId xmlns:p14="http://schemas.microsoft.com/office/powerpoint/2010/main" val="902431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8D16-2A09-4F8C-83B5-08E34889CBCE}"/>
              </a:ext>
            </a:extLst>
          </p:cNvPr>
          <p:cNvSpPr>
            <a:spLocks noGrp="1"/>
          </p:cNvSpPr>
          <p:nvPr>
            <p:ph type="title"/>
          </p:nvPr>
        </p:nvSpPr>
        <p:spPr/>
        <p:txBody>
          <a:bodyPr/>
          <a:lstStyle/>
          <a:p>
            <a:r>
              <a:rPr lang="en-US" dirty="0"/>
              <a:t>2006 – the “oopsie”</a:t>
            </a:r>
          </a:p>
        </p:txBody>
      </p:sp>
      <p:sp>
        <p:nvSpPr>
          <p:cNvPr id="3" name="Content Placeholder 2">
            <a:extLst>
              <a:ext uri="{FF2B5EF4-FFF2-40B4-BE49-F238E27FC236}">
                <a16:creationId xmlns:a16="http://schemas.microsoft.com/office/drawing/2014/main" id="{639EFA01-9338-4F04-B774-8B57EC46E915}"/>
              </a:ext>
            </a:extLst>
          </p:cNvPr>
          <p:cNvSpPr>
            <a:spLocks noGrp="1"/>
          </p:cNvSpPr>
          <p:nvPr>
            <p:ph idx="1"/>
          </p:nvPr>
        </p:nvSpPr>
        <p:spPr/>
        <p:txBody>
          <a:bodyPr>
            <a:noAutofit/>
          </a:bodyPr>
          <a:lstStyle/>
          <a:p>
            <a:r>
              <a:rPr lang="en-US" sz="2000" dirty="0"/>
              <a:t>TechCrunch (four years before AOL bought them) reports that AOL accidentally released a slew of private search data.</a:t>
            </a:r>
          </a:p>
          <a:p>
            <a:r>
              <a:rPr lang="en-US" sz="2000" dirty="0"/>
              <a:t>Referring to users by number, search engagement data is released. This doesn’t sound bad, but… the ability to analyze all searches by a single user will often lead people to easily determine who the user is, and what they are up to. The data includes personal names, addresses, social security numbers and everything else someone might type into a search box.</a:t>
            </a:r>
          </a:p>
          <a:p>
            <a:r>
              <a:rPr lang="en-US" sz="2000" dirty="0"/>
              <a:t>People often search on their own name, or those of their friends and family, to see what information is available about them on the net. Combine these ego searches with porn queries and you have a serious embarrassment. Combine them with “buy ecstasy” and you have evidence of a crime.</a:t>
            </a:r>
          </a:p>
        </p:txBody>
      </p:sp>
    </p:spTree>
    <p:extLst>
      <p:ext uri="{BB962C8B-B14F-4D97-AF65-F5344CB8AC3E}">
        <p14:creationId xmlns:p14="http://schemas.microsoft.com/office/powerpoint/2010/main" val="159619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BC34-BAB2-4579-8E0E-F799DC41BF08}"/>
              </a:ext>
            </a:extLst>
          </p:cNvPr>
          <p:cNvSpPr>
            <a:spLocks noGrp="1"/>
          </p:cNvSpPr>
          <p:nvPr>
            <p:ph type="title"/>
          </p:nvPr>
        </p:nvSpPr>
        <p:spPr/>
        <p:txBody>
          <a:bodyPr/>
          <a:lstStyle/>
          <a:p>
            <a:r>
              <a:rPr lang="en-US" dirty="0"/>
              <a:t>2014 – The steal</a:t>
            </a:r>
          </a:p>
        </p:txBody>
      </p:sp>
      <p:sp>
        <p:nvSpPr>
          <p:cNvPr id="3" name="Content Placeholder 2">
            <a:extLst>
              <a:ext uri="{FF2B5EF4-FFF2-40B4-BE49-F238E27FC236}">
                <a16:creationId xmlns:a16="http://schemas.microsoft.com/office/drawing/2014/main" id="{8602BC81-2BEA-4AD0-843E-A7E40CF655EB}"/>
              </a:ext>
            </a:extLst>
          </p:cNvPr>
          <p:cNvSpPr>
            <a:spLocks noGrp="1"/>
          </p:cNvSpPr>
          <p:nvPr>
            <p:ph idx="1"/>
          </p:nvPr>
        </p:nvSpPr>
        <p:spPr/>
        <p:txBody>
          <a:bodyPr/>
          <a:lstStyle/>
          <a:p>
            <a:r>
              <a:rPr lang="en-US" dirty="0"/>
              <a:t>Over the course of several days, AOL security teams noticed a spike in spoofed emails from AOL addresses. These were being used to phish other users.</a:t>
            </a:r>
          </a:p>
          <a:p>
            <a:endParaRPr lang="en-US" dirty="0"/>
          </a:p>
          <a:p>
            <a:r>
              <a:rPr lang="en-US" dirty="0"/>
              <a:t>AOL said they did not think any information as actually breached, which implies a misconfiguration on their end to allow this. However, it also quickly became clear that wasn’t true either when CIA director John Brennan’s personal email address was confirmed to be leaked. </a:t>
            </a:r>
          </a:p>
        </p:txBody>
      </p:sp>
    </p:spTree>
    <p:extLst>
      <p:ext uri="{BB962C8B-B14F-4D97-AF65-F5344CB8AC3E}">
        <p14:creationId xmlns:p14="http://schemas.microsoft.com/office/powerpoint/2010/main" val="1042368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E032-67AE-4965-AE72-4B49B1F7CF8D}"/>
              </a:ext>
            </a:extLst>
          </p:cNvPr>
          <p:cNvSpPr>
            <a:spLocks noGrp="1"/>
          </p:cNvSpPr>
          <p:nvPr>
            <p:ph type="title"/>
          </p:nvPr>
        </p:nvSpPr>
        <p:spPr/>
        <p:txBody>
          <a:bodyPr/>
          <a:lstStyle/>
          <a:p>
            <a:r>
              <a:rPr lang="en-US" dirty="0"/>
              <a:t>2014 – The steal</a:t>
            </a:r>
          </a:p>
        </p:txBody>
      </p:sp>
      <p:sp>
        <p:nvSpPr>
          <p:cNvPr id="3" name="Content Placeholder 2">
            <a:extLst>
              <a:ext uri="{FF2B5EF4-FFF2-40B4-BE49-F238E27FC236}">
                <a16:creationId xmlns:a16="http://schemas.microsoft.com/office/drawing/2014/main" id="{424DAFE2-F01D-4089-B397-7F855B04D70A}"/>
              </a:ext>
            </a:extLst>
          </p:cNvPr>
          <p:cNvSpPr>
            <a:spLocks noGrp="1"/>
          </p:cNvSpPr>
          <p:nvPr>
            <p:ph idx="1"/>
          </p:nvPr>
        </p:nvSpPr>
        <p:spPr>
          <a:xfrm>
            <a:off x="685801" y="2142067"/>
            <a:ext cx="10131425" cy="2270907"/>
          </a:xfrm>
        </p:spPr>
        <p:txBody>
          <a:bodyPr>
            <a:normAutofit/>
          </a:bodyPr>
          <a:lstStyle/>
          <a:p>
            <a:r>
              <a:rPr lang="en-US" sz="2000" dirty="0"/>
              <a:t>It turned out to be a case of hacktivism. Claiming responsibility in the attack was a “teen stoner” dissatisfied with US foreign policy. He said, on Brennan’s AOL account, he found 2,611 email and IM addresses – some for top national security officials, as well as more than 40 emails with attachments containing secret/top secret data. </a:t>
            </a:r>
          </a:p>
          <a:p>
            <a:r>
              <a:rPr lang="en-US" sz="2000" dirty="0"/>
              <a:t>He began to crank call these officials, including Brennan. </a:t>
            </a:r>
          </a:p>
        </p:txBody>
      </p:sp>
      <p:pic>
        <p:nvPicPr>
          <p:cNvPr id="5" name="Picture 4">
            <a:extLst>
              <a:ext uri="{FF2B5EF4-FFF2-40B4-BE49-F238E27FC236}">
                <a16:creationId xmlns:a16="http://schemas.microsoft.com/office/drawing/2014/main" id="{8575F809-3A77-42EB-9776-2DBD328D930D}"/>
              </a:ext>
            </a:extLst>
          </p:cNvPr>
          <p:cNvPicPr>
            <a:picLocks noChangeAspect="1"/>
          </p:cNvPicPr>
          <p:nvPr/>
        </p:nvPicPr>
        <p:blipFill>
          <a:blip r:embed="rId2"/>
          <a:stretch>
            <a:fillRect/>
          </a:stretch>
        </p:blipFill>
        <p:spPr>
          <a:xfrm>
            <a:off x="2662237" y="4412974"/>
            <a:ext cx="6867525" cy="1600200"/>
          </a:xfrm>
          <a:prstGeom prst="rect">
            <a:avLst/>
          </a:prstGeom>
        </p:spPr>
      </p:pic>
    </p:spTree>
    <p:extLst>
      <p:ext uri="{BB962C8B-B14F-4D97-AF65-F5344CB8AC3E}">
        <p14:creationId xmlns:p14="http://schemas.microsoft.com/office/powerpoint/2010/main" val="354795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CE89-5BAE-41C1-BBAA-478D82A1C331}"/>
              </a:ext>
            </a:extLst>
          </p:cNvPr>
          <p:cNvSpPr>
            <a:spLocks noGrp="1"/>
          </p:cNvSpPr>
          <p:nvPr>
            <p:ph type="title"/>
          </p:nvPr>
        </p:nvSpPr>
        <p:spPr/>
        <p:txBody>
          <a:bodyPr/>
          <a:lstStyle/>
          <a:p>
            <a:endParaRPr lang="en-US"/>
          </a:p>
        </p:txBody>
      </p:sp>
      <p:pic>
        <p:nvPicPr>
          <p:cNvPr id="4098" name="Picture 2">
            <a:extLst>
              <a:ext uri="{FF2B5EF4-FFF2-40B4-BE49-F238E27FC236}">
                <a16:creationId xmlns:a16="http://schemas.microsoft.com/office/drawing/2014/main" id="{3040896E-6ACC-4302-9FCD-8E4DD444379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6530"/>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75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150E-730E-4A10-9047-436C99D78616}"/>
              </a:ext>
            </a:extLst>
          </p:cNvPr>
          <p:cNvSpPr>
            <a:spLocks noGrp="1"/>
          </p:cNvSpPr>
          <p:nvPr>
            <p:ph type="title"/>
          </p:nvPr>
        </p:nvSpPr>
        <p:spPr/>
        <p:txBody>
          <a:bodyPr/>
          <a:lstStyle/>
          <a:p>
            <a:r>
              <a:rPr lang="en-US" dirty="0"/>
              <a:t>He was 13, btw.</a:t>
            </a:r>
          </a:p>
        </p:txBody>
      </p:sp>
      <p:pic>
        <p:nvPicPr>
          <p:cNvPr id="3074" name="Picture 2" descr="The teen who claimed responsibility for hacking John Brennan's AOL account believes it is just a matter of time until he is caught. Cracka used his now-deactivated Twitter account (pictured) to talk about the hack">
            <a:extLst>
              <a:ext uri="{FF2B5EF4-FFF2-40B4-BE49-F238E27FC236}">
                <a16:creationId xmlns:a16="http://schemas.microsoft.com/office/drawing/2014/main" id="{ECB1DF95-28A5-4A27-A83D-D0BA17043A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1" y="2047875"/>
            <a:ext cx="6038850" cy="22383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ikiLeaks previously boasted it will release more of Brennan's documents from AOL  'over the coming days'">
            <a:extLst>
              <a:ext uri="{FF2B5EF4-FFF2-40B4-BE49-F238E27FC236}">
                <a16:creationId xmlns:a16="http://schemas.microsoft.com/office/drawing/2014/main" id="{2526C75F-F986-4795-963F-709F3CC94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349" y="4286250"/>
            <a:ext cx="603885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AFBD-4DB9-4FA5-96D9-E915C4C34D93}"/>
              </a:ext>
            </a:extLst>
          </p:cNvPr>
          <p:cNvSpPr>
            <a:spLocks noGrp="1"/>
          </p:cNvSpPr>
          <p:nvPr>
            <p:ph type="title"/>
          </p:nvPr>
        </p:nvSpPr>
        <p:spPr/>
        <p:txBody>
          <a:bodyPr/>
          <a:lstStyle/>
          <a:p>
            <a:r>
              <a:rPr lang="en-US" dirty="0"/>
              <a:t>2021 – le deluge</a:t>
            </a:r>
          </a:p>
        </p:txBody>
      </p:sp>
      <p:sp>
        <p:nvSpPr>
          <p:cNvPr id="3" name="Content Placeholder 2">
            <a:extLst>
              <a:ext uri="{FF2B5EF4-FFF2-40B4-BE49-F238E27FC236}">
                <a16:creationId xmlns:a16="http://schemas.microsoft.com/office/drawing/2014/main" id="{A047E2C4-8892-4A8C-BA80-FE5A5E75FD32}"/>
              </a:ext>
            </a:extLst>
          </p:cNvPr>
          <p:cNvSpPr>
            <a:spLocks noGrp="1"/>
          </p:cNvSpPr>
          <p:nvPr>
            <p:ph idx="1"/>
          </p:nvPr>
        </p:nvSpPr>
        <p:spPr/>
        <p:txBody>
          <a:bodyPr>
            <a:normAutofit/>
          </a:bodyPr>
          <a:lstStyle/>
          <a:p>
            <a:r>
              <a:rPr lang="en-US" sz="2000" dirty="0"/>
              <a:t>In 2021, AOL announced a surge in phishing attacks on their users. </a:t>
            </a:r>
          </a:p>
          <a:p>
            <a:pPr lvl="1"/>
            <a:r>
              <a:rPr lang="en-US" sz="2000" dirty="0"/>
              <a:t>Perceived to be an aging demographic, and ripe pickings for scammers. </a:t>
            </a:r>
          </a:p>
          <a:p>
            <a:pPr lvl="1"/>
            <a:r>
              <a:rPr lang="en-US" sz="2000" dirty="0"/>
              <a:t>Scams are changing all the time, but the key is generally to increase reward by reducing risk and lowering transaction cost. In short – you want to pick out the vulnerable. </a:t>
            </a:r>
          </a:p>
          <a:p>
            <a:pPr lvl="1"/>
            <a:r>
              <a:rPr lang="en-US" sz="2000" dirty="0"/>
              <a:t>The tactic can change… For younger demographics, offering a job or other carrot works best. For the older, confusing them with lingo and threatening to change things does the trick more often. </a:t>
            </a:r>
          </a:p>
          <a:p>
            <a:pPr lvl="2"/>
            <a:r>
              <a:rPr lang="en-US" sz="2000" dirty="0"/>
              <a:t>In this case – a campaign warning users that they were shutting down their old email service  unless the customer upgraded to a new mailbox.</a:t>
            </a:r>
          </a:p>
        </p:txBody>
      </p:sp>
    </p:spTree>
    <p:extLst>
      <p:ext uri="{BB962C8B-B14F-4D97-AF65-F5344CB8AC3E}">
        <p14:creationId xmlns:p14="http://schemas.microsoft.com/office/powerpoint/2010/main" val="2734693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C8C0E4B-02F1-409B-87AA-40EAAA5F27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3113" y="108206"/>
            <a:ext cx="7765774" cy="664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139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F5F5-4BF5-4077-B62A-84F8536EB0F6}"/>
              </a:ext>
            </a:extLst>
          </p:cNvPr>
          <p:cNvSpPr>
            <a:spLocks noGrp="1"/>
          </p:cNvSpPr>
          <p:nvPr>
            <p:ph type="title"/>
          </p:nvPr>
        </p:nvSpPr>
        <p:spPr/>
        <p:txBody>
          <a:bodyPr/>
          <a:lstStyle/>
          <a:p>
            <a:endParaRPr lang="en-US"/>
          </a:p>
        </p:txBody>
      </p:sp>
      <p:pic>
        <p:nvPicPr>
          <p:cNvPr id="6146" name="Picture 2" descr="AOL Email Scam spam campaign">
            <a:extLst>
              <a:ext uri="{FF2B5EF4-FFF2-40B4-BE49-F238E27FC236}">
                <a16:creationId xmlns:a16="http://schemas.microsoft.com/office/drawing/2014/main" id="{CE0051A7-2578-48CF-A10A-6AD4EC5DB2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6791" y="0"/>
            <a:ext cx="873841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79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276D-88FF-48B9-A024-360CC29535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E0744F-9919-4A6D-A3C4-A5AC61B54E4D}"/>
              </a:ext>
            </a:extLst>
          </p:cNvPr>
          <p:cNvSpPr>
            <a:spLocks noGrp="1"/>
          </p:cNvSpPr>
          <p:nvPr>
            <p:ph idx="1"/>
          </p:nvPr>
        </p:nvSpPr>
        <p:spPr/>
        <p:txBody>
          <a:bodyPr>
            <a:normAutofit/>
          </a:bodyPr>
          <a:lstStyle/>
          <a:p>
            <a:pPr algn="l"/>
            <a:r>
              <a:rPr lang="en-US" sz="2000" b="0" i="0" strike="sngStrike" dirty="0">
                <a:effectLst/>
                <a:latin typeface="Lato Extended"/>
              </a:rPr>
              <a:t>* Target, 2013</a:t>
            </a:r>
          </a:p>
          <a:p>
            <a:pPr algn="l"/>
            <a:r>
              <a:rPr lang="en-US" sz="2000" b="0" i="0" strike="sngStrike" dirty="0">
                <a:effectLst/>
                <a:latin typeface="Lato Extended"/>
              </a:rPr>
              <a:t>* Ashley Madison, 2015</a:t>
            </a:r>
          </a:p>
          <a:p>
            <a:pPr algn="l"/>
            <a:r>
              <a:rPr lang="en-US" sz="2000" b="0" i="0" strike="sngStrike" dirty="0">
                <a:effectLst/>
                <a:latin typeface="Lato Extended"/>
              </a:rPr>
              <a:t>* US Office of Personnel Management, 2015</a:t>
            </a:r>
          </a:p>
          <a:p>
            <a:pPr algn="l"/>
            <a:r>
              <a:rPr lang="en-US" sz="2000" b="0" i="0" strike="sngStrike" dirty="0">
                <a:effectLst/>
                <a:latin typeface="Lato Extended"/>
              </a:rPr>
              <a:t>* Equifax, 2017</a:t>
            </a:r>
          </a:p>
          <a:p>
            <a:pPr algn="l"/>
            <a:r>
              <a:rPr lang="en-US" sz="2000" b="0" i="0" strike="sngStrike" dirty="0">
                <a:effectLst/>
                <a:latin typeface="Lato Extended"/>
              </a:rPr>
              <a:t>* </a:t>
            </a:r>
            <a:r>
              <a:rPr lang="en-US" sz="2000" b="0" i="0" strike="sngStrike" dirty="0" err="1">
                <a:effectLst/>
                <a:latin typeface="Lato Extended"/>
              </a:rPr>
              <a:t>TikTok</a:t>
            </a:r>
            <a:r>
              <a:rPr lang="en-US" sz="2000" b="0" i="0" strike="sngStrike" dirty="0">
                <a:effectLst/>
                <a:latin typeface="Lato Extended"/>
              </a:rPr>
              <a:t>, 2020</a:t>
            </a:r>
          </a:p>
          <a:p>
            <a:pPr algn="l"/>
            <a:r>
              <a:rPr lang="en-US" sz="2000" b="0" i="0" strike="sngStrike" dirty="0">
                <a:effectLst/>
                <a:latin typeface="Lato Extended"/>
              </a:rPr>
              <a:t>* YouTube, 2020</a:t>
            </a:r>
          </a:p>
          <a:p>
            <a:pPr algn="l"/>
            <a:r>
              <a:rPr lang="en-US" sz="2000" b="0" i="0" dirty="0">
                <a:effectLst/>
                <a:latin typeface="Lato Extended"/>
              </a:rPr>
              <a:t>* AOL, 2021</a:t>
            </a:r>
          </a:p>
        </p:txBody>
      </p:sp>
    </p:spTree>
    <p:extLst>
      <p:ext uri="{BB962C8B-B14F-4D97-AF65-F5344CB8AC3E}">
        <p14:creationId xmlns:p14="http://schemas.microsoft.com/office/powerpoint/2010/main" val="3304481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40F2-30ED-45EE-8024-C36953A42404}"/>
              </a:ext>
            </a:extLst>
          </p:cNvPr>
          <p:cNvSpPr>
            <a:spLocks noGrp="1"/>
          </p:cNvSpPr>
          <p:nvPr>
            <p:ph type="title"/>
          </p:nvPr>
        </p:nvSpPr>
        <p:spPr/>
        <p:txBody>
          <a:bodyPr/>
          <a:lstStyle/>
          <a:p>
            <a:endParaRPr lang="en-US"/>
          </a:p>
        </p:txBody>
      </p:sp>
      <p:pic>
        <p:nvPicPr>
          <p:cNvPr id="7170" name="Picture 2" descr="Fake AOL Mail website used for phishing">
            <a:extLst>
              <a:ext uri="{FF2B5EF4-FFF2-40B4-BE49-F238E27FC236}">
                <a16:creationId xmlns:a16="http://schemas.microsoft.com/office/drawing/2014/main" id="{1389B032-2465-4035-A418-2665F84C9A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6521" y="-10191"/>
            <a:ext cx="8878957" cy="6878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18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9792-B432-4E6B-99BD-388A81E78B2A}"/>
              </a:ext>
            </a:extLst>
          </p:cNvPr>
          <p:cNvSpPr>
            <a:spLocks noGrp="1"/>
          </p:cNvSpPr>
          <p:nvPr>
            <p:ph type="title"/>
          </p:nvPr>
        </p:nvSpPr>
        <p:spPr/>
        <p:txBody>
          <a:bodyPr/>
          <a:lstStyle/>
          <a:p>
            <a:r>
              <a:rPr lang="en-US" dirty="0"/>
              <a:t>America Online</a:t>
            </a:r>
          </a:p>
        </p:txBody>
      </p:sp>
      <p:sp>
        <p:nvSpPr>
          <p:cNvPr id="3" name="Content Placeholder 2">
            <a:extLst>
              <a:ext uri="{FF2B5EF4-FFF2-40B4-BE49-F238E27FC236}">
                <a16:creationId xmlns:a16="http://schemas.microsoft.com/office/drawing/2014/main" id="{052B388E-3AF0-4424-BAAD-B897244888E5}"/>
              </a:ext>
            </a:extLst>
          </p:cNvPr>
          <p:cNvSpPr>
            <a:spLocks noGrp="1"/>
          </p:cNvSpPr>
          <p:nvPr>
            <p:ph idx="1"/>
          </p:nvPr>
        </p:nvSpPr>
        <p:spPr/>
        <p:txBody>
          <a:bodyPr>
            <a:normAutofit/>
          </a:bodyPr>
          <a:lstStyle/>
          <a:p>
            <a:r>
              <a:rPr lang="en-US" sz="2000" dirty="0"/>
              <a:t>Yes, AOL is still a thing.</a:t>
            </a:r>
          </a:p>
          <a:p>
            <a:pPr lvl="1"/>
            <a:r>
              <a:rPr lang="en-US" sz="2000" dirty="0"/>
              <a:t>The company is synonymous with the early web. All people of a “certain age” will remember the AOL mailers with the disks that used up plastic at a rate that could only be accomplished in a pre-climate change zeitgeist. </a:t>
            </a:r>
          </a:p>
          <a:p>
            <a:pPr lvl="2"/>
            <a:r>
              <a:rPr lang="en-US" sz="2000" dirty="0"/>
              <a:t>At one time over HALF all CDs manufactured in the WORLD were for AOL.</a:t>
            </a:r>
          </a:p>
          <a:p>
            <a:pPr lvl="1"/>
            <a:r>
              <a:rPr lang="en-US" sz="2000" dirty="0"/>
              <a:t>It started out as a game downloading service for Atari. Yes, Steam/Epic for Atari. When that failed they </a:t>
            </a:r>
            <a:r>
              <a:rPr lang="en-US" sz="2000" dirty="0" err="1"/>
              <a:t>reorged</a:t>
            </a:r>
            <a:r>
              <a:rPr lang="en-US" sz="2000" dirty="0"/>
              <a:t> a couple times and became AOL in 1991 and was eventually acquired by Version for $4.4 BILLION in 2015. </a:t>
            </a:r>
          </a:p>
          <a:p>
            <a:pPr lvl="1"/>
            <a:r>
              <a:rPr lang="en-US" sz="2000" dirty="0"/>
              <a:t>Their heyday was between 1995 and 2001.</a:t>
            </a:r>
          </a:p>
        </p:txBody>
      </p:sp>
    </p:spTree>
    <p:extLst>
      <p:ext uri="{BB962C8B-B14F-4D97-AF65-F5344CB8AC3E}">
        <p14:creationId xmlns:p14="http://schemas.microsoft.com/office/powerpoint/2010/main" val="299631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9792-B432-4E6B-99BD-388A81E78B2A}"/>
              </a:ext>
            </a:extLst>
          </p:cNvPr>
          <p:cNvSpPr>
            <a:spLocks noGrp="1"/>
          </p:cNvSpPr>
          <p:nvPr>
            <p:ph type="title"/>
          </p:nvPr>
        </p:nvSpPr>
        <p:spPr/>
        <p:txBody>
          <a:bodyPr/>
          <a:lstStyle/>
          <a:p>
            <a:r>
              <a:rPr lang="en-US" dirty="0"/>
              <a:t>America Online</a:t>
            </a:r>
          </a:p>
        </p:txBody>
      </p:sp>
      <p:sp>
        <p:nvSpPr>
          <p:cNvPr id="3" name="Content Placeholder 2">
            <a:extLst>
              <a:ext uri="{FF2B5EF4-FFF2-40B4-BE49-F238E27FC236}">
                <a16:creationId xmlns:a16="http://schemas.microsoft.com/office/drawing/2014/main" id="{052B388E-3AF0-4424-BAAD-B897244888E5}"/>
              </a:ext>
            </a:extLst>
          </p:cNvPr>
          <p:cNvSpPr>
            <a:spLocks noGrp="1"/>
          </p:cNvSpPr>
          <p:nvPr>
            <p:ph idx="1"/>
          </p:nvPr>
        </p:nvSpPr>
        <p:spPr/>
        <p:txBody>
          <a:bodyPr>
            <a:normAutofit/>
          </a:bodyPr>
          <a:lstStyle/>
          <a:p>
            <a:r>
              <a:rPr lang="en-US" sz="2000" dirty="0"/>
              <a:t>Yes, AOL is still a thing.</a:t>
            </a:r>
          </a:p>
          <a:p>
            <a:pPr lvl="1"/>
            <a:r>
              <a:rPr lang="en-US" sz="1800" dirty="0"/>
              <a:t>The company is synonymous with the early web. All people of a “certain age” will remember the AOL mailers with the disks that used up plastic at a rate that could only be accomplished in a pre-climate change zeitgeist. </a:t>
            </a:r>
          </a:p>
        </p:txBody>
      </p:sp>
      <p:pic>
        <p:nvPicPr>
          <p:cNvPr id="4" name="Picture 3">
            <a:extLst>
              <a:ext uri="{FF2B5EF4-FFF2-40B4-BE49-F238E27FC236}">
                <a16:creationId xmlns:a16="http://schemas.microsoft.com/office/drawing/2014/main" id="{070E92B3-A540-4353-8E7F-9BDBF053CCF1}"/>
              </a:ext>
            </a:extLst>
          </p:cNvPr>
          <p:cNvPicPr>
            <a:picLocks noChangeAspect="1"/>
          </p:cNvPicPr>
          <p:nvPr/>
        </p:nvPicPr>
        <p:blipFill>
          <a:blip r:embed="rId2"/>
          <a:stretch>
            <a:fillRect/>
          </a:stretch>
        </p:blipFill>
        <p:spPr>
          <a:xfrm>
            <a:off x="2411896" y="0"/>
            <a:ext cx="9780104" cy="6865633"/>
          </a:xfrm>
          <a:prstGeom prst="rect">
            <a:avLst/>
          </a:prstGeom>
        </p:spPr>
      </p:pic>
      <p:pic>
        <p:nvPicPr>
          <p:cNvPr id="6" name="Picture 5">
            <a:extLst>
              <a:ext uri="{FF2B5EF4-FFF2-40B4-BE49-F238E27FC236}">
                <a16:creationId xmlns:a16="http://schemas.microsoft.com/office/drawing/2014/main" id="{EA96BFE5-1D48-4A89-A816-8BA5B0F12A3F}"/>
              </a:ext>
            </a:extLst>
          </p:cNvPr>
          <p:cNvPicPr>
            <a:picLocks noChangeAspect="1"/>
          </p:cNvPicPr>
          <p:nvPr/>
        </p:nvPicPr>
        <p:blipFill>
          <a:blip r:embed="rId3"/>
          <a:stretch>
            <a:fillRect/>
          </a:stretch>
        </p:blipFill>
        <p:spPr>
          <a:xfrm>
            <a:off x="1587" y="3150883"/>
            <a:ext cx="3810000" cy="3752850"/>
          </a:xfrm>
          <a:prstGeom prst="rect">
            <a:avLst/>
          </a:prstGeom>
        </p:spPr>
      </p:pic>
      <p:pic>
        <p:nvPicPr>
          <p:cNvPr id="5" name="Picture 4">
            <a:extLst>
              <a:ext uri="{FF2B5EF4-FFF2-40B4-BE49-F238E27FC236}">
                <a16:creationId xmlns:a16="http://schemas.microsoft.com/office/drawing/2014/main" id="{CD7010D0-BCFB-4A26-862B-80182A0E1EA5}"/>
              </a:ext>
            </a:extLst>
          </p:cNvPr>
          <p:cNvPicPr>
            <a:picLocks noChangeAspect="1"/>
          </p:cNvPicPr>
          <p:nvPr/>
        </p:nvPicPr>
        <p:blipFill>
          <a:blip r:embed="rId4"/>
          <a:stretch>
            <a:fillRect/>
          </a:stretch>
        </p:blipFill>
        <p:spPr>
          <a:xfrm>
            <a:off x="0" y="0"/>
            <a:ext cx="3124200" cy="3333750"/>
          </a:xfrm>
          <a:prstGeom prst="rect">
            <a:avLst/>
          </a:prstGeom>
        </p:spPr>
      </p:pic>
    </p:spTree>
    <p:extLst>
      <p:ext uri="{BB962C8B-B14F-4D97-AF65-F5344CB8AC3E}">
        <p14:creationId xmlns:p14="http://schemas.microsoft.com/office/powerpoint/2010/main" val="321790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5B5C-1A59-43FF-905D-5BA898025799}"/>
              </a:ext>
            </a:extLst>
          </p:cNvPr>
          <p:cNvSpPr>
            <a:spLocks noGrp="1"/>
          </p:cNvSpPr>
          <p:nvPr>
            <p:ph type="title"/>
          </p:nvPr>
        </p:nvSpPr>
        <p:spPr/>
        <p:txBody>
          <a:bodyPr/>
          <a:lstStyle/>
          <a:p>
            <a:endParaRPr lang="en-US"/>
          </a:p>
        </p:txBody>
      </p:sp>
      <p:pic>
        <p:nvPicPr>
          <p:cNvPr id="1026" name="Picture 2" descr="Image placeholder title">
            <a:extLst>
              <a:ext uri="{FF2B5EF4-FFF2-40B4-BE49-F238E27FC236}">
                <a16:creationId xmlns:a16="http://schemas.microsoft.com/office/drawing/2014/main" id="{C3F85C2A-8C62-43B2-87AC-9E02F370DC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097" y="0"/>
            <a:ext cx="1037780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31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5229-8F23-4C60-80A5-F6072B7C1A73}"/>
              </a:ext>
            </a:extLst>
          </p:cNvPr>
          <p:cNvSpPr>
            <a:spLocks noGrp="1"/>
          </p:cNvSpPr>
          <p:nvPr>
            <p:ph type="title"/>
          </p:nvPr>
        </p:nvSpPr>
        <p:spPr/>
        <p:txBody>
          <a:bodyPr/>
          <a:lstStyle/>
          <a:p>
            <a:endParaRPr lang="en-US"/>
          </a:p>
        </p:txBody>
      </p:sp>
      <p:pic>
        <p:nvPicPr>
          <p:cNvPr id="2050" name="Picture 2" descr="Image placeholder title">
            <a:extLst>
              <a:ext uri="{FF2B5EF4-FFF2-40B4-BE49-F238E27FC236}">
                <a16:creationId xmlns:a16="http://schemas.microsoft.com/office/drawing/2014/main" id="{9693A0C3-F607-4C2D-B791-BA70A9DB1D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097" y="0"/>
            <a:ext cx="1037780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06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EBB1-2A26-49BF-9B6A-B317D2AD1ADA}"/>
              </a:ext>
            </a:extLst>
          </p:cNvPr>
          <p:cNvSpPr>
            <a:spLocks noGrp="1"/>
          </p:cNvSpPr>
          <p:nvPr>
            <p:ph type="title"/>
          </p:nvPr>
        </p:nvSpPr>
        <p:spPr/>
        <p:txBody>
          <a:bodyPr/>
          <a:lstStyle/>
          <a:p>
            <a:r>
              <a:rPr lang="en-US" dirty="0"/>
              <a:t>AOL eats the Internet</a:t>
            </a:r>
          </a:p>
        </p:txBody>
      </p:sp>
      <p:sp>
        <p:nvSpPr>
          <p:cNvPr id="3" name="Content Placeholder 2">
            <a:extLst>
              <a:ext uri="{FF2B5EF4-FFF2-40B4-BE49-F238E27FC236}">
                <a16:creationId xmlns:a16="http://schemas.microsoft.com/office/drawing/2014/main" id="{4605F420-CFD4-4616-AAEC-0400FE263A71}"/>
              </a:ext>
            </a:extLst>
          </p:cNvPr>
          <p:cNvSpPr>
            <a:spLocks noGrp="1"/>
          </p:cNvSpPr>
          <p:nvPr>
            <p:ph sz="half" idx="1"/>
          </p:nvPr>
        </p:nvSpPr>
        <p:spPr>
          <a:xfrm>
            <a:off x="685801" y="2142067"/>
            <a:ext cx="5410197" cy="3649134"/>
          </a:xfrm>
        </p:spPr>
        <p:txBody>
          <a:bodyPr>
            <a:noAutofit/>
          </a:bodyPr>
          <a:lstStyle/>
          <a:p>
            <a:r>
              <a:rPr lang="en-US" sz="2000" dirty="0"/>
              <a:t>1998 – Bought CompuServe </a:t>
            </a:r>
          </a:p>
          <a:p>
            <a:r>
              <a:rPr lang="en-US" sz="2000" dirty="0"/>
              <a:t>1999 – Bought Netscape</a:t>
            </a:r>
          </a:p>
          <a:p>
            <a:r>
              <a:rPr lang="en-US" sz="2000" dirty="0"/>
              <a:t>2001 – Merged with Time Warner to create AOL Time Warner (AOLTW), the world’s largest media company at the time. </a:t>
            </a:r>
          </a:p>
          <a:p>
            <a:r>
              <a:rPr lang="en-US" sz="2000" dirty="0"/>
              <a:t>2003 – AOL quietly dropped from AOLTW and just became Time Warner again. Keep in mind that 2003 was at a time when it wasn’t great to be a media company OR an Internet company.</a:t>
            </a:r>
          </a:p>
          <a:p>
            <a:r>
              <a:rPr lang="en-US" sz="2000" dirty="0"/>
              <a:t>2004 – Bought Advertising.com </a:t>
            </a:r>
          </a:p>
        </p:txBody>
      </p:sp>
      <p:sp>
        <p:nvSpPr>
          <p:cNvPr id="4" name="Content Placeholder 3">
            <a:extLst>
              <a:ext uri="{FF2B5EF4-FFF2-40B4-BE49-F238E27FC236}">
                <a16:creationId xmlns:a16="http://schemas.microsoft.com/office/drawing/2014/main" id="{FDECA46A-C18C-49BC-B46D-6CF5D99FA25F}"/>
              </a:ext>
            </a:extLst>
          </p:cNvPr>
          <p:cNvSpPr>
            <a:spLocks noGrp="1"/>
          </p:cNvSpPr>
          <p:nvPr>
            <p:ph sz="half" idx="2"/>
          </p:nvPr>
        </p:nvSpPr>
        <p:spPr>
          <a:xfrm>
            <a:off x="6096000" y="2142067"/>
            <a:ext cx="5410197" cy="3649133"/>
          </a:xfrm>
        </p:spPr>
        <p:txBody>
          <a:bodyPr>
            <a:noAutofit/>
          </a:bodyPr>
          <a:lstStyle/>
          <a:p>
            <a:r>
              <a:rPr lang="en-US" sz="2000" dirty="0"/>
              <a:t>2006 - They finally stop mailing the damn CDs.</a:t>
            </a:r>
          </a:p>
          <a:p>
            <a:r>
              <a:rPr lang="en-US" sz="2000" dirty="0"/>
              <a:t>2009 – Unmerged with Time Warner.  </a:t>
            </a:r>
          </a:p>
          <a:p>
            <a:r>
              <a:rPr lang="en-US" sz="2000" dirty="0"/>
              <a:t>2010 – Bought TechCrunch</a:t>
            </a:r>
          </a:p>
          <a:p>
            <a:r>
              <a:rPr lang="en-US" sz="2000" dirty="0"/>
              <a:t>2011 – Bought Huffington Post</a:t>
            </a:r>
          </a:p>
          <a:p>
            <a:r>
              <a:rPr lang="en-US" sz="2000" dirty="0"/>
              <a:t>2015 – Bought by Verizon. </a:t>
            </a:r>
          </a:p>
          <a:p>
            <a:r>
              <a:rPr lang="en-US" sz="2000" dirty="0"/>
              <a:t>2019 – Verizon mashes AOL and Yahoo! together to form Oath.</a:t>
            </a:r>
          </a:p>
          <a:p>
            <a:r>
              <a:rPr lang="en-US" sz="2000" dirty="0"/>
              <a:t>2020 – HuffPost sold to BuzzFeed.</a:t>
            </a:r>
          </a:p>
          <a:p>
            <a:r>
              <a:rPr lang="en-US" sz="2000" dirty="0"/>
              <a:t>2021 – Bought by Apollo</a:t>
            </a:r>
          </a:p>
        </p:txBody>
      </p:sp>
    </p:spTree>
    <p:extLst>
      <p:ext uri="{BB962C8B-B14F-4D97-AF65-F5344CB8AC3E}">
        <p14:creationId xmlns:p14="http://schemas.microsoft.com/office/powerpoint/2010/main" val="304768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0E16-0D58-4B33-B9B1-B41E46D236EB}"/>
              </a:ext>
            </a:extLst>
          </p:cNvPr>
          <p:cNvSpPr>
            <a:spLocks noGrp="1"/>
          </p:cNvSpPr>
          <p:nvPr>
            <p:ph type="title"/>
          </p:nvPr>
        </p:nvSpPr>
        <p:spPr/>
        <p:txBody>
          <a:bodyPr/>
          <a:lstStyle/>
          <a:p>
            <a:r>
              <a:rPr lang="en-US" dirty="0"/>
              <a:t>So what does </a:t>
            </a:r>
            <a:r>
              <a:rPr lang="en-US" dirty="0" err="1"/>
              <a:t>Aol</a:t>
            </a:r>
            <a:r>
              <a:rPr lang="en-US" dirty="0"/>
              <a:t> do now?</a:t>
            </a:r>
          </a:p>
        </p:txBody>
      </p:sp>
      <p:sp>
        <p:nvSpPr>
          <p:cNvPr id="5" name="Content Placeholder 4">
            <a:extLst>
              <a:ext uri="{FF2B5EF4-FFF2-40B4-BE49-F238E27FC236}">
                <a16:creationId xmlns:a16="http://schemas.microsoft.com/office/drawing/2014/main" id="{9825E6CF-47B0-47BD-B0E1-E45544C3A455}"/>
              </a:ext>
            </a:extLst>
          </p:cNvPr>
          <p:cNvSpPr>
            <a:spLocks noGrp="1"/>
          </p:cNvSpPr>
          <p:nvPr>
            <p:ph idx="1"/>
          </p:nvPr>
        </p:nvSpPr>
        <p:spPr/>
        <p:txBody>
          <a:bodyPr>
            <a:normAutofit/>
          </a:bodyPr>
          <a:lstStyle/>
          <a:p>
            <a:r>
              <a:rPr lang="en-US" sz="2000" dirty="0"/>
              <a:t>Man, I don’t even know, really…</a:t>
            </a:r>
          </a:p>
          <a:p>
            <a:endParaRPr lang="en-US" sz="2000" dirty="0"/>
          </a:p>
          <a:p>
            <a:r>
              <a:rPr lang="en-US" sz="2000" dirty="0"/>
              <a:t>They do content. </a:t>
            </a:r>
            <a:r>
              <a:rPr lang="en-US" sz="2000" dirty="0" err="1"/>
              <a:t>Engadget</a:t>
            </a:r>
            <a:r>
              <a:rPr lang="en-US" sz="2000" dirty="0"/>
              <a:t>, </a:t>
            </a:r>
            <a:r>
              <a:rPr lang="en-US" sz="2000" dirty="0" err="1"/>
              <a:t>Autoblog</a:t>
            </a:r>
            <a:r>
              <a:rPr lang="en-US" sz="2000" dirty="0"/>
              <a:t>, TechCrunch, Built by Girls</a:t>
            </a:r>
          </a:p>
          <a:p>
            <a:endParaRPr lang="en-US" sz="2000" dirty="0"/>
          </a:p>
          <a:p>
            <a:r>
              <a:rPr lang="en-US" sz="2000" dirty="0"/>
              <a:t>They do ads. The AOL toolbar was a thing until 2018. AIM was a thing until 2017. Now they do AOL desktop, an integrated browser, media player, and IM client. </a:t>
            </a:r>
          </a:p>
        </p:txBody>
      </p:sp>
    </p:spTree>
    <p:extLst>
      <p:ext uri="{BB962C8B-B14F-4D97-AF65-F5344CB8AC3E}">
        <p14:creationId xmlns:p14="http://schemas.microsoft.com/office/powerpoint/2010/main" val="115889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0E16-0D58-4B33-B9B1-B41E46D236EB}"/>
              </a:ext>
            </a:extLst>
          </p:cNvPr>
          <p:cNvSpPr>
            <a:spLocks noGrp="1"/>
          </p:cNvSpPr>
          <p:nvPr>
            <p:ph type="title"/>
          </p:nvPr>
        </p:nvSpPr>
        <p:spPr/>
        <p:txBody>
          <a:bodyPr/>
          <a:lstStyle/>
          <a:p>
            <a:r>
              <a:rPr lang="en-US" dirty="0"/>
              <a:t>So what does </a:t>
            </a:r>
            <a:r>
              <a:rPr lang="en-US" dirty="0" err="1"/>
              <a:t>Aol</a:t>
            </a:r>
            <a:r>
              <a:rPr lang="en-US" dirty="0"/>
              <a:t> do now?</a:t>
            </a:r>
          </a:p>
        </p:txBody>
      </p:sp>
      <p:sp>
        <p:nvSpPr>
          <p:cNvPr id="5" name="Content Placeholder 4">
            <a:extLst>
              <a:ext uri="{FF2B5EF4-FFF2-40B4-BE49-F238E27FC236}">
                <a16:creationId xmlns:a16="http://schemas.microsoft.com/office/drawing/2014/main" id="{9825E6CF-47B0-47BD-B0E1-E45544C3A455}"/>
              </a:ext>
            </a:extLst>
          </p:cNvPr>
          <p:cNvSpPr>
            <a:spLocks noGrp="1"/>
          </p:cNvSpPr>
          <p:nvPr>
            <p:ph idx="1"/>
          </p:nvPr>
        </p:nvSpPr>
        <p:spPr>
          <a:xfrm>
            <a:off x="685801" y="2142067"/>
            <a:ext cx="10131425" cy="952821"/>
          </a:xfrm>
        </p:spPr>
        <p:txBody>
          <a:bodyPr>
            <a:noAutofit/>
          </a:bodyPr>
          <a:lstStyle/>
          <a:p>
            <a:r>
              <a:rPr lang="en-US" sz="2000" dirty="0"/>
              <a:t>But they STILL make most of their money off subscribers… Dial-up Internet access –2.3 million people still use AOL's dial-up service (2019) </a:t>
            </a:r>
          </a:p>
        </p:txBody>
      </p:sp>
      <p:pic>
        <p:nvPicPr>
          <p:cNvPr id="4" name="Picture 3">
            <a:extLst>
              <a:ext uri="{FF2B5EF4-FFF2-40B4-BE49-F238E27FC236}">
                <a16:creationId xmlns:a16="http://schemas.microsoft.com/office/drawing/2014/main" id="{84EA9C79-2214-49E3-86EB-1F4809C4BE04}"/>
              </a:ext>
            </a:extLst>
          </p:cNvPr>
          <p:cNvPicPr>
            <a:picLocks noChangeAspect="1"/>
          </p:cNvPicPr>
          <p:nvPr/>
        </p:nvPicPr>
        <p:blipFill>
          <a:blip r:embed="rId2"/>
          <a:stretch>
            <a:fillRect/>
          </a:stretch>
        </p:blipFill>
        <p:spPr>
          <a:xfrm>
            <a:off x="2613128" y="3094888"/>
            <a:ext cx="6965744" cy="3536824"/>
          </a:xfrm>
          <a:prstGeom prst="rect">
            <a:avLst/>
          </a:prstGeom>
        </p:spPr>
      </p:pic>
    </p:spTree>
    <p:extLst>
      <p:ext uri="{BB962C8B-B14F-4D97-AF65-F5344CB8AC3E}">
        <p14:creationId xmlns:p14="http://schemas.microsoft.com/office/powerpoint/2010/main" val="2192747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14163</TotalTime>
  <Words>1080</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Consolas</vt:lpstr>
      <vt:lpstr>Lato Extended</vt:lpstr>
      <vt:lpstr>Celestial</vt:lpstr>
      <vt:lpstr>Cybersecurity Case Studies</vt:lpstr>
      <vt:lpstr>PowerPoint Presentation</vt:lpstr>
      <vt:lpstr>America Online</vt:lpstr>
      <vt:lpstr>America Online</vt:lpstr>
      <vt:lpstr>PowerPoint Presentation</vt:lpstr>
      <vt:lpstr>PowerPoint Presentation</vt:lpstr>
      <vt:lpstr>AOL eats the Internet</vt:lpstr>
      <vt:lpstr>So what does Aol do now?</vt:lpstr>
      <vt:lpstr>So what does Aol do now?</vt:lpstr>
      <vt:lpstr>The breach(es)</vt:lpstr>
      <vt:lpstr>2004 – The Dirty Deal</vt:lpstr>
      <vt:lpstr>2006 – the “oopsie”</vt:lpstr>
      <vt:lpstr>2014 – The steal</vt:lpstr>
      <vt:lpstr>2014 – The steal</vt:lpstr>
      <vt:lpstr>PowerPoint Presentation</vt:lpstr>
      <vt:lpstr>He was 13, btw.</vt:lpstr>
      <vt:lpstr>2021 – le deluge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dc:title>
  <dc:creator>Johnson, Chad</dc:creator>
  <cp:lastModifiedBy>Chad Johnson</cp:lastModifiedBy>
  <cp:revision>23</cp:revision>
  <dcterms:created xsi:type="dcterms:W3CDTF">2020-01-08T17:35:02Z</dcterms:created>
  <dcterms:modified xsi:type="dcterms:W3CDTF">2021-12-09T17:43:57Z</dcterms:modified>
</cp:coreProperties>
</file>