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7" r:id="rId9"/>
    <p:sldId id="268" r:id="rId10"/>
    <p:sldId id="270" r:id="rId11"/>
    <p:sldId id="264" r:id="rId12"/>
    <p:sldId id="265" r:id="rId13"/>
    <p:sldId id="266"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257"/>
            <p14:sldId id="258"/>
            <p14:sldId id="259"/>
            <p14:sldId id="260"/>
            <p14:sldId id="261"/>
            <p14:sldId id="263"/>
            <p14:sldId id="267"/>
            <p14:sldId id="268"/>
            <p14:sldId id="270"/>
            <p14:sldId id="264"/>
            <p14:sldId id="265"/>
            <p14:sldId id="266"/>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92C24-9923-4697-9263-CDC708CF8F66}" v="1679" dt="2021-12-06T18:37:39.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7CEB346E-E1D5-45AD-A6C2-6582C0229FAB}"/>
    <pc:docChg chg="undo custSel addSld delSld modSld sldOrd modSection">
      <pc:chgData name="Johnson, Chad" userId="29e26967-ee32-4210-a1e6-19e5305e9c5f" providerId="ADAL" clId="{7CEB346E-E1D5-45AD-A6C2-6582C0229FAB}" dt="2020-03-11T16:55:12.036" v="2667" actId="20577"/>
      <pc:docMkLst>
        <pc:docMk/>
      </pc:docMkLst>
      <pc:sldChg chg="modSp mod">
        <pc:chgData name="Johnson, Chad" userId="29e26967-ee32-4210-a1e6-19e5305e9c5f" providerId="ADAL" clId="{7CEB346E-E1D5-45AD-A6C2-6582C0229FAB}" dt="2020-03-11T13:16:57.851" v="21" actId="20577"/>
        <pc:sldMkLst>
          <pc:docMk/>
          <pc:sldMk cId="2762506819" sldId="256"/>
        </pc:sldMkLst>
        <pc:spChg chg="mod">
          <ac:chgData name="Johnson, Chad" userId="29e26967-ee32-4210-a1e6-19e5305e9c5f" providerId="ADAL" clId="{7CEB346E-E1D5-45AD-A6C2-6582C0229FAB}" dt="2020-03-11T13:16:57.851" v="21" actId="20577"/>
          <ac:spMkLst>
            <pc:docMk/>
            <pc:sldMk cId="2762506819" sldId="256"/>
            <ac:spMk id="2" creationId="{D159C024-82D3-43B7-8864-1EB020588252}"/>
          </ac:spMkLst>
        </pc:spChg>
      </pc:sldChg>
      <pc:sldChg chg="del">
        <pc:chgData name="Johnson, Chad" userId="29e26967-ee32-4210-a1e6-19e5305e9c5f" providerId="ADAL" clId="{7CEB346E-E1D5-45AD-A6C2-6582C0229FAB}" dt="2020-03-11T15:28:23.310" v="1452" actId="2696"/>
        <pc:sldMkLst>
          <pc:docMk/>
          <pc:sldMk cId="3311975861" sldId="298"/>
        </pc:sldMkLst>
      </pc:sldChg>
      <pc:sldChg chg="modSp mod ord">
        <pc:chgData name="Johnson, Chad" userId="29e26967-ee32-4210-a1e6-19e5305e9c5f" providerId="ADAL" clId="{7CEB346E-E1D5-45AD-A6C2-6582C0229FAB}" dt="2020-03-11T16:31:55.145" v="2114"/>
        <pc:sldMkLst>
          <pc:docMk/>
          <pc:sldMk cId="3274339155" sldId="307"/>
        </pc:sldMkLst>
        <pc:spChg chg="mod">
          <ac:chgData name="Johnson, Chad" userId="29e26967-ee32-4210-a1e6-19e5305e9c5f" providerId="ADAL" clId="{7CEB346E-E1D5-45AD-A6C2-6582C0229FAB}" dt="2020-03-11T16:29:18.856" v="1739" actId="20577"/>
          <ac:spMkLst>
            <pc:docMk/>
            <pc:sldMk cId="3274339155" sldId="307"/>
            <ac:spMk id="4" creationId="{AA6E0522-E9B5-48A9-833F-1C6153DEB4FA}"/>
          </ac:spMkLst>
        </pc:spChg>
        <pc:spChg chg="mod">
          <ac:chgData name="Johnson, Chad" userId="29e26967-ee32-4210-a1e6-19e5305e9c5f" providerId="ADAL" clId="{7CEB346E-E1D5-45AD-A6C2-6582C0229FAB}" dt="2020-03-11T16:31:55.145" v="2114"/>
          <ac:spMkLst>
            <pc:docMk/>
            <pc:sldMk cId="3274339155" sldId="307"/>
            <ac:spMk id="5" creationId="{84A7BF40-C4C8-43F3-9D6E-BA02074ADB32}"/>
          </ac:spMkLst>
        </pc:spChg>
      </pc:sldChg>
      <pc:sldChg chg="modSp mod ord">
        <pc:chgData name="Johnson, Chad" userId="29e26967-ee32-4210-a1e6-19e5305e9c5f" providerId="ADAL" clId="{7CEB346E-E1D5-45AD-A6C2-6582C0229FAB}" dt="2020-03-11T15:27:43.768" v="1448" actId="255"/>
        <pc:sldMkLst>
          <pc:docMk/>
          <pc:sldMk cId="2108051030" sldId="308"/>
        </pc:sldMkLst>
        <pc:spChg chg="mod">
          <ac:chgData name="Johnson, Chad" userId="29e26967-ee32-4210-a1e6-19e5305e9c5f" providerId="ADAL" clId="{7CEB346E-E1D5-45AD-A6C2-6582C0229FAB}" dt="2020-03-11T15:27:31.411" v="1444" actId="20577"/>
          <ac:spMkLst>
            <pc:docMk/>
            <pc:sldMk cId="2108051030" sldId="308"/>
            <ac:spMk id="4" creationId="{AA6E0522-E9B5-48A9-833F-1C6153DEB4FA}"/>
          </ac:spMkLst>
        </pc:spChg>
        <pc:spChg chg="mod">
          <ac:chgData name="Johnson, Chad" userId="29e26967-ee32-4210-a1e6-19e5305e9c5f" providerId="ADAL" clId="{7CEB346E-E1D5-45AD-A6C2-6582C0229FAB}" dt="2020-03-11T15:27:43.768" v="1448" actId="255"/>
          <ac:spMkLst>
            <pc:docMk/>
            <pc:sldMk cId="2108051030" sldId="308"/>
            <ac:spMk id="5" creationId="{84A7BF40-C4C8-43F3-9D6E-BA02074ADB32}"/>
          </ac:spMkLst>
        </pc:spChg>
      </pc:sldChg>
      <pc:sldChg chg="ord">
        <pc:chgData name="Johnson, Chad" userId="29e26967-ee32-4210-a1e6-19e5305e9c5f" providerId="ADAL" clId="{7CEB346E-E1D5-45AD-A6C2-6582C0229FAB}" dt="2020-03-11T16:35:07.906" v="2449"/>
        <pc:sldMkLst>
          <pc:docMk/>
          <pc:sldMk cId="820788612" sldId="309"/>
        </pc:sldMkLst>
      </pc:sldChg>
      <pc:sldChg chg="modSp mod ord">
        <pc:chgData name="Johnson, Chad" userId="29e26967-ee32-4210-a1e6-19e5305e9c5f" providerId="ADAL" clId="{7CEB346E-E1D5-45AD-A6C2-6582C0229FAB}" dt="2020-03-11T16:02:27.087" v="1653" actId="255"/>
        <pc:sldMkLst>
          <pc:docMk/>
          <pc:sldMk cId="1105069956" sldId="310"/>
        </pc:sldMkLst>
        <pc:spChg chg="mod">
          <ac:chgData name="Johnson, Chad" userId="29e26967-ee32-4210-a1e6-19e5305e9c5f" providerId="ADAL" clId="{7CEB346E-E1D5-45AD-A6C2-6582C0229FAB}" dt="2020-03-11T16:01:21.475" v="1639" actId="20577"/>
          <ac:spMkLst>
            <pc:docMk/>
            <pc:sldMk cId="1105069956" sldId="310"/>
            <ac:spMk id="4" creationId="{AA6E0522-E9B5-48A9-833F-1C6153DEB4FA}"/>
          </ac:spMkLst>
        </pc:spChg>
        <pc:spChg chg="mod">
          <ac:chgData name="Johnson, Chad" userId="29e26967-ee32-4210-a1e6-19e5305e9c5f" providerId="ADAL" clId="{7CEB346E-E1D5-45AD-A6C2-6582C0229FAB}" dt="2020-03-11T16:02:27.087" v="1653" actId="255"/>
          <ac:spMkLst>
            <pc:docMk/>
            <pc:sldMk cId="1105069956" sldId="310"/>
            <ac:spMk id="5" creationId="{84A7BF40-C4C8-43F3-9D6E-BA02074ADB32}"/>
          </ac:spMkLst>
        </pc:spChg>
      </pc:sldChg>
      <pc:sldChg chg="modSp mod">
        <pc:chgData name="Johnson, Chad" userId="29e26967-ee32-4210-a1e6-19e5305e9c5f" providerId="ADAL" clId="{7CEB346E-E1D5-45AD-A6C2-6582C0229FAB}" dt="2020-03-11T14:35:15.304" v="477" actId="20577"/>
        <pc:sldMkLst>
          <pc:docMk/>
          <pc:sldMk cId="3154920317" sldId="391"/>
        </pc:sldMkLst>
        <pc:spChg chg="mod">
          <ac:chgData name="Johnson, Chad" userId="29e26967-ee32-4210-a1e6-19e5305e9c5f" providerId="ADAL" clId="{7CEB346E-E1D5-45AD-A6C2-6582C0229FAB}" dt="2020-03-11T14:26:57.185" v="62" actId="20577"/>
          <ac:spMkLst>
            <pc:docMk/>
            <pc:sldMk cId="3154920317" sldId="391"/>
            <ac:spMk id="2" creationId="{117AA137-DAE8-407E-968E-BD8FF18DEB70}"/>
          </ac:spMkLst>
        </pc:spChg>
        <pc:spChg chg="mod">
          <ac:chgData name="Johnson, Chad" userId="29e26967-ee32-4210-a1e6-19e5305e9c5f" providerId="ADAL" clId="{7CEB346E-E1D5-45AD-A6C2-6582C0229FAB}" dt="2020-03-11T14:35:15.304" v="477" actId="20577"/>
          <ac:spMkLst>
            <pc:docMk/>
            <pc:sldMk cId="3154920317" sldId="391"/>
            <ac:spMk id="3" creationId="{E68CB683-8007-4417-9758-03A49E05AA06}"/>
          </ac:spMkLst>
        </pc:spChg>
      </pc:sldChg>
      <pc:sldChg chg="modSp add mod">
        <pc:chgData name="Johnson, Chad" userId="29e26967-ee32-4210-a1e6-19e5305e9c5f" providerId="ADAL" clId="{7CEB346E-E1D5-45AD-A6C2-6582C0229FAB}" dt="2020-03-11T14:49:31.089" v="824" actId="255"/>
        <pc:sldMkLst>
          <pc:docMk/>
          <pc:sldMk cId="3613575830" sldId="392"/>
        </pc:sldMkLst>
        <pc:spChg chg="mod">
          <ac:chgData name="Johnson, Chad" userId="29e26967-ee32-4210-a1e6-19e5305e9c5f" providerId="ADAL" clId="{7CEB346E-E1D5-45AD-A6C2-6582C0229FAB}" dt="2020-03-11T14:35:32.984" v="503" actId="20577"/>
          <ac:spMkLst>
            <pc:docMk/>
            <pc:sldMk cId="3613575830" sldId="392"/>
            <ac:spMk id="2" creationId="{11F179F2-6F98-4430-B09B-EBAC3377C30F}"/>
          </ac:spMkLst>
        </pc:spChg>
        <pc:spChg chg="mod">
          <ac:chgData name="Johnson, Chad" userId="29e26967-ee32-4210-a1e6-19e5305e9c5f" providerId="ADAL" clId="{7CEB346E-E1D5-45AD-A6C2-6582C0229FAB}" dt="2020-03-11T14:49:31.089" v="824" actId="255"/>
          <ac:spMkLst>
            <pc:docMk/>
            <pc:sldMk cId="3613575830" sldId="392"/>
            <ac:spMk id="3" creationId="{4E855A9E-7245-47D8-A0E9-145F41CB4FD2}"/>
          </ac:spMkLst>
        </pc:spChg>
      </pc:sldChg>
      <pc:sldChg chg="addSp modSp add mod modAnim">
        <pc:chgData name="Johnson, Chad" userId="29e26967-ee32-4210-a1e6-19e5305e9c5f" providerId="ADAL" clId="{7CEB346E-E1D5-45AD-A6C2-6582C0229FAB}" dt="2020-03-11T16:18:17.134" v="1686" actId="313"/>
        <pc:sldMkLst>
          <pc:docMk/>
          <pc:sldMk cId="875299646" sldId="393"/>
        </pc:sldMkLst>
        <pc:spChg chg="mod">
          <ac:chgData name="Johnson, Chad" userId="29e26967-ee32-4210-a1e6-19e5305e9c5f" providerId="ADAL" clId="{7CEB346E-E1D5-45AD-A6C2-6582C0229FAB}" dt="2020-03-11T16:18:17.134" v="1686" actId="313"/>
          <ac:spMkLst>
            <pc:docMk/>
            <pc:sldMk cId="875299646" sldId="393"/>
            <ac:spMk id="2" creationId="{11F179F2-6F98-4430-B09B-EBAC3377C30F}"/>
          </ac:spMkLst>
        </pc:spChg>
        <pc:spChg chg="mod">
          <ac:chgData name="Johnson, Chad" userId="29e26967-ee32-4210-a1e6-19e5305e9c5f" providerId="ADAL" clId="{7CEB346E-E1D5-45AD-A6C2-6582C0229FAB}" dt="2020-03-11T15:14:03.198" v="1043" actId="14100"/>
          <ac:spMkLst>
            <pc:docMk/>
            <pc:sldMk cId="875299646" sldId="393"/>
            <ac:spMk id="3" creationId="{4E855A9E-7245-47D8-A0E9-145F41CB4FD2}"/>
          </ac:spMkLst>
        </pc:spChg>
        <pc:picChg chg="add mod">
          <ac:chgData name="Johnson, Chad" userId="29e26967-ee32-4210-a1e6-19e5305e9c5f" providerId="ADAL" clId="{7CEB346E-E1D5-45AD-A6C2-6582C0229FAB}" dt="2020-03-11T15:13:59.744" v="1042" actId="14100"/>
          <ac:picMkLst>
            <pc:docMk/>
            <pc:sldMk cId="875299646" sldId="393"/>
            <ac:picMk id="4" creationId="{527F36D6-7CFB-4192-9B89-F25A951423A0}"/>
          </ac:picMkLst>
        </pc:picChg>
      </pc:sldChg>
      <pc:sldChg chg="addSp delSp modSp add mod modAnim">
        <pc:chgData name="Johnson, Chad" userId="29e26967-ee32-4210-a1e6-19e5305e9c5f" providerId="ADAL" clId="{7CEB346E-E1D5-45AD-A6C2-6582C0229FAB}" dt="2020-03-11T15:19:05.123" v="1065" actId="1076"/>
        <pc:sldMkLst>
          <pc:docMk/>
          <pc:sldMk cId="1053949497" sldId="394"/>
        </pc:sldMkLst>
        <pc:spChg chg="del">
          <ac:chgData name="Johnson, Chad" userId="29e26967-ee32-4210-a1e6-19e5305e9c5f" providerId="ADAL" clId="{7CEB346E-E1D5-45AD-A6C2-6582C0229FAB}" dt="2020-03-11T15:16:12.655" v="1050"/>
          <ac:spMkLst>
            <pc:docMk/>
            <pc:sldMk cId="1053949497" sldId="394"/>
            <ac:spMk id="2" creationId="{748FE88F-B07E-49A8-A7D5-631C1AD3C8B0}"/>
          </ac:spMkLst>
        </pc:spChg>
        <pc:spChg chg="del">
          <ac:chgData name="Johnson, Chad" userId="29e26967-ee32-4210-a1e6-19e5305e9c5f" providerId="ADAL" clId="{7CEB346E-E1D5-45AD-A6C2-6582C0229FAB}" dt="2020-03-11T15:16:12.655" v="1050"/>
          <ac:spMkLst>
            <pc:docMk/>
            <pc:sldMk cId="1053949497" sldId="394"/>
            <ac:spMk id="3" creationId="{D84B1A6E-AAE7-4484-84A8-935FF27C3E7D}"/>
          </ac:spMkLst>
        </pc:spChg>
        <pc:picChg chg="add del mod">
          <ac:chgData name="Johnson, Chad" userId="29e26967-ee32-4210-a1e6-19e5305e9c5f" providerId="ADAL" clId="{7CEB346E-E1D5-45AD-A6C2-6582C0229FAB}" dt="2020-03-11T15:16:36.531" v="1053" actId="478"/>
          <ac:picMkLst>
            <pc:docMk/>
            <pc:sldMk cId="1053949497" sldId="394"/>
            <ac:picMk id="4" creationId="{E39AD6ED-5F2B-43F8-94CF-7FF5BE8B7FC2}"/>
          </ac:picMkLst>
        </pc:picChg>
        <pc:picChg chg="add mod">
          <ac:chgData name="Johnson, Chad" userId="29e26967-ee32-4210-a1e6-19e5305e9c5f" providerId="ADAL" clId="{7CEB346E-E1D5-45AD-A6C2-6582C0229FAB}" dt="2020-03-11T15:17:10.257" v="1057" actId="1076"/>
          <ac:picMkLst>
            <pc:docMk/>
            <pc:sldMk cId="1053949497" sldId="394"/>
            <ac:picMk id="5" creationId="{3C780F98-AC17-4A4E-A7C0-F9CE02DF0172}"/>
          </ac:picMkLst>
        </pc:picChg>
        <pc:picChg chg="add mod">
          <ac:chgData name="Johnson, Chad" userId="29e26967-ee32-4210-a1e6-19e5305e9c5f" providerId="ADAL" clId="{7CEB346E-E1D5-45AD-A6C2-6582C0229FAB}" dt="2020-03-11T15:19:05.123" v="1065" actId="1076"/>
          <ac:picMkLst>
            <pc:docMk/>
            <pc:sldMk cId="1053949497" sldId="394"/>
            <ac:picMk id="6" creationId="{F47A9A94-00C9-43FF-A9CB-88C1A341A9F0}"/>
          </ac:picMkLst>
        </pc:picChg>
      </pc:sldChg>
      <pc:sldChg chg="addSp modSp add mod">
        <pc:chgData name="Johnson, Chad" userId="29e26967-ee32-4210-a1e6-19e5305e9c5f" providerId="ADAL" clId="{7CEB346E-E1D5-45AD-A6C2-6582C0229FAB}" dt="2020-03-11T16:18:43.282" v="1721" actId="20577"/>
        <pc:sldMkLst>
          <pc:docMk/>
          <pc:sldMk cId="3984299609" sldId="395"/>
        </pc:sldMkLst>
        <pc:spChg chg="add mod">
          <ac:chgData name="Johnson, Chad" userId="29e26967-ee32-4210-a1e6-19e5305e9c5f" providerId="ADAL" clId="{7CEB346E-E1D5-45AD-A6C2-6582C0229FAB}" dt="2020-03-11T15:22:03.941" v="1073" actId="115"/>
          <ac:spMkLst>
            <pc:docMk/>
            <pc:sldMk cId="3984299609" sldId="395"/>
            <ac:spMk id="2" creationId="{7134D4A5-CED3-4EAA-B66E-2B6C2AA999F6}"/>
          </ac:spMkLst>
        </pc:spChg>
        <pc:spChg chg="add mod">
          <ac:chgData name="Johnson, Chad" userId="29e26967-ee32-4210-a1e6-19e5305e9c5f" providerId="ADAL" clId="{7CEB346E-E1D5-45AD-A6C2-6582C0229FAB}" dt="2020-03-11T16:18:43.282" v="1721" actId="20577"/>
          <ac:spMkLst>
            <pc:docMk/>
            <pc:sldMk cId="3984299609" sldId="395"/>
            <ac:spMk id="3" creationId="{B2D2BEBD-CF51-4180-8176-3492E3AB4514}"/>
          </ac:spMkLst>
        </pc:spChg>
      </pc:sldChg>
      <pc:sldChg chg="modSp add mod">
        <pc:chgData name="Johnson, Chad" userId="29e26967-ee32-4210-a1e6-19e5305e9c5f" providerId="ADAL" clId="{7CEB346E-E1D5-45AD-A6C2-6582C0229FAB}" dt="2020-03-11T15:48:25.519" v="1532" actId="255"/>
        <pc:sldMkLst>
          <pc:docMk/>
          <pc:sldMk cId="2730836983" sldId="396"/>
        </pc:sldMkLst>
        <pc:spChg chg="mod">
          <ac:chgData name="Johnson, Chad" userId="29e26967-ee32-4210-a1e6-19e5305e9c5f" providerId="ADAL" clId="{7CEB346E-E1D5-45AD-A6C2-6582C0229FAB}" dt="2020-03-11T15:42:01.250" v="1523" actId="20577"/>
          <ac:spMkLst>
            <pc:docMk/>
            <pc:sldMk cId="2730836983" sldId="396"/>
            <ac:spMk id="2" creationId="{37CDE756-D9D5-4BF2-A403-C461B358AB8F}"/>
          </ac:spMkLst>
        </pc:spChg>
        <pc:spChg chg="mod">
          <ac:chgData name="Johnson, Chad" userId="29e26967-ee32-4210-a1e6-19e5305e9c5f" providerId="ADAL" clId="{7CEB346E-E1D5-45AD-A6C2-6582C0229FAB}" dt="2020-03-11T15:48:25.519" v="1532" actId="255"/>
          <ac:spMkLst>
            <pc:docMk/>
            <pc:sldMk cId="2730836983" sldId="396"/>
            <ac:spMk id="3" creationId="{3C2AE08F-0521-44DC-AAD5-C4CD62662A8B}"/>
          </ac:spMkLst>
        </pc:spChg>
      </pc:sldChg>
      <pc:sldChg chg="modSp add mod">
        <pc:chgData name="Johnson, Chad" userId="29e26967-ee32-4210-a1e6-19e5305e9c5f" providerId="ADAL" clId="{7CEB346E-E1D5-45AD-A6C2-6582C0229FAB}" dt="2020-03-11T15:27:53.010" v="1451" actId="255"/>
        <pc:sldMkLst>
          <pc:docMk/>
          <pc:sldMk cId="2002886298" sldId="397"/>
        </pc:sldMkLst>
        <pc:spChg chg="mod">
          <ac:chgData name="Johnson, Chad" userId="29e26967-ee32-4210-a1e6-19e5305e9c5f" providerId="ADAL" clId="{7CEB346E-E1D5-45AD-A6C2-6582C0229FAB}" dt="2020-03-11T15:27:53.010" v="1451" actId="255"/>
          <ac:spMkLst>
            <pc:docMk/>
            <pc:sldMk cId="2002886298" sldId="397"/>
            <ac:spMk id="5" creationId="{84A7BF40-C4C8-43F3-9D6E-BA02074ADB32}"/>
          </ac:spMkLst>
        </pc:spChg>
      </pc:sldChg>
      <pc:sldChg chg="addSp delSp modSp add mod">
        <pc:chgData name="Johnson, Chad" userId="29e26967-ee32-4210-a1e6-19e5305e9c5f" providerId="ADAL" clId="{7CEB346E-E1D5-45AD-A6C2-6582C0229FAB}" dt="2020-03-11T16:04:30.766" v="1681" actId="1076"/>
        <pc:sldMkLst>
          <pc:docMk/>
          <pc:sldMk cId="690407672" sldId="398"/>
        </pc:sldMkLst>
        <pc:spChg chg="del">
          <ac:chgData name="Johnson, Chad" userId="29e26967-ee32-4210-a1e6-19e5305e9c5f" providerId="ADAL" clId="{7CEB346E-E1D5-45AD-A6C2-6582C0229FAB}" dt="2020-03-11T16:04:15.217" v="1677" actId="478"/>
          <ac:spMkLst>
            <pc:docMk/>
            <pc:sldMk cId="690407672" sldId="398"/>
            <ac:spMk id="2" creationId="{62205CCA-B4D1-47EE-A2EC-69FB047AAC58}"/>
          </ac:spMkLst>
        </pc:spChg>
        <pc:spChg chg="del">
          <ac:chgData name="Johnson, Chad" userId="29e26967-ee32-4210-a1e6-19e5305e9c5f" providerId="ADAL" clId="{7CEB346E-E1D5-45AD-A6C2-6582C0229FAB}" dt="2020-03-11T15:32:55.913" v="1460"/>
          <ac:spMkLst>
            <pc:docMk/>
            <pc:sldMk cId="690407672" sldId="398"/>
            <ac:spMk id="3" creationId="{85F5C2EB-41C1-4E70-BD88-D14CC7B20211}"/>
          </ac:spMkLst>
        </pc:spChg>
        <pc:picChg chg="add mod">
          <ac:chgData name="Johnson, Chad" userId="29e26967-ee32-4210-a1e6-19e5305e9c5f" providerId="ADAL" clId="{7CEB346E-E1D5-45AD-A6C2-6582C0229FAB}" dt="2020-03-11T16:04:30.766" v="1681" actId="1076"/>
          <ac:picMkLst>
            <pc:docMk/>
            <pc:sldMk cId="690407672" sldId="398"/>
            <ac:picMk id="1026" creationId="{A64EED6C-DA2D-4D93-BE54-83D1CA24AE94}"/>
          </ac:picMkLst>
        </pc:picChg>
      </pc:sldChg>
      <pc:sldChg chg="del">
        <pc:chgData name="Johnson, Chad" userId="29e26967-ee32-4210-a1e6-19e5305e9c5f" providerId="ADAL" clId="{7CEB346E-E1D5-45AD-A6C2-6582C0229FAB}" dt="2020-03-11T13:17:02.877" v="22" actId="47"/>
        <pc:sldMkLst>
          <pc:docMk/>
          <pc:sldMk cId="3717000976" sldId="398"/>
        </pc:sldMkLst>
      </pc:sldChg>
      <pc:sldChg chg="del">
        <pc:chgData name="Johnson, Chad" userId="29e26967-ee32-4210-a1e6-19e5305e9c5f" providerId="ADAL" clId="{7CEB346E-E1D5-45AD-A6C2-6582C0229FAB}" dt="2020-03-11T13:17:02.877" v="22" actId="47"/>
        <pc:sldMkLst>
          <pc:docMk/>
          <pc:sldMk cId="1331346515" sldId="399"/>
        </pc:sldMkLst>
      </pc:sldChg>
      <pc:sldChg chg="addSp delSp modSp add mod">
        <pc:chgData name="Johnson, Chad" userId="29e26967-ee32-4210-a1e6-19e5305e9c5f" providerId="ADAL" clId="{7CEB346E-E1D5-45AD-A6C2-6582C0229FAB}" dt="2020-03-11T15:38:43.293" v="1508" actId="1076"/>
        <pc:sldMkLst>
          <pc:docMk/>
          <pc:sldMk cId="3921171900" sldId="399"/>
        </pc:sldMkLst>
        <pc:spChg chg="del">
          <ac:chgData name="Johnson, Chad" userId="29e26967-ee32-4210-a1e6-19e5305e9c5f" providerId="ADAL" clId="{7CEB346E-E1D5-45AD-A6C2-6582C0229FAB}" dt="2020-03-11T15:36:19.408" v="1475" actId="478"/>
          <ac:spMkLst>
            <pc:docMk/>
            <pc:sldMk cId="3921171900" sldId="399"/>
            <ac:spMk id="2" creationId="{8121058E-6ECD-4AA1-BCD0-11EC10A5F71A}"/>
          </ac:spMkLst>
        </pc:spChg>
        <pc:spChg chg="del mod">
          <ac:chgData name="Johnson, Chad" userId="29e26967-ee32-4210-a1e6-19e5305e9c5f" providerId="ADAL" clId="{7CEB346E-E1D5-45AD-A6C2-6582C0229FAB}" dt="2020-03-11T15:33:47.187" v="1465"/>
          <ac:spMkLst>
            <pc:docMk/>
            <pc:sldMk cId="3921171900" sldId="399"/>
            <ac:spMk id="3" creationId="{37FC848E-AD95-4A21-88D1-6E9205E77476}"/>
          </ac:spMkLst>
        </pc:spChg>
        <pc:spChg chg="add del mod">
          <ac:chgData name="Johnson, Chad" userId="29e26967-ee32-4210-a1e6-19e5305e9c5f" providerId="ADAL" clId="{7CEB346E-E1D5-45AD-A6C2-6582C0229FAB}" dt="2020-03-11T15:36:04.765" v="1471"/>
          <ac:spMkLst>
            <pc:docMk/>
            <pc:sldMk cId="3921171900" sldId="399"/>
            <ac:spMk id="4" creationId="{4EC3DB16-FFF6-4C9D-9131-70C417708EFD}"/>
          </ac:spMkLst>
        </pc:spChg>
        <pc:picChg chg="add del mod">
          <ac:chgData name="Johnson, Chad" userId="29e26967-ee32-4210-a1e6-19e5305e9c5f" providerId="ADAL" clId="{7CEB346E-E1D5-45AD-A6C2-6582C0229FAB}" dt="2020-03-11T15:34:41.041" v="1470" actId="478"/>
          <ac:picMkLst>
            <pc:docMk/>
            <pc:sldMk cId="3921171900" sldId="399"/>
            <ac:picMk id="2050" creationId="{E3672AC1-B0AE-41D3-84DD-5874EB6D4586}"/>
          </ac:picMkLst>
        </pc:picChg>
        <pc:picChg chg="add mod">
          <ac:chgData name="Johnson, Chad" userId="29e26967-ee32-4210-a1e6-19e5305e9c5f" providerId="ADAL" clId="{7CEB346E-E1D5-45AD-A6C2-6582C0229FAB}" dt="2020-03-11T15:38:43.293" v="1508" actId="1076"/>
          <ac:picMkLst>
            <pc:docMk/>
            <pc:sldMk cId="3921171900" sldId="399"/>
            <ac:picMk id="2052" creationId="{2176D2C5-5E2A-4959-A31F-E04FE091342A}"/>
          </ac:picMkLst>
        </pc:picChg>
      </pc:sldChg>
      <pc:sldChg chg="modSp add mod">
        <pc:chgData name="Johnson, Chad" userId="29e26967-ee32-4210-a1e6-19e5305e9c5f" providerId="ADAL" clId="{7CEB346E-E1D5-45AD-A6C2-6582C0229FAB}" dt="2020-03-11T15:38:11.476" v="1504" actId="6549"/>
        <pc:sldMkLst>
          <pc:docMk/>
          <pc:sldMk cId="31431314" sldId="400"/>
        </pc:sldMkLst>
        <pc:spChg chg="mod">
          <ac:chgData name="Johnson, Chad" userId="29e26967-ee32-4210-a1e6-19e5305e9c5f" providerId="ADAL" clId="{7CEB346E-E1D5-45AD-A6C2-6582C0229FAB}" dt="2020-03-11T15:36:51.529" v="1491" actId="20577"/>
          <ac:spMkLst>
            <pc:docMk/>
            <pc:sldMk cId="31431314" sldId="400"/>
            <ac:spMk id="2" creationId="{37CDE756-D9D5-4BF2-A403-C461B358AB8F}"/>
          </ac:spMkLst>
        </pc:spChg>
        <pc:spChg chg="mod">
          <ac:chgData name="Johnson, Chad" userId="29e26967-ee32-4210-a1e6-19e5305e9c5f" providerId="ADAL" clId="{7CEB346E-E1D5-45AD-A6C2-6582C0229FAB}" dt="2020-03-11T15:38:11.476" v="1504" actId="6549"/>
          <ac:spMkLst>
            <pc:docMk/>
            <pc:sldMk cId="31431314" sldId="400"/>
            <ac:spMk id="3" creationId="{3C2AE08F-0521-44DC-AAD5-C4CD62662A8B}"/>
          </ac:spMkLst>
        </pc:spChg>
      </pc:sldChg>
      <pc:sldChg chg="del">
        <pc:chgData name="Johnson, Chad" userId="29e26967-ee32-4210-a1e6-19e5305e9c5f" providerId="ADAL" clId="{7CEB346E-E1D5-45AD-A6C2-6582C0229FAB}" dt="2020-03-11T13:17:02.877" v="22" actId="47"/>
        <pc:sldMkLst>
          <pc:docMk/>
          <pc:sldMk cId="521350284" sldId="400"/>
        </pc:sldMkLst>
      </pc:sldChg>
      <pc:sldChg chg="addSp modSp add mod">
        <pc:chgData name="Johnson, Chad" userId="29e26967-ee32-4210-a1e6-19e5305e9c5f" providerId="ADAL" clId="{7CEB346E-E1D5-45AD-A6C2-6582C0229FAB}" dt="2020-03-11T15:56:46.046" v="1572" actId="14100"/>
        <pc:sldMkLst>
          <pc:docMk/>
          <pc:sldMk cId="3761650122" sldId="401"/>
        </pc:sldMkLst>
        <pc:spChg chg="mod">
          <ac:chgData name="Johnson, Chad" userId="29e26967-ee32-4210-a1e6-19e5305e9c5f" providerId="ADAL" clId="{7CEB346E-E1D5-45AD-A6C2-6582C0229FAB}" dt="2020-03-11T15:49:33.395" v="1551" actId="20577"/>
          <ac:spMkLst>
            <pc:docMk/>
            <pc:sldMk cId="3761650122" sldId="401"/>
            <ac:spMk id="2" creationId="{0193F7DE-B819-4A0F-8743-2BDDD586C559}"/>
          </ac:spMkLst>
        </pc:spChg>
        <pc:spChg chg="mod">
          <ac:chgData name="Johnson, Chad" userId="29e26967-ee32-4210-a1e6-19e5305e9c5f" providerId="ADAL" clId="{7CEB346E-E1D5-45AD-A6C2-6582C0229FAB}" dt="2020-03-11T15:56:46.046" v="1572" actId="14100"/>
          <ac:spMkLst>
            <pc:docMk/>
            <pc:sldMk cId="3761650122" sldId="401"/>
            <ac:spMk id="3" creationId="{7866D6F5-47EC-4623-95A2-0E228104BF72}"/>
          </ac:spMkLst>
        </pc:spChg>
        <pc:picChg chg="add mod">
          <ac:chgData name="Johnson, Chad" userId="29e26967-ee32-4210-a1e6-19e5305e9c5f" providerId="ADAL" clId="{7CEB346E-E1D5-45AD-A6C2-6582C0229FAB}" dt="2020-03-11T15:56:33.562" v="1569" actId="1076"/>
          <ac:picMkLst>
            <pc:docMk/>
            <pc:sldMk cId="3761650122" sldId="401"/>
            <ac:picMk id="3074" creationId="{37C6091A-500F-4E0B-AB4D-5F54EC5C42B2}"/>
          </ac:picMkLst>
        </pc:picChg>
      </pc:sldChg>
      <pc:sldChg chg="del">
        <pc:chgData name="Johnson, Chad" userId="29e26967-ee32-4210-a1e6-19e5305e9c5f" providerId="ADAL" clId="{7CEB346E-E1D5-45AD-A6C2-6582C0229FAB}" dt="2020-03-11T13:17:02.877" v="22" actId="47"/>
        <pc:sldMkLst>
          <pc:docMk/>
          <pc:sldMk cId="4016877265" sldId="401"/>
        </pc:sldMkLst>
      </pc:sldChg>
      <pc:sldChg chg="addSp delSp modSp add mod">
        <pc:chgData name="Johnson, Chad" userId="29e26967-ee32-4210-a1e6-19e5305e9c5f" providerId="ADAL" clId="{7CEB346E-E1D5-45AD-A6C2-6582C0229FAB}" dt="2020-03-11T16:00:43.362" v="1610" actId="478"/>
        <pc:sldMkLst>
          <pc:docMk/>
          <pc:sldMk cId="974467720" sldId="402"/>
        </pc:sldMkLst>
        <pc:spChg chg="mod">
          <ac:chgData name="Johnson, Chad" userId="29e26967-ee32-4210-a1e6-19e5305e9c5f" providerId="ADAL" clId="{7CEB346E-E1D5-45AD-A6C2-6582C0229FAB}" dt="2020-03-11T15:59:41.934" v="1595" actId="14100"/>
          <ac:spMkLst>
            <pc:docMk/>
            <pc:sldMk cId="974467720" sldId="402"/>
            <ac:spMk id="4" creationId="{AA6E0522-E9B5-48A9-833F-1C6153DEB4FA}"/>
          </ac:spMkLst>
        </pc:spChg>
        <pc:spChg chg="mod">
          <ac:chgData name="Johnson, Chad" userId="29e26967-ee32-4210-a1e6-19e5305e9c5f" providerId="ADAL" clId="{7CEB346E-E1D5-45AD-A6C2-6582C0229FAB}" dt="2020-03-11T16:00:32.249" v="1606"/>
          <ac:spMkLst>
            <pc:docMk/>
            <pc:sldMk cId="974467720" sldId="402"/>
            <ac:spMk id="5" creationId="{84A7BF40-C4C8-43F3-9D6E-BA02074ADB32}"/>
          </ac:spMkLst>
        </pc:spChg>
        <pc:picChg chg="add del mod">
          <ac:chgData name="Johnson, Chad" userId="29e26967-ee32-4210-a1e6-19e5305e9c5f" providerId="ADAL" clId="{7CEB346E-E1D5-45AD-A6C2-6582C0229FAB}" dt="2020-03-11T16:00:43.362" v="1610" actId="478"/>
          <ac:picMkLst>
            <pc:docMk/>
            <pc:sldMk cId="974467720" sldId="402"/>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2398027166" sldId="402"/>
        </pc:sldMkLst>
      </pc:sldChg>
      <pc:sldChg chg="addSp delSp modSp add mod">
        <pc:chgData name="Johnson, Chad" userId="29e26967-ee32-4210-a1e6-19e5305e9c5f" providerId="ADAL" clId="{7CEB346E-E1D5-45AD-A6C2-6582C0229FAB}" dt="2020-03-11T16:01:01.168" v="1617" actId="1076"/>
        <pc:sldMkLst>
          <pc:docMk/>
          <pc:sldMk cId="219313024" sldId="403"/>
        </pc:sldMkLst>
        <pc:spChg chg="add del mod">
          <ac:chgData name="Johnson, Chad" userId="29e26967-ee32-4210-a1e6-19e5305e9c5f" providerId="ADAL" clId="{7CEB346E-E1D5-45AD-A6C2-6582C0229FAB}" dt="2020-03-11T16:00:48.963" v="1612" actId="478"/>
          <ac:spMkLst>
            <pc:docMk/>
            <pc:sldMk cId="219313024" sldId="403"/>
            <ac:spMk id="3" creationId="{79B75025-244B-4304-8BC8-AEA7EEF74522}"/>
          </ac:spMkLst>
        </pc:spChg>
        <pc:spChg chg="del">
          <ac:chgData name="Johnson, Chad" userId="29e26967-ee32-4210-a1e6-19e5305e9c5f" providerId="ADAL" clId="{7CEB346E-E1D5-45AD-A6C2-6582C0229FAB}" dt="2020-03-11T16:00:50.269" v="1613" actId="478"/>
          <ac:spMkLst>
            <pc:docMk/>
            <pc:sldMk cId="219313024" sldId="403"/>
            <ac:spMk id="4" creationId="{AA6E0522-E9B5-48A9-833F-1C6153DEB4FA}"/>
          </ac:spMkLst>
        </pc:spChg>
        <pc:spChg chg="del">
          <ac:chgData name="Johnson, Chad" userId="29e26967-ee32-4210-a1e6-19e5305e9c5f" providerId="ADAL" clId="{7CEB346E-E1D5-45AD-A6C2-6582C0229FAB}" dt="2020-03-11T16:00:47.666" v="1611" actId="478"/>
          <ac:spMkLst>
            <pc:docMk/>
            <pc:sldMk cId="219313024" sldId="403"/>
            <ac:spMk id="5" creationId="{84A7BF40-C4C8-43F3-9D6E-BA02074ADB32}"/>
          </ac:spMkLst>
        </pc:spChg>
        <pc:spChg chg="add del mod">
          <ac:chgData name="Johnson, Chad" userId="29e26967-ee32-4210-a1e6-19e5305e9c5f" providerId="ADAL" clId="{7CEB346E-E1D5-45AD-A6C2-6582C0229FAB}" dt="2020-03-11T16:00:51.650" v="1614" actId="478"/>
          <ac:spMkLst>
            <pc:docMk/>
            <pc:sldMk cId="219313024" sldId="403"/>
            <ac:spMk id="7" creationId="{C1562105-B098-495E-A9B0-AD62277B891B}"/>
          </ac:spMkLst>
        </pc:spChg>
        <pc:picChg chg="mod">
          <ac:chgData name="Johnson, Chad" userId="29e26967-ee32-4210-a1e6-19e5305e9c5f" providerId="ADAL" clId="{7CEB346E-E1D5-45AD-A6C2-6582C0229FAB}" dt="2020-03-11T16:01:01.168" v="1617" actId="1076"/>
          <ac:picMkLst>
            <pc:docMk/>
            <pc:sldMk cId="219313024" sldId="403"/>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3040495268" sldId="403"/>
        </pc:sldMkLst>
      </pc:sldChg>
      <pc:sldChg chg="modSp add mod">
        <pc:chgData name="Johnson, Chad" userId="29e26967-ee32-4210-a1e6-19e5305e9c5f" providerId="ADAL" clId="{7CEB346E-E1D5-45AD-A6C2-6582C0229FAB}" dt="2020-03-11T16:04:42.258" v="1683" actId="20577"/>
        <pc:sldMkLst>
          <pc:docMk/>
          <pc:sldMk cId="51921236" sldId="404"/>
        </pc:sldMkLst>
        <pc:spChg chg="mod">
          <ac:chgData name="Johnson, Chad" userId="29e26967-ee32-4210-a1e6-19e5305e9c5f" providerId="ADAL" clId="{7CEB346E-E1D5-45AD-A6C2-6582C0229FAB}" dt="2020-03-11T16:03:32.170" v="1672" actId="20577"/>
          <ac:spMkLst>
            <pc:docMk/>
            <pc:sldMk cId="51921236" sldId="404"/>
            <ac:spMk id="4" creationId="{AA6E0522-E9B5-48A9-833F-1C6153DEB4FA}"/>
          </ac:spMkLst>
        </pc:spChg>
        <pc:spChg chg="mod">
          <ac:chgData name="Johnson, Chad" userId="29e26967-ee32-4210-a1e6-19e5305e9c5f" providerId="ADAL" clId="{7CEB346E-E1D5-45AD-A6C2-6582C0229FAB}" dt="2020-03-11T16:04:42.258" v="1683" actId="20577"/>
          <ac:spMkLst>
            <pc:docMk/>
            <pc:sldMk cId="51921236" sldId="404"/>
            <ac:spMk id="5" creationId="{84A7BF40-C4C8-43F3-9D6E-BA02074ADB32}"/>
          </ac:spMkLst>
        </pc:spChg>
      </pc:sldChg>
      <pc:sldChg chg="addSp delSp modSp add">
        <pc:chgData name="Johnson, Chad" userId="29e26967-ee32-4210-a1e6-19e5305e9c5f" providerId="ADAL" clId="{7CEB346E-E1D5-45AD-A6C2-6582C0229FAB}" dt="2020-03-11T16:02:43.745" v="1659" actId="1076"/>
        <pc:sldMkLst>
          <pc:docMk/>
          <pc:sldMk cId="3298403166" sldId="405"/>
        </pc:sldMkLst>
        <pc:spChg chg="del">
          <ac:chgData name="Johnson, Chad" userId="29e26967-ee32-4210-a1e6-19e5305e9c5f" providerId="ADAL" clId="{7CEB346E-E1D5-45AD-A6C2-6582C0229FAB}" dt="2020-03-11T16:02:33.331" v="1655"/>
          <ac:spMkLst>
            <pc:docMk/>
            <pc:sldMk cId="3298403166" sldId="405"/>
            <ac:spMk id="2" creationId="{60F2EBDA-92C2-415F-BDD9-4DE59766952B}"/>
          </ac:spMkLst>
        </pc:spChg>
        <pc:spChg chg="del">
          <ac:chgData name="Johnson, Chad" userId="29e26967-ee32-4210-a1e6-19e5305e9c5f" providerId="ADAL" clId="{7CEB346E-E1D5-45AD-A6C2-6582C0229FAB}" dt="2020-03-11T16:02:33.331" v="1655"/>
          <ac:spMkLst>
            <pc:docMk/>
            <pc:sldMk cId="3298403166" sldId="405"/>
            <ac:spMk id="3" creationId="{39003F43-8B01-4D98-873F-745AF50642A8}"/>
          </ac:spMkLst>
        </pc:spChg>
        <pc:picChg chg="add mod">
          <ac:chgData name="Johnson, Chad" userId="29e26967-ee32-4210-a1e6-19e5305e9c5f" providerId="ADAL" clId="{7CEB346E-E1D5-45AD-A6C2-6582C0229FAB}" dt="2020-03-11T16:02:43.745" v="1659" actId="1076"/>
          <ac:picMkLst>
            <pc:docMk/>
            <pc:sldMk cId="3298403166" sldId="405"/>
            <ac:picMk id="5122" creationId="{2C43B809-1B39-4A53-8F21-7B98B4B2BDA1}"/>
          </ac:picMkLst>
        </pc:picChg>
      </pc:sldChg>
      <pc:sldChg chg="modSp add mod">
        <pc:chgData name="Johnson, Chad" userId="29e26967-ee32-4210-a1e6-19e5305e9c5f" providerId="ADAL" clId="{7CEB346E-E1D5-45AD-A6C2-6582C0229FAB}" dt="2020-03-11T16:34:21.047" v="2447" actId="14100"/>
        <pc:sldMkLst>
          <pc:docMk/>
          <pc:sldMk cId="2124090231" sldId="406"/>
        </pc:sldMkLst>
        <pc:spChg chg="mod">
          <ac:chgData name="Johnson, Chad" userId="29e26967-ee32-4210-a1e6-19e5305e9c5f" providerId="ADAL" clId="{7CEB346E-E1D5-45AD-A6C2-6582C0229FAB}" dt="2020-03-11T16:32:02.927" v="2134" actId="20577"/>
          <ac:spMkLst>
            <pc:docMk/>
            <pc:sldMk cId="2124090231" sldId="406"/>
            <ac:spMk id="2" creationId="{6F549083-2912-42A6-9D7B-5B71CA642CF3}"/>
          </ac:spMkLst>
        </pc:spChg>
        <pc:spChg chg="mod">
          <ac:chgData name="Johnson, Chad" userId="29e26967-ee32-4210-a1e6-19e5305e9c5f" providerId="ADAL" clId="{7CEB346E-E1D5-45AD-A6C2-6582C0229FAB}" dt="2020-03-11T16:34:21.047" v="2447" actId="14100"/>
          <ac:spMkLst>
            <pc:docMk/>
            <pc:sldMk cId="2124090231" sldId="406"/>
            <ac:spMk id="3" creationId="{7A9B1FDF-8717-432E-98F1-DCC8E0728542}"/>
          </ac:spMkLst>
        </pc:spChg>
      </pc:sldChg>
      <pc:sldChg chg="del">
        <pc:chgData name="Johnson, Chad" userId="29e26967-ee32-4210-a1e6-19e5305e9c5f" providerId="ADAL" clId="{7CEB346E-E1D5-45AD-A6C2-6582C0229FAB}" dt="2020-03-11T13:17:02.877" v="22" actId="47"/>
        <pc:sldMkLst>
          <pc:docMk/>
          <pc:sldMk cId="2525441161" sldId="406"/>
        </pc:sldMkLst>
      </pc:sldChg>
      <pc:sldChg chg="modSp add mod">
        <pc:chgData name="Johnson, Chad" userId="29e26967-ee32-4210-a1e6-19e5305e9c5f" providerId="ADAL" clId="{7CEB346E-E1D5-45AD-A6C2-6582C0229FAB}" dt="2020-03-11T16:55:12.036" v="2667" actId="20577"/>
        <pc:sldMkLst>
          <pc:docMk/>
          <pc:sldMk cId="1409683082" sldId="407"/>
        </pc:sldMkLst>
        <pc:spChg chg="mod">
          <ac:chgData name="Johnson, Chad" userId="29e26967-ee32-4210-a1e6-19e5305e9c5f" providerId="ADAL" clId="{7CEB346E-E1D5-45AD-A6C2-6582C0229FAB}" dt="2020-03-11T16:55:12.036" v="2667" actId="20577"/>
          <ac:spMkLst>
            <pc:docMk/>
            <pc:sldMk cId="1409683082" sldId="407"/>
            <ac:spMk id="5" creationId="{84A7BF40-C4C8-43F3-9D6E-BA02074ADB32}"/>
          </ac:spMkLst>
        </pc:spChg>
      </pc:sldChg>
      <pc:sldChg chg="del">
        <pc:chgData name="Johnson, Chad" userId="29e26967-ee32-4210-a1e6-19e5305e9c5f" providerId="ADAL" clId="{7CEB346E-E1D5-45AD-A6C2-6582C0229FAB}" dt="2020-03-11T13:17:02.877" v="22" actId="47"/>
        <pc:sldMkLst>
          <pc:docMk/>
          <pc:sldMk cId="3454570229" sldId="407"/>
        </pc:sldMkLst>
      </pc:sldChg>
      <pc:sldChg chg="del">
        <pc:chgData name="Johnson, Chad" userId="29e26967-ee32-4210-a1e6-19e5305e9c5f" providerId="ADAL" clId="{7CEB346E-E1D5-45AD-A6C2-6582C0229FAB}" dt="2020-03-11T13:17:02.877" v="22" actId="47"/>
        <pc:sldMkLst>
          <pc:docMk/>
          <pc:sldMk cId="1524802645" sldId="408"/>
        </pc:sldMkLst>
      </pc:sldChg>
      <pc:sldChg chg="del">
        <pc:chgData name="Johnson, Chad" userId="29e26967-ee32-4210-a1e6-19e5305e9c5f" providerId="ADAL" clId="{7CEB346E-E1D5-45AD-A6C2-6582C0229FAB}" dt="2020-03-11T13:17:02.877" v="22" actId="47"/>
        <pc:sldMkLst>
          <pc:docMk/>
          <pc:sldMk cId="1561896759" sldId="409"/>
        </pc:sldMkLst>
      </pc:sldChg>
      <pc:sldChg chg="del">
        <pc:chgData name="Johnson, Chad" userId="29e26967-ee32-4210-a1e6-19e5305e9c5f" providerId="ADAL" clId="{7CEB346E-E1D5-45AD-A6C2-6582C0229FAB}" dt="2020-03-11T13:17:02.877" v="22" actId="47"/>
        <pc:sldMkLst>
          <pc:docMk/>
          <pc:sldMk cId="4274720744" sldId="410"/>
        </pc:sldMkLst>
      </pc:sldChg>
      <pc:sldChg chg="del">
        <pc:chgData name="Johnson, Chad" userId="29e26967-ee32-4210-a1e6-19e5305e9c5f" providerId="ADAL" clId="{7CEB346E-E1D5-45AD-A6C2-6582C0229FAB}" dt="2020-03-11T13:17:02.877" v="22" actId="47"/>
        <pc:sldMkLst>
          <pc:docMk/>
          <pc:sldMk cId="2863312879" sldId="411"/>
        </pc:sldMkLst>
      </pc:sldChg>
      <pc:sldChg chg="del">
        <pc:chgData name="Johnson, Chad" userId="29e26967-ee32-4210-a1e6-19e5305e9c5f" providerId="ADAL" clId="{7CEB346E-E1D5-45AD-A6C2-6582C0229FAB}" dt="2020-03-11T13:17:02.877" v="22" actId="47"/>
        <pc:sldMkLst>
          <pc:docMk/>
          <pc:sldMk cId="2625678221" sldId="412"/>
        </pc:sldMkLst>
      </pc:sldChg>
      <pc:sldChg chg="del">
        <pc:chgData name="Johnson, Chad" userId="29e26967-ee32-4210-a1e6-19e5305e9c5f" providerId="ADAL" clId="{7CEB346E-E1D5-45AD-A6C2-6582C0229FAB}" dt="2020-03-11T13:17:02.877" v="22" actId="47"/>
        <pc:sldMkLst>
          <pc:docMk/>
          <pc:sldMk cId="575887547" sldId="413"/>
        </pc:sldMkLst>
      </pc:sldChg>
      <pc:sldChg chg="del">
        <pc:chgData name="Johnson, Chad" userId="29e26967-ee32-4210-a1e6-19e5305e9c5f" providerId="ADAL" clId="{7CEB346E-E1D5-45AD-A6C2-6582C0229FAB}" dt="2020-03-11T13:17:02.877" v="22" actId="47"/>
        <pc:sldMkLst>
          <pc:docMk/>
          <pc:sldMk cId="847897867" sldId="414"/>
        </pc:sldMkLst>
      </pc:sldChg>
    </pc:docChg>
  </pc:docChgLst>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S::cjohnson@uwsp.edu::29e26967-ee32-4210-a1e6-19e5305e9c5f" providerId="AD" clId="Web-{3973266E-F1F6-5C4B-A13F-0BD7F588873F}"/>
    <pc:docChg chg="modSld">
      <pc:chgData name="Johnson, Chad" userId="S::cjohnson@uwsp.edu::29e26967-ee32-4210-a1e6-19e5305e9c5f" providerId="AD" clId="Web-{3973266E-F1F6-5C4B-A13F-0BD7F588873F}" dt="2020-04-15T10:41:39.226" v="5" actId="1076"/>
      <pc:docMkLst>
        <pc:docMk/>
      </pc:docMkLst>
      <pc:sldChg chg="modSp">
        <pc:chgData name="Johnson, Chad" userId="S::cjohnson@uwsp.edu::29e26967-ee32-4210-a1e6-19e5305e9c5f" providerId="AD" clId="Web-{3973266E-F1F6-5C4B-A13F-0BD7F588873F}" dt="2020-04-15T10:41:39.226" v="5" actId="1076"/>
        <pc:sldMkLst>
          <pc:docMk/>
          <pc:sldMk cId="690407672" sldId="398"/>
        </pc:sldMkLst>
        <pc:picChg chg="mod">
          <ac:chgData name="Johnson, Chad" userId="S::cjohnson@uwsp.edu::29e26967-ee32-4210-a1e6-19e5305e9c5f" providerId="AD" clId="Web-{3973266E-F1F6-5C4B-A13F-0BD7F588873F}" dt="2020-04-15T10:41:39.226" v="5" actId="1076"/>
          <ac:picMkLst>
            <pc:docMk/>
            <pc:sldMk cId="690407672" sldId="398"/>
            <ac:picMk id="1026" creationId="{A64EED6C-DA2D-4D93-BE54-83D1CA24AE94}"/>
          </ac:picMkLst>
        </pc:picChg>
      </pc:sldChg>
      <pc:sldChg chg="modSp">
        <pc:chgData name="Johnson, Chad" userId="S::cjohnson@uwsp.edu::29e26967-ee32-4210-a1e6-19e5305e9c5f" providerId="AD" clId="Web-{3973266E-F1F6-5C4B-A13F-0BD7F588873F}" dt="2020-04-15T10:41:32.820" v="3" actId="14100"/>
        <pc:sldMkLst>
          <pc:docMk/>
          <pc:sldMk cId="3298403166" sldId="405"/>
        </pc:sldMkLst>
        <pc:picChg chg="mod">
          <ac:chgData name="Johnson, Chad" userId="S::cjohnson@uwsp.edu::29e26967-ee32-4210-a1e6-19e5305e9c5f" providerId="AD" clId="Web-{3973266E-F1F6-5C4B-A13F-0BD7F588873F}" dt="2020-04-15T10:41:32.820" v="3" actId="14100"/>
          <ac:picMkLst>
            <pc:docMk/>
            <pc:sldMk cId="3298403166" sldId="405"/>
            <ac:picMk id="5122" creationId="{2C43B809-1B39-4A53-8F21-7B98B4B2BDA1}"/>
          </ac:picMkLst>
        </pc:picChg>
      </pc:sldChg>
    </pc:docChg>
  </pc:docChgLst>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4C806AC0-0D0F-4E6B-B481-64D219454119}"/>
    <pc:docChg chg="custSel addSld delSld modSld sldOrd modSection">
      <pc:chgData name="Johnson, Chad" userId="29e26967-ee32-4210-a1e6-19e5305e9c5f" providerId="ADAL" clId="{4C806AC0-0D0F-4E6B-B481-64D219454119}" dt="2020-03-04T18:42:11.681" v="6462" actId="255"/>
      <pc:docMkLst>
        <pc:docMk/>
      </pc:docMkLst>
      <pc:sldChg chg="modSp mod">
        <pc:chgData name="Johnson, Chad" userId="29e26967-ee32-4210-a1e6-19e5305e9c5f" providerId="ADAL" clId="{4C806AC0-0D0F-4E6B-B481-64D219454119}" dt="2020-03-04T14:34:36.790" v="7" actId="20577"/>
        <pc:sldMkLst>
          <pc:docMk/>
          <pc:sldMk cId="2762506819" sldId="256"/>
        </pc:sldMkLst>
        <pc:spChg chg="mod">
          <ac:chgData name="Johnson, Chad" userId="29e26967-ee32-4210-a1e6-19e5305e9c5f" providerId="ADAL" clId="{4C806AC0-0D0F-4E6B-B481-64D219454119}" dt="2020-03-04T14:34:36.790" v="7" actId="20577"/>
          <ac:spMkLst>
            <pc:docMk/>
            <pc:sldMk cId="2762506819" sldId="256"/>
            <ac:spMk id="2" creationId="{D159C024-82D3-43B7-8864-1EB020588252}"/>
          </ac:spMkLst>
        </pc:spChg>
      </pc:sldChg>
      <pc:sldChg chg="modSp mod">
        <pc:chgData name="Johnson, Chad" userId="29e26967-ee32-4210-a1e6-19e5305e9c5f" providerId="ADAL" clId="{4C806AC0-0D0F-4E6B-B481-64D219454119}" dt="2020-03-04T15:39:27.438" v="1666" actId="6549"/>
        <pc:sldMkLst>
          <pc:docMk/>
          <pc:sldMk cId="2897615834" sldId="390"/>
        </pc:sldMkLst>
        <pc:spChg chg="mod">
          <ac:chgData name="Johnson, Chad" userId="29e26967-ee32-4210-a1e6-19e5305e9c5f" providerId="ADAL" clId="{4C806AC0-0D0F-4E6B-B481-64D219454119}" dt="2020-03-04T14:43:40.017" v="17" actId="20577"/>
          <ac:spMkLst>
            <pc:docMk/>
            <pc:sldMk cId="2897615834" sldId="390"/>
            <ac:spMk id="2" creationId="{00000000-0000-0000-0000-000000000000}"/>
          </ac:spMkLst>
        </pc:spChg>
        <pc:spChg chg="mod">
          <ac:chgData name="Johnson, Chad" userId="29e26967-ee32-4210-a1e6-19e5305e9c5f" providerId="ADAL" clId="{4C806AC0-0D0F-4E6B-B481-64D219454119}" dt="2020-03-04T15:39:27.438" v="1666" actId="6549"/>
          <ac:spMkLst>
            <pc:docMk/>
            <pc:sldMk cId="2897615834" sldId="390"/>
            <ac:spMk id="3" creationId="{00000000-0000-0000-0000-000000000000}"/>
          </ac:spMkLst>
        </pc:spChg>
      </pc:sldChg>
      <pc:sldChg chg="modSp add mod">
        <pc:chgData name="Johnson, Chad" userId="29e26967-ee32-4210-a1e6-19e5305e9c5f" providerId="ADAL" clId="{4C806AC0-0D0F-4E6B-B481-64D219454119}" dt="2020-03-04T15:15:10.289" v="1347" actId="20577"/>
        <pc:sldMkLst>
          <pc:docMk/>
          <pc:sldMk cId="3154920317" sldId="391"/>
        </pc:sldMkLst>
        <pc:spChg chg="mod">
          <ac:chgData name="Johnson, Chad" userId="29e26967-ee32-4210-a1e6-19e5305e9c5f" providerId="ADAL" clId="{4C806AC0-0D0F-4E6B-B481-64D219454119}" dt="2020-03-04T15:05:00.528" v="433" actId="20577"/>
          <ac:spMkLst>
            <pc:docMk/>
            <pc:sldMk cId="3154920317" sldId="391"/>
            <ac:spMk id="2" creationId="{117AA137-DAE8-407E-968E-BD8FF18DEB70}"/>
          </ac:spMkLst>
        </pc:spChg>
        <pc:spChg chg="mod">
          <ac:chgData name="Johnson, Chad" userId="29e26967-ee32-4210-a1e6-19e5305e9c5f" providerId="ADAL" clId="{4C806AC0-0D0F-4E6B-B481-64D219454119}" dt="2020-03-04T15:15:10.289" v="1347" actId="20577"/>
          <ac:spMkLst>
            <pc:docMk/>
            <pc:sldMk cId="3154920317" sldId="391"/>
            <ac:spMk id="3" creationId="{E68CB683-8007-4417-9758-03A49E05AA06}"/>
          </ac:spMkLst>
        </pc:spChg>
      </pc:sldChg>
      <pc:sldChg chg="modSp add mod ord">
        <pc:chgData name="Johnson, Chad" userId="29e26967-ee32-4210-a1e6-19e5305e9c5f" providerId="ADAL" clId="{4C806AC0-0D0F-4E6B-B481-64D219454119}" dt="2020-03-04T15:56:11.986" v="2182"/>
        <pc:sldMkLst>
          <pc:docMk/>
          <pc:sldMk cId="1634037042" sldId="392"/>
        </pc:sldMkLst>
        <pc:spChg chg="mod">
          <ac:chgData name="Johnson, Chad" userId="29e26967-ee32-4210-a1e6-19e5305e9c5f" providerId="ADAL" clId="{4C806AC0-0D0F-4E6B-B481-64D219454119}" dt="2020-03-04T15:27:54.784" v="1366" actId="20577"/>
          <ac:spMkLst>
            <pc:docMk/>
            <pc:sldMk cId="1634037042" sldId="392"/>
            <ac:spMk id="2" creationId="{AE9E510C-DD0D-4A6B-B27D-45500AC052E8}"/>
          </ac:spMkLst>
        </pc:spChg>
        <pc:spChg chg="mod">
          <ac:chgData name="Johnson, Chad" userId="29e26967-ee32-4210-a1e6-19e5305e9c5f" providerId="ADAL" clId="{4C806AC0-0D0F-4E6B-B481-64D219454119}" dt="2020-03-04T15:29:40.164" v="1664" actId="255"/>
          <ac:spMkLst>
            <pc:docMk/>
            <pc:sldMk cId="1634037042" sldId="392"/>
            <ac:spMk id="3" creationId="{C30223C2-C84A-4177-9DC8-16718A2EFBF1}"/>
          </ac:spMkLst>
        </pc:spChg>
      </pc:sldChg>
      <pc:sldChg chg="del">
        <pc:chgData name="Johnson, Chad" userId="29e26967-ee32-4210-a1e6-19e5305e9c5f" providerId="ADAL" clId="{4C806AC0-0D0F-4E6B-B481-64D219454119}" dt="2020-03-04T14:34:41.511" v="8" actId="47"/>
        <pc:sldMkLst>
          <pc:docMk/>
          <pc:sldMk cId="1744290477" sldId="392"/>
        </pc:sldMkLst>
      </pc:sldChg>
      <pc:sldChg chg="del">
        <pc:chgData name="Johnson, Chad" userId="29e26967-ee32-4210-a1e6-19e5305e9c5f" providerId="ADAL" clId="{4C806AC0-0D0F-4E6B-B481-64D219454119}" dt="2020-03-04T14:34:41.511" v="8" actId="47"/>
        <pc:sldMkLst>
          <pc:docMk/>
          <pc:sldMk cId="171453094" sldId="393"/>
        </pc:sldMkLst>
      </pc:sldChg>
      <pc:sldChg chg="modSp add mod">
        <pc:chgData name="Johnson, Chad" userId="29e26967-ee32-4210-a1e6-19e5305e9c5f" providerId="ADAL" clId="{4C806AC0-0D0F-4E6B-B481-64D219454119}" dt="2020-03-04T15:47:14.438" v="1851" actId="6549"/>
        <pc:sldMkLst>
          <pc:docMk/>
          <pc:sldMk cId="3133431658" sldId="393"/>
        </pc:sldMkLst>
        <pc:spChg chg="mod">
          <ac:chgData name="Johnson, Chad" userId="29e26967-ee32-4210-a1e6-19e5305e9c5f" providerId="ADAL" clId="{4C806AC0-0D0F-4E6B-B481-64D219454119}" dt="2020-03-04T15:47:14.438" v="1851" actId="6549"/>
          <ac:spMkLst>
            <pc:docMk/>
            <pc:sldMk cId="3133431658" sldId="393"/>
            <ac:spMk id="3" creationId="{00000000-0000-0000-0000-000000000000}"/>
          </ac:spMkLst>
        </pc:spChg>
      </pc:sldChg>
      <pc:sldChg chg="del">
        <pc:chgData name="Johnson, Chad" userId="29e26967-ee32-4210-a1e6-19e5305e9c5f" providerId="ADAL" clId="{4C806AC0-0D0F-4E6B-B481-64D219454119}" dt="2020-03-04T14:34:41.511" v="8" actId="47"/>
        <pc:sldMkLst>
          <pc:docMk/>
          <pc:sldMk cId="1689788723" sldId="394"/>
        </pc:sldMkLst>
      </pc:sldChg>
      <pc:sldChg chg="modSp add mod">
        <pc:chgData name="Johnson, Chad" userId="29e26967-ee32-4210-a1e6-19e5305e9c5f" providerId="ADAL" clId="{4C806AC0-0D0F-4E6B-B481-64D219454119}" dt="2020-03-04T15:56:09.208" v="2180" actId="255"/>
        <pc:sldMkLst>
          <pc:docMk/>
          <pc:sldMk cId="2667397014" sldId="394"/>
        </pc:sldMkLst>
        <pc:spChg chg="mod">
          <ac:chgData name="Johnson, Chad" userId="29e26967-ee32-4210-a1e6-19e5305e9c5f" providerId="ADAL" clId="{4C806AC0-0D0F-4E6B-B481-64D219454119}" dt="2020-03-04T15:47:36.140" v="1871" actId="20577"/>
          <ac:spMkLst>
            <pc:docMk/>
            <pc:sldMk cId="2667397014" sldId="394"/>
            <ac:spMk id="2" creationId="{DFF7B318-1C44-4877-9723-C9F9D9A44B8A}"/>
          </ac:spMkLst>
        </pc:spChg>
        <pc:spChg chg="mod">
          <ac:chgData name="Johnson, Chad" userId="29e26967-ee32-4210-a1e6-19e5305e9c5f" providerId="ADAL" clId="{4C806AC0-0D0F-4E6B-B481-64D219454119}" dt="2020-03-04T15:56:09.208" v="2180" actId="255"/>
          <ac:spMkLst>
            <pc:docMk/>
            <pc:sldMk cId="2667397014" sldId="394"/>
            <ac:spMk id="3" creationId="{74014121-2AD0-4755-8039-0F7F41692527}"/>
          </ac:spMkLst>
        </pc:spChg>
      </pc:sldChg>
      <pc:sldChg chg="modSp add mod">
        <pc:chgData name="Johnson, Chad" userId="29e26967-ee32-4210-a1e6-19e5305e9c5f" providerId="ADAL" clId="{4C806AC0-0D0F-4E6B-B481-64D219454119}" dt="2020-03-04T16:11:32.946" v="2536" actId="20577"/>
        <pc:sldMkLst>
          <pc:docMk/>
          <pc:sldMk cId="2156382041" sldId="395"/>
        </pc:sldMkLst>
        <pc:spChg chg="mod">
          <ac:chgData name="Johnson, Chad" userId="29e26967-ee32-4210-a1e6-19e5305e9c5f" providerId="ADAL" clId="{4C806AC0-0D0F-4E6B-B481-64D219454119}" dt="2020-03-04T15:57:04.204" v="2195" actId="20577"/>
          <ac:spMkLst>
            <pc:docMk/>
            <pc:sldMk cId="2156382041" sldId="395"/>
            <ac:spMk id="2" creationId="{E355CEA1-608C-4CA8-AFF9-58E1577BA517}"/>
          </ac:spMkLst>
        </pc:spChg>
        <pc:spChg chg="mod">
          <ac:chgData name="Johnson, Chad" userId="29e26967-ee32-4210-a1e6-19e5305e9c5f" providerId="ADAL" clId="{4C806AC0-0D0F-4E6B-B481-64D219454119}" dt="2020-03-04T16:11:32.946" v="2536" actId="20577"/>
          <ac:spMkLst>
            <pc:docMk/>
            <pc:sldMk cId="2156382041" sldId="395"/>
            <ac:spMk id="3" creationId="{B9CE4433-F009-42A7-97DC-272829FD720B}"/>
          </ac:spMkLst>
        </pc:spChg>
      </pc:sldChg>
      <pc:sldChg chg="del">
        <pc:chgData name="Johnson, Chad" userId="29e26967-ee32-4210-a1e6-19e5305e9c5f" providerId="ADAL" clId="{4C806AC0-0D0F-4E6B-B481-64D219454119}" dt="2020-03-04T14:34:41.511" v="8" actId="47"/>
        <pc:sldMkLst>
          <pc:docMk/>
          <pc:sldMk cId="3173175891" sldId="395"/>
        </pc:sldMkLst>
      </pc:sldChg>
      <pc:sldChg chg="modSp add mod">
        <pc:chgData name="Johnson, Chad" userId="29e26967-ee32-4210-a1e6-19e5305e9c5f" providerId="ADAL" clId="{4C806AC0-0D0F-4E6B-B481-64D219454119}" dt="2020-03-04T17:40:58.204" v="4211" actId="20577"/>
        <pc:sldMkLst>
          <pc:docMk/>
          <pc:sldMk cId="13656417" sldId="396"/>
        </pc:sldMkLst>
        <pc:spChg chg="mod">
          <ac:chgData name="Johnson, Chad" userId="29e26967-ee32-4210-a1e6-19e5305e9c5f" providerId="ADAL" clId="{4C806AC0-0D0F-4E6B-B481-64D219454119}" dt="2020-03-04T16:21:10.280" v="2820" actId="20577"/>
          <ac:spMkLst>
            <pc:docMk/>
            <pc:sldMk cId="13656417" sldId="396"/>
            <ac:spMk id="2" creationId="{0AFB5A7C-0F3A-4660-A0F4-D979630EAAF6}"/>
          </ac:spMkLst>
        </pc:spChg>
        <pc:spChg chg="mod">
          <ac:chgData name="Johnson, Chad" userId="29e26967-ee32-4210-a1e6-19e5305e9c5f" providerId="ADAL" clId="{4C806AC0-0D0F-4E6B-B481-64D219454119}" dt="2020-03-04T17:40:58.204" v="4211" actId="20577"/>
          <ac:spMkLst>
            <pc:docMk/>
            <pc:sldMk cId="13656417" sldId="396"/>
            <ac:spMk id="3" creationId="{47F22A2A-FFA6-48B7-BF42-3936D06D1A76}"/>
          </ac:spMkLst>
        </pc:spChg>
      </pc:sldChg>
      <pc:sldChg chg="modSp add del mod ord">
        <pc:chgData name="Johnson, Chad" userId="29e26967-ee32-4210-a1e6-19e5305e9c5f" providerId="ADAL" clId="{4C806AC0-0D0F-4E6B-B481-64D219454119}" dt="2020-03-04T16:20:36.558" v="2776" actId="2696"/>
        <pc:sldMkLst>
          <pc:docMk/>
          <pc:sldMk cId="1624305224" sldId="396"/>
        </pc:sldMkLst>
        <pc:spChg chg="mod">
          <ac:chgData name="Johnson, Chad" userId="29e26967-ee32-4210-a1e6-19e5305e9c5f" providerId="ADAL" clId="{4C806AC0-0D0F-4E6B-B481-64D219454119}" dt="2020-03-04T16:11:55.954" v="2552" actId="20577"/>
          <ac:spMkLst>
            <pc:docMk/>
            <pc:sldMk cId="1624305224" sldId="396"/>
            <ac:spMk id="2" creationId="{E66623FB-0642-4BE0-B6BC-73780BEBC102}"/>
          </ac:spMkLst>
        </pc:spChg>
        <pc:spChg chg="mod">
          <ac:chgData name="Johnson, Chad" userId="29e26967-ee32-4210-a1e6-19e5305e9c5f" providerId="ADAL" clId="{4C806AC0-0D0F-4E6B-B481-64D219454119}" dt="2020-03-04T16:20:23.336" v="2775" actId="20577"/>
          <ac:spMkLst>
            <pc:docMk/>
            <pc:sldMk cId="1624305224" sldId="396"/>
            <ac:spMk id="3" creationId="{CD11C4D2-7C91-447E-90BB-EC4AF583F248}"/>
          </ac:spMkLst>
        </pc:spChg>
      </pc:sldChg>
      <pc:sldChg chg="del">
        <pc:chgData name="Johnson, Chad" userId="29e26967-ee32-4210-a1e6-19e5305e9c5f" providerId="ADAL" clId="{4C806AC0-0D0F-4E6B-B481-64D219454119}" dt="2020-03-04T14:34:41.511" v="8" actId="47"/>
        <pc:sldMkLst>
          <pc:docMk/>
          <pc:sldMk cId="3126311160" sldId="396"/>
        </pc:sldMkLst>
      </pc:sldChg>
      <pc:sldChg chg="modSp add mod">
        <pc:chgData name="Johnson, Chad" userId="29e26967-ee32-4210-a1e6-19e5305e9c5f" providerId="ADAL" clId="{4C806AC0-0D0F-4E6B-B481-64D219454119}" dt="2020-03-04T16:47:45.897" v="4062" actId="20577"/>
        <pc:sldMkLst>
          <pc:docMk/>
          <pc:sldMk cId="2953743103" sldId="397"/>
        </pc:sldMkLst>
        <pc:spChg chg="mod">
          <ac:chgData name="Johnson, Chad" userId="29e26967-ee32-4210-a1e6-19e5305e9c5f" providerId="ADAL" clId="{4C806AC0-0D0F-4E6B-B481-64D219454119}" dt="2020-03-04T16:25:36.664" v="3568" actId="20577"/>
          <ac:spMkLst>
            <pc:docMk/>
            <pc:sldMk cId="2953743103" sldId="397"/>
            <ac:spMk id="2" creationId="{932AAB24-C48B-44AC-82A7-8E6A5A50F1EF}"/>
          </ac:spMkLst>
        </pc:spChg>
        <pc:spChg chg="mod">
          <ac:chgData name="Johnson, Chad" userId="29e26967-ee32-4210-a1e6-19e5305e9c5f" providerId="ADAL" clId="{4C806AC0-0D0F-4E6B-B481-64D219454119}" dt="2020-03-04T16:47:45.897" v="4062" actId="20577"/>
          <ac:spMkLst>
            <pc:docMk/>
            <pc:sldMk cId="2953743103" sldId="397"/>
            <ac:spMk id="3" creationId="{02E3BFF6-3230-4996-B64D-CB7DD2955427}"/>
          </ac:spMkLst>
        </pc:spChg>
      </pc:sldChg>
      <pc:sldChg chg="del">
        <pc:chgData name="Johnson, Chad" userId="29e26967-ee32-4210-a1e6-19e5305e9c5f" providerId="ADAL" clId="{4C806AC0-0D0F-4E6B-B481-64D219454119}" dt="2020-03-04T14:34:41.511" v="8" actId="47"/>
        <pc:sldMkLst>
          <pc:docMk/>
          <pc:sldMk cId="3627310708" sldId="397"/>
        </pc:sldMkLst>
      </pc:sldChg>
      <pc:sldChg chg="del">
        <pc:chgData name="Johnson, Chad" userId="29e26967-ee32-4210-a1e6-19e5305e9c5f" providerId="ADAL" clId="{4C806AC0-0D0F-4E6B-B481-64D219454119}" dt="2020-03-04T14:34:41.511" v="8" actId="47"/>
        <pc:sldMkLst>
          <pc:docMk/>
          <pc:sldMk cId="2696328513" sldId="398"/>
        </pc:sldMkLst>
      </pc:sldChg>
      <pc:sldChg chg="modSp add mod">
        <pc:chgData name="Johnson, Chad" userId="29e26967-ee32-4210-a1e6-19e5305e9c5f" providerId="ADAL" clId="{4C806AC0-0D0F-4E6B-B481-64D219454119}" dt="2020-03-04T17:43:40.667" v="4469" actId="255"/>
        <pc:sldMkLst>
          <pc:docMk/>
          <pc:sldMk cId="3717000976" sldId="398"/>
        </pc:sldMkLst>
        <pc:spChg chg="mod">
          <ac:chgData name="Johnson, Chad" userId="29e26967-ee32-4210-a1e6-19e5305e9c5f" providerId="ADAL" clId="{4C806AC0-0D0F-4E6B-B481-64D219454119}" dt="2020-03-04T17:42:03.540" v="4226" actId="20577"/>
          <ac:spMkLst>
            <pc:docMk/>
            <pc:sldMk cId="3717000976" sldId="398"/>
            <ac:spMk id="2" creationId="{BA5DF4BF-F8C2-465C-BD5D-C921F8B3FA3B}"/>
          </ac:spMkLst>
        </pc:spChg>
        <pc:spChg chg="mod">
          <ac:chgData name="Johnson, Chad" userId="29e26967-ee32-4210-a1e6-19e5305e9c5f" providerId="ADAL" clId="{4C806AC0-0D0F-4E6B-B481-64D219454119}" dt="2020-03-04T17:43:40.667" v="4469" actId="255"/>
          <ac:spMkLst>
            <pc:docMk/>
            <pc:sldMk cId="3717000976" sldId="398"/>
            <ac:spMk id="3" creationId="{E8D2C39E-CAC2-431B-960C-1620657F360D}"/>
          </ac:spMkLst>
        </pc:spChg>
      </pc:sldChg>
      <pc:sldChg chg="modSp add mod">
        <pc:chgData name="Johnson, Chad" userId="29e26967-ee32-4210-a1e6-19e5305e9c5f" providerId="ADAL" clId="{4C806AC0-0D0F-4E6B-B481-64D219454119}" dt="2020-03-04T17:44:35.370" v="4713" actId="255"/>
        <pc:sldMkLst>
          <pc:docMk/>
          <pc:sldMk cId="1331346515" sldId="399"/>
        </pc:sldMkLst>
        <pc:spChg chg="mod">
          <ac:chgData name="Johnson, Chad" userId="29e26967-ee32-4210-a1e6-19e5305e9c5f" providerId="ADAL" clId="{4C806AC0-0D0F-4E6B-B481-64D219454119}" dt="2020-03-04T17:44:35.370" v="4713" actId="255"/>
          <ac:spMkLst>
            <pc:docMk/>
            <pc:sldMk cId="1331346515" sldId="399"/>
            <ac:spMk id="3" creationId="{E8D2C39E-CAC2-431B-960C-1620657F360D}"/>
          </ac:spMkLst>
        </pc:spChg>
      </pc:sldChg>
      <pc:sldChg chg="del">
        <pc:chgData name="Johnson, Chad" userId="29e26967-ee32-4210-a1e6-19e5305e9c5f" providerId="ADAL" clId="{4C806AC0-0D0F-4E6B-B481-64D219454119}" dt="2020-03-04T14:34:41.511" v="8" actId="47"/>
        <pc:sldMkLst>
          <pc:docMk/>
          <pc:sldMk cId="2395042929" sldId="399"/>
        </pc:sldMkLst>
      </pc:sldChg>
      <pc:sldChg chg="modSp add mod">
        <pc:chgData name="Johnson, Chad" userId="29e26967-ee32-4210-a1e6-19e5305e9c5f" providerId="ADAL" clId="{4C806AC0-0D0F-4E6B-B481-64D219454119}" dt="2020-03-04T18:07:46.529" v="5242" actId="255"/>
        <pc:sldMkLst>
          <pc:docMk/>
          <pc:sldMk cId="521350284" sldId="400"/>
        </pc:sldMkLst>
        <pc:spChg chg="mod">
          <ac:chgData name="Johnson, Chad" userId="29e26967-ee32-4210-a1e6-19e5305e9c5f" providerId="ADAL" clId="{4C806AC0-0D0F-4E6B-B481-64D219454119}" dt="2020-03-04T18:07:46.529" v="5242" actId="255"/>
          <ac:spMkLst>
            <pc:docMk/>
            <pc:sldMk cId="521350284" sldId="400"/>
            <ac:spMk id="3" creationId="{E8D2C39E-CAC2-431B-960C-1620657F360D}"/>
          </ac:spMkLst>
        </pc:spChg>
      </pc:sldChg>
      <pc:sldChg chg="add del">
        <pc:chgData name="Johnson, Chad" userId="29e26967-ee32-4210-a1e6-19e5305e9c5f" providerId="ADAL" clId="{4C806AC0-0D0F-4E6B-B481-64D219454119}" dt="2020-03-04T17:58:19.609" v="4715"/>
        <pc:sldMkLst>
          <pc:docMk/>
          <pc:sldMk cId="3092984420" sldId="400"/>
        </pc:sldMkLst>
      </pc:sldChg>
      <pc:sldChg chg="modSp add mod">
        <pc:chgData name="Johnson, Chad" userId="29e26967-ee32-4210-a1e6-19e5305e9c5f" providerId="ADAL" clId="{4C806AC0-0D0F-4E6B-B481-64D219454119}" dt="2020-03-04T18:08:54.588" v="5515" actId="255"/>
        <pc:sldMkLst>
          <pc:docMk/>
          <pc:sldMk cId="4016877265" sldId="401"/>
        </pc:sldMkLst>
        <pc:spChg chg="mod">
          <ac:chgData name="Johnson, Chad" userId="29e26967-ee32-4210-a1e6-19e5305e9c5f" providerId="ADAL" clId="{4C806AC0-0D0F-4E6B-B481-64D219454119}" dt="2020-03-04T18:08:54.588" v="5515" actId="255"/>
          <ac:spMkLst>
            <pc:docMk/>
            <pc:sldMk cId="4016877265" sldId="401"/>
            <ac:spMk id="3" creationId="{E8D2C39E-CAC2-431B-960C-1620657F360D}"/>
          </ac:spMkLst>
        </pc:spChg>
      </pc:sldChg>
      <pc:sldChg chg="modSp add mod">
        <pc:chgData name="Johnson, Chad" userId="29e26967-ee32-4210-a1e6-19e5305e9c5f" providerId="ADAL" clId="{4C806AC0-0D0F-4E6B-B481-64D219454119}" dt="2020-03-04T18:19:46.186" v="5885" actId="255"/>
        <pc:sldMkLst>
          <pc:docMk/>
          <pc:sldMk cId="1418150601" sldId="402"/>
        </pc:sldMkLst>
        <pc:spChg chg="mod">
          <ac:chgData name="Johnson, Chad" userId="29e26967-ee32-4210-a1e6-19e5305e9c5f" providerId="ADAL" clId="{4C806AC0-0D0F-4E6B-B481-64D219454119}" dt="2020-03-04T18:10:10.469" v="5542" actId="20577"/>
          <ac:spMkLst>
            <pc:docMk/>
            <pc:sldMk cId="1418150601" sldId="402"/>
            <ac:spMk id="2" creationId="{4E81B731-7D30-49D4-9713-29CC00A5248F}"/>
          </ac:spMkLst>
        </pc:spChg>
        <pc:spChg chg="mod">
          <ac:chgData name="Johnson, Chad" userId="29e26967-ee32-4210-a1e6-19e5305e9c5f" providerId="ADAL" clId="{4C806AC0-0D0F-4E6B-B481-64D219454119}" dt="2020-03-04T18:19:46.186" v="5885" actId="255"/>
          <ac:spMkLst>
            <pc:docMk/>
            <pc:sldMk cId="1418150601" sldId="402"/>
            <ac:spMk id="3" creationId="{55E1DFDD-A109-4050-A7F3-B7AB9C2A4790}"/>
          </ac:spMkLst>
        </pc:spChg>
      </pc:sldChg>
      <pc:sldChg chg="del">
        <pc:chgData name="Johnson, Chad" userId="29e26967-ee32-4210-a1e6-19e5305e9c5f" providerId="ADAL" clId="{4C806AC0-0D0F-4E6B-B481-64D219454119}" dt="2020-03-04T14:34:41.511" v="8" actId="47"/>
        <pc:sldMkLst>
          <pc:docMk/>
          <pc:sldMk cId="3385601654" sldId="402"/>
        </pc:sldMkLst>
      </pc:sldChg>
      <pc:sldChg chg="modSp add mod">
        <pc:chgData name="Johnson, Chad" userId="29e26967-ee32-4210-a1e6-19e5305e9c5f" providerId="ADAL" clId="{4C806AC0-0D0F-4E6B-B481-64D219454119}" dt="2020-03-04T18:21:11.769" v="6099" actId="255"/>
        <pc:sldMkLst>
          <pc:docMk/>
          <pc:sldMk cId="1088930363" sldId="403"/>
        </pc:sldMkLst>
        <pc:spChg chg="mod">
          <ac:chgData name="Johnson, Chad" userId="29e26967-ee32-4210-a1e6-19e5305e9c5f" providerId="ADAL" clId="{4C806AC0-0D0F-4E6B-B481-64D219454119}" dt="2020-03-04T18:20:16.748" v="5903" actId="20577"/>
          <ac:spMkLst>
            <pc:docMk/>
            <pc:sldMk cId="1088930363" sldId="403"/>
            <ac:spMk id="2" creationId="{B61879F0-FFF7-4B51-B271-33D0DFB01240}"/>
          </ac:spMkLst>
        </pc:spChg>
        <pc:spChg chg="mod">
          <ac:chgData name="Johnson, Chad" userId="29e26967-ee32-4210-a1e6-19e5305e9c5f" providerId="ADAL" clId="{4C806AC0-0D0F-4E6B-B481-64D219454119}" dt="2020-03-04T18:21:11.769" v="6099" actId="255"/>
          <ac:spMkLst>
            <pc:docMk/>
            <pc:sldMk cId="1088930363" sldId="403"/>
            <ac:spMk id="3" creationId="{7C462F4E-6351-4FD1-8D49-D35456AF08A0}"/>
          </ac:spMkLst>
        </pc:spChg>
      </pc:sldChg>
      <pc:sldChg chg="del">
        <pc:chgData name="Johnson, Chad" userId="29e26967-ee32-4210-a1e6-19e5305e9c5f" providerId="ADAL" clId="{4C806AC0-0D0F-4E6B-B481-64D219454119}" dt="2020-03-04T14:34:41.511" v="8" actId="47"/>
        <pc:sldMkLst>
          <pc:docMk/>
          <pc:sldMk cId="2189061804" sldId="403"/>
        </pc:sldMkLst>
      </pc:sldChg>
      <pc:sldChg chg="addSp delSp modSp add mod">
        <pc:chgData name="Johnson, Chad" userId="29e26967-ee32-4210-a1e6-19e5305e9c5f" providerId="ADAL" clId="{4C806AC0-0D0F-4E6B-B481-64D219454119}" dt="2020-03-04T18:24:14.002" v="6121" actId="1076"/>
        <pc:sldMkLst>
          <pc:docMk/>
          <pc:sldMk cId="3158331979" sldId="404"/>
        </pc:sldMkLst>
        <pc:spChg chg="mod">
          <ac:chgData name="Johnson, Chad" userId="29e26967-ee32-4210-a1e6-19e5305e9c5f" providerId="ADAL" clId="{4C806AC0-0D0F-4E6B-B481-64D219454119}" dt="2020-03-04T18:24:14.002" v="6121" actId="1076"/>
          <ac:spMkLst>
            <pc:docMk/>
            <pc:sldMk cId="3158331979" sldId="404"/>
            <ac:spMk id="2" creationId="{8E77D8BF-23F1-41EA-A71B-B30A9AB514C9}"/>
          </ac:spMkLst>
        </pc:spChg>
        <pc:spChg chg="del">
          <ac:chgData name="Johnson, Chad" userId="29e26967-ee32-4210-a1e6-19e5305e9c5f" providerId="ADAL" clId="{4C806AC0-0D0F-4E6B-B481-64D219454119}" dt="2020-03-04T18:21:44.604" v="6101"/>
          <ac:spMkLst>
            <pc:docMk/>
            <pc:sldMk cId="3158331979" sldId="404"/>
            <ac:spMk id="3" creationId="{DDB91419-D9ED-4473-880A-82F20AA33475}"/>
          </ac:spMkLst>
        </pc:spChg>
        <pc:picChg chg="add mod">
          <ac:chgData name="Johnson, Chad" userId="29e26967-ee32-4210-a1e6-19e5305e9c5f" providerId="ADAL" clId="{4C806AC0-0D0F-4E6B-B481-64D219454119}" dt="2020-03-04T18:21:58.877" v="6103" actId="14100"/>
          <ac:picMkLst>
            <pc:docMk/>
            <pc:sldMk cId="3158331979" sldId="404"/>
            <ac:picMk id="4" creationId="{A0563553-0191-46E2-9655-EE54A55C33F7}"/>
          </ac:picMkLst>
        </pc:picChg>
      </pc:sldChg>
      <pc:sldChg chg="del">
        <pc:chgData name="Johnson, Chad" userId="29e26967-ee32-4210-a1e6-19e5305e9c5f" providerId="ADAL" clId="{4C806AC0-0D0F-4E6B-B481-64D219454119}" dt="2020-03-04T14:34:41.511" v="8" actId="47"/>
        <pc:sldMkLst>
          <pc:docMk/>
          <pc:sldMk cId="3443295017" sldId="404"/>
        </pc:sldMkLst>
      </pc:sldChg>
      <pc:sldChg chg="del">
        <pc:chgData name="Johnson, Chad" userId="29e26967-ee32-4210-a1e6-19e5305e9c5f" providerId="ADAL" clId="{4C806AC0-0D0F-4E6B-B481-64D219454119}" dt="2020-03-04T14:34:41.511" v="8" actId="47"/>
        <pc:sldMkLst>
          <pc:docMk/>
          <pc:sldMk cId="536329307" sldId="405"/>
        </pc:sldMkLst>
      </pc:sldChg>
      <pc:sldChg chg="addSp delSp modSp add mod">
        <pc:chgData name="Johnson, Chad" userId="29e26967-ee32-4210-a1e6-19e5305e9c5f" providerId="ADAL" clId="{4C806AC0-0D0F-4E6B-B481-64D219454119}" dt="2020-03-04T18:31:14.427" v="6126" actId="14100"/>
        <pc:sldMkLst>
          <pc:docMk/>
          <pc:sldMk cId="540283587" sldId="405"/>
        </pc:sldMkLst>
        <pc:spChg chg="del">
          <ac:chgData name="Johnson, Chad" userId="29e26967-ee32-4210-a1e6-19e5305e9c5f" providerId="ADAL" clId="{4C806AC0-0D0F-4E6B-B481-64D219454119}" dt="2020-03-04T18:30:55.512" v="6123"/>
          <ac:spMkLst>
            <pc:docMk/>
            <pc:sldMk cId="540283587" sldId="405"/>
            <ac:spMk id="2" creationId="{A28F2A07-6DEF-4BA3-9D71-F3EB0C0A721C}"/>
          </ac:spMkLst>
        </pc:spChg>
        <pc:spChg chg="del">
          <ac:chgData name="Johnson, Chad" userId="29e26967-ee32-4210-a1e6-19e5305e9c5f" providerId="ADAL" clId="{4C806AC0-0D0F-4E6B-B481-64D219454119}" dt="2020-03-04T18:30:55.512" v="6123"/>
          <ac:spMkLst>
            <pc:docMk/>
            <pc:sldMk cId="540283587" sldId="405"/>
            <ac:spMk id="3" creationId="{E191BC7A-707B-404B-A189-79F8ABE646D9}"/>
          </ac:spMkLst>
        </pc:spChg>
        <pc:picChg chg="add mod">
          <ac:chgData name="Johnson, Chad" userId="29e26967-ee32-4210-a1e6-19e5305e9c5f" providerId="ADAL" clId="{4C806AC0-0D0F-4E6B-B481-64D219454119}" dt="2020-03-04T18:31:14.427" v="6126" actId="14100"/>
          <ac:picMkLst>
            <pc:docMk/>
            <pc:sldMk cId="540283587" sldId="405"/>
            <ac:picMk id="4" creationId="{47D73D89-CE99-4417-B685-A322B5466442}"/>
          </ac:picMkLst>
        </pc:picChg>
      </pc:sldChg>
      <pc:sldChg chg="del">
        <pc:chgData name="Johnson, Chad" userId="29e26967-ee32-4210-a1e6-19e5305e9c5f" providerId="ADAL" clId="{4C806AC0-0D0F-4E6B-B481-64D219454119}" dt="2020-03-04T14:34:41.511" v="8" actId="47"/>
        <pc:sldMkLst>
          <pc:docMk/>
          <pc:sldMk cId="3051329883" sldId="406"/>
        </pc:sldMkLst>
      </pc:sldChg>
      <pc:sldChg chg="addSp modSp add mod">
        <pc:chgData name="Johnson, Chad" userId="29e26967-ee32-4210-a1e6-19e5305e9c5f" providerId="ADAL" clId="{4C806AC0-0D0F-4E6B-B481-64D219454119}" dt="2020-03-04T18:42:11.681" v="6462" actId="255"/>
        <pc:sldMkLst>
          <pc:docMk/>
          <pc:sldMk cId="4261093432" sldId="406"/>
        </pc:sldMkLst>
        <pc:spChg chg="add mod">
          <ac:chgData name="Johnson, Chad" userId="29e26967-ee32-4210-a1e6-19e5305e9c5f" providerId="ADAL" clId="{4C806AC0-0D0F-4E6B-B481-64D219454119}" dt="2020-03-04T18:35:54.788" v="6183" actId="20577"/>
          <ac:spMkLst>
            <pc:docMk/>
            <pc:sldMk cId="4261093432" sldId="406"/>
            <ac:spMk id="2" creationId="{6D5270FD-AC92-43A7-8BF0-EA907C70ED14}"/>
          </ac:spMkLst>
        </pc:spChg>
        <pc:spChg chg="add mod">
          <ac:chgData name="Johnson, Chad" userId="29e26967-ee32-4210-a1e6-19e5305e9c5f" providerId="ADAL" clId="{4C806AC0-0D0F-4E6B-B481-64D219454119}" dt="2020-03-04T18:42:11.681" v="6462" actId="255"/>
          <ac:spMkLst>
            <pc:docMk/>
            <pc:sldMk cId="4261093432" sldId="406"/>
            <ac:spMk id="3" creationId="{DBDF8311-BDE1-4439-B0DD-8612C55C24B6}"/>
          </ac:spMkLst>
        </pc:spChg>
      </pc:sldChg>
      <pc:sldChg chg="del">
        <pc:chgData name="Johnson, Chad" userId="29e26967-ee32-4210-a1e6-19e5305e9c5f" providerId="ADAL" clId="{4C806AC0-0D0F-4E6B-B481-64D219454119}" dt="2020-03-04T14:34:41.511" v="8" actId="47"/>
        <pc:sldMkLst>
          <pc:docMk/>
          <pc:sldMk cId="624367200" sldId="407"/>
        </pc:sldMkLst>
      </pc:sldChg>
      <pc:sldChg chg="del">
        <pc:chgData name="Johnson, Chad" userId="29e26967-ee32-4210-a1e6-19e5305e9c5f" providerId="ADAL" clId="{4C806AC0-0D0F-4E6B-B481-64D219454119}" dt="2020-03-04T14:34:41.511" v="8" actId="47"/>
        <pc:sldMkLst>
          <pc:docMk/>
          <pc:sldMk cId="811749332" sldId="424"/>
        </pc:sldMkLst>
      </pc:sldChg>
      <pc:sldChg chg="del">
        <pc:chgData name="Johnson, Chad" userId="29e26967-ee32-4210-a1e6-19e5305e9c5f" providerId="ADAL" clId="{4C806AC0-0D0F-4E6B-B481-64D219454119}" dt="2020-03-04T14:34:41.511" v="8" actId="47"/>
        <pc:sldMkLst>
          <pc:docMk/>
          <pc:sldMk cId="299260664" sldId="425"/>
        </pc:sldMkLst>
      </pc:sldChg>
      <pc:sldChg chg="del">
        <pc:chgData name="Johnson, Chad" userId="29e26967-ee32-4210-a1e6-19e5305e9c5f" providerId="ADAL" clId="{4C806AC0-0D0F-4E6B-B481-64D219454119}" dt="2020-03-04T14:34:41.511" v="8" actId="47"/>
        <pc:sldMkLst>
          <pc:docMk/>
          <pc:sldMk cId="1224374627" sldId="426"/>
        </pc:sldMkLst>
      </pc:sldChg>
      <pc:sldChg chg="del">
        <pc:chgData name="Johnson, Chad" userId="29e26967-ee32-4210-a1e6-19e5305e9c5f" providerId="ADAL" clId="{4C806AC0-0D0F-4E6B-B481-64D219454119}" dt="2020-03-04T14:34:41.511" v="8" actId="47"/>
        <pc:sldMkLst>
          <pc:docMk/>
          <pc:sldMk cId="25544171" sldId="427"/>
        </pc:sldMkLst>
      </pc:sldChg>
      <pc:sldChg chg="del">
        <pc:chgData name="Johnson, Chad" userId="29e26967-ee32-4210-a1e6-19e5305e9c5f" providerId="ADAL" clId="{4C806AC0-0D0F-4E6B-B481-64D219454119}" dt="2020-03-04T14:34:41.511" v="8" actId="47"/>
        <pc:sldMkLst>
          <pc:docMk/>
          <pc:sldMk cId="828130966" sldId="428"/>
        </pc:sldMkLst>
      </pc:sldChg>
      <pc:sldChg chg="del">
        <pc:chgData name="Johnson, Chad" userId="29e26967-ee32-4210-a1e6-19e5305e9c5f" providerId="ADAL" clId="{4C806AC0-0D0F-4E6B-B481-64D219454119}" dt="2020-03-04T14:34:41.511" v="8" actId="47"/>
        <pc:sldMkLst>
          <pc:docMk/>
          <pc:sldMk cId="1052974847" sldId="429"/>
        </pc:sldMkLst>
      </pc:sldChg>
      <pc:sldChg chg="del">
        <pc:chgData name="Johnson, Chad" userId="29e26967-ee32-4210-a1e6-19e5305e9c5f" providerId="ADAL" clId="{4C806AC0-0D0F-4E6B-B481-64D219454119}" dt="2020-03-04T14:34:41.511" v="8" actId="47"/>
        <pc:sldMkLst>
          <pc:docMk/>
          <pc:sldMk cId="2972603693" sldId="430"/>
        </pc:sldMkLst>
      </pc:sldChg>
      <pc:sldChg chg="del">
        <pc:chgData name="Johnson, Chad" userId="29e26967-ee32-4210-a1e6-19e5305e9c5f" providerId="ADAL" clId="{4C806AC0-0D0F-4E6B-B481-64D219454119}" dt="2020-03-04T14:34:41.511" v="8" actId="47"/>
        <pc:sldMkLst>
          <pc:docMk/>
          <pc:sldMk cId="2431198966" sldId="431"/>
        </pc:sldMkLst>
      </pc:sldChg>
      <pc:sldChg chg="del">
        <pc:chgData name="Johnson, Chad" userId="29e26967-ee32-4210-a1e6-19e5305e9c5f" providerId="ADAL" clId="{4C806AC0-0D0F-4E6B-B481-64D219454119}" dt="2020-03-04T14:34:41.511" v="8" actId="47"/>
        <pc:sldMkLst>
          <pc:docMk/>
          <pc:sldMk cId="1102312703" sldId="432"/>
        </pc:sldMkLst>
      </pc:sldChg>
      <pc:sldChg chg="del">
        <pc:chgData name="Johnson, Chad" userId="29e26967-ee32-4210-a1e6-19e5305e9c5f" providerId="ADAL" clId="{4C806AC0-0D0F-4E6B-B481-64D219454119}" dt="2020-03-04T14:34:41.511" v="8" actId="47"/>
        <pc:sldMkLst>
          <pc:docMk/>
          <pc:sldMk cId="2923339470" sldId="433"/>
        </pc:sldMkLst>
      </pc:sldChg>
      <pc:sldChg chg="del">
        <pc:chgData name="Johnson, Chad" userId="29e26967-ee32-4210-a1e6-19e5305e9c5f" providerId="ADAL" clId="{4C806AC0-0D0F-4E6B-B481-64D219454119}" dt="2020-03-04T14:34:41.511" v="8" actId="47"/>
        <pc:sldMkLst>
          <pc:docMk/>
          <pc:sldMk cId="3675144986" sldId="434"/>
        </pc:sldMkLst>
      </pc:sldChg>
      <pc:sldChg chg="del">
        <pc:chgData name="Johnson, Chad" userId="29e26967-ee32-4210-a1e6-19e5305e9c5f" providerId="ADAL" clId="{4C806AC0-0D0F-4E6B-B481-64D219454119}" dt="2020-03-04T14:34:41.511" v="8" actId="47"/>
        <pc:sldMkLst>
          <pc:docMk/>
          <pc:sldMk cId="227854527" sldId="435"/>
        </pc:sldMkLst>
      </pc:sldChg>
      <pc:sldChg chg="del">
        <pc:chgData name="Johnson, Chad" userId="29e26967-ee32-4210-a1e6-19e5305e9c5f" providerId="ADAL" clId="{4C806AC0-0D0F-4E6B-B481-64D219454119}" dt="2020-03-04T14:34:41.511" v="8" actId="47"/>
        <pc:sldMkLst>
          <pc:docMk/>
          <pc:sldMk cId="1682391926" sldId="436"/>
        </pc:sldMkLst>
      </pc:sldChg>
      <pc:sldChg chg="del">
        <pc:chgData name="Johnson, Chad" userId="29e26967-ee32-4210-a1e6-19e5305e9c5f" providerId="ADAL" clId="{4C806AC0-0D0F-4E6B-B481-64D219454119}" dt="2020-03-04T14:34:41.511" v="8" actId="47"/>
        <pc:sldMkLst>
          <pc:docMk/>
          <pc:sldMk cId="1115464655" sldId="437"/>
        </pc:sldMkLst>
      </pc:sldChg>
      <pc:sldChg chg="del">
        <pc:chgData name="Johnson, Chad" userId="29e26967-ee32-4210-a1e6-19e5305e9c5f" providerId="ADAL" clId="{4C806AC0-0D0F-4E6B-B481-64D219454119}" dt="2020-03-04T14:34:41.511" v="8" actId="47"/>
        <pc:sldMkLst>
          <pc:docMk/>
          <pc:sldMk cId="216327189" sldId="438"/>
        </pc:sldMkLst>
      </pc:sldChg>
      <pc:sldChg chg="del">
        <pc:chgData name="Johnson, Chad" userId="29e26967-ee32-4210-a1e6-19e5305e9c5f" providerId="ADAL" clId="{4C806AC0-0D0F-4E6B-B481-64D219454119}" dt="2020-03-04T14:34:41.511" v="8" actId="47"/>
        <pc:sldMkLst>
          <pc:docMk/>
          <pc:sldMk cId="3537471033" sldId="439"/>
        </pc:sldMkLst>
      </pc:sldChg>
      <pc:sldChg chg="del">
        <pc:chgData name="Johnson, Chad" userId="29e26967-ee32-4210-a1e6-19e5305e9c5f" providerId="ADAL" clId="{4C806AC0-0D0F-4E6B-B481-64D219454119}" dt="2020-03-04T14:34:41.511" v="8" actId="47"/>
        <pc:sldMkLst>
          <pc:docMk/>
          <pc:sldMk cId="142017125" sldId="442"/>
        </pc:sldMkLst>
      </pc:sldChg>
      <pc:sldChg chg="del">
        <pc:chgData name="Johnson, Chad" userId="29e26967-ee32-4210-a1e6-19e5305e9c5f" providerId="ADAL" clId="{4C806AC0-0D0F-4E6B-B481-64D219454119}" dt="2020-03-04T14:34:41.511" v="8" actId="47"/>
        <pc:sldMkLst>
          <pc:docMk/>
          <pc:sldMk cId="1868700748" sldId="443"/>
        </pc:sldMkLst>
      </pc:sldChg>
      <pc:sldChg chg="del">
        <pc:chgData name="Johnson, Chad" userId="29e26967-ee32-4210-a1e6-19e5305e9c5f" providerId="ADAL" clId="{4C806AC0-0D0F-4E6B-B481-64D219454119}" dt="2020-03-04T14:34:41.511" v="8" actId="47"/>
        <pc:sldMkLst>
          <pc:docMk/>
          <pc:sldMk cId="2248279334" sldId="444"/>
        </pc:sldMkLst>
      </pc:sldChg>
      <pc:sldChg chg="del">
        <pc:chgData name="Johnson, Chad" userId="29e26967-ee32-4210-a1e6-19e5305e9c5f" providerId="ADAL" clId="{4C806AC0-0D0F-4E6B-B481-64D219454119}" dt="2020-03-04T14:34:41.511" v="8" actId="47"/>
        <pc:sldMkLst>
          <pc:docMk/>
          <pc:sldMk cId="2576767443" sldId="445"/>
        </pc:sldMkLst>
      </pc:sldChg>
      <pc:sldChg chg="del">
        <pc:chgData name="Johnson, Chad" userId="29e26967-ee32-4210-a1e6-19e5305e9c5f" providerId="ADAL" clId="{4C806AC0-0D0F-4E6B-B481-64D219454119}" dt="2020-03-04T14:34:41.511" v="8" actId="47"/>
        <pc:sldMkLst>
          <pc:docMk/>
          <pc:sldMk cId="443594834" sldId="446"/>
        </pc:sldMkLst>
      </pc:sldChg>
      <pc:sldChg chg="del">
        <pc:chgData name="Johnson, Chad" userId="29e26967-ee32-4210-a1e6-19e5305e9c5f" providerId="ADAL" clId="{4C806AC0-0D0F-4E6B-B481-64D219454119}" dt="2020-03-04T14:34:41.511" v="8" actId="47"/>
        <pc:sldMkLst>
          <pc:docMk/>
          <pc:sldMk cId="160107732" sldId="447"/>
        </pc:sldMkLst>
      </pc:sldChg>
      <pc:sldChg chg="del">
        <pc:chgData name="Johnson, Chad" userId="29e26967-ee32-4210-a1e6-19e5305e9c5f" providerId="ADAL" clId="{4C806AC0-0D0F-4E6B-B481-64D219454119}" dt="2020-03-04T14:34:41.511" v="8" actId="47"/>
        <pc:sldMkLst>
          <pc:docMk/>
          <pc:sldMk cId="3481526980" sldId="448"/>
        </pc:sldMkLst>
      </pc:sldChg>
      <pc:sldChg chg="del">
        <pc:chgData name="Johnson, Chad" userId="29e26967-ee32-4210-a1e6-19e5305e9c5f" providerId="ADAL" clId="{4C806AC0-0D0F-4E6B-B481-64D219454119}" dt="2020-03-04T14:34:41.511" v="8" actId="47"/>
        <pc:sldMkLst>
          <pc:docMk/>
          <pc:sldMk cId="1939677361" sldId="449"/>
        </pc:sldMkLst>
      </pc:sldChg>
      <pc:sldChg chg="del">
        <pc:chgData name="Johnson, Chad" userId="29e26967-ee32-4210-a1e6-19e5305e9c5f" providerId="ADAL" clId="{4C806AC0-0D0F-4E6B-B481-64D219454119}" dt="2020-03-04T14:34:41.511" v="8" actId="47"/>
        <pc:sldMkLst>
          <pc:docMk/>
          <pc:sldMk cId="3400530702" sldId="450"/>
        </pc:sldMkLst>
      </pc:sldChg>
      <pc:sldChg chg="del">
        <pc:chgData name="Johnson, Chad" userId="29e26967-ee32-4210-a1e6-19e5305e9c5f" providerId="ADAL" clId="{4C806AC0-0D0F-4E6B-B481-64D219454119}" dt="2020-03-04T14:34:41.511" v="8" actId="47"/>
        <pc:sldMkLst>
          <pc:docMk/>
          <pc:sldMk cId="314631446" sldId="451"/>
        </pc:sldMkLst>
      </pc:sldChg>
    </pc:docChg>
  </pc:docChgLst>
  <pc:docChgLst>
    <pc:chgData name="Johnson, Chad" userId="29e26967-ee32-4210-a1e6-19e5305e9c5f" providerId="ADAL" clId="{1B13E38F-672C-44BA-AE8D-784919431C07}"/>
    <pc:docChg chg="undo custSel addSld delSld modSld sldOrd modSection">
      <pc:chgData name="Johnson, Chad" userId="29e26967-ee32-4210-a1e6-19e5305e9c5f" providerId="ADAL" clId="{1B13E38F-672C-44BA-AE8D-784919431C07}" dt="2020-03-09T18:11:35.897" v="2983" actId="14100"/>
      <pc:docMkLst>
        <pc:docMk/>
      </pc:docMkLst>
      <pc:sldChg chg="modSp mod">
        <pc:chgData name="Johnson, Chad" userId="29e26967-ee32-4210-a1e6-19e5305e9c5f" providerId="ADAL" clId="{1B13E38F-672C-44BA-AE8D-784919431C07}" dt="2020-03-06T15:35:51.156" v="63" actId="14100"/>
        <pc:sldMkLst>
          <pc:docMk/>
          <pc:sldMk cId="2762506819" sldId="256"/>
        </pc:sldMkLst>
        <pc:spChg chg="mod">
          <ac:chgData name="Johnson, Chad" userId="29e26967-ee32-4210-a1e6-19e5305e9c5f" providerId="ADAL" clId="{1B13E38F-672C-44BA-AE8D-784919431C07}" dt="2020-03-06T15:35:51.156" v="63" actId="14100"/>
          <ac:spMkLst>
            <pc:docMk/>
            <pc:sldMk cId="2762506819" sldId="256"/>
            <ac:spMk id="2" creationId="{D159C024-82D3-43B7-8864-1EB020588252}"/>
          </ac:spMkLst>
        </pc:spChg>
      </pc:sldChg>
      <pc:sldChg chg="del">
        <pc:chgData name="Johnson, Chad" userId="29e26967-ee32-4210-a1e6-19e5305e9c5f" providerId="ADAL" clId="{1B13E38F-672C-44BA-AE8D-784919431C07}" dt="2020-03-06T15:36:22.008" v="66" actId="47"/>
        <pc:sldMkLst>
          <pc:docMk/>
          <pc:sldMk cId="2897615834" sldId="390"/>
        </pc:sldMkLst>
      </pc:sldChg>
      <pc:sldChg chg="add del">
        <pc:chgData name="Johnson, Chad" userId="29e26967-ee32-4210-a1e6-19e5305e9c5f" providerId="ADAL" clId="{1B13E38F-672C-44BA-AE8D-784919431C07}" dt="2020-03-06T15:36:02.518" v="65" actId="47"/>
        <pc:sldMkLst>
          <pc:docMk/>
          <pc:sldMk cId="3154920317" sldId="391"/>
        </pc:sldMkLst>
      </pc:sldChg>
      <pc:sldChg chg="add del">
        <pc:chgData name="Johnson, Chad" userId="29e26967-ee32-4210-a1e6-19e5305e9c5f" providerId="ADAL" clId="{1B13E38F-672C-44BA-AE8D-784919431C07}" dt="2020-03-06T15:36:22.008" v="66" actId="47"/>
        <pc:sldMkLst>
          <pc:docMk/>
          <pc:sldMk cId="1634037042" sldId="392"/>
        </pc:sldMkLst>
      </pc:sldChg>
      <pc:sldChg chg="add del">
        <pc:chgData name="Johnson, Chad" userId="29e26967-ee32-4210-a1e6-19e5305e9c5f" providerId="ADAL" clId="{1B13E38F-672C-44BA-AE8D-784919431C07}" dt="2020-03-06T15:36:22.008" v="66" actId="47"/>
        <pc:sldMkLst>
          <pc:docMk/>
          <pc:sldMk cId="3133431658" sldId="393"/>
        </pc:sldMkLst>
      </pc:sldChg>
      <pc:sldChg chg="add del">
        <pc:chgData name="Johnson, Chad" userId="29e26967-ee32-4210-a1e6-19e5305e9c5f" providerId="ADAL" clId="{1B13E38F-672C-44BA-AE8D-784919431C07}" dt="2020-03-06T15:36:22.008" v="66" actId="47"/>
        <pc:sldMkLst>
          <pc:docMk/>
          <pc:sldMk cId="2667397014" sldId="394"/>
        </pc:sldMkLst>
      </pc:sldChg>
      <pc:sldChg chg="add del">
        <pc:chgData name="Johnson, Chad" userId="29e26967-ee32-4210-a1e6-19e5305e9c5f" providerId="ADAL" clId="{1B13E38F-672C-44BA-AE8D-784919431C07}" dt="2020-03-06T15:36:22.008" v="66" actId="47"/>
        <pc:sldMkLst>
          <pc:docMk/>
          <pc:sldMk cId="2156382041" sldId="395"/>
        </pc:sldMkLst>
      </pc:sldChg>
      <pc:sldChg chg="add del">
        <pc:chgData name="Johnson, Chad" userId="29e26967-ee32-4210-a1e6-19e5305e9c5f" providerId="ADAL" clId="{1B13E38F-672C-44BA-AE8D-784919431C07}" dt="2020-03-06T15:36:22.008" v="66" actId="47"/>
        <pc:sldMkLst>
          <pc:docMk/>
          <pc:sldMk cId="13656417" sldId="396"/>
        </pc:sldMkLst>
      </pc:sldChg>
      <pc:sldChg chg="add del">
        <pc:chgData name="Johnson, Chad" userId="29e26967-ee32-4210-a1e6-19e5305e9c5f" providerId="ADAL" clId="{1B13E38F-672C-44BA-AE8D-784919431C07}" dt="2020-03-06T15:36:22.008" v="66" actId="47"/>
        <pc:sldMkLst>
          <pc:docMk/>
          <pc:sldMk cId="2953743103" sldId="397"/>
        </pc:sldMkLst>
      </pc:sldChg>
      <pc:sldChg chg="add del">
        <pc:chgData name="Johnson, Chad" userId="29e26967-ee32-4210-a1e6-19e5305e9c5f" providerId="ADAL" clId="{1B13E38F-672C-44BA-AE8D-784919431C07}" dt="2020-03-06T15:36:02.518" v="65" actId="47"/>
        <pc:sldMkLst>
          <pc:docMk/>
          <pc:sldMk cId="3717000976" sldId="398"/>
        </pc:sldMkLst>
      </pc:sldChg>
      <pc:sldChg chg="add del">
        <pc:chgData name="Johnson, Chad" userId="29e26967-ee32-4210-a1e6-19e5305e9c5f" providerId="ADAL" clId="{1B13E38F-672C-44BA-AE8D-784919431C07}" dt="2020-03-06T15:36:02.518" v="65" actId="47"/>
        <pc:sldMkLst>
          <pc:docMk/>
          <pc:sldMk cId="1331346515" sldId="399"/>
        </pc:sldMkLst>
      </pc:sldChg>
      <pc:sldChg chg="add del">
        <pc:chgData name="Johnson, Chad" userId="29e26967-ee32-4210-a1e6-19e5305e9c5f" providerId="ADAL" clId="{1B13E38F-672C-44BA-AE8D-784919431C07}" dt="2020-03-06T15:36:02.518" v="65" actId="47"/>
        <pc:sldMkLst>
          <pc:docMk/>
          <pc:sldMk cId="521350284" sldId="400"/>
        </pc:sldMkLst>
      </pc:sldChg>
      <pc:sldChg chg="add del">
        <pc:chgData name="Johnson, Chad" userId="29e26967-ee32-4210-a1e6-19e5305e9c5f" providerId="ADAL" clId="{1B13E38F-672C-44BA-AE8D-784919431C07}" dt="2020-03-06T15:36:02.518" v="65" actId="47"/>
        <pc:sldMkLst>
          <pc:docMk/>
          <pc:sldMk cId="4016877265" sldId="401"/>
        </pc:sldMkLst>
      </pc:sldChg>
      <pc:sldChg chg="add del">
        <pc:chgData name="Johnson, Chad" userId="29e26967-ee32-4210-a1e6-19e5305e9c5f" providerId="ADAL" clId="{1B13E38F-672C-44BA-AE8D-784919431C07}" dt="2020-03-06T15:36:31.439" v="67" actId="47"/>
        <pc:sldMkLst>
          <pc:docMk/>
          <pc:sldMk cId="1418150601" sldId="402"/>
        </pc:sldMkLst>
      </pc:sldChg>
      <pc:sldChg chg="addSp delSp modSp add mod ord">
        <pc:chgData name="Johnson, Chad" userId="29e26967-ee32-4210-a1e6-19e5305e9c5f" providerId="ADAL" clId="{1B13E38F-672C-44BA-AE8D-784919431C07}" dt="2020-03-06T21:02:04.199" v="2279" actId="1076"/>
        <pc:sldMkLst>
          <pc:docMk/>
          <pc:sldMk cId="2398027166" sldId="402"/>
        </pc:sldMkLst>
        <pc:spChg chg="mod">
          <ac:chgData name="Johnson, Chad" userId="29e26967-ee32-4210-a1e6-19e5305e9c5f" providerId="ADAL" clId="{1B13E38F-672C-44BA-AE8D-784919431C07}" dt="2020-03-06T15:37:00.055" v="89" actId="20577"/>
          <ac:spMkLst>
            <pc:docMk/>
            <pc:sldMk cId="2398027166" sldId="402"/>
            <ac:spMk id="2" creationId="{A710C1FD-93A3-40DD-B438-BED80915BF06}"/>
          </ac:spMkLst>
        </pc:spChg>
        <pc:spChg chg="mod">
          <ac:chgData name="Johnson, Chad" userId="29e26967-ee32-4210-a1e6-19e5305e9c5f" providerId="ADAL" clId="{1B13E38F-672C-44BA-AE8D-784919431C07}" dt="2020-03-06T21:01:50.736" v="2278" actId="255"/>
          <ac:spMkLst>
            <pc:docMk/>
            <pc:sldMk cId="2398027166" sldId="402"/>
            <ac:spMk id="3" creationId="{FE0D03EF-ECE7-4122-9189-652C35F36D31}"/>
          </ac:spMkLst>
        </pc:spChg>
        <pc:spChg chg="add mod">
          <ac:chgData name="Johnson, Chad" userId="29e26967-ee32-4210-a1e6-19e5305e9c5f" providerId="ADAL" clId="{1B13E38F-672C-44BA-AE8D-784919431C07}" dt="2020-03-06T21:01:17.795" v="2275" actId="1076"/>
          <ac:spMkLst>
            <pc:docMk/>
            <pc:sldMk cId="2398027166" sldId="402"/>
            <ac:spMk id="8" creationId="{9CBFCAE8-8455-4F38-922E-082602CF2A9B}"/>
          </ac:spMkLst>
        </pc:spChg>
        <pc:spChg chg="add mod">
          <ac:chgData name="Johnson, Chad" userId="29e26967-ee32-4210-a1e6-19e5305e9c5f" providerId="ADAL" clId="{1B13E38F-672C-44BA-AE8D-784919431C07}" dt="2020-03-06T21:01:33.255" v="2277" actId="1076"/>
          <ac:spMkLst>
            <pc:docMk/>
            <pc:sldMk cId="2398027166" sldId="402"/>
            <ac:spMk id="9" creationId="{C4920453-4275-4027-BCB7-C7BB8622B194}"/>
          </ac:spMkLst>
        </pc:spChg>
        <pc:picChg chg="add del mod">
          <ac:chgData name="Johnson, Chad" userId="29e26967-ee32-4210-a1e6-19e5305e9c5f" providerId="ADAL" clId="{1B13E38F-672C-44BA-AE8D-784919431C07}" dt="2020-03-06T18:51:40.200" v="188" actId="478"/>
          <ac:picMkLst>
            <pc:docMk/>
            <pc:sldMk cId="2398027166" sldId="402"/>
            <ac:picMk id="4" creationId="{EEEB581E-DC1D-4F47-9022-8F393282846B}"/>
          </ac:picMkLst>
        </pc:picChg>
        <pc:picChg chg="add del mod">
          <ac:chgData name="Johnson, Chad" userId="29e26967-ee32-4210-a1e6-19e5305e9c5f" providerId="ADAL" clId="{1B13E38F-672C-44BA-AE8D-784919431C07}" dt="2020-03-06T19:11:26.183" v="243" actId="478"/>
          <ac:picMkLst>
            <pc:docMk/>
            <pc:sldMk cId="2398027166" sldId="402"/>
            <ac:picMk id="5" creationId="{3F64D278-450C-44C1-8CBE-88B3F66AE1A7}"/>
          </ac:picMkLst>
        </pc:picChg>
        <pc:picChg chg="add mod">
          <ac:chgData name="Johnson, Chad" userId="29e26967-ee32-4210-a1e6-19e5305e9c5f" providerId="ADAL" clId="{1B13E38F-672C-44BA-AE8D-784919431C07}" dt="2020-03-06T21:02:04.199" v="2279" actId="1076"/>
          <ac:picMkLst>
            <pc:docMk/>
            <pc:sldMk cId="2398027166" sldId="402"/>
            <ac:picMk id="3074" creationId="{EDBCCA4E-937F-41E7-B726-BF92D0D07F03}"/>
          </ac:picMkLst>
        </pc:picChg>
        <pc:picChg chg="add mod">
          <ac:chgData name="Johnson, Chad" userId="29e26967-ee32-4210-a1e6-19e5305e9c5f" providerId="ADAL" clId="{1B13E38F-672C-44BA-AE8D-784919431C07}" dt="2020-03-06T19:30:14.875" v="605" actId="1076"/>
          <ac:picMkLst>
            <pc:docMk/>
            <pc:sldMk cId="2398027166" sldId="402"/>
            <ac:picMk id="3076" creationId="{AA6D93EC-DE5C-4CA7-BEBE-D8F177EB697F}"/>
          </ac:picMkLst>
        </pc:picChg>
      </pc:sldChg>
      <pc:sldChg chg="add del">
        <pc:chgData name="Johnson, Chad" userId="29e26967-ee32-4210-a1e6-19e5305e9c5f" providerId="ADAL" clId="{1B13E38F-672C-44BA-AE8D-784919431C07}" dt="2020-03-06T15:36:31.439" v="67" actId="47"/>
        <pc:sldMkLst>
          <pc:docMk/>
          <pc:sldMk cId="1088930363" sldId="403"/>
        </pc:sldMkLst>
      </pc:sldChg>
      <pc:sldChg chg="addSp delSp modSp add mod ord modAnim">
        <pc:chgData name="Johnson, Chad" userId="29e26967-ee32-4210-a1e6-19e5305e9c5f" providerId="ADAL" clId="{1B13E38F-672C-44BA-AE8D-784919431C07}" dt="2020-03-09T17:06:57.672" v="2977"/>
        <pc:sldMkLst>
          <pc:docMk/>
          <pc:sldMk cId="3040495268" sldId="403"/>
        </pc:sldMkLst>
        <pc:spChg chg="del">
          <ac:chgData name="Johnson, Chad" userId="29e26967-ee32-4210-a1e6-19e5305e9c5f" providerId="ADAL" clId="{1B13E38F-672C-44BA-AE8D-784919431C07}" dt="2020-03-06T17:26:45.720" v="142"/>
          <ac:spMkLst>
            <pc:docMk/>
            <pc:sldMk cId="3040495268" sldId="403"/>
            <ac:spMk id="2" creationId="{F1DF5629-137C-4329-9048-6C8F34BA5B4F}"/>
          </ac:spMkLst>
        </pc:spChg>
        <pc:spChg chg="del">
          <ac:chgData name="Johnson, Chad" userId="29e26967-ee32-4210-a1e6-19e5305e9c5f" providerId="ADAL" clId="{1B13E38F-672C-44BA-AE8D-784919431C07}" dt="2020-03-06T17:26:45.720" v="142"/>
          <ac:spMkLst>
            <pc:docMk/>
            <pc:sldMk cId="3040495268" sldId="403"/>
            <ac:spMk id="3" creationId="{18A303E1-6443-432B-80A5-6AB7C883E989}"/>
          </ac:spMkLst>
        </pc:spChg>
        <pc:picChg chg="add mod">
          <ac:chgData name="Johnson, Chad" userId="29e26967-ee32-4210-a1e6-19e5305e9c5f" providerId="ADAL" clId="{1B13E38F-672C-44BA-AE8D-784919431C07}" dt="2020-03-06T18:53:08.684" v="198" actId="1076"/>
          <ac:picMkLst>
            <pc:docMk/>
            <pc:sldMk cId="3040495268" sldId="403"/>
            <ac:picMk id="4" creationId="{7A1AF155-C398-49E0-B57A-4D0FB99D82F3}"/>
          </ac:picMkLst>
        </pc:picChg>
        <pc:picChg chg="add mod modCrop">
          <ac:chgData name="Johnson, Chad" userId="29e26967-ee32-4210-a1e6-19e5305e9c5f" providerId="ADAL" clId="{1B13E38F-672C-44BA-AE8D-784919431C07}" dt="2020-03-09T17:06:51.910" v="2975" actId="14100"/>
          <ac:picMkLst>
            <pc:docMk/>
            <pc:sldMk cId="3040495268" sldId="403"/>
            <ac:picMk id="5" creationId="{30430394-A9F5-4E6E-9DE4-AB9D66080A88}"/>
          </ac:picMkLst>
        </pc:picChg>
      </pc:sldChg>
      <pc:sldChg chg="add del">
        <pc:chgData name="Johnson, Chad" userId="29e26967-ee32-4210-a1e6-19e5305e9c5f" providerId="ADAL" clId="{1B13E38F-672C-44BA-AE8D-784919431C07}" dt="2020-03-06T15:36:31.439" v="67" actId="47"/>
        <pc:sldMkLst>
          <pc:docMk/>
          <pc:sldMk cId="3158331979" sldId="404"/>
        </pc:sldMkLst>
      </pc:sldChg>
      <pc:sldChg chg="modSp add del mod">
        <pc:chgData name="Johnson, Chad" userId="29e26967-ee32-4210-a1e6-19e5305e9c5f" providerId="ADAL" clId="{1B13E38F-672C-44BA-AE8D-784919431C07}" dt="2020-03-06T21:14:51.088" v="2946" actId="2696"/>
        <pc:sldMkLst>
          <pc:docMk/>
          <pc:sldMk cId="3940857670" sldId="404"/>
        </pc:sldMkLst>
        <pc:spChg chg="mod">
          <ac:chgData name="Johnson, Chad" userId="29e26967-ee32-4210-a1e6-19e5305e9c5f" providerId="ADAL" clId="{1B13E38F-672C-44BA-AE8D-784919431C07}" dt="2020-03-06T17:27:10.141" v="164" actId="20577"/>
          <ac:spMkLst>
            <pc:docMk/>
            <pc:sldMk cId="3940857670" sldId="404"/>
            <ac:spMk id="2" creationId="{4E9DB3FF-083E-4766-B882-49E09F1B159A}"/>
          </ac:spMkLst>
        </pc:spChg>
        <pc:spChg chg="mod">
          <ac:chgData name="Johnson, Chad" userId="29e26967-ee32-4210-a1e6-19e5305e9c5f" providerId="ADAL" clId="{1B13E38F-672C-44BA-AE8D-784919431C07}" dt="2020-03-06T17:27:14.486" v="181" actId="20577"/>
          <ac:spMkLst>
            <pc:docMk/>
            <pc:sldMk cId="3940857670" sldId="404"/>
            <ac:spMk id="3" creationId="{3F0914FA-19A1-456D-973A-440B6D3F1C98}"/>
          </ac:spMkLst>
        </pc:spChg>
      </pc:sldChg>
      <pc:sldChg chg="add del">
        <pc:chgData name="Johnson, Chad" userId="29e26967-ee32-4210-a1e6-19e5305e9c5f" providerId="ADAL" clId="{1B13E38F-672C-44BA-AE8D-784919431C07}" dt="2020-03-06T15:36:31.439" v="67" actId="47"/>
        <pc:sldMkLst>
          <pc:docMk/>
          <pc:sldMk cId="540283587" sldId="405"/>
        </pc:sldMkLst>
      </pc:sldChg>
      <pc:sldChg chg="add del">
        <pc:chgData name="Johnson, Chad" userId="29e26967-ee32-4210-a1e6-19e5305e9c5f" providerId="ADAL" clId="{1B13E38F-672C-44BA-AE8D-784919431C07}" dt="2020-03-06T21:17:51.933" v="2961" actId="2696"/>
        <pc:sldMkLst>
          <pc:docMk/>
          <pc:sldMk cId="1858321713" sldId="405"/>
        </pc:sldMkLst>
      </pc:sldChg>
      <pc:sldChg chg="modSp add mod ord">
        <pc:chgData name="Johnson, Chad" userId="29e26967-ee32-4210-a1e6-19e5305e9c5f" providerId="ADAL" clId="{1B13E38F-672C-44BA-AE8D-784919431C07}" dt="2020-03-06T20:14:38.768" v="1751"/>
        <pc:sldMkLst>
          <pc:docMk/>
          <pc:sldMk cId="2525441161" sldId="406"/>
        </pc:sldMkLst>
        <pc:spChg chg="mod">
          <ac:chgData name="Johnson, Chad" userId="29e26967-ee32-4210-a1e6-19e5305e9c5f" providerId="ADAL" clId="{1B13E38F-672C-44BA-AE8D-784919431C07}" dt="2020-03-06T19:21:48.040" v="482" actId="6549"/>
          <ac:spMkLst>
            <pc:docMk/>
            <pc:sldMk cId="2525441161" sldId="406"/>
            <ac:spMk id="3" creationId="{FE0D03EF-ECE7-4122-9189-652C35F36D31}"/>
          </ac:spMkLst>
        </pc:spChg>
      </pc:sldChg>
      <pc:sldChg chg="add del">
        <pc:chgData name="Johnson, Chad" userId="29e26967-ee32-4210-a1e6-19e5305e9c5f" providerId="ADAL" clId="{1B13E38F-672C-44BA-AE8D-784919431C07}" dt="2020-03-06T15:36:31.439" v="67" actId="47"/>
        <pc:sldMkLst>
          <pc:docMk/>
          <pc:sldMk cId="4261093432" sldId="406"/>
        </pc:sldMkLst>
      </pc:sldChg>
      <pc:sldChg chg="addSp modSp add mod">
        <pc:chgData name="Johnson, Chad" userId="29e26967-ee32-4210-a1e6-19e5305e9c5f" providerId="ADAL" clId="{1B13E38F-672C-44BA-AE8D-784919431C07}" dt="2020-03-06T19:19:59.550" v="480" actId="14100"/>
        <pc:sldMkLst>
          <pc:docMk/>
          <pc:sldMk cId="3454570229" sldId="407"/>
        </pc:sldMkLst>
        <pc:spChg chg="add mod">
          <ac:chgData name="Johnson, Chad" userId="29e26967-ee32-4210-a1e6-19e5305e9c5f" providerId="ADAL" clId="{1B13E38F-672C-44BA-AE8D-784919431C07}" dt="2020-03-06T19:15:25.416" v="262" actId="20577"/>
          <ac:spMkLst>
            <pc:docMk/>
            <pc:sldMk cId="3454570229" sldId="407"/>
            <ac:spMk id="2" creationId="{98884F11-BF33-4BEE-9298-CAEF1A8D3C77}"/>
          </ac:spMkLst>
        </pc:spChg>
        <pc:spChg chg="add mod">
          <ac:chgData name="Johnson, Chad" userId="29e26967-ee32-4210-a1e6-19e5305e9c5f" providerId="ADAL" clId="{1B13E38F-672C-44BA-AE8D-784919431C07}" dt="2020-03-06T19:19:59.550" v="480" actId="14100"/>
          <ac:spMkLst>
            <pc:docMk/>
            <pc:sldMk cId="3454570229" sldId="407"/>
            <ac:spMk id="3" creationId="{757F4EB4-95BA-40B2-99F0-C4E041F075E0}"/>
          </ac:spMkLst>
        </pc:spChg>
        <pc:picChg chg="add mod">
          <ac:chgData name="Johnson, Chad" userId="29e26967-ee32-4210-a1e6-19e5305e9c5f" providerId="ADAL" clId="{1B13E38F-672C-44BA-AE8D-784919431C07}" dt="2020-03-06T19:19:37.549" v="478" actId="1076"/>
          <ac:picMkLst>
            <pc:docMk/>
            <pc:sldMk cId="3454570229" sldId="407"/>
            <ac:picMk id="1026" creationId="{63A8692F-0C56-4F14-9447-AB3DCFB31C53}"/>
          </ac:picMkLst>
        </pc:picChg>
      </pc:sldChg>
      <pc:sldChg chg="addSp delSp modSp add mod setBg">
        <pc:chgData name="Johnson, Chad" userId="29e26967-ee32-4210-a1e6-19e5305e9c5f" providerId="ADAL" clId="{1B13E38F-672C-44BA-AE8D-784919431C07}" dt="2020-03-06T19:25:35.674" v="529"/>
        <pc:sldMkLst>
          <pc:docMk/>
          <pc:sldMk cId="1524802645" sldId="408"/>
        </pc:sldMkLst>
        <pc:spChg chg="mod">
          <ac:chgData name="Johnson, Chad" userId="29e26967-ee32-4210-a1e6-19e5305e9c5f" providerId="ADAL" clId="{1B13E38F-672C-44BA-AE8D-784919431C07}" dt="2020-03-06T19:25:29.223" v="528" actId="14100"/>
          <ac:spMkLst>
            <pc:docMk/>
            <pc:sldMk cId="1524802645" sldId="408"/>
            <ac:spMk id="2" creationId="{B9C9B7F0-CEBE-43B5-8124-B3CF4BEA1B78}"/>
          </ac:spMkLst>
        </pc:spChg>
        <pc:spChg chg="del mod">
          <ac:chgData name="Johnson, Chad" userId="29e26967-ee32-4210-a1e6-19e5305e9c5f" providerId="ADAL" clId="{1B13E38F-672C-44BA-AE8D-784919431C07}" dt="2020-03-06T19:24:58.953" v="523" actId="478"/>
          <ac:spMkLst>
            <pc:docMk/>
            <pc:sldMk cId="1524802645" sldId="408"/>
            <ac:spMk id="3" creationId="{A80FE1DA-0DA8-4788-896A-D6FE7B1C84AD}"/>
          </ac:spMkLst>
        </pc:spChg>
        <pc:spChg chg="add del mod">
          <ac:chgData name="Johnson, Chad" userId="29e26967-ee32-4210-a1e6-19e5305e9c5f" providerId="ADAL" clId="{1B13E38F-672C-44BA-AE8D-784919431C07}" dt="2020-03-06T19:24:58.953" v="523" actId="478"/>
          <ac:spMkLst>
            <pc:docMk/>
            <pc:sldMk cId="1524802645" sldId="408"/>
            <ac:spMk id="4" creationId="{E8B2A11E-899C-4FF9-81CA-8FC6A4A73AAF}"/>
          </ac:spMkLst>
        </pc:spChg>
        <pc:spChg chg="add del">
          <ac:chgData name="Johnson, Chad" userId="29e26967-ee32-4210-a1e6-19e5305e9c5f" providerId="ADAL" clId="{1B13E38F-672C-44BA-AE8D-784919431C07}" dt="2020-03-06T19:24:58.953" v="523" actId="478"/>
          <ac:spMkLst>
            <pc:docMk/>
            <pc:sldMk cId="1524802645" sldId="408"/>
            <ac:spMk id="5" creationId="{7F4D6483-11CC-4F64-AD87-5D6559193E00}"/>
          </ac:spMkLst>
        </pc:spChg>
        <pc:picChg chg="add mod">
          <ac:chgData name="Johnson, Chad" userId="29e26967-ee32-4210-a1e6-19e5305e9c5f" providerId="ADAL" clId="{1B13E38F-672C-44BA-AE8D-784919431C07}" dt="2020-03-06T19:25:35.674" v="529"/>
          <ac:picMkLst>
            <pc:docMk/>
            <pc:sldMk cId="1524802645" sldId="408"/>
            <ac:picMk id="6" creationId="{7390D3F9-165A-4DFB-BA8B-7CED2980E232}"/>
          </ac:picMkLst>
        </pc:picChg>
      </pc:sldChg>
      <pc:sldChg chg="modSp add mod">
        <pc:chgData name="Johnson, Chad" userId="29e26967-ee32-4210-a1e6-19e5305e9c5f" providerId="ADAL" clId="{1B13E38F-672C-44BA-AE8D-784919431C07}" dt="2020-03-06T19:59:56.383" v="1273" actId="255"/>
        <pc:sldMkLst>
          <pc:docMk/>
          <pc:sldMk cId="1561896759" sldId="409"/>
        </pc:sldMkLst>
        <pc:spChg chg="mod">
          <ac:chgData name="Johnson, Chad" userId="29e26967-ee32-4210-a1e6-19e5305e9c5f" providerId="ADAL" clId="{1B13E38F-672C-44BA-AE8D-784919431C07}" dt="2020-03-06T19:40:31.273" v="730" actId="20577"/>
          <ac:spMkLst>
            <pc:docMk/>
            <pc:sldMk cId="1561896759" sldId="409"/>
            <ac:spMk id="2" creationId="{EBC3F86E-948E-469C-B1A8-AF7AE72FD473}"/>
          </ac:spMkLst>
        </pc:spChg>
        <pc:spChg chg="mod">
          <ac:chgData name="Johnson, Chad" userId="29e26967-ee32-4210-a1e6-19e5305e9c5f" providerId="ADAL" clId="{1B13E38F-672C-44BA-AE8D-784919431C07}" dt="2020-03-06T19:59:56.383" v="1273" actId="255"/>
          <ac:spMkLst>
            <pc:docMk/>
            <pc:sldMk cId="1561896759" sldId="409"/>
            <ac:spMk id="3" creationId="{022EBDF4-72C3-4116-AA36-C5BB2FFB56F9}"/>
          </ac:spMkLst>
        </pc:spChg>
      </pc:sldChg>
      <pc:sldChg chg="modSp add mod">
        <pc:chgData name="Johnson, Chad" userId="29e26967-ee32-4210-a1e6-19e5305e9c5f" providerId="ADAL" clId="{1B13E38F-672C-44BA-AE8D-784919431C07}" dt="2020-03-06T20:13:26.124" v="1749" actId="255"/>
        <pc:sldMkLst>
          <pc:docMk/>
          <pc:sldMk cId="4274720744" sldId="410"/>
        </pc:sldMkLst>
        <pc:spChg chg="mod">
          <ac:chgData name="Johnson, Chad" userId="29e26967-ee32-4210-a1e6-19e5305e9c5f" providerId="ADAL" clId="{1B13E38F-672C-44BA-AE8D-784919431C07}" dt="2020-03-06T20:00:33.226" v="1301" actId="20577"/>
          <ac:spMkLst>
            <pc:docMk/>
            <pc:sldMk cId="4274720744" sldId="410"/>
            <ac:spMk id="2" creationId="{EBC3F86E-948E-469C-B1A8-AF7AE72FD473}"/>
          </ac:spMkLst>
        </pc:spChg>
        <pc:spChg chg="mod">
          <ac:chgData name="Johnson, Chad" userId="29e26967-ee32-4210-a1e6-19e5305e9c5f" providerId="ADAL" clId="{1B13E38F-672C-44BA-AE8D-784919431C07}" dt="2020-03-06T20:13:26.124" v="1749" actId="255"/>
          <ac:spMkLst>
            <pc:docMk/>
            <pc:sldMk cId="4274720744" sldId="410"/>
            <ac:spMk id="3" creationId="{022EBDF4-72C3-4116-AA36-C5BB2FFB56F9}"/>
          </ac:spMkLst>
        </pc:spChg>
      </pc:sldChg>
      <pc:sldChg chg="addSp delSp modSp add mod delAnim modAnim">
        <pc:chgData name="Johnson, Chad" userId="29e26967-ee32-4210-a1e6-19e5305e9c5f" providerId="ADAL" clId="{1B13E38F-672C-44BA-AE8D-784919431C07}" dt="2020-03-06T21:17:41.519" v="2960" actId="6549"/>
        <pc:sldMkLst>
          <pc:docMk/>
          <pc:sldMk cId="2863312879" sldId="411"/>
        </pc:sldMkLst>
        <pc:spChg chg="mod">
          <ac:chgData name="Johnson, Chad" userId="29e26967-ee32-4210-a1e6-19e5305e9c5f" providerId="ADAL" clId="{1B13E38F-672C-44BA-AE8D-784919431C07}" dt="2020-03-06T20:17:54.551" v="1758" actId="14100"/>
          <ac:spMkLst>
            <pc:docMk/>
            <pc:sldMk cId="2863312879" sldId="411"/>
            <ac:spMk id="2" creationId="{A710C1FD-93A3-40DD-B438-BED80915BF06}"/>
          </ac:spMkLst>
        </pc:spChg>
        <pc:spChg chg="del">
          <ac:chgData name="Johnson, Chad" userId="29e26967-ee32-4210-a1e6-19e5305e9c5f" providerId="ADAL" clId="{1B13E38F-672C-44BA-AE8D-784919431C07}" dt="2020-03-06T20:17:27.010" v="1753" actId="478"/>
          <ac:spMkLst>
            <pc:docMk/>
            <pc:sldMk cId="2863312879" sldId="411"/>
            <ac:spMk id="3" creationId="{FE0D03EF-ECE7-4122-9189-652C35F36D31}"/>
          </ac:spMkLst>
        </pc:spChg>
        <pc:spChg chg="add del mod">
          <ac:chgData name="Johnson, Chad" userId="29e26967-ee32-4210-a1e6-19e5305e9c5f" providerId="ADAL" clId="{1B13E38F-672C-44BA-AE8D-784919431C07}" dt="2020-03-06T20:17:28.482" v="1754" actId="478"/>
          <ac:spMkLst>
            <pc:docMk/>
            <pc:sldMk cId="2863312879" sldId="411"/>
            <ac:spMk id="6" creationId="{315A106E-E341-4988-8DD0-698939D3724C}"/>
          </ac:spMkLst>
        </pc:spChg>
        <pc:spChg chg="add mod">
          <ac:chgData name="Johnson, Chad" userId="29e26967-ee32-4210-a1e6-19e5305e9c5f" providerId="ADAL" clId="{1B13E38F-672C-44BA-AE8D-784919431C07}" dt="2020-03-06T20:27:02.980" v="1879" actId="20577"/>
          <ac:spMkLst>
            <pc:docMk/>
            <pc:sldMk cId="2863312879" sldId="411"/>
            <ac:spMk id="10" creationId="{321AF706-C815-4F65-9473-8B1F1E073579}"/>
          </ac:spMkLst>
        </pc:spChg>
        <pc:spChg chg="add mod">
          <ac:chgData name="Johnson, Chad" userId="29e26967-ee32-4210-a1e6-19e5305e9c5f" providerId="ADAL" clId="{1B13E38F-672C-44BA-AE8D-784919431C07}" dt="2020-03-06T20:20:18.048" v="1794" actId="13822"/>
          <ac:spMkLst>
            <pc:docMk/>
            <pc:sldMk cId="2863312879" sldId="411"/>
            <ac:spMk id="11" creationId="{D3407C63-639C-45C2-8C83-9ED30F0B72A6}"/>
          </ac:spMkLst>
        </pc:spChg>
        <pc:spChg chg="add mod">
          <ac:chgData name="Johnson, Chad" userId="29e26967-ee32-4210-a1e6-19e5305e9c5f" providerId="ADAL" clId="{1B13E38F-672C-44BA-AE8D-784919431C07}" dt="2020-03-06T20:20:25.833" v="1796" actId="1076"/>
          <ac:spMkLst>
            <pc:docMk/>
            <pc:sldMk cId="2863312879" sldId="411"/>
            <ac:spMk id="12" creationId="{135905E2-528B-4A5F-9A1C-8FA03BF6B15A}"/>
          </ac:spMkLst>
        </pc:spChg>
        <pc:spChg chg="add mod">
          <ac:chgData name="Johnson, Chad" userId="29e26967-ee32-4210-a1e6-19e5305e9c5f" providerId="ADAL" clId="{1B13E38F-672C-44BA-AE8D-784919431C07}" dt="2020-03-06T20:20:59.957" v="1801" actId="1076"/>
          <ac:spMkLst>
            <pc:docMk/>
            <pc:sldMk cId="2863312879" sldId="411"/>
            <ac:spMk id="13" creationId="{4364BC5C-7B7A-48C4-BC69-27E080F24963}"/>
          </ac:spMkLst>
        </pc:spChg>
        <pc:spChg chg="add mod">
          <ac:chgData name="Johnson, Chad" userId="29e26967-ee32-4210-a1e6-19e5305e9c5f" providerId="ADAL" clId="{1B13E38F-672C-44BA-AE8D-784919431C07}" dt="2020-03-06T20:21:21.410" v="1803" actId="1076"/>
          <ac:spMkLst>
            <pc:docMk/>
            <pc:sldMk cId="2863312879" sldId="411"/>
            <ac:spMk id="14" creationId="{7DDBD5E5-11A5-4F92-A870-8D3CF1024EFE}"/>
          </ac:spMkLst>
        </pc:spChg>
        <pc:spChg chg="add mod">
          <ac:chgData name="Johnson, Chad" userId="29e26967-ee32-4210-a1e6-19e5305e9c5f" providerId="ADAL" clId="{1B13E38F-672C-44BA-AE8D-784919431C07}" dt="2020-03-06T20:22:30.691" v="1818" actId="1076"/>
          <ac:spMkLst>
            <pc:docMk/>
            <pc:sldMk cId="2863312879" sldId="411"/>
            <ac:spMk id="15" creationId="{1C34B034-0947-4081-9D6B-B216E96EFA4E}"/>
          </ac:spMkLst>
        </pc:spChg>
        <pc:spChg chg="add mod">
          <ac:chgData name="Johnson, Chad" userId="29e26967-ee32-4210-a1e6-19e5305e9c5f" providerId="ADAL" clId="{1B13E38F-672C-44BA-AE8D-784919431C07}" dt="2020-03-06T20:22:52.386" v="1827" actId="20577"/>
          <ac:spMkLst>
            <pc:docMk/>
            <pc:sldMk cId="2863312879" sldId="411"/>
            <ac:spMk id="16" creationId="{85A8E452-40E1-4362-8834-C388BD9CA945}"/>
          </ac:spMkLst>
        </pc:spChg>
        <pc:spChg chg="add mod">
          <ac:chgData name="Johnson, Chad" userId="29e26967-ee32-4210-a1e6-19e5305e9c5f" providerId="ADAL" clId="{1B13E38F-672C-44BA-AE8D-784919431C07}" dt="2020-03-06T20:23:01.037" v="1829" actId="1076"/>
          <ac:spMkLst>
            <pc:docMk/>
            <pc:sldMk cId="2863312879" sldId="411"/>
            <ac:spMk id="17" creationId="{47E20A85-8EB6-41B4-899F-31BA69BC0354}"/>
          </ac:spMkLst>
        </pc:spChg>
        <pc:spChg chg="add mod">
          <ac:chgData name="Johnson, Chad" userId="29e26967-ee32-4210-a1e6-19e5305e9c5f" providerId="ADAL" clId="{1B13E38F-672C-44BA-AE8D-784919431C07}" dt="2020-03-06T20:23:38.895" v="1833" actId="1076"/>
          <ac:spMkLst>
            <pc:docMk/>
            <pc:sldMk cId="2863312879" sldId="411"/>
            <ac:spMk id="18" creationId="{007CA663-EECE-46C3-9F38-FC467C1D0E02}"/>
          </ac:spMkLst>
        </pc:spChg>
        <pc:spChg chg="add mod">
          <ac:chgData name="Johnson, Chad" userId="29e26967-ee32-4210-a1e6-19e5305e9c5f" providerId="ADAL" clId="{1B13E38F-672C-44BA-AE8D-784919431C07}" dt="2020-03-06T20:23:56.522" v="1841" actId="20577"/>
          <ac:spMkLst>
            <pc:docMk/>
            <pc:sldMk cId="2863312879" sldId="411"/>
            <ac:spMk id="19" creationId="{DE29304F-60A7-4971-8F29-930A12877343}"/>
          </ac:spMkLst>
        </pc:spChg>
        <pc:spChg chg="add mod">
          <ac:chgData name="Johnson, Chad" userId="29e26967-ee32-4210-a1e6-19e5305e9c5f" providerId="ADAL" clId="{1B13E38F-672C-44BA-AE8D-784919431C07}" dt="2020-03-06T20:24:03.154" v="1843" actId="1076"/>
          <ac:spMkLst>
            <pc:docMk/>
            <pc:sldMk cId="2863312879" sldId="411"/>
            <ac:spMk id="20" creationId="{BC14875C-5D7E-46BE-BFD1-DA65BF40A02D}"/>
          </ac:spMkLst>
        </pc:spChg>
        <pc:spChg chg="add mod">
          <ac:chgData name="Johnson, Chad" userId="29e26967-ee32-4210-a1e6-19e5305e9c5f" providerId="ADAL" clId="{1B13E38F-672C-44BA-AE8D-784919431C07}" dt="2020-03-06T20:24:54.513" v="1846" actId="1076"/>
          <ac:spMkLst>
            <pc:docMk/>
            <pc:sldMk cId="2863312879" sldId="411"/>
            <ac:spMk id="21" creationId="{2DA5D1B6-067D-403D-9626-DDA1C518D6AB}"/>
          </ac:spMkLst>
        </pc:spChg>
        <pc:spChg chg="add del mod">
          <ac:chgData name="Johnson, Chad" userId="29e26967-ee32-4210-a1e6-19e5305e9c5f" providerId="ADAL" clId="{1B13E38F-672C-44BA-AE8D-784919431C07}" dt="2020-03-06T20:25:31.061" v="1850" actId="478"/>
          <ac:spMkLst>
            <pc:docMk/>
            <pc:sldMk cId="2863312879" sldId="411"/>
            <ac:spMk id="22" creationId="{846F2C46-8552-4FDC-ADAA-A71E010D6557}"/>
          </ac:spMkLst>
        </pc:spChg>
        <pc:spChg chg="add mod">
          <ac:chgData name="Johnson, Chad" userId="29e26967-ee32-4210-a1e6-19e5305e9c5f" providerId="ADAL" clId="{1B13E38F-672C-44BA-AE8D-784919431C07}" dt="2020-03-06T20:28:30.246" v="1894" actId="1076"/>
          <ac:spMkLst>
            <pc:docMk/>
            <pc:sldMk cId="2863312879" sldId="411"/>
            <ac:spMk id="23" creationId="{C6A8AA2D-3C2C-4A52-8BB6-F4DBD95F9B1A}"/>
          </ac:spMkLst>
        </pc:spChg>
        <pc:spChg chg="add mod">
          <ac:chgData name="Johnson, Chad" userId="29e26967-ee32-4210-a1e6-19e5305e9c5f" providerId="ADAL" clId="{1B13E38F-672C-44BA-AE8D-784919431C07}" dt="2020-03-06T20:29:02.695" v="1898" actId="1076"/>
          <ac:spMkLst>
            <pc:docMk/>
            <pc:sldMk cId="2863312879" sldId="411"/>
            <ac:spMk id="25" creationId="{3E8A91EF-E63C-40EF-BC69-CA59DC0D476E}"/>
          </ac:spMkLst>
        </pc:spChg>
        <pc:spChg chg="add mod">
          <ac:chgData name="Johnson, Chad" userId="29e26967-ee32-4210-a1e6-19e5305e9c5f" providerId="ADAL" clId="{1B13E38F-672C-44BA-AE8D-784919431C07}" dt="2020-03-06T20:30:14.846" v="1909" actId="20577"/>
          <ac:spMkLst>
            <pc:docMk/>
            <pc:sldMk cId="2863312879" sldId="411"/>
            <ac:spMk id="26" creationId="{04238B7F-AE34-4742-A73C-9A18BEAEA2EF}"/>
          </ac:spMkLst>
        </pc:spChg>
        <pc:spChg chg="add mod">
          <ac:chgData name="Johnson, Chad" userId="29e26967-ee32-4210-a1e6-19e5305e9c5f" providerId="ADAL" clId="{1B13E38F-672C-44BA-AE8D-784919431C07}" dt="2020-03-06T20:29:22.181" v="1902" actId="1076"/>
          <ac:spMkLst>
            <pc:docMk/>
            <pc:sldMk cId="2863312879" sldId="411"/>
            <ac:spMk id="27" creationId="{0EF8B55F-23D3-4AE3-9D66-DD271C3F4831}"/>
          </ac:spMkLst>
        </pc:spChg>
        <pc:spChg chg="add mod">
          <ac:chgData name="Johnson, Chad" userId="29e26967-ee32-4210-a1e6-19e5305e9c5f" providerId="ADAL" clId="{1B13E38F-672C-44BA-AE8D-784919431C07}" dt="2020-03-06T20:29:59.807" v="1905" actId="1076"/>
          <ac:spMkLst>
            <pc:docMk/>
            <pc:sldMk cId="2863312879" sldId="411"/>
            <ac:spMk id="28" creationId="{B58F1ED1-AE6E-4169-B573-3E928CE40431}"/>
          </ac:spMkLst>
        </pc:spChg>
        <pc:spChg chg="add mod">
          <ac:chgData name="Johnson, Chad" userId="29e26967-ee32-4210-a1e6-19e5305e9c5f" providerId="ADAL" clId="{1B13E38F-672C-44BA-AE8D-784919431C07}" dt="2020-03-06T20:30:25.139" v="1911" actId="1076"/>
          <ac:spMkLst>
            <pc:docMk/>
            <pc:sldMk cId="2863312879" sldId="411"/>
            <ac:spMk id="29" creationId="{5BC3BC0B-8F2B-42B9-9B33-7B1ADA6DCB13}"/>
          </ac:spMkLst>
        </pc:spChg>
        <pc:spChg chg="add mod">
          <ac:chgData name="Johnson, Chad" userId="29e26967-ee32-4210-a1e6-19e5305e9c5f" providerId="ADAL" clId="{1B13E38F-672C-44BA-AE8D-784919431C07}" dt="2020-03-06T20:35:54.968" v="1963" actId="1076"/>
          <ac:spMkLst>
            <pc:docMk/>
            <pc:sldMk cId="2863312879" sldId="411"/>
            <ac:spMk id="30" creationId="{009F9374-8DCE-4C51-8F28-1323CC6E4959}"/>
          </ac:spMkLst>
        </pc:spChg>
        <pc:spChg chg="add mod">
          <ac:chgData name="Johnson, Chad" userId="29e26967-ee32-4210-a1e6-19e5305e9c5f" providerId="ADAL" clId="{1B13E38F-672C-44BA-AE8D-784919431C07}" dt="2020-03-06T21:17:11.870" v="2959" actId="20577"/>
          <ac:spMkLst>
            <pc:docMk/>
            <pc:sldMk cId="2863312879" sldId="411"/>
            <ac:spMk id="31" creationId="{D939AB27-4300-4286-BDCA-EEBFE157A83B}"/>
          </ac:spMkLst>
        </pc:spChg>
        <pc:spChg chg="add del">
          <ac:chgData name="Johnson, Chad" userId="29e26967-ee32-4210-a1e6-19e5305e9c5f" providerId="ADAL" clId="{1B13E38F-672C-44BA-AE8D-784919431C07}" dt="2020-03-06T20:31:43.890" v="1927"/>
          <ac:spMkLst>
            <pc:docMk/>
            <pc:sldMk cId="2863312879" sldId="411"/>
            <ac:spMk id="32" creationId="{0764216D-BADA-40DA-A4EC-47F1349F1526}"/>
          </ac:spMkLst>
        </pc:spChg>
        <pc:spChg chg="add mod">
          <ac:chgData name="Johnson, Chad" userId="29e26967-ee32-4210-a1e6-19e5305e9c5f" providerId="ADAL" clId="{1B13E38F-672C-44BA-AE8D-784919431C07}" dt="2020-03-06T20:31:54.525" v="1929" actId="1076"/>
          <ac:spMkLst>
            <pc:docMk/>
            <pc:sldMk cId="2863312879" sldId="411"/>
            <ac:spMk id="33" creationId="{DD01D6F1-A269-4D75-8583-B7BD1BC95598}"/>
          </ac:spMkLst>
        </pc:spChg>
        <pc:spChg chg="add del">
          <ac:chgData name="Johnson, Chad" userId="29e26967-ee32-4210-a1e6-19e5305e9c5f" providerId="ADAL" clId="{1B13E38F-672C-44BA-AE8D-784919431C07}" dt="2020-03-06T20:33:11.912" v="1933"/>
          <ac:spMkLst>
            <pc:docMk/>
            <pc:sldMk cId="2863312879" sldId="411"/>
            <ac:spMk id="34" creationId="{D94C8A56-7331-467F-837D-39DC52377D9D}"/>
          </ac:spMkLst>
        </pc:spChg>
        <pc:spChg chg="add mod">
          <ac:chgData name="Johnson, Chad" userId="29e26967-ee32-4210-a1e6-19e5305e9c5f" providerId="ADAL" clId="{1B13E38F-672C-44BA-AE8D-784919431C07}" dt="2020-03-06T20:34:38.954" v="1950" actId="1076"/>
          <ac:spMkLst>
            <pc:docMk/>
            <pc:sldMk cId="2863312879" sldId="411"/>
            <ac:spMk id="37" creationId="{DB1D532F-1956-4AD6-83E0-077D919D3474}"/>
          </ac:spMkLst>
        </pc:spChg>
        <pc:spChg chg="add mod">
          <ac:chgData name="Johnson, Chad" userId="29e26967-ee32-4210-a1e6-19e5305e9c5f" providerId="ADAL" clId="{1B13E38F-672C-44BA-AE8D-784919431C07}" dt="2020-03-06T20:36:01.487" v="1964" actId="1076"/>
          <ac:spMkLst>
            <pc:docMk/>
            <pc:sldMk cId="2863312879" sldId="411"/>
            <ac:spMk id="38" creationId="{F911C80D-034F-4A5F-88D0-6DFC771BBE80}"/>
          </ac:spMkLst>
        </pc:spChg>
        <pc:spChg chg="add mod">
          <ac:chgData name="Johnson, Chad" userId="29e26967-ee32-4210-a1e6-19e5305e9c5f" providerId="ADAL" clId="{1B13E38F-672C-44BA-AE8D-784919431C07}" dt="2020-03-06T20:35:39.379" v="1960" actId="1076"/>
          <ac:spMkLst>
            <pc:docMk/>
            <pc:sldMk cId="2863312879" sldId="411"/>
            <ac:spMk id="40" creationId="{A04F875D-254B-4705-A5CC-226600206E78}"/>
          </ac:spMkLst>
        </pc:spChg>
        <pc:spChg chg="add mod">
          <ac:chgData name="Johnson, Chad" userId="29e26967-ee32-4210-a1e6-19e5305e9c5f" providerId="ADAL" clId="{1B13E38F-672C-44BA-AE8D-784919431C07}" dt="2020-03-06T20:35:48.005" v="1962" actId="1076"/>
          <ac:spMkLst>
            <pc:docMk/>
            <pc:sldMk cId="2863312879" sldId="411"/>
            <ac:spMk id="41" creationId="{70C71B99-D5E9-4F44-8C28-A90D87560E2B}"/>
          </ac:spMkLst>
        </pc:spChg>
        <pc:graphicFrameChg chg="add mod modGraphic">
          <ac:chgData name="Johnson, Chad" userId="29e26967-ee32-4210-a1e6-19e5305e9c5f" providerId="ADAL" clId="{1B13E38F-672C-44BA-AE8D-784919431C07}" dt="2020-03-06T20:28:05.226" v="1889" actId="14734"/>
          <ac:graphicFrameMkLst>
            <pc:docMk/>
            <pc:sldMk cId="2863312879" sldId="411"/>
            <ac:graphicFrameMk id="7" creationId="{0E95CAE2-2E7E-428F-ABE4-362B83E90F2E}"/>
          </ac:graphicFrameMkLst>
        </pc:graphicFrameChg>
        <pc:graphicFrameChg chg="add del mod">
          <ac:chgData name="Johnson, Chad" userId="29e26967-ee32-4210-a1e6-19e5305e9c5f" providerId="ADAL" clId="{1B13E38F-672C-44BA-AE8D-784919431C07}" dt="2020-03-06T20:18:58.503" v="1784" actId="478"/>
          <ac:graphicFrameMkLst>
            <pc:docMk/>
            <pc:sldMk cId="2863312879" sldId="411"/>
            <ac:graphicFrameMk id="9" creationId="{7893E6CA-2594-43D6-B75E-81BCCC5D03F5}"/>
          </ac:graphicFrameMkLst>
        </pc:graphicFrameChg>
        <pc:graphicFrameChg chg="add mod modGraphic">
          <ac:chgData name="Johnson, Chad" userId="29e26967-ee32-4210-a1e6-19e5305e9c5f" providerId="ADAL" clId="{1B13E38F-672C-44BA-AE8D-784919431C07}" dt="2020-03-06T20:37:21.639" v="1978" actId="1076"/>
          <ac:graphicFrameMkLst>
            <pc:docMk/>
            <pc:sldMk cId="2863312879" sldId="411"/>
            <ac:graphicFrameMk id="24" creationId="{02F29B25-FE15-42F0-A569-2B54B7CDF2C2}"/>
          </ac:graphicFrameMkLst>
        </pc:graphicFrameChg>
        <pc:graphicFrameChg chg="add mod modGraphic">
          <ac:chgData name="Johnson, Chad" userId="29e26967-ee32-4210-a1e6-19e5305e9c5f" providerId="ADAL" clId="{1B13E38F-672C-44BA-AE8D-784919431C07}" dt="2020-03-06T20:37:26.328" v="1979" actId="1076"/>
          <ac:graphicFrameMkLst>
            <pc:docMk/>
            <pc:sldMk cId="2863312879" sldId="411"/>
            <ac:graphicFrameMk id="35" creationId="{8B00CA94-BC15-485E-9190-37FB57BDD7B0}"/>
          </ac:graphicFrameMkLst>
        </pc:graphicFrameChg>
        <pc:graphicFrameChg chg="add mod modGraphic">
          <ac:chgData name="Johnson, Chad" userId="29e26967-ee32-4210-a1e6-19e5305e9c5f" providerId="ADAL" clId="{1B13E38F-672C-44BA-AE8D-784919431C07}" dt="2020-03-06T20:37:35.124" v="1980" actId="1076"/>
          <ac:graphicFrameMkLst>
            <pc:docMk/>
            <pc:sldMk cId="2863312879" sldId="411"/>
            <ac:graphicFrameMk id="36" creationId="{887A9603-06EA-4C8B-8E6C-6C05650D7B69}"/>
          </ac:graphicFrameMkLst>
        </pc:graphicFrameChg>
        <pc:graphicFrameChg chg="add mod modGraphic">
          <ac:chgData name="Johnson, Chad" userId="29e26967-ee32-4210-a1e6-19e5305e9c5f" providerId="ADAL" clId="{1B13E38F-672C-44BA-AE8D-784919431C07}" dt="2020-03-06T21:17:41.519" v="2960" actId="6549"/>
          <ac:graphicFrameMkLst>
            <pc:docMk/>
            <pc:sldMk cId="2863312879" sldId="411"/>
            <ac:graphicFrameMk id="39" creationId="{D51176BE-487A-45AE-A454-BE06D35D0344}"/>
          </ac:graphicFrameMkLst>
        </pc:graphicFrameChg>
        <pc:picChg chg="mod">
          <ac:chgData name="Johnson, Chad" userId="29e26967-ee32-4210-a1e6-19e5305e9c5f" providerId="ADAL" clId="{1B13E38F-672C-44BA-AE8D-784919431C07}" dt="2020-03-06T20:17:35.608" v="1755" actId="1076"/>
          <ac:picMkLst>
            <pc:docMk/>
            <pc:sldMk cId="2863312879" sldId="411"/>
            <ac:picMk id="5" creationId="{3F64D278-450C-44C1-8CBE-88B3F66AE1A7}"/>
          </ac:picMkLst>
        </pc:picChg>
      </pc:sldChg>
      <pc:sldChg chg="modSp add del mod">
        <pc:chgData name="Johnson, Chad" userId="29e26967-ee32-4210-a1e6-19e5305e9c5f" providerId="ADAL" clId="{1B13E38F-672C-44BA-AE8D-784919431C07}" dt="2020-03-06T20:44:13.033" v="1999" actId="2696"/>
        <pc:sldMkLst>
          <pc:docMk/>
          <pc:sldMk cId="1775725828" sldId="412"/>
        </pc:sldMkLst>
        <pc:spChg chg="mod">
          <ac:chgData name="Johnson, Chad" userId="29e26967-ee32-4210-a1e6-19e5305e9c5f" providerId="ADAL" clId="{1B13E38F-672C-44BA-AE8D-784919431C07}" dt="2020-03-06T20:43:00.587" v="1998" actId="20577"/>
          <ac:spMkLst>
            <pc:docMk/>
            <pc:sldMk cId="1775725828" sldId="412"/>
            <ac:spMk id="2" creationId="{EBC3F86E-948E-469C-B1A8-AF7AE72FD473}"/>
          </ac:spMkLst>
        </pc:spChg>
      </pc:sldChg>
      <pc:sldChg chg="modSp add mod">
        <pc:chgData name="Johnson, Chad" userId="29e26967-ee32-4210-a1e6-19e5305e9c5f" providerId="ADAL" clId="{1B13E38F-672C-44BA-AE8D-784919431C07}" dt="2020-03-06T21:14:01.750" v="2945" actId="20577"/>
        <pc:sldMkLst>
          <pc:docMk/>
          <pc:sldMk cId="2625678221" sldId="412"/>
        </pc:sldMkLst>
        <pc:spChg chg="mod">
          <ac:chgData name="Johnson, Chad" userId="29e26967-ee32-4210-a1e6-19e5305e9c5f" providerId="ADAL" clId="{1B13E38F-672C-44BA-AE8D-784919431C07}" dt="2020-03-06T21:06:42.071" v="2292" actId="20577"/>
          <ac:spMkLst>
            <pc:docMk/>
            <pc:sldMk cId="2625678221" sldId="412"/>
            <ac:spMk id="2" creationId="{EBC3F86E-948E-469C-B1A8-AF7AE72FD473}"/>
          </ac:spMkLst>
        </pc:spChg>
        <pc:spChg chg="mod">
          <ac:chgData name="Johnson, Chad" userId="29e26967-ee32-4210-a1e6-19e5305e9c5f" providerId="ADAL" clId="{1B13E38F-672C-44BA-AE8D-784919431C07}" dt="2020-03-06T21:14:01.750" v="2945" actId="20577"/>
          <ac:spMkLst>
            <pc:docMk/>
            <pc:sldMk cId="2625678221" sldId="412"/>
            <ac:spMk id="3" creationId="{022EBDF4-72C3-4116-AA36-C5BB2FFB56F9}"/>
          </ac:spMkLst>
        </pc:spChg>
      </pc:sldChg>
      <pc:sldChg chg="addSp delSp modSp add mod">
        <pc:chgData name="Johnson, Chad" userId="29e26967-ee32-4210-a1e6-19e5305e9c5f" providerId="ADAL" clId="{1B13E38F-672C-44BA-AE8D-784919431C07}" dt="2020-03-09T15:09:16.986" v="2973" actId="478"/>
        <pc:sldMkLst>
          <pc:docMk/>
          <pc:sldMk cId="575887547" sldId="413"/>
        </pc:sldMkLst>
        <pc:spChg chg="del">
          <ac:chgData name="Johnson, Chad" userId="29e26967-ee32-4210-a1e6-19e5305e9c5f" providerId="ADAL" clId="{1B13E38F-672C-44BA-AE8D-784919431C07}" dt="2020-03-09T15:08:31.069" v="2968" actId="478"/>
          <ac:spMkLst>
            <pc:docMk/>
            <pc:sldMk cId="575887547" sldId="413"/>
            <ac:spMk id="2" creationId="{B9C9B7F0-CEBE-43B5-8124-B3CF4BEA1B78}"/>
          </ac:spMkLst>
        </pc:spChg>
        <pc:spChg chg="add del mod">
          <ac:chgData name="Johnson, Chad" userId="29e26967-ee32-4210-a1e6-19e5305e9c5f" providerId="ADAL" clId="{1B13E38F-672C-44BA-AE8D-784919431C07}" dt="2020-03-09T15:09:16.986" v="2973" actId="478"/>
          <ac:spMkLst>
            <pc:docMk/>
            <pc:sldMk cId="575887547" sldId="413"/>
            <ac:spMk id="4" creationId="{F320D773-AC95-47B6-936E-61D547CCA8CB}"/>
          </ac:spMkLst>
        </pc:spChg>
        <pc:picChg chg="mod ord modCrop">
          <ac:chgData name="Johnson, Chad" userId="29e26967-ee32-4210-a1e6-19e5305e9c5f" providerId="ADAL" clId="{1B13E38F-672C-44BA-AE8D-784919431C07}" dt="2020-03-09T15:09:11.235" v="2971" actId="732"/>
          <ac:picMkLst>
            <pc:docMk/>
            <pc:sldMk cId="575887547" sldId="413"/>
            <ac:picMk id="6" creationId="{7390D3F9-165A-4DFB-BA8B-7CED2980E232}"/>
          </ac:picMkLst>
        </pc:picChg>
      </pc:sldChg>
      <pc:sldChg chg="addSp modSp add mod">
        <pc:chgData name="Johnson, Chad" userId="29e26967-ee32-4210-a1e6-19e5305e9c5f" providerId="ADAL" clId="{1B13E38F-672C-44BA-AE8D-784919431C07}" dt="2020-03-09T18:11:35.897" v="2983" actId="14100"/>
        <pc:sldMkLst>
          <pc:docMk/>
          <pc:sldMk cId="847897867" sldId="414"/>
        </pc:sldMkLst>
        <pc:picChg chg="add mod">
          <ac:chgData name="Johnson, Chad" userId="29e26967-ee32-4210-a1e6-19e5305e9c5f" providerId="ADAL" clId="{1B13E38F-672C-44BA-AE8D-784919431C07}" dt="2020-03-09T18:11:35.897" v="2983" actId="14100"/>
          <ac:picMkLst>
            <pc:docMk/>
            <pc:sldMk cId="847897867" sldId="414"/>
            <ac:picMk id="2" creationId="{336DF7CE-9BC3-4118-B6FC-9B5FAA8D20D1}"/>
          </ac:picMkLst>
        </pc:picChg>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52A92C24-9923-4697-9263-CDC708CF8F66}"/>
    <pc:docChg chg="undo custSel addSld delSld modSld sldOrd modSection">
      <pc:chgData name="Johnson, Chad" userId="29e26967-ee32-4210-a1e6-19e5305e9c5f" providerId="ADAL" clId="{52A92C24-9923-4697-9263-CDC708CF8F66}" dt="2021-12-06T18:57:31.680" v="5607" actId="20577"/>
      <pc:docMkLst>
        <pc:docMk/>
      </pc:docMkLst>
      <pc:sldChg chg="addSp delSp modSp mod">
        <pc:chgData name="Johnson, Chad" userId="29e26967-ee32-4210-a1e6-19e5305e9c5f" providerId="ADAL" clId="{52A92C24-9923-4697-9263-CDC708CF8F66}" dt="2021-12-06T15:49:11.825" v="43" actId="20577"/>
        <pc:sldMkLst>
          <pc:docMk/>
          <pc:sldMk cId="2762506819" sldId="256"/>
        </pc:sldMkLst>
        <pc:spChg chg="mod">
          <ac:chgData name="Johnson, Chad" userId="29e26967-ee32-4210-a1e6-19e5305e9c5f" providerId="ADAL" clId="{52A92C24-9923-4697-9263-CDC708CF8F66}" dt="2021-12-06T15:49:11.825" v="43" actId="20577"/>
          <ac:spMkLst>
            <pc:docMk/>
            <pc:sldMk cId="2762506819" sldId="256"/>
            <ac:spMk id="2" creationId="{D159C024-82D3-43B7-8864-1EB020588252}"/>
          </ac:spMkLst>
        </pc:spChg>
        <pc:picChg chg="add mod">
          <ac:chgData name="Johnson, Chad" userId="29e26967-ee32-4210-a1e6-19e5305e9c5f" providerId="ADAL" clId="{52A92C24-9923-4697-9263-CDC708CF8F66}" dt="2021-12-06T15:48:58.023" v="13"/>
          <ac:picMkLst>
            <pc:docMk/>
            <pc:sldMk cId="2762506819" sldId="256"/>
            <ac:picMk id="23554" creationId="{A9CDA14B-B550-42A8-843C-9893654B2A20}"/>
          </ac:picMkLst>
        </pc:picChg>
        <pc:picChg chg="del">
          <ac:chgData name="Johnson, Chad" userId="29e26967-ee32-4210-a1e6-19e5305e9c5f" providerId="ADAL" clId="{52A92C24-9923-4697-9263-CDC708CF8F66}" dt="2021-12-06T15:47:40.821" v="6" actId="478"/>
          <ac:picMkLst>
            <pc:docMk/>
            <pc:sldMk cId="2762506819" sldId="256"/>
            <ac:picMk id="25602" creationId="{ADE6DFD5-1483-49FE-B94D-9EA35B40DF9B}"/>
          </ac:picMkLst>
        </pc:picChg>
      </pc:sldChg>
      <pc:sldChg chg="del">
        <pc:chgData name="Johnson, Chad" userId="29e26967-ee32-4210-a1e6-19e5305e9c5f" providerId="ADAL" clId="{52A92C24-9923-4697-9263-CDC708CF8F66}" dt="2021-12-06T15:47:13.218" v="0" actId="47"/>
        <pc:sldMkLst>
          <pc:docMk/>
          <pc:sldMk cId="0" sldId="257"/>
        </pc:sldMkLst>
      </pc:sldChg>
      <pc:sldChg chg="modSp new mod ord">
        <pc:chgData name="Johnson, Chad" userId="29e26967-ee32-4210-a1e6-19e5305e9c5f" providerId="ADAL" clId="{52A92C24-9923-4697-9263-CDC708CF8F66}" dt="2021-12-06T18:43:06.998" v="4421" actId="255"/>
        <pc:sldMkLst>
          <pc:docMk/>
          <pc:sldMk cId="3304481563" sldId="257"/>
        </pc:sldMkLst>
        <pc:spChg chg="mod">
          <ac:chgData name="Johnson, Chad" userId="29e26967-ee32-4210-a1e6-19e5305e9c5f" providerId="ADAL" clId="{52A92C24-9923-4697-9263-CDC708CF8F66}" dt="2021-12-06T18:43:06.998" v="4421" actId="255"/>
          <ac:spMkLst>
            <pc:docMk/>
            <pc:sldMk cId="3304481563" sldId="257"/>
            <ac:spMk id="3" creationId="{6FE0744F-9919-4A6D-A3C4-A5AC61B54E4D}"/>
          </ac:spMkLst>
        </pc:spChg>
      </pc:sldChg>
      <pc:sldChg chg="del">
        <pc:chgData name="Johnson, Chad" userId="29e26967-ee32-4210-a1e6-19e5305e9c5f" providerId="ADAL" clId="{52A92C24-9923-4697-9263-CDC708CF8F66}" dt="2021-12-06T15:47:13.218" v="0" actId="47"/>
        <pc:sldMkLst>
          <pc:docMk/>
          <pc:sldMk cId="0" sldId="258"/>
        </pc:sldMkLst>
      </pc:sldChg>
      <pc:sldChg chg="modSp new mod">
        <pc:chgData name="Johnson, Chad" userId="29e26967-ee32-4210-a1e6-19e5305e9c5f" providerId="ADAL" clId="{52A92C24-9923-4697-9263-CDC708CF8F66}" dt="2021-12-06T15:59:42.305" v="187" actId="255"/>
        <pc:sldMkLst>
          <pc:docMk/>
          <pc:sldMk cId="160448015" sldId="258"/>
        </pc:sldMkLst>
        <pc:spChg chg="mod">
          <ac:chgData name="Johnson, Chad" userId="29e26967-ee32-4210-a1e6-19e5305e9c5f" providerId="ADAL" clId="{52A92C24-9923-4697-9263-CDC708CF8F66}" dt="2021-12-06T15:57:39.371" v="56" actId="20577"/>
          <ac:spMkLst>
            <pc:docMk/>
            <pc:sldMk cId="160448015" sldId="258"/>
            <ac:spMk id="2" creationId="{60B9C105-BA23-43BA-9DDC-5A1D504BD222}"/>
          </ac:spMkLst>
        </pc:spChg>
        <pc:spChg chg="mod">
          <ac:chgData name="Johnson, Chad" userId="29e26967-ee32-4210-a1e6-19e5305e9c5f" providerId="ADAL" clId="{52A92C24-9923-4697-9263-CDC708CF8F66}" dt="2021-12-06T15:59:42.305" v="187" actId="255"/>
          <ac:spMkLst>
            <pc:docMk/>
            <pc:sldMk cId="160448015" sldId="258"/>
            <ac:spMk id="3" creationId="{9AD76E8A-8BC9-47AD-9743-70F4CCCB1985}"/>
          </ac:spMkLst>
        </pc:spChg>
      </pc:sldChg>
      <pc:sldChg chg="del">
        <pc:chgData name="Johnson, Chad" userId="29e26967-ee32-4210-a1e6-19e5305e9c5f" providerId="ADAL" clId="{52A92C24-9923-4697-9263-CDC708CF8F66}" dt="2021-12-06T15:47:13.218" v="0" actId="47"/>
        <pc:sldMkLst>
          <pc:docMk/>
          <pc:sldMk cId="0" sldId="259"/>
        </pc:sldMkLst>
      </pc:sldChg>
      <pc:sldChg chg="modSp new mod">
        <pc:chgData name="Johnson, Chad" userId="29e26967-ee32-4210-a1e6-19e5305e9c5f" providerId="ADAL" clId="{52A92C24-9923-4697-9263-CDC708CF8F66}" dt="2021-12-06T16:47:36.320" v="560" actId="255"/>
        <pc:sldMkLst>
          <pc:docMk/>
          <pc:sldMk cId="1291679073" sldId="259"/>
        </pc:sldMkLst>
        <pc:spChg chg="mod">
          <ac:chgData name="Johnson, Chad" userId="29e26967-ee32-4210-a1e6-19e5305e9c5f" providerId="ADAL" clId="{52A92C24-9923-4697-9263-CDC708CF8F66}" dt="2021-12-06T15:59:51.863" v="218" actId="20577"/>
          <ac:spMkLst>
            <pc:docMk/>
            <pc:sldMk cId="1291679073" sldId="259"/>
            <ac:spMk id="2" creationId="{5D0FEA04-EC47-4371-8AEA-513787084D6C}"/>
          </ac:spMkLst>
        </pc:spChg>
        <pc:spChg chg="mod">
          <ac:chgData name="Johnson, Chad" userId="29e26967-ee32-4210-a1e6-19e5305e9c5f" providerId="ADAL" clId="{52A92C24-9923-4697-9263-CDC708CF8F66}" dt="2021-12-06T16:47:36.320" v="560" actId="255"/>
          <ac:spMkLst>
            <pc:docMk/>
            <pc:sldMk cId="1291679073" sldId="259"/>
            <ac:spMk id="3" creationId="{4047D274-8AFB-4F37-8EC6-28CF67AD00C6}"/>
          </ac:spMkLst>
        </pc:spChg>
      </pc:sldChg>
      <pc:sldChg chg="del">
        <pc:chgData name="Johnson, Chad" userId="29e26967-ee32-4210-a1e6-19e5305e9c5f" providerId="ADAL" clId="{52A92C24-9923-4697-9263-CDC708CF8F66}" dt="2021-12-06T15:47:13.218" v="0" actId="47"/>
        <pc:sldMkLst>
          <pc:docMk/>
          <pc:sldMk cId="0" sldId="260"/>
        </pc:sldMkLst>
      </pc:sldChg>
      <pc:sldChg chg="modSp new mod">
        <pc:chgData name="Johnson, Chad" userId="29e26967-ee32-4210-a1e6-19e5305e9c5f" providerId="ADAL" clId="{52A92C24-9923-4697-9263-CDC708CF8F66}" dt="2021-12-06T16:55:14.783" v="936" actId="20577"/>
        <pc:sldMkLst>
          <pc:docMk/>
          <pc:sldMk cId="3926484639" sldId="260"/>
        </pc:sldMkLst>
        <pc:spChg chg="mod">
          <ac:chgData name="Johnson, Chad" userId="29e26967-ee32-4210-a1e6-19e5305e9c5f" providerId="ADAL" clId="{52A92C24-9923-4697-9263-CDC708CF8F66}" dt="2021-12-06T16:47:48.545" v="573" actId="20577"/>
          <ac:spMkLst>
            <pc:docMk/>
            <pc:sldMk cId="3926484639" sldId="260"/>
            <ac:spMk id="2" creationId="{D5812C32-68BB-45CE-9FA8-52445394E413}"/>
          </ac:spMkLst>
        </pc:spChg>
        <pc:spChg chg="mod">
          <ac:chgData name="Johnson, Chad" userId="29e26967-ee32-4210-a1e6-19e5305e9c5f" providerId="ADAL" clId="{52A92C24-9923-4697-9263-CDC708CF8F66}" dt="2021-12-06T16:55:14.783" v="936" actId="20577"/>
          <ac:spMkLst>
            <pc:docMk/>
            <pc:sldMk cId="3926484639" sldId="260"/>
            <ac:spMk id="3" creationId="{AB6B228A-159A-4884-AC54-CCD1CE8BED6D}"/>
          </ac:spMkLst>
        </pc:spChg>
      </pc:sldChg>
      <pc:sldChg chg="del">
        <pc:chgData name="Johnson, Chad" userId="29e26967-ee32-4210-a1e6-19e5305e9c5f" providerId="ADAL" clId="{52A92C24-9923-4697-9263-CDC708CF8F66}" dt="2021-12-06T15:47:13.218" v="0" actId="47"/>
        <pc:sldMkLst>
          <pc:docMk/>
          <pc:sldMk cId="0" sldId="261"/>
        </pc:sldMkLst>
      </pc:sldChg>
      <pc:sldChg chg="modSp new mod">
        <pc:chgData name="Johnson, Chad" userId="29e26967-ee32-4210-a1e6-19e5305e9c5f" providerId="ADAL" clId="{52A92C24-9923-4697-9263-CDC708CF8F66}" dt="2021-12-06T17:01:02.271" v="1423" actId="255"/>
        <pc:sldMkLst>
          <pc:docMk/>
          <pc:sldMk cId="2649759282" sldId="261"/>
        </pc:sldMkLst>
        <pc:spChg chg="mod">
          <ac:chgData name="Johnson, Chad" userId="29e26967-ee32-4210-a1e6-19e5305e9c5f" providerId="ADAL" clId="{52A92C24-9923-4697-9263-CDC708CF8F66}" dt="2021-12-06T16:57:07.673" v="959" actId="20577"/>
          <ac:spMkLst>
            <pc:docMk/>
            <pc:sldMk cId="2649759282" sldId="261"/>
            <ac:spMk id="2" creationId="{D819E496-4006-4FE4-8D60-8679ADE17434}"/>
          </ac:spMkLst>
        </pc:spChg>
        <pc:spChg chg="mod">
          <ac:chgData name="Johnson, Chad" userId="29e26967-ee32-4210-a1e6-19e5305e9c5f" providerId="ADAL" clId="{52A92C24-9923-4697-9263-CDC708CF8F66}" dt="2021-12-06T17:01:02.271" v="1423" actId="255"/>
          <ac:spMkLst>
            <pc:docMk/>
            <pc:sldMk cId="2649759282" sldId="261"/>
            <ac:spMk id="3" creationId="{D60FE022-C976-4299-BD95-86221AAD9AA7}"/>
          </ac:spMkLst>
        </pc:spChg>
      </pc:sldChg>
      <pc:sldChg chg="del">
        <pc:chgData name="Johnson, Chad" userId="29e26967-ee32-4210-a1e6-19e5305e9c5f" providerId="ADAL" clId="{52A92C24-9923-4697-9263-CDC708CF8F66}" dt="2021-12-06T15:47:13.218" v="0" actId="47"/>
        <pc:sldMkLst>
          <pc:docMk/>
          <pc:sldMk cId="0" sldId="262"/>
        </pc:sldMkLst>
      </pc:sldChg>
      <pc:sldChg chg="addSp delSp modSp new del mod">
        <pc:chgData name="Johnson, Chad" userId="29e26967-ee32-4210-a1e6-19e5305e9c5f" providerId="ADAL" clId="{52A92C24-9923-4697-9263-CDC708CF8F66}" dt="2021-12-06T17:09:22.706" v="1905" actId="47"/>
        <pc:sldMkLst>
          <pc:docMk/>
          <pc:sldMk cId="1148452516" sldId="262"/>
        </pc:sldMkLst>
        <pc:spChg chg="mod">
          <ac:chgData name="Johnson, Chad" userId="29e26967-ee32-4210-a1e6-19e5305e9c5f" providerId="ADAL" clId="{52A92C24-9923-4697-9263-CDC708CF8F66}" dt="2021-12-06T17:03:04.284" v="1524" actId="20577"/>
          <ac:spMkLst>
            <pc:docMk/>
            <pc:sldMk cId="1148452516" sldId="262"/>
            <ac:spMk id="2" creationId="{163B3779-3580-40E7-929D-2BB3240C09D8}"/>
          </ac:spMkLst>
        </pc:spChg>
        <pc:spChg chg="del">
          <ac:chgData name="Johnson, Chad" userId="29e26967-ee32-4210-a1e6-19e5305e9c5f" providerId="ADAL" clId="{52A92C24-9923-4697-9263-CDC708CF8F66}" dt="2021-12-06T17:02:17.042" v="1425" actId="1032"/>
          <ac:spMkLst>
            <pc:docMk/>
            <pc:sldMk cId="1148452516" sldId="262"/>
            <ac:spMk id="3" creationId="{4906C220-501C-4A34-84DA-20AD69350ECE}"/>
          </ac:spMkLst>
        </pc:spChg>
        <pc:graphicFrameChg chg="add mod modGraphic">
          <ac:chgData name="Johnson, Chad" userId="29e26967-ee32-4210-a1e6-19e5305e9c5f" providerId="ADAL" clId="{52A92C24-9923-4697-9263-CDC708CF8F66}" dt="2021-12-06T17:09:02.775" v="1892"/>
          <ac:graphicFrameMkLst>
            <pc:docMk/>
            <pc:sldMk cId="1148452516" sldId="262"/>
            <ac:graphicFrameMk id="4" creationId="{B19C819A-B067-470C-9B59-BA11774022CF}"/>
          </ac:graphicFrameMkLst>
        </pc:graphicFrameChg>
      </pc:sldChg>
      <pc:sldChg chg="del">
        <pc:chgData name="Johnson, Chad" userId="29e26967-ee32-4210-a1e6-19e5305e9c5f" providerId="ADAL" clId="{52A92C24-9923-4697-9263-CDC708CF8F66}" dt="2021-12-06T15:47:13.218" v="0" actId="47"/>
        <pc:sldMkLst>
          <pc:docMk/>
          <pc:sldMk cId="0" sldId="263"/>
        </pc:sldMkLst>
      </pc:sldChg>
      <pc:sldChg chg="addSp delSp modSp new mod">
        <pc:chgData name="Johnson, Chad" userId="29e26967-ee32-4210-a1e6-19e5305e9c5f" providerId="ADAL" clId="{52A92C24-9923-4697-9263-CDC708CF8F66}" dt="2021-12-06T18:07:54.424" v="2681" actId="20577"/>
        <pc:sldMkLst>
          <pc:docMk/>
          <pc:sldMk cId="2232481330" sldId="263"/>
        </pc:sldMkLst>
        <pc:spChg chg="mod">
          <ac:chgData name="Johnson, Chad" userId="29e26967-ee32-4210-a1e6-19e5305e9c5f" providerId="ADAL" clId="{52A92C24-9923-4697-9263-CDC708CF8F66}" dt="2021-12-06T18:07:54.424" v="2681" actId="20577"/>
          <ac:spMkLst>
            <pc:docMk/>
            <pc:sldMk cId="2232481330" sldId="263"/>
            <ac:spMk id="2" creationId="{D6CEF0BF-16E7-4588-9197-2B329A0D0390}"/>
          </ac:spMkLst>
        </pc:spChg>
        <pc:spChg chg="del">
          <ac:chgData name="Johnson, Chad" userId="29e26967-ee32-4210-a1e6-19e5305e9c5f" providerId="ADAL" clId="{52A92C24-9923-4697-9263-CDC708CF8F66}" dt="2021-12-06T17:08:01.183" v="1878" actId="1032"/>
          <ac:spMkLst>
            <pc:docMk/>
            <pc:sldMk cId="2232481330" sldId="263"/>
            <ac:spMk id="3" creationId="{56BD0607-896B-4176-85E6-4817B8BBAF92}"/>
          </ac:spMkLst>
        </pc:spChg>
        <pc:graphicFrameChg chg="add mod modGraphic">
          <ac:chgData name="Johnson, Chad" userId="29e26967-ee32-4210-a1e6-19e5305e9c5f" providerId="ADAL" clId="{52A92C24-9923-4697-9263-CDC708CF8F66}" dt="2021-12-06T17:09:56.354" v="1907" actId="14100"/>
          <ac:graphicFrameMkLst>
            <pc:docMk/>
            <pc:sldMk cId="2232481330" sldId="263"/>
            <ac:graphicFrameMk id="4" creationId="{7EBC7D93-FC7B-4F01-8052-DBDC0647C651}"/>
          </ac:graphicFrameMkLst>
        </pc:graphicFrameChg>
      </pc:sldChg>
      <pc:sldChg chg="del">
        <pc:chgData name="Johnson, Chad" userId="29e26967-ee32-4210-a1e6-19e5305e9c5f" providerId="ADAL" clId="{52A92C24-9923-4697-9263-CDC708CF8F66}" dt="2021-12-06T15:47:13.218" v="0" actId="47"/>
        <pc:sldMkLst>
          <pc:docMk/>
          <pc:sldMk cId="0" sldId="264"/>
        </pc:sldMkLst>
      </pc:sldChg>
      <pc:sldChg chg="addSp delSp modSp new mod">
        <pc:chgData name="Johnson, Chad" userId="29e26967-ee32-4210-a1e6-19e5305e9c5f" providerId="ADAL" clId="{52A92C24-9923-4697-9263-CDC708CF8F66}" dt="2021-12-06T17:16:59.625" v="2073" actId="21"/>
        <pc:sldMkLst>
          <pc:docMk/>
          <pc:sldMk cId="655629843" sldId="264"/>
        </pc:sldMkLst>
        <pc:spChg chg="mod">
          <ac:chgData name="Johnson, Chad" userId="29e26967-ee32-4210-a1e6-19e5305e9c5f" providerId="ADAL" clId="{52A92C24-9923-4697-9263-CDC708CF8F66}" dt="2021-12-06T17:12:10.110" v="1933" actId="20577"/>
          <ac:spMkLst>
            <pc:docMk/>
            <pc:sldMk cId="655629843" sldId="264"/>
            <ac:spMk id="2" creationId="{20C83017-AA91-4010-B686-7A6E374BD1AE}"/>
          </ac:spMkLst>
        </pc:spChg>
        <pc:spChg chg="mod">
          <ac:chgData name="Johnson, Chad" userId="29e26967-ee32-4210-a1e6-19e5305e9c5f" providerId="ADAL" clId="{52A92C24-9923-4697-9263-CDC708CF8F66}" dt="2021-12-06T17:16:59.625" v="2073" actId="21"/>
          <ac:spMkLst>
            <pc:docMk/>
            <pc:sldMk cId="655629843" sldId="264"/>
            <ac:spMk id="3" creationId="{F4750EDD-D05C-49B9-83CD-8BFF38B8195D}"/>
          </ac:spMkLst>
        </pc:spChg>
        <pc:spChg chg="add del">
          <ac:chgData name="Johnson, Chad" userId="29e26967-ee32-4210-a1e6-19e5305e9c5f" providerId="ADAL" clId="{52A92C24-9923-4697-9263-CDC708CF8F66}" dt="2021-12-06T17:16:43.202" v="2067"/>
          <ac:spMkLst>
            <pc:docMk/>
            <pc:sldMk cId="655629843" sldId="264"/>
            <ac:spMk id="4" creationId="{906B810E-2B01-4319-9AA0-5E2B5BCC9EED}"/>
          </ac:spMkLst>
        </pc:spChg>
      </pc:sldChg>
      <pc:sldChg chg="addSp delSp modSp add del mod">
        <pc:chgData name="Johnson, Chad" userId="29e26967-ee32-4210-a1e6-19e5305e9c5f" providerId="ADAL" clId="{52A92C24-9923-4697-9263-CDC708CF8F66}" dt="2021-12-06T17:21:59.252" v="2198" actId="6549"/>
        <pc:sldMkLst>
          <pc:docMk/>
          <pc:sldMk cId="185084254" sldId="265"/>
        </pc:sldMkLst>
        <pc:spChg chg="mod">
          <ac:chgData name="Johnson, Chad" userId="29e26967-ee32-4210-a1e6-19e5305e9c5f" providerId="ADAL" clId="{52A92C24-9923-4697-9263-CDC708CF8F66}" dt="2021-12-06T17:21:59.252" v="2198" actId="6549"/>
          <ac:spMkLst>
            <pc:docMk/>
            <pc:sldMk cId="185084254" sldId="265"/>
            <ac:spMk id="3" creationId="{F4750EDD-D05C-49B9-83CD-8BFF38B8195D}"/>
          </ac:spMkLst>
        </pc:spChg>
        <pc:spChg chg="add del">
          <ac:chgData name="Johnson, Chad" userId="29e26967-ee32-4210-a1e6-19e5305e9c5f" providerId="ADAL" clId="{52A92C24-9923-4697-9263-CDC708CF8F66}" dt="2021-12-06T17:17:58.394" v="2099"/>
          <ac:spMkLst>
            <pc:docMk/>
            <pc:sldMk cId="185084254" sldId="265"/>
            <ac:spMk id="4" creationId="{5E2012A0-1117-415B-A3E4-ABD28641FD50}"/>
          </ac:spMkLst>
        </pc:spChg>
      </pc:sldChg>
      <pc:sldChg chg="modSp add del mod">
        <pc:chgData name="Johnson, Chad" userId="29e26967-ee32-4210-a1e6-19e5305e9c5f" providerId="ADAL" clId="{52A92C24-9923-4697-9263-CDC708CF8F66}" dt="2021-12-06T17:43:40.213" v="2285" actId="20577"/>
        <pc:sldMkLst>
          <pc:docMk/>
          <pc:sldMk cId="2056986886" sldId="266"/>
        </pc:sldMkLst>
        <pc:spChg chg="mod">
          <ac:chgData name="Johnson, Chad" userId="29e26967-ee32-4210-a1e6-19e5305e9c5f" providerId="ADAL" clId="{52A92C24-9923-4697-9263-CDC708CF8F66}" dt="2021-12-06T17:43:40.213" v="2285" actId="20577"/>
          <ac:spMkLst>
            <pc:docMk/>
            <pc:sldMk cId="2056986886" sldId="266"/>
            <ac:spMk id="3" creationId="{F4750EDD-D05C-49B9-83CD-8BFF38B8195D}"/>
          </ac:spMkLst>
        </pc:spChg>
      </pc:sldChg>
      <pc:sldChg chg="modSp add del mod">
        <pc:chgData name="Johnson, Chad" userId="29e26967-ee32-4210-a1e6-19e5305e9c5f" providerId="ADAL" clId="{52A92C24-9923-4697-9263-CDC708CF8F66}" dt="2021-12-06T18:10:15.864" v="2938" actId="20577"/>
        <pc:sldMkLst>
          <pc:docMk/>
          <pc:sldMk cId="3588487536" sldId="267"/>
        </pc:sldMkLst>
        <pc:spChg chg="mod">
          <ac:chgData name="Johnson, Chad" userId="29e26967-ee32-4210-a1e6-19e5305e9c5f" providerId="ADAL" clId="{52A92C24-9923-4697-9263-CDC708CF8F66}" dt="2021-12-06T18:01:09.686" v="2301" actId="5793"/>
          <ac:spMkLst>
            <pc:docMk/>
            <pc:sldMk cId="3588487536" sldId="267"/>
            <ac:spMk id="2" creationId="{D6CEF0BF-16E7-4588-9197-2B329A0D0390}"/>
          </ac:spMkLst>
        </pc:spChg>
        <pc:graphicFrameChg chg="mod">
          <ac:chgData name="Johnson, Chad" userId="29e26967-ee32-4210-a1e6-19e5305e9c5f" providerId="ADAL" clId="{52A92C24-9923-4697-9263-CDC708CF8F66}" dt="2021-12-06T18:10:15.864" v="2938" actId="20577"/>
          <ac:graphicFrameMkLst>
            <pc:docMk/>
            <pc:sldMk cId="3588487536" sldId="267"/>
            <ac:graphicFrameMk id="4" creationId="{7EBC7D93-FC7B-4F01-8052-DBDC0647C651}"/>
          </ac:graphicFrameMkLst>
        </pc:graphicFrameChg>
      </pc:sldChg>
      <pc:sldChg chg="modSp add del mod">
        <pc:chgData name="Johnson, Chad" userId="29e26967-ee32-4210-a1e6-19e5305e9c5f" providerId="ADAL" clId="{52A92C24-9923-4697-9263-CDC708CF8F66}" dt="2021-12-06T18:37:39.178" v="4160" actId="20577"/>
        <pc:sldMkLst>
          <pc:docMk/>
          <pc:sldMk cId="3686026530" sldId="268"/>
        </pc:sldMkLst>
        <pc:spChg chg="mod">
          <ac:chgData name="Johnson, Chad" userId="29e26967-ee32-4210-a1e6-19e5305e9c5f" providerId="ADAL" clId="{52A92C24-9923-4697-9263-CDC708CF8F66}" dt="2021-12-06T18:10:31.162" v="2941" actId="20577"/>
          <ac:spMkLst>
            <pc:docMk/>
            <pc:sldMk cId="3686026530" sldId="268"/>
            <ac:spMk id="2" creationId="{D6CEF0BF-16E7-4588-9197-2B329A0D0390}"/>
          </ac:spMkLst>
        </pc:spChg>
        <pc:graphicFrameChg chg="mod">
          <ac:chgData name="Johnson, Chad" userId="29e26967-ee32-4210-a1e6-19e5305e9c5f" providerId="ADAL" clId="{52A92C24-9923-4697-9263-CDC708CF8F66}" dt="2021-12-06T18:37:39.178" v="4160" actId="20577"/>
          <ac:graphicFrameMkLst>
            <pc:docMk/>
            <pc:sldMk cId="3686026530" sldId="268"/>
            <ac:graphicFrameMk id="4" creationId="{7EBC7D93-FC7B-4F01-8052-DBDC0647C651}"/>
          </ac:graphicFrameMkLst>
        </pc:graphicFrameChg>
      </pc:sldChg>
      <pc:sldChg chg="del">
        <pc:chgData name="Johnson, Chad" userId="29e26967-ee32-4210-a1e6-19e5305e9c5f" providerId="ADAL" clId="{52A92C24-9923-4697-9263-CDC708CF8F66}" dt="2021-12-06T15:47:13.218" v="0" actId="47"/>
        <pc:sldMkLst>
          <pc:docMk/>
          <pc:sldMk cId="0" sldId="269"/>
        </pc:sldMkLst>
      </pc:sldChg>
      <pc:sldChg chg="modSp new mod">
        <pc:chgData name="Johnson, Chad" userId="29e26967-ee32-4210-a1e6-19e5305e9c5f" providerId="ADAL" clId="{52A92C24-9923-4697-9263-CDC708CF8F66}" dt="2021-12-06T18:40:02.522" v="4415" actId="20577"/>
        <pc:sldMkLst>
          <pc:docMk/>
          <pc:sldMk cId="548608995" sldId="269"/>
        </pc:sldMkLst>
        <pc:spChg chg="mod">
          <ac:chgData name="Johnson, Chad" userId="29e26967-ee32-4210-a1e6-19e5305e9c5f" providerId="ADAL" clId="{52A92C24-9923-4697-9263-CDC708CF8F66}" dt="2021-12-06T18:18:44.900" v="3485" actId="20577"/>
          <ac:spMkLst>
            <pc:docMk/>
            <pc:sldMk cId="548608995" sldId="269"/>
            <ac:spMk id="2" creationId="{9BF2C70B-E688-4346-8B52-139314E33774}"/>
          </ac:spMkLst>
        </pc:spChg>
        <pc:spChg chg="mod">
          <ac:chgData name="Johnson, Chad" userId="29e26967-ee32-4210-a1e6-19e5305e9c5f" providerId="ADAL" clId="{52A92C24-9923-4697-9263-CDC708CF8F66}" dt="2021-12-06T18:40:02.522" v="4415" actId="20577"/>
          <ac:spMkLst>
            <pc:docMk/>
            <pc:sldMk cId="548608995" sldId="269"/>
            <ac:spMk id="3" creationId="{32997753-93C6-4C97-9F07-DC51F1B3F6EB}"/>
          </ac:spMkLst>
        </pc:spChg>
      </pc:sldChg>
      <pc:sldChg chg="del">
        <pc:chgData name="Johnson, Chad" userId="29e26967-ee32-4210-a1e6-19e5305e9c5f" providerId="ADAL" clId="{52A92C24-9923-4697-9263-CDC708CF8F66}" dt="2021-12-06T15:47:13.218" v="0" actId="47"/>
        <pc:sldMkLst>
          <pc:docMk/>
          <pc:sldMk cId="0" sldId="270"/>
        </pc:sldMkLst>
      </pc:sldChg>
      <pc:sldChg chg="modSp new mod">
        <pc:chgData name="Johnson, Chad" userId="29e26967-ee32-4210-a1e6-19e5305e9c5f" providerId="ADAL" clId="{52A92C24-9923-4697-9263-CDC708CF8F66}" dt="2021-12-06T18:44:20.575" v="4438" actId="20577"/>
        <pc:sldMkLst>
          <pc:docMk/>
          <pc:sldMk cId="3568692984" sldId="270"/>
        </pc:sldMkLst>
        <pc:spChg chg="mod">
          <ac:chgData name="Johnson, Chad" userId="29e26967-ee32-4210-a1e6-19e5305e9c5f" providerId="ADAL" clId="{52A92C24-9923-4697-9263-CDC708CF8F66}" dt="2021-12-06T18:44:20.575" v="4438" actId="20577"/>
          <ac:spMkLst>
            <pc:docMk/>
            <pc:sldMk cId="3568692984" sldId="270"/>
            <ac:spMk id="2" creationId="{B2E90F92-E9D8-4BC6-8F47-F22D57EAFF41}"/>
          </ac:spMkLst>
        </pc:spChg>
        <pc:spChg chg="mod">
          <ac:chgData name="Johnson, Chad" userId="29e26967-ee32-4210-a1e6-19e5305e9c5f" providerId="ADAL" clId="{52A92C24-9923-4697-9263-CDC708CF8F66}" dt="2021-12-06T18:44:11.983" v="4426" actId="255"/>
          <ac:spMkLst>
            <pc:docMk/>
            <pc:sldMk cId="3568692984" sldId="270"/>
            <ac:spMk id="3" creationId="{9250F372-7501-4BAA-9C74-9B8EA349B0B1}"/>
          </ac:spMkLst>
        </pc:spChg>
      </pc:sldChg>
      <pc:sldChg chg="del">
        <pc:chgData name="Johnson, Chad" userId="29e26967-ee32-4210-a1e6-19e5305e9c5f" providerId="ADAL" clId="{52A92C24-9923-4697-9263-CDC708CF8F66}" dt="2021-12-06T15:47:13.218" v="0" actId="47"/>
        <pc:sldMkLst>
          <pc:docMk/>
          <pc:sldMk cId="0" sldId="271"/>
        </pc:sldMkLst>
      </pc:sldChg>
      <pc:sldChg chg="modSp new mod">
        <pc:chgData name="Johnson, Chad" userId="29e26967-ee32-4210-a1e6-19e5305e9c5f" providerId="ADAL" clId="{52A92C24-9923-4697-9263-CDC708CF8F66}" dt="2021-12-06T18:51:02.887" v="5229" actId="255"/>
        <pc:sldMkLst>
          <pc:docMk/>
          <pc:sldMk cId="1314189128" sldId="271"/>
        </pc:sldMkLst>
        <pc:spChg chg="mod">
          <ac:chgData name="Johnson, Chad" userId="29e26967-ee32-4210-a1e6-19e5305e9c5f" providerId="ADAL" clId="{52A92C24-9923-4697-9263-CDC708CF8F66}" dt="2021-12-06T18:45:41.292" v="4458" actId="20577"/>
          <ac:spMkLst>
            <pc:docMk/>
            <pc:sldMk cId="1314189128" sldId="271"/>
            <ac:spMk id="2" creationId="{F9E26A8C-BEDF-477A-A464-3D1C9DFB7E35}"/>
          </ac:spMkLst>
        </pc:spChg>
        <pc:spChg chg="mod">
          <ac:chgData name="Johnson, Chad" userId="29e26967-ee32-4210-a1e6-19e5305e9c5f" providerId="ADAL" clId="{52A92C24-9923-4697-9263-CDC708CF8F66}" dt="2021-12-06T18:51:02.887" v="5229" actId="255"/>
          <ac:spMkLst>
            <pc:docMk/>
            <pc:sldMk cId="1314189128" sldId="271"/>
            <ac:spMk id="3" creationId="{85F8F33B-2A54-4D55-B79E-717EA0764681}"/>
          </ac:spMkLst>
        </pc:spChg>
      </pc:sldChg>
      <pc:sldChg chg="del">
        <pc:chgData name="Johnson, Chad" userId="29e26967-ee32-4210-a1e6-19e5305e9c5f" providerId="ADAL" clId="{52A92C24-9923-4697-9263-CDC708CF8F66}" dt="2021-12-06T15:47:13.218" v="0" actId="47"/>
        <pc:sldMkLst>
          <pc:docMk/>
          <pc:sldMk cId="0" sldId="272"/>
        </pc:sldMkLst>
      </pc:sldChg>
      <pc:sldChg chg="modSp new mod">
        <pc:chgData name="Johnson, Chad" userId="29e26967-ee32-4210-a1e6-19e5305e9c5f" providerId="ADAL" clId="{52A92C24-9923-4697-9263-CDC708CF8F66}" dt="2021-12-06T18:55:29.978" v="5327" actId="20577"/>
        <pc:sldMkLst>
          <pc:docMk/>
          <pc:sldMk cId="3984401728" sldId="272"/>
        </pc:sldMkLst>
        <pc:spChg chg="mod">
          <ac:chgData name="Johnson, Chad" userId="29e26967-ee32-4210-a1e6-19e5305e9c5f" providerId="ADAL" clId="{52A92C24-9923-4697-9263-CDC708CF8F66}" dt="2021-12-06T18:51:07.916" v="5237" actId="20577"/>
          <ac:spMkLst>
            <pc:docMk/>
            <pc:sldMk cId="3984401728" sldId="272"/>
            <ac:spMk id="2" creationId="{70B5ACF0-23DB-43DC-947A-2BE9B60385DD}"/>
          </ac:spMkLst>
        </pc:spChg>
        <pc:spChg chg="mod">
          <ac:chgData name="Johnson, Chad" userId="29e26967-ee32-4210-a1e6-19e5305e9c5f" providerId="ADAL" clId="{52A92C24-9923-4697-9263-CDC708CF8F66}" dt="2021-12-06T18:55:29.978" v="5327" actId="20577"/>
          <ac:spMkLst>
            <pc:docMk/>
            <pc:sldMk cId="3984401728" sldId="272"/>
            <ac:spMk id="3" creationId="{1A769D26-C513-4F0F-A40B-8F1EF2BF26A6}"/>
          </ac:spMkLst>
        </pc:spChg>
      </pc:sldChg>
      <pc:sldChg chg="del">
        <pc:chgData name="Johnson, Chad" userId="29e26967-ee32-4210-a1e6-19e5305e9c5f" providerId="ADAL" clId="{52A92C24-9923-4697-9263-CDC708CF8F66}" dt="2021-12-06T15:47:13.218" v="0" actId="47"/>
        <pc:sldMkLst>
          <pc:docMk/>
          <pc:sldMk cId="0" sldId="273"/>
        </pc:sldMkLst>
      </pc:sldChg>
      <pc:sldChg chg="modSp new mod">
        <pc:chgData name="Johnson, Chad" userId="29e26967-ee32-4210-a1e6-19e5305e9c5f" providerId="ADAL" clId="{52A92C24-9923-4697-9263-CDC708CF8F66}" dt="2021-12-06T18:56:41.027" v="5366" actId="255"/>
        <pc:sldMkLst>
          <pc:docMk/>
          <pc:sldMk cId="3225893270" sldId="273"/>
        </pc:sldMkLst>
        <pc:spChg chg="mod">
          <ac:chgData name="Johnson, Chad" userId="29e26967-ee32-4210-a1e6-19e5305e9c5f" providerId="ADAL" clId="{52A92C24-9923-4697-9263-CDC708CF8F66}" dt="2021-12-06T18:55:41.674" v="5335" actId="20577"/>
          <ac:spMkLst>
            <pc:docMk/>
            <pc:sldMk cId="3225893270" sldId="273"/>
            <ac:spMk id="2" creationId="{1F5011BA-9479-40C5-9F53-1EECF5F735A2}"/>
          </ac:spMkLst>
        </pc:spChg>
        <pc:spChg chg="mod">
          <ac:chgData name="Johnson, Chad" userId="29e26967-ee32-4210-a1e6-19e5305e9c5f" providerId="ADAL" clId="{52A92C24-9923-4697-9263-CDC708CF8F66}" dt="2021-12-06T18:56:41.027" v="5366" actId="255"/>
          <ac:spMkLst>
            <pc:docMk/>
            <pc:sldMk cId="3225893270" sldId="273"/>
            <ac:spMk id="3" creationId="{4AAD700C-4488-4639-BD9B-E5A860EDD468}"/>
          </ac:spMkLst>
        </pc:spChg>
      </pc:sldChg>
      <pc:sldChg chg="del">
        <pc:chgData name="Johnson, Chad" userId="29e26967-ee32-4210-a1e6-19e5305e9c5f" providerId="ADAL" clId="{52A92C24-9923-4697-9263-CDC708CF8F66}" dt="2021-12-06T15:47:13.218" v="0" actId="47"/>
        <pc:sldMkLst>
          <pc:docMk/>
          <pc:sldMk cId="0" sldId="274"/>
        </pc:sldMkLst>
      </pc:sldChg>
      <pc:sldChg chg="modSp new mod">
        <pc:chgData name="Johnson, Chad" userId="29e26967-ee32-4210-a1e6-19e5305e9c5f" providerId="ADAL" clId="{52A92C24-9923-4697-9263-CDC708CF8F66}" dt="2021-12-06T18:57:31.680" v="5607" actId="20577"/>
        <pc:sldMkLst>
          <pc:docMk/>
          <pc:sldMk cId="2120841807" sldId="274"/>
        </pc:sldMkLst>
        <pc:spChg chg="mod">
          <ac:chgData name="Johnson, Chad" userId="29e26967-ee32-4210-a1e6-19e5305e9c5f" providerId="ADAL" clId="{52A92C24-9923-4697-9263-CDC708CF8F66}" dt="2021-12-06T18:56:49.885" v="5374" actId="20577"/>
          <ac:spMkLst>
            <pc:docMk/>
            <pc:sldMk cId="2120841807" sldId="274"/>
            <ac:spMk id="2" creationId="{30D4E924-8DC3-4D90-A96A-8B66CB325317}"/>
          </ac:spMkLst>
        </pc:spChg>
        <pc:spChg chg="mod">
          <ac:chgData name="Johnson, Chad" userId="29e26967-ee32-4210-a1e6-19e5305e9c5f" providerId="ADAL" clId="{52A92C24-9923-4697-9263-CDC708CF8F66}" dt="2021-12-06T18:57:31.680" v="5607" actId="20577"/>
          <ac:spMkLst>
            <pc:docMk/>
            <pc:sldMk cId="2120841807" sldId="274"/>
            <ac:spMk id="3" creationId="{22AA8D28-6E0C-402C-9390-3030A2EA8AD9}"/>
          </ac:spMkLst>
        </pc:spChg>
      </pc:sldChg>
      <pc:sldChg chg="del">
        <pc:chgData name="Johnson, Chad" userId="29e26967-ee32-4210-a1e6-19e5305e9c5f" providerId="ADAL" clId="{52A92C24-9923-4697-9263-CDC708CF8F66}" dt="2021-12-06T15:47:13.218" v="0" actId="47"/>
        <pc:sldMkLst>
          <pc:docMk/>
          <pc:sldMk cId="0" sldId="275"/>
        </pc:sldMkLst>
      </pc:sldChg>
      <pc:sldChg chg="del">
        <pc:chgData name="Johnson, Chad" userId="29e26967-ee32-4210-a1e6-19e5305e9c5f" providerId="ADAL" clId="{52A92C24-9923-4697-9263-CDC708CF8F66}" dt="2021-12-06T15:47:13.218" v="0" actId="47"/>
        <pc:sldMkLst>
          <pc:docMk/>
          <pc:sldMk cId="0" sldId="276"/>
        </pc:sldMkLst>
      </pc:sldChg>
      <pc:sldChg chg="del">
        <pc:chgData name="Johnson, Chad" userId="29e26967-ee32-4210-a1e6-19e5305e9c5f" providerId="ADAL" clId="{52A92C24-9923-4697-9263-CDC708CF8F66}" dt="2021-12-06T15:47:13.218" v="0" actId="47"/>
        <pc:sldMkLst>
          <pc:docMk/>
          <pc:sldMk cId="0" sldId="277"/>
        </pc:sldMkLst>
      </pc:sldChg>
      <pc:sldChg chg="del">
        <pc:chgData name="Johnson, Chad" userId="29e26967-ee32-4210-a1e6-19e5305e9c5f" providerId="ADAL" clId="{52A92C24-9923-4697-9263-CDC708CF8F66}" dt="2021-12-06T15:47:13.218" v="0" actId="47"/>
        <pc:sldMkLst>
          <pc:docMk/>
          <pc:sldMk cId="0" sldId="278"/>
        </pc:sldMkLst>
      </pc:sldChg>
      <pc:sldChg chg="del">
        <pc:chgData name="Johnson, Chad" userId="29e26967-ee32-4210-a1e6-19e5305e9c5f" providerId="ADAL" clId="{52A92C24-9923-4697-9263-CDC708CF8F66}" dt="2021-12-06T15:47:13.218" v="0" actId="47"/>
        <pc:sldMkLst>
          <pc:docMk/>
          <pc:sldMk cId="0" sldId="279"/>
        </pc:sldMkLst>
      </pc:sldChg>
      <pc:sldChg chg="del">
        <pc:chgData name="Johnson, Chad" userId="29e26967-ee32-4210-a1e6-19e5305e9c5f" providerId="ADAL" clId="{52A92C24-9923-4697-9263-CDC708CF8F66}" dt="2021-12-06T15:47:13.218" v="0" actId="47"/>
        <pc:sldMkLst>
          <pc:docMk/>
          <pc:sldMk cId="0" sldId="280"/>
        </pc:sldMkLst>
      </pc:sldChg>
      <pc:sldChg chg="del">
        <pc:chgData name="Johnson, Chad" userId="29e26967-ee32-4210-a1e6-19e5305e9c5f" providerId="ADAL" clId="{52A92C24-9923-4697-9263-CDC708CF8F66}" dt="2021-12-06T15:47:13.218" v="0" actId="47"/>
        <pc:sldMkLst>
          <pc:docMk/>
          <pc:sldMk cId="0" sldId="281"/>
        </pc:sldMkLst>
      </pc:sldChg>
      <pc:sldChg chg="del">
        <pc:chgData name="Johnson, Chad" userId="29e26967-ee32-4210-a1e6-19e5305e9c5f" providerId="ADAL" clId="{52A92C24-9923-4697-9263-CDC708CF8F66}" dt="2021-12-06T15:47:13.218" v="0" actId="47"/>
        <pc:sldMkLst>
          <pc:docMk/>
          <pc:sldMk cId="0" sldId="282"/>
        </pc:sldMkLst>
      </pc:sldChg>
      <pc:sldChg chg="del">
        <pc:chgData name="Johnson, Chad" userId="29e26967-ee32-4210-a1e6-19e5305e9c5f" providerId="ADAL" clId="{52A92C24-9923-4697-9263-CDC708CF8F66}" dt="2021-12-06T15:47:13.218" v="0" actId="47"/>
        <pc:sldMkLst>
          <pc:docMk/>
          <pc:sldMk cId="0" sldId="283"/>
        </pc:sldMkLst>
      </pc:sldChg>
      <pc:sldChg chg="del">
        <pc:chgData name="Johnson, Chad" userId="29e26967-ee32-4210-a1e6-19e5305e9c5f" providerId="ADAL" clId="{52A92C24-9923-4697-9263-CDC708CF8F66}" dt="2021-12-06T15:47:13.218" v="0" actId="47"/>
        <pc:sldMkLst>
          <pc:docMk/>
          <pc:sldMk cId="0" sldId="284"/>
        </pc:sldMkLst>
      </pc:sldChg>
      <pc:sldChg chg="del">
        <pc:chgData name="Johnson, Chad" userId="29e26967-ee32-4210-a1e6-19e5305e9c5f" providerId="ADAL" clId="{52A92C24-9923-4697-9263-CDC708CF8F66}" dt="2021-12-06T15:47:13.218" v="0" actId="47"/>
        <pc:sldMkLst>
          <pc:docMk/>
          <pc:sldMk cId="0" sldId="285"/>
        </pc:sldMkLst>
      </pc:sldChg>
      <pc:sldChg chg="del">
        <pc:chgData name="Johnson, Chad" userId="29e26967-ee32-4210-a1e6-19e5305e9c5f" providerId="ADAL" clId="{52A92C24-9923-4697-9263-CDC708CF8F66}" dt="2021-12-06T15:47:13.218" v="0" actId="47"/>
        <pc:sldMkLst>
          <pc:docMk/>
          <pc:sldMk cId="0" sldId="286"/>
        </pc:sldMkLst>
      </pc:sldChg>
      <pc:sldChg chg="del">
        <pc:chgData name="Johnson, Chad" userId="29e26967-ee32-4210-a1e6-19e5305e9c5f" providerId="ADAL" clId="{52A92C24-9923-4697-9263-CDC708CF8F66}" dt="2021-12-06T15:47:13.218" v="0" actId="47"/>
        <pc:sldMkLst>
          <pc:docMk/>
          <pc:sldMk cId="0" sldId="287"/>
        </pc:sldMkLst>
      </pc:sldChg>
      <pc:sldChg chg="del">
        <pc:chgData name="Johnson, Chad" userId="29e26967-ee32-4210-a1e6-19e5305e9c5f" providerId="ADAL" clId="{52A92C24-9923-4697-9263-CDC708CF8F66}" dt="2021-12-06T15:47:13.218" v="0" actId="47"/>
        <pc:sldMkLst>
          <pc:docMk/>
          <pc:sldMk cId="0" sldId="288"/>
        </pc:sldMkLst>
      </pc:sldChg>
      <pc:sldChg chg="del">
        <pc:chgData name="Johnson, Chad" userId="29e26967-ee32-4210-a1e6-19e5305e9c5f" providerId="ADAL" clId="{52A92C24-9923-4697-9263-CDC708CF8F66}" dt="2021-12-06T15:47:13.218" v="0" actId="47"/>
        <pc:sldMkLst>
          <pc:docMk/>
          <pc:sldMk cId="0" sldId="289"/>
        </pc:sldMkLst>
      </pc:sldChg>
      <pc:sldChg chg="del">
        <pc:chgData name="Johnson, Chad" userId="29e26967-ee32-4210-a1e6-19e5305e9c5f" providerId="ADAL" clId="{52A92C24-9923-4697-9263-CDC708CF8F66}" dt="2021-12-06T15:47:13.218" v="0" actId="47"/>
        <pc:sldMkLst>
          <pc:docMk/>
          <pc:sldMk cId="0" sldId="290"/>
        </pc:sldMkLst>
      </pc:sldChg>
      <pc:sldChg chg="del">
        <pc:chgData name="Johnson, Chad" userId="29e26967-ee32-4210-a1e6-19e5305e9c5f" providerId="ADAL" clId="{52A92C24-9923-4697-9263-CDC708CF8F66}" dt="2021-12-06T15:47:13.218" v="0" actId="47"/>
        <pc:sldMkLst>
          <pc:docMk/>
          <pc:sldMk cId="0" sldId="291"/>
        </pc:sldMkLst>
      </pc:sldChg>
      <pc:sldChg chg="del">
        <pc:chgData name="Johnson, Chad" userId="29e26967-ee32-4210-a1e6-19e5305e9c5f" providerId="ADAL" clId="{52A92C24-9923-4697-9263-CDC708CF8F66}" dt="2021-12-06T15:47:13.218" v="0" actId="47"/>
        <pc:sldMkLst>
          <pc:docMk/>
          <pc:sldMk cId="0" sldId="292"/>
        </pc:sldMkLst>
      </pc:sldChg>
      <pc:sldChg chg="del">
        <pc:chgData name="Johnson, Chad" userId="29e26967-ee32-4210-a1e6-19e5305e9c5f" providerId="ADAL" clId="{52A92C24-9923-4697-9263-CDC708CF8F66}" dt="2021-12-06T15:47:13.218" v="0" actId="47"/>
        <pc:sldMkLst>
          <pc:docMk/>
          <pc:sldMk cId="0" sldId="293"/>
        </pc:sldMkLst>
      </pc:sldChg>
      <pc:sldChg chg="del">
        <pc:chgData name="Johnson, Chad" userId="29e26967-ee32-4210-a1e6-19e5305e9c5f" providerId="ADAL" clId="{52A92C24-9923-4697-9263-CDC708CF8F66}" dt="2021-12-06T15:47:13.218" v="0" actId="47"/>
        <pc:sldMkLst>
          <pc:docMk/>
          <pc:sldMk cId="0" sldId="294"/>
        </pc:sldMkLst>
      </pc:sldChg>
      <pc:sldChg chg="del">
        <pc:chgData name="Johnson, Chad" userId="29e26967-ee32-4210-a1e6-19e5305e9c5f" providerId="ADAL" clId="{52A92C24-9923-4697-9263-CDC708CF8F66}" dt="2021-12-06T15:47:13.218" v="0" actId="47"/>
        <pc:sldMkLst>
          <pc:docMk/>
          <pc:sldMk cId="0" sldId="295"/>
        </pc:sldMkLst>
      </pc:sldChg>
      <pc:sldChg chg="del">
        <pc:chgData name="Johnson, Chad" userId="29e26967-ee32-4210-a1e6-19e5305e9c5f" providerId="ADAL" clId="{52A92C24-9923-4697-9263-CDC708CF8F66}" dt="2021-12-06T15:47:13.218" v="0" actId="47"/>
        <pc:sldMkLst>
          <pc:docMk/>
          <pc:sldMk cId="0" sldId="296"/>
        </pc:sldMkLst>
      </pc:sldChg>
      <pc:sldChg chg="del">
        <pc:chgData name="Johnson, Chad" userId="29e26967-ee32-4210-a1e6-19e5305e9c5f" providerId="ADAL" clId="{52A92C24-9923-4697-9263-CDC708CF8F66}" dt="2021-12-06T15:47:13.218" v="0" actId="47"/>
        <pc:sldMkLst>
          <pc:docMk/>
          <pc:sldMk cId="0" sldId="297"/>
        </pc:sldMkLst>
      </pc:sldChg>
      <pc:sldChg chg="del">
        <pc:chgData name="Johnson, Chad" userId="29e26967-ee32-4210-a1e6-19e5305e9c5f" providerId="ADAL" clId="{52A92C24-9923-4697-9263-CDC708CF8F66}" dt="2021-12-06T15:47:13.218" v="0" actId="47"/>
        <pc:sldMkLst>
          <pc:docMk/>
          <pc:sldMk cId="0" sldId="298"/>
        </pc:sldMkLst>
      </pc:sldChg>
      <pc:sldChg chg="del">
        <pc:chgData name="Johnson, Chad" userId="29e26967-ee32-4210-a1e6-19e5305e9c5f" providerId="ADAL" clId="{52A92C24-9923-4697-9263-CDC708CF8F66}" dt="2021-12-06T15:47:13.218" v="0" actId="47"/>
        <pc:sldMkLst>
          <pc:docMk/>
          <pc:sldMk cId="0" sldId="299"/>
        </pc:sldMkLst>
      </pc:sldChg>
      <pc:sldChg chg="del">
        <pc:chgData name="Johnson, Chad" userId="29e26967-ee32-4210-a1e6-19e5305e9c5f" providerId="ADAL" clId="{52A92C24-9923-4697-9263-CDC708CF8F66}" dt="2021-12-06T15:47:13.218" v="0" actId="47"/>
        <pc:sldMkLst>
          <pc:docMk/>
          <pc:sldMk cId="0" sldId="300"/>
        </pc:sldMkLst>
      </pc:sldChg>
      <pc:sldChg chg="del">
        <pc:chgData name="Johnson, Chad" userId="29e26967-ee32-4210-a1e6-19e5305e9c5f" providerId="ADAL" clId="{52A92C24-9923-4697-9263-CDC708CF8F66}" dt="2021-12-06T15:47:13.218" v="0" actId="47"/>
        <pc:sldMkLst>
          <pc:docMk/>
          <pc:sldMk cId="0" sldId="301"/>
        </pc:sldMkLst>
      </pc:sldChg>
      <pc:sldChg chg="del">
        <pc:chgData name="Johnson, Chad" userId="29e26967-ee32-4210-a1e6-19e5305e9c5f" providerId="ADAL" clId="{52A92C24-9923-4697-9263-CDC708CF8F66}" dt="2021-12-06T15:47:13.218" v="0" actId="47"/>
        <pc:sldMkLst>
          <pc:docMk/>
          <pc:sldMk cId="0" sldId="302"/>
        </pc:sldMkLst>
      </pc:sldChg>
      <pc:sldChg chg="del">
        <pc:chgData name="Johnson, Chad" userId="29e26967-ee32-4210-a1e6-19e5305e9c5f" providerId="ADAL" clId="{52A92C24-9923-4697-9263-CDC708CF8F66}" dt="2021-12-06T15:47:13.218" v="0" actId="47"/>
        <pc:sldMkLst>
          <pc:docMk/>
          <pc:sldMk cId="0" sldId="303"/>
        </pc:sldMkLst>
      </pc:sldChg>
      <pc:sldChg chg="del">
        <pc:chgData name="Johnson, Chad" userId="29e26967-ee32-4210-a1e6-19e5305e9c5f" providerId="ADAL" clId="{52A92C24-9923-4697-9263-CDC708CF8F66}" dt="2021-12-06T15:47:13.218" v="0" actId="47"/>
        <pc:sldMkLst>
          <pc:docMk/>
          <pc:sldMk cId="0" sldId="306"/>
        </pc:sldMkLst>
      </pc:sldChg>
      <pc:sldChg chg="del">
        <pc:chgData name="Johnson, Chad" userId="29e26967-ee32-4210-a1e6-19e5305e9c5f" providerId="ADAL" clId="{52A92C24-9923-4697-9263-CDC708CF8F66}" dt="2021-12-06T15:47:13.218" v="0" actId="47"/>
        <pc:sldMkLst>
          <pc:docMk/>
          <pc:sldMk cId="0" sldId="308"/>
        </pc:sldMkLst>
      </pc:sldChg>
      <pc:sldChg chg="del">
        <pc:chgData name="Johnson, Chad" userId="29e26967-ee32-4210-a1e6-19e5305e9c5f" providerId="ADAL" clId="{52A92C24-9923-4697-9263-CDC708CF8F66}" dt="2021-12-06T15:47:13.218" v="0" actId="47"/>
        <pc:sldMkLst>
          <pc:docMk/>
          <pc:sldMk cId="0" sldId="310"/>
        </pc:sldMkLst>
      </pc:sldChg>
      <pc:sldChg chg="del">
        <pc:chgData name="Johnson, Chad" userId="29e26967-ee32-4210-a1e6-19e5305e9c5f" providerId="ADAL" clId="{52A92C24-9923-4697-9263-CDC708CF8F66}" dt="2021-12-06T15:47:13.218" v="0" actId="47"/>
        <pc:sldMkLst>
          <pc:docMk/>
          <pc:sldMk cId="0" sldId="311"/>
        </pc:sldMkLst>
      </pc:sldChg>
      <pc:sldChg chg="del">
        <pc:chgData name="Johnson, Chad" userId="29e26967-ee32-4210-a1e6-19e5305e9c5f" providerId="ADAL" clId="{52A92C24-9923-4697-9263-CDC708CF8F66}" dt="2021-12-06T15:47:13.218" v="0" actId="47"/>
        <pc:sldMkLst>
          <pc:docMk/>
          <pc:sldMk cId="0" sldId="312"/>
        </pc:sldMkLst>
      </pc:sldChg>
      <pc:sldChg chg="del">
        <pc:chgData name="Johnson, Chad" userId="29e26967-ee32-4210-a1e6-19e5305e9c5f" providerId="ADAL" clId="{52A92C24-9923-4697-9263-CDC708CF8F66}" dt="2021-12-06T15:47:13.218" v="0" actId="47"/>
        <pc:sldMkLst>
          <pc:docMk/>
          <pc:sldMk cId="0" sldId="313"/>
        </pc:sldMkLst>
      </pc:sldChg>
      <pc:sldChg chg="del">
        <pc:chgData name="Johnson, Chad" userId="29e26967-ee32-4210-a1e6-19e5305e9c5f" providerId="ADAL" clId="{52A92C24-9923-4697-9263-CDC708CF8F66}" dt="2021-12-06T15:47:13.218" v="0" actId="47"/>
        <pc:sldMkLst>
          <pc:docMk/>
          <pc:sldMk cId="0" sldId="314"/>
        </pc:sldMkLst>
      </pc:sldChg>
      <pc:sldChg chg="del">
        <pc:chgData name="Johnson, Chad" userId="29e26967-ee32-4210-a1e6-19e5305e9c5f" providerId="ADAL" clId="{52A92C24-9923-4697-9263-CDC708CF8F66}" dt="2021-12-06T15:47:13.218" v="0" actId="47"/>
        <pc:sldMkLst>
          <pc:docMk/>
          <pc:sldMk cId="1642138069" sldId="315"/>
        </pc:sldMkLst>
      </pc:sldChg>
      <pc:sldChg chg="del">
        <pc:chgData name="Johnson, Chad" userId="29e26967-ee32-4210-a1e6-19e5305e9c5f" providerId="ADAL" clId="{52A92C24-9923-4697-9263-CDC708CF8F66}" dt="2021-12-06T15:47:13.218" v="0" actId="47"/>
        <pc:sldMkLst>
          <pc:docMk/>
          <pc:sldMk cId="3788954673" sldId="316"/>
        </pc:sldMkLst>
      </pc:sldChg>
      <pc:sldChg chg="del">
        <pc:chgData name="Johnson, Chad" userId="29e26967-ee32-4210-a1e6-19e5305e9c5f" providerId="ADAL" clId="{52A92C24-9923-4697-9263-CDC708CF8F66}" dt="2021-12-06T15:47:13.218" v="0" actId="47"/>
        <pc:sldMkLst>
          <pc:docMk/>
          <pc:sldMk cId="678976687" sldId="317"/>
        </pc:sldMkLst>
      </pc:sldChg>
      <pc:sldChg chg="del">
        <pc:chgData name="Johnson, Chad" userId="29e26967-ee32-4210-a1e6-19e5305e9c5f" providerId="ADAL" clId="{52A92C24-9923-4697-9263-CDC708CF8F66}" dt="2021-12-06T15:47:13.218" v="0" actId="47"/>
        <pc:sldMkLst>
          <pc:docMk/>
          <pc:sldMk cId="2946040106" sldId="318"/>
        </pc:sldMkLst>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1D59E-F31F-46EA-8582-3BEBE4FB3D5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2AEE4541-D833-41EB-ADCD-041191907726}">
      <dgm:prSet phldrT="[Text]" custT="1"/>
      <dgm:spPr/>
      <dgm:t>
        <a:bodyPr/>
        <a:lstStyle/>
        <a:p>
          <a:r>
            <a:rPr lang="en-US" sz="2000" dirty="0"/>
            <a:t>March 2014 – US-CERT passes on to OPM’S CIRT that a third party notified of exfiltration</a:t>
          </a:r>
        </a:p>
      </dgm:t>
    </dgm:pt>
    <dgm:pt modelId="{F7AE8B53-EC86-4AC7-9F65-77649A2DED23}" type="parTrans" cxnId="{AC7DDB46-FA02-4DFD-A642-9564A57C167D}">
      <dgm:prSet/>
      <dgm:spPr/>
      <dgm:t>
        <a:bodyPr/>
        <a:lstStyle/>
        <a:p>
          <a:endParaRPr lang="en-US"/>
        </a:p>
      </dgm:t>
    </dgm:pt>
    <dgm:pt modelId="{18947356-E8CE-4696-931F-D2FCB732BF82}" type="sibTrans" cxnId="{AC7DDB46-FA02-4DFD-A642-9564A57C167D}">
      <dgm:prSet/>
      <dgm:spPr/>
      <dgm:t>
        <a:bodyPr/>
        <a:lstStyle/>
        <a:p>
          <a:endParaRPr lang="en-US"/>
        </a:p>
      </dgm:t>
    </dgm:pt>
    <dgm:pt modelId="{4605FEE9-D1D0-4283-8714-EDE251CF3654}">
      <dgm:prSet phldrT="[Text]" custT="1"/>
      <dgm:spPr/>
      <dgm:t>
        <a:bodyPr/>
        <a:lstStyle/>
        <a:p>
          <a:r>
            <a:rPr lang="en-US" sz="2000" dirty="0"/>
            <a:t>May 2014 – OPM opts to monitor the first attacker while a second uses contractor creds to install malware and backdoor. </a:t>
          </a:r>
        </a:p>
      </dgm:t>
    </dgm:pt>
    <dgm:pt modelId="{5CCFEB8B-B41B-433D-9A43-17745C9D45DF}" type="parTrans" cxnId="{EDC74D45-BB6E-401C-87F0-349BAA7ECDF7}">
      <dgm:prSet/>
      <dgm:spPr/>
      <dgm:t>
        <a:bodyPr/>
        <a:lstStyle/>
        <a:p>
          <a:endParaRPr lang="en-US"/>
        </a:p>
      </dgm:t>
    </dgm:pt>
    <dgm:pt modelId="{B332807D-C203-4BE7-8718-DBE4F0246FED}" type="sibTrans" cxnId="{EDC74D45-BB6E-401C-87F0-349BAA7ECDF7}">
      <dgm:prSet/>
      <dgm:spPr/>
      <dgm:t>
        <a:bodyPr/>
        <a:lstStyle/>
        <a:p>
          <a:endParaRPr lang="en-US"/>
        </a:p>
      </dgm:t>
    </dgm:pt>
    <dgm:pt modelId="{9CB1C44C-0EB8-4D70-8E6C-A05EE9BF32A1}">
      <dgm:prSet phldrT="[Text]" custT="1"/>
      <dgm:spPr/>
      <dgm:t>
        <a:bodyPr/>
        <a:lstStyle/>
        <a:p>
          <a:r>
            <a:rPr lang="en-US" sz="2000" dirty="0"/>
            <a:t>July 2014-March 2015 - Security clearance backgrounds, personnel files, and fingerprint data </a:t>
          </a:r>
          <a:r>
            <a:rPr lang="en-US" sz="2000" dirty="0" err="1"/>
            <a:t>exfiled</a:t>
          </a:r>
          <a:r>
            <a:rPr lang="en-US" sz="2000" dirty="0"/>
            <a:t>.</a:t>
          </a:r>
        </a:p>
      </dgm:t>
    </dgm:pt>
    <dgm:pt modelId="{BDDCF50B-40FD-47CE-A8FE-165B8AE3DFB6}" type="parTrans" cxnId="{8710FFE3-3BFB-4913-BDF3-7D4A4FC7F34B}">
      <dgm:prSet/>
      <dgm:spPr/>
      <dgm:t>
        <a:bodyPr/>
        <a:lstStyle/>
        <a:p>
          <a:endParaRPr lang="en-US"/>
        </a:p>
      </dgm:t>
    </dgm:pt>
    <dgm:pt modelId="{F8BC11A3-DE6B-4DBA-8310-EAA17E8698F2}" type="sibTrans" cxnId="{8710FFE3-3BFB-4913-BDF3-7D4A4FC7F34B}">
      <dgm:prSet/>
      <dgm:spPr/>
      <dgm:t>
        <a:bodyPr/>
        <a:lstStyle/>
        <a:p>
          <a:endParaRPr lang="en-US"/>
        </a:p>
      </dgm:t>
    </dgm:pt>
    <dgm:pt modelId="{BF8D901F-BFF0-41F0-9FE6-9C53FAE30A1C}">
      <dgm:prSet phldrT="[Text]" custT="1"/>
      <dgm:spPr/>
      <dgm:t>
        <a:bodyPr/>
        <a:lstStyle/>
        <a:p>
          <a:r>
            <a:rPr lang="en-US" sz="2000" dirty="0"/>
            <a:t>April 2015 – OPM discovered malware, begins investigation and isolated malware,</a:t>
          </a:r>
        </a:p>
      </dgm:t>
    </dgm:pt>
    <dgm:pt modelId="{91B321BF-D4C9-4A41-8746-ACE382B486AC}" type="parTrans" cxnId="{D16B0172-0658-44BA-8C4D-827F798B2B92}">
      <dgm:prSet/>
      <dgm:spPr/>
      <dgm:t>
        <a:bodyPr/>
        <a:lstStyle/>
        <a:p>
          <a:endParaRPr lang="en-US"/>
        </a:p>
      </dgm:t>
    </dgm:pt>
    <dgm:pt modelId="{E09D8B09-EE4F-44EE-B11B-0EDDDDFE17D7}" type="sibTrans" cxnId="{D16B0172-0658-44BA-8C4D-827F798B2B92}">
      <dgm:prSet/>
      <dgm:spPr/>
      <dgm:t>
        <a:bodyPr/>
        <a:lstStyle/>
        <a:p>
          <a:endParaRPr lang="en-US"/>
        </a:p>
      </dgm:t>
    </dgm:pt>
    <dgm:pt modelId="{4B6F90D4-6642-4E12-A949-EAC27E6FE413}" type="pres">
      <dgm:prSet presAssocID="{0E61D59E-F31F-46EA-8582-3BEBE4FB3D5F}" presName="Name0" presStyleCnt="0">
        <dgm:presLayoutVars>
          <dgm:dir/>
          <dgm:animLvl val="lvl"/>
          <dgm:resizeHandles val="exact"/>
        </dgm:presLayoutVars>
      </dgm:prSet>
      <dgm:spPr/>
    </dgm:pt>
    <dgm:pt modelId="{055D9FD6-99DA-4A23-AF78-DEBF1F6569F3}" type="pres">
      <dgm:prSet presAssocID="{BF8D901F-BFF0-41F0-9FE6-9C53FAE30A1C}" presName="boxAndChildren" presStyleCnt="0"/>
      <dgm:spPr/>
    </dgm:pt>
    <dgm:pt modelId="{6C643AA0-8974-44B2-84CF-07340FF42F38}" type="pres">
      <dgm:prSet presAssocID="{BF8D901F-BFF0-41F0-9FE6-9C53FAE30A1C}" presName="parentTextBox" presStyleLbl="node1" presStyleIdx="0" presStyleCnt="4"/>
      <dgm:spPr/>
    </dgm:pt>
    <dgm:pt modelId="{9D556329-02BA-4782-B5E7-E1C49D23E1B2}" type="pres">
      <dgm:prSet presAssocID="{F8BC11A3-DE6B-4DBA-8310-EAA17E8698F2}" presName="sp" presStyleCnt="0"/>
      <dgm:spPr/>
    </dgm:pt>
    <dgm:pt modelId="{8B0D6684-3BF8-4286-8037-1121305A5ED9}" type="pres">
      <dgm:prSet presAssocID="{9CB1C44C-0EB8-4D70-8E6C-A05EE9BF32A1}" presName="arrowAndChildren" presStyleCnt="0"/>
      <dgm:spPr/>
    </dgm:pt>
    <dgm:pt modelId="{FE51FA2D-B20C-4B3A-8EEF-B1C13AB8445B}" type="pres">
      <dgm:prSet presAssocID="{9CB1C44C-0EB8-4D70-8E6C-A05EE9BF32A1}" presName="parentTextArrow" presStyleLbl="node1" presStyleIdx="1" presStyleCnt="4"/>
      <dgm:spPr/>
    </dgm:pt>
    <dgm:pt modelId="{A6413007-902D-4B67-A672-6FFC16B00E4C}" type="pres">
      <dgm:prSet presAssocID="{B332807D-C203-4BE7-8718-DBE4F0246FED}" presName="sp" presStyleCnt="0"/>
      <dgm:spPr/>
    </dgm:pt>
    <dgm:pt modelId="{3C07A072-2254-44BD-B472-F331D9AFFD5F}" type="pres">
      <dgm:prSet presAssocID="{4605FEE9-D1D0-4283-8714-EDE251CF3654}" presName="arrowAndChildren" presStyleCnt="0"/>
      <dgm:spPr/>
    </dgm:pt>
    <dgm:pt modelId="{E0AD76EC-ED2C-4E52-B895-1EAED3DA993C}" type="pres">
      <dgm:prSet presAssocID="{4605FEE9-D1D0-4283-8714-EDE251CF3654}" presName="parentTextArrow" presStyleLbl="node1" presStyleIdx="2" presStyleCnt="4"/>
      <dgm:spPr/>
    </dgm:pt>
    <dgm:pt modelId="{E65A2E11-46A1-47AA-968D-9C341099615C}" type="pres">
      <dgm:prSet presAssocID="{18947356-E8CE-4696-931F-D2FCB732BF82}" presName="sp" presStyleCnt="0"/>
      <dgm:spPr/>
    </dgm:pt>
    <dgm:pt modelId="{537C89CD-EEED-4C8F-87B1-7759EF67D0E7}" type="pres">
      <dgm:prSet presAssocID="{2AEE4541-D833-41EB-ADCD-041191907726}" presName="arrowAndChildren" presStyleCnt="0"/>
      <dgm:spPr/>
    </dgm:pt>
    <dgm:pt modelId="{3A1B9D51-42E4-46EE-98CD-369B0493B70F}" type="pres">
      <dgm:prSet presAssocID="{2AEE4541-D833-41EB-ADCD-041191907726}" presName="parentTextArrow" presStyleLbl="node1" presStyleIdx="3" presStyleCnt="4"/>
      <dgm:spPr/>
    </dgm:pt>
  </dgm:ptLst>
  <dgm:cxnLst>
    <dgm:cxn modelId="{AC38DF37-7DB1-4C9E-8199-AED10B86B03D}" type="presOf" srcId="{BF8D901F-BFF0-41F0-9FE6-9C53FAE30A1C}" destId="{6C643AA0-8974-44B2-84CF-07340FF42F38}" srcOrd="0" destOrd="0" presId="urn:microsoft.com/office/officeart/2005/8/layout/process4"/>
    <dgm:cxn modelId="{EDC74D45-BB6E-401C-87F0-349BAA7ECDF7}" srcId="{0E61D59E-F31F-46EA-8582-3BEBE4FB3D5F}" destId="{4605FEE9-D1D0-4283-8714-EDE251CF3654}" srcOrd="1" destOrd="0" parTransId="{5CCFEB8B-B41B-433D-9A43-17745C9D45DF}" sibTransId="{B332807D-C203-4BE7-8718-DBE4F0246FED}"/>
    <dgm:cxn modelId="{AC7DDB46-FA02-4DFD-A642-9564A57C167D}" srcId="{0E61D59E-F31F-46EA-8582-3BEBE4FB3D5F}" destId="{2AEE4541-D833-41EB-ADCD-041191907726}" srcOrd="0" destOrd="0" parTransId="{F7AE8B53-EC86-4AC7-9F65-77649A2DED23}" sibTransId="{18947356-E8CE-4696-931F-D2FCB732BF82}"/>
    <dgm:cxn modelId="{D16B0172-0658-44BA-8C4D-827F798B2B92}" srcId="{0E61D59E-F31F-46EA-8582-3BEBE4FB3D5F}" destId="{BF8D901F-BFF0-41F0-9FE6-9C53FAE30A1C}" srcOrd="3" destOrd="0" parTransId="{91B321BF-D4C9-4A41-8746-ACE382B486AC}" sibTransId="{E09D8B09-EE4F-44EE-B11B-0EDDDDFE17D7}"/>
    <dgm:cxn modelId="{64181553-5349-466C-8AED-67FF22858064}" type="presOf" srcId="{4605FEE9-D1D0-4283-8714-EDE251CF3654}" destId="{E0AD76EC-ED2C-4E52-B895-1EAED3DA993C}" srcOrd="0" destOrd="0" presId="urn:microsoft.com/office/officeart/2005/8/layout/process4"/>
    <dgm:cxn modelId="{1B57BC58-7CCF-48F9-8094-5EDBBFD8DF3D}" type="presOf" srcId="{0E61D59E-F31F-46EA-8582-3BEBE4FB3D5F}" destId="{4B6F90D4-6642-4E12-A949-EAC27E6FE413}" srcOrd="0" destOrd="0" presId="urn:microsoft.com/office/officeart/2005/8/layout/process4"/>
    <dgm:cxn modelId="{E6D48181-2641-42EC-B203-9D50788B8607}" type="presOf" srcId="{2AEE4541-D833-41EB-ADCD-041191907726}" destId="{3A1B9D51-42E4-46EE-98CD-369B0493B70F}" srcOrd="0" destOrd="0" presId="urn:microsoft.com/office/officeart/2005/8/layout/process4"/>
    <dgm:cxn modelId="{ECA813B1-9278-4A74-AA38-3D2FFE94AD8D}" type="presOf" srcId="{9CB1C44C-0EB8-4D70-8E6C-A05EE9BF32A1}" destId="{FE51FA2D-B20C-4B3A-8EEF-B1C13AB8445B}" srcOrd="0" destOrd="0" presId="urn:microsoft.com/office/officeart/2005/8/layout/process4"/>
    <dgm:cxn modelId="{8710FFE3-3BFB-4913-BDF3-7D4A4FC7F34B}" srcId="{0E61D59E-F31F-46EA-8582-3BEBE4FB3D5F}" destId="{9CB1C44C-0EB8-4D70-8E6C-A05EE9BF32A1}" srcOrd="2" destOrd="0" parTransId="{BDDCF50B-40FD-47CE-A8FE-165B8AE3DFB6}" sibTransId="{F8BC11A3-DE6B-4DBA-8310-EAA17E8698F2}"/>
    <dgm:cxn modelId="{9B18B954-96CB-495C-A8F0-7F6192B74B36}" type="presParOf" srcId="{4B6F90D4-6642-4E12-A949-EAC27E6FE413}" destId="{055D9FD6-99DA-4A23-AF78-DEBF1F6569F3}" srcOrd="0" destOrd="0" presId="urn:microsoft.com/office/officeart/2005/8/layout/process4"/>
    <dgm:cxn modelId="{C443AC8D-7F9E-4E4A-9D95-89B6BB13FCB8}" type="presParOf" srcId="{055D9FD6-99DA-4A23-AF78-DEBF1F6569F3}" destId="{6C643AA0-8974-44B2-84CF-07340FF42F38}" srcOrd="0" destOrd="0" presId="urn:microsoft.com/office/officeart/2005/8/layout/process4"/>
    <dgm:cxn modelId="{C55DFE71-E447-4448-8DA3-BACC91878497}" type="presParOf" srcId="{4B6F90D4-6642-4E12-A949-EAC27E6FE413}" destId="{9D556329-02BA-4782-B5E7-E1C49D23E1B2}" srcOrd="1" destOrd="0" presId="urn:microsoft.com/office/officeart/2005/8/layout/process4"/>
    <dgm:cxn modelId="{B6199D05-A483-4A5A-A7E1-C63641D7E98B}" type="presParOf" srcId="{4B6F90D4-6642-4E12-A949-EAC27E6FE413}" destId="{8B0D6684-3BF8-4286-8037-1121305A5ED9}" srcOrd="2" destOrd="0" presId="urn:microsoft.com/office/officeart/2005/8/layout/process4"/>
    <dgm:cxn modelId="{2B43D77E-0DD9-4FF5-9877-71AFD40EF41E}" type="presParOf" srcId="{8B0D6684-3BF8-4286-8037-1121305A5ED9}" destId="{FE51FA2D-B20C-4B3A-8EEF-B1C13AB8445B}" srcOrd="0" destOrd="0" presId="urn:microsoft.com/office/officeart/2005/8/layout/process4"/>
    <dgm:cxn modelId="{615C5607-824F-4612-A1A0-464283D92283}" type="presParOf" srcId="{4B6F90D4-6642-4E12-A949-EAC27E6FE413}" destId="{A6413007-902D-4B67-A672-6FFC16B00E4C}" srcOrd="3" destOrd="0" presId="urn:microsoft.com/office/officeart/2005/8/layout/process4"/>
    <dgm:cxn modelId="{2FB86E49-8F41-4DA6-84D5-709E14C89A00}" type="presParOf" srcId="{4B6F90D4-6642-4E12-A949-EAC27E6FE413}" destId="{3C07A072-2254-44BD-B472-F331D9AFFD5F}" srcOrd="4" destOrd="0" presId="urn:microsoft.com/office/officeart/2005/8/layout/process4"/>
    <dgm:cxn modelId="{C8B4EF34-8AC6-4B56-98F6-6A0FF217AB22}" type="presParOf" srcId="{3C07A072-2254-44BD-B472-F331D9AFFD5F}" destId="{E0AD76EC-ED2C-4E52-B895-1EAED3DA993C}" srcOrd="0" destOrd="0" presId="urn:microsoft.com/office/officeart/2005/8/layout/process4"/>
    <dgm:cxn modelId="{2B03FE5C-A112-413E-AA23-9ECDACD7324C}" type="presParOf" srcId="{4B6F90D4-6642-4E12-A949-EAC27E6FE413}" destId="{E65A2E11-46A1-47AA-968D-9C341099615C}" srcOrd="5" destOrd="0" presId="urn:microsoft.com/office/officeart/2005/8/layout/process4"/>
    <dgm:cxn modelId="{21268829-7A00-41C1-B6F4-9A137A284147}" type="presParOf" srcId="{4B6F90D4-6642-4E12-A949-EAC27E6FE413}" destId="{537C89CD-EEED-4C8F-87B1-7759EF67D0E7}" srcOrd="6" destOrd="0" presId="urn:microsoft.com/office/officeart/2005/8/layout/process4"/>
    <dgm:cxn modelId="{0415127E-7DE5-4096-AE58-51A16BBF2E88}" type="presParOf" srcId="{537C89CD-EEED-4C8F-87B1-7759EF67D0E7}" destId="{3A1B9D51-42E4-46EE-98CD-369B0493B7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61D59E-F31F-46EA-8582-3BEBE4FB3D5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2AEE4541-D833-41EB-ADCD-041191907726}">
      <dgm:prSet phldrT="[Text]" custT="1"/>
      <dgm:spPr/>
      <dgm:t>
        <a:bodyPr/>
        <a:lstStyle/>
        <a:p>
          <a:r>
            <a:rPr lang="en-US" sz="2000" dirty="0"/>
            <a:t>November 2013 – Attack begins when X1 breached OPM networks. Manuals and IT footprint information is taken, but they penetrate no deeper.</a:t>
          </a:r>
        </a:p>
      </dgm:t>
    </dgm:pt>
    <dgm:pt modelId="{F7AE8B53-EC86-4AC7-9F65-77649A2DED23}" type="parTrans" cxnId="{AC7DDB46-FA02-4DFD-A642-9564A57C167D}">
      <dgm:prSet/>
      <dgm:spPr/>
      <dgm:t>
        <a:bodyPr/>
        <a:lstStyle/>
        <a:p>
          <a:endParaRPr lang="en-US"/>
        </a:p>
      </dgm:t>
    </dgm:pt>
    <dgm:pt modelId="{18947356-E8CE-4696-931F-D2FCB732BF82}" type="sibTrans" cxnId="{AC7DDB46-FA02-4DFD-A642-9564A57C167D}">
      <dgm:prSet/>
      <dgm:spPr/>
      <dgm:t>
        <a:bodyPr/>
        <a:lstStyle/>
        <a:p>
          <a:endParaRPr lang="en-US"/>
        </a:p>
      </dgm:t>
    </dgm:pt>
    <dgm:pt modelId="{4605FEE9-D1D0-4283-8714-EDE251CF3654}">
      <dgm:prSet phldrT="[Text]" custT="1"/>
      <dgm:spPr/>
      <dgm:t>
        <a:bodyPr/>
        <a:lstStyle/>
        <a:p>
          <a:r>
            <a:rPr lang="en-US" sz="2000" dirty="0"/>
            <a:t>December 2013 – Attackers move to OPM contractors USIS and </a:t>
          </a:r>
          <a:r>
            <a:rPr lang="en-US" sz="2000" dirty="0" err="1"/>
            <a:t>KeyPoint</a:t>
          </a:r>
          <a:r>
            <a:rPr lang="en-US" sz="2000" dirty="0"/>
            <a:t>, who do background checks. </a:t>
          </a:r>
        </a:p>
      </dgm:t>
    </dgm:pt>
    <dgm:pt modelId="{5CCFEB8B-B41B-433D-9A43-17745C9D45DF}" type="parTrans" cxnId="{EDC74D45-BB6E-401C-87F0-349BAA7ECDF7}">
      <dgm:prSet/>
      <dgm:spPr/>
      <dgm:t>
        <a:bodyPr/>
        <a:lstStyle/>
        <a:p>
          <a:endParaRPr lang="en-US"/>
        </a:p>
      </dgm:t>
    </dgm:pt>
    <dgm:pt modelId="{B332807D-C203-4BE7-8718-DBE4F0246FED}" type="sibTrans" cxnId="{EDC74D45-BB6E-401C-87F0-349BAA7ECDF7}">
      <dgm:prSet/>
      <dgm:spPr/>
      <dgm:t>
        <a:bodyPr/>
        <a:lstStyle/>
        <a:p>
          <a:endParaRPr lang="en-US"/>
        </a:p>
      </dgm:t>
    </dgm:pt>
    <dgm:pt modelId="{9CB1C44C-0EB8-4D70-8E6C-A05EE9BF32A1}">
      <dgm:prSet phldrT="[Text]" custT="1"/>
      <dgm:spPr/>
      <dgm:t>
        <a:bodyPr/>
        <a:lstStyle/>
        <a:p>
          <a:r>
            <a:rPr lang="en-US" sz="2000" dirty="0"/>
            <a:t>March 2014 –OPM notified of exfiltration. Breach Is not publicized, OPM determines breach is limited to non-critical systems, and so they choose to allow them to remain and monitor them.</a:t>
          </a:r>
        </a:p>
      </dgm:t>
    </dgm:pt>
    <dgm:pt modelId="{BDDCF50B-40FD-47CE-A8FE-165B8AE3DFB6}" type="parTrans" cxnId="{8710FFE3-3BFB-4913-BDF3-7D4A4FC7F34B}">
      <dgm:prSet/>
      <dgm:spPr/>
      <dgm:t>
        <a:bodyPr/>
        <a:lstStyle/>
        <a:p>
          <a:endParaRPr lang="en-US"/>
        </a:p>
      </dgm:t>
    </dgm:pt>
    <dgm:pt modelId="{F8BC11A3-DE6B-4DBA-8310-EAA17E8698F2}" type="sibTrans" cxnId="{8710FFE3-3BFB-4913-BDF3-7D4A4FC7F34B}">
      <dgm:prSet/>
      <dgm:spPr/>
      <dgm:t>
        <a:bodyPr/>
        <a:lstStyle/>
        <a:p>
          <a:endParaRPr lang="en-US"/>
        </a:p>
      </dgm:t>
    </dgm:pt>
    <dgm:pt modelId="{BF8D901F-BFF0-41F0-9FE6-9C53FAE30A1C}">
      <dgm:prSet phldrT="[Text]" custT="1"/>
      <dgm:spPr/>
      <dgm:t>
        <a:bodyPr/>
        <a:lstStyle/>
        <a:p>
          <a:r>
            <a:rPr lang="en-US" sz="2000" dirty="0"/>
            <a:t>May 27</a:t>
          </a:r>
          <a:r>
            <a:rPr lang="en-US" sz="2000" baseline="30000" dirty="0"/>
            <a:t>th</a:t>
          </a:r>
          <a:r>
            <a:rPr lang="en-US" sz="2000" dirty="0"/>
            <a:t>, 2014 – OPM does a “big bang” system reset to purge attackers from the system.</a:t>
          </a:r>
        </a:p>
      </dgm:t>
    </dgm:pt>
    <dgm:pt modelId="{91B321BF-D4C9-4A41-8746-ACE382B486AC}" type="parTrans" cxnId="{D16B0172-0658-44BA-8C4D-827F798B2B92}">
      <dgm:prSet/>
      <dgm:spPr/>
      <dgm:t>
        <a:bodyPr/>
        <a:lstStyle/>
        <a:p>
          <a:endParaRPr lang="en-US"/>
        </a:p>
      </dgm:t>
    </dgm:pt>
    <dgm:pt modelId="{E09D8B09-EE4F-44EE-B11B-0EDDDDFE17D7}" type="sibTrans" cxnId="{D16B0172-0658-44BA-8C4D-827F798B2B92}">
      <dgm:prSet/>
      <dgm:spPr/>
      <dgm:t>
        <a:bodyPr/>
        <a:lstStyle/>
        <a:p>
          <a:endParaRPr lang="en-US"/>
        </a:p>
      </dgm:t>
    </dgm:pt>
    <dgm:pt modelId="{4B6F90D4-6642-4E12-A949-EAC27E6FE413}" type="pres">
      <dgm:prSet presAssocID="{0E61D59E-F31F-46EA-8582-3BEBE4FB3D5F}" presName="Name0" presStyleCnt="0">
        <dgm:presLayoutVars>
          <dgm:dir/>
          <dgm:animLvl val="lvl"/>
          <dgm:resizeHandles val="exact"/>
        </dgm:presLayoutVars>
      </dgm:prSet>
      <dgm:spPr/>
    </dgm:pt>
    <dgm:pt modelId="{055D9FD6-99DA-4A23-AF78-DEBF1F6569F3}" type="pres">
      <dgm:prSet presAssocID="{BF8D901F-BFF0-41F0-9FE6-9C53FAE30A1C}" presName="boxAndChildren" presStyleCnt="0"/>
      <dgm:spPr/>
    </dgm:pt>
    <dgm:pt modelId="{6C643AA0-8974-44B2-84CF-07340FF42F38}" type="pres">
      <dgm:prSet presAssocID="{BF8D901F-BFF0-41F0-9FE6-9C53FAE30A1C}" presName="parentTextBox" presStyleLbl="node1" presStyleIdx="0" presStyleCnt="4"/>
      <dgm:spPr/>
    </dgm:pt>
    <dgm:pt modelId="{9D556329-02BA-4782-B5E7-E1C49D23E1B2}" type="pres">
      <dgm:prSet presAssocID="{F8BC11A3-DE6B-4DBA-8310-EAA17E8698F2}" presName="sp" presStyleCnt="0"/>
      <dgm:spPr/>
    </dgm:pt>
    <dgm:pt modelId="{8B0D6684-3BF8-4286-8037-1121305A5ED9}" type="pres">
      <dgm:prSet presAssocID="{9CB1C44C-0EB8-4D70-8E6C-A05EE9BF32A1}" presName="arrowAndChildren" presStyleCnt="0"/>
      <dgm:spPr/>
    </dgm:pt>
    <dgm:pt modelId="{FE51FA2D-B20C-4B3A-8EEF-B1C13AB8445B}" type="pres">
      <dgm:prSet presAssocID="{9CB1C44C-0EB8-4D70-8E6C-A05EE9BF32A1}" presName="parentTextArrow" presStyleLbl="node1" presStyleIdx="1" presStyleCnt="4"/>
      <dgm:spPr/>
    </dgm:pt>
    <dgm:pt modelId="{A6413007-902D-4B67-A672-6FFC16B00E4C}" type="pres">
      <dgm:prSet presAssocID="{B332807D-C203-4BE7-8718-DBE4F0246FED}" presName="sp" presStyleCnt="0"/>
      <dgm:spPr/>
    </dgm:pt>
    <dgm:pt modelId="{3C07A072-2254-44BD-B472-F331D9AFFD5F}" type="pres">
      <dgm:prSet presAssocID="{4605FEE9-D1D0-4283-8714-EDE251CF3654}" presName="arrowAndChildren" presStyleCnt="0"/>
      <dgm:spPr/>
    </dgm:pt>
    <dgm:pt modelId="{E0AD76EC-ED2C-4E52-B895-1EAED3DA993C}" type="pres">
      <dgm:prSet presAssocID="{4605FEE9-D1D0-4283-8714-EDE251CF3654}" presName="parentTextArrow" presStyleLbl="node1" presStyleIdx="2" presStyleCnt="4"/>
      <dgm:spPr/>
    </dgm:pt>
    <dgm:pt modelId="{E65A2E11-46A1-47AA-968D-9C341099615C}" type="pres">
      <dgm:prSet presAssocID="{18947356-E8CE-4696-931F-D2FCB732BF82}" presName="sp" presStyleCnt="0"/>
      <dgm:spPr/>
    </dgm:pt>
    <dgm:pt modelId="{537C89CD-EEED-4C8F-87B1-7759EF67D0E7}" type="pres">
      <dgm:prSet presAssocID="{2AEE4541-D833-41EB-ADCD-041191907726}" presName="arrowAndChildren" presStyleCnt="0"/>
      <dgm:spPr/>
    </dgm:pt>
    <dgm:pt modelId="{3A1B9D51-42E4-46EE-98CD-369B0493B70F}" type="pres">
      <dgm:prSet presAssocID="{2AEE4541-D833-41EB-ADCD-041191907726}" presName="parentTextArrow" presStyleLbl="node1" presStyleIdx="3" presStyleCnt="4"/>
      <dgm:spPr/>
    </dgm:pt>
  </dgm:ptLst>
  <dgm:cxnLst>
    <dgm:cxn modelId="{AC38DF37-7DB1-4C9E-8199-AED10B86B03D}" type="presOf" srcId="{BF8D901F-BFF0-41F0-9FE6-9C53FAE30A1C}" destId="{6C643AA0-8974-44B2-84CF-07340FF42F38}" srcOrd="0" destOrd="0" presId="urn:microsoft.com/office/officeart/2005/8/layout/process4"/>
    <dgm:cxn modelId="{EDC74D45-BB6E-401C-87F0-349BAA7ECDF7}" srcId="{0E61D59E-F31F-46EA-8582-3BEBE4FB3D5F}" destId="{4605FEE9-D1D0-4283-8714-EDE251CF3654}" srcOrd="1" destOrd="0" parTransId="{5CCFEB8B-B41B-433D-9A43-17745C9D45DF}" sibTransId="{B332807D-C203-4BE7-8718-DBE4F0246FED}"/>
    <dgm:cxn modelId="{AC7DDB46-FA02-4DFD-A642-9564A57C167D}" srcId="{0E61D59E-F31F-46EA-8582-3BEBE4FB3D5F}" destId="{2AEE4541-D833-41EB-ADCD-041191907726}" srcOrd="0" destOrd="0" parTransId="{F7AE8B53-EC86-4AC7-9F65-77649A2DED23}" sibTransId="{18947356-E8CE-4696-931F-D2FCB732BF82}"/>
    <dgm:cxn modelId="{D16B0172-0658-44BA-8C4D-827F798B2B92}" srcId="{0E61D59E-F31F-46EA-8582-3BEBE4FB3D5F}" destId="{BF8D901F-BFF0-41F0-9FE6-9C53FAE30A1C}" srcOrd="3" destOrd="0" parTransId="{91B321BF-D4C9-4A41-8746-ACE382B486AC}" sibTransId="{E09D8B09-EE4F-44EE-B11B-0EDDDDFE17D7}"/>
    <dgm:cxn modelId="{64181553-5349-466C-8AED-67FF22858064}" type="presOf" srcId="{4605FEE9-D1D0-4283-8714-EDE251CF3654}" destId="{E0AD76EC-ED2C-4E52-B895-1EAED3DA993C}" srcOrd="0" destOrd="0" presId="urn:microsoft.com/office/officeart/2005/8/layout/process4"/>
    <dgm:cxn modelId="{1B57BC58-7CCF-48F9-8094-5EDBBFD8DF3D}" type="presOf" srcId="{0E61D59E-F31F-46EA-8582-3BEBE4FB3D5F}" destId="{4B6F90D4-6642-4E12-A949-EAC27E6FE413}" srcOrd="0" destOrd="0" presId="urn:microsoft.com/office/officeart/2005/8/layout/process4"/>
    <dgm:cxn modelId="{E6D48181-2641-42EC-B203-9D50788B8607}" type="presOf" srcId="{2AEE4541-D833-41EB-ADCD-041191907726}" destId="{3A1B9D51-42E4-46EE-98CD-369B0493B70F}" srcOrd="0" destOrd="0" presId="urn:microsoft.com/office/officeart/2005/8/layout/process4"/>
    <dgm:cxn modelId="{ECA813B1-9278-4A74-AA38-3D2FFE94AD8D}" type="presOf" srcId="{9CB1C44C-0EB8-4D70-8E6C-A05EE9BF32A1}" destId="{FE51FA2D-B20C-4B3A-8EEF-B1C13AB8445B}" srcOrd="0" destOrd="0" presId="urn:microsoft.com/office/officeart/2005/8/layout/process4"/>
    <dgm:cxn modelId="{8710FFE3-3BFB-4913-BDF3-7D4A4FC7F34B}" srcId="{0E61D59E-F31F-46EA-8582-3BEBE4FB3D5F}" destId="{9CB1C44C-0EB8-4D70-8E6C-A05EE9BF32A1}" srcOrd="2" destOrd="0" parTransId="{BDDCF50B-40FD-47CE-A8FE-165B8AE3DFB6}" sibTransId="{F8BC11A3-DE6B-4DBA-8310-EAA17E8698F2}"/>
    <dgm:cxn modelId="{9B18B954-96CB-495C-A8F0-7F6192B74B36}" type="presParOf" srcId="{4B6F90D4-6642-4E12-A949-EAC27E6FE413}" destId="{055D9FD6-99DA-4A23-AF78-DEBF1F6569F3}" srcOrd="0" destOrd="0" presId="urn:microsoft.com/office/officeart/2005/8/layout/process4"/>
    <dgm:cxn modelId="{C443AC8D-7F9E-4E4A-9D95-89B6BB13FCB8}" type="presParOf" srcId="{055D9FD6-99DA-4A23-AF78-DEBF1F6569F3}" destId="{6C643AA0-8974-44B2-84CF-07340FF42F38}" srcOrd="0" destOrd="0" presId="urn:microsoft.com/office/officeart/2005/8/layout/process4"/>
    <dgm:cxn modelId="{C55DFE71-E447-4448-8DA3-BACC91878497}" type="presParOf" srcId="{4B6F90D4-6642-4E12-A949-EAC27E6FE413}" destId="{9D556329-02BA-4782-B5E7-E1C49D23E1B2}" srcOrd="1" destOrd="0" presId="urn:microsoft.com/office/officeart/2005/8/layout/process4"/>
    <dgm:cxn modelId="{B6199D05-A483-4A5A-A7E1-C63641D7E98B}" type="presParOf" srcId="{4B6F90D4-6642-4E12-A949-EAC27E6FE413}" destId="{8B0D6684-3BF8-4286-8037-1121305A5ED9}" srcOrd="2" destOrd="0" presId="urn:microsoft.com/office/officeart/2005/8/layout/process4"/>
    <dgm:cxn modelId="{2B43D77E-0DD9-4FF5-9877-71AFD40EF41E}" type="presParOf" srcId="{8B0D6684-3BF8-4286-8037-1121305A5ED9}" destId="{FE51FA2D-B20C-4B3A-8EEF-B1C13AB8445B}" srcOrd="0" destOrd="0" presId="urn:microsoft.com/office/officeart/2005/8/layout/process4"/>
    <dgm:cxn modelId="{615C5607-824F-4612-A1A0-464283D92283}" type="presParOf" srcId="{4B6F90D4-6642-4E12-A949-EAC27E6FE413}" destId="{A6413007-902D-4B67-A672-6FFC16B00E4C}" srcOrd="3" destOrd="0" presId="urn:microsoft.com/office/officeart/2005/8/layout/process4"/>
    <dgm:cxn modelId="{2FB86E49-8F41-4DA6-84D5-709E14C89A00}" type="presParOf" srcId="{4B6F90D4-6642-4E12-A949-EAC27E6FE413}" destId="{3C07A072-2254-44BD-B472-F331D9AFFD5F}" srcOrd="4" destOrd="0" presId="urn:microsoft.com/office/officeart/2005/8/layout/process4"/>
    <dgm:cxn modelId="{C8B4EF34-8AC6-4B56-98F6-6A0FF217AB22}" type="presParOf" srcId="{3C07A072-2254-44BD-B472-F331D9AFFD5F}" destId="{E0AD76EC-ED2C-4E52-B895-1EAED3DA993C}" srcOrd="0" destOrd="0" presId="urn:microsoft.com/office/officeart/2005/8/layout/process4"/>
    <dgm:cxn modelId="{2B03FE5C-A112-413E-AA23-9ECDACD7324C}" type="presParOf" srcId="{4B6F90D4-6642-4E12-A949-EAC27E6FE413}" destId="{E65A2E11-46A1-47AA-968D-9C341099615C}" srcOrd="5" destOrd="0" presId="urn:microsoft.com/office/officeart/2005/8/layout/process4"/>
    <dgm:cxn modelId="{21268829-7A00-41C1-B6F4-9A137A284147}" type="presParOf" srcId="{4B6F90D4-6642-4E12-A949-EAC27E6FE413}" destId="{537C89CD-EEED-4C8F-87B1-7759EF67D0E7}" srcOrd="6" destOrd="0" presId="urn:microsoft.com/office/officeart/2005/8/layout/process4"/>
    <dgm:cxn modelId="{0415127E-7DE5-4096-AE58-51A16BBF2E88}" type="presParOf" srcId="{537C89CD-EEED-4C8F-87B1-7759EF67D0E7}" destId="{3A1B9D51-42E4-46EE-98CD-369B0493B7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1D59E-F31F-46EA-8582-3BEBE4FB3D5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2AEE4541-D833-41EB-ADCD-041191907726}">
      <dgm:prSet phldrT="[Text]" custT="1"/>
      <dgm:spPr/>
      <dgm:t>
        <a:bodyPr/>
        <a:lstStyle/>
        <a:p>
          <a:r>
            <a:rPr lang="en-US" sz="2000" dirty="0"/>
            <a:t>May 7, 2014 – Group uses creds stolen from </a:t>
          </a:r>
          <a:r>
            <a:rPr lang="en-US" sz="2000" dirty="0" err="1"/>
            <a:t>KeyPoint</a:t>
          </a:r>
          <a:r>
            <a:rPr lang="en-US" sz="2000" dirty="0"/>
            <a:t> to get back in. They install malware there.</a:t>
          </a:r>
        </a:p>
      </dgm:t>
    </dgm:pt>
    <dgm:pt modelId="{F7AE8B53-EC86-4AC7-9F65-77649A2DED23}" type="parTrans" cxnId="{AC7DDB46-FA02-4DFD-A642-9564A57C167D}">
      <dgm:prSet/>
      <dgm:spPr/>
      <dgm:t>
        <a:bodyPr/>
        <a:lstStyle/>
        <a:p>
          <a:endParaRPr lang="en-US"/>
        </a:p>
      </dgm:t>
    </dgm:pt>
    <dgm:pt modelId="{18947356-E8CE-4696-931F-D2FCB732BF82}" type="sibTrans" cxnId="{AC7DDB46-FA02-4DFD-A642-9564A57C167D}">
      <dgm:prSet/>
      <dgm:spPr/>
      <dgm:t>
        <a:bodyPr/>
        <a:lstStyle/>
        <a:p>
          <a:endParaRPr lang="en-US"/>
        </a:p>
      </dgm:t>
    </dgm:pt>
    <dgm:pt modelId="{4605FEE9-D1D0-4283-8714-EDE251CF3654}">
      <dgm:prSet phldrT="[Text]" custT="1"/>
      <dgm:spPr/>
      <dgm:t>
        <a:bodyPr/>
        <a:lstStyle/>
        <a:p>
          <a:r>
            <a:rPr lang="en-US" sz="2000" dirty="0"/>
            <a:t>July and August, 2014 – Exfiltration of background check data from OPM.</a:t>
          </a:r>
        </a:p>
      </dgm:t>
    </dgm:pt>
    <dgm:pt modelId="{5CCFEB8B-B41B-433D-9A43-17745C9D45DF}" type="parTrans" cxnId="{EDC74D45-BB6E-401C-87F0-349BAA7ECDF7}">
      <dgm:prSet/>
      <dgm:spPr/>
      <dgm:t>
        <a:bodyPr/>
        <a:lstStyle/>
        <a:p>
          <a:endParaRPr lang="en-US"/>
        </a:p>
      </dgm:t>
    </dgm:pt>
    <dgm:pt modelId="{B332807D-C203-4BE7-8718-DBE4F0246FED}" type="sibTrans" cxnId="{EDC74D45-BB6E-401C-87F0-349BAA7ECDF7}">
      <dgm:prSet/>
      <dgm:spPr/>
      <dgm:t>
        <a:bodyPr/>
        <a:lstStyle/>
        <a:p>
          <a:endParaRPr lang="en-US"/>
        </a:p>
      </dgm:t>
    </dgm:pt>
    <dgm:pt modelId="{9CB1C44C-0EB8-4D70-8E6C-A05EE9BF32A1}">
      <dgm:prSet phldrT="[Text]" custT="1"/>
      <dgm:spPr/>
      <dgm:t>
        <a:bodyPr/>
        <a:lstStyle/>
        <a:p>
          <a:r>
            <a:rPr lang="en-US" sz="2000" dirty="0"/>
            <a:t>October 2014 – Group breaches Dept of Interior servers and exfiltrates personnel records. </a:t>
          </a:r>
        </a:p>
      </dgm:t>
    </dgm:pt>
    <dgm:pt modelId="{BDDCF50B-40FD-47CE-A8FE-165B8AE3DFB6}" type="parTrans" cxnId="{8710FFE3-3BFB-4913-BDF3-7D4A4FC7F34B}">
      <dgm:prSet/>
      <dgm:spPr/>
      <dgm:t>
        <a:bodyPr/>
        <a:lstStyle/>
        <a:p>
          <a:endParaRPr lang="en-US"/>
        </a:p>
      </dgm:t>
    </dgm:pt>
    <dgm:pt modelId="{F8BC11A3-DE6B-4DBA-8310-EAA17E8698F2}" type="sibTrans" cxnId="{8710FFE3-3BFB-4913-BDF3-7D4A4FC7F34B}">
      <dgm:prSet/>
      <dgm:spPr/>
      <dgm:t>
        <a:bodyPr/>
        <a:lstStyle/>
        <a:p>
          <a:endParaRPr lang="en-US"/>
        </a:p>
      </dgm:t>
    </dgm:pt>
    <dgm:pt modelId="{BF8D901F-BFF0-41F0-9FE6-9C53FAE30A1C}">
      <dgm:prSet phldrT="[Text]" custT="1"/>
      <dgm:spPr/>
      <dgm:t>
        <a:bodyPr/>
        <a:lstStyle/>
        <a:p>
          <a:r>
            <a:rPr lang="en-US" sz="2000" dirty="0"/>
            <a:t>March, 2015 – Fingerprint data is exfiltrated as well.</a:t>
          </a:r>
        </a:p>
      </dgm:t>
    </dgm:pt>
    <dgm:pt modelId="{91B321BF-D4C9-4A41-8746-ACE382B486AC}" type="parTrans" cxnId="{D16B0172-0658-44BA-8C4D-827F798B2B92}">
      <dgm:prSet/>
      <dgm:spPr/>
      <dgm:t>
        <a:bodyPr/>
        <a:lstStyle/>
        <a:p>
          <a:endParaRPr lang="en-US"/>
        </a:p>
      </dgm:t>
    </dgm:pt>
    <dgm:pt modelId="{E09D8B09-EE4F-44EE-B11B-0EDDDDFE17D7}" type="sibTrans" cxnId="{D16B0172-0658-44BA-8C4D-827F798B2B92}">
      <dgm:prSet/>
      <dgm:spPr/>
      <dgm:t>
        <a:bodyPr/>
        <a:lstStyle/>
        <a:p>
          <a:endParaRPr lang="en-US"/>
        </a:p>
      </dgm:t>
    </dgm:pt>
    <dgm:pt modelId="{A070B893-16D3-4E53-B2C0-EC8DFD62DFE6}">
      <dgm:prSet phldrT="[Text]" custT="1"/>
      <dgm:spPr/>
      <dgm:t>
        <a:bodyPr/>
        <a:lstStyle/>
        <a:p>
          <a:r>
            <a:rPr lang="en-US" sz="2000" dirty="0"/>
            <a:t>April 15, 2015 – Second attack finally noticed.</a:t>
          </a:r>
        </a:p>
      </dgm:t>
    </dgm:pt>
    <dgm:pt modelId="{EC387B65-A2AF-435A-9FB3-07733C9BE539}" type="parTrans" cxnId="{4904ADB9-F9CF-4D6C-8246-1C011E6E06EB}">
      <dgm:prSet/>
      <dgm:spPr/>
      <dgm:t>
        <a:bodyPr/>
        <a:lstStyle/>
        <a:p>
          <a:endParaRPr lang="en-US"/>
        </a:p>
      </dgm:t>
    </dgm:pt>
    <dgm:pt modelId="{DC1EB5EC-AE7D-499E-8730-D19D85EEB391}" type="sibTrans" cxnId="{4904ADB9-F9CF-4D6C-8246-1C011E6E06EB}">
      <dgm:prSet/>
      <dgm:spPr/>
      <dgm:t>
        <a:bodyPr/>
        <a:lstStyle/>
        <a:p>
          <a:endParaRPr lang="en-US"/>
        </a:p>
      </dgm:t>
    </dgm:pt>
    <dgm:pt modelId="{70066FF6-ADD2-4FE7-AEA6-462A6173A3E7}">
      <dgm:prSet phldrT="[Text]" custT="1"/>
      <dgm:spPr/>
      <dgm:t>
        <a:bodyPr/>
        <a:lstStyle/>
        <a:p>
          <a:r>
            <a:rPr lang="en-US" sz="2000" dirty="0"/>
            <a:t>January 2015 – OPM implements MFA. Between this and the X1 purge, job done – right?</a:t>
          </a:r>
        </a:p>
      </dgm:t>
    </dgm:pt>
    <dgm:pt modelId="{F756CEA5-5FB8-44C2-AAA1-9DE40BC0227D}" type="parTrans" cxnId="{92E2F0BE-DDCC-465C-AC63-B6FE47A5F1C7}">
      <dgm:prSet/>
      <dgm:spPr/>
      <dgm:t>
        <a:bodyPr/>
        <a:lstStyle/>
        <a:p>
          <a:endParaRPr lang="en-US"/>
        </a:p>
      </dgm:t>
    </dgm:pt>
    <dgm:pt modelId="{34DA46FF-09CD-4C30-9D96-C2CB440A91FE}" type="sibTrans" cxnId="{92E2F0BE-DDCC-465C-AC63-B6FE47A5F1C7}">
      <dgm:prSet/>
      <dgm:spPr/>
      <dgm:t>
        <a:bodyPr/>
        <a:lstStyle/>
        <a:p>
          <a:endParaRPr lang="en-US"/>
        </a:p>
      </dgm:t>
    </dgm:pt>
    <dgm:pt modelId="{4B6F90D4-6642-4E12-A949-EAC27E6FE413}" type="pres">
      <dgm:prSet presAssocID="{0E61D59E-F31F-46EA-8582-3BEBE4FB3D5F}" presName="Name0" presStyleCnt="0">
        <dgm:presLayoutVars>
          <dgm:dir/>
          <dgm:animLvl val="lvl"/>
          <dgm:resizeHandles val="exact"/>
        </dgm:presLayoutVars>
      </dgm:prSet>
      <dgm:spPr/>
    </dgm:pt>
    <dgm:pt modelId="{A783596B-0817-4504-B300-B7C48746CB5B}" type="pres">
      <dgm:prSet presAssocID="{A070B893-16D3-4E53-B2C0-EC8DFD62DFE6}" presName="boxAndChildren" presStyleCnt="0"/>
      <dgm:spPr/>
    </dgm:pt>
    <dgm:pt modelId="{58A2275B-2C3B-4CDF-91DB-F68B89E8C87A}" type="pres">
      <dgm:prSet presAssocID="{A070B893-16D3-4E53-B2C0-EC8DFD62DFE6}" presName="parentTextBox" presStyleLbl="node1" presStyleIdx="0" presStyleCnt="6"/>
      <dgm:spPr/>
    </dgm:pt>
    <dgm:pt modelId="{6047AA4A-A23F-494F-A646-BF05C973EEAB}" type="pres">
      <dgm:prSet presAssocID="{E09D8B09-EE4F-44EE-B11B-0EDDDDFE17D7}" presName="sp" presStyleCnt="0"/>
      <dgm:spPr/>
    </dgm:pt>
    <dgm:pt modelId="{A27C178F-EF43-4655-88B5-D0BA1FBAA6CE}" type="pres">
      <dgm:prSet presAssocID="{BF8D901F-BFF0-41F0-9FE6-9C53FAE30A1C}" presName="arrowAndChildren" presStyleCnt="0"/>
      <dgm:spPr/>
    </dgm:pt>
    <dgm:pt modelId="{18A5DBF0-4B5B-437C-8E2A-5AB5709B424D}" type="pres">
      <dgm:prSet presAssocID="{BF8D901F-BFF0-41F0-9FE6-9C53FAE30A1C}" presName="parentTextArrow" presStyleLbl="node1" presStyleIdx="1" presStyleCnt="6"/>
      <dgm:spPr/>
    </dgm:pt>
    <dgm:pt modelId="{A503CD4F-CF04-4422-B729-D31340FDAF6F}" type="pres">
      <dgm:prSet presAssocID="{34DA46FF-09CD-4C30-9D96-C2CB440A91FE}" presName="sp" presStyleCnt="0"/>
      <dgm:spPr/>
    </dgm:pt>
    <dgm:pt modelId="{8B51383D-EC40-4E38-9D46-44A9B9CBB4F5}" type="pres">
      <dgm:prSet presAssocID="{70066FF6-ADD2-4FE7-AEA6-462A6173A3E7}" presName="arrowAndChildren" presStyleCnt="0"/>
      <dgm:spPr/>
    </dgm:pt>
    <dgm:pt modelId="{23239F13-B8CC-48BB-90CE-2B6769C5FF62}" type="pres">
      <dgm:prSet presAssocID="{70066FF6-ADD2-4FE7-AEA6-462A6173A3E7}" presName="parentTextArrow" presStyleLbl="node1" presStyleIdx="2" presStyleCnt="6"/>
      <dgm:spPr/>
    </dgm:pt>
    <dgm:pt modelId="{9D556329-02BA-4782-B5E7-E1C49D23E1B2}" type="pres">
      <dgm:prSet presAssocID="{F8BC11A3-DE6B-4DBA-8310-EAA17E8698F2}" presName="sp" presStyleCnt="0"/>
      <dgm:spPr/>
    </dgm:pt>
    <dgm:pt modelId="{8B0D6684-3BF8-4286-8037-1121305A5ED9}" type="pres">
      <dgm:prSet presAssocID="{9CB1C44C-0EB8-4D70-8E6C-A05EE9BF32A1}" presName="arrowAndChildren" presStyleCnt="0"/>
      <dgm:spPr/>
    </dgm:pt>
    <dgm:pt modelId="{FE51FA2D-B20C-4B3A-8EEF-B1C13AB8445B}" type="pres">
      <dgm:prSet presAssocID="{9CB1C44C-0EB8-4D70-8E6C-A05EE9BF32A1}" presName="parentTextArrow" presStyleLbl="node1" presStyleIdx="3" presStyleCnt="6"/>
      <dgm:spPr/>
    </dgm:pt>
    <dgm:pt modelId="{A6413007-902D-4B67-A672-6FFC16B00E4C}" type="pres">
      <dgm:prSet presAssocID="{B332807D-C203-4BE7-8718-DBE4F0246FED}" presName="sp" presStyleCnt="0"/>
      <dgm:spPr/>
    </dgm:pt>
    <dgm:pt modelId="{3C07A072-2254-44BD-B472-F331D9AFFD5F}" type="pres">
      <dgm:prSet presAssocID="{4605FEE9-D1D0-4283-8714-EDE251CF3654}" presName="arrowAndChildren" presStyleCnt="0"/>
      <dgm:spPr/>
    </dgm:pt>
    <dgm:pt modelId="{E0AD76EC-ED2C-4E52-B895-1EAED3DA993C}" type="pres">
      <dgm:prSet presAssocID="{4605FEE9-D1D0-4283-8714-EDE251CF3654}" presName="parentTextArrow" presStyleLbl="node1" presStyleIdx="4" presStyleCnt="6"/>
      <dgm:spPr/>
    </dgm:pt>
    <dgm:pt modelId="{E65A2E11-46A1-47AA-968D-9C341099615C}" type="pres">
      <dgm:prSet presAssocID="{18947356-E8CE-4696-931F-D2FCB732BF82}" presName="sp" presStyleCnt="0"/>
      <dgm:spPr/>
    </dgm:pt>
    <dgm:pt modelId="{537C89CD-EEED-4C8F-87B1-7759EF67D0E7}" type="pres">
      <dgm:prSet presAssocID="{2AEE4541-D833-41EB-ADCD-041191907726}" presName="arrowAndChildren" presStyleCnt="0"/>
      <dgm:spPr/>
    </dgm:pt>
    <dgm:pt modelId="{3A1B9D51-42E4-46EE-98CD-369B0493B70F}" type="pres">
      <dgm:prSet presAssocID="{2AEE4541-D833-41EB-ADCD-041191907726}" presName="parentTextArrow" presStyleLbl="node1" presStyleIdx="5" presStyleCnt="6"/>
      <dgm:spPr/>
    </dgm:pt>
  </dgm:ptLst>
  <dgm:cxnLst>
    <dgm:cxn modelId="{EDC74D45-BB6E-401C-87F0-349BAA7ECDF7}" srcId="{0E61D59E-F31F-46EA-8582-3BEBE4FB3D5F}" destId="{4605FEE9-D1D0-4283-8714-EDE251CF3654}" srcOrd="1" destOrd="0" parTransId="{5CCFEB8B-B41B-433D-9A43-17745C9D45DF}" sibTransId="{B332807D-C203-4BE7-8718-DBE4F0246FED}"/>
    <dgm:cxn modelId="{AC7DDB46-FA02-4DFD-A642-9564A57C167D}" srcId="{0E61D59E-F31F-46EA-8582-3BEBE4FB3D5F}" destId="{2AEE4541-D833-41EB-ADCD-041191907726}" srcOrd="0" destOrd="0" parTransId="{F7AE8B53-EC86-4AC7-9F65-77649A2DED23}" sibTransId="{18947356-E8CE-4696-931F-D2FCB732BF82}"/>
    <dgm:cxn modelId="{F4736D69-ACF1-4902-BBD0-B1167955DEFA}" type="presOf" srcId="{A070B893-16D3-4E53-B2C0-EC8DFD62DFE6}" destId="{58A2275B-2C3B-4CDF-91DB-F68B89E8C87A}" srcOrd="0" destOrd="0" presId="urn:microsoft.com/office/officeart/2005/8/layout/process4"/>
    <dgm:cxn modelId="{D16B0172-0658-44BA-8C4D-827F798B2B92}" srcId="{0E61D59E-F31F-46EA-8582-3BEBE4FB3D5F}" destId="{BF8D901F-BFF0-41F0-9FE6-9C53FAE30A1C}" srcOrd="4" destOrd="0" parTransId="{91B321BF-D4C9-4A41-8746-ACE382B486AC}" sibTransId="{E09D8B09-EE4F-44EE-B11B-0EDDDDFE17D7}"/>
    <dgm:cxn modelId="{64181553-5349-466C-8AED-67FF22858064}" type="presOf" srcId="{4605FEE9-D1D0-4283-8714-EDE251CF3654}" destId="{E0AD76EC-ED2C-4E52-B895-1EAED3DA993C}" srcOrd="0" destOrd="0" presId="urn:microsoft.com/office/officeart/2005/8/layout/process4"/>
    <dgm:cxn modelId="{1B57BC58-7CCF-48F9-8094-5EDBBFD8DF3D}" type="presOf" srcId="{0E61D59E-F31F-46EA-8582-3BEBE4FB3D5F}" destId="{4B6F90D4-6642-4E12-A949-EAC27E6FE413}" srcOrd="0" destOrd="0" presId="urn:microsoft.com/office/officeart/2005/8/layout/process4"/>
    <dgm:cxn modelId="{E6D48181-2641-42EC-B203-9D50788B8607}" type="presOf" srcId="{2AEE4541-D833-41EB-ADCD-041191907726}" destId="{3A1B9D51-42E4-46EE-98CD-369B0493B70F}" srcOrd="0" destOrd="0" presId="urn:microsoft.com/office/officeart/2005/8/layout/process4"/>
    <dgm:cxn modelId="{ECA813B1-9278-4A74-AA38-3D2FFE94AD8D}" type="presOf" srcId="{9CB1C44C-0EB8-4D70-8E6C-A05EE9BF32A1}" destId="{FE51FA2D-B20C-4B3A-8EEF-B1C13AB8445B}" srcOrd="0" destOrd="0" presId="urn:microsoft.com/office/officeart/2005/8/layout/process4"/>
    <dgm:cxn modelId="{4904ADB9-F9CF-4D6C-8246-1C011E6E06EB}" srcId="{0E61D59E-F31F-46EA-8582-3BEBE4FB3D5F}" destId="{A070B893-16D3-4E53-B2C0-EC8DFD62DFE6}" srcOrd="5" destOrd="0" parTransId="{EC387B65-A2AF-435A-9FB3-07733C9BE539}" sibTransId="{DC1EB5EC-AE7D-499E-8730-D19D85EEB391}"/>
    <dgm:cxn modelId="{92E2F0BE-DDCC-465C-AC63-B6FE47A5F1C7}" srcId="{0E61D59E-F31F-46EA-8582-3BEBE4FB3D5F}" destId="{70066FF6-ADD2-4FE7-AEA6-462A6173A3E7}" srcOrd="3" destOrd="0" parTransId="{F756CEA5-5FB8-44C2-AAA1-9DE40BC0227D}" sibTransId="{34DA46FF-09CD-4C30-9D96-C2CB440A91FE}"/>
    <dgm:cxn modelId="{36B529CC-BFE3-4BC8-AA52-3057B0BE9544}" type="presOf" srcId="{BF8D901F-BFF0-41F0-9FE6-9C53FAE30A1C}" destId="{18A5DBF0-4B5B-437C-8E2A-5AB5709B424D}" srcOrd="0" destOrd="0" presId="urn:microsoft.com/office/officeart/2005/8/layout/process4"/>
    <dgm:cxn modelId="{8710FFE3-3BFB-4913-BDF3-7D4A4FC7F34B}" srcId="{0E61D59E-F31F-46EA-8582-3BEBE4FB3D5F}" destId="{9CB1C44C-0EB8-4D70-8E6C-A05EE9BF32A1}" srcOrd="2" destOrd="0" parTransId="{BDDCF50B-40FD-47CE-A8FE-165B8AE3DFB6}" sibTransId="{F8BC11A3-DE6B-4DBA-8310-EAA17E8698F2}"/>
    <dgm:cxn modelId="{75B630FE-9F84-4B50-80F4-526415B5A8ED}" type="presOf" srcId="{70066FF6-ADD2-4FE7-AEA6-462A6173A3E7}" destId="{23239F13-B8CC-48BB-90CE-2B6769C5FF62}" srcOrd="0" destOrd="0" presId="urn:microsoft.com/office/officeart/2005/8/layout/process4"/>
    <dgm:cxn modelId="{9ABA6251-D8D3-40DD-86AD-BF2C24EDEC3E}" type="presParOf" srcId="{4B6F90D4-6642-4E12-A949-EAC27E6FE413}" destId="{A783596B-0817-4504-B300-B7C48746CB5B}" srcOrd="0" destOrd="0" presId="urn:microsoft.com/office/officeart/2005/8/layout/process4"/>
    <dgm:cxn modelId="{DEAC2943-E135-4D64-9058-DB3486EE5B76}" type="presParOf" srcId="{A783596B-0817-4504-B300-B7C48746CB5B}" destId="{58A2275B-2C3B-4CDF-91DB-F68B89E8C87A}" srcOrd="0" destOrd="0" presId="urn:microsoft.com/office/officeart/2005/8/layout/process4"/>
    <dgm:cxn modelId="{22A01588-1316-4D80-81A8-1A6C2CE29008}" type="presParOf" srcId="{4B6F90D4-6642-4E12-A949-EAC27E6FE413}" destId="{6047AA4A-A23F-494F-A646-BF05C973EEAB}" srcOrd="1" destOrd="0" presId="urn:microsoft.com/office/officeart/2005/8/layout/process4"/>
    <dgm:cxn modelId="{3E7ABD6E-BACA-4976-829C-129CE085E679}" type="presParOf" srcId="{4B6F90D4-6642-4E12-A949-EAC27E6FE413}" destId="{A27C178F-EF43-4655-88B5-D0BA1FBAA6CE}" srcOrd="2" destOrd="0" presId="urn:microsoft.com/office/officeart/2005/8/layout/process4"/>
    <dgm:cxn modelId="{7A3CA364-20F2-4EEB-8C35-71763489C062}" type="presParOf" srcId="{A27C178F-EF43-4655-88B5-D0BA1FBAA6CE}" destId="{18A5DBF0-4B5B-437C-8E2A-5AB5709B424D}" srcOrd="0" destOrd="0" presId="urn:microsoft.com/office/officeart/2005/8/layout/process4"/>
    <dgm:cxn modelId="{A02EDE00-71B6-4ACB-9B89-FDE9EBD0F9F5}" type="presParOf" srcId="{4B6F90D4-6642-4E12-A949-EAC27E6FE413}" destId="{A503CD4F-CF04-4422-B729-D31340FDAF6F}" srcOrd="3" destOrd="0" presId="urn:microsoft.com/office/officeart/2005/8/layout/process4"/>
    <dgm:cxn modelId="{19A5A2B9-B7FF-4134-A246-36AAB1B2B3F3}" type="presParOf" srcId="{4B6F90D4-6642-4E12-A949-EAC27E6FE413}" destId="{8B51383D-EC40-4E38-9D46-44A9B9CBB4F5}" srcOrd="4" destOrd="0" presId="urn:microsoft.com/office/officeart/2005/8/layout/process4"/>
    <dgm:cxn modelId="{D970C317-098E-4757-B35D-10B5264BAB23}" type="presParOf" srcId="{8B51383D-EC40-4E38-9D46-44A9B9CBB4F5}" destId="{23239F13-B8CC-48BB-90CE-2B6769C5FF62}" srcOrd="0" destOrd="0" presId="urn:microsoft.com/office/officeart/2005/8/layout/process4"/>
    <dgm:cxn modelId="{C55DFE71-E447-4448-8DA3-BACC91878497}" type="presParOf" srcId="{4B6F90D4-6642-4E12-A949-EAC27E6FE413}" destId="{9D556329-02BA-4782-B5E7-E1C49D23E1B2}" srcOrd="5" destOrd="0" presId="urn:microsoft.com/office/officeart/2005/8/layout/process4"/>
    <dgm:cxn modelId="{B6199D05-A483-4A5A-A7E1-C63641D7E98B}" type="presParOf" srcId="{4B6F90D4-6642-4E12-A949-EAC27E6FE413}" destId="{8B0D6684-3BF8-4286-8037-1121305A5ED9}" srcOrd="6" destOrd="0" presId="urn:microsoft.com/office/officeart/2005/8/layout/process4"/>
    <dgm:cxn modelId="{2B43D77E-0DD9-4FF5-9877-71AFD40EF41E}" type="presParOf" srcId="{8B0D6684-3BF8-4286-8037-1121305A5ED9}" destId="{FE51FA2D-B20C-4B3A-8EEF-B1C13AB8445B}" srcOrd="0" destOrd="0" presId="urn:microsoft.com/office/officeart/2005/8/layout/process4"/>
    <dgm:cxn modelId="{615C5607-824F-4612-A1A0-464283D92283}" type="presParOf" srcId="{4B6F90D4-6642-4E12-A949-EAC27E6FE413}" destId="{A6413007-902D-4B67-A672-6FFC16B00E4C}" srcOrd="7" destOrd="0" presId="urn:microsoft.com/office/officeart/2005/8/layout/process4"/>
    <dgm:cxn modelId="{2FB86E49-8F41-4DA6-84D5-709E14C89A00}" type="presParOf" srcId="{4B6F90D4-6642-4E12-A949-EAC27E6FE413}" destId="{3C07A072-2254-44BD-B472-F331D9AFFD5F}" srcOrd="8" destOrd="0" presId="urn:microsoft.com/office/officeart/2005/8/layout/process4"/>
    <dgm:cxn modelId="{C8B4EF34-8AC6-4B56-98F6-6A0FF217AB22}" type="presParOf" srcId="{3C07A072-2254-44BD-B472-F331D9AFFD5F}" destId="{E0AD76EC-ED2C-4E52-B895-1EAED3DA993C}" srcOrd="0" destOrd="0" presId="urn:microsoft.com/office/officeart/2005/8/layout/process4"/>
    <dgm:cxn modelId="{2B03FE5C-A112-413E-AA23-9ECDACD7324C}" type="presParOf" srcId="{4B6F90D4-6642-4E12-A949-EAC27E6FE413}" destId="{E65A2E11-46A1-47AA-968D-9C341099615C}" srcOrd="9" destOrd="0" presId="urn:microsoft.com/office/officeart/2005/8/layout/process4"/>
    <dgm:cxn modelId="{21268829-7A00-41C1-B6F4-9A137A284147}" type="presParOf" srcId="{4B6F90D4-6642-4E12-A949-EAC27E6FE413}" destId="{537C89CD-EEED-4C8F-87B1-7759EF67D0E7}" srcOrd="10" destOrd="0" presId="urn:microsoft.com/office/officeart/2005/8/layout/process4"/>
    <dgm:cxn modelId="{0415127E-7DE5-4096-AE58-51A16BBF2E88}" type="presParOf" srcId="{537C89CD-EEED-4C8F-87B1-7759EF67D0E7}" destId="{3A1B9D51-42E4-46EE-98CD-369B0493B7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43AA0-8974-44B2-84CF-07340FF42F38}">
      <dsp:nvSpPr>
        <dsp:cNvPr id="0" name=""/>
        <dsp:cNvSpPr/>
      </dsp:nvSpPr>
      <dsp:spPr>
        <a:xfrm>
          <a:off x="0" y="2993513"/>
          <a:ext cx="10845800" cy="6549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April 2015 – OPM discovered malware, begins investigation and isolated malware,</a:t>
          </a:r>
        </a:p>
      </dsp:txBody>
      <dsp:txXfrm>
        <a:off x="0" y="2993513"/>
        <a:ext cx="10845800" cy="654907"/>
      </dsp:txXfrm>
    </dsp:sp>
    <dsp:sp modelId="{FE51FA2D-B20C-4B3A-8EEF-B1C13AB8445B}">
      <dsp:nvSpPr>
        <dsp:cNvPr id="0" name=""/>
        <dsp:cNvSpPr/>
      </dsp:nvSpPr>
      <dsp:spPr>
        <a:xfrm rot="10800000">
          <a:off x="0" y="1996089"/>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July 2014-March 2015 - Security clearance backgrounds, personnel files, and fingerprint data </a:t>
          </a:r>
          <a:r>
            <a:rPr lang="en-US" sz="2000" kern="1200" dirty="0" err="1"/>
            <a:t>exfiled</a:t>
          </a:r>
          <a:r>
            <a:rPr lang="en-US" sz="2000" kern="1200" dirty="0"/>
            <a:t>.</a:t>
          </a:r>
        </a:p>
      </dsp:txBody>
      <dsp:txXfrm rot="10800000">
        <a:off x="0" y="1996089"/>
        <a:ext cx="10845800" cy="654479"/>
      </dsp:txXfrm>
    </dsp:sp>
    <dsp:sp modelId="{E0AD76EC-ED2C-4E52-B895-1EAED3DA993C}">
      <dsp:nvSpPr>
        <dsp:cNvPr id="0" name=""/>
        <dsp:cNvSpPr/>
      </dsp:nvSpPr>
      <dsp:spPr>
        <a:xfrm rot="10800000">
          <a:off x="0" y="998665"/>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May 2014 – OPM opts to monitor the first attacker while a second uses contractor creds to install malware and backdoor. </a:t>
          </a:r>
        </a:p>
      </dsp:txBody>
      <dsp:txXfrm rot="10800000">
        <a:off x="0" y="998665"/>
        <a:ext cx="10845800" cy="654479"/>
      </dsp:txXfrm>
    </dsp:sp>
    <dsp:sp modelId="{3A1B9D51-42E4-46EE-98CD-369B0493B70F}">
      <dsp:nvSpPr>
        <dsp:cNvPr id="0" name=""/>
        <dsp:cNvSpPr/>
      </dsp:nvSpPr>
      <dsp:spPr>
        <a:xfrm rot="10800000">
          <a:off x="0" y="1240"/>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March 2014 – US-CERT passes on to OPM’S CIRT that a third party notified of exfiltration</a:t>
          </a:r>
        </a:p>
      </dsp:txBody>
      <dsp:txXfrm rot="10800000">
        <a:off x="0" y="1240"/>
        <a:ext cx="10845800" cy="654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43AA0-8974-44B2-84CF-07340FF42F38}">
      <dsp:nvSpPr>
        <dsp:cNvPr id="0" name=""/>
        <dsp:cNvSpPr/>
      </dsp:nvSpPr>
      <dsp:spPr>
        <a:xfrm>
          <a:off x="0" y="2993513"/>
          <a:ext cx="10845800" cy="6549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May 27</a:t>
          </a:r>
          <a:r>
            <a:rPr lang="en-US" sz="2000" kern="1200" baseline="30000" dirty="0"/>
            <a:t>th</a:t>
          </a:r>
          <a:r>
            <a:rPr lang="en-US" sz="2000" kern="1200" dirty="0"/>
            <a:t>, 2014 – OPM does a “big bang” system reset to purge attackers from the system.</a:t>
          </a:r>
        </a:p>
      </dsp:txBody>
      <dsp:txXfrm>
        <a:off x="0" y="2993513"/>
        <a:ext cx="10845800" cy="654907"/>
      </dsp:txXfrm>
    </dsp:sp>
    <dsp:sp modelId="{FE51FA2D-B20C-4B3A-8EEF-B1C13AB8445B}">
      <dsp:nvSpPr>
        <dsp:cNvPr id="0" name=""/>
        <dsp:cNvSpPr/>
      </dsp:nvSpPr>
      <dsp:spPr>
        <a:xfrm rot="10800000">
          <a:off x="0" y="1996089"/>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March 2014 –OPM notified of exfiltration. Breach Is not publicized, OPM determines breach is limited to non-critical systems, and so they choose to allow them to remain and monitor them.</a:t>
          </a:r>
        </a:p>
      </dsp:txBody>
      <dsp:txXfrm rot="10800000">
        <a:off x="0" y="1996089"/>
        <a:ext cx="10845800" cy="654479"/>
      </dsp:txXfrm>
    </dsp:sp>
    <dsp:sp modelId="{E0AD76EC-ED2C-4E52-B895-1EAED3DA993C}">
      <dsp:nvSpPr>
        <dsp:cNvPr id="0" name=""/>
        <dsp:cNvSpPr/>
      </dsp:nvSpPr>
      <dsp:spPr>
        <a:xfrm rot="10800000">
          <a:off x="0" y="998665"/>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December 2013 – Attackers move to OPM contractors USIS and </a:t>
          </a:r>
          <a:r>
            <a:rPr lang="en-US" sz="2000" kern="1200" dirty="0" err="1"/>
            <a:t>KeyPoint</a:t>
          </a:r>
          <a:r>
            <a:rPr lang="en-US" sz="2000" kern="1200" dirty="0"/>
            <a:t>, who do background checks. </a:t>
          </a:r>
        </a:p>
      </dsp:txBody>
      <dsp:txXfrm rot="10800000">
        <a:off x="0" y="998665"/>
        <a:ext cx="10845800" cy="654479"/>
      </dsp:txXfrm>
    </dsp:sp>
    <dsp:sp modelId="{3A1B9D51-42E4-46EE-98CD-369B0493B70F}">
      <dsp:nvSpPr>
        <dsp:cNvPr id="0" name=""/>
        <dsp:cNvSpPr/>
      </dsp:nvSpPr>
      <dsp:spPr>
        <a:xfrm rot="10800000">
          <a:off x="0" y="1240"/>
          <a:ext cx="10845800" cy="100724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November 2013 – Attack begins when X1 breached OPM networks. Manuals and IT footprint information is taken, but they penetrate no deeper.</a:t>
          </a:r>
        </a:p>
      </dsp:txBody>
      <dsp:txXfrm rot="10800000">
        <a:off x="0" y="1240"/>
        <a:ext cx="10845800" cy="654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2275B-2C3B-4CDF-91DB-F68B89E8C87A}">
      <dsp:nvSpPr>
        <dsp:cNvPr id="0" name=""/>
        <dsp:cNvSpPr/>
      </dsp:nvSpPr>
      <dsp:spPr>
        <a:xfrm>
          <a:off x="0" y="3224696"/>
          <a:ext cx="10845800" cy="4232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April 15, 2015 – Second attack finally noticed.</a:t>
          </a:r>
        </a:p>
      </dsp:txBody>
      <dsp:txXfrm>
        <a:off x="0" y="3224696"/>
        <a:ext cx="10845800" cy="423239"/>
      </dsp:txXfrm>
    </dsp:sp>
    <dsp:sp modelId="{18A5DBF0-4B5B-437C-8E2A-5AB5709B424D}">
      <dsp:nvSpPr>
        <dsp:cNvPr id="0" name=""/>
        <dsp:cNvSpPr/>
      </dsp:nvSpPr>
      <dsp:spPr>
        <a:xfrm rot="10800000">
          <a:off x="0" y="2580102"/>
          <a:ext cx="10845800" cy="650942"/>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March, 2015 – Fingerprint data is exfiltrated as well.</a:t>
          </a:r>
        </a:p>
      </dsp:txBody>
      <dsp:txXfrm rot="10800000">
        <a:off x="0" y="2580102"/>
        <a:ext cx="10845800" cy="422963"/>
      </dsp:txXfrm>
    </dsp:sp>
    <dsp:sp modelId="{23239F13-B8CC-48BB-90CE-2B6769C5FF62}">
      <dsp:nvSpPr>
        <dsp:cNvPr id="0" name=""/>
        <dsp:cNvSpPr/>
      </dsp:nvSpPr>
      <dsp:spPr>
        <a:xfrm rot="10800000">
          <a:off x="0" y="1935508"/>
          <a:ext cx="10845800" cy="650942"/>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January 2015 – OPM implements MFA. Between this and the X1 purge, job done – right?</a:t>
          </a:r>
        </a:p>
      </dsp:txBody>
      <dsp:txXfrm rot="10800000">
        <a:off x="0" y="1935508"/>
        <a:ext cx="10845800" cy="422963"/>
      </dsp:txXfrm>
    </dsp:sp>
    <dsp:sp modelId="{FE51FA2D-B20C-4B3A-8EEF-B1C13AB8445B}">
      <dsp:nvSpPr>
        <dsp:cNvPr id="0" name=""/>
        <dsp:cNvSpPr/>
      </dsp:nvSpPr>
      <dsp:spPr>
        <a:xfrm rot="10800000">
          <a:off x="0" y="1290914"/>
          <a:ext cx="10845800" cy="650942"/>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October 2014 – Group breaches Dept of Interior servers and exfiltrates personnel records. </a:t>
          </a:r>
        </a:p>
      </dsp:txBody>
      <dsp:txXfrm rot="10800000">
        <a:off x="0" y="1290914"/>
        <a:ext cx="10845800" cy="422963"/>
      </dsp:txXfrm>
    </dsp:sp>
    <dsp:sp modelId="{E0AD76EC-ED2C-4E52-B895-1EAED3DA993C}">
      <dsp:nvSpPr>
        <dsp:cNvPr id="0" name=""/>
        <dsp:cNvSpPr/>
      </dsp:nvSpPr>
      <dsp:spPr>
        <a:xfrm rot="10800000">
          <a:off x="0" y="646320"/>
          <a:ext cx="10845800" cy="650942"/>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July and August, 2014 – Exfiltration of background check data from OPM.</a:t>
          </a:r>
        </a:p>
      </dsp:txBody>
      <dsp:txXfrm rot="10800000">
        <a:off x="0" y="646320"/>
        <a:ext cx="10845800" cy="422963"/>
      </dsp:txXfrm>
    </dsp:sp>
    <dsp:sp modelId="{3A1B9D51-42E4-46EE-98CD-369B0493B70F}">
      <dsp:nvSpPr>
        <dsp:cNvPr id="0" name=""/>
        <dsp:cNvSpPr/>
      </dsp:nvSpPr>
      <dsp:spPr>
        <a:xfrm rot="10800000">
          <a:off x="0" y="1726"/>
          <a:ext cx="10845800" cy="650942"/>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May 7, 2014 – Group uses creds stolen from </a:t>
          </a:r>
          <a:r>
            <a:rPr lang="en-US" sz="2000" kern="1200" dirty="0" err="1"/>
            <a:t>KeyPoint</a:t>
          </a:r>
          <a:r>
            <a:rPr lang="en-US" sz="2000" kern="1200" dirty="0"/>
            <a:t> to get back in. They install malware there.</a:t>
          </a:r>
        </a:p>
      </dsp:txBody>
      <dsp:txXfrm rot="10800000">
        <a:off x="0" y="1726"/>
        <a:ext cx="10845800" cy="4229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061-E7C6-4720-91AA-BB44754CBA47}"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5A3A-CA67-41EE-A756-836984F55BE3}" type="slidenum">
              <a:rPr lang="en-US" smtClean="0"/>
              <a:t>‹#›</a:t>
            </a:fld>
            <a:endParaRPr lang="en-US"/>
          </a:p>
        </p:txBody>
      </p:sp>
    </p:spTree>
    <p:extLst>
      <p:ext uri="{BB962C8B-B14F-4D97-AF65-F5344CB8AC3E}">
        <p14:creationId xmlns:p14="http://schemas.microsoft.com/office/powerpoint/2010/main" val="262810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 Cyber Security software leader - Axxeltrova">
            <a:extLst>
              <a:ext uri="{FF2B5EF4-FFF2-40B4-BE49-F238E27FC236}">
                <a16:creationId xmlns:a16="http://schemas.microsoft.com/office/drawing/2014/main" id="{A9CDA14B-B550-42A8-843C-9893654B2A20}"/>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7669" b="7824"/>
          <a:stretch/>
        </p:blipFill>
        <p:spPr bwMode="auto">
          <a:xfrm>
            <a:off x="0" y="0"/>
            <a:ext cx="121729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2209800"/>
            <a:ext cx="11423373" cy="2330117"/>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Cybersecurity</a:t>
            </a:r>
            <a:b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b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Case Studies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0F92-E9D8-4BC6-8F47-F22D57EAFF41}"/>
              </a:ext>
            </a:extLst>
          </p:cNvPr>
          <p:cNvSpPr>
            <a:spLocks noGrp="1"/>
          </p:cNvSpPr>
          <p:nvPr>
            <p:ph type="title"/>
          </p:nvPr>
        </p:nvSpPr>
        <p:spPr/>
        <p:txBody>
          <a:bodyPr/>
          <a:lstStyle/>
          <a:p>
            <a:r>
              <a:rPr lang="en-US" dirty="0"/>
              <a:t>The sideline</a:t>
            </a:r>
          </a:p>
        </p:txBody>
      </p:sp>
      <p:sp>
        <p:nvSpPr>
          <p:cNvPr id="3" name="Content Placeholder 2">
            <a:extLst>
              <a:ext uri="{FF2B5EF4-FFF2-40B4-BE49-F238E27FC236}">
                <a16:creationId xmlns:a16="http://schemas.microsoft.com/office/drawing/2014/main" id="{9250F372-7501-4BAA-9C74-9B8EA349B0B1}"/>
              </a:ext>
            </a:extLst>
          </p:cNvPr>
          <p:cNvSpPr>
            <a:spLocks noGrp="1"/>
          </p:cNvSpPr>
          <p:nvPr>
            <p:ph idx="1"/>
          </p:nvPr>
        </p:nvSpPr>
        <p:spPr/>
        <p:txBody>
          <a:bodyPr>
            <a:normAutofit/>
          </a:bodyPr>
          <a:lstStyle/>
          <a:p>
            <a:r>
              <a:rPr lang="en-US" sz="2000" dirty="0"/>
              <a:t>April 21st, representatives from </a:t>
            </a:r>
            <a:r>
              <a:rPr lang="en-US" sz="2000" dirty="0" err="1"/>
              <a:t>CyTech</a:t>
            </a:r>
            <a:r>
              <a:rPr lang="en-US" sz="2000" dirty="0"/>
              <a:t> arrived at OPM for a long-scheduled appointment to demonstrate their </a:t>
            </a:r>
            <a:r>
              <a:rPr lang="en-US" sz="2000" dirty="0" err="1"/>
              <a:t>CyFIR</a:t>
            </a:r>
            <a:r>
              <a:rPr lang="en-US" sz="2000" dirty="0"/>
              <a:t> forensics program. </a:t>
            </a:r>
          </a:p>
          <a:p>
            <a:r>
              <a:rPr lang="en-US" sz="2000" dirty="0"/>
              <a:t>The breach was not public knowledge at this point, and OPM staff did not share any information about it with company founder Ben Cotton, who was there to lead the demo. </a:t>
            </a:r>
            <a:r>
              <a:rPr lang="en-US" sz="2000" dirty="0" err="1"/>
              <a:t>CyFIR</a:t>
            </a:r>
            <a:r>
              <a:rPr lang="en-US" sz="2000" dirty="0"/>
              <a:t> also detected the malware, and Cotton immediately agreed to help with the response. </a:t>
            </a:r>
          </a:p>
          <a:p>
            <a:r>
              <a:rPr lang="en-US" sz="2000" dirty="0"/>
              <a:t>Realizing that the crisis was grave enough to demand immediate action, Cotton began providing software and services based on a handshake agreement. OPM racked up more than $800,000 in bills from </a:t>
            </a:r>
            <a:r>
              <a:rPr lang="en-US" sz="2000" dirty="0" err="1"/>
              <a:t>CyTech</a:t>
            </a:r>
            <a:r>
              <a:rPr lang="en-US" sz="2000" dirty="0"/>
              <a:t>—but no contract was executed and </a:t>
            </a:r>
            <a:r>
              <a:rPr lang="en-US" sz="2000" dirty="0" err="1"/>
              <a:t>CyTech</a:t>
            </a:r>
            <a:r>
              <a:rPr lang="en-US" sz="2000" dirty="0"/>
              <a:t> was not paid.</a:t>
            </a:r>
          </a:p>
        </p:txBody>
      </p:sp>
    </p:spTree>
    <p:extLst>
      <p:ext uri="{BB962C8B-B14F-4D97-AF65-F5344CB8AC3E}">
        <p14:creationId xmlns:p14="http://schemas.microsoft.com/office/powerpoint/2010/main" val="356869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3017-AA91-4010-B686-7A6E374BD1AE}"/>
              </a:ext>
            </a:extLst>
          </p:cNvPr>
          <p:cNvSpPr>
            <a:spLocks noGrp="1"/>
          </p:cNvSpPr>
          <p:nvPr>
            <p:ph type="title"/>
          </p:nvPr>
        </p:nvSpPr>
        <p:spPr/>
        <p:txBody>
          <a:bodyPr/>
          <a:lstStyle/>
          <a:p>
            <a:r>
              <a:rPr lang="en-US" dirty="0"/>
              <a:t>But it really began…</a:t>
            </a:r>
          </a:p>
        </p:txBody>
      </p:sp>
      <p:sp>
        <p:nvSpPr>
          <p:cNvPr id="3" name="Content Placeholder 2">
            <a:extLst>
              <a:ext uri="{FF2B5EF4-FFF2-40B4-BE49-F238E27FC236}">
                <a16:creationId xmlns:a16="http://schemas.microsoft.com/office/drawing/2014/main" id="{F4750EDD-D05C-49B9-83CD-8BFF38B8195D}"/>
              </a:ext>
            </a:extLst>
          </p:cNvPr>
          <p:cNvSpPr>
            <a:spLocks noGrp="1"/>
          </p:cNvSpPr>
          <p:nvPr>
            <p:ph idx="1"/>
          </p:nvPr>
        </p:nvSpPr>
        <p:spPr/>
        <p:txBody>
          <a:bodyPr>
            <a:noAutofit/>
          </a:bodyPr>
          <a:lstStyle/>
          <a:p>
            <a:r>
              <a:rPr lang="en-US" sz="2000" dirty="0"/>
              <a:t>According to reports from the Office of the Inspector General</a:t>
            </a:r>
          </a:p>
          <a:p>
            <a:pPr lvl="1"/>
            <a:r>
              <a:rPr lang="en-US" sz="2000" dirty="0"/>
              <a:t>2009 - This year we are expanding the material weakness to include the agency's overall information security governance programs and incorporating our concerns about the agency's information security management structure. The continuing weakness at OPM's information security program result directly from inadequate governance. Most, if not all, of the exceptions we noted this year resulted from a lack of necessary leadership, policy, and guidance.</a:t>
            </a:r>
          </a:p>
          <a:p>
            <a:pPr lvl="1"/>
            <a:r>
              <a:rPr lang="en-US" sz="2000" dirty="0"/>
              <a:t>2010 - We continue to consider the IT security management structure insufficient staff and the lack of policies and procedures to be a material weakness in OPM's IT security program.</a:t>
            </a:r>
          </a:p>
        </p:txBody>
      </p:sp>
    </p:spTree>
    <p:extLst>
      <p:ext uri="{BB962C8B-B14F-4D97-AF65-F5344CB8AC3E}">
        <p14:creationId xmlns:p14="http://schemas.microsoft.com/office/powerpoint/2010/main" val="65562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3017-AA91-4010-B686-7A6E374BD1AE}"/>
              </a:ext>
            </a:extLst>
          </p:cNvPr>
          <p:cNvSpPr>
            <a:spLocks noGrp="1"/>
          </p:cNvSpPr>
          <p:nvPr>
            <p:ph type="title"/>
          </p:nvPr>
        </p:nvSpPr>
        <p:spPr/>
        <p:txBody>
          <a:bodyPr/>
          <a:lstStyle/>
          <a:p>
            <a:r>
              <a:rPr lang="en-US" dirty="0"/>
              <a:t>But it really began…</a:t>
            </a:r>
          </a:p>
        </p:txBody>
      </p:sp>
      <p:sp>
        <p:nvSpPr>
          <p:cNvPr id="3" name="Content Placeholder 2">
            <a:extLst>
              <a:ext uri="{FF2B5EF4-FFF2-40B4-BE49-F238E27FC236}">
                <a16:creationId xmlns:a16="http://schemas.microsoft.com/office/drawing/2014/main" id="{F4750EDD-D05C-49B9-83CD-8BFF38B8195D}"/>
              </a:ext>
            </a:extLst>
          </p:cNvPr>
          <p:cNvSpPr>
            <a:spLocks noGrp="1"/>
          </p:cNvSpPr>
          <p:nvPr>
            <p:ph idx="1"/>
          </p:nvPr>
        </p:nvSpPr>
        <p:spPr/>
        <p:txBody>
          <a:bodyPr>
            <a:noAutofit/>
          </a:bodyPr>
          <a:lstStyle/>
          <a:p>
            <a:r>
              <a:rPr lang="en-US" sz="2000" dirty="0"/>
              <a:t>And more…</a:t>
            </a:r>
          </a:p>
          <a:p>
            <a:pPr lvl="1"/>
            <a:r>
              <a:rPr lang="en-US" sz="2000" dirty="0"/>
              <a:t>2011 - …We continue to believe that the information security governance represents a material weakness at OPM's IT security program.</a:t>
            </a:r>
          </a:p>
          <a:p>
            <a:pPr lvl="1"/>
            <a:r>
              <a:rPr lang="en-US" sz="2000" dirty="0"/>
              <a:t>2012 - …the OCIO, the Office of the Chief Information Officer, continued to operate with a decentralized IT security structure that did not have the authority or resources available to adequately implement new policies.</a:t>
            </a:r>
          </a:p>
          <a:p>
            <a:pPr lvl="1"/>
            <a:r>
              <a:rPr lang="en-US" sz="2000" dirty="0"/>
              <a:t>2013 - …OPM's decentralized governance structure continues to result in many instances of non-compliance with FISMA requirements.</a:t>
            </a:r>
          </a:p>
        </p:txBody>
      </p:sp>
    </p:spTree>
    <p:extLst>
      <p:ext uri="{BB962C8B-B14F-4D97-AF65-F5344CB8AC3E}">
        <p14:creationId xmlns:p14="http://schemas.microsoft.com/office/powerpoint/2010/main" val="18508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3017-AA91-4010-B686-7A6E374BD1AE}"/>
              </a:ext>
            </a:extLst>
          </p:cNvPr>
          <p:cNvSpPr>
            <a:spLocks noGrp="1"/>
          </p:cNvSpPr>
          <p:nvPr>
            <p:ph type="title"/>
          </p:nvPr>
        </p:nvSpPr>
        <p:spPr/>
        <p:txBody>
          <a:bodyPr/>
          <a:lstStyle/>
          <a:p>
            <a:r>
              <a:rPr lang="en-US" dirty="0"/>
              <a:t>But it really began…</a:t>
            </a:r>
          </a:p>
        </p:txBody>
      </p:sp>
      <p:sp>
        <p:nvSpPr>
          <p:cNvPr id="3" name="Content Placeholder 2">
            <a:extLst>
              <a:ext uri="{FF2B5EF4-FFF2-40B4-BE49-F238E27FC236}">
                <a16:creationId xmlns:a16="http://schemas.microsoft.com/office/drawing/2014/main" id="{F4750EDD-D05C-49B9-83CD-8BFF38B8195D}"/>
              </a:ext>
            </a:extLst>
          </p:cNvPr>
          <p:cNvSpPr>
            <a:spLocks noGrp="1"/>
          </p:cNvSpPr>
          <p:nvPr>
            <p:ph idx="1"/>
          </p:nvPr>
        </p:nvSpPr>
        <p:spPr/>
        <p:txBody>
          <a:bodyPr>
            <a:noAutofit/>
          </a:bodyPr>
          <a:lstStyle/>
          <a:p>
            <a:r>
              <a:rPr lang="en-US" sz="2000" dirty="0"/>
              <a:t>Right up until and after…</a:t>
            </a:r>
          </a:p>
          <a:p>
            <a:pPr lvl="1"/>
            <a:r>
              <a:rPr lang="en-US" sz="2000" dirty="0"/>
              <a:t>2014 - Eleven major OPM information systems are operating without valid authorization... […] …security controls for all OPM systems are not adequately tested in accordance with their own policies. Not all OPM systems have conducted contingency plan tests in fiscal year 2014. Several information security agreements between OPM and contract operated information systems have expired. Multi-factor authentication is not required to access OPM systems…</a:t>
            </a:r>
          </a:p>
          <a:p>
            <a:r>
              <a:rPr lang="en-US" sz="2000" dirty="0"/>
              <a:t>Now check out the statement from Katherine Archuleta.</a:t>
            </a:r>
          </a:p>
        </p:txBody>
      </p:sp>
    </p:spTree>
    <p:extLst>
      <p:ext uri="{BB962C8B-B14F-4D97-AF65-F5344CB8AC3E}">
        <p14:creationId xmlns:p14="http://schemas.microsoft.com/office/powerpoint/2010/main" val="205698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C70B-E688-4346-8B52-139314E33774}"/>
              </a:ext>
            </a:extLst>
          </p:cNvPr>
          <p:cNvSpPr>
            <a:spLocks noGrp="1"/>
          </p:cNvSpPr>
          <p:nvPr>
            <p:ph type="title"/>
          </p:nvPr>
        </p:nvSpPr>
        <p:spPr/>
        <p:txBody>
          <a:bodyPr/>
          <a:lstStyle/>
          <a:p>
            <a:r>
              <a:rPr lang="en-US" dirty="0"/>
              <a:t>How it worked…</a:t>
            </a:r>
          </a:p>
        </p:txBody>
      </p:sp>
      <p:sp>
        <p:nvSpPr>
          <p:cNvPr id="3" name="Content Placeholder 2">
            <a:extLst>
              <a:ext uri="{FF2B5EF4-FFF2-40B4-BE49-F238E27FC236}">
                <a16:creationId xmlns:a16="http://schemas.microsoft.com/office/drawing/2014/main" id="{32997753-93C6-4C97-9F07-DC51F1B3F6EB}"/>
              </a:ext>
            </a:extLst>
          </p:cNvPr>
          <p:cNvSpPr>
            <a:spLocks noGrp="1"/>
          </p:cNvSpPr>
          <p:nvPr>
            <p:ph idx="1"/>
          </p:nvPr>
        </p:nvSpPr>
        <p:spPr/>
        <p:txBody>
          <a:bodyPr>
            <a:noAutofit/>
          </a:bodyPr>
          <a:lstStyle/>
          <a:p>
            <a:r>
              <a:rPr lang="en-US" sz="2000" dirty="0"/>
              <a:t>A security engineer was examining SSL traffic on OPM networks and noticed a beacon-like ping being generated from mcutil.dll on an OPM asset to opmsecurity.org. </a:t>
            </a:r>
          </a:p>
          <a:p>
            <a:pPr lvl="1"/>
            <a:r>
              <a:rPr lang="en-US" sz="2000" dirty="0"/>
              <a:t>mcutil.dll looks like part of the </a:t>
            </a:r>
            <a:r>
              <a:rPr lang="en-US" sz="2000" dirty="0" err="1"/>
              <a:t>McAffe</a:t>
            </a:r>
            <a:r>
              <a:rPr lang="en-US" sz="2000" dirty="0"/>
              <a:t> security suite – OPM didn’t use that, which helped identify the problem. mcutil.dll turned out to be </a:t>
            </a:r>
            <a:r>
              <a:rPr lang="en-US" sz="2000" dirty="0" err="1"/>
              <a:t>PlugX</a:t>
            </a:r>
            <a:r>
              <a:rPr lang="en-US" sz="2000" dirty="0"/>
              <a:t> malware.</a:t>
            </a:r>
          </a:p>
          <a:p>
            <a:pPr lvl="1"/>
            <a:r>
              <a:rPr lang="en-US" sz="2000" dirty="0"/>
              <a:t>OPM didn’t have opmsecurity.org, either. They really didn’t think anyone would look closely. This domain and others were registered to Steve Rogers, Tony Stark, etc.</a:t>
            </a:r>
          </a:p>
          <a:p>
            <a:pPr lvl="1"/>
            <a:r>
              <a:rPr lang="en-US" sz="2000" dirty="0"/>
              <a:t>The tool the engineer was using was Cylance V. The security team has request Cylance Protect (a higher-end product), but was rejected by OPM IT. Reason for the rejection weren’t immediately clear. In the end: Office politics. </a:t>
            </a:r>
          </a:p>
        </p:txBody>
      </p:sp>
    </p:spTree>
    <p:extLst>
      <p:ext uri="{BB962C8B-B14F-4D97-AF65-F5344CB8AC3E}">
        <p14:creationId xmlns:p14="http://schemas.microsoft.com/office/powerpoint/2010/main" val="54860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6A8C-BEDF-477A-A464-3D1C9DFB7E35}"/>
              </a:ext>
            </a:extLst>
          </p:cNvPr>
          <p:cNvSpPr>
            <a:spLocks noGrp="1"/>
          </p:cNvSpPr>
          <p:nvPr>
            <p:ph type="title"/>
          </p:nvPr>
        </p:nvSpPr>
        <p:spPr/>
        <p:txBody>
          <a:bodyPr/>
          <a:lstStyle/>
          <a:p>
            <a:r>
              <a:rPr lang="en-US" dirty="0"/>
              <a:t>Pointing to APT41</a:t>
            </a:r>
          </a:p>
        </p:txBody>
      </p:sp>
      <p:sp>
        <p:nvSpPr>
          <p:cNvPr id="3" name="Content Placeholder 2">
            <a:extLst>
              <a:ext uri="{FF2B5EF4-FFF2-40B4-BE49-F238E27FC236}">
                <a16:creationId xmlns:a16="http://schemas.microsoft.com/office/drawing/2014/main" id="{85F8F33B-2A54-4D55-B79E-717EA0764681}"/>
              </a:ext>
            </a:extLst>
          </p:cNvPr>
          <p:cNvSpPr>
            <a:spLocks noGrp="1"/>
          </p:cNvSpPr>
          <p:nvPr>
            <p:ph idx="1"/>
          </p:nvPr>
        </p:nvSpPr>
        <p:spPr/>
        <p:txBody>
          <a:bodyPr>
            <a:noAutofit/>
          </a:bodyPr>
          <a:lstStyle/>
          <a:p>
            <a:r>
              <a:rPr lang="en-US" sz="2000" dirty="0"/>
              <a:t>There was no smoking gun…</a:t>
            </a:r>
          </a:p>
          <a:p>
            <a:pPr lvl="1"/>
            <a:r>
              <a:rPr lang="en-US" sz="2000" dirty="0" err="1"/>
              <a:t>PlugX</a:t>
            </a:r>
            <a:r>
              <a:rPr lang="en-US" sz="2000" dirty="0"/>
              <a:t> was used previously on political activists in Hong Kong and Tibet. </a:t>
            </a:r>
          </a:p>
          <a:p>
            <a:pPr lvl="1"/>
            <a:r>
              <a:rPr lang="en-US" sz="2000" dirty="0"/>
              <a:t>DHS report also linked the use of super hero names to groups with ties to the Chinese government…</a:t>
            </a:r>
          </a:p>
          <a:p>
            <a:pPr lvl="1"/>
            <a:r>
              <a:rPr lang="en-US" sz="2000" dirty="0"/>
              <a:t>The data would be valuable to foreign governments, and several embeds (official cover) were cancelled in China. </a:t>
            </a:r>
          </a:p>
          <a:p>
            <a:pPr lvl="1"/>
            <a:r>
              <a:rPr lang="en-US" sz="2000" dirty="0"/>
              <a:t>In 2017 a Chinese national was arrested on his way into he US for a conference. He was arrested for “conspiring with other to wield the malware </a:t>
            </a:r>
            <a:r>
              <a:rPr lang="en-US" sz="2000" dirty="0" err="1"/>
              <a:t>Sakula</a:t>
            </a:r>
            <a:r>
              <a:rPr lang="en-US" sz="2000" dirty="0"/>
              <a:t>” and John Bolton tied it to the OPM attack and Beijing, probably erroneously. </a:t>
            </a:r>
          </a:p>
          <a:p>
            <a:pPr lvl="1"/>
            <a:r>
              <a:rPr lang="en-US" sz="2000" dirty="0"/>
              <a:t>In 2020 the Trump administration link the 2015 OPM attack to the 2017 Equifax attack. </a:t>
            </a:r>
          </a:p>
        </p:txBody>
      </p:sp>
    </p:spTree>
    <p:extLst>
      <p:ext uri="{BB962C8B-B14F-4D97-AF65-F5344CB8AC3E}">
        <p14:creationId xmlns:p14="http://schemas.microsoft.com/office/powerpoint/2010/main" val="131418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ACF0-23DB-43DC-947A-2BE9B60385DD}"/>
              </a:ext>
            </a:extLst>
          </p:cNvPr>
          <p:cNvSpPr>
            <a:spLocks noGrp="1"/>
          </p:cNvSpPr>
          <p:nvPr>
            <p:ph type="title"/>
          </p:nvPr>
        </p:nvSpPr>
        <p:spPr/>
        <p:txBody>
          <a:bodyPr/>
          <a:lstStyle/>
          <a:p>
            <a:r>
              <a:rPr lang="en-US" dirty="0"/>
              <a:t>Fallout</a:t>
            </a:r>
          </a:p>
        </p:txBody>
      </p:sp>
      <p:sp>
        <p:nvSpPr>
          <p:cNvPr id="3" name="Content Placeholder 2">
            <a:extLst>
              <a:ext uri="{FF2B5EF4-FFF2-40B4-BE49-F238E27FC236}">
                <a16:creationId xmlns:a16="http://schemas.microsoft.com/office/drawing/2014/main" id="{1A769D26-C513-4F0F-A40B-8F1EF2BF26A6}"/>
              </a:ext>
            </a:extLst>
          </p:cNvPr>
          <p:cNvSpPr>
            <a:spLocks noGrp="1"/>
          </p:cNvSpPr>
          <p:nvPr>
            <p:ph idx="1"/>
          </p:nvPr>
        </p:nvSpPr>
        <p:spPr/>
        <p:txBody>
          <a:bodyPr>
            <a:normAutofit/>
          </a:bodyPr>
          <a:lstStyle/>
          <a:p>
            <a:r>
              <a:rPr lang="en-US" sz="2000" dirty="0"/>
              <a:t>Soon after the hack hit the news, two public employee unions sued OPM and </a:t>
            </a:r>
            <a:r>
              <a:rPr lang="en-US" sz="2000" dirty="0" err="1"/>
              <a:t>KeyPoint</a:t>
            </a:r>
            <a:r>
              <a:rPr lang="en-US" sz="2000" dirty="0"/>
              <a:t> over the breach, alleging that "OPM violated our constitutional right to informational privacy by recklessly disregarding its Inspector General’s warnings over many years about its IT security deficiencies." </a:t>
            </a:r>
          </a:p>
          <a:p>
            <a:r>
              <a:rPr lang="en-US" sz="2000" dirty="0"/>
              <a:t>The suit was thrown out in 2017; a judge ruled that the Privacy Act, the law that the suit was based on, used the word "disclosed" in relationship to data and that didn't apply in cases where data was stolen but not publicly revealed. The case is currently being heard by an appeals court.</a:t>
            </a:r>
          </a:p>
          <a:p>
            <a:r>
              <a:rPr lang="en-US" sz="2000" dirty="0"/>
              <a:t>Though the government has offered credit monitoring for those affected until 2025. </a:t>
            </a:r>
          </a:p>
        </p:txBody>
      </p:sp>
    </p:spTree>
    <p:extLst>
      <p:ext uri="{BB962C8B-B14F-4D97-AF65-F5344CB8AC3E}">
        <p14:creationId xmlns:p14="http://schemas.microsoft.com/office/powerpoint/2010/main" val="398440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11BA-9479-40C5-9F53-1EECF5F735A2}"/>
              </a:ext>
            </a:extLst>
          </p:cNvPr>
          <p:cNvSpPr>
            <a:spLocks noGrp="1"/>
          </p:cNvSpPr>
          <p:nvPr>
            <p:ph type="title"/>
          </p:nvPr>
        </p:nvSpPr>
        <p:spPr/>
        <p:txBody>
          <a:bodyPr/>
          <a:lstStyle/>
          <a:p>
            <a:r>
              <a:rPr lang="en-US" dirty="0"/>
              <a:t>fallout</a:t>
            </a:r>
          </a:p>
        </p:txBody>
      </p:sp>
      <p:sp>
        <p:nvSpPr>
          <p:cNvPr id="3" name="Content Placeholder 2">
            <a:extLst>
              <a:ext uri="{FF2B5EF4-FFF2-40B4-BE49-F238E27FC236}">
                <a16:creationId xmlns:a16="http://schemas.microsoft.com/office/drawing/2014/main" id="{4AAD700C-4488-4639-BD9B-E5A860EDD468}"/>
              </a:ext>
            </a:extLst>
          </p:cNvPr>
          <p:cNvSpPr>
            <a:spLocks noGrp="1"/>
          </p:cNvSpPr>
          <p:nvPr>
            <p:ph idx="1"/>
          </p:nvPr>
        </p:nvSpPr>
        <p:spPr/>
        <p:txBody>
          <a:bodyPr>
            <a:normAutofit/>
          </a:bodyPr>
          <a:lstStyle/>
          <a:p>
            <a:r>
              <a:rPr lang="en-US" sz="2000" dirty="0"/>
              <a:t>One of the eerie things about the hack is the absence of recent news. The Justice Department has been mum about Yu </a:t>
            </a:r>
            <a:r>
              <a:rPr lang="en-US" sz="2000" dirty="0" err="1"/>
              <a:t>Pingan</a:t>
            </a:r>
            <a:r>
              <a:rPr lang="en-US" sz="2000" dirty="0"/>
              <a:t> since his arrest. </a:t>
            </a:r>
          </a:p>
          <a:p>
            <a:r>
              <a:rPr lang="en-US" sz="2000" dirty="0"/>
              <a:t>There was a case of small-time identity theft in the summer of 2018 that the Department of Justice seemed to imply involved personal data that had been stolen in the breach, but they later walked that back.</a:t>
            </a:r>
          </a:p>
          <a:p>
            <a:r>
              <a:rPr lang="en-US" sz="2000" dirty="0"/>
              <a:t>Arun Vishwanath, a cybersecurity researcher at the State University of New York at Buffalo, told Wired magazine, “We haven’t seen a single indication of this data being used anywhere. Yeah, we know the data is gone, but where did it go? What’s the purpose of all of this? No one has the answer to any of that.”</a:t>
            </a:r>
          </a:p>
        </p:txBody>
      </p:sp>
    </p:spTree>
    <p:extLst>
      <p:ext uri="{BB962C8B-B14F-4D97-AF65-F5344CB8AC3E}">
        <p14:creationId xmlns:p14="http://schemas.microsoft.com/office/powerpoint/2010/main" val="322589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E924-8DC3-4D90-A96A-8B66CB325317}"/>
              </a:ext>
            </a:extLst>
          </p:cNvPr>
          <p:cNvSpPr>
            <a:spLocks noGrp="1"/>
          </p:cNvSpPr>
          <p:nvPr>
            <p:ph type="title"/>
          </p:nvPr>
        </p:nvSpPr>
        <p:spPr/>
        <p:txBody>
          <a:bodyPr/>
          <a:lstStyle/>
          <a:p>
            <a:r>
              <a:rPr lang="en-US" dirty="0"/>
              <a:t>Fallout</a:t>
            </a:r>
          </a:p>
        </p:txBody>
      </p:sp>
      <p:sp>
        <p:nvSpPr>
          <p:cNvPr id="3" name="Content Placeholder 2">
            <a:extLst>
              <a:ext uri="{FF2B5EF4-FFF2-40B4-BE49-F238E27FC236}">
                <a16:creationId xmlns:a16="http://schemas.microsoft.com/office/drawing/2014/main" id="{22AA8D28-6E0C-402C-9390-3030A2EA8AD9}"/>
              </a:ext>
            </a:extLst>
          </p:cNvPr>
          <p:cNvSpPr>
            <a:spLocks noGrp="1"/>
          </p:cNvSpPr>
          <p:nvPr>
            <p:ph idx="1"/>
          </p:nvPr>
        </p:nvSpPr>
        <p:spPr/>
        <p:txBody>
          <a:bodyPr/>
          <a:lstStyle/>
          <a:p>
            <a:r>
              <a:rPr lang="en-US" dirty="0"/>
              <a:t>In congressional testimony, if to be believed, it does seem like the OPM made major steps to overhaul their security system.</a:t>
            </a:r>
          </a:p>
          <a:p>
            <a:r>
              <a:rPr lang="en-US" dirty="0"/>
              <a:t>However, in practice and in general security still seems to be lacking across the board for .</a:t>
            </a:r>
            <a:r>
              <a:rPr lang="en-US"/>
              <a:t>GOV agencies.</a:t>
            </a:r>
          </a:p>
        </p:txBody>
      </p:sp>
    </p:spTree>
    <p:extLst>
      <p:ext uri="{BB962C8B-B14F-4D97-AF65-F5344CB8AC3E}">
        <p14:creationId xmlns:p14="http://schemas.microsoft.com/office/powerpoint/2010/main" val="212084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276D-88FF-48B9-A024-360CC29535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0744F-9919-4A6D-A3C4-A5AC61B54E4D}"/>
              </a:ext>
            </a:extLst>
          </p:cNvPr>
          <p:cNvSpPr>
            <a:spLocks noGrp="1"/>
          </p:cNvSpPr>
          <p:nvPr>
            <p:ph idx="1"/>
          </p:nvPr>
        </p:nvSpPr>
        <p:spPr/>
        <p:txBody>
          <a:bodyPr>
            <a:normAutofit/>
          </a:bodyPr>
          <a:lstStyle/>
          <a:p>
            <a:pPr algn="l"/>
            <a:r>
              <a:rPr lang="en-US" sz="2000" b="0" i="0" dirty="0">
                <a:effectLst/>
                <a:latin typeface="Lato Extended"/>
              </a:rPr>
              <a:t>* </a:t>
            </a:r>
            <a:r>
              <a:rPr lang="en-US" sz="2000" b="0" i="0" strike="sngStrike" dirty="0">
                <a:effectLst/>
                <a:latin typeface="Lato Extended"/>
              </a:rPr>
              <a:t>Target, 2013</a:t>
            </a:r>
          </a:p>
          <a:p>
            <a:pPr algn="l"/>
            <a:r>
              <a:rPr lang="en-US" sz="2000" b="0" i="0" dirty="0">
                <a:effectLst/>
                <a:latin typeface="Lato Extended"/>
              </a:rPr>
              <a:t>* </a:t>
            </a:r>
            <a:r>
              <a:rPr lang="en-US" sz="2000" b="0" i="0" strike="sngStrike" dirty="0">
                <a:effectLst/>
                <a:latin typeface="Lato Extended"/>
              </a:rPr>
              <a:t>Ashley Madison, 2015</a:t>
            </a:r>
          </a:p>
          <a:p>
            <a:pPr algn="l"/>
            <a:r>
              <a:rPr lang="en-US" sz="2000" b="0" i="0" dirty="0">
                <a:effectLst/>
                <a:latin typeface="Lato Extended"/>
              </a:rPr>
              <a:t>* US Office of Personnel Management, 2015</a:t>
            </a:r>
          </a:p>
          <a:p>
            <a:pPr algn="l"/>
            <a:r>
              <a:rPr lang="en-US" sz="2000" b="0" i="0" dirty="0">
                <a:effectLst/>
                <a:latin typeface="Lato Extended"/>
              </a:rPr>
              <a:t>* </a:t>
            </a:r>
            <a:r>
              <a:rPr lang="en-US" sz="2000" b="0" i="0" strike="sngStrike" dirty="0">
                <a:effectLst/>
                <a:latin typeface="Lato Extended"/>
              </a:rPr>
              <a:t>Equifax, 2017</a:t>
            </a:r>
          </a:p>
          <a:p>
            <a:pPr algn="l"/>
            <a:r>
              <a:rPr lang="en-US" sz="2000" b="0" i="0" dirty="0">
                <a:effectLst/>
                <a:latin typeface="Lato Extended"/>
              </a:rPr>
              <a:t>* </a:t>
            </a:r>
            <a:r>
              <a:rPr lang="en-US" sz="2000" b="0" i="0" dirty="0" err="1">
                <a:effectLst/>
                <a:latin typeface="Lato Extended"/>
              </a:rPr>
              <a:t>TikTok</a:t>
            </a:r>
            <a:r>
              <a:rPr lang="en-US" sz="2000" b="0" i="0" dirty="0">
                <a:effectLst/>
                <a:latin typeface="Lato Extended"/>
              </a:rPr>
              <a:t>, 2020</a:t>
            </a:r>
          </a:p>
          <a:p>
            <a:pPr algn="l"/>
            <a:r>
              <a:rPr lang="en-US" sz="2000" b="0" i="0" dirty="0">
                <a:effectLst/>
                <a:latin typeface="Lato Extended"/>
              </a:rPr>
              <a:t>* YouTube, 2020</a:t>
            </a:r>
          </a:p>
          <a:p>
            <a:pPr algn="l"/>
            <a:r>
              <a:rPr lang="en-US" sz="2000" b="0" i="0" dirty="0">
                <a:effectLst/>
                <a:latin typeface="Lato Extended"/>
              </a:rPr>
              <a:t>* AOL, 2021</a:t>
            </a:r>
          </a:p>
        </p:txBody>
      </p:sp>
    </p:spTree>
    <p:extLst>
      <p:ext uri="{BB962C8B-B14F-4D97-AF65-F5344CB8AC3E}">
        <p14:creationId xmlns:p14="http://schemas.microsoft.com/office/powerpoint/2010/main" val="330448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C105-BA23-43BA-9DDC-5A1D504BD222}"/>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9AD76E8A-8BC9-47AD-9743-70F4CCCB1985}"/>
              </a:ext>
            </a:extLst>
          </p:cNvPr>
          <p:cNvSpPr>
            <a:spLocks noGrp="1"/>
          </p:cNvSpPr>
          <p:nvPr>
            <p:ph idx="1"/>
          </p:nvPr>
        </p:nvSpPr>
        <p:spPr/>
        <p:txBody>
          <a:bodyPr>
            <a:normAutofit/>
          </a:bodyPr>
          <a:lstStyle/>
          <a:p>
            <a:r>
              <a:rPr lang="en-US" sz="2000" dirty="0"/>
              <a:t>Those who do not learn form the past are doomed to repeat it.</a:t>
            </a:r>
          </a:p>
          <a:p>
            <a:endParaRPr lang="en-US" sz="2000" dirty="0"/>
          </a:p>
          <a:p>
            <a:r>
              <a:rPr lang="en-US" sz="2000" dirty="0"/>
              <a:t>Or, if someone else makes mistakes, we should learn from them. </a:t>
            </a:r>
          </a:p>
        </p:txBody>
      </p:sp>
    </p:spTree>
    <p:extLst>
      <p:ext uri="{BB962C8B-B14F-4D97-AF65-F5344CB8AC3E}">
        <p14:creationId xmlns:p14="http://schemas.microsoft.com/office/powerpoint/2010/main" val="16044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EA04-EC47-4371-8AEA-513787084D6C}"/>
              </a:ext>
            </a:extLst>
          </p:cNvPr>
          <p:cNvSpPr>
            <a:spLocks noGrp="1"/>
          </p:cNvSpPr>
          <p:nvPr>
            <p:ph type="title"/>
          </p:nvPr>
        </p:nvSpPr>
        <p:spPr/>
        <p:txBody>
          <a:bodyPr/>
          <a:lstStyle/>
          <a:p>
            <a:r>
              <a:rPr lang="en-US" dirty="0"/>
              <a:t>Office of Personnel Management</a:t>
            </a:r>
          </a:p>
        </p:txBody>
      </p:sp>
      <p:sp>
        <p:nvSpPr>
          <p:cNvPr id="3" name="Content Placeholder 2">
            <a:extLst>
              <a:ext uri="{FF2B5EF4-FFF2-40B4-BE49-F238E27FC236}">
                <a16:creationId xmlns:a16="http://schemas.microsoft.com/office/drawing/2014/main" id="{4047D274-8AFB-4F37-8EC6-28CF67AD00C6}"/>
              </a:ext>
            </a:extLst>
          </p:cNvPr>
          <p:cNvSpPr>
            <a:spLocks noGrp="1"/>
          </p:cNvSpPr>
          <p:nvPr>
            <p:ph idx="1"/>
          </p:nvPr>
        </p:nvSpPr>
        <p:spPr/>
        <p:txBody>
          <a:bodyPr>
            <a:normAutofit/>
          </a:bodyPr>
          <a:lstStyle/>
          <a:p>
            <a:r>
              <a:rPr lang="en-US" sz="2000" dirty="0"/>
              <a:t>The United States Office of Personnel Management is an agency of the Federal Government that manages US Civil Service employees. </a:t>
            </a:r>
          </a:p>
          <a:p>
            <a:pPr lvl="1"/>
            <a:r>
              <a:rPr lang="en-US" sz="2000" dirty="0"/>
              <a:t>Civilian workforce (non-elected, non-military public sector employees.)</a:t>
            </a:r>
          </a:p>
          <a:p>
            <a:pPr lvl="1"/>
            <a:r>
              <a:rPr lang="en-US" sz="2000" dirty="0"/>
              <a:t>Provides HR services to federal government employees, retirees, and their dependents. </a:t>
            </a:r>
          </a:p>
        </p:txBody>
      </p:sp>
    </p:spTree>
    <p:extLst>
      <p:ext uri="{BB962C8B-B14F-4D97-AF65-F5344CB8AC3E}">
        <p14:creationId xmlns:p14="http://schemas.microsoft.com/office/powerpoint/2010/main" val="129167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2C32-68BB-45CE-9FA8-52445394E413}"/>
              </a:ext>
            </a:extLst>
          </p:cNvPr>
          <p:cNvSpPr>
            <a:spLocks noGrp="1"/>
          </p:cNvSpPr>
          <p:nvPr>
            <p:ph type="title"/>
          </p:nvPr>
        </p:nvSpPr>
        <p:spPr/>
        <p:txBody>
          <a:bodyPr/>
          <a:lstStyle/>
          <a:p>
            <a:r>
              <a:rPr lang="en-US" dirty="0"/>
              <a:t>The trove:</a:t>
            </a:r>
          </a:p>
        </p:txBody>
      </p:sp>
      <p:sp>
        <p:nvSpPr>
          <p:cNvPr id="3" name="Content Placeholder 2">
            <a:extLst>
              <a:ext uri="{FF2B5EF4-FFF2-40B4-BE49-F238E27FC236}">
                <a16:creationId xmlns:a16="http://schemas.microsoft.com/office/drawing/2014/main" id="{AB6B228A-159A-4884-AC54-CCD1CE8BED6D}"/>
              </a:ext>
            </a:extLst>
          </p:cNvPr>
          <p:cNvSpPr>
            <a:spLocks noGrp="1"/>
          </p:cNvSpPr>
          <p:nvPr>
            <p:ph idx="1"/>
          </p:nvPr>
        </p:nvSpPr>
        <p:spPr/>
        <p:txBody>
          <a:bodyPr>
            <a:normAutofit/>
          </a:bodyPr>
          <a:lstStyle/>
          <a:p>
            <a:r>
              <a:rPr lang="en-US" sz="2000" dirty="0"/>
              <a:t>Background check information. </a:t>
            </a:r>
          </a:p>
          <a:p>
            <a:r>
              <a:rPr lang="en-US" sz="2000" dirty="0"/>
              <a:t>Insurance/benefits information</a:t>
            </a:r>
          </a:p>
          <a:p>
            <a:r>
              <a:rPr lang="en-US" sz="2000" dirty="0"/>
              <a:t>PII – SSNs, DOBs, Addresses, Names, Phone, etc.</a:t>
            </a:r>
          </a:p>
          <a:p>
            <a:endParaRPr lang="en-US" sz="2000" dirty="0"/>
          </a:p>
          <a:p>
            <a:r>
              <a:rPr lang="en-US" sz="2000" dirty="0"/>
              <a:t>All US Federal Government affiliates, in both intel and non-intel roles. </a:t>
            </a:r>
          </a:p>
          <a:p>
            <a:endParaRPr lang="en-US" sz="2000" dirty="0"/>
          </a:p>
          <a:p>
            <a:r>
              <a:rPr lang="en-US" sz="2000" dirty="0"/>
              <a:t>The culprits are suspected to be from APT41 – Chinese state actors.</a:t>
            </a:r>
          </a:p>
        </p:txBody>
      </p:sp>
    </p:spTree>
    <p:extLst>
      <p:ext uri="{BB962C8B-B14F-4D97-AF65-F5344CB8AC3E}">
        <p14:creationId xmlns:p14="http://schemas.microsoft.com/office/powerpoint/2010/main" val="392648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E496-4006-4FE4-8D60-8679ADE17434}"/>
              </a:ext>
            </a:extLst>
          </p:cNvPr>
          <p:cNvSpPr>
            <a:spLocks noGrp="1"/>
          </p:cNvSpPr>
          <p:nvPr>
            <p:ph type="title"/>
          </p:nvPr>
        </p:nvSpPr>
        <p:spPr/>
        <p:txBody>
          <a:bodyPr/>
          <a:lstStyle/>
          <a:p>
            <a:r>
              <a:rPr lang="en-US" dirty="0"/>
              <a:t>A tale of two breaches</a:t>
            </a:r>
          </a:p>
        </p:txBody>
      </p:sp>
      <p:sp>
        <p:nvSpPr>
          <p:cNvPr id="3" name="Content Placeholder 2">
            <a:extLst>
              <a:ext uri="{FF2B5EF4-FFF2-40B4-BE49-F238E27FC236}">
                <a16:creationId xmlns:a16="http://schemas.microsoft.com/office/drawing/2014/main" id="{D60FE022-C976-4299-BD95-86221AAD9AA7}"/>
              </a:ext>
            </a:extLst>
          </p:cNvPr>
          <p:cNvSpPr>
            <a:spLocks noGrp="1"/>
          </p:cNvSpPr>
          <p:nvPr>
            <p:ph idx="1"/>
          </p:nvPr>
        </p:nvSpPr>
        <p:spPr/>
        <p:txBody>
          <a:bodyPr>
            <a:normAutofit/>
          </a:bodyPr>
          <a:lstStyle/>
          <a:p>
            <a:r>
              <a:rPr lang="en-US" sz="2000" dirty="0"/>
              <a:t>From what we know now, the breach was the result o </a:t>
            </a:r>
            <a:r>
              <a:rPr lang="en-US" sz="2000" dirty="0" err="1"/>
              <a:t>ftwo</a:t>
            </a:r>
            <a:r>
              <a:rPr lang="en-US" sz="2000" dirty="0"/>
              <a:t> separate but </a:t>
            </a:r>
            <a:r>
              <a:rPr lang="en-US" sz="2000" dirty="0" err="1"/>
              <a:t>corrdinated</a:t>
            </a:r>
            <a:r>
              <a:rPr lang="en-US" sz="2000" dirty="0"/>
              <a:t> attacks, named X1 and X2 by the Department of Homeland Security.</a:t>
            </a:r>
          </a:p>
          <a:p>
            <a:endParaRPr lang="en-US" sz="2000" dirty="0"/>
          </a:p>
          <a:p>
            <a:r>
              <a:rPr lang="en-US" sz="2000" dirty="0"/>
              <a:t>X1 – Discovered March 20, 2014 following contact by a third-party that noticed </a:t>
            </a:r>
            <a:r>
              <a:rPr lang="en-US" sz="2000" dirty="0" err="1"/>
              <a:t>exfiltratin</a:t>
            </a:r>
            <a:r>
              <a:rPr lang="en-US" sz="2000" dirty="0"/>
              <a:t> from </a:t>
            </a:r>
            <a:r>
              <a:rPr lang="en-US" sz="2000" dirty="0" err="1"/>
              <a:t>Opm</a:t>
            </a:r>
            <a:r>
              <a:rPr lang="en-US" sz="2000" dirty="0"/>
              <a:t> networks. </a:t>
            </a:r>
          </a:p>
          <a:p>
            <a:r>
              <a:rPr lang="en-US" sz="2000" dirty="0"/>
              <a:t>X2 – Discovered internally by OPM personnel using a product by security vendor Cylance as well as by a product from </a:t>
            </a:r>
            <a:r>
              <a:rPr lang="en-US" sz="2000" dirty="0" err="1"/>
              <a:t>CyTech</a:t>
            </a:r>
            <a:r>
              <a:rPr lang="en-US" sz="2000" dirty="0"/>
              <a:t> during a product demonstration.</a:t>
            </a:r>
          </a:p>
        </p:txBody>
      </p:sp>
    </p:spTree>
    <p:extLst>
      <p:ext uri="{BB962C8B-B14F-4D97-AF65-F5344CB8AC3E}">
        <p14:creationId xmlns:p14="http://schemas.microsoft.com/office/powerpoint/2010/main" val="264975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BF-16E7-4588-9197-2B329A0D0390}"/>
              </a:ext>
            </a:extLst>
          </p:cNvPr>
          <p:cNvSpPr>
            <a:spLocks noGrp="1"/>
          </p:cNvSpPr>
          <p:nvPr>
            <p:ph type="title"/>
          </p:nvPr>
        </p:nvSpPr>
        <p:spPr/>
        <p:txBody>
          <a:bodyPr/>
          <a:lstStyle/>
          <a:p>
            <a:r>
              <a:rPr lang="en-US" dirty="0"/>
              <a:t>Timeline - Official story</a:t>
            </a:r>
          </a:p>
        </p:txBody>
      </p:sp>
      <p:graphicFrame>
        <p:nvGraphicFramePr>
          <p:cNvPr id="4" name="Content Placeholder 3">
            <a:extLst>
              <a:ext uri="{FF2B5EF4-FFF2-40B4-BE49-F238E27FC236}">
                <a16:creationId xmlns:a16="http://schemas.microsoft.com/office/drawing/2014/main" id="{7EBC7D93-FC7B-4F01-8052-DBDC0647C651}"/>
              </a:ext>
            </a:extLst>
          </p:cNvPr>
          <p:cNvGraphicFramePr>
            <a:graphicFrameLocks noGrp="1"/>
          </p:cNvGraphicFramePr>
          <p:nvPr>
            <p:ph idx="1"/>
            <p:extLst>
              <p:ext uri="{D42A27DB-BD31-4B8C-83A1-F6EECF244321}">
                <p14:modId xmlns:p14="http://schemas.microsoft.com/office/powerpoint/2010/main" val="905865638"/>
              </p:ext>
            </p:extLst>
          </p:nvPr>
        </p:nvGraphicFramePr>
        <p:xfrm>
          <a:off x="685800" y="2141538"/>
          <a:ext cx="10845800"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48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BF-16E7-4588-9197-2B329A0D0390}"/>
              </a:ext>
            </a:extLst>
          </p:cNvPr>
          <p:cNvSpPr>
            <a:spLocks noGrp="1"/>
          </p:cNvSpPr>
          <p:nvPr>
            <p:ph type="title"/>
          </p:nvPr>
        </p:nvSpPr>
        <p:spPr/>
        <p:txBody>
          <a:bodyPr/>
          <a:lstStyle/>
          <a:p>
            <a:r>
              <a:rPr lang="en-US" dirty="0"/>
              <a:t>Timeline – X1</a:t>
            </a:r>
          </a:p>
        </p:txBody>
      </p:sp>
      <p:graphicFrame>
        <p:nvGraphicFramePr>
          <p:cNvPr id="4" name="Content Placeholder 3">
            <a:extLst>
              <a:ext uri="{FF2B5EF4-FFF2-40B4-BE49-F238E27FC236}">
                <a16:creationId xmlns:a16="http://schemas.microsoft.com/office/drawing/2014/main" id="{7EBC7D93-FC7B-4F01-8052-DBDC0647C651}"/>
              </a:ext>
            </a:extLst>
          </p:cNvPr>
          <p:cNvGraphicFramePr>
            <a:graphicFrameLocks noGrp="1"/>
          </p:cNvGraphicFramePr>
          <p:nvPr>
            <p:ph idx="1"/>
            <p:extLst>
              <p:ext uri="{D42A27DB-BD31-4B8C-83A1-F6EECF244321}">
                <p14:modId xmlns:p14="http://schemas.microsoft.com/office/powerpoint/2010/main" val="2037131161"/>
              </p:ext>
            </p:extLst>
          </p:nvPr>
        </p:nvGraphicFramePr>
        <p:xfrm>
          <a:off x="685800" y="2141538"/>
          <a:ext cx="10845800"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48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BF-16E7-4588-9197-2B329A0D0390}"/>
              </a:ext>
            </a:extLst>
          </p:cNvPr>
          <p:cNvSpPr>
            <a:spLocks noGrp="1"/>
          </p:cNvSpPr>
          <p:nvPr>
            <p:ph type="title"/>
          </p:nvPr>
        </p:nvSpPr>
        <p:spPr/>
        <p:txBody>
          <a:bodyPr/>
          <a:lstStyle/>
          <a:p>
            <a:r>
              <a:rPr lang="en-US" dirty="0"/>
              <a:t>Timeline – X2</a:t>
            </a:r>
          </a:p>
        </p:txBody>
      </p:sp>
      <p:graphicFrame>
        <p:nvGraphicFramePr>
          <p:cNvPr id="4" name="Content Placeholder 3">
            <a:extLst>
              <a:ext uri="{FF2B5EF4-FFF2-40B4-BE49-F238E27FC236}">
                <a16:creationId xmlns:a16="http://schemas.microsoft.com/office/drawing/2014/main" id="{7EBC7D93-FC7B-4F01-8052-DBDC0647C651}"/>
              </a:ext>
            </a:extLst>
          </p:cNvPr>
          <p:cNvGraphicFramePr>
            <a:graphicFrameLocks noGrp="1"/>
          </p:cNvGraphicFramePr>
          <p:nvPr>
            <p:ph idx="1"/>
            <p:extLst>
              <p:ext uri="{D42A27DB-BD31-4B8C-83A1-F6EECF244321}">
                <p14:modId xmlns:p14="http://schemas.microsoft.com/office/powerpoint/2010/main" val="1987376532"/>
              </p:ext>
            </p:extLst>
          </p:nvPr>
        </p:nvGraphicFramePr>
        <p:xfrm>
          <a:off x="685800" y="2141538"/>
          <a:ext cx="10845800"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026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13856</TotalTime>
  <Words>1495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Lato Extended</vt:lpstr>
      <vt:lpstr>Celestial</vt:lpstr>
      <vt:lpstr>Cybersecurity Case Studies</vt:lpstr>
      <vt:lpstr>PowerPoint Presentation</vt:lpstr>
      <vt:lpstr>Case Studies</vt:lpstr>
      <vt:lpstr>Office of Personnel Management</vt:lpstr>
      <vt:lpstr>The trove:</vt:lpstr>
      <vt:lpstr>A tale of two breaches</vt:lpstr>
      <vt:lpstr>Timeline - Official story</vt:lpstr>
      <vt:lpstr>Timeline – X1</vt:lpstr>
      <vt:lpstr>Timeline – X2</vt:lpstr>
      <vt:lpstr>The sideline</vt:lpstr>
      <vt:lpstr>But it really began…</vt:lpstr>
      <vt:lpstr>But it really began…</vt:lpstr>
      <vt:lpstr>But it really began…</vt:lpstr>
      <vt:lpstr>How it worked…</vt:lpstr>
      <vt:lpstr>Pointing to APT41</vt:lpstr>
      <vt:lpstr>Fallout</vt:lpstr>
      <vt:lpstr>fallout</vt:lpstr>
      <vt:lpstr>Fallout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Johnson, Chad</dc:creator>
  <cp:lastModifiedBy>Johnson, Chad</cp:lastModifiedBy>
  <cp:revision>23</cp:revision>
  <dcterms:created xsi:type="dcterms:W3CDTF">2020-01-08T17:35:02Z</dcterms:created>
  <dcterms:modified xsi:type="dcterms:W3CDTF">2021-12-06T18:57:34Z</dcterms:modified>
</cp:coreProperties>
</file>