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257"/>
            <p14:sldId id="258"/>
            <p14:sldId id="259"/>
            <p14:sldId id="260"/>
            <p14:sldId id="261"/>
            <p14:sldId id="262"/>
            <p14:sldId id="263"/>
            <p14:sldId id="269"/>
            <p14:sldId id="264"/>
            <p14:sldId id="265"/>
            <p14:sldId id="266"/>
            <p14:sldId id="267"/>
            <p14:sldId id="268"/>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92C24-9923-4697-9263-CDC708CF8F66}" v="1679" dt="2021-12-06T18:37:39.178"/>
    <p1510:client id="{DA3BF4A9-3972-4EFC-8ABB-445CC7CA5DC9}" v="26" dt="2021-12-07T18:04:15.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0" autoAdjust="0"/>
    <p:restoredTop sz="94660"/>
  </p:normalViewPr>
  <p:slideViewPr>
    <p:cSldViewPr snapToGrid="0">
      <p:cViewPr varScale="1">
        <p:scale>
          <a:sx n="72" d="100"/>
          <a:sy n="72" d="100"/>
        </p:scale>
        <p:origin x="78" y="3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29e26967-ee32-4210-a1e6-19e5305e9c5f" providerId="ADAL" clId="{7CEB346E-E1D5-45AD-A6C2-6582C0229FAB}"/>
    <pc:docChg chg="undo custSel addSld delSld modSld sldOrd modSection">
      <pc:chgData name="Johnson, Chad" userId="29e26967-ee32-4210-a1e6-19e5305e9c5f" providerId="ADAL" clId="{7CEB346E-E1D5-45AD-A6C2-6582C0229FAB}" dt="2020-03-11T16:55:12.036" v="2667" actId="20577"/>
      <pc:docMkLst>
        <pc:docMk/>
      </pc:docMkLst>
      <pc:sldChg chg="modSp mod">
        <pc:chgData name="Johnson, Chad" userId="29e26967-ee32-4210-a1e6-19e5305e9c5f" providerId="ADAL" clId="{7CEB346E-E1D5-45AD-A6C2-6582C0229FAB}" dt="2020-03-11T13:16:57.851" v="21" actId="20577"/>
        <pc:sldMkLst>
          <pc:docMk/>
          <pc:sldMk cId="2762506819" sldId="256"/>
        </pc:sldMkLst>
        <pc:spChg chg="mod">
          <ac:chgData name="Johnson, Chad" userId="29e26967-ee32-4210-a1e6-19e5305e9c5f" providerId="ADAL" clId="{7CEB346E-E1D5-45AD-A6C2-6582C0229FAB}" dt="2020-03-11T13:16:57.851" v="21" actId="20577"/>
          <ac:spMkLst>
            <pc:docMk/>
            <pc:sldMk cId="2762506819" sldId="256"/>
            <ac:spMk id="2" creationId="{D159C024-82D3-43B7-8864-1EB020588252}"/>
          </ac:spMkLst>
        </pc:spChg>
      </pc:sldChg>
      <pc:sldChg chg="del">
        <pc:chgData name="Johnson, Chad" userId="29e26967-ee32-4210-a1e6-19e5305e9c5f" providerId="ADAL" clId="{7CEB346E-E1D5-45AD-A6C2-6582C0229FAB}" dt="2020-03-11T15:28:23.310" v="1452" actId="2696"/>
        <pc:sldMkLst>
          <pc:docMk/>
          <pc:sldMk cId="3311975861" sldId="298"/>
        </pc:sldMkLst>
      </pc:sldChg>
      <pc:sldChg chg="modSp mod ord">
        <pc:chgData name="Johnson, Chad" userId="29e26967-ee32-4210-a1e6-19e5305e9c5f" providerId="ADAL" clId="{7CEB346E-E1D5-45AD-A6C2-6582C0229FAB}" dt="2020-03-11T16:31:55.145" v="2114"/>
        <pc:sldMkLst>
          <pc:docMk/>
          <pc:sldMk cId="3274339155" sldId="307"/>
        </pc:sldMkLst>
        <pc:spChg chg="mod">
          <ac:chgData name="Johnson, Chad" userId="29e26967-ee32-4210-a1e6-19e5305e9c5f" providerId="ADAL" clId="{7CEB346E-E1D5-45AD-A6C2-6582C0229FAB}" dt="2020-03-11T16:29:18.856" v="1739" actId="20577"/>
          <ac:spMkLst>
            <pc:docMk/>
            <pc:sldMk cId="3274339155" sldId="307"/>
            <ac:spMk id="4" creationId="{AA6E0522-E9B5-48A9-833F-1C6153DEB4FA}"/>
          </ac:spMkLst>
        </pc:spChg>
        <pc:spChg chg="mod">
          <ac:chgData name="Johnson, Chad" userId="29e26967-ee32-4210-a1e6-19e5305e9c5f" providerId="ADAL" clId="{7CEB346E-E1D5-45AD-A6C2-6582C0229FAB}" dt="2020-03-11T16:31:55.145" v="2114"/>
          <ac:spMkLst>
            <pc:docMk/>
            <pc:sldMk cId="3274339155" sldId="307"/>
            <ac:spMk id="5" creationId="{84A7BF40-C4C8-43F3-9D6E-BA02074ADB32}"/>
          </ac:spMkLst>
        </pc:spChg>
      </pc:sldChg>
      <pc:sldChg chg="modSp mod ord">
        <pc:chgData name="Johnson, Chad" userId="29e26967-ee32-4210-a1e6-19e5305e9c5f" providerId="ADAL" clId="{7CEB346E-E1D5-45AD-A6C2-6582C0229FAB}" dt="2020-03-11T15:27:43.768" v="1448" actId="255"/>
        <pc:sldMkLst>
          <pc:docMk/>
          <pc:sldMk cId="2108051030" sldId="308"/>
        </pc:sldMkLst>
        <pc:spChg chg="mod">
          <ac:chgData name="Johnson, Chad" userId="29e26967-ee32-4210-a1e6-19e5305e9c5f" providerId="ADAL" clId="{7CEB346E-E1D5-45AD-A6C2-6582C0229FAB}" dt="2020-03-11T15:27:31.411" v="1444" actId="20577"/>
          <ac:spMkLst>
            <pc:docMk/>
            <pc:sldMk cId="2108051030" sldId="308"/>
            <ac:spMk id="4" creationId="{AA6E0522-E9B5-48A9-833F-1C6153DEB4FA}"/>
          </ac:spMkLst>
        </pc:spChg>
        <pc:spChg chg="mod">
          <ac:chgData name="Johnson, Chad" userId="29e26967-ee32-4210-a1e6-19e5305e9c5f" providerId="ADAL" clId="{7CEB346E-E1D5-45AD-A6C2-6582C0229FAB}" dt="2020-03-11T15:27:43.768" v="1448" actId="255"/>
          <ac:spMkLst>
            <pc:docMk/>
            <pc:sldMk cId="2108051030" sldId="308"/>
            <ac:spMk id="5" creationId="{84A7BF40-C4C8-43F3-9D6E-BA02074ADB32}"/>
          </ac:spMkLst>
        </pc:spChg>
      </pc:sldChg>
      <pc:sldChg chg="ord">
        <pc:chgData name="Johnson, Chad" userId="29e26967-ee32-4210-a1e6-19e5305e9c5f" providerId="ADAL" clId="{7CEB346E-E1D5-45AD-A6C2-6582C0229FAB}" dt="2020-03-11T16:35:07.906" v="2449"/>
        <pc:sldMkLst>
          <pc:docMk/>
          <pc:sldMk cId="820788612" sldId="309"/>
        </pc:sldMkLst>
      </pc:sldChg>
      <pc:sldChg chg="modSp mod ord">
        <pc:chgData name="Johnson, Chad" userId="29e26967-ee32-4210-a1e6-19e5305e9c5f" providerId="ADAL" clId="{7CEB346E-E1D5-45AD-A6C2-6582C0229FAB}" dt="2020-03-11T16:02:27.087" v="1653" actId="255"/>
        <pc:sldMkLst>
          <pc:docMk/>
          <pc:sldMk cId="1105069956" sldId="310"/>
        </pc:sldMkLst>
        <pc:spChg chg="mod">
          <ac:chgData name="Johnson, Chad" userId="29e26967-ee32-4210-a1e6-19e5305e9c5f" providerId="ADAL" clId="{7CEB346E-E1D5-45AD-A6C2-6582C0229FAB}" dt="2020-03-11T16:01:21.475" v="1639" actId="20577"/>
          <ac:spMkLst>
            <pc:docMk/>
            <pc:sldMk cId="1105069956" sldId="310"/>
            <ac:spMk id="4" creationId="{AA6E0522-E9B5-48A9-833F-1C6153DEB4FA}"/>
          </ac:spMkLst>
        </pc:spChg>
        <pc:spChg chg="mod">
          <ac:chgData name="Johnson, Chad" userId="29e26967-ee32-4210-a1e6-19e5305e9c5f" providerId="ADAL" clId="{7CEB346E-E1D5-45AD-A6C2-6582C0229FAB}" dt="2020-03-11T16:02:27.087" v="1653" actId="255"/>
          <ac:spMkLst>
            <pc:docMk/>
            <pc:sldMk cId="1105069956" sldId="310"/>
            <ac:spMk id="5" creationId="{84A7BF40-C4C8-43F3-9D6E-BA02074ADB32}"/>
          </ac:spMkLst>
        </pc:spChg>
      </pc:sldChg>
      <pc:sldChg chg="modSp mod">
        <pc:chgData name="Johnson, Chad" userId="29e26967-ee32-4210-a1e6-19e5305e9c5f" providerId="ADAL" clId="{7CEB346E-E1D5-45AD-A6C2-6582C0229FAB}" dt="2020-03-11T14:35:15.304" v="477" actId="20577"/>
        <pc:sldMkLst>
          <pc:docMk/>
          <pc:sldMk cId="3154920317" sldId="391"/>
        </pc:sldMkLst>
        <pc:spChg chg="mod">
          <ac:chgData name="Johnson, Chad" userId="29e26967-ee32-4210-a1e6-19e5305e9c5f" providerId="ADAL" clId="{7CEB346E-E1D5-45AD-A6C2-6582C0229FAB}" dt="2020-03-11T14:26:57.185" v="62" actId="20577"/>
          <ac:spMkLst>
            <pc:docMk/>
            <pc:sldMk cId="3154920317" sldId="391"/>
            <ac:spMk id="2" creationId="{117AA137-DAE8-407E-968E-BD8FF18DEB70}"/>
          </ac:spMkLst>
        </pc:spChg>
        <pc:spChg chg="mod">
          <ac:chgData name="Johnson, Chad" userId="29e26967-ee32-4210-a1e6-19e5305e9c5f" providerId="ADAL" clId="{7CEB346E-E1D5-45AD-A6C2-6582C0229FAB}" dt="2020-03-11T14:35:15.304" v="477" actId="20577"/>
          <ac:spMkLst>
            <pc:docMk/>
            <pc:sldMk cId="3154920317" sldId="391"/>
            <ac:spMk id="3" creationId="{E68CB683-8007-4417-9758-03A49E05AA06}"/>
          </ac:spMkLst>
        </pc:spChg>
      </pc:sldChg>
      <pc:sldChg chg="modSp add mod">
        <pc:chgData name="Johnson, Chad" userId="29e26967-ee32-4210-a1e6-19e5305e9c5f" providerId="ADAL" clId="{7CEB346E-E1D5-45AD-A6C2-6582C0229FAB}" dt="2020-03-11T14:49:31.089" v="824" actId="255"/>
        <pc:sldMkLst>
          <pc:docMk/>
          <pc:sldMk cId="3613575830" sldId="392"/>
        </pc:sldMkLst>
        <pc:spChg chg="mod">
          <ac:chgData name="Johnson, Chad" userId="29e26967-ee32-4210-a1e6-19e5305e9c5f" providerId="ADAL" clId="{7CEB346E-E1D5-45AD-A6C2-6582C0229FAB}" dt="2020-03-11T14:35:32.984" v="503" actId="20577"/>
          <ac:spMkLst>
            <pc:docMk/>
            <pc:sldMk cId="3613575830" sldId="392"/>
            <ac:spMk id="2" creationId="{11F179F2-6F98-4430-B09B-EBAC3377C30F}"/>
          </ac:spMkLst>
        </pc:spChg>
        <pc:spChg chg="mod">
          <ac:chgData name="Johnson, Chad" userId="29e26967-ee32-4210-a1e6-19e5305e9c5f" providerId="ADAL" clId="{7CEB346E-E1D5-45AD-A6C2-6582C0229FAB}" dt="2020-03-11T14:49:31.089" v="824" actId="255"/>
          <ac:spMkLst>
            <pc:docMk/>
            <pc:sldMk cId="3613575830" sldId="392"/>
            <ac:spMk id="3" creationId="{4E855A9E-7245-47D8-A0E9-145F41CB4FD2}"/>
          </ac:spMkLst>
        </pc:spChg>
      </pc:sldChg>
      <pc:sldChg chg="addSp modSp add mod modAnim">
        <pc:chgData name="Johnson, Chad" userId="29e26967-ee32-4210-a1e6-19e5305e9c5f" providerId="ADAL" clId="{7CEB346E-E1D5-45AD-A6C2-6582C0229FAB}" dt="2020-03-11T16:18:17.134" v="1686" actId="313"/>
        <pc:sldMkLst>
          <pc:docMk/>
          <pc:sldMk cId="875299646" sldId="393"/>
        </pc:sldMkLst>
        <pc:spChg chg="mod">
          <ac:chgData name="Johnson, Chad" userId="29e26967-ee32-4210-a1e6-19e5305e9c5f" providerId="ADAL" clId="{7CEB346E-E1D5-45AD-A6C2-6582C0229FAB}" dt="2020-03-11T16:18:17.134" v="1686" actId="313"/>
          <ac:spMkLst>
            <pc:docMk/>
            <pc:sldMk cId="875299646" sldId="393"/>
            <ac:spMk id="2" creationId="{11F179F2-6F98-4430-B09B-EBAC3377C30F}"/>
          </ac:spMkLst>
        </pc:spChg>
        <pc:spChg chg="mod">
          <ac:chgData name="Johnson, Chad" userId="29e26967-ee32-4210-a1e6-19e5305e9c5f" providerId="ADAL" clId="{7CEB346E-E1D5-45AD-A6C2-6582C0229FAB}" dt="2020-03-11T15:14:03.198" v="1043" actId="14100"/>
          <ac:spMkLst>
            <pc:docMk/>
            <pc:sldMk cId="875299646" sldId="393"/>
            <ac:spMk id="3" creationId="{4E855A9E-7245-47D8-A0E9-145F41CB4FD2}"/>
          </ac:spMkLst>
        </pc:spChg>
        <pc:picChg chg="add mod">
          <ac:chgData name="Johnson, Chad" userId="29e26967-ee32-4210-a1e6-19e5305e9c5f" providerId="ADAL" clId="{7CEB346E-E1D5-45AD-A6C2-6582C0229FAB}" dt="2020-03-11T15:13:59.744" v="1042" actId="14100"/>
          <ac:picMkLst>
            <pc:docMk/>
            <pc:sldMk cId="875299646" sldId="393"/>
            <ac:picMk id="4" creationId="{527F36D6-7CFB-4192-9B89-F25A951423A0}"/>
          </ac:picMkLst>
        </pc:picChg>
      </pc:sldChg>
      <pc:sldChg chg="addSp delSp modSp add mod modAnim">
        <pc:chgData name="Johnson, Chad" userId="29e26967-ee32-4210-a1e6-19e5305e9c5f" providerId="ADAL" clId="{7CEB346E-E1D5-45AD-A6C2-6582C0229FAB}" dt="2020-03-11T15:19:05.123" v="1065" actId="1076"/>
        <pc:sldMkLst>
          <pc:docMk/>
          <pc:sldMk cId="1053949497" sldId="394"/>
        </pc:sldMkLst>
        <pc:spChg chg="del">
          <ac:chgData name="Johnson, Chad" userId="29e26967-ee32-4210-a1e6-19e5305e9c5f" providerId="ADAL" clId="{7CEB346E-E1D5-45AD-A6C2-6582C0229FAB}" dt="2020-03-11T15:16:12.655" v="1050"/>
          <ac:spMkLst>
            <pc:docMk/>
            <pc:sldMk cId="1053949497" sldId="394"/>
            <ac:spMk id="2" creationId="{748FE88F-B07E-49A8-A7D5-631C1AD3C8B0}"/>
          </ac:spMkLst>
        </pc:spChg>
        <pc:spChg chg="del">
          <ac:chgData name="Johnson, Chad" userId="29e26967-ee32-4210-a1e6-19e5305e9c5f" providerId="ADAL" clId="{7CEB346E-E1D5-45AD-A6C2-6582C0229FAB}" dt="2020-03-11T15:16:12.655" v="1050"/>
          <ac:spMkLst>
            <pc:docMk/>
            <pc:sldMk cId="1053949497" sldId="394"/>
            <ac:spMk id="3" creationId="{D84B1A6E-AAE7-4484-84A8-935FF27C3E7D}"/>
          </ac:spMkLst>
        </pc:spChg>
        <pc:picChg chg="add del mod">
          <ac:chgData name="Johnson, Chad" userId="29e26967-ee32-4210-a1e6-19e5305e9c5f" providerId="ADAL" clId="{7CEB346E-E1D5-45AD-A6C2-6582C0229FAB}" dt="2020-03-11T15:16:36.531" v="1053" actId="478"/>
          <ac:picMkLst>
            <pc:docMk/>
            <pc:sldMk cId="1053949497" sldId="394"/>
            <ac:picMk id="4" creationId="{E39AD6ED-5F2B-43F8-94CF-7FF5BE8B7FC2}"/>
          </ac:picMkLst>
        </pc:picChg>
        <pc:picChg chg="add mod">
          <ac:chgData name="Johnson, Chad" userId="29e26967-ee32-4210-a1e6-19e5305e9c5f" providerId="ADAL" clId="{7CEB346E-E1D5-45AD-A6C2-6582C0229FAB}" dt="2020-03-11T15:17:10.257" v="1057" actId="1076"/>
          <ac:picMkLst>
            <pc:docMk/>
            <pc:sldMk cId="1053949497" sldId="394"/>
            <ac:picMk id="5" creationId="{3C780F98-AC17-4A4E-A7C0-F9CE02DF0172}"/>
          </ac:picMkLst>
        </pc:picChg>
        <pc:picChg chg="add mod">
          <ac:chgData name="Johnson, Chad" userId="29e26967-ee32-4210-a1e6-19e5305e9c5f" providerId="ADAL" clId="{7CEB346E-E1D5-45AD-A6C2-6582C0229FAB}" dt="2020-03-11T15:19:05.123" v="1065" actId="1076"/>
          <ac:picMkLst>
            <pc:docMk/>
            <pc:sldMk cId="1053949497" sldId="394"/>
            <ac:picMk id="6" creationId="{F47A9A94-00C9-43FF-A9CB-88C1A341A9F0}"/>
          </ac:picMkLst>
        </pc:picChg>
      </pc:sldChg>
      <pc:sldChg chg="addSp modSp add mod">
        <pc:chgData name="Johnson, Chad" userId="29e26967-ee32-4210-a1e6-19e5305e9c5f" providerId="ADAL" clId="{7CEB346E-E1D5-45AD-A6C2-6582C0229FAB}" dt="2020-03-11T16:18:43.282" v="1721" actId="20577"/>
        <pc:sldMkLst>
          <pc:docMk/>
          <pc:sldMk cId="3984299609" sldId="395"/>
        </pc:sldMkLst>
        <pc:spChg chg="add mod">
          <ac:chgData name="Johnson, Chad" userId="29e26967-ee32-4210-a1e6-19e5305e9c5f" providerId="ADAL" clId="{7CEB346E-E1D5-45AD-A6C2-6582C0229FAB}" dt="2020-03-11T15:22:03.941" v="1073" actId="115"/>
          <ac:spMkLst>
            <pc:docMk/>
            <pc:sldMk cId="3984299609" sldId="395"/>
            <ac:spMk id="2" creationId="{7134D4A5-CED3-4EAA-B66E-2B6C2AA999F6}"/>
          </ac:spMkLst>
        </pc:spChg>
        <pc:spChg chg="add mod">
          <ac:chgData name="Johnson, Chad" userId="29e26967-ee32-4210-a1e6-19e5305e9c5f" providerId="ADAL" clId="{7CEB346E-E1D5-45AD-A6C2-6582C0229FAB}" dt="2020-03-11T16:18:43.282" v="1721" actId="20577"/>
          <ac:spMkLst>
            <pc:docMk/>
            <pc:sldMk cId="3984299609" sldId="395"/>
            <ac:spMk id="3" creationId="{B2D2BEBD-CF51-4180-8176-3492E3AB4514}"/>
          </ac:spMkLst>
        </pc:spChg>
      </pc:sldChg>
      <pc:sldChg chg="modSp add mod">
        <pc:chgData name="Johnson, Chad" userId="29e26967-ee32-4210-a1e6-19e5305e9c5f" providerId="ADAL" clId="{7CEB346E-E1D5-45AD-A6C2-6582C0229FAB}" dt="2020-03-11T15:48:25.519" v="1532" actId="255"/>
        <pc:sldMkLst>
          <pc:docMk/>
          <pc:sldMk cId="2730836983" sldId="396"/>
        </pc:sldMkLst>
        <pc:spChg chg="mod">
          <ac:chgData name="Johnson, Chad" userId="29e26967-ee32-4210-a1e6-19e5305e9c5f" providerId="ADAL" clId="{7CEB346E-E1D5-45AD-A6C2-6582C0229FAB}" dt="2020-03-11T15:42:01.250" v="1523" actId="20577"/>
          <ac:spMkLst>
            <pc:docMk/>
            <pc:sldMk cId="2730836983" sldId="396"/>
            <ac:spMk id="2" creationId="{37CDE756-D9D5-4BF2-A403-C461B358AB8F}"/>
          </ac:spMkLst>
        </pc:spChg>
        <pc:spChg chg="mod">
          <ac:chgData name="Johnson, Chad" userId="29e26967-ee32-4210-a1e6-19e5305e9c5f" providerId="ADAL" clId="{7CEB346E-E1D5-45AD-A6C2-6582C0229FAB}" dt="2020-03-11T15:48:25.519" v="1532" actId="255"/>
          <ac:spMkLst>
            <pc:docMk/>
            <pc:sldMk cId="2730836983" sldId="396"/>
            <ac:spMk id="3" creationId="{3C2AE08F-0521-44DC-AAD5-C4CD62662A8B}"/>
          </ac:spMkLst>
        </pc:spChg>
      </pc:sldChg>
      <pc:sldChg chg="modSp add mod">
        <pc:chgData name="Johnson, Chad" userId="29e26967-ee32-4210-a1e6-19e5305e9c5f" providerId="ADAL" clId="{7CEB346E-E1D5-45AD-A6C2-6582C0229FAB}" dt="2020-03-11T15:27:53.010" v="1451" actId="255"/>
        <pc:sldMkLst>
          <pc:docMk/>
          <pc:sldMk cId="2002886298" sldId="397"/>
        </pc:sldMkLst>
        <pc:spChg chg="mod">
          <ac:chgData name="Johnson, Chad" userId="29e26967-ee32-4210-a1e6-19e5305e9c5f" providerId="ADAL" clId="{7CEB346E-E1D5-45AD-A6C2-6582C0229FAB}" dt="2020-03-11T15:27:53.010" v="1451" actId="255"/>
          <ac:spMkLst>
            <pc:docMk/>
            <pc:sldMk cId="2002886298" sldId="397"/>
            <ac:spMk id="5" creationId="{84A7BF40-C4C8-43F3-9D6E-BA02074ADB32}"/>
          </ac:spMkLst>
        </pc:spChg>
      </pc:sldChg>
      <pc:sldChg chg="addSp delSp modSp add mod">
        <pc:chgData name="Johnson, Chad" userId="29e26967-ee32-4210-a1e6-19e5305e9c5f" providerId="ADAL" clId="{7CEB346E-E1D5-45AD-A6C2-6582C0229FAB}" dt="2020-03-11T16:04:30.766" v="1681" actId="1076"/>
        <pc:sldMkLst>
          <pc:docMk/>
          <pc:sldMk cId="690407672" sldId="398"/>
        </pc:sldMkLst>
        <pc:spChg chg="del">
          <ac:chgData name="Johnson, Chad" userId="29e26967-ee32-4210-a1e6-19e5305e9c5f" providerId="ADAL" clId="{7CEB346E-E1D5-45AD-A6C2-6582C0229FAB}" dt="2020-03-11T16:04:15.217" v="1677" actId="478"/>
          <ac:spMkLst>
            <pc:docMk/>
            <pc:sldMk cId="690407672" sldId="398"/>
            <ac:spMk id="2" creationId="{62205CCA-B4D1-47EE-A2EC-69FB047AAC58}"/>
          </ac:spMkLst>
        </pc:spChg>
        <pc:spChg chg="del">
          <ac:chgData name="Johnson, Chad" userId="29e26967-ee32-4210-a1e6-19e5305e9c5f" providerId="ADAL" clId="{7CEB346E-E1D5-45AD-A6C2-6582C0229FAB}" dt="2020-03-11T15:32:55.913" v="1460"/>
          <ac:spMkLst>
            <pc:docMk/>
            <pc:sldMk cId="690407672" sldId="398"/>
            <ac:spMk id="3" creationId="{85F5C2EB-41C1-4E70-BD88-D14CC7B20211}"/>
          </ac:spMkLst>
        </pc:spChg>
        <pc:picChg chg="add mod">
          <ac:chgData name="Johnson, Chad" userId="29e26967-ee32-4210-a1e6-19e5305e9c5f" providerId="ADAL" clId="{7CEB346E-E1D5-45AD-A6C2-6582C0229FAB}" dt="2020-03-11T16:04:30.766" v="1681" actId="1076"/>
          <ac:picMkLst>
            <pc:docMk/>
            <pc:sldMk cId="690407672" sldId="398"/>
            <ac:picMk id="1026" creationId="{A64EED6C-DA2D-4D93-BE54-83D1CA24AE94}"/>
          </ac:picMkLst>
        </pc:picChg>
      </pc:sldChg>
      <pc:sldChg chg="del">
        <pc:chgData name="Johnson, Chad" userId="29e26967-ee32-4210-a1e6-19e5305e9c5f" providerId="ADAL" clId="{7CEB346E-E1D5-45AD-A6C2-6582C0229FAB}" dt="2020-03-11T13:17:02.877" v="22" actId="47"/>
        <pc:sldMkLst>
          <pc:docMk/>
          <pc:sldMk cId="3717000976" sldId="398"/>
        </pc:sldMkLst>
      </pc:sldChg>
      <pc:sldChg chg="del">
        <pc:chgData name="Johnson, Chad" userId="29e26967-ee32-4210-a1e6-19e5305e9c5f" providerId="ADAL" clId="{7CEB346E-E1D5-45AD-A6C2-6582C0229FAB}" dt="2020-03-11T13:17:02.877" v="22" actId="47"/>
        <pc:sldMkLst>
          <pc:docMk/>
          <pc:sldMk cId="1331346515" sldId="399"/>
        </pc:sldMkLst>
      </pc:sldChg>
      <pc:sldChg chg="addSp delSp modSp add mod">
        <pc:chgData name="Johnson, Chad" userId="29e26967-ee32-4210-a1e6-19e5305e9c5f" providerId="ADAL" clId="{7CEB346E-E1D5-45AD-A6C2-6582C0229FAB}" dt="2020-03-11T15:38:43.293" v="1508" actId="1076"/>
        <pc:sldMkLst>
          <pc:docMk/>
          <pc:sldMk cId="3921171900" sldId="399"/>
        </pc:sldMkLst>
        <pc:spChg chg="del">
          <ac:chgData name="Johnson, Chad" userId="29e26967-ee32-4210-a1e6-19e5305e9c5f" providerId="ADAL" clId="{7CEB346E-E1D5-45AD-A6C2-6582C0229FAB}" dt="2020-03-11T15:36:19.408" v="1475" actId="478"/>
          <ac:spMkLst>
            <pc:docMk/>
            <pc:sldMk cId="3921171900" sldId="399"/>
            <ac:spMk id="2" creationId="{8121058E-6ECD-4AA1-BCD0-11EC10A5F71A}"/>
          </ac:spMkLst>
        </pc:spChg>
        <pc:spChg chg="del mod">
          <ac:chgData name="Johnson, Chad" userId="29e26967-ee32-4210-a1e6-19e5305e9c5f" providerId="ADAL" clId="{7CEB346E-E1D5-45AD-A6C2-6582C0229FAB}" dt="2020-03-11T15:33:47.187" v="1465"/>
          <ac:spMkLst>
            <pc:docMk/>
            <pc:sldMk cId="3921171900" sldId="399"/>
            <ac:spMk id="3" creationId="{37FC848E-AD95-4A21-88D1-6E9205E77476}"/>
          </ac:spMkLst>
        </pc:spChg>
        <pc:spChg chg="add del mod">
          <ac:chgData name="Johnson, Chad" userId="29e26967-ee32-4210-a1e6-19e5305e9c5f" providerId="ADAL" clId="{7CEB346E-E1D5-45AD-A6C2-6582C0229FAB}" dt="2020-03-11T15:36:04.765" v="1471"/>
          <ac:spMkLst>
            <pc:docMk/>
            <pc:sldMk cId="3921171900" sldId="399"/>
            <ac:spMk id="4" creationId="{4EC3DB16-FFF6-4C9D-9131-70C417708EFD}"/>
          </ac:spMkLst>
        </pc:spChg>
        <pc:picChg chg="add del mod">
          <ac:chgData name="Johnson, Chad" userId="29e26967-ee32-4210-a1e6-19e5305e9c5f" providerId="ADAL" clId="{7CEB346E-E1D5-45AD-A6C2-6582C0229FAB}" dt="2020-03-11T15:34:41.041" v="1470" actId="478"/>
          <ac:picMkLst>
            <pc:docMk/>
            <pc:sldMk cId="3921171900" sldId="399"/>
            <ac:picMk id="2050" creationId="{E3672AC1-B0AE-41D3-84DD-5874EB6D4586}"/>
          </ac:picMkLst>
        </pc:picChg>
        <pc:picChg chg="add mod">
          <ac:chgData name="Johnson, Chad" userId="29e26967-ee32-4210-a1e6-19e5305e9c5f" providerId="ADAL" clId="{7CEB346E-E1D5-45AD-A6C2-6582C0229FAB}" dt="2020-03-11T15:38:43.293" v="1508" actId="1076"/>
          <ac:picMkLst>
            <pc:docMk/>
            <pc:sldMk cId="3921171900" sldId="399"/>
            <ac:picMk id="2052" creationId="{2176D2C5-5E2A-4959-A31F-E04FE091342A}"/>
          </ac:picMkLst>
        </pc:picChg>
      </pc:sldChg>
      <pc:sldChg chg="modSp add mod">
        <pc:chgData name="Johnson, Chad" userId="29e26967-ee32-4210-a1e6-19e5305e9c5f" providerId="ADAL" clId="{7CEB346E-E1D5-45AD-A6C2-6582C0229FAB}" dt="2020-03-11T15:38:11.476" v="1504" actId="6549"/>
        <pc:sldMkLst>
          <pc:docMk/>
          <pc:sldMk cId="31431314" sldId="400"/>
        </pc:sldMkLst>
        <pc:spChg chg="mod">
          <ac:chgData name="Johnson, Chad" userId="29e26967-ee32-4210-a1e6-19e5305e9c5f" providerId="ADAL" clId="{7CEB346E-E1D5-45AD-A6C2-6582C0229FAB}" dt="2020-03-11T15:36:51.529" v="1491" actId="20577"/>
          <ac:spMkLst>
            <pc:docMk/>
            <pc:sldMk cId="31431314" sldId="400"/>
            <ac:spMk id="2" creationId="{37CDE756-D9D5-4BF2-A403-C461B358AB8F}"/>
          </ac:spMkLst>
        </pc:spChg>
        <pc:spChg chg="mod">
          <ac:chgData name="Johnson, Chad" userId="29e26967-ee32-4210-a1e6-19e5305e9c5f" providerId="ADAL" clId="{7CEB346E-E1D5-45AD-A6C2-6582C0229FAB}" dt="2020-03-11T15:38:11.476" v="1504" actId="6549"/>
          <ac:spMkLst>
            <pc:docMk/>
            <pc:sldMk cId="31431314" sldId="400"/>
            <ac:spMk id="3" creationId="{3C2AE08F-0521-44DC-AAD5-C4CD62662A8B}"/>
          </ac:spMkLst>
        </pc:spChg>
      </pc:sldChg>
      <pc:sldChg chg="del">
        <pc:chgData name="Johnson, Chad" userId="29e26967-ee32-4210-a1e6-19e5305e9c5f" providerId="ADAL" clId="{7CEB346E-E1D5-45AD-A6C2-6582C0229FAB}" dt="2020-03-11T13:17:02.877" v="22" actId="47"/>
        <pc:sldMkLst>
          <pc:docMk/>
          <pc:sldMk cId="521350284" sldId="400"/>
        </pc:sldMkLst>
      </pc:sldChg>
      <pc:sldChg chg="addSp modSp add mod">
        <pc:chgData name="Johnson, Chad" userId="29e26967-ee32-4210-a1e6-19e5305e9c5f" providerId="ADAL" clId="{7CEB346E-E1D5-45AD-A6C2-6582C0229FAB}" dt="2020-03-11T15:56:46.046" v="1572" actId="14100"/>
        <pc:sldMkLst>
          <pc:docMk/>
          <pc:sldMk cId="3761650122" sldId="401"/>
        </pc:sldMkLst>
        <pc:spChg chg="mod">
          <ac:chgData name="Johnson, Chad" userId="29e26967-ee32-4210-a1e6-19e5305e9c5f" providerId="ADAL" clId="{7CEB346E-E1D5-45AD-A6C2-6582C0229FAB}" dt="2020-03-11T15:49:33.395" v="1551" actId="20577"/>
          <ac:spMkLst>
            <pc:docMk/>
            <pc:sldMk cId="3761650122" sldId="401"/>
            <ac:spMk id="2" creationId="{0193F7DE-B819-4A0F-8743-2BDDD586C559}"/>
          </ac:spMkLst>
        </pc:spChg>
        <pc:spChg chg="mod">
          <ac:chgData name="Johnson, Chad" userId="29e26967-ee32-4210-a1e6-19e5305e9c5f" providerId="ADAL" clId="{7CEB346E-E1D5-45AD-A6C2-6582C0229FAB}" dt="2020-03-11T15:56:46.046" v="1572" actId="14100"/>
          <ac:spMkLst>
            <pc:docMk/>
            <pc:sldMk cId="3761650122" sldId="401"/>
            <ac:spMk id="3" creationId="{7866D6F5-47EC-4623-95A2-0E228104BF72}"/>
          </ac:spMkLst>
        </pc:spChg>
        <pc:picChg chg="add mod">
          <ac:chgData name="Johnson, Chad" userId="29e26967-ee32-4210-a1e6-19e5305e9c5f" providerId="ADAL" clId="{7CEB346E-E1D5-45AD-A6C2-6582C0229FAB}" dt="2020-03-11T15:56:33.562" v="1569" actId="1076"/>
          <ac:picMkLst>
            <pc:docMk/>
            <pc:sldMk cId="3761650122" sldId="401"/>
            <ac:picMk id="3074" creationId="{37C6091A-500F-4E0B-AB4D-5F54EC5C42B2}"/>
          </ac:picMkLst>
        </pc:picChg>
      </pc:sldChg>
      <pc:sldChg chg="del">
        <pc:chgData name="Johnson, Chad" userId="29e26967-ee32-4210-a1e6-19e5305e9c5f" providerId="ADAL" clId="{7CEB346E-E1D5-45AD-A6C2-6582C0229FAB}" dt="2020-03-11T13:17:02.877" v="22" actId="47"/>
        <pc:sldMkLst>
          <pc:docMk/>
          <pc:sldMk cId="4016877265" sldId="401"/>
        </pc:sldMkLst>
      </pc:sldChg>
      <pc:sldChg chg="addSp delSp modSp add mod">
        <pc:chgData name="Johnson, Chad" userId="29e26967-ee32-4210-a1e6-19e5305e9c5f" providerId="ADAL" clId="{7CEB346E-E1D5-45AD-A6C2-6582C0229FAB}" dt="2020-03-11T16:00:43.362" v="1610" actId="478"/>
        <pc:sldMkLst>
          <pc:docMk/>
          <pc:sldMk cId="974467720" sldId="402"/>
        </pc:sldMkLst>
        <pc:spChg chg="mod">
          <ac:chgData name="Johnson, Chad" userId="29e26967-ee32-4210-a1e6-19e5305e9c5f" providerId="ADAL" clId="{7CEB346E-E1D5-45AD-A6C2-6582C0229FAB}" dt="2020-03-11T15:59:41.934" v="1595" actId="14100"/>
          <ac:spMkLst>
            <pc:docMk/>
            <pc:sldMk cId="974467720" sldId="402"/>
            <ac:spMk id="4" creationId="{AA6E0522-E9B5-48A9-833F-1C6153DEB4FA}"/>
          </ac:spMkLst>
        </pc:spChg>
        <pc:spChg chg="mod">
          <ac:chgData name="Johnson, Chad" userId="29e26967-ee32-4210-a1e6-19e5305e9c5f" providerId="ADAL" clId="{7CEB346E-E1D5-45AD-A6C2-6582C0229FAB}" dt="2020-03-11T16:00:32.249" v="1606"/>
          <ac:spMkLst>
            <pc:docMk/>
            <pc:sldMk cId="974467720" sldId="402"/>
            <ac:spMk id="5" creationId="{84A7BF40-C4C8-43F3-9D6E-BA02074ADB32}"/>
          </ac:spMkLst>
        </pc:spChg>
        <pc:picChg chg="add del mod">
          <ac:chgData name="Johnson, Chad" userId="29e26967-ee32-4210-a1e6-19e5305e9c5f" providerId="ADAL" clId="{7CEB346E-E1D5-45AD-A6C2-6582C0229FAB}" dt="2020-03-11T16:00:43.362" v="1610" actId="478"/>
          <ac:picMkLst>
            <pc:docMk/>
            <pc:sldMk cId="974467720" sldId="402"/>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2398027166" sldId="402"/>
        </pc:sldMkLst>
      </pc:sldChg>
      <pc:sldChg chg="addSp delSp modSp add mod">
        <pc:chgData name="Johnson, Chad" userId="29e26967-ee32-4210-a1e6-19e5305e9c5f" providerId="ADAL" clId="{7CEB346E-E1D5-45AD-A6C2-6582C0229FAB}" dt="2020-03-11T16:01:01.168" v="1617" actId="1076"/>
        <pc:sldMkLst>
          <pc:docMk/>
          <pc:sldMk cId="219313024" sldId="403"/>
        </pc:sldMkLst>
        <pc:spChg chg="add del mod">
          <ac:chgData name="Johnson, Chad" userId="29e26967-ee32-4210-a1e6-19e5305e9c5f" providerId="ADAL" clId="{7CEB346E-E1D5-45AD-A6C2-6582C0229FAB}" dt="2020-03-11T16:00:48.963" v="1612" actId="478"/>
          <ac:spMkLst>
            <pc:docMk/>
            <pc:sldMk cId="219313024" sldId="403"/>
            <ac:spMk id="3" creationId="{79B75025-244B-4304-8BC8-AEA7EEF74522}"/>
          </ac:spMkLst>
        </pc:spChg>
        <pc:spChg chg="del">
          <ac:chgData name="Johnson, Chad" userId="29e26967-ee32-4210-a1e6-19e5305e9c5f" providerId="ADAL" clId="{7CEB346E-E1D5-45AD-A6C2-6582C0229FAB}" dt="2020-03-11T16:00:50.269" v="1613" actId="478"/>
          <ac:spMkLst>
            <pc:docMk/>
            <pc:sldMk cId="219313024" sldId="403"/>
            <ac:spMk id="4" creationId="{AA6E0522-E9B5-48A9-833F-1C6153DEB4FA}"/>
          </ac:spMkLst>
        </pc:spChg>
        <pc:spChg chg="del">
          <ac:chgData name="Johnson, Chad" userId="29e26967-ee32-4210-a1e6-19e5305e9c5f" providerId="ADAL" clId="{7CEB346E-E1D5-45AD-A6C2-6582C0229FAB}" dt="2020-03-11T16:00:47.666" v="1611" actId="478"/>
          <ac:spMkLst>
            <pc:docMk/>
            <pc:sldMk cId="219313024" sldId="403"/>
            <ac:spMk id="5" creationId="{84A7BF40-C4C8-43F3-9D6E-BA02074ADB32}"/>
          </ac:spMkLst>
        </pc:spChg>
        <pc:spChg chg="add del mod">
          <ac:chgData name="Johnson, Chad" userId="29e26967-ee32-4210-a1e6-19e5305e9c5f" providerId="ADAL" clId="{7CEB346E-E1D5-45AD-A6C2-6582C0229FAB}" dt="2020-03-11T16:00:51.650" v="1614" actId="478"/>
          <ac:spMkLst>
            <pc:docMk/>
            <pc:sldMk cId="219313024" sldId="403"/>
            <ac:spMk id="7" creationId="{C1562105-B098-495E-A9B0-AD62277B891B}"/>
          </ac:spMkLst>
        </pc:spChg>
        <pc:picChg chg="mod">
          <ac:chgData name="Johnson, Chad" userId="29e26967-ee32-4210-a1e6-19e5305e9c5f" providerId="ADAL" clId="{7CEB346E-E1D5-45AD-A6C2-6582C0229FAB}" dt="2020-03-11T16:01:01.168" v="1617" actId="1076"/>
          <ac:picMkLst>
            <pc:docMk/>
            <pc:sldMk cId="219313024" sldId="403"/>
            <ac:picMk id="4098" creationId="{47365011-4B16-40E1-BA2E-60BE7D493455}"/>
          </ac:picMkLst>
        </pc:picChg>
      </pc:sldChg>
      <pc:sldChg chg="del">
        <pc:chgData name="Johnson, Chad" userId="29e26967-ee32-4210-a1e6-19e5305e9c5f" providerId="ADAL" clId="{7CEB346E-E1D5-45AD-A6C2-6582C0229FAB}" dt="2020-03-11T13:17:02.877" v="22" actId="47"/>
        <pc:sldMkLst>
          <pc:docMk/>
          <pc:sldMk cId="3040495268" sldId="403"/>
        </pc:sldMkLst>
      </pc:sldChg>
      <pc:sldChg chg="modSp add mod">
        <pc:chgData name="Johnson, Chad" userId="29e26967-ee32-4210-a1e6-19e5305e9c5f" providerId="ADAL" clId="{7CEB346E-E1D5-45AD-A6C2-6582C0229FAB}" dt="2020-03-11T16:04:42.258" v="1683" actId="20577"/>
        <pc:sldMkLst>
          <pc:docMk/>
          <pc:sldMk cId="51921236" sldId="404"/>
        </pc:sldMkLst>
        <pc:spChg chg="mod">
          <ac:chgData name="Johnson, Chad" userId="29e26967-ee32-4210-a1e6-19e5305e9c5f" providerId="ADAL" clId="{7CEB346E-E1D5-45AD-A6C2-6582C0229FAB}" dt="2020-03-11T16:03:32.170" v="1672" actId="20577"/>
          <ac:spMkLst>
            <pc:docMk/>
            <pc:sldMk cId="51921236" sldId="404"/>
            <ac:spMk id="4" creationId="{AA6E0522-E9B5-48A9-833F-1C6153DEB4FA}"/>
          </ac:spMkLst>
        </pc:spChg>
        <pc:spChg chg="mod">
          <ac:chgData name="Johnson, Chad" userId="29e26967-ee32-4210-a1e6-19e5305e9c5f" providerId="ADAL" clId="{7CEB346E-E1D5-45AD-A6C2-6582C0229FAB}" dt="2020-03-11T16:04:42.258" v="1683" actId="20577"/>
          <ac:spMkLst>
            <pc:docMk/>
            <pc:sldMk cId="51921236" sldId="404"/>
            <ac:spMk id="5" creationId="{84A7BF40-C4C8-43F3-9D6E-BA02074ADB32}"/>
          </ac:spMkLst>
        </pc:spChg>
      </pc:sldChg>
      <pc:sldChg chg="addSp delSp modSp add">
        <pc:chgData name="Johnson, Chad" userId="29e26967-ee32-4210-a1e6-19e5305e9c5f" providerId="ADAL" clId="{7CEB346E-E1D5-45AD-A6C2-6582C0229FAB}" dt="2020-03-11T16:02:43.745" v="1659" actId="1076"/>
        <pc:sldMkLst>
          <pc:docMk/>
          <pc:sldMk cId="3298403166" sldId="405"/>
        </pc:sldMkLst>
        <pc:spChg chg="del">
          <ac:chgData name="Johnson, Chad" userId="29e26967-ee32-4210-a1e6-19e5305e9c5f" providerId="ADAL" clId="{7CEB346E-E1D5-45AD-A6C2-6582C0229FAB}" dt="2020-03-11T16:02:33.331" v="1655"/>
          <ac:spMkLst>
            <pc:docMk/>
            <pc:sldMk cId="3298403166" sldId="405"/>
            <ac:spMk id="2" creationId="{60F2EBDA-92C2-415F-BDD9-4DE59766952B}"/>
          </ac:spMkLst>
        </pc:spChg>
        <pc:spChg chg="del">
          <ac:chgData name="Johnson, Chad" userId="29e26967-ee32-4210-a1e6-19e5305e9c5f" providerId="ADAL" clId="{7CEB346E-E1D5-45AD-A6C2-6582C0229FAB}" dt="2020-03-11T16:02:33.331" v="1655"/>
          <ac:spMkLst>
            <pc:docMk/>
            <pc:sldMk cId="3298403166" sldId="405"/>
            <ac:spMk id="3" creationId="{39003F43-8B01-4D98-873F-745AF50642A8}"/>
          </ac:spMkLst>
        </pc:spChg>
        <pc:picChg chg="add mod">
          <ac:chgData name="Johnson, Chad" userId="29e26967-ee32-4210-a1e6-19e5305e9c5f" providerId="ADAL" clId="{7CEB346E-E1D5-45AD-A6C2-6582C0229FAB}" dt="2020-03-11T16:02:43.745" v="1659" actId="1076"/>
          <ac:picMkLst>
            <pc:docMk/>
            <pc:sldMk cId="3298403166" sldId="405"/>
            <ac:picMk id="5122" creationId="{2C43B809-1B39-4A53-8F21-7B98B4B2BDA1}"/>
          </ac:picMkLst>
        </pc:picChg>
      </pc:sldChg>
      <pc:sldChg chg="modSp add mod">
        <pc:chgData name="Johnson, Chad" userId="29e26967-ee32-4210-a1e6-19e5305e9c5f" providerId="ADAL" clId="{7CEB346E-E1D5-45AD-A6C2-6582C0229FAB}" dt="2020-03-11T16:34:21.047" v="2447" actId="14100"/>
        <pc:sldMkLst>
          <pc:docMk/>
          <pc:sldMk cId="2124090231" sldId="406"/>
        </pc:sldMkLst>
        <pc:spChg chg="mod">
          <ac:chgData name="Johnson, Chad" userId="29e26967-ee32-4210-a1e6-19e5305e9c5f" providerId="ADAL" clId="{7CEB346E-E1D5-45AD-A6C2-6582C0229FAB}" dt="2020-03-11T16:32:02.927" v="2134" actId="20577"/>
          <ac:spMkLst>
            <pc:docMk/>
            <pc:sldMk cId="2124090231" sldId="406"/>
            <ac:spMk id="2" creationId="{6F549083-2912-42A6-9D7B-5B71CA642CF3}"/>
          </ac:spMkLst>
        </pc:spChg>
        <pc:spChg chg="mod">
          <ac:chgData name="Johnson, Chad" userId="29e26967-ee32-4210-a1e6-19e5305e9c5f" providerId="ADAL" clId="{7CEB346E-E1D5-45AD-A6C2-6582C0229FAB}" dt="2020-03-11T16:34:21.047" v="2447" actId="14100"/>
          <ac:spMkLst>
            <pc:docMk/>
            <pc:sldMk cId="2124090231" sldId="406"/>
            <ac:spMk id="3" creationId="{7A9B1FDF-8717-432E-98F1-DCC8E0728542}"/>
          </ac:spMkLst>
        </pc:spChg>
      </pc:sldChg>
      <pc:sldChg chg="del">
        <pc:chgData name="Johnson, Chad" userId="29e26967-ee32-4210-a1e6-19e5305e9c5f" providerId="ADAL" clId="{7CEB346E-E1D5-45AD-A6C2-6582C0229FAB}" dt="2020-03-11T13:17:02.877" v="22" actId="47"/>
        <pc:sldMkLst>
          <pc:docMk/>
          <pc:sldMk cId="2525441161" sldId="406"/>
        </pc:sldMkLst>
      </pc:sldChg>
      <pc:sldChg chg="modSp add mod">
        <pc:chgData name="Johnson, Chad" userId="29e26967-ee32-4210-a1e6-19e5305e9c5f" providerId="ADAL" clId="{7CEB346E-E1D5-45AD-A6C2-6582C0229FAB}" dt="2020-03-11T16:55:12.036" v="2667" actId="20577"/>
        <pc:sldMkLst>
          <pc:docMk/>
          <pc:sldMk cId="1409683082" sldId="407"/>
        </pc:sldMkLst>
        <pc:spChg chg="mod">
          <ac:chgData name="Johnson, Chad" userId="29e26967-ee32-4210-a1e6-19e5305e9c5f" providerId="ADAL" clId="{7CEB346E-E1D5-45AD-A6C2-6582C0229FAB}" dt="2020-03-11T16:55:12.036" v="2667" actId="20577"/>
          <ac:spMkLst>
            <pc:docMk/>
            <pc:sldMk cId="1409683082" sldId="407"/>
            <ac:spMk id="5" creationId="{84A7BF40-C4C8-43F3-9D6E-BA02074ADB32}"/>
          </ac:spMkLst>
        </pc:spChg>
      </pc:sldChg>
      <pc:sldChg chg="del">
        <pc:chgData name="Johnson, Chad" userId="29e26967-ee32-4210-a1e6-19e5305e9c5f" providerId="ADAL" clId="{7CEB346E-E1D5-45AD-A6C2-6582C0229FAB}" dt="2020-03-11T13:17:02.877" v="22" actId="47"/>
        <pc:sldMkLst>
          <pc:docMk/>
          <pc:sldMk cId="3454570229" sldId="407"/>
        </pc:sldMkLst>
      </pc:sldChg>
      <pc:sldChg chg="del">
        <pc:chgData name="Johnson, Chad" userId="29e26967-ee32-4210-a1e6-19e5305e9c5f" providerId="ADAL" clId="{7CEB346E-E1D5-45AD-A6C2-6582C0229FAB}" dt="2020-03-11T13:17:02.877" v="22" actId="47"/>
        <pc:sldMkLst>
          <pc:docMk/>
          <pc:sldMk cId="1524802645" sldId="408"/>
        </pc:sldMkLst>
      </pc:sldChg>
      <pc:sldChg chg="del">
        <pc:chgData name="Johnson, Chad" userId="29e26967-ee32-4210-a1e6-19e5305e9c5f" providerId="ADAL" clId="{7CEB346E-E1D5-45AD-A6C2-6582C0229FAB}" dt="2020-03-11T13:17:02.877" v="22" actId="47"/>
        <pc:sldMkLst>
          <pc:docMk/>
          <pc:sldMk cId="1561896759" sldId="409"/>
        </pc:sldMkLst>
      </pc:sldChg>
      <pc:sldChg chg="del">
        <pc:chgData name="Johnson, Chad" userId="29e26967-ee32-4210-a1e6-19e5305e9c5f" providerId="ADAL" clId="{7CEB346E-E1D5-45AD-A6C2-6582C0229FAB}" dt="2020-03-11T13:17:02.877" v="22" actId="47"/>
        <pc:sldMkLst>
          <pc:docMk/>
          <pc:sldMk cId="4274720744" sldId="410"/>
        </pc:sldMkLst>
      </pc:sldChg>
      <pc:sldChg chg="del">
        <pc:chgData name="Johnson, Chad" userId="29e26967-ee32-4210-a1e6-19e5305e9c5f" providerId="ADAL" clId="{7CEB346E-E1D5-45AD-A6C2-6582C0229FAB}" dt="2020-03-11T13:17:02.877" v="22" actId="47"/>
        <pc:sldMkLst>
          <pc:docMk/>
          <pc:sldMk cId="2863312879" sldId="411"/>
        </pc:sldMkLst>
      </pc:sldChg>
      <pc:sldChg chg="del">
        <pc:chgData name="Johnson, Chad" userId="29e26967-ee32-4210-a1e6-19e5305e9c5f" providerId="ADAL" clId="{7CEB346E-E1D5-45AD-A6C2-6582C0229FAB}" dt="2020-03-11T13:17:02.877" v="22" actId="47"/>
        <pc:sldMkLst>
          <pc:docMk/>
          <pc:sldMk cId="2625678221" sldId="412"/>
        </pc:sldMkLst>
      </pc:sldChg>
      <pc:sldChg chg="del">
        <pc:chgData name="Johnson, Chad" userId="29e26967-ee32-4210-a1e6-19e5305e9c5f" providerId="ADAL" clId="{7CEB346E-E1D5-45AD-A6C2-6582C0229FAB}" dt="2020-03-11T13:17:02.877" v="22" actId="47"/>
        <pc:sldMkLst>
          <pc:docMk/>
          <pc:sldMk cId="575887547" sldId="413"/>
        </pc:sldMkLst>
      </pc:sldChg>
      <pc:sldChg chg="del">
        <pc:chgData name="Johnson, Chad" userId="29e26967-ee32-4210-a1e6-19e5305e9c5f" providerId="ADAL" clId="{7CEB346E-E1D5-45AD-A6C2-6582C0229FAB}" dt="2020-03-11T13:17:02.877" v="22" actId="47"/>
        <pc:sldMkLst>
          <pc:docMk/>
          <pc:sldMk cId="847897867" sldId="414"/>
        </pc:sldMkLst>
      </pc:sldChg>
    </pc:docChg>
  </pc:docChgLst>
  <pc:docChgLst>
    <pc:chgData name="Johnson, Chad" userId="S::cjohnson@uwsp.edu::29e26967-ee32-4210-a1e6-19e5305e9c5f" providerId="AD" clId="Web-{3973266E-F1F6-5C4B-A13F-0BD7F588873F}"/>
    <pc:docChg chg="modSld">
      <pc:chgData name="Johnson, Chad" userId="S::cjohnson@uwsp.edu::29e26967-ee32-4210-a1e6-19e5305e9c5f" providerId="AD" clId="Web-{3973266E-F1F6-5C4B-A13F-0BD7F588873F}" dt="2020-04-15T10:41:39.226" v="5" actId="1076"/>
      <pc:docMkLst>
        <pc:docMk/>
      </pc:docMkLst>
      <pc:sldChg chg="modSp">
        <pc:chgData name="Johnson, Chad" userId="S::cjohnson@uwsp.edu::29e26967-ee32-4210-a1e6-19e5305e9c5f" providerId="AD" clId="Web-{3973266E-F1F6-5C4B-A13F-0BD7F588873F}" dt="2020-04-15T10:41:39.226" v="5" actId="1076"/>
        <pc:sldMkLst>
          <pc:docMk/>
          <pc:sldMk cId="690407672" sldId="398"/>
        </pc:sldMkLst>
        <pc:picChg chg="mod">
          <ac:chgData name="Johnson, Chad" userId="S::cjohnson@uwsp.edu::29e26967-ee32-4210-a1e6-19e5305e9c5f" providerId="AD" clId="Web-{3973266E-F1F6-5C4B-A13F-0BD7F588873F}" dt="2020-04-15T10:41:39.226" v="5" actId="1076"/>
          <ac:picMkLst>
            <pc:docMk/>
            <pc:sldMk cId="690407672" sldId="398"/>
            <ac:picMk id="1026" creationId="{A64EED6C-DA2D-4D93-BE54-83D1CA24AE94}"/>
          </ac:picMkLst>
        </pc:picChg>
      </pc:sldChg>
      <pc:sldChg chg="modSp">
        <pc:chgData name="Johnson, Chad" userId="S::cjohnson@uwsp.edu::29e26967-ee32-4210-a1e6-19e5305e9c5f" providerId="AD" clId="Web-{3973266E-F1F6-5C4B-A13F-0BD7F588873F}" dt="2020-04-15T10:41:32.820" v="3" actId="14100"/>
        <pc:sldMkLst>
          <pc:docMk/>
          <pc:sldMk cId="3298403166" sldId="405"/>
        </pc:sldMkLst>
        <pc:picChg chg="mod">
          <ac:chgData name="Johnson, Chad" userId="S::cjohnson@uwsp.edu::29e26967-ee32-4210-a1e6-19e5305e9c5f" providerId="AD" clId="Web-{3973266E-F1F6-5C4B-A13F-0BD7F588873F}" dt="2020-04-15T10:41:32.820" v="3" actId="14100"/>
          <ac:picMkLst>
            <pc:docMk/>
            <pc:sldMk cId="3298403166" sldId="405"/>
            <ac:picMk id="5122" creationId="{2C43B809-1B39-4A53-8F21-7B98B4B2BDA1}"/>
          </ac:picMkLst>
        </pc:picChg>
      </pc:sldChg>
    </pc:docChg>
  </pc:docChgLst>
  <pc:docChgLst>
    <pc:chgData name="Johnson, Chad" userId="29e26967-ee32-4210-a1e6-19e5305e9c5f" providerId="ADAL" clId="{52A92C24-9923-4697-9263-CDC708CF8F66}"/>
    <pc:docChg chg="undo custSel addSld delSld modSld sldOrd modSection">
      <pc:chgData name="Johnson, Chad" userId="29e26967-ee32-4210-a1e6-19e5305e9c5f" providerId="ADAL" clId="{52A92C24-9923-4697-9263-CDC708CF8F66}" dt="2021-12-06T18:57:31.680" v="5607" actId="20577"/>
      <pc:docMkLst>
        <pc:docMk/>
      </pc:docMkLst>
      <pc:sldChg chg="addSp delSp modSp mod">
        <pc:chgData name="Johnson, Chad" userId="29e26967-ee32-4210-a1e6-19e5305e9c5f" providerId="ADAL" clId="{52A92C24-9923-4697-9263-CDC708CF8F66}" dt="2021-12-06T15:49:11.825" v="43" actId="20577"/>
        <pc:sldMkLst>
          <pc:docMk/>
          <pc:sldMk cId="2762506819" sldId="256"/>
        </pc:sldMkLst>
        <pc:spChg chg="mod">
          <ac:chgData name="Johnson, Chad" userId="29e26967-ee32-4210-a1e6-19e5305e9c5f" providerId="ADAL" clId="{52A92C24-9923-4697-9263-CDC708CF8F66}" dt="2021-12-06T15:49:11.825" v="43" actId="20577"/>
          <ac:spMkLst>
            <pc:docMk/>
            <pc:sldMk cId="2762506819" sldId="256"/>
            <ac:spMk id="2" creationId="{D159C024-82D3-43B7-8864-1EB020588252}"/>
          </ac:spMkLst>
        </pc:spChg>
        <pc:picChg chg="add mod">
          <ac:chgData name="Johnson, Chad" userId="29e26967-ee32-4210-a1e6-19e5305e9c5f" providerId="ADAL" clId="{52A92C24-9923-4697-9263-CDC708CF8F66}" dt="2021-12-06T15:48:58.023" v="13"/>
          <ac:picMkLst>
            <pc:docMk/>
            <pc:sldMk cId="2762506819" sldId="256"/>
            <ac:picMk id="23554" creationId="{A9CDA14B-B550-42A8-843C-9893654B2A20}"/>
          </ac:picMkLst>
        </pc:picChg>
        <pc:picChg chg="del">
          <ac:chgData name="Johnson, Chad" userId="29e26967-ee32-4210-a1e6-19e5305e9c5f" providerId="ADAL" clId="{52A92C24-9923-4697-9263-CDC708CF8F66}" dt="2021-12-06T15:47:40.821" v="6" actId="478"/>
          <ac:picMkLst>
            <pc:docMk/>
            <pc:sldMk cId="2762506819" sldId="256"/>
            <ac:picMk id="25602" creationId="{ADE6DFD5-1483-49FE-B94D-9EA35B40DF9B}"/>
          </ac:picMkLst>
        </pc:picChg>
      </pc:sldChg>
      <pc:sldChg chg="del">
        <pc:chgData name="Johnson, Chad" userId="29e26967-ee32-4210-a1e6-19e5305e9c5f" providerId="ADAL" clId="{52A92C24-9923-4697-9263-CDC708CF8F66}" dt="2021-12-06T15:47:13.218" v="0" actId="47"/>
        <pc:sldMkLst>
          <pc:docMk/>
          <pc:sldMk cId="3304481563" sldId="257"/>
        </pc:sldMkLst>
      </pc:sldChg>
      <pc:sldChg chg="modSp new mod ord">
        <pc:chgData name="Johnson, Chad" userId="29e26967-ee32-4210-a1e6-19e5305e9c5f" providerId="ADAL" clId="{52A92C24-9923-4697-9263-CDC708CF8F66}" dt="2021-12-06T18:43:06.998" v="4421" actId="255"/>
        <pc:sldMkLst>
          <pc:docMk/>
          <pc:sldMk cId="3304481563" sldId="257"/>
        </pc:sldMkLst>
        <pc:spChg chg="mod">
          <ac:chgData name="Johnson, Chad" userId="29e26967-ee32-4210-a1e6-19e5305e9c5f" providerId="ADAL" clId="{52A92C24-9923-4697-9263-CDC708CF8F66}" dt="2021-12-06T18:43:06.998" v="4421" actId="255"/>
          <ac:spMkLst>
            <pc:docMk/>
            <pc:sldMk cId="3304481563" sldId="257"/>
            <ac:spMk id="3" creationId="{6FE0744F-9919-4A6D-A3C4-A5AC61B54E4D}"/>
          </ac:spMkLst>
        </pc:spChg>
      </pc:sldChg>
      <pc:sldChg chg="del">
        <pc:chgData name="Johnson, Chad" userId="29e26967-ee32-4210-a1e6-19e5305e9c5f" providerId="ADAL" clId="{52A92C24-9923-4697-9263-CDC708CF8F66}" dt="2021-12-06T15:47:13.218" v="0" actId="47"/>
        <pc:sldMkLst>
          <pc:docMk/>
          <pc:sldMk cId="160448015" sldId="258"/>
        </pc:sldMkLst>
      </pc:sldChg>
      <pc:sldChg chg="modSp new mod">
        <pc:chgData name="Johnson, Chad" userId="29e26967-ee32-4210-a1e6-19e5305e9c5f" providerId="ADAL" clId="{52A92C24-9923-4697-9263-CDC708CF8F66}" dt="2021-12-06T15:59:42.305" v="187" actId="255"/>
        <pc:sldMkLst>
          <pc:docMk/>
          <pc:sldMk cId="160448015" sldId="258"/>
        </pc:sldMkLst>
        <pc:spChg chg="mod">
          <ac:chgData name="Johnson, Chad" userId="29e26967-ee32-4210-a1e6-19e5305e9c5f" providerId="ADAL" clId="{52A92C24-9923-4697-9263-CDC708CF8F66}" dt="2021-12-06T15:57:39.371" v="56" actId="20577"/>
          <ac:spMkLst>
            <pc:docMk/>
            <pc:sldMk cId="160448015" sldId="258"/>
            <ac:spMk id="2" creationId="{60B9C105-BA23-43BA-9DDC-5A1D504BD222}"/>
          </ac:spMkLst>
        </pc:spChg>
        <pc:spChg chg="mod">
          <ac:chgData name="Johnson, Chad" userId="29e26967-ee32-4210-a1e6-19e5305e9c5f" providerId="ADAL" clId="{52A92C24-9923-4697-9263-CDC708CF8F66}" dt="2021-12-06T15:59:42.305" v="187" actId="255"/>
          <ac:spMkLst>
            <pc:docMk/>
            <pc:sldMk cId="160448015" sldId="258"/>
            <ac:spMk id="3" creationId="{9AD76E8A-8BC9-47AD-9743-70F4CCCB1985}"/>
          </ac:spMkLst>
        </pc:spChg>
      </pc:sldChg>
      <pc:sldChg chg="modSp new mod">
        <pc:chgData name="Johnson, Chad" userId="29e26967-ee32-4210-a1e6-19e5305e9c5f" providerId="ADAL" clId="{52A92C24-9923-4697-9263-CDC708CF8F66}" dt="2021-12-06T16:47:36.320" v="560" actId="255"/>
        <pc:sldMkLst>
          <pc:docMk/>
          <pc:sldMk cId="1291679073" sldId="259"/>
        </pc:sldMkLst>
        <pc:spChg chg="mod">
          <ac:chgData name="Johnson, Chad" userId="29e26967-ee32-4210-a1e6-19e5305e9c5f" providerId="ADAL" clId="{52A92C24-9923-4697-9263-CDC708CF8F66}" dt="2021-12-06T15:59:51.863" v="218" actId="20577"/>
          <ac:spMkLst>
            <pc:docMk/>
            <pc:sldMk cId="1291679073" sldId="259"/>
            <ac:spMk id="2" creationId="{5D0FEA04-EC47-4371-8AEA-513787084D6C}"/>
          </ac:spMkLst>
        </pc:spChg>
        <pc:spChg chg="mod">
          <ac:chgData name="Johnson, Chad" userId="29e26967-ee32-4210-a1e6-19e5305e9c5f" providerId="ADAL" clId="{52A92C24-9923-4697-9263-CDC708CF8F66}" dt="2021-12-06T16:47:36.320" v="560" actId="255"/>
          <ac:spMkLst>
            <pc:docMk/>
            <pc:sldMk cId="1291679073" sldId="259"/>
            <ac:spMk id="3" creationId="{4047D274-8AFB-4F37-8EC6-28CF67AD00C6}"/>
          </ac:spMkLst>
        </pc:spChg>
      </pc:sldChg>
      <pc:sldChg chg="del">
        <pc:chgData name="Johnson, Chad" userId="29e26967-ee32-4210-a1e6-19e5305e9c5f" providerId="ADAL" clId="{52A92C24-9923-4697-9263-CDC708CF8F66}" dt="2021-12-06T15:47:13.218" v="0" actId="47"/>
        <pc:sldMkLst>
          <pc:docMk/>
          <pc:sldMk cId="1291679073" sldId="259"/>
        </pc:sldMkLst>
      </pc:sldChg>
      <pc:sldChg chg="del">
        <pc:chgData name="Johnson, Chad" userId="29e26967-ee32-4210-a1e6-19e5305e9c5f" providerId="ADAL" clId="{52A92C24-9923-4697-9263-CDC708CF8F66}" dt="2021-12-06T15:47:13.218" v="0" actId="47"/>
        <pc:sldMkLst>
          <pc:docMk/>
          <pc:sldMk cId="3926484639" sldId="260"/>
        </pc:sldMkLst>
      </pc:sldChg>
      <pc:sldChg chg="modSp new mod">
        <pc:chgData name="Johnson, Chad" userId="29e26967-ee32-4210-a1e6-19e5305e9c5f" providerId="ADAL" clId="{52A92C24-9923-4697-9263-CDC708CF8F66}" dt="2021-12-06T16:55:14.783" v="936" actId="20577"/>
        <pc:sldMkLst>
          <pc:docMk/>
          <pc:sldMk cId="3926484639" sldId="260"/>
        </pc:sldMkLst>
        <pc:spChg chg="mod">
          <ac:chgData name="Johnson, Chad" userId="29e26967-ee32-4210-a1e6-19e5305e9c5f" providerId="ADAL" clId="{52A92C24-9923-4697-9263-CDC708CF8F66}" dt="2021-12-06T16:47:48.545" v="573" actId="20577"/>
          <ac:spMkLst>
            <pc:docMk/>
            <pc:sldMk cId="3926484639" sldId="260"/>
            <ac:spMk id="2" creationId="{D5812C32-68BB-45CE-9FA8-52445394E413}"/>
          </ac:spMkLst>
        </pc:spChg>
        <pc:spChg chg="mod">
          <ac:chgData name="Johnson, Chad" userId="29e26967-ee32-4210-a1e6-19e5305e9c5f" providerId="ADAL" clId="{52A92C24-9923-4697-9263-CDC708CF8F66}" dt="2021-12-06T16:55:14.783" v="936" actId="20577"/>
          <ac:spMkLst>
            <pc:docMk/>
            <pc:sldMk cId="3926484639" sldId="260"/>
            <ac:spMk id="3" creationId="{AB6B228A-159A-4884-AC54-CCD1CE8BED6D}"/>
          </ac:spMkLst>
        </pc:spChg>
      </pc:sldChg>
      <pc:sldChg chg="del">
        <pc:chgData name="Johnson, Chad" userId="29e26967-ee32-4210-a1e6-19e5305e9c5f" providerId="ADAL" clId="{52A92C24-9923-4697-9263-CDC708CF8F66}" dt="2021-12-06T15:47:13.218" v="0" actId="47"/>
        <pc:sldMkLst>
          <pc:docMk/>
          <pc:sldMk cId="2649759282" sldId="261"/>
        </pc:sldMkLst>
      </pc:sldChg>
      <pc:sldChg chg="modSp new mod">
        <pc:chgData name="Johnson, Chad" userId="29e26967-ee32-4210-a1e6-19e5305e9c5f" providerId="ADAL" clId="{52A92C24-9923-4697-9263-CDC708CF8F66}" dt="2021-12-06T17:01:02.271" v="1423" actId="255"/>
        <pc:sldMkLst>
          <pc:docMk/>
          <pc:sldMk cId="2649759282" sldId="261"/>
        </pc:sldMkLst>
        <pc:spChg chg="mod">
          <ac:chgData name="Johnson, Chad" userId="29e26967-ee32-4210-a1e6-19e5305e9c5f" providerId="ADAL" clId="{52A92C24-9923-4697-9263-CDC708CF8F66}" dt="2021-12-06T16:57:07.673" v="959" actId="20577"/>
          <ac:spMkLst>
            <pc:docMk/>
            <pc:sldMk cId="2649759282" sldId="261"/>
            <ac:spMk id="2" creationId="{D819E496-4006-4FE4-8D60-8679ADE17434}"/>
          </ac:spMkLst>
        </pc:spChg>
        <pc:spChg chg="mod">
          <ac:chgData name="Johnson, Chad" userId="29e26967-ee32-4210-a1e6-19e5305e9c5f" providerId="ADAL" clId="{52A92C24-9923-4697-9263-CDC708CF8F66}" dt="2021-12-06T17:01:02.271" v="1423" actId="255"/>
          <ac:spMkLst>
            <pc:docMk/>
            <pc:sldMk cId="2649759282" sldId="261"/>
            <ac:spMk id="3" creationId="{D60FE022-C976-4299-BD95-86221AAD9AA7}"/>
          </ac:spMkLst>
        </pc:spChg>
      </pc:sldChg>
      <pc:sldChg chg="del">
        <pc:chgData name="Johnson, Chad" userId="29e26967-ee32-4210-a1e6-19e5305e9c5f" providerId="ADAL" clId="{52A92C24-9923-4697-9263-CDC708CF8F66}" dt="2021-12-06T15:47:13.218" v="0" actId="47"/>
        <pc:sldMkLst>
          <pc:docMk/>
          <pc:sldMk cId="0" sldId="262"/>
        </pc:sldMkLst>
      </pc:sldChg>
      <pc:sldChg chg="addSp delSp modSp new del mod">
        <pc:chgData name="Johnson, Chad" userId="29e26967-ee32-4210-a1e6-19e5305e9c5f" providerId="ADAL" clId="{52A92C24-9923-4697-9263-CDC708CF8F66}" dt="2021-12-06T17:09:22.706" v="1905" actId="47"/>
        <pc:sldMkLst>
          <pc:docMk/>
          <pc:sldMk cId="1148452516" sldId="262"/>
        </pc:sldMkLst>
        <pc:spChg chg="mod">
          <ac:chgData name="Johnson, Chad" userId="29e26967-ee32-4210-a1e6-19e5305e9c5f" providerId="ADAL" clId="{52A92C24-9923-4697-9263-CDC708CF8F66}" dt="2021-12-06T17:03:04.284" v="1524" actId="20577"/>
          <ac:spMkLst>
            <pc:docMk/>
            <pc:sldMk cId="1148452516" sldId="262"/>
            <ac:spMk id="2" creationId="{163B3779-3580-40E7-929D-2BB3240C09D8}"/>
          </ac:spMkLst>
        </pc:spChg>
        <pc:spChg chg="del">
          <ac:chgData name="Johnson, Chad" userId="29e26967-ee32-4210-a1e6-19e5305e9c5f" providerId="ADAL" clId="{52A92C24-9923-4697-9263-CDC708CF8F66}" dt="2021-12-06T17:02:17.042" v="1425" actId="1032"/>
          <ac:spMkLst>
            <pc:docMk/>
            <pc:sldMk cId="1148452516" sldId="262"/>
            <ac:spMk id="3" creationId="{4906C220-501C-4A34-84DA-20AD69350ECE}"/>
          </ac:spMkLst>
        </pc:spChg>
        <pc:graphicFrameChg chg="add mod modGraphic">
          <ac:chgData name="Johnson, Chad" userId="29e26967-ee32-4210-a1e6-19e5305e9c5f" providerId="ADAL" clId="{52A92C24-9923-4697-9263-CDC708CF8F66}" dt="2021-12-06T17:09:02.775" v="1892"/>
          <ac:graphicFrameMkLst>
            <pc:docMk/>
            <pc:sldMk cId="1148452516" sldId="262"/>
            <ac:graphicFrameMk id="4" creationId="{B19C819A-B067-470C-9B59-BA11774022CF}"/>
          </ac:graphicFrameMkLst>
        </pc:graphicFrameChg>
      </pc:sldChg>
      <pc:sldChg chg="addSp delSp modSp new mod">
        <pc:chgData name="Johnson, Chad" userId="29e26967-ee32-4210-a1e6-19e5305e9c5f" providerId="ADAL" clId="{52A92C24-9923-4697-9263-CDC708CF8F66}" dt="2021-12-06T18:07:54.424" v="2681" actId="20577"/>
        <pc:sldMkLst>
          <pc:docMk/>
          <pc:sldMk cId="2232481330" sldId="263"/>
        </pc:sldMkLst>
        <pc:spChg chg="mod">
          <ac:chgData name="Johnson, Chad" userId="29e26967-ee32-4210-a1e6-19e5305e9c5f" providerId="ADAL" clId="{52A92C24-9923-4697-9263-CDC708CF8F66}" dt="2021-12-06T18:07:54.424" v="2681" actId="20577"/>
          <ac:spMkLst>
            <pc:docMk/>
            <pc:sldMk cId="2232481330" sldId="263"/>
            <ac:spMk id="2" creationId="{D6CEF0BF-16E7-4588-9197-2B329A0D0390}"/>
          </ac:spMkLst>
        </pc:spChg>
        <pc:spChg chg="del">
          <ac:chgData name="Johnson, Chad" userId="29e26967-ee32-4210-a1e6-19e5305e9c5f" providerId="ADAL" clId="{52A92C24-9923-4697-9263-CDC708CF8F66}" dt="2021-12-06T17:08:01.183" v="1878" actId="1032"/>
          <ac:spMkLst>
            <pc:docMk/>
            <pc:sldMk cId="2232481330" sldId="263"/>
            <ac:spMk id="3" creationId="{56BD0607-896B-4176-85E6-4817B8BBAF92}"/>
          </ac:spMkLst>
        </pc:spChg>
        <pc:graphicFrameChg chg="add mod modGraphic">
          <ac:chgData name="Johnson, Chad" userId="29e26967-ee32-4210-a1e6-19e5305e9c5f" providerId="ADAL" clId="{52A92C24-9923-4697-9263-CDC708CF8F66}" dt="2021-12-06T17:09:56.354" v="1907" actId="14100"/>
          <ac:graphicFrameMkLst>
            <pc:docMk/>
            <pc:sldMk cId="2232481330" sldId="263"/>
            <ac:graphicFrameMk id="4" creationId="{7EBC7D93-FC7B-4F01-8052-DBDC0647C651}"/>
          </ac:graphicFrameMkLst>
        </pc:graphicFrameChg>
      </pc:sldChg>
      <pc:sldChg chg="del">
        <pc:chgData name="Johnson, Chad" userId="29e26967-ee32-4210-a1e6-19e5305e9c5f" providerId="ADAL" clId="{52A92C24-9923-4697-9263-CDC708CF8F66}" dt="2021-12-06T15:47:13.218" v="0" actId="47"/>
        <pc:sldMkLst>
          <pc:docMk/>
          <pc:sldMk cId="2232481330" sldId="263"/>
        </pc:sldMkLst>
      </pc:sldChg>
      <pc:sldChg chg="del">
        <pc:chgData name="Johnson, Chad" userId="29e26967-ee32-4210-a1e6-19e5305e9c5f" providerId="ADAL" clId="{52A92C24-9923-4697-9263-CDC708CF8F66}" dt="2021-12-06T15:47:13.218" v="0" actId="47"/>
        <pc:sldMkLst>
          <pc:docMk/>
          <pc:sldMk cId="655629843" sldId="264"/>
        </pc:sldMkLst>
      </pc:sldChg>
      <pc:sldChg chg="addSp delSp modSp new mod">
        <pc:chgData name="Johnson, Chad" userId="29e26967-ee32-4210-a1e6-19e5305e9c5f" providerId="ADAL" clId="{52A92C24-9923-4697-9263-CDC708CF8F66}" dt="2021-12-06T17:16:59.625" v="2073" actId="21"/>
        <pc:sldMkLst>
          <pc:docMk/>
          <pc:sldMk cId="655629843" sldId="264"/>
        </pc:sldMkLst>
        <pc:spChg chg="mod">
          <ac:chgData name="Johnson, Chad" userId="29e26967-ee32-4210-a1e6-19e5305e9c5f" providerId="ADAL" clId="{52A92C24-9923-4697-9263-CDC708CF8F66}" dt="2021-12-06T17:12:10.110" v="1933" actId="20577"/>
          <ac:spMkLst>
            <pc:docMk/>
            <pc:sldMk cId="655629843" sldId="264"/>
            <ac:spMk id="2" creationId="{20C83017-AA91-4010-B686-7A6E374BD1AE}"/>
          </ac:spMkLst>
        </pc:spChg>
        <pc:spChg chg="mod">
          <ac:chgData name="Johnson, Chad" userId="29e26967-ee32-4210-a1e6-19e5305e9c5f" providerId="ADAL" clId="{52A92C24-9923-4697-9263-CDC708CF8F66}" dt="2021-12-06T17:16:59.625" v="2073" actId="21"/>
          <ac:spMkLst>
            <pc:docMk/>
            <pc:sldMk cId="655629843" sldId="264"/>
            <ac:spMk id="3" creationId="{F4750EDD-D05C-49B9-83CD-8BFF38B8195D}"/>
          </ac:spMkLst>
        </pc:spChg>
        <pc:spChg chg="add del">
          <ac:chgData name="Johnson, Chad" userId="29e26967-ee32-4210-a1e6-19e5305e9c5f" providerId="ADAL" clId="{52A92C24-9923-4697-9263-CDC708CF8F66}" dt="2021-12-06T17:16:43.202" v="2067"/>
          <ac:spMkLst>
            <pc:docMk/>
            <pc:sldMk cId="655629843" sldId="264"/>
            <ac:spMk id="4" creationId="{906B810E-2B01-4319-9AA0-5E2B5BCC9EED}"/>
          </ac:spMkLst>
        </pc:spChg>
      </pc:sldChg>
      <pc:sldChg chg="addSp delSp modSp add del mod">
        <pc:chgData name="Johnson, Chad" userId="29e26967-ee32-4210-a1e6-19e5305e9c5f" providerId="ADAL" clId="{52A92C24-9923-4697-9263-CDC708CF8F66}" dt="2021-12-06T17:21:59.252" v="2198" actId="6549"/>
        <pc:sldMkLst>
          <pc:docMk/>
          <pc:sldMk cId="185084254" sldId="265"/>
        </pc:sldMkLst>
        <pc:spChg chg="mod">
          <ac:chgData name="Johnson, Chad" userId="29e26967-ee32-4210-a1e6-19e5305e9c5f" providerId="ADAL" clId="{52A92C24-9923-4697-9263-CDC708CF8F66}" dt="2021-12-06T17:21:59.252" v="2198" actId="6549"/>
          <ac:spMkLst>
            <pc:docMk/>
            <pc:sldMk cId="185084254" sldId="265"/>
            <ac:spMk id="3" creationId="{F4750EDD-D05C-49B9-83CD-8BFF38B8195D}"/>
          </ac:spMkLst>
        </pc:spChg>
        <pc:spChg chg="add del">
          <ac:chgData name="Johnson, Chad" userId="29e26967-ee32-4210-a1e6-19e5305e9c5f" providerId="ADAL" clId="{52A92C24-9923-4697-9263-CDC708CF8F66}" dt="2021-12-06T17:17:58.394" v="2099"/>
          <ac:spMkLst>
            <pc:docMk/>
            <pc:sldMk cId="185084254" sldId="265"/>
            <ac:spMk id="4" creationId="{5E2012A0-1117-415B-A3E4-ABD28641FD50}"/>
          </ac:spMkLst>
        </pc:spChg>
      </pc:sldChg>
      <pc:sldChg chg="modSp add del mod">
        <pc:chgData name="Johnson, Chad" userId="29e26967-ee32-4210-a1e6-19e5305e9c5f" providerId="ADAL" clId="{52A92C24-9923-4697-9263-CDC708CF8F66}" dt="2021-12-06T17:43:40.213" v="2285" actId="20577"/>
        <pc:sldMkLst>
          <pc:docMk/>
          <pc:sldMk cId="2056986886" sldId="266"/>
        </pc:sldMkLst>
        <pc:spChg chg="mod">
          <ac:chgData name="Johnson, Chad" userId="29e26967-ee32-4210-a1e6-19e5305e9c5f" providerId="ADAL" clId="{52A92C24-9923-4697-9263-CDC708CF8F66}" dt="2021-12-06T17:43:40.213" v="2285" actId="20577"/>
          <ac:spMkLst>
            <pc:docMk/>
            <pc:sldMk cId="2056986886" sldId="266"/>
            <ac:spMk id="3" creationId="{F4750EDD-D05C-49B9-83CD-8BFF38B8195D}"/>
          </ac:spMkLst>
        </pc:spChg>
      </pc:sldChg>
      <pc:sldChg chg="modSp add del mod">
        <pc:chgData name="Johnson, Chad" userId="29e26967-ee32-4210-a1e6-19e5305e9c5f" providerId="ADAL" clId="{52A92C24-9923-4697-9263-CDC708CF8F66}" dt="2021-12-06T18:10:15.864" v="2938" actId="20577"/>
        <pc:sldMkLst>
          <pc:docMk/>
          <pc:sldMk cId="3588487536" sldId="267"/>
        </pc:sldMkLst>
        <pc:spChg chg="mod">
          <ac:chgData name="Johnson, Chad" userId="29e26967-ee32-4210-a1e6-19e5305e9c5f" providerId="ADAL" clId="{52A92C24-9923-4697-9263-CDC708CF8F66}" dt="2021-12-06T18:01:09.686" v="2301" actId="5793"/>
          <ac:spMkLst>
            <pc:docMk/>
            <pc:sldMk cId="3588487536" sldId="267"/>
            <ac:spMk id="2" creationId="{D6CEF0BF-16E7-4588-9197-2B329A0D0390}"/>
          </ac:spMkLst>
        </pc:spChg>
        <pc:graphicFrameChg chg="mod">
          <ac:chgData name="Johnson, Chad" userId="29e26967-ee32-4210-a1e6-19e5305e9c5f" providerId="ADAL" clId="{52A92C24-9923-4697-9263-CDC708CF8F66}" dt="2021-12-06T18:10:15.864" v="2938" actId="20577"/>
          <ac:graphicFrameMkLst>
            <pc:docMk/>
            <pc:sldMk cId="3588487536" sldId="267"/>
            <ac:graphicFrameMk id="4" creationId="{7EBC7D93-FC7B-4F01-8052-DBDC0647C651}"/>
          </ac:graphicFrameMkLst>
        </pc:graphicFrameChg>
      </pc:sldChg>
      <pc:sldChg chg="modSp add del mod">
        <pc:chgData name="Johnson, Chad" userId="29e26967-ee32-4210-a1e6-19e5305e9c5f" providerId="ADAL" clId="{52A92C24-9923-4697-9263-CDC708CF8F66}" dt="2021-12-06T18:37:39.178" v="4160" actId="20577"/>
        <pc:sldMkLst>
          <pc:docMk/>
          <pc:sldMk cId="3686026530" sldId="268"/>
        </pc:sldMkLst>
        <pc:spChg chg="mod">
          <ac:chgData name="Johnson, Chad" userId="29e26967-ee32-4210-a1e6-19e5305e9c5f" providerId="ADAL" clId="{52A92C24-9923-4697-9263-CDC708CF8F66}" dt="2021-12-06T18:10:31.162" v="2941" actId="20577"/>
          <ac:spMkLst>
            <pc:docMk/>
            <pc:sldMk cId="3686026530" sldId="268"/>
            <ac:spMk id="2" creationId="{D6CEF0BF-16E7-4588-9197-2B329A0D0390}"/>
          </ac:spMkLst>
        </pc:spChg>
        <pc:graphicFrameChg chg="mod">
          <ac:chgData name="Johnson, Chad" userId="29e26967-ee32-4210-a1e6-19e5305e9c5f" providerId="ADAL" clId="{52A92C24-9923-4697-9263-CDC708CF8F66}" dt="2021-12-06T18:37:39.178" v="4160" actId="20577"/>
          <ac:graphicFrameMkLst>
            <pc:docMk/>
            <pc:sldMk cId="3686026530" sldId="268"/>
            <ac:graphicFrameMk id="4" creationId="{7EBC7D93-FC7B-4F01-8052-DBDC0647C651}"/>
          </ac:graphicFrameMkLst>
        </pc:graphicFrameChg>
      </pc:sldChg>
      <pc:sldChg chg="modSp new mod">
        <pc:chgData name="Johnson, Chad" userId="29e26967-ee32-4210-a1e6-19e5305e9c5f" providerId="ADAL" clId="{52A92C24-9923-4697-9263-CDC708CF8F66}" dt="2021-12-06T18:40:02.522" v="4415" actId="20577"/>
        <pc:sldMkLst>
          <pc:docMk/>
          <pc:sldMk cId="548608995" sldId="269"/>
        </pc:sldMkLst>
        <pc:spChg chg="mod">
          <ac:chgData name="Johnson, Chad" userId="29e26967-ee32-4210-a1e6-19e5305e9c5f" providerId="ADAL" clId="{52A92C24-9923-4697-9263-CDC708CF8F66}" dt="2021-12-06T18:18:44.900" v="3485" actId="20577"/>
          <ac:spMkLst>
            <pc:docMk/>
            <pc:sldMk cId="548608995" sldId="269"/>
            <ac:spMk id="2" creationId="{9BF2C70B-E688-4346-8B52-139314E33774}"/>
          </ac:spMkLst>
        </pc:spChg>
        <pc:spChg chg="mod">
          <ac:chgData name="Johnson, Chad" userId="29e26967-ee32-4210-a1e6-19e5305e9c5f" providerId="ADAL" clId="{52A92C24-9923-4697-9263-CDC708CF8F66}" dt="2021-12-06T18:40:02.522" v="4415" actId="20577"/>
          <ac:spMkLst>
            <pc:docMk/>
            <pc:sldMk cId="548608995" sldId="269"/>
            <ac:spMk id="3" creationId="{32997753-93C6-4C97-9F07-DC51F1B3F6EB}"/>
          </ac:spMkLst>
        </pc:spChg>
      </pc:sldChg>
      <pc:sldChg chg="del">
        <pc:chgData name="Johnson, Chad" userId="29e26967-ee32-4210-a1e6-19e5305e9c5f" providerId="ADAL" clId="{52A92C24-9923-4697-9263-CDC708CF8F66}" dt="2021-12-06T15:47:13.218" v="0" actId="47"/>
        <pc:sldMkLst>
          <pc:docMk/>
          <pc:sldMk cId="548608995" sldId="269"/>
        </pc:sldMkLst>
      </pc:sldChg>
      <pc:sldChg chg="modSp new mod">
        <pc:chgData name="Johnson, Chad" userId="29e26967-ee32-4210-a1e6-19e5305e9c5f" providerId="ADAL" clId="{52A92C24-9923-4697-9263-CDC708CF8F66}" dt="2021-12-06T18:44:20.575" v="4438" actId="20577"/>
        <pc:sldMkLst>
          <pc:docMk/>
          <pc:sldMk cId="3568692984" sldId="270"/>
        </pc:sldMkLst>
        <pc:spChg chg="mod">
          <ac:chgData name="Johnson, Chad" userId="29e26967-ee32-4210-a1e6-19e5305e9c5f" providerId="ADAL" clId="{52A92C24-9923-4697-9263-CDC708CF8F66}" dt="2021-12-06T18:44:20.575" v="4438" actId="20577"/>
          <ac:spMkLst>
            <pc:docMk/>
            <pc:sldMk cId="3568692984" sldId="270"/>
            <ac:spMk id="2" creationId="{B2E90F92-E9D8-4BC6-8F47-F22D57EAFF41}"/>
          </ac:spMkLst>
        </pc:spChg>
        <pc:spChg chg="mod">
          <ac:chgData name="Johnson, Chad" userId="29e26967-ee32-4210-a1e6-19e5305e9c5f" providerId="ADAL" clId="{52A92C24-9923-4697-9263-CDC708CF8F66}" dt="2021-12-06T18:44:11.983" v="4426" actId="255"/>
          <ac:spMkLst>
            <pc:docMk/>
            <pc:sldMk cId="3568692984" sldId="270"/>
            <ac:spMk id="3" creationId="{9250F372-7501-4BAA-9C74-9B8EA349B0B1}"/>
          </ac:spMkLst>
        </pc:spChg>
      </pc:sldChg>
      <pc:sldChg chg="del">
        <pc:chgData name="Johnson, Chad" userId="29e26967-ee32-4210-a1e6-19e5305e9c5f" providerId="ADAL" clId="{52A92C24-9923-4697-9263-CDC708CF8F66}" dt="2021-12-06T15:47:13.218" v="0" actId="47"/>
        <pc:sldMkLst>
          <pc:docMk/>
          <pc:sldMk cId="3568692984" sldId="270"/>
        </pc:sldMkLst>
      </pc:sldChg>
      <pc:sldChg chg="modSp new mod">
        <pc:chgData name="Johnson, Chad" userId="29e26967-ee32-4210-a1e6-19e5305e9c5f" providerId="ADAL" clId="{52A92C24-9923-4697-9263-CDC708CF8F66}" dt="2021-12-06T18:51:02.887" v="5229" actId="255"/>
        <pc:sldMkLst>
          <pc:docMk/>
          <pc:sldMk cId="1314189128" sldId="271"/>
        </pc:sldMkLst>
        <pc:spChg chg="mod">
          <ac:chgData name="Johnson, Chad" userId="29e26967-ee32-4210-a1e6-19e5305e9c5f" providerId="ADAL" clId="{52A92C24-9923-4697-9263-CDC708CF8F66}" dt="2021-12-06T18:45:41.292" v="4458" actId="20577"/>
          <ac:spMkLst>
            <pc:docMk/>
            <pc:sldMk cId="1314189128" sldId="271"/>
            <ac:spMk id="2" creationId="{F9E26A8C-BEDF-477A-A464-3D1C9DFB7E35}"/>
          </ac:spMkLst>
        </pc:spChg>
        <pc:spChg chg="mod">
          <ac:chgData name="Johnson, Chad" userId="29e26967-ee32-4210-a1e6-19e5305e9c5f" providerId="ADAL" clId="{52A92C24-9923-4697-9263-CDC708CF8F66}" dt="2021-12-06T18:51:02.887" v="5229" actId="255"/>
          <ac:spMkLst>
            <pc:docMk/>
            <pc:sldMk cId="1314189128" sldId="271"/>
            <ac:spMk id="3" creationId="{85F8F33B-2A54-4D55-B79E-717EA0764681}"/>
          </ac:spMkLst>
        </pc:spChg>
      </pc:sldChg>
      <pc:sldChg chg="del">
        <pc:chgData name="Johnson, Chad" userId="29e26967-ee32-4210-a1e6-19e5305e9c5f" providerId="ADAL" clId="{52A92C24-9923-4697-9263-CDC708CF8F66}" dt="2021-12-06T15:47:13.218" v="0" actId="47"/>
        <pc:sldMkLst>
          <pc:docMk/>
          <pc:sldMk cId="1314189128" sldId="271"/>
        </pc:sldMkLst>
      </pc:sldChg>
      <pc:sldChg chg="modSp new mod">
        <pc:chgData name="Johnson, Chad" userId="29e26967-ee32-4210-a1e6-19e5305e9c5f" providerId="ADAL" clId="{52A92C24-9923-4697-9263-CDC708CF8F66}" dt="2021-12-06T18:55:29.978" v="5327" actId="20577"/>
        <pc:sldMkLst>
          <pc:docMk/>
          <pc:sldMk cId="3984401728" sldId="272"/>
        </pc:sldMkLst>
        <pc:spChg chg="mod">
          <ac:chgData name="Johnson, Chad" userId="29e26967-ee32-4210-a1e6-19e5305e9c5f" providerId="ADAL" clId="{52A92C24-9923-4697-9263-CDC708CF8F66}" dt="2021-12-06T18:51:07.916" v="5237" actId="20577"/>
          <ac:spMkLst>
            <pc:docMk/>
            <pc:sldMk cId="3984401728" sldId="272"/>
            <ac:spMk id="2" creationId="{70B5ACF0-23DB-43DC-947A-2BE9B60385DD}"/>
          </ac:spMkLst>
        </pc:spChg>
        <pc:spChg chg="mod">
          <ac:chgData name="Johnson, Chad" userId="29e26967-ee32-4210-a1e6-19e5305e9c5f" providerId="ADAL" clId="{52A92C24-9923-4697-9263-CDC708CF8F66}" dt="2021-12-06T18:55:29.978" v="5327" actId="20577"/>
          <ac:spMkLst>
            <pc:docMk/>
            <pc:sldMk cId="3984401728" sldId="272"/>
            <ac:spMk id="3" creationId="{1A769D26-C513-4F0F-A40B-8F1EF2BF26A6}"/>
          </ac:spMkLst>
        </pc:spChg>
      </pc:sldChg>
      <pc:sldChg chg="del">
        <pc:chgData name="Johnson, Chad" userId="29e26967-ee32-4210-a1e6-19e5305e9c5f" providerId="ADAL" clId="{52A92C24-9923-4697-9263-CDC708CF8F66}" dt="2021-12-06T15:47:13.218" v="0" actId="47"/>
        <pc:sldMkLst>
          <pc:docMk/>
          <pc:sldMk cId="3984401728" sldId="272"/>
        </pc:sldMkLst>
      </pc:sldChg>
      <pc:sldChg chg="del">
        <pc:chgData name="Johnson, Chad" userId="29e26967-ee32-4210-a1e6-19e5305e9c5f" providerId="ADAL" clId="{52A92C24-9923-4697-9263-CDC708CF8F66}" dt="2021-12-06T15:47:13.218" v="0" actId="47"/>
        <pc:sldMkLst>
          <pc:docMk/>
          <pc:sldMk cId="3225893270" sldId="273"/>
        </pc:sldMkLst>
      </pc:sldChg>
      <pc:sldChg chg="modSp new mod">
        <pc:chgData name="Johnson, Chad" userId="29e26967-ee32-4210-a1e6-19e5305e9c5f" providerId="ADAL" clId="{52A92C24-9923-4697-9263-CDC708CF8F66}" dt="2021-12-06T18:56:41.027" v="5366" actId="255"/>
        <pc:sldMkLst>
          <pc:docMk/>
          <pc:sldMk cId="3225893270" sldId="273"/>
        </pc:sldMkLst>
        <pc:spChg chg="mod">
          <ac:chgData name="Johnson, Chad" userId="29e26967-ee32-4210-a1e6-19e5305e9c5f" providerId="ADAL" clId="{52A92C24-9923-4697-9263-CDC708CF8F66}" dt="2021-12-06T18:55:41.674" v="5335" actId="20577"/>
          <ac:spMkLst>
            <pc:docMk/>
            <pc:sldMk cId="3225893270" sldId="273"/>
            <ac:spMk id="2" creationId="{1F5011BA-9479-40C5-9F53-1EECF5F735A2}"/>
          </ac:spMkLst>
        </pc:spChg>
        <pc:spChg chg="mod">
          <ac:chgData name="Johnson, Chad" userId="29e26967-ee32-4210-a1e6-19e5305e9c5f" providerId="ADAL" clId="{52A92C24-9923-4697-9263-CDC708CF8F66}" dt="2021-12-06T18:56:41.027" v="5366" actId="255"/>
          <ac:spMkLst>
            <pc:docMk/>
            <pc:sldMk cId="3225893270" sldId="273"/>
            <ac:spMk id="3" creationId="{4AAD700C-4488-4639-BD9B-E5A860EDD468}"/>
          </ac:spMkLst>
        </pc:spChg>
      </pc:sldChg>
      <pc:sldChg chg="modSp new mod">
        <pc:chgData name="Johnson, Chad" userId="29e26967-ee32-4210-a1e6-19e5305e9c5f" providerId="ADAL" clId="{52A92C24-9923-4697-9263-CDC708CF8F66}" dt="2021-12-06T18:57:31.680" v="5607" actId="20577"/>
        <pc:sldMkLst>
          <pc:docMk/>
          <pc:sldMk cId="2120841807" sldId="274"/>
        </pc:sldMkLst>
        <pc:spChg chg="mod">
          <ac:chgData name="Johnson, Chad" userId="29e26967-ee32-4210-a1e6-19e5305e9c5f" providerId="ADAL" clId="{52A92C24-9923-4697-9263-CDC708CF8F66}" dt="2021-12-06T18:56:49.885" v="5374" actId="20577"/>
          <ac:spMkLst>
            <pc:docMk/>
            <pc:sldMk cId="2120841807" sldId="274"/>
            <ac:spMk id="2" creationId="{30D4E924-8DC3-4D90-A96A-8B66CB325317}"/>
          </ac:spMkLst>
        </pc:spChg>
        <pc:spChg chg="mod">
          <ac:chgData name="Johnson, Chad" userId="29e26967-ee32-4210-a1e6-19e5305e9c5f" providerId="ADAL" clId="{52A92C24-9923-4697-9263-CDC708CF8F66}" dt="2021-12-06T18:57:31.680" v="5607" actId="20577"/>
          <ac:spMkLst>
            <pc:docMk/>
            <pc:sldMk cId="2120841807" sldId="274"/>
            <ac:spMk id="3" creationId="{22AA8D28-6E0C-402C-9390-3030A2EA8AD9}"/>
          </ac:spMkLst>
        </pc:spChg>
      </pc:sldChg>
      <pc:sldChg chg="del">
        <pc:chgData name="Johnson, Chad" userId="29e26967-ee32-4210-a1e6-19e5305e9c5f" providerId="ADAL" clId="{52A92C24-9923-4697-9263-CDC708CF8F66}" dt="2021-12-06T15:47:13.218" v="0" actId="47"/>
        <pc:sldMkLst>
          <pc:docMk/>
          <pc:sldMk cId="2120841807" sldId="274"/>
        </pc:sldMkLst>
      </pc:sldChg>
      <pc:sldChg chg="del">
        <pc:chgData name="Johnson, Chad" userId="29e26967-ee32-4210-a1e6-19e5305e9c5f" providerId="ADAL" clId="{52A92C24-9923-4697-9263-CDC708CF8F66}" dt="2021-12-06T15:47:13.218" v="0" actId="47"/>
        <pc:sldMkLst>
          <pc:docMk/>
          <pc:sldMk cId="0" sldId="275"/>
        </pc:sldMkLst>
      </pc:sldChg>
      <pc:sldChg chg="del">
        <pc:chgData name="Johnson, Chad" userId="29e26967-ee32-4210-a1e6-19e5305e9c5f" providerId="ADAL" clId="{52A92C24-9923-4697-9263-CDC708CF8F66}" dt="2021-12-06T15:47:13.218" v="0" actId="47"/>
        <pc:sldMkLst>
          <pc:docMk/>
          <pc:sldMk cId="0" sldId="276"/>
        </pc:sldMkLst>
      </pc:sldChg>
      <pc:sldChg chg="del">
        <pc:chgData name="Johnson, Chad" userId="29e26967-ee32-4210-a1e6-19e5305e9c5f" providerId="ADAL" clId="{52A92C24-9923-4697-9263-CDC708CF8F66}" dt="2021-12-06T15:47:13.218" v="0" actId="47"/>
        <pc:sldMkLst>
          <pc:docMk/>
          <pc:sldMk cId="0" sldId="277"/>
        </pc:sldMkLst>
      </pc:sldChg>
      <pc:sldChg chg="del">
        <pc:chgData name="Johnson, Chad" userId="29e26967-ee32-4210-a1e6-19e5305e9c5f" providerId="ADAL" clId="{52A92C24-9923-4697-9263-CDC708CF8F66}" dt="2021-12-06T15:47:13.218" v="0" actId="47"/>
        <pc:sldMkLst>
          <pc:docMk/>
          <pc:sldMk cId="0" sldId="278"/>
        </pc:sldMkLst>
      </pc:sldChg>
      <pc:sldChg chg="del">
        <pc:chgData name="Johnson, Chad" userId="29e26967-ee32-4210-a1e6-19e5305e9c5f" providerId="ADAL" clId="{52A92C24-9923-4697-9263-CDC708CF8F66}" dt="2021-12-06T15:47:13.218" v="0" actId="47"/>
        <pc:sldMkLst>
          <pc:docMk/>
          <pc:sldMk cId="0" sldId="279"/>
        </pc:sldMkLst>
      </pc:sldChg>
      <pc:sldChg chg="del">
        <pc:chgData name="Johnson, Chad" userId="29e26967-ee32-4210-a1e6-19e5305e9c5f" providerId="ADAL" clId="{52A92C24-9923-4697-9263-CDC708CF8F66}" dt="2021-12-06T15:47:13.218" v="0" actId="47"/>
        <pc:sldMkLst>
          <pc:docMk/>
          <pc:sldMk cId="0" sldId="280"/>
        </pc:sldMkLst>
      </pc:sldChg>
      <pc:sldChg chg="del">
        <pc:chgData name="Johnson, Chad" userId="29e26967-ee32-4210-a1e6-19e5305e9c5f" providerId="ADAL" clId="{52A92C24-9923-4697-9263-CDC708CF8F66}" dt="2021-12-06T15:47:13.218" v="0" actId="47"/>
        <pc:sldMkLst>
          <pc:docMk/>
          <pc:sldMk cId="0" sldId="281"/>
        </pc:sldMkLst>
      </pc:sldChg>
      <pc:sldChg chg="del">
        <pc:chgData name="Johnson, Chad" userId="29e26967-ee32-4210-a1e6-19e5305e9c5f" providerId="ADAL" clId="{52A92C24-9923-4697-9263-CDC708CF8F66}" dt="2021-12-06T15:47:13.218" v="0" actId="47"/>
        <pc:sldMkLst>
          <pc:docMk/>
          <pc:sldMk cId="0" sldId="282"/>
        </pc:sldMkLst>
      </pc:sldChg>
      <pc:sldChg chg="del">
        <pc:chgData name="Johnson, Chad" userId="29e26967-ee32-4210-a1e6-19e5305e9c5f" providerId="ADAL" clId="{52A92C24-9923-4697-9263-CDC708CF8F66}" dt="2021-12-06T15:47:13.218" v="0" actId="47"/>
        <pc:sldMkLst>
          <pc:docMk/>
          <pc:sldMk cId="0" sldId="283"/>
        </pc:sldMkLst>
      </pc:sldChg>
      <pc:sldChg chg="del">
        <pc:chgData name="Johnson, Chad" userId="29e26967-ee32-4210-a1e6-19e5305e9c5f" providerId="ADAL" clId="{52A92C24-9923-4697-9263-CDC708CF8F66}" dt="2021-12-06T15:47:13.218" v="0" actId="47"/>
        <pc:sldMkLst>
          <pc:docMk/>
          <pc:sldMk cId="0" sldId="284"/>
        </pc:sldMkLst>
      </pc:sldChg>
      <pc:sldChg chg="del">
        <pc:chgData name="Johnson, Chad" userId="29e26967-ee32-4210-a1e6-19e5305e9c5f" providerId="ADAL" clId="{52A92C24-9923-4697-9263-CDC708CF8F66}" dt="2021-12-06T15:47:13.218" v="0" actId="47"/>
        <pc:sldMkLst>
          <pc:docMk/>
          <pc:sldMk cId="0" sldId="285"/>
        </pc:sldMkLst>
      </pc:sldChg>
      <pc:sldChg chg="del">
        <pc:chgData name="Johnson, Chad" userId="29e26967-ee32-4210-a1e6-19e5305e9c5f" providerId="ADAL" clId="{52A92C24-9923-4697-9263-CDC708CF8F66}" dt="2021-12-06T15:47:13.218" v="0" actId="47"/>
        <pc:sldMkLst>
          <pc:docMk/>
          <pc:sldMk cId="0" sldId="286"/>
        </pc:sldMkLst>
      </pc:sldChg>
      <pc:sldChg chg="del">
        <pc:chgData name="Johnson, Chad" userId="29e26967-ee32-4210-a1e6-19e5305e9c5f" providerId="ADAL" clId="{52A92C24-9923-4697-9263-CDC708CF8F66}" dt="2021-12-06T15:47:13.218" v="0" actId="47"/>
        <pc:sldMkLst>
          <pc:docMk/>
          <pc:sldMk cId="0" sldId="287"/>
        </pc:sldMkLst>
      </pc:sldChg>
      <pc:sldChg chg="del">
        <pc:chgData name="Johnson, Chad" userId="29e26967-ee32-4210-a1e6-19e5305e9c5f" providerId="ADAL" clId="{52A92C24-9923-4697-9263-CDC708CF8F66}" dt="2021-12-06T15:47:13.218" v="0" actId="47"/>
        <pc:sldMkLst>
          <pc:docMk/>
          <pc:sldMk cId="0" sldId="288"/>
        </pc:sldMkLst>
      </pc:sldChg>
      <pc:sldChg chg="del">
        <pc:chgData name="Johnson, Chad" userId="29e26967-ee32-4210-a1e6-19e5305e9c5f" providerId="ADAL" clId="{52A92C24-9923-4697-9263-CDC708CF8F66}" dt="2021-12-06T15:47:13.218" v="0" actId="47"/>
        <pc:sldMkLst>
          <pc:docMk/>
          <pc:sldMk cId="0" sldId="289"/>
        </pc:sldMkLst>
      </pc:sldChg>
      <pc:sldChg chg="del">
        <pc:chgData name="Johnson, Chad" userId="29e26967-ee32-4210-a1e6-19e5305e9c5f" providerId="ADAL" clId="{52A92C24-9923-4697-9263-CDC708CF8F66}" dt="2021-12-06T15:47:13.218" v="0" actId="47"/>
        <pc:sldMkLst>
          <pc:docMk/>
          <pc:sldMk cId="0" sldId="290"/>
        </pc:sldMkLst>
      </pc:sldChg>
      <pc:sldChg chg="del">
        <pc:chgData name="Johnson, Chad" userId="29e26967-ee32-4210-a1e6-19e5305e9c5f" providerId="ADAL" clId="{52A92C24-9923-4697-9263-CDC708CF8F66}" dt="2021-12-06T15:47:13.218" v="0" actId="47"/>
        <pc:sldMkLst>
          <pc:docMk/>
          <pc:sldMk cId="0" sldId="291"/>
        </pc:sldMkLst>
      </pc:sldChg>
      <pc:sldChg chg="del">
        <pc:chgData name="Johnson, Chad" userId="29e26967-ee32-4210-a1e6-19e5305e9c5f" providerId="ADAL" clId="{52A92C24-9923-4697-9263-CDC708CF8F66}" dt="2021-12-06T15:47:13.218" v="0" actId="47"/>
        <pc:sldMkLst>
          <pc:docMk/>
          <pc:sldMk cId="0" sldId="292"/>
        </pc:sldMkLst>
      </pc:sldChg>
      <pc:sldChg chg="del">
        <pc:chgData name="Johnson, Chad" userId="29e26967-ee32-4210-a1e6-19e5305e9c5f" providerId="ADAL" clId="{52A92C24-9923-4697-9263-CDC708CF8F66}" dt="2021-12-06T15:47:13.218" v="0" actId="47"/>
        <pc:sldMkLst>
          <pc:docMk/>
          <pc:sldMk cId="0" sldId="293"/>
        </pc:sldMkLst>
      </pc:sldChg>
      <pc:sldChg chg="del">
        <pc:chgData name="Johnson, Chad" userId="29e26967-ee32-4210-a1e6-19e5305e9c5f" providerId="ADAL" clId="{52A92C24-9923-4697-9263-CDC708CF8F66}" dt="2021-12-06T15:47:13.218" v="0" actId="47"/>
        <pc:sldMkLst>
          <pc:docMk/>
          <pc:sldMk cId="0" sldId="294"/>
        </pc:sldMkLst>
      </pc:sldChg>
      <pc:sldChg chg="del">
        <pc:chgData name="Johnson, Chad" userId="29e26967-ee32-4210-a1e6-19e5305e9c5f" providerId="ADAL" clId="{52A92C24-9923-4697-9263-CDC708CF8F66}" dt="2021-12-06T15:47:13.218" v="0" actId="47"/>
        <pc:sldMkLst>
          <pc:docMk/>
          <pc:sldMk cId="0" sldId="295"/>
        </pc:sldMkLst>
      </pc:sldChg>
      <pc:sldChg chg="del">
        <pc:chgData name="Johnson, Chad" userId="29e26967-ee32-4210-a1e6-19e5305e9c5f" providerId="ADAL" clId="{52A92C24-9923-4697-9263-CDC708CF8F66}" dt="2021-12-06T15:47:13.218" v="0" actId="47"/>
        <pc:sldMkLst>
          <pc:docMk/>
          <pc:sldMk cId="0" sldId="296"/>
        </pc:sldMkLst>
      </pc:sldChg>
      <pc:sldChg chg="del">
        <pc:chgData name="Johnson, Chad" userId="29e26967-ee32-4210-a1e6-19e5305e9c5f" providerId="ADAL" clId="{52A92C24-9923-4697-9263-CDC708CF8F66}" dt="2021-12-06T15:47:13.218" v="0" actId="47"/>
        <pc:sldMkLst>
          <pc:docMk/>
          <pc:sldMk cId="0" sldId="297"/>
        </pc:sldMkLst>
      </pc:sldChg>
      <pc:sldChg chg="del">
        <pc:chgData name="Johnson, Chad" userId="29e26967-ee32-4210-a1e6-19e5305e9c5f" providerId="ADAL" clId="{52A92C24-9923-4697-9263-CDC708CF8F66}" dt="2021-12-06T15:47:13.218" v="0" actId="47"/>
        <pc:sldMkLst>
          <pc:docMk/>
          <pc:sldMk cId="0" sldId="298"/>
        </pc:sldMkLst>
      </pc:sldChg>
      <pc:sldChg chg="del">
        <pc:chgData name="Johnson, Chad" userId="29e26967-ee32-4210-a1e6-19e5305e9c5f" providerId="ADAL" clId="{52A92C24-9923-4697-9263-CDC708CF8F66}" dt="2021-12-06T15:47:13.218" v="0" actId="47"/>
        <pc:sldMkLst>
          <pc:docMk/>
          <pc:sldMk cId="0" sldId="299"/>
        </pc:sldMkLst>
      </pc:sldChg>
      <pc:sldChg chg="del">
        <pc:chgData name="Johnson, Chad" userId="29e26967-ee32-4210-a1e6-19e5305e9c5f" providerId="ADAL" clId="{52A92C24-9923-4697-9263-CDC708CF8F66}" dt="2021-12-06T15:47:13.218" v="0" actId="47"/>
        <pc:sldMkLst>
          <pc:docMk/>
          <pc:sldMk cId="0" sldId="300"/>
        </pc:sldMkLst>
      </pc:sldChg>
      <pc:sldChg chg="del">
        <pc:chgData name="Johnson, Chad" userId="29e26967-ee32-4210-a1e6-19e5305e9c5f" providerId="ADAL" clId="{52A92C24-9923-4697-9263-CDC708CF8F66}" dt="2021-12-06T15:47:13.218" v="0" actId="47"/>
        <pc:sldMkLst>
          <pc:docMk/>
          <pc:sldMk cId="0" sldId="301"/>
        </pc:sldMkLst>
      </pc:sldChg>
      <pc:sldChg chg="del">
        <pc:chgData name="Johnson, Chad" userId="29e26967-ee32-4210-a1e6-19e5305e9c5f" providerId="ADAL" clId="{52A92C24-9923-4697-9263-CDC708CF8F66}" dt="2021-12-06T15:47:13.218" v="0" actId="47"/>
        <pc:sldMkLst>
          <pc:docMk/>
          <pc:sldMk cId="0" sldId="302"/>
        </pc:sldMkLst>
      </pc:sldChg>
      <pc:sldChg chg="del">
        <pc:chgData name="Johnson, Chad" userId="29e26967-ee32-4210-a1e6-19e5305e9c5f" providerId="ADAL" clId="{52A92C24-9923-4697-9263-CDC708CF8F66}" dt="2021-12-06T15:47:13.218" v="0" actId="47"/>
        <pc:sldMkLst>
          <pc:docMk/>
          <pc:sldMk cId="0" sldId="303"/>
        </pc:sldMkLst>
      </pc:sldChg>
      <pc:sldChg chg="del">
        <pc:chgData name="Johnson, Chad" userId="29e26967-ee32-4210-a1e6-19e5305e9c5f" providerId="ADAL" clId="{52A92C24-9923-4697-9263-CDC708CF8F66}" dt="2021-12-06T15:47:13.218" v="0" actId="47"/>
        <pc:sldMkLst>
          <pc:docMk/>
          <pc:sldMk cId="0" sldId="306"/>
        </pc:sldMkLst>
      </pc:sldChg>
      <pc:sldChg chg="del">
        <pc:chgData name="Johnson, Chad" userId="29e26967-ee32-4210-a1e6-19e5305e9c5f" providerId="ADAL" clId="{52A92C24-9923-4697-9263-CDC708CF8F66}" dt="2021-12-06T15:47:13.218" v="0" actId="47"/>
        <pc:sldMkLst>
          <pc:docMk/>
          <pc:sldMk cId="0" sldId="308"/>
        </pc:sldMkLst>
      </pc:sldChg>
      <pc:sldChg chg="del">
        <pc:chgData name="Johnson, Chad" userId="29e26967-ee32-4210-a1e6-19e5305e9c5f" providerId="ADAL" clId="{52A92C24-9923-4697-9263-CDC708CF8F66}" dt="2021-12-06T15:47:13.218" v="0" actId="47"/>
        <pc:sldMkLst>
          <pc:docMk/>
          <pc:sldMk cId="0" sldId="310"/>
        </pc:sldMkLst>
      </pc:sldChg>
      <pc:sldChg chg="del">
        <pc:chgData name="Johnson, Chad" userId="29e26967-ee32-4210-a1e6-19e5305e9c5f" providerId="ADAL" clId="{52A92C24-9923-4697-9263-CDC708CF8F66}" dt="2021-12-06T15:47:13.218" v="0" actId="47"/>
        <pc:sldMkLst>
          <pc:docMk/>
          <pc:sldMk cId="0" sldId="311"/>
        </pc:sldMkLst>
      </pc:sldChg>
      <pc:sldChg chg="del">
        <pc:chgData name="Johnson, Chad" userId="29e26967-ee32-4210-a1e6-19e5305e9c5f" providerId="ADAL" clId="{52A92C24-9923-4697-9263-CDC708CF8F66}" dt="2021-12-06T15:47:13.218" v="0" actId="47"/>
        <pc:sldMkLst>
          <pc:docMk/>
          <pc:sldMk cId="0" sldId="312"/>
        </pc:sldMkLst>
      </pc:sldChg>
      <pc:sldChg chg="del">
        <pc:chgData name="Johnson, Chad" userId="29e26967-ee32-4210-a1e6-19e5305e9c5f" providerId="ADAL" clId="{52A92C24-9923-4697-9263-CDC708CF8F66}" dt="2021-12-06T15:47:13.218" v="0" actId="47"/>
        <pc:sldMkLst>
          <pc:docMk/>
          <pc:sldMk cId="0" sldId="313"/>
        </pc:sldMkLst>
      </pc:sldChg>
      <pc:sldChg chg="del">
        <pc:chgData name="Johnson, Chad" userId="29e26967-ee32-4210-a1e6-19e5305e9c5f" providerId="ADAL" clId="{52A92C24-9923-4697-9263-CDC708CF8F66}" dt="2021-12-06T15:47:13.218" v="0" actId="47"/>
        <pc:sldMkLst>
          <pc:docMk/>
          <pc:sldMk cId="0" sldId="314"/>
        </pc:sldMkLst>
      </pc:sldChg>
      <pc:sldChg chg="del">
        <pc:chgData name="Johnson, Chad" userId="29e26967-ee32-4210-a1e6-19e5305e9c5f" providerId="ADAL" clId="{52A92C24-9923-4697-9263-CDC708CF8F66}" dt="2021-12-06T15:47:13.218" v="0" actId="47"/>
        <pc:sldMkLst>
          <pc:docMk/>
          <pc:sldMk cId="1642138069" sldId="315"/>
        </pc:sldMkLst>
      </pc:sldChg>
      <pc:sldChg chg="del">
        <pc:chgData name="Johnson, Chad" userId="29e26967-ee32-4210-a1e6-19e5305e9c5f" providerId="ADAL" clId="{52A92C24-9923-4697-9263-CDC708CF8F66}" dt="2021-12-06T15:47:13.218" v="0" actId="47"/>
        <pc:sldMkLst>
          <pc:docMk/>
          <pc:sldMk cId="3788954673" sldId="316"/>
        </pc:sldMkLst>
      </pc:sldChg>
      <pc:sldChg chg="del">
        <pc:chgData name="Johnson, Chad" userId="29e26967-ee32-4210-a1e6-19e5305e9c5f" providerId="ADAL" clId="{52A92C24-9923-4697-9263-CDC708CF8F66}" dt="2021-12-06T15:47:13.218" v="0" actId="47"/>
        <pc:sldMkLst>
          <pc:docMk/>
          <pc:sldMk cId="678976687" sldId="317"/>
        </pc:sldMkLst>
      </pc:sldChg>
      <pc:sldChg chg="del">
        <pc:chgData name="Johnson, Chad" userId="29e26967-ee32-4210-a1e6-19e5305e9c5f" providerId="ADAL" clId="{52A92C24-9923-4697-9263-CDC708CF8F66}" dt="2021-12-06T15:47:13.218" v="0" actId="47"/>
        <pc:sldMkLst>
          <pc:docMk/>
          <pc:sldMk cId="2946040106" sldId="318"/>
        </pc:sldMkLst>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4C806AC0-0D0F-4E6B-B481-64D219454119}"/>
    <pc:docChg chg="custSel addSld delSld modSld sldOrd modSection">
      <pc:chgData name="Johnson, Chad" userId="29e26967-ee32-4210-a1e6-19e5305e9c5f" providerId="ADAL" clId="{4C806AC0-0D0F-4E6B-B481-64D219454119}" dt="2020-03-04T18:42:11.681" v="6462" actId="255"/>
      <pc:docMkLst>
        <pc:docMk/>
      </pc:docMkLst>
      <pc:sldChg chg="modSp mod">
        <pc:chgData name="Johnson, Chad" userId="29e26967-ee32-4210-a1e6-19e5305e9c5f" providerId="ADAL" clId="{4C806AC0-0D0F-4E6B-B481-64D219454119}" dt="2020-03-04T14:34:36.790" v="7" actId="20577"/>
        <pc:sldMkLst>
          <pc:docMk/>
          <pc:sldMk cId="2762506819" sldId="256"/>
        </pc:sldMkLst>
        <pc:spChg chg="mod">
          <ac:chgData name="Johnson, Chad" userId="29e26967-ee32-4210-a1e6-19e5305e9c5f" providerId="ADAL" clId="{4C806AC0-0D0F-4E6B-B481-64D219454119}" dt="2020-03-04T14:34:36.790" v="7" actId="20577"/>
          <ac:spMkLst>
            <pc:docMk/>
            <pc:sldMk cId="2762506819" sldId="256"/>
            <ac:spMk id="2" creationId="{D159C024-82D3-43B7-8864-1EB020588252}"/>
          </ac:spMkLst>
        </pc:spChg>
      </pc:sldChg>
      <pc:sldChg chg="modSp mod">
        <pc:chgData name="Johnson, Chad" userId="29e26967-ee32-4210-a1e6-19e5305e9c5f" providerId="ADAL" clId="{4C806AC0-0D0F-4E6B-B481-64D219454119}" dt="2020-03-04T15:39:27.438" v="1666" actId="6549"/>
        <pc:sldMkLst>
          <pc:docMk/>
          <pc:sldMk cId="2897615834" sldId="390"/>
        </pc:sldMkLst>
        <pc:spChg chg="mod">
          <ac:chgData name="Johnson, Chad" userId="29e26967-ee32-4210-a1e6-19e5305e9c5f" providerId="ADAL" clId="{4C806AC0-0D0F-4E6B-B481-64D219454119}" dt="2020-03-04T14:43:40.017" v="17" actId="20577"/>
          <ac:spMkLst>
            <pc:docMk/>
            <pc:sldMk cId="2897615834" sldId="390"/>
            <ac:spMk id="2" creationId="{00000000-0000-0000-0000-000000000000}"/>
          </ac:spMkLst>
        </pc:spChg>
        <pc:spChg chg="mod">
          <ac:chgData name="Johnson, Chad" userId="29e26967-ee32-4210-a1e6-19e5305e9c5f" providerId="ADAL" clId="{4C806AC0-0D0F-4E6B-B481-64D219454119}" dt="2020-03-04T15:39:27.438" v="1666" actId="6549"/>
          <ac:spMkLst>
            <pc:docMk/>
            <pc:sldMk cId="2897615834" sldId="390"/>
            <ac:spMk id="3" creationId="{00000000-0000-0000-0000-000000000000}"/>
          </ac:spMkLst>
        </pc:spChg>
      </pc:sldChg>
      <pc:sldChg chg="modSp add mod">
        <pc:chgData name="Johnson, Chad" userId="29e26967-ee32-4210-a1e6-19e5305e9c5f" providerId="ADAL" clId="{4C806AC0-0D0F-4E6B-B481-64D219454119}" dt="2020-03-04T15:15:10.289" v="1347" actId="20577"/>
        <pc:sldMkLst>
          <pc:docMk/>
          <pc:sldMk cId="3154920317" sldId="391"/>
        </pc:sldMkLst>
        <pc:spChg chg="mod">
          <ac:chgData name="Johnson, Chad" userId="29e26967-ee32-4210-a1e6-19e5305e9c5f" providerId="ADAL" clId="{4C806AC0-0D0F-4E6B-B481-64D219454119}" dt="2020-03-04T15:05:00.528" v="433" actId="20577"/>
          <ac:spMkLst>
            <pc:docMk/>
            <pc:sldMk cId="3154920317" sldId="391"/>
            <ac:spMk id="2" creationId="{117AA137-DAE8-407E-968E-BD8FF18DEB70}"/>
          </ac:spMkLst>
        </pc:spChg>
        <pc:spChg chg="mod">
          <ac:chgData name="Johnson, Chad" userId="29e26967-ee32-4210-a1e6-19e5305e9c5f" providerId="ADAL" clId="{4C806AC0-0D0F-4E6B-B481-64D219454119}" dt="2020-03-04T15:15:10.289" v="1347" actId="20577"/>
          <ac:spMkLst>
            <pc:docMk/>
            <pc:sldMk cId="3154920317" sldId="391"/>
            <ac:spMk id="3" creationId="{E68CB683-8007-4417-9758-03A49E05AA06}"/>
          </ac:spMkLst>
        </pc:spChg>
      </pc:sldChg>
      <pc:sldChg chg="modSp add mod ord">
        <pc:chgData name="Johnson, Chad" userId="29e26967-ee32-4210-a1e6-19e5305e9c5f" providerId="ADAL" clId="{4C806AC0-0D0F-4E6B-B481-64D219454119}" dt="2020-03-04T15:56:11.986" v="2182"/>
        <pc:sldMkLst>
          <pc:docMk/>
          <pc:sldMk cId="1634037042" sldId="392"/>
        </pc:sldMkLst>
        <pc:spChg chg="mod">
          <ac:chgData name="Johnson, Chad" userId="29e26967-ee32-4210-a1e6-19e5305e9c5f" providerId="ADAL" clId="{4C806AC0-0D0F-4E6B-B481-64D219454119}" dt="2020-03-04T15:27:54.784" v="1366" actId="20577"/>
          <ac:spMkLst>
            <pc:docMk/>
            <pc:sldMk cId="1634037042" sldId="392"/>
            <ac:spMk id="2" creationId="{AE9E510C-DD0D-4A6B-B27D-45500AC052E8}"/>
          </ac:spMkLst>
        </pc:spChg>
        <pc:spChg chg="mod">
          <ac:chgData name="Johnson, Chad" userId="29e26967-ee32-4210-a1e6-19e5305e9c5f" providerId="ADAL" clId="{4C806AC0-0D0F-4E6B-B481-64D219454119}" dt="2020-03-04T15:29:40.164" v="1664" actId="255"/>
          <ac:spMkLst>
            <pc:docMk/>
            <pc:sldMk cId="1634037042" sldId="392"/>
            <ac:spMk id="3" creationId="{C30223C2-C84A-4177-9DC8-16718A2EFBF1}"/>
          </ac:spMkLst>
        </pc:spChg>
      </pc:sldChg>
      <pc:sldChg chg="del">
        <pc:chgData name="Johnson, Chad" userId="29e26967-ee32-4210-a1e6-19e5305e9c5f" providerId="ADAL" clId="{4C806AC0-0D0F-4E6B-B481-64D219454119}" dt="2020-03-04T14:34:41.511" v="8" actId="47"/>
        <pc:sldMkLst>
          <pc:docMk/>
          <pc:sldMk cId="1744290477" sldId="392"/>
        </pc:sldMkLst>
      </pc:sldChg>
      <pc:sldChg chg="del">
        <pc:chgData name="Johnson, Chad" userId="29e26967-ee32-4210-a1e6-19e5305e9c5f" providerId="ADAL" clId="{4C806AC0-0D0F-4E6B-B481-64D219454119}" dt="2020-03-04T14:34:41.511" v="8" actId="47"/>
        <pc:sldMkLst>
          <pc:docMk/>
          <pc:sldMk cId="171453094" sldId="393"/>
        </pc:sldMkLst>
      </pc:sldChg>
      <pc:sldChg chg="modSp add mod">
        <pc:chgData name="Johnson, Chad" userId="29e26967-ee32-4210-a1e6-19e5305e9c5f" providerId="ADAL" clId="{4C806AC0-0D0F-4E6B-B481-64D219454119}" dt="2020-03-04T15:47:14.438" v="1851" actId="6549"/>
        <pc:sldMkLst>
          <pc:docMk/>
          <pc:sldMk cId="3133431658" sldId="393"/>
        </pc:sldMkLst>
        <pc:spChg chg="mod">
          <ac:chgData name="Johnson, Chad" userId="29e26967-ee32-4210-a1e6-19e5305e9c5f" providerId="ADAL" clId="{4C806AC0-0D0F-4E6B-B481-64D219454119}" dt="2020-03-04T15:47:14.438" v="1851" actId="6549"/>
          <ac:spMkLst>
            <pc:docMk/>
            <pc:sldMk cId="3133431658" sldId="393"/>
            <ac:spMk id="3" creationId="{00000000-0000-0000-0000-000000000000}"/>
          </ac:spMkLst>
        </pc:spChg>
      </pc:sldChg>
      <pc:sldChg chg="del">
        <pc:chgData name="Johnson, Chad" userId="29e26967-ee32-4210-a1e6-19e5305e9c5f" providerId="ADAL" clId="{4C806AC0-0D0F-4E6B-B481-64D219454119}" dt="2020-03-04T14:34:41.511" v="8" actId="47"/>
        <pc:sldMkLst>
          <pc:docMk/>
          <pc:sldMk cId="1689788723" sldId="394"/>
        </pc:sldMkLst>
      </pc:sldChg>
      <pc:sldChg chg="modSp add mod">
        <pc:chgData name="Johnson, Chad" userId="29e26967-ee32-4210-a1e6-19e5305e9c5f" providerId="ADAL" clId="{4C806AC0-0D0F-4E6B-B481-64D219454119}" dt="2020-03-04T15:56:09.208" v="2180" actId="255"/>
        <pc:sldMkLst>
          <pc:docMk/>
          <pc:sldMk cId="2667397014" sldId="394"/>
        </pc:sldMkLst>
        <pc:spChg chg="mod">
          <ac:chgData name="Johnson, Chad" userId="29e26967-ee32-4210-a1e6-19e5305e9c5f" providerId="ADAL" clId="{4C806AC0-0D0F-4E6B-B481-64D219454119}" dt="2020-03-04T15:47:36.140" v="1871" actId="20577"/>
          <ac:spMkLst>
            <pc:docMk/>
            <pc:sldMk cId="2667397014" sldId="394"/>
            <ac:spMk id="2" creationId="{DFF7B318-1C44-4877-9723-C9F9D9A44B8A}"/>
          </ac:spMkLst>
        </pc:spChg>
        <pc:spChg chg="mod">
          <ac:chgData name="Johnson, Chad" userId="29e26967-ee32-4210-a1e6-19e5305e9c5f" providerId="ADAL" clId="{4C806AC0-0D0F-4E6B-B481-64D219454119}" dt="2020-03-04T15:56:09.208" v="2180" actId="255"/>
          <ac:spMkLst>
            <pc:docMk/>
            <pc:sldMk cId="2667397014" sldId="394"/>
            <ac:spMk id="3" creationId="{74014121-2AD0-4755-8039-0F7F41692527}"/>
          </ac:spMkLst>
        </pc:spChg>
      </pc:sldChg>
      <pc:sldChg chg="modSp add mod">
        <pc:chgData name="Johnson, Chad" userId="29e26967-ee32-4210-a1e6-19e5305e9c5f" providerId="ADAL" clId="{4C806AC0-0D0F-4E6B-B481-64D219454119}" dt="2020-03-04T16:11:32.946" v="2536" actId="20577"/>
        <pc:sldMkLst>
          <pc:docMk/>
          <pc:sldMk cId="2156382041" sldId="395"/>
        </pc:sldMkLst>
        <pc:spChg chg="mod">
          <ac:chgData name="Johnson, Chad" userId="29e26967-ee32-4210-a1e6-19e5305e9c5f" providerId="ADAL" clId="{4C806AC0-0D0F-4E6B-B481-64D219454119}" dt="2020-03-04T15:57:04.204" v="2195" actId="20577"/>
          <ac:spMkLst>
            <pc:docMk/>
            <pc:sldMk cId="2156382041" sldId="395"/>
            <ac:spMk id="2" creationId="{E355CEA1-608C-4CA8-AFF9-58E1577BA517}"/>
          </ac:spMkLst>
        </pc:spChg>
        <pc:spChg chg="mod">
          <ac:chgData name="Johnson, Chad" userId="29e26967-ee32-4210-a1e6-19e5305e9c5f" providerId="ADAL" clId="{4C806AC0-0D0F-4E6B-B481-64D219454119}" dt="2020-03-04T16:11:32.946" v="2536" actId="20577"/>
          <ac:spMkLst>
            <pc:docMk/>
            <pc:sldMk cId="2156382041" sldId="395"/>
            <ac:spMk id="3" creationId="{B9CE4433-F009-42A7-97DC-272829FD720B}"/>
          </ac:spMkLst>
        </pc:spChg>
      </pc:sldChg>
      <pc:sldChg chg="del">
        <pc:chgData name="Johnson, Chad" userId="29e26967-ee32-4210-a1e6-19e5305e9c5f" providerId="ADAL" clId="{4C806AC0-0D0F-4E6B-B481-64D219454119}" dt="2020-03-04T14:34:41.511" v="8" actId="47"/>
        <pc:sldMkLst>
          <pc:docMk/>
          <pc:sldMk cId="3173175891" sldId="395"/>
        </pc:sldMkLst>
      </pc:sldChg>
      <pc:sldChg chg="modSp add mod">
        <pc:chgData name="Johnson, Chad" userId="29e26967-ee32-4210-a1e6-19e5305e9c5f" providerId="ADAL" clId="{4C806AC0-0D0F-4E6B-B481-64D219454119}" dt="2020-03-04T17:40:58.204" v="4211" actId="20577"/>
        <pc:sldMkLst>
          <pc:docMk/>
          <pc:sldMk cId="13656417" sldId="396"/>
        </pc:sldMkLst>
        <pc:spChg chg="mod">
          <ac:chgData name="Johnson, Chad" userId="29e26967-ee32-4210-a1e6-19e5305e9c5f" providerId="ADAL" clId="{4C806AC0-0D0F-4E6B-B481-64D219454119}" dt="2020-03-04T16:21:10.280" v="2820" actId="20577"/>
          <ac:spMkLst>
            <pc:docMk/>
            <pc:sldMk cId="13656417" sldId="396"/>
            <ac:spMk id="2" creationId="{0AFB5A7C-0F3A-4660-A0F4-D979630EAAF6}"/>
          </ac:spMkLst>
        </pc:spChg>
        <pc:spChg chg="mod">
          <ac:chgData name="Johnson, Chad" userId="29e26967-ee32-4210-a1e6-19e5305e9c5f" providerId="ADAL" clId="{4C806AC0-0D0F-4E6B-B481-64D219454119}" dt="2020-03-04T17:40:58.204" v="4211" actId="20577"/>
          <ac:spMkLst>
            <pc:docMk/>
            <pc:sldMk cId="13656417" sldId="396"/>
            <ac:spMk id="3" creationId="{47F22A2A-FFA6-48B7-BF42-3936D06D1A76}"/>
          </ac:spMkLst>
        </pc:spChg>
      </pc:sldChg>
      <pc:sldChg chg="modSp add del mod ord">
        <pc:chgData name="Johnson, Chad" userId="29e26967-ee32-4210-a1e6-19e5305e9c5f" providerId="ADAL" clId="{4C806AC0-0D0F-4E6B-B481-64D219454119}" dt="2020-03-04T16:20:36.558" v="2776" actId="2696"/>
        <pc:sldMkLst>
          <pc:docMk/>
          <pc:sldMk cId="1624305224" sldId="396"/>
        </pc:sldMkLst>
        <pc:spChg chg="mod">
          <ac:chgData name="Johnson, Chad" userId="29e26967-ee32-4210-a1e6-19e5305e9c5f" providerId="ADAL" clId="{4C806AC0-0D0F-4E6B-B481-64D219454119}" dt="2020-03-04T16:11:55.954" v="2552" actId="20577"/>
          <ac:spMkLst>
            <pc:docMk/>
            <pc:sldMk cId="1624305224" sldId="396"/>
            <ac:spMk id="2" creationId="{E66623FB-0642-4BE0-B6BC-73780BEBC102}"/>
          </ac:spMkLst>
        </pc:spChg>
        <pc:spChg chg="mod">
          <ac:chgData name="Johnson, Chad" userId="29e26967-ee32-4210-a1e6-19e5305e9c5f" providerId="ADAL" clId="{4C806AC0-0D0F-4E6B-B481-64D219454119}" dt="2020-03-04T16:20:23.336" v="2775" actId="20577"/>
          <ac:spMkLst>
            <pc:docMk/>
            <pc:sldMk cId="1624305224" sldId="396"/>
            <ac:spMk id="3" creationId="{CD11C4D2-7C91-447E-90BB-EC4AF583F248}"/>
          </ac:spMkLst>
        </pc:spChg>
      </pc:sldChg>
      <pc:sldChg chg="del">
        <pc:chgData name="Johnson, Chad" userId="29e26967-ee32-4210-a1e6-19e5305e9c5f" providerId="ADAL" clId="{4C806AC0-0D0F-4E6B-B481-64D219454119}" dt="2020-03-04T14:34:41.511" v="8" actId="47"/>
        <pc:sldMkLst>
          <pc:docMk/>
          <pc:sldMk cId="3126311160" sldId="396"/>
        </pc:sldMkLst>
      </pc:sldChg>
      <pc:sldChg chg="modSp add mod">
        <pc:chgData name="Johnson, Chad" userId="29e26967-ee32-4210-a1e6-19e5305e9c5f" providerId="ADAL" clId="{4C806AC0-0D0F-4E6B-B481-64D219454119}" dt="2020-03-04T16:47:45.897" v="4062" actId="20577"/>
        <pc:sldMkLst>
          <pc:docMk/>
          <pc:sldMk cId="2953743103" sldId="397"/>
        </pc:sldMkLst>
        <pc:spChg chg="mod">
          <ac:chgData name="Johnson, Chad" userId="29e26967-ee32-4210-a1e6-19e5305e9c5f" providerId="ADAL" clId="{4C806AC0-0D0F-4E6B-B481-64D219454119}" dt="2020-03-04T16:25:36.664" v="3568" actId="20577"/>
          <ac:spMkLst>
            <pc:docMk/>
            <pc:sldMk cId="2953743103" sldId="397"/>
            <ac:spMk id="2" creationId="{932AAB24-C48B-44AC-82A7-8E6A5A50F1EF}"/>
          </ac:spMkLst>
        </pc:spChg>
        <pc:spChg chg="mod">
          <ac:chgData name="Johnson, Chad" userId="29e26967-ee32-4210-a1e6-19e5305e9c5f" providerId="ADAL" clId="{4C806AC0-0D0F-4E6B-B481-64D219454119}" dt="2020-03-04T16:47:45.897" v="4062" actId="20577"/>
          <ac:spMkLst>
            <pc:docMk/>
            <pc:sldMk cId="2953743103" sldId="397"/>
            <ac:spMk id="3" creationId="{02E3BFF6-3230-4996-B64D-CB7DD2955427}"/>
          </ac:spMkLst>
        </pc:spChg>
      </pc:sldChg>
      <pc:sldChg chg="del">
        <pc:chgData name="Johnson, Chad" userId="29e26967-ee32-4210-a1e6-19e5305e9c5f" providerId="ADAL" clId="{4C806AC0-0D0F-4E6B-B481-64D219454119}" dt="2020-03-04T14:34:41.511" v="8" actId="47"/>
        <pc:sldMkLst>
          <pc:docMk/>
          <pc:sldMk cId="3627310708" sldId="397"/>
        </pc:sldMkLst>
      </pc:sldChg>
      <pc:sldChg chg="del">
        <pc:chgData name="Johnson, Chad" userId="29e26967-ee32-4210-a1e6-19e5305e9c5f" providerId="ADAL" clId="{4C806AC0-0D0F-4E6B-B481-64D219454119}" dt="2020-03-04T14:34:41.511" v="8" actId="47"/>
        <pc:sldMkLst>
          <pc:docMk/>
          <pc:sldMk cId="2696328513" sldId="398"/>
        </pc:sldMkLst>
      </pc:sldChg>
      <pc:sldChg chg="modSp add mod">
        <pc:chgData name="Johnson, Chad" userId="29e26967-ee32-4210-a1e6-19e5305e9c5f" providerId="ADAL" clId="{4C806AC0-0D0F-4E6B-B481-64D219454119}" dt="2020-03-04T17:43:40.667" v="4469" actId="255"/>
        <pc:sldMkLst>
          <pc:docMk/>
          <pc:sldMk cId="3717000976" sldId="398"/>
        </pc:sldMkLst>
        <pc:spChg chg="mod">
          <ac:chgData name="Johnson, Chad" userId="29e26967-ee32-4210-a1e6-19e5305e9c5f" providerId="ADAL" clId="{4C806AC0-0D0F-4E6B-B481-64D219454119}" dt="2020-03-04T17:42:03.540" v="4226" actId="20577"/>
          <ac:spMkLst>
            <pc:docMk/>
            <pc:sldMk cId="3717000976" sldId="398"/>
            <ac:spMk id="2" creationId="{BA5DF4BF-F8C2-465C-BD5D-C921F8B3FA3B}"/>
          </ac:spMkLst>
        </pc:spChg>
        <pc:spChg chg="mod">
          <ac:chgData name="Johnson, Chad" userId="29e26967-ee32-4210-a1e6-19e5305e9c5f" providerId="ADAL" clId="{4C806AC0-0D0F-4E6B-B481-64D219454119}" dt="2020-03-04T17:43:40.667" v="4469" actId="255"/>
          <ac:spMkLst>
            <pc:docMk/>
            <pc:sldMk cId="3717000976" sldId="398"/>
            <ac:spMk id="3" creationId="{E8D2C39E-CAC2-431B-960C-1620657F360D}"/>
          </ac:spMkLst>
        </pc:spChg>
      </pc:sldChg>
      <pc:sldChg chg="modSp add mod">
        <pc:chgData name="Johnson, Chad" userId="29e26967-ee32-4210-a1e6-19e5305e9c5f" providerId="ADAL" clId="{4C806AC0-0D0F-4E6B-B481-64D219454119}" dt="2020-03-04T17:44:35.370" v="4713" actId="255"/>
        <pc:sldMkLst>
          <pc:docMk/>
          <pc:sldMk cId="1331346515" sldId="399"/>
        </pc:sldMkLst>
        <pc:spChg chg="mod">
          <ac:chgData name="Johnson, Chad" userId="29e26967-ee32-4210-a1e6-19e5305e9c5f" providerId="ADAL" clId="{4C806AC0-0D0F-4E6B-B481-64D219454119}" dt="2020-03-04T17:44:35.370" v="4713" actId="255"/>
          <ac:spMkLst>
            <pc:docMk/>
            <pc:sldMk cId="1331346515" sldId="399"/>
            <ac:spMk id="3" creationId="{E8D2C39E-CAC2-431B-960C-1620657F360D}"/>
          </ac:spMkLst>
        </pc:spChg>
      </pc:sldChg>
      <pc:sldChg chg="del">
        <pc:chgData name="Johnson, Chad" userId="29e26967-ee32-4210-a1e6-19e5305e9c5f" providerId="ADAL" clId="{4C806AC0-0D0F-4E6B-B481-64D219454119}" dt="2020-03-04T14:34:41.511" v="8" actId="47"/>
        <pc:sldMkLst>
          <pc:docMk/>
          <pc:sldMk cId="2395042929" sldId="399"/>
        </pc:sldMkLst>
      </pc:sldChg>
      <pc:sldChg chg="modSp add mod">
        <pc:chgData name="Johnson, Chad" userId="29e26967-ee32-4210-a1e6-19e5305e9c5f" providerId="ADAL" clId="{4C806AC0-0D0F-4E6B-B481-64D219454119}" dt="2020-03-04T18:07:46.529" v="5242" actId="255"/>
        <pc:sldMkLst>
          <pc:docMk/>
          <pc:sldMk cId="521350284" sldId="400"/>
        </pc:sldMkLst>
        <pc:spChg chg="mod">
          <ac:chgData name="Johnson, Chad" userId="29e26967-ee32-4210-a1e6-19e5305e9c5f" providerId="ADAL" clId="{4C806AC0-0D0F-4E6B-B481-64D219454119}" dt="2020-03-04T18:07:46.529" v="5242" actId="255"/>
          <ac:spMkLst>
            <pc:docMk/>
            <pc:sldMk cId="521350284" sldId="400"/>
            <ac:spMk id="3" creationId="{E8D2C39E-CAC2-431B-960C-1620657F360D}"/>
          </ac:spMkLst>
        </pc:spChg>
      </pc:sldChg>
      <pc:sldChg chg="add del">
        <pc:chgData name="Johnson, Chad" userId="29e26967-ee32-4210-a1e6-19e5305e9c5f" providerId="ADAL" clId="{4C806AC0-0D0F-4E6B-B481-64D219454119}" dt="2020-03-04T17:58:19.609" v="4715"/>
        <pc:sldMkLst>
          <pc:docMk/>
          <pc:sldMk cId="3092984420" sldId="400"/>
        </pc:sldMkLst>
      </pc:sldChg>
      <pc:sldChg chg="modSp add mod">
        <pc:chgData name="Johnson, Chad" userId="29e26967-ee32-4210-a1e6-19e5305e9c5f" providerId="ADAL" clId="{4C806AC0-0D0F-4E6B-B481-64D219454119}" dt="2020-03-04T18:08:54.588" v="5515" actId="255"/>
        <pc:sldMkLst>
          <pc:docMk/>
          <pc:sldMk cId="4016877265" sldId="401"/>
        </pc:sldMkLst>
        <pc:spChg chg="mod">
          <ac:chgData name="Johnson, Chad" userId="29e26967-ee32-4210-a1e6-19e5305e9c5f" providerId="ADAL" clId="{4C806AC0-0D0F-4E6B-B481-64D219454119}" dt="2020-03-04T18:08:54.588" v="5515" actId="255"/>
          <ac:spMkLst>
            <pc:docMk/>
            <pc:sldMk cId="4016877265" sldId="401"/>
            <ac:spMk id="3" creationId="{E8D2C39E-CAC2-431B-960C-1620657F360D}"/>
          </ac:spMkLst>
        </pc:spChg>
      </pc:sldChg>
      <pc:sldChg chg="modSp add mod">
        <pc:chgData name="Johnson, Chad" userId="29e26967-ee32-4210-a1e6-19e5305e9c5f" providerId="ADAL" clId="{4C806AC0-0D0F-4E6B-B481-64D219454119}" dt="2020-03-04T18:19:46.186" v="5885" actId="255"/>
        <pc:sldMkLst>
          <pc:docMk/>
          <pc:sldMk cId="1418150601" sldId="402"/>
        </pc:sldMkLst>
        <pc:spChg chg="mod">
          <ac:chgData name="Johnson, Chad" userId="29e26967-ee32-4210-a1e6-19e5305e9c5f" providerId="ADAL" clId="{4C806AC0-0D0F-4E6B-B481-64D219454119}" dt="2020-03-04T18:10:10.469" v="5542" actId="20577"/>
          <ac:spMkLst>
            <pc:docMk/>
            <pc:sldMk cId="1418150601" sldId="402"/>
            <ac:spMk id="2" creationId="{4E81B731-7D30-49D4-9713-29CC00A5248F}"/>
          </ac:spMkLst>
        </pc:spChg>
        <pc:spChg chg="mod">
          <ac:chgData name="Johnson, Chad" userId="29e26967-ee32-4210-a1e6-19e5305e9c5f" providerId="ADAL" clId="{4C806AC0-0D0F-4E6B-B481-64D219454119}" dt="2020-03-04T18:19:46.186" v="5885" actId="255"/>
          <ac:spMkLst>
            <pc:docMk/>
            <pc:sldMk cId="1418150601" sldId="402"/>
            <ac:spMk id="3" creationId="{55E1DFDD-A109-4050-A7F3-B7AB9C2A4790}"/>
          </ac:spMkLst>
        </pc:spChg>
      </pc:sldChg>
      <pc:sldChg chg="del">
        <pc:chgData name="Johnson, Chad" userId="29e26967-ee32-4210-a1e6-19e5305e9c5f" providerId="ADAL" clId="{4C806AC0-0D0F-4E6B-B481-64D219454119}" dt="2020-03-04T14:34:41.511" v="8" actId="47"/>
        <pc:sldMkLst>
          <pc:docMk/>
          <pc:sldMk cId="3385601654" sldId="402"/>
        </pc:sldMkLst>
      </pc:sldChg>
      <pc:sldChg chg="modSp add mod">
        <pc:chgData name="Johnson, Chad" userId="29e26967-ee32-4210-a1e6-19e5305e9c5f" providerId="ADAL" clId="{4C806AC0-0D0F-4E6B-B481-64D219454119}" dt="2020-03-04T18:21:11.769" v="6099" actId="255"/>
        <pc:sldMkLst>
          <pc:docMk/>
          <pc:sldMk cId="1088930363" sldId="403"/>
        </pc:sldMkLst>
        <pc:spChg chg="mod">
          <ac:chgData name="Johnson, Chad" userId="29e26967-ee32-4210-a1e6-19e5305e9c5f" providerId="ADAL" clId="{4C806AC0-0D0F-4E6B-B481-64D219454119}" dt="2020-03-04T18:20:16.748" v="5903" actId="20577"/>
          <ac:spMkLst>
            <pc:docMk/>
            <pc:sldMk cId="1088930363" sldId="403"/>
            <ac:spMk id="2" creationId="{B61879F0-FFF7-4B51-B271-33D0DFB01240}"/>
          </ac:spMkLst>
        </pc:spChg>
        <pc:spChg chg="mod">
          <ac:chgData name="Johnson, Chad" userId="29e26967-ee32-4210-a1e6-19e5305e9c5f" providerId="ADAL" clId="{4C806AC0-0D0F-4E6B-B481-64D219454119}" dt="2020-03-04T18:21:11.769" v="6099" actId="255"/>
          <ac:spMkLst>
            <pc:docMk/>
            <pc:sldMk cId="1088930363" sldId="403"/>
            <ac:spMk id="3" creationId="{7C462F4E-6351-4FD1-8D49-D35456AF08A0}"/>
          </ac:spMkLst>
        </pc:spChg>
      </pc:sldChg>
      <pc:sldChg chg="del">
        <pc:chgData name="Johnson, Chad" userId="29e26967-ee32-4210-a1e6-19e5305e9c5f" providerId="ADAL" clId="{4C806AC0-0D0F-4E6B-B481-64D219454119}" dt="2020-03-04T14:34:41.511" v="8" actId="47"/>
        <pc:sldMkLst>
          <pc:docMk/>
          <pc:sldMk cId="2189061804" sldId="403"/>
        </pc:sldMkLst>
      </pc:sldChg>
      <pc:sldChg chg="addSp delSp modSp add mod">
        <pc:chgData name="Johnson, Chad" userId="29e26967-ee32-4210-a1e6-19e5305e9c5f" providerId="ADAL" clId="{4C806AC0-0D0F-4E6B-B481-64D219454119}" dt="2020-03-04T18:24:14.002" v="6121" actId="1076"/>
        <pc:sldMkLst>
          <pc:docMk/>
          <pc:sldMk cId="3158331979" sldId="404"/>
        </pc:sldMkLst>
        <pc:spChg chg="mod">
          <ac:chgData name="Johnson, Chad" userId="29e26967-ee32-4210-a1e6-19e5305e9c5f" providerId="ADAL" clId="{4C806AC0-0D0F-4E6B-B481-64D219454119}" dt="2020-03-04T18:24:14.002" v="6121" actId="1076"/>
          <ac:spMkLst>
            <pc:docMk/>
            <pc:sldMk cId="3158331979" sldId="404"/>
            <ac:spMk id="2" creationId="{8E77D8BF-23F1-41EA-A71B-B30A9AB514C9}"/>
          </ac:spMkLst>
        </pc:spChg>
        <pc:spChg chg="del">
          <ac:chgData name="Johnson, Chad" userId="29e26967-ee32-4210-a1e6-19e5305e9c5f" providerId="ADAL" clId="{4C806AC0-0D0F-4E6B-B481-64D219454119}" dt="2020-03-04T18:21:44.604" v="6101"/>
          <ac:spMkLst>
            <pc:docMk/>
            <pc:sldMk cId="3158331979" sldId="404"/>
            <ac:spMk id="3" creationId="{DDB91419-D9ED-4473-880A-82F20AA33475}"/>
          </ac:spMkLst>
        </pc:spChg>
        <pc:picChg chg="add mod">
          <ac:chgData name="Johnson, Chad" userId="29e26967-ee32-4210-a1e6-19e5305e9c5f" providerId="ADAL" clId="{4C806AC0-0D0F-4E6B-B481-64D219454119}" dt="2020-03-04T18:21:58.877" v="6103" actId="14100"/>
          <ac:picMkLst>
            <pc:docMk/>
            <pc:sldMk cId="3158331979" sldId="404"/>
            <ac:picMk id="4" creationId="{A0563553-0191-46E2-9655-EE54A55C33F7}"/>
          </ac:picMkLst>
        </pc:picChg>
      </pc:sldChg>
      <pc:sldChg chg="del">
        <pc:chgData name="Johnson, Chad" userId="29e26967-ee32-4210-a1e6-19e5305e9c5f" providerId="ADAL" clId="{4C806AC0-0D0F-4E6B-B481-64D219454119}" dt="2020-03-04T14:34:41.511" v="8" actId="47"/>
        <pc:sldMkLst>
          <pc:docMk/>
          <pc:sldMk cId="3443295017" sldId="404"/>
        </pc:sldMkLst>
      </pc:sldChg>
      <pc:sldChg chg="del">
        <pc:chgData name="Johnson, Chad" userId="29e26967-ee32-4210-a1e6-19e5305e9c5f" providerId="ADAL" clId="{4C806AC0-0D0F-4E6B-B481-64D219454119}" dt="2020-03-04T14:34:41.511" v="8" actId="47"/>
        <pc:sldMkLst>
          <pc:docMk/>
          <pc:sldMk cId="536329307" sldId="405"/>
        </pc:sldMkLst>
      </pc:sldChg>
      <pc:sldChg chg="addSp delSp modSp add mod">
        <pc:chgData name="Johnson, Chad" userId="29e26967-ee32-4210-a1e6-19e5305e9c5f" providerId="ADAL" clId="{4C806AC0-0D0F-4E6B-B481-64D219454119}" dt="2020-03-04T18:31:14.427" v="6126" actId="14100"/>
        <pc:sldMkLst>
          <pc:docMk/>
          <pc:sldMk cId="540283587" sldId="405"/>
        </pc:sldMkLst>
        <pc:spChg chg="del">
          <ac:chgData name="Johnson, Chad" userId="29e26967-ee32-4210-a1e6-19e5305e9c5f" providerId="ADAL" clId="{4C806AC0-0D0F-4E6B-B481-64D219454119}" dt="2020-03-04T18:30:55.512" v="6123"/>
          <ac:spMkLst>
            <pc:docMk/>
            <pc:sldMk cId="540283587" sldId="405"/>
            <ac:spMk id="2" creationId="{A28F2A07-6DEF-4BA3-9D71-F3EB0C0A721C}"/>
          </ac:spMkLst>
        </pc:spChg>
        <pc:spChg chg="del">
          <ac:chgData name="Johnson, Chad" userId="29e26967-ee32-4210-a1e6-19e5305e9c5f" providerId="ADAL" clId="{4C806AC0-0D0F-4E6B-B481-64D219454119}" dt="2020-03-04T18:30:55.512" v="6123"/>
          <ac:spMkLst>
            <pc:docMk/>
            <pc:sldMk cId="540283587" sldId="405"/>
            <ac:spMk id="3" creationId="{E191BC7A-707B-404B-A189-79F8ABE646D9}"/>
          </ac:spMkLst>
        </pc:spChg>
        <pc:picChg chg="add mod">
          <ac:chgData name="Johnson, Chad" userId="29e26967-ee32-4210-a1e6-19e5305e9c5f" providerId="ADAL" clId="{4C806AC0-0D0F-4E6B-B481-64D219454119}" dt="2020-03-04T18:31:14.427" v="6126" actId="14100"/>
          <ac:picMkLst>
            <pc:docMk/>
            <pc:sldMk cId="540283587" sldId="405"/>
            <ac:picMk id="4" creationId="{47D73D89-CE99-4417-B685-A322B5466442}"/>
          </ac:picMkLst>
        </pc:picChg>
      </pc:sldChg>
      <pc:sldChg chg="del">
        <pc:chgData name="Johnson, Chad" userId="29e26967-ee32-4210-a1e6-19e5305e9c5f" providerId="ADAL" clId="{4C806AC0-0D0F-4E6B-B481-64D219454119}" dt="2020-03-04T14:34:41.511" v="8" actId="47"/>
        <pc:sldMkLst>
          <pc:docMk/>
          <pc:sldMk cId="3051329883" sldId="406"/>
        </pc:sldMkLst>
      </pc:sldChg>
      <pc:sldChg chg="addSp modSp add mod">
        <pc:chgData name="Johnson, Chad" userId="29e26967-ee32-4210-a1e6-19e5305e9c5f" providerId="ADAL" clId="{4C806AC0-0D0F-4E6B-B481-64D219454119}" dt="2020-03-04T18:42:11.681" v="6462" actId="255"/>
        <pc:sldMkLst>
          <pc:docMk/>
          <pc:sldMk cId="4261093432" sldId="406"/>
        </pc:sldMkLst>
        <pc:spChg chg="add mod">
          <ac:chgData name="Johnson, Chad" userId="29e26967-ee32-4210-a1e6-19e5305e9c5f" providerId="ADAL" clId="{4C806AC0-0D0F-4E6B-B481-64D219454119}" dt="2020-03-04T18:35:54.788" v="6183" actId="20577"/>
          <ac:spMkLst>
            <pc:docMk/>
            <pc:sldMk cId="4261093432" sldId="406"/>
            <ac:spMk id="2" creationId="{6D5270FD-AC92-43A7-8BF0-EA907C70ED14}"/>
          </ac:spMkLst>
        </pc:spChg>
        <pc:spChg chg="add mod">
          <ac:chgData name="Johnson, Chad" userId="29e26967-ee32-4210-a1e6-19e5305e9c5f" providerId="ADAL" clId="{4C806AC0-0D0F-4E6B-B481-64D219454119}" dt="2020-03-04T18:42:11.681" v="6462" actId="255"/>
          <ac:spMkLst>
            <pc:docMk/>
            <pc:sldMk cId="4261093432" sldId="406"/>
            <ac:spMk id="3" creationId="{DBDF8311-BDE1-4439-B0DD-8612C55C24B6}"/>
          </ac:spMkLst>
        </pc:spChg>
      </pc:sldChg>
      <pc:sldChg chg="del">
        <pc:chgData name="Johnson, Chad" userId="29e26967-ee32-4210-a1e6-19e5305e9c5f" providerId="ADAL" clId="{4C806AC0-0D0F-4E6B-B481-64D219454119}" dt="2020-03-04T14:34:41.511" v="8" actId="47"/>
        <pc:sldMkLst>
          <pc:docMk/>
          <pc:sldMk cId="624367200" sldId="407"/>
        </pc:sldMkLst>
      </pc:sldChg>
      <pc:sldChg chg="del">
        <pc:chgData name="Johnson, Chad" userId="29e26967-ee32-4210-a1e6-19e5305e9c5f" providerId="ADAL" clId="{4C806AC0-0D0F-4E6B-B481-64D219454119}" dt="2020-03-04T14:34:41.511" v="8" actId="47"/>
        <pc:sldMkLst>
          <pc:docMk/>
          <pc:sldMk cId="811749332" sldId="424"/>
        </pc:sldMkLst>
      </pc:sldChg>
      <pc:sldChg chg="del">
        <pc:chgData name="Johnson, Chad" userId="29e26967-ee32-4210-a1e6-19e5305e9c5f" providerId="ADAL" clId="{4C806AC0-0D0F-4E6B-B481-64D219454119}" dt="2020-03-04T14:34:41.511" v="8" actId="47"/>
        <pc:sldMkLst>
          <pc:docMk/>
          <pc:sldMk cId="299260664" sldId="425"/>
        </pc:sldMkLst>
      </pc:sldChg>
      <pc:sldChg chg="del">
        <pc:chgData name="Johnson, Chad" userId="29e26967-ee32-4210-a1e6-19e5305e9c5f" providerId="ADAL" clId="{4C806AC0-0D0F-4E6B-B481-64D219454119}" dt="2020-03-04T14:34:41.511" v="8" actId="47"/>
        <pc:sldMkLst>
          <pc:docMk/>
          <pc:sldMk cId="1224374627" sldId="426"/>
        </pc:sldMkLst>
      </pc:sldChg>
      <pc:sldChg chg="del">
        <pc:chgData name="Johnson, Chad" userId="29e26967-ee32-4210-a1e6-19e5305e9c5f" providerId="ADAL" clId="{4C806AC0-0D0F-4E6B-B481-64D219454119}" dt="2020-03-04T14:34:41.511" v="8" actId="47"/>
        <pc:sldMkLst>
          <pc:docMk/>
          <pc:sldMk cId="25544171" sldId="427"/>
        </pc:sldMkLst>
      </pc:sldChg>
      <pc:sldChg chg="del">
        <pc:chgData name="Johnson, Chad" userId="29e26967-ee32-4210-a1e6-19e5305e9c5f" providerId="ADAL" clId="{4C806AC0-0D0F-4E6B-B481-64D219454119}" dt="2020-03-04T14:34:41.511" v="8" actId="47"/>
        <pc:sldMkLst>
          <pc:docMk/>
          <pc:sldMk cId="828130966" sldId="428"/>
        </pc:sldMkLst>
      </pc:sldChg>
      <pc:sldChg chg="del">
        <pc:chgData name="Johnson, Chad" userId="29e26967-ee32-4210-a1e6-19e5305e9c5f" providerId="ADAL" clId="{4C806AC0-0D0F-4E6B-B481-64D219454119}" dt="2020-03-04T14:34:41.511" v="8" actId="47"/>
        <pc:sldMkLst>
          <pc:docMk/>
          <pc:sldMk cId="1052974847" sldId="429"/>
        </pc:sldMkLst>
      </pc:sldChg>
      <pc:sldChg chg="del">
        <pc:chgData name="Johnson, Chad" userId="29e26967-ee32-4210-a1e6-19e5305e9c5f" providerId="ADAL" clId="{4C806AC0-0D0F-4E6B-B481-64D219454119}" dt="2020-03-04T14:34:41.511" v="8" actId="47"/>
        <pc:sldMkLst>
          <pc:docMk/>
          <pc:sldMk cId="2972603693" sldId="430"/>
        </pc:sldMkLst>
      </pc:sldChg>
      <pc:sldChg chg="del">
        <pc:chgData name="Johnson, Chad" userId="29e26967-ee32-4210-a1e6-19e5305e9c5f" providerId="ADAL" clId="{4C806AC0-0D0F-4E6B-B481-64D219454119}" dt="2020-03-04T14:34:41.511" v="8" actId="47"/>
        <pc:sldMkLst>
          <pc:docMk/>
          <pc:sldMk cId="2431198966" sldId="431"/>
        </pc:sldMkLst>
      </pc:sldChg>
      <pc:sldChg chg="del">
        <pc:chgData name="Johnson, Chad" userId="29e26967-ee32-4210-a1e6-19e5305e9c5f" providerId="ADAL" clId="{4C806AC0-0D0F-4E6B-B481-64D219454119}" dt="2020-03-04T14:34:41.511" v="8" actId="47"/>
        <pc:sldMkLst>
          <pc:docMk/>
          <pc:sldMk cId="1102312703" sldId="432"/>
        </pc:sldMkLst>
      </pc:sldChg>
      <pc:sldChg chg="del">
        <pc:chgData name="Johnson, Chad" userId="29e26967-ee32-4210-a1e6-19e5305e9c5f" providerId="ADAL" clId="{4C806AC0-0D0F-4E6B-B481-64D219454119}" dt="2020-03-04T14:34:41.511" v="8" actId="47"/>
        <pc:sldMkLst>
          <pc:docMk/>
          <pc:sldMk cId="2923339470" sldId="433"/>
        </pc:sldMkLst>
      </pc:sldChg>
      <pc:sldChg chg="del">
        <pc:chgData name="Johnson, Chad" userId="29e26967-ee32-4210-a1e6-19e5305e9c5f" providerId="ADAL" clId="{4C806AC0-0D0F-4E6B-B481-64D219454119}" dt="2020-03-04T14:34:41.511" v="8" actId="47"/>
        <pc:sldMkLst>
          <pc:docMk/>
          <pc:sldMk cId="3675144986" sldId="434"/>
        </pc:sldMkLst>
      </pc:sldChg>
      <pc:sldChg chg="del">
        <pc:chgData name="Johnson, Chad" userId="29e26967-ee32-4210-a1e6-19e5305e9c5f" providerId="ADAL" clId="{4C806AC0-0D0F-4E6B-B481-64D219454119}" dt="2020-03-04T14:34:41.511" v="8" actId="47"/>
        <pc:sldMkLst>
          <pc:docMk/>
          <pc:sldMk cId="227854527" sldId="435"/>
        </pc:sldMkLst>
      </pc:sldChg>
      <pc:sldChg chg="del">
        <pc:chgData name="Johnson, Chad" userId="29e26967-ee32-4210-a1e6-19e5305e9c5f" providerId="ADAL" clId="{4C806AC0-0D0F-4E6B-B481-64D219454119}" dt="2020-03-04T14:34:41.511" v="8" actId="47"/>
        <pc:sldMkLst>
          <pc:docMk/>
          <pc:sldMk cId="1682391926" sldId="436"/>
        </pc:sldMkLst>
      </pc:sldChg>
      <pc:sldChg chg="del">
        <pc:chgData name="Johnson, Chad" userId="29e26967-ee32-4210-a1e6-19e5305e9c5f" providerId="ADAL" clId="{4C806AC0-0D0F-4E6B-B481-64D219454119}" dt="2020-03-04T14:34:41.511" v="8" actId="47"/>
        <pc:sldMkLst>
          <pc:docMk/>
          <pc:sldMk cId="1115464655" sldId="437"/>
        </pc:sldMkLst>
      </pc:sldChg>
      <pc:sldChg chg="del">
        <pc:chgData name="Johnson, Chad" userId="29e26967-ee32-4210-a1e6-19e5305e9c5f" providerId="ADAL" clId="{4C806AC0-0D0F-4E6B-B481-64D219454119}" dt="2020-03-04T14:34:41.511" v="8" actId="47"/>
        <pc:sldMkLst>
          <pc:docMk/>
          <pc:sldMk cId="216327189" sldId="438"/>
        </pc:sldMkLst>
      </pc:sldChg>
      <pc:sldChg chg="del">
        <pc:chgData name="Johnson, Chad" userId="29e26967-ee32-4210-a1e6-19e5305e9c5f" providerId="ADAL" clId="{4C806AC0-0D0F-4E6B-B481-64D219454119}" dt="2020-03-04T14:34:41.511" v="8" actId="47"/>
        <pc:sldMkLst>
          <pc:docMk/>
          <pc:sldMk cId="3537471033" sldId="439"/>
        </pc:sldMkLst>
      </pc:sldChg>
      <pc:sldChg chg="del">
        <pc:chgData name="Johnson, Chad" userId="29e26967-ee32-4210-a1e6-19e5305e9c5f" providerId="ADAL" clId="{4C806AC0-0D0F-4E6B-B481-64D219454119}" dt="2020-03-04T14:34:41.511" v="8" actId="47"/>
        <pc:sldMkLst>
          <pc:docMk/>
          <pc:sldMk cId="142017125" sldId="442"/>
        </pc:sldMkLst>
      </pc:sldChg>
      <pc:sldChg chg="del">
        <pc:chgData name="Johnson, Chad" userId="29e26967-ee32-4210-a1e6-19e5305e9c5f" providerId="ADAL" clId="{4C806AC0-0D0F-4E6B-B481-64D219454119}" dt="2020-03-04T14:34:41.511" v="8" actId="47"/>
        <pc:sldMkLst>
          <pc:docMk/>
          <pc:sldMk cId="1868700748" sldId="443"/>
        </pc:sldMkLst>
      </pc:sldChg>
      <pc:sldChg chg="del">
        <pc:chgData name="Johnson, Chad" userId="29e26967-ee32-4210-a1e6-19e5305e9c5f" providerId="ADAL" clId="{4C806AC0-0D0F-4E6B-B481-64D219454119}" dt="2020-03-04T14:34:41.511" v="8" actId="47"/>
        <pc:sldMkLst>
          <pc:docMk/>
          <pc:sldMk cId="2248279334" sldId="444"/>
        </pc:sldMkLst>
      </pc:sldChg>
      <pc:sldChg chg="del">
        <pc:chgData name="Johnson, Chad" userId="29e26967-ee32-4210-a1e6-19e5305e9c5f" providerId="ADAL" clId="{4C806AC0-0D0F-4E6B-B481-64D219454119}" dt="2020-03-04T14:34:41.511" v="8" actId="47"/>
        <pc:sldMkLst>
          <pc:docMk/>
          <pc:sldMk cId="2576767443" sldId="445"/>
        </pc:sldMkLst>
      </pc:sldChg>
      <pc:sldChg chg="del">
        <pc:chgData name="Johnson, Chad" userId="29e26967-ee32-4210-a1e6-19e5305e9c5f" providerId="ADAL" clId="{4C806AC0-0D0F-4E6B-B481-64D219454119}" dt="2020-03-04T14:34:41.511" v="8" actId="47"/>
        <pc:sldMkLst>
          <pc:docMk/>
          <pc:sldMk cId="443594834" sldId="446"/>
        </pc:sldMkLst>
      </pc:sldChg>
      <pc:sldChg chg="del">
        <pc:chgData name="Johnson, Chad" userId="29e26967-ee32-4210-a1e6-19e5305e9c5f" providerId="ADAL" clId="{4C806AC0-0D0F-4E6B-B481-64D219454119}" dt="2020-03-04T14:34:41.511" v="8" actId="47"/>
        <pc:sldMkLst>
          <pc:docMk/>
          <pc:sldMk cId="160107732" sldId="447"/>
        </pc:sldMkLst>
      </pc:sldChg>
      <pc:sldChg chg="del">
        <pc:chgData name="Johnson, Chad" userId="29e26967-ee32-4210-a1e6-19e5305e9c5f" providerId="ADAL" clId="{4C806AC0-0D0F-4E6B-B481-64D219454119}" dt="2020-03-04T14:34:41.511" v="8" actId="47"/>
        <pc:sldMkLst>
          <pc:docMk/>
          <pc:sldMk cId="3481526980" sldId="448"/>
        </pc:sldMkLst>
      </pc:sldChg>
      <pc:sldChg chg="del">
        <pc:chgData name="Johnson, Chad" userId="29e26967-ee32-4210-a1e6-19e5305e9c5f" providerId="ADAL" clId="{4C806AC0-0D0F-4E6B-B481-64D219454119}" dt="2020-03-04T14:34:41.511" v="8" actId="47"/>
        <pc:sldMkLst>
          <pc:docMk/>
          <pc:sldMk cId="1939677361" sldId="449"/>
        </pc:sldMkLst>
      </pc:sldChg>
      <pc:sldChg chg="del">
        <pc:chgData name="Johnson, Chad" userId="29e26967-ee32-4210-a1e6-19e5305e9c5f" providerId="ADAL" clId="{4C806AC0-0D0F-4E6B-B481-64D219454119}" dt="2020-03-04T14:34:41.511" v="8" actId="47"/>
        <pc:sldMkLst>
          <pc:docMk/>
          <pc:sldMk cId="3400530702" sldId="450"/>
        </pc:sldMkLst>
      </pc:sldChg>
      <pc:sldChg chg="del">
        <pc:chgData name="Johnson, Chad" userId="29e26967-ee32-4210-a1e6-19e5305e9c5f" providerId="ADAL" clId="{4C806AC0-0D0F-4E6B-B481-64D219454119}" dt="2020-03-04T14:34:41.511" v="8" actId="47"/>
        <pc:sldMkLst>
          <pc:docMk/>
          <pc:sldMk cId="314631446" sldId="451"/>
        </pc:sldMkLst>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1B13E38F-672C-44BA-AE8D-784919431C07}"/>
    <pc:docChg chg="undo custSel addSld delSld modSld sldOrd modSection">
      <pc:chgData name="Johnson, Chad" userId="29e26967-ee32-4210-a1e6-19e5305e9c5f" providerId="ADAL" clId="{1B13E38F-672C-44BA-AE8D-784919431C07}" dt="2020-03-09T18:11:35.897" v="2983" actId="14100"/>
      <pc:docMkLst>
        <pc:docMk/>
      </pc:docMkLst>
      <pc:sldChg chg="modSp mod">
        <pc:chgData name="Johnson, Chad" userId="29e26967-ee32-4210-a1e6-19e5305e9c5f" providerId="ADAL" clId="{1B13E38F-672C-44BA-AE8D-784919431C07}" dt="2020-03-06T15:35:51.156" v="63" actId="14100"/>
        <pc:sldMkLst>
          <pc:docMk/>
          <pc:sldMk cId="2762506819" sldId="256"/>
        </pc:sldMkLst>
        <pc:spChg chg="mod">
          <ac:chgData name="Johnson, Chad" userId="29e26967-ee32-4210-a1e6-19e5305e9c5f" providerId="ADAL" clId="{1B13E38F-672C-44BA-AE8D-784919431C07}" dt="2020-03-06T15:35:51.156" v="63" actId="14100"/>
          <ac:spMkLst>
            <pc:docMk/>
            <pc:sldMk cId="2762506819" sldId="256"/>
            <ac:spMk id="2" creationId="{D159C024-82D3-43B7-8864-1EB020588252}"/>
          </ac:spMkLst>
        </pc:spChg>
      </pc:sldChg>
      <pc:sldChg chg="del">
        <pc:chgData name="Johnson, Chad" userId="29e26967-ee32-4210-a1e6-19e5305e9c5f" providerId="ADAL" clId="{1B13E38F-672C-44BA-AE8D-784919431C07}" dt="2020-03-06T15:36:22.008" v="66" actId="47"/>
        <pc:sldMkLst>
          <pc:docMk/>
          <pc:sldMk cId="2897615834" sldId="390"/>
        </pc:sldMkLst>
      </pc:sldChg>
      <pc:sldChg chg="add del">
        <pc:chgData name="Johnson, Chad" userId="29e26967-ee32-4210-a1e6-19e5305e9c5f" providerId="ADAL" clId="{1B13E38F-672C-44BA-AE8D-784919431C07}" dt="2020-03-06T15:36:02.518" v="65" actId="47"/>
        <pc:sldMkLst>
          <pc:docMk/>
          <pc:sldMk cId="3154920317" sldId="391"/>
        </pc:sldMkLst>
      </pc:sldChg>
      <pc:sldChg chg="add del">
        <pc:chgData name="Johnson, Chad" userId="29e26967-ee32-4210-a1e6-19e5305e9c5f" providerId="ADAL" clId="{1B13E38F-672C-44BA-AE8D-784919431C07}" dt="2020-03-06T15:36:22.008" v="66" actId="47"/>
        <pc:sldMkLst>
          <pc:docMk/>
          <pc:sldMk cId="1634037042" sldId="392"/>
        </pc:sldMkLst>
      </pc:sldChg>
      <pc:sldChg chg="add del">
        <pc:chgData name="Johnson, Chad" userId="29e26967-ee32-4210-a1e6-19e5305e9c5f" providerId="ADAL" clId="{1B13E38F-672C-44BA-AE8D-784919431C07}" dt="2020-03-06T15:36:22.008" v="66" actId="47"/>
        <pc:sldMkLst>
          <pc:docMk/>
          <pc:sldMk cId="3133431658" sldId="393"/>
        </pc:sldMkLst>
      </pc:sldChg>
      <pc:sldChg chg="add del">
        <pc:chgData name="Johnson, Chad" userId="29e26967-ee32-4210-a1e6-19e5305e9c5f" providerId="ADAL" clId="{1B13E38F-672C-44BA-AE8D-784919431C07}" dt="2020-03-06T15:36:22.008" v="66" actId="47"/>
        <pc:sldMkLst>
          <pc:docMk/>
          <pc:sldMk cId="2667397014" sldId="394"/>
        </pc:sldMkLst>
      </pc:sldChg>
      <pc:sldChg chg="add del">
        <pc:chgData name="Johnson, Chad" userId="29e26967-ee32-4210-a1e6-19e5305e9c5f" providerId="ADAL" clId="{1B13E38F-672C-44BA-AE8D-784919431C07}" dt="2020-03-06T15:36:22.008" v="66" actId="47"/>
        <pc:sldMkLst>
          <pc:docMk/>
          <pc:sldMk cId="2156382041" sldId="395"/>
        </pc:sldMkLst>
      </pc:sldChg>
      <pc:sldChg chg="add del">
        <pc:chgData name="Johnson, Chad" userId="29e26967-ee32-4210-a1e6-19e5305e9c5f" providerId="ADAL" clId="{1B13E38F-672C-44BA-AE8D-784919431C07}" dt="2020-03-06T15:36:22.008" v="66" actId="47"/>
        <pc:sldMkLst>
          <pc:docMk/>
          <pc:sldMk cId="13656417" sldId="396"/>
        </pc:sldMkLst>
      </pc:sldChg>
      <pc:sldChg chg="add del">
        <pc:chgData name="Johnson, Chad" userId="29e26967-ee32-4210-a1e6-19e5305e9c5f" providerId="ADAL" clId="{1B13E38F-672C-44BA-AE8D-784919431C07}" dt="2020-03-06T15:36:22.008" v="66" actId="47"/>
        <pc:sldMkLst>
          <pc:docMk/>
          <pc:sldMk cId="2953743103" sldId="397"/>
        </pc:sldMkLst>
      </pc:sldChg>
      <pc:sldChg chg="add del">
        <pc:chgData name="Johnson, Chad" userId="29e26967-ee32-4210-a1e6-19e5305e9c5f" providerId="ADAL" clId="{1B13E38F-672C-44BA-AE8D-784919431C07}" dt="2020-03-06T15:36:02.518" v="65" actId="47"/>
        <pc:sldMkLst>
          <pc:docMk/>
          <pc:sldMk cId="3717000976" sldId="398"/>
        </pc:sldMkLst>
      </pc:sldChg>
      <pc:sldChg chg="add del">
        <pc:chgData name="Johnson, Chad" userId="29e26967-ee32-4210-a1e6-19e5305e9c5f" providerId="ADAL" clId="{1B13E38F-672C-44BA-AE8D-784919431C07}" dt="2020-03-06T15:36:02.518" v="65" actId="47"/>
        <pc:sldMkLst>
          <pc:docMk/>
          <pc:sldMk cId="1331346515" sldId="399"/>
        </pc:sldMkLst>
      </pc:sldChg>
      <pc:sldChg chg="add del">
        <pc:chgData name="Johnson, Chad" userId="29e26967-ee32-4210-a1e6-19e5305e9c5f" providerId="ADAL" clId="{1B13E38F-672C-44BA-AE8D-784919431C07}" dt="2020-03-06T15:36:02.518" v="65" actId="47"/>
        <pc:sldMkLst>
          <pc:docMk/>
          <pc:sldMk cId="521350284" sldId="400"/>
        </pc:sldMkLst>
      </pc:sldChg>
      <pc:sldChg chg="add del">
        <pc:chgData name="Johnson, Chad" userId="29e26967-ee32-4210-a1e6-19e5305e9c5f" providerId="ADAL" clId="{1B13E38F-672C-44BA-AE8D-784919431C07}" dt="2020-03-06T15:36:02.518" v="65" actId="47"/>
        <pc:sldMkLst>
          <pc:docMk/>
          <pc:sldMk cId="4016877265" sldId="401"/>
        </pc:sldMkLst>
      </pc:sldChg>
      <pc:sldChg chg="add del">
        <pc:chgData name="Johnson, Chad" userId="29e26967-ee32-4210-a1e6-19e5305e9c5f" providerId="ADAL" clId="{1B13E38F-672C-44BA-AE8D-784919431C07}" dt="2020-03-06T15:36:31.439" v="67" actId="47"/>
        <pc:sldMkLst>
          <pc:docMk/>
          <pc:sldMk cId="1418150601" sldId="402"/>
        </pc:sldMkLst>
      </pc:sldChg>
      <pc:sldChg chg="addSp delSp modSp add mod ord">
        <pc:chgData name="Johnson, Chad" userId="29e26967-ee32-4210-a1e6-19e5305e9c5f" providerId="ADAL" clId="{1B13E38F-672C-44BA-AE8D-784919431C07}" dt="2020-03-06T21:02:04.199" v="2279" actId="1076"/>
        <pc:sldMkLst>
          <pc:docMk/>
          <pc:sldMk cId="2398027166" sldId="402"/>
        </pc:sldMkLst>
        <pc:spChg chg="mod">
          <ac:chgData name="Johnson, Chad" userId="29e26967-ee32-4210-a1e6-19e5305e9c5f" providerId="ADAL" clId="{1B13E38F-672C-44BA-AE8D-784919431C07}" dt="2020-03-06T15:37:00.055" v="89" actId="20577"/>
          <ac:spMkLst>
            <pc:docMk/>
            <pc:sldMk cId="2398027166" sldId="402"/>
            <ac:spMk id="2" creationId="{A710C1FD-93A3-40DD-B438-BED80915BF06}"/>
          </ac:spMkLst>
        </pc:spChg>
        <pc:spChg chg="mod">
          <ac:chgData name="Johnson, Chad" userId="29e26967-ee32-4210-a1e6-19e5305e9c5f" providerId="ADAL" clId="{1B13E38F-672C-44BA-AE8D-784919431C07}" dt="2020-03-06T21:01:50.736" v="2278" actId="255"/>
          <ac:spMkLst>
            <pc:docMk/>
            <pc:sldMk cId="2398027166" sldId="402"/>
            <ac:spMk id="3" creationId="{FE0D03EF-ECE7-4122-9189-652C35F36D31}"/>
          </ac:spMkLst>
        </pc:spChg>
        <pc:spChg chg="add mod">
          <ac:chgData name="Johnson, Chad" userId="29e26967-ee32-4210-a1e6-19e5305e9c5f" providerId="ADAL" clId="{1B13E38F-672C-44BA-AE8D-784919431C07}" dt="2020-03-06T21:01:17.795" v="2275" actId="1076"/>
          <ac:spMkLst>
            <pc:docMk/>
            <pc:sldMk cId="2398027166" sldId="402"/>
            <ac:spMk id="8" creationId="{9CBFCAE8-8455-4F38-922E-082602CF2A9B}"/>
          </ac:spMkLst>
        </pc:spChg>
        <pc:spChg chg="add mod">
          <ac:chgData name="Johnson, Chad" userId="29e26967-ee32-4210-a1e6-19e5305e9c5f" providerId="ADAL" clId="{1B13E38F-672C-44BA-AE8D-784919431C07}" dt="2020-03-06T21:01:33.255" v="2277" actId="1076"/>
          <ac:spMkLst>
            <pc:docMk/>
            <pc:sldMk cId="2398027166" sldId="402"/>
            <ac:spMk id="9" creationId="{C4920453-4275-4027-BCB7-C7BB8622B194}"/>
          </ac:spMkLst>
        </pc:spChg>
        <pc:picChg chg="add del mod">
          <ac:chgData name="Johnson, Chad" userId="29e26967-ee32-4210-a1e6-19e5305e9c5f" providerId="ADAL" clId="{1B13E38F-672C-44BA-AE8D-784919431C07}" dt="2020-03-06T18:51:40.200" v="188" actId="478"/>
          <ac:picMkLst>
            <pc:docMk/>
            <pc:sldMk cId="2398027166" sldId="402"/>
            <ac:picMk id="4" creationId="{EEEB581E-DC1D-4F47-9022-8F393282846B}"/>
          </ac:picMkLst>
        </pc:picChg>
        <pc:picChg chg="add del mod">
          <ac:chgData name="Johnson, Chad" userId="29e26967-ee32-4210-a1e6-19e5305e9c5f" providerId="ADAL" clId="{1B13E38F-672C-44BA-AE8D-784919431C07}" dt="2020-03-06T19:11:26.183" v="243" actId="478"/>
          <ac:picMkLst>
            <pc:docMk/>
            <pc:sldMk cId="2398027166" sldId="402"/>
            <ac:picMk id="5" creationId="{3F64D278-450C-44C1-8CBE-88B3F66AE1A7}"/>
          </ac:picMkLst>
        </pc:picChg>
        <pc:picChg chg="add mod">
          <ac:chgData name="Johnson, Chad" userId="29e26967-ee32-4210-a1e6-19e5305e9c5f" providerId="ADAL" clId="{1B13E38F-672C-44BA-AE8D-784919431C07}" dt="2020-03-06T21:02:04.199" v="2279" actId="1076"/>
          <ac:picMkLst>
            <pc:docMk/>
            <pc:sldMk cId="2398027166" sldId="402"/>
            <ac:picMk id="3074" creationId="{EDBCCA4E-937F-41E7-B726-BF92D0D07F03}"/>
          </ac:picMkLst>
        </pc:picChg>
        <pc:picChg chg="add mod">
          <ac:chgData name="Johnson, Chad" userId="29e26967-ee32-4210-a1e6-19e5305e9c5f" providerId="ADAL" clId="{1B13E38F-672C-44BA-AE8D-784919431C07}" dt="2020-03-06T19:30:14.875" v="605" actId="1076"/>
          <ac:picMkLst>
            <pc:docMk/>
            <pc:sldMk cId="2398027166" sldId="402"/>
            <ac:picMk id="3076" creationId="{AA6D93EC-DE5C-4CA7-BEBE-D8F177EB697F}"/>
          </ac:picMkLst>
        </pc:picChg>
      </pc:sldChg>
      <pc:sldChg chg="add del">
        <pc:chgData name="Johnson, Chad" userId="29e26967-ee32-4210-a1e6-19e5305e9c5f" providerId="ADAL" clId="{1B13E38F-672C-44BA-AE8D-784919431C07}" dt="2020-03-06T15:36:31.439" v="67" actId="47"/>
        <pc:sldMkLst>
          <pc:docMk/>
          <pc:sldMk cId="1088930363" sldId="403"/>
        </pc:sldMkLst>
      </pc:sldChg>
      <pc:sldChg chg="addSp delSp modSp add mod ord modAnim">
        <pc:chgData name="Johnson, Chad" userId="29e26967-ee32-4210-a1e6-19e5305e9c5f" providerId="ADAL" clId="{1B13E38F-672C-44BA-AE8D-784919431C07}" dt="2020-03-09T17:06:57.672" v="2977"/>
        <pc:sldMkLst>
          <pc:docMk/>
          <pc:sldMk cId="3040495268" sldId="403"/>
        </pc:sldMkLst>
        <pc:spChg chg="del">
          <ac:chgData name="Johnson, Chad" userId="29e26967-ee32-4210-a1e6-19e5305e9c5f" providerId="ADAL" clId="{1B13E38F-672C-44BA-AE8D-784919431C07}" dt="2020-03-06T17:26:45.720" v="142"/>
          <ac:spMkLst>
            <pc:docMk/>
            <pc:sldMk cId="3040495268" sldId="403"/>
            <ac:spMk id="2" creationId="{F1DF5629-137C-4329-9048-6C8F34BA5B4F}"/>
          </ac:spMkLst>
        </pc:spChg>
        <pc:spChg chg="del">
          <ac:chgData name="Johnson, Chad" userId="29e26967-ee32-4210-a1e6-19e5305e9c5f" providerId="ADAL" clId="{1B13E38F-672C-44BA-AE8D-784919431C07}" dt="2020-03-06T17:26:45.720" v="142"/>
          <ac:spMkLst>
            <pc:docMk/>
            <pc:sldMk cId="3040495268" sldId="403"/>
            <ac:spMk id="3" creationId="{18A303E1-6443-432B-80A5-6AB7C883E989}"/>
          </ac:spMkLst>
        </pc:spChg>
        <pc:picChg chg="add mod">
          <ac:chgData name="Johnson, Chad" userId="29e26967-ee32-4210-a1e6-19e5305e9c5f" providerId="ADAL" clId="{1B13E38F-672C-44BA-AE8D-784919431C07}" dt="2020-03-06T18:53:08.684" v="198" actId="1076"/>
          <ac:picMkLst>
            <pc:docMk/>
            <pc:sldMk cId="3040495268" sldId="403"/>
            <ac:picMk id="4" creationId="{7A1AF155-C398-49E0-B57A-4D0FB99D82F3}"/>
          </ac:picMkLst>
        </pc:picChg>
        <pc:picChg chg="add mod modCrop">
          <ac:chgData name="Johnson, Chad" userId="29e26967-ee32-4210-a1e6-19e5305e9c5f" providerId="ADAL" clId="{1B13E38F-672C-44BA-AE8D-784919431C07}" dt="2020-03-09T17:06:51.910" v="2975" actId="14100"/>
          <ac:picMkLst>
            <pc:docMk/>
            <pc:sldMk cId="3040495268" sldId="403"/>
            <ac:picMk id="5" creationId="{30430394-A9F5-4E6E-9DE4-AB9D66080A88}"/>
          </ac:picMkLst>
        </pc:picChg>
      </pc:sldChg>
      <pc:sldChg chg="add del">
        <pc:chgData name="Johnson, Chad" userId="29e26967-ee32-4210-a1e6-19e5305e9c5f" providerId="ADAL" clId="{1B13E38F-672C-44BA-AE8D-784919431C07}" dt="2020-03-06T15:36:31.439" v="67" actId="47"/>
        <pc:sldMkLst>
          <pc:docMk/>
          <pc:sldMk cId="3158331979" sldId="404"/>
        </pc:sldMkLst>
      </pc:sldChg>
      <pc:sldChg chg="modSp add del mod">
        <pc:chgData name="Johnson, Chad" userId="29e26967-ee32-4210-a1e6-19e5305e9c5f" providerId="ADAL" clId="{1B13E38F-672C-44BA-AE8D-784919431C07}" dt="2020-03-06T21:14:51.088" v="2946" actId="2696"/>
        <pc:sldMkLst>
          <pc:docMk/>
          <pc:sldMk cId="3940857670" sldId="404"/>
        </pc:sldMkLst>
        <pc:spChg chg="mod">
          <ac:chgData name="Johnson, Chad" userId="29e26967-ee32-4210-a1e6-19e5305e9c5f" providerId="ADAL" clId="{1B13E38F-672C-44BA-AE8D-784919431C07}" dt="2020-03-06T17:27:10.141" v="164" actId="20577"/>
          <ac:spMkLst>
            <pc:docMk/>
            <pc:sldMk cId="3940857670" sldId="404"/>
            <ac:spMk id="2" creationId="{4E9DB3FF-083E-4766-B882-49E09F1B159A}"/>
          </ac:spMkLst>
        </pc:spChg>
        <pc:spChg chg="mod">
          <ac:chgData name="Johnson, Chad" userId="29e26967-ee32-4210-a1e6-19e5305e9c5f" providerId="ADAL" clId="{1B13E38F-672C-44BA-AE8D-784919431C07}" dt="2020-03-06T17:27:14.486" v="181" actId="20577"/>
          <ac:spMkLst>
            <pc:docMk/>
            <pc:sldMk cId="3940857670" sldId="404"/>
            <ac:spMk id="3" creationId="{3F0914FA-19A1-456D-973A-440B6D3F1C98}"/>
          </ac:spMkLst>
        </pc:spChg>
      </pc:sldChg>
      <pc:sldChg chg="add del">
        <pc:chgData name="Johnson, Chad" userId="29e26967-ee32-4210-a1e6-19e5305e9c5f" providerId="ADAL" clId="{1B13E38F-672C-44BA-AE8D-784919431C07}" dt="2020-03-06T15:36:31.439" v="67" actId="47"/>
        <pc:sldMkLst>
          <pc:docMk/>
          <pc:sldMk cId="540283587" sldId="405"/>
        </pc:sldMkLst>
      </pc:sldChg>
      <pc:sldChg chg="add del">
        <pc:chgData name="Johnson, Chad" userId="29e26967-ee32-4210-a1e6-19e5305e9c5f" providerId="ADAL" clId="{1B13E38F-672C-44BA-AE8D-784919431C07}" dt="2020-03-06T21:17:51.933" v="2961" actId="2696"/>
        <pc:sldMkLst>
          <pc:docMk/>
          <pc:sldMk cId="1858321713" sldId="405"/>
        </pc:sldMkLst>
      </pc:sldChg>
      <pc:sldChg chg="modSp add mod ord">
        <pc:chgData name="Johnson, Chad" userId="29e26967-ee32-4210-a1e6-19e5305e9c5f" providerId="ADAL" clId="{1B13E38F-672C-44BA-AE8D-784919431C07}" dt="2020-03-06T20:14:38.768" v="1751"/>
        <pc:sldMkLst>
          <pc:docMk/>
          <pc:sldMk cId="2525441161" sldId="406"/>
        </pc:sldMkLst>
        <pc:spChg chg="mod">
          <ac:chgData name="Johnson, Chad" userId="29e26967-ee32-4210-a1e6-19e5305e9c5f" providerId="ADAL" clId="{1B13E38F-672C-44BA-AE8D-784919431C07}" dt="2020-03-06T19:21:48.040" v="482" actId="6549"/>
          <ac:spMkLst>
            <pc:docMk/>
            <pc:sldMk cId="2525441161" sldId="406"/>
            <ac:spMk id="3" creationId="{FE0D03EF-ECE7-4122-9189-652C35F36D31}"/>
          </ac:spMkLst>
        </pc:spChg>
      </pc:sldChg>
      <pc:sldChg chg="add del">
        <pc:chgData name="Johnson, Chad" userId="29e26967-ee32-4210-a1e6-19e5305e9c5f" providerId="ADAL" clId="{1B13E38F-672C-44BA-AE8D-784919431C07}" dt="2020-03-06T15:36:31.439" v="67" actId="47"/>
        <pc:sldMkLst>
          <pc:docMk/>
          <pc:sldMk cId="4261093432" sldId="406"/>
        </pc:sldMkLst>
      </pc:sldChg>
      <pc:sldChg chg="addSp modSp add mod">
        <pc:chgData name="Johnson, Chad" userId="29e26967-ee32-4210-a1e6-19e5305e9c5f" providerId="ADAL" clId="{1B13E38F-672C-44BA-AE8D-784919431C07}" dt="2020-03-06T19:19:59.550" v="480" actId="14100"/>
        <pc:sldMkLst>
          <pc:docMk/>
          <pc:sldMk cId="3454570229" sldId="407"/>
        </pc:sldMkLst>
        <pc:spChg chg="add mod">
          <ac:chgData name="Johnson, Chad" userId="29e26967-ee32-4210-a1e6-19e5305e9c5f" providerId="ADAL" clId="{1B13E38F-672C-44BA-AE8D-784919431C07}" dt="2020-03-06T19:15:25.416" v="262" actId="20577"/>
          <ac:spMkLst>
            <pc:docMk/>
            <pc:sldMk cId="3454570229" sldId="407"/>
            <ac:spMk id="2" creationId="{98884F11-BF33-4BEE-9298-CAEF1A8D3C77}"/>
          </ac:spMkLst>
        </pc:spChg>
        <pc:spChg chg="add mod">
          <ac:chgData name="Johnson, Chad" userId="29e26967-ee32-4210-a1e6-19e5305e9c5f" providerId="ADAL" clId="{1B13E38F-672C-44BA-AE8D-784919431C07}" dt="2020-03-06T19:19:59.550" v="480" actId="14100"/>
          <ac:spMkLst>
            <pc:docMk/>
            <pc:sldMk cId="3454570229" sldId="407"/>
            <ac:spMk id="3" creationId="{757F4EB4-95BA-40B2-99F0-C4E041F075E0}"/>
          </ac:spMkLst>
        </pc:spChg>
        <pc:picChg chg="add mod">
          <ac:chgData name="Johnson, Chad" userId="29e26967-ee32-4210-a1e6-19e5305e9c5f" providerId="ADAL" clId="{1B13E38F-672C-44BA-AE8D-784919431C07}" dt="2020-03-06T19:19:37.549" v="478" actId="1076"/>
          <ac:picMkLst>
            <pc:docMk/>
            <pc:sldMk cId="3454570229" sldId="407"/>
            <ac:picMk id="1026" creationId="{63A8692F-0C56-4F14-9447-AB3DCFB31C53}"/>
          </ac:picMkLst>
        </pc:picChg>
      </pc:sldChg>
      <pc:sldChg chg="addSp delSp modSp add mod setBg">
        <pc:chgData name="Johnson, Chad" userId="29e26967-ee32-4210-a1e6-19e5305e9c5f" providerId="ADAL" clId="{1B13E38F-672C-44BA-AE8D-784919431C07}" dt="2020-03-06T19:25:35.674" v="529"/>
        <pc:sldMkLst>
          <pc:docMk/>
          <pc:sldMk cId="1524802645" sldId="408"/>
        </pc:sldMkLst>
        <pc:spChg chg="mod">
          <ac:chgData name="Johnson, Chad" userId="29e26967-ee32-4210-a1e6-19e5305e9c5f" providerId="ADAL" clId="{1B13E38F-672C-44BA-AE8D-784919431C07}" dt="2020-03-06T19:25:29.223" v="528" actId="14100"/>
          <ac:spMkLst>
            <pc:docMk/>
            <pc:sldMk cId="1524802645" sldId="408"/>
            <ac:spMk id="2" creationId="{B9C9B7F0-CEBE-43B5-8124-B3CF4BEA1B78}"/>
          </ac:spMkLst>
        </pc:spChg>
        <pc:spChg chg="del mod">
          <ac:chgData name="Johnson, Chad" userId="29e26967-ee32-4210-a1e6-19e5305e9c5f" providerId="ADAL" clId="{1B13E38F-672C-44BA-AE8D-784919431C07}" dt="2020-03-06T19:24:58.953" v="523" actId="478"/>
          <ac:spMkLst>
            <pc:docMk/>
            <pc:sldMk cId="1524802645" sldId="408"/>
            <ac:spMk id="3" creationId="{A80FE1DA-0DA8-4788-896A-D6FE7B1C84AD}"/>
          </ac:spMkLst>
        </pc:spChg>
        <pc:spChg chg="add del mod">
          <ac:chgData name="Johnson, Chad" userId="29e26967-ee32-4210-a1e6-19e5305e9c5f" providerId="ADAL" clId="{1B13E38F-672C-44BA-AE8D-784919431C07}" dt="2020-03-06T19:24:58.953" v="523" actId="478"/>
          <ac:spMkLst>
            <pc:docMk/>
            <pc:sldMk cId="1524802645" sldId="408"/>
            <ac:spMk id="4" creationId="{E8B2A11E-899C-4FF9-81CA-8FC6A4A73AAF}"/>
          </ac:spMkLst>
        </pc:spChg>
        <pc:spChg chg="add del">
          <ac:chgData name="Johnson, Chad" userId="29e26967-ee32-4210-a1e6-19e5305e9c5f" providerId="ADAL" clId="{1B13E38F-672C-44BA-AE8D-784919431C07}" dt="2020-03-06T19:24:58.953" v="523" actId="478"/>
          <ac:spMkLst>
            <pc:docMk/>
            <pc:sldMk cId="1524802645" sldId="408"/>
            <ac:spMk id="5" creationId="{7F4D6483-11CC-4F64-AD87-5D6559193E00}"/>
          </ac:spMkLst>
        </pc:spChg>
        <pc:picChg chg="add mod">
          <ac:chgData name="Johnson, Chad" userId="29e26967-ee32-4210-a1e6-19e5305e9c5f" providerId="ADAL" clId="{1B13E38F-672C-44BA-AE8D-784919431C07}" dt="2020-03-06T19:25:35.674" v="529"/>
          <ac:picMkLst>
            <pc:docMk/>
            <pc:sldMk cId="1524802645" sldId="408"/>
            <ac:picMk id="6" creationId="{7390D3F9-165A-4DFB-BA8B-7CED2980E232}"/>
          </ac:picMkLst>
        </pc:picChg>
      </pc:sldChg>
      <pc:sldChg chg="modSp add mod">
        <pc:chgData name="Johnson, Chad" userId="29e26967-ee32-4210-a1e6-19e5305e9c5f" providerId="ADAL" clId="{1B13E38F-672C-44BA-AE8D-784919431C07}" dt="2020-03-06T19:59:56.383" v="1273" actId="255"/>
        <pc:sldMkLst>
          <pc:docMk/>
          <pc:sldMk cId="1561896759" sldId="409"/>
        </pc:sldMkLst>
        <pc:spChg chg="mod">
          <ac:chgData name="Johnson, Chad" userId="29e26967-ee32-4210-a1e6-19e5305e9c5f" providerId="ADAL" clId="{1B13E38F-672C-44BA-AE8D-784919431C07}" dt="2020-03-06T19:40:31.273" v="730" actId="20577"/>
          <ac:spMkLst>
            <pc:docMk/>
            <pc:sldMk cId="1561896759" sldId="409"/>
            <ac:spMk id="2" creationId="{EBC3F86E-948E-469C-B1A8-AF7AE72FD473}"/>
          </ac:spMkLst>
        </pc:spChg>
        <pc:spChg chg="mod">
          <ac:chgData name="Johnson, Chad" userId="29e26967-ee32-4210-a1e6-19e5305e9c5f" providerId="ADAL" clId="{1B13E38F-672C-44BA-AE8D-784919431C07}" dt="2020-03-06T19:59:56.383" v="1273" actId="255"/>
          <ac:spMkLst>
            <pc:docMk/>
            <pc:sldMk cId="1561896759" sldId="409"/>
            <ac:spMk id="3" creationId="{022EBDF4-72C3-4116-AA36-C5BB2FFB56F9}"/>
          </ac:spMkLst>
        </pc:spChg>
      </pc:sldChg>
      <pc:sldChg chg="modSp add mod">
        <pc:chgData name="Johnson, Chad" userId="29e26967-ee32-4210-a1e6-19e5305e9c5f" providerId="ADAL" clId="{1B13E38F-672C-44BA-AE8D-784919431C07}" dt="2020-03-06T20:13:26.124" v="1749" actId="255"/>
        <pc:sldMkLst>
          <pc:docMk/>
          <pc:sldMk cId="4274720744" sldId="410"/>
        </pc:sldMkLst>
        <pc:spChg chg="mod">
          <ac:chgData name="Johnson, Chad" userId="29e26967-ee32-4210-a1e6-19e5305e9c5f" providerId="ADAL" clId="{1B13E38F-672C-44BA-AE8D-784919431C07}" dt="2020-03-06T20:00:33.226" v="1301" actId="20577"/>
          <ac:spMkLst>
            <pc:docMk/>
            <pc:sldMk cId="4274720744" sldId="410"/>
            <ac:spMk id="2" creationId="{EBC3F86E-948E-469C-B1A8-AF7AE72FD473}"/>
          </ac:spMkLst>
        </pc:spChg>
        <pc:spChg chg="mod">
          <ac:chgData name="Johnson, Chad" userId="29e26967-ee32-4210-a1e6-19e5305e9c5f" providerId="ADAL" clId="{1B13E38F-672C-44BA-AE8D-784919431C07}" dt="2020-03-06T20:13:26.124" v="1749" actId="255"/>
          <ac:spMkLst>
            <pc:docMk/>
            <pc:sldMk cId="4274720744" sldId="410"/>
            <ac:spMk id="3" creationId="{022EBDF4-72C3-4116-AA36-C5BB2FFB56F9}"/>
          </ac:spMkLst>
        </pc:spChg>
      </pc:sldChg>
      <pc:sldChg chg="addSp delSp modSp add mod delAnim modAnim">
        <pc:chgData name="Johnson, Chad" userId="29e26967-ee32-4210-a1e6-19e5305e9c5f" providerId="ADAL" clId="{1B13E38F-672C-44BA-AE8D-784919431C07}" dt="2020-03-06T21:17:41.519" v="2960" actId="6549"/>
        <pc:sldMkLst>
          <pc:docMk/>
          <pc:sldMk cId="2863312879" sldId="411"/>
        </pc:sldMkLst>
        <pc:spChg chg="mod">
          <ac:chgData name="Johnson, Chad" userId="29e26967-ee32-4210-a1e6-19e5305e9c5f" providerId="ADAL" clId="{1B13E38F-672C-44BA-AE8D-784919431C07}" dt="2020-03-06T20:17:54.551" v="1758" actId="14100"/>
          <ac:spMkLst>
            <pc:docMk/>
            <pc:sldMk cId="2863312879" sldId="411"/>
            <ac:spMk id="2" creationId="{A710C1FD-93A3-40DD-B438-BED80915BF06}"/>
          </ac:spMkLst>
        </pc:spChg>
        <pc:spChg chg="del">
          <ac:chgData name="Johnson, Chad" userId="29e26967-ee32-4210-a1e6-19e5305e9c5f" providerId="ADAL" clId="{1B13E38F-672C-44BA-AE8D-784919431C07}" dt="2020-03-06T20:17:27.010" v="1753" actId="478"/>
          <ac:spMkLst>
            <pc:docMk/>
            <pc:sldMk cId="2863312879" sldId="411"/>
            <ac:spMk id="3" creationId="{FE0D03EF-ECE7-4122-9189-652C35F36D31}"/>
          </ac:spMkLst>
        </pc:spChg>
        <pc:spChg chg="add del mod">
          <ac:chgData name="Johnson, Chad" userId="29e26967-ee32-4210-a1e6-19e5305e9c5f" providerId="ADAL" clId="{1B13E38F-672C-44BA-AE8D-784919431C07}" dt="2020-03-06T20:17:28.482" v="1754" actId="478"/>
          <ac:spMkLst>
            <pc:docMk/>
            <pc:sldMk cId="2863312879" sldId="411"/>
            <ac:spMk id="6" creationId="{315A106E-E341-4988-8DD0-698939D3724C}"/>
          </ac:spMkLst>
        </pc:spChg>
        <pc:spChg chg="add mod">
          <ac:chgData name="Johnson, Chad" userId="29e26967-ee32-4210-a1e6-19e5305e9c5f" providerId="ADAL" clId="{1B13E38F-672C-44BA-AE8D-784919431C07}" dt="2020-03-06T20:27:02.980" v="1879" actId="20577"/>
          <ac:spMkLst>
            <pc:docMk/>
            <pc:sldMk cId="2863312879" sldId="411"/>
            <ac:spMk id="10" creationId="{321AF706-C815-4F65-9473-8B1F1E073579}"/>
          </ac:spMkLst>
        </pc:spChg>
        <pc:spChg chg="add mod">
          <ac:chgData name="Johnson, Chad" userId="29e26967-ee32-4210-a1e6-19e5305e9c5f" providerId="ADAL" clId="{1B13E38F-672C-44BA-AE8D-784919431C07}" dt="2020-03-06T20:20:18.048" v="1794" actId="13822"/>
          <ac:spMkLst>
            <pc:docMk/>
            <pc:sldMk cId="2863312879" sldId="411"/>
            <ac:spMk id="11" creationId="{D3407C63-639C-45C2-8C83-9ED30F0B72A6}"/>
          </ac:spMkLst>
        </pc:spChg>
        <pc:spChg chg="add mod">
          <ac:chgData name="Johnson, Chad" userId="29e26967-ee32-4210-a1e6-19e5305e9c5f" providerId="ADAL" clId="{1B13E38F-672C-44BA-AE8D-784919431C07}" dt="2020-03-06T20:20:25.833" v="1796" actId="1076"/>
          <ac:spMkLst>
            <pc:docMk/>
            <pc:sldMk cId="2863312879" sldId="411"/>
            <ac:spMk id="12" creationId="{135905E2-528B-4A5F-9A1C-8FA03BF6B15A}"/>
          </ac:spMkLst>
        </pc:spChg>
        <pc:spChg chg="add mod">
          <ac:chgData name="Johnson, Chad" userId="29e26967-ee32-4210-a1e6-19e5305e9c5f" providerId="ADAL" clId="{1B13E38F-672C-44BA-AE8D-784919431C07}" dt="2020-03-06T20:20:59.957" v="1801" actId="1076"/>
          <ac:spMkLst>
            <pc:docMk/>
            <pc:sldMk cId="2863312879" sldId="411"/>
            <ac:spMk id="13" creationId="{4364BC5C-7B7A-48C4-BC69-27E080F24963}"/>
          </ac:spMkLst>
        </pc:spChg>
        <pc:spChg chg="add mod">
          <ac:chgData name="Johnson, Chad" userId="29e26967-ee32-4210-a1e6-19e5305e9c5f" providerId="ADAL" clId="{1B13E38F-672C-44BA-AE8D-784919431C07}" dt="2020-03-06T20:21:21.410" v="1803" actId="1076"/>
          <ac:spMkLst>
            <pc:docMk/>
            <pc:sldMk cId="2863312879" sldId="411"/>
            <ac:spMk id="14" creationId="{7DDBD5E5-11A5-4F92-A870-8D3CF1024EFE}"/>
          </ac:spMkLst>
        </pc:spChg>
        <pc:spChg chg="add mod">
          <ac:chgData name="Johnson, Chad" userId="29e26967-ee32-4210-a1e6-19e5305e9c5f" providerId="ADAL" clId="{1B13E38F-672C-44BA-AE8D-784919431C07}" dt="2020-03-06T20:22:30.691" v="1818" actId="1076"/>
          <ac:spMkLst>
            <pc:docMk/>
            <pc:sldMk cId="2863312879" sldId="411"/>
            <ac:spMk id="15" creationId="{1C34B034-0947-4081-9D6B-B216E96EFA4E}"/>
          </ac:spMkLst>
        </pc:spChg>
        <pc:spChg chg="add mod">
          <ac:chgData name="Johnson, Chad" userId="29e26967-ee32-4210-a1e6-19e5305e9c5f" providerId="ADAL" clId="{1B13E38F-672C-44BA-AE8D-784919431C07}" dt="2020-03-06T20:22:52.386" v="1827" actId="20577"/>
          <ac:spMkLst>
            <pc:docMk/>
            <pc:sldMk cId="2863312879" sldId="411"/>
            <ac:spMk id="16" creationId="{85A8E452-40E1-4362-8834-C388BD9CA945}"/>
          </ac:spMkLst>
        </pc:spChg>
        <pc:spChg chg="add mod">
          <ac:chgData name="Johnson, Chad" userId="29e26967-ee32-4210-a1e6-19e5305e9c5f" providerId="ADAL" clId="{1B13E38F-672C-44BA-AE8D-784919431C07}" dt="2020-03-06T20:23:01.037" v="1829" actId="1076"/>
          <ac:spMkLst>
            <pc:docMk/>
            <pc:sldMk cId="2863312879" sldId="411"/>
            <ac:spMk id="17" creationId="{47E20A85-8EB6-41B4-899F-31BA69BC0354}"/>
          </ac:spMkLst>
        </pc:spChg>
        <pc:spChg chg="add mod">
          <ac:chgData name="Johnson, Chad" userId="29e26967-ee32-4210-a1e6-19e5305e9c5f" providerId="ADAL" clId="{1B13E38F-672C-44BA-AE8D-784919431C07}" dt="2020-03-06T20:23:38.895" v="1833" actId="1076"/>
          <ac:spMkLst>
            <pc:docMk/>
            <pc:sldMk cId="2863312879" sldId="411"/>
            <ac:spMk id="18" creationId="{007CA663-EECE-46C3-9F38-FC467C1D0E02}"/>
          </ac:spMkLst>
        </pc:spChg>
        <pc:spChg chg="add mod">
          <ac:chgData name="Johnson, Chad" userId="29e26967-ee32-4210-a1e6-19e5305e9c5f" providerId="ADAL" clId="{1B13E38F-672C-44BA-AE8D-784919431C07}" dt="2020-03-06T20:23:56.522" v="1841" actId="20577"/>
          <ac:spMkLst>
            <pc:docMk/>
            <pc:sldMk cId="2863312879" sldId="411"/>
            <ac:spMk id="19" creationId="{DE29304F-60A7-4971-8F29-930A12877343}"/>
          </ac:spMkLst>
        </pc:spChg>
        <pc:spChg chg="add mod">
          <ac:chgData name="Johnson, Chad" userId="29e26967-ee32-4210-a1e6-19e5305e9c5f" providerId="ADAL" clId="{1B13E38F-672C-44BA-AE8D-784919431C07}" dt="2020-03-06T20:24:03.154" v="1843" actId="1076"/>
          <ac:spMkLst>
            <pc:docMk/>
            <pc:sldMk cId="2863312879" sldId="411"/>
            <ac:spMk id="20" creationId="{BC14875C-5D7E-46BE-BFD1-DA65BF40A02D}"/>
          </ac:spMkLst>
        </pc:spChg>
        <pc:spChg chg="add mod">
          <ac:chgData name="Johnson, Chad" userId="29e26967-ee32-4210-a1e6-19e5305e9c5f" providerId="ADAL" clId="{1B13E38F-672C-44BA-AE8D-784919431C07}" dt="2020-03-06T20:24:54.513" v="1846" actId="1076"/>
          <ac:spMkLst>
            <pc:docMk/>
            <pc:sldMk cId="2863312879" sldId="411"/>
            <ac:spMk id="21" creationId="{2DA5D1B6-067D-403D-9626-DDA1C518D6AB}"/>
          </ac:spMkLst>
        </pc:spChg>
        <pc:spChg chg="add del mod">
          <ac:chgData name="Johnson, Chad" userId="29e26967-ee32-4210-a1e6-19e5305e9c5f" providerId="ADAL" clId="{1B13E38F-672C-44BA-AE8D-784919431C07}" dt="2020-03-06T20:25:31.061" v="1850" actId="478"/>
          <ac:spMkLst>
            <pc:docMk/>
            <pc:sldMk cId="2863312879" sldId="411"/>
            <ac:spMk id="22" creationId="{846F2C46-8552-4FDC-ADAA-A71E010D6557}"/>
          </ac:spMkLst>
        </pc:spChg>
        <pc:spChg chg="add mod">
          <ac:chgData name="Johnson, Chad" userId="29e26967-ee32-4210-a1e6-19e5305e9c5f" providerId="ADAL" clId="{1B13E38F-672C-44BA-AE8D-784919431C07}" dt="2020-03-06T20:28:30.246" v="1894" actId="1076"/>
          <ac:spMkLst>
            <pc:docMk/>
            <pc:sldMk cId="2863312879" sldId="411"/>
            <ac:spMk id="23" creationId="{C6A8AA2D-3C2C-4A52-8BB6-F4DBD95F9B1A}"/>
          </ac:spMkLst>
        </pc:spChg>
        <pc:spChg chg="add mod">
          <ac:chgData name="Johnson, Chad" userId="29e26967-ee32-4210-a1e6-19e5305e9c5f" providerId="ADAL" clId="{1B13E38F-672C-44BA-AE8D-784919431C07}" dt="2020-03-06T20:29:02.695" v="1898" actId="1076"/>
          <ac:spMkLst>
            <pc:docMk/>
            <pc:sldMk cId="2863312879" sldId="411"/>
            <ac:spMk id="25" creationId="{3E8A91EF-E63C-40EF-BC69-CA59DC0D476E}"/>
          </ac:spMkLst>
        </pc:spChg>
        <pc:spChg chg="add mod">
          <ac:chgData name="Johnson, Chad" userId="29e26967-ee32-4210-a1e6-19e5305e9c5f" providerId="ADAL" clId="{1B13E38F-672C-44BA-AE8D-784919431C07}" dt="2020-03-06T20:30:14.846" v="1909" actId="20577"/>
          <ac:spMkLst>
            <pc:docMk/>
            <pc:sldMk cId="2863312879" sldId="411"/>
            <ac:spMk id="26" creationId="{04238B7F-AE34-4742-A73C-9A18BEAEA2EF}"/>
          </ac:spMkLst>
        </pc:spChg>
        <pc:spChg chg="add mod">
          <ac:chgData name="Johnson, Chad" userId="29e26967-ee32-4210-a1e6-19e5305e9c5f" providerId="ADAL" clId="{1B13E38F-672C-44BA-AE8D-784919431C07}" dt="2020-03-06T20:29:22.181" v="1902" actId="1076"/>
          <ac:spMkLst>
            <pc:docMk/>
            <pc:sldMk cId="2863312879" sldId="411"/>
            <ac:spMk id="27" creationId="{0EF8B55F-23D3-4AE3-9D66-DD271C3F4831}"/>
          </ac:spMkLst>
        </pc:spChg>
        <pc:spChg chg="add mod">
          <ac:chgData name="Johnson, Chad" userId="29e26967-ee32-4210-a1e6-19e5305e9c5f" providerId="ADAL" clId="{1B13E38F-672C-44BA-AE8D-784919431C07}" dt="2020-03-06T20:29:59.807" v="1905" actId="1076"/>
          <ac:spMkLst>
            <pc:docMk/>
            <pc:sldMk cId="2863312879" sldId="411"/>
            <ac:spMk id="28" creationId="{B58F1ED1-AE6E-4169-B573-3E928CE40431}"/>
          </ac:spMkLst>
        </pc:spChg>
        <pc:spChg chg="add mod">
          <ac:chgData name="Johnson, Chad" userId="29e26967-ee32-4210-a1e6-19e5305e9c5f" providerId="ADAL" clId="{1B13E38F-672C-44BA-AE8D-784919431C07}" dt="2020-03-06T20:30:25.139" v="1911" actId="1076"/>
          <ac:spMkLst>
            <pc:docMk/>
            <pc:sldMk cId="2863312879" sldId="411"/>
            <ac:spMk id="29" creationId="{5BC3BC0B-8F2B-42B9-9B33-7B1ADA6DCB13}"/>
          </ac:spMkLst>
        </pc:spChg>
        <pc:spChg chg="add mod">
          <ac:chgData name="Johnson, Chad" userId="29e26967-ee32-4210-a1e6-19e5305e9c5f" providerId="ADAL" clId="{1B13E38F-672C-44BA-AE8D-784919431C07}" dt="2020-03-06T20:35:54.968" v="1963" actId="1076"/>
          <ac:spMkLst>
            <pc:docMk/>
            <pc:sldMk cId="2863312879" sldId="411"/>
            <ac:spMk id="30" creationId="{009F9374-8DCE-4C51-8F28-1323CC6E4959}"/>
          </ac:spMkLst>
        </pc:spChg>
        <pc:spChg chg="add mod">
          <ac:chgData name="Johnson, Chad" userId="29e26967-ee32-4210-a1e6-19e5305e9c5f" providerId="ADAL" clId="{1B13E38F-672C-44BA-AE8D-784919431C07}" dt="2020-03-06T21:17:11.870" v="2959" actId="20577"/>
          <ac:spMkLst>
            <pc:docMk/>
            <pc:sldMk cId="2863312879" sldId="411"/>
            <ac:spMk id="31" creationId="{D939AB27-4300-4286-BDCA-EEBFE157A83B}"/>
          </ac:spMkLst>
        </pc:spChg>
        <pc:spChg chg="add del">
          <ac:chgData name="Johnson, Chad" userId="29e26967-ee32-4210-a1e6-19e5305e9c5f" providerId="ADAL" clId="{1B13E38F-672C-44BA-AE8D-784919431C07}" dt="2020-03-06T20:31:43.890" v="1927"/>
          <ac:spMkLst>
            <pc:docMk/>
            <pc:sldMk cId="2863312879" sldId="411"/>
            <ac:spMk id="32" creationId="{0764216D-BADA-40DA-A4EC-47F1349F1526}"/>
          </ac:spMkLst>
        </pc:spChg>
        <pc:spChg chg="add mod">
          <ac:chgData name="Johnson, Chad" userId="29e26967-ee32-4210-a1e6-19e5305e9c5f" providerId="ADAL" clId="{1B13E38F-672C-44BA-AE8D-784919431C07}" dt="2020-03-06T20:31:54.525" v="1929" actId="1076"/>
          <ac:spMkLst>
            <pc:docMk/>
            <pc:sldMk cId="2863312879" sldId="411"/>
            <ac:spMk id="33" creationId="{DD01D6F1-A269-4D75-8583-B7BD1BC95598}"/>
          </ac:spMkLst>
        </pc:spChg>
        <pc:spChg chg="add del">
          <ac:chgData name="Johnson, Chad" userId="29e26967-ee32-4210-a1e6-19e5305e9c5f" providerId="ADAL" clId="{1B13E38F-672C-44BA-AE8D-784919431C07}" dt="2020-03-06T20:33:11.912" v="1933"/>
          <ac:spMkLst>
            <pc:docMk/>
            <pc:sldMk cId="2863312879" sldId="411"/>
            <ac:spMk id="34" creationId="{D94C8A56-7331-467F-837D-39DC52377D9D}"/>
          </ac:spMkLst>
        </pc:spChg>
        <pc:spChg chg="add mod">
          <ac:chgData name="Johnson, Chad" userId="29e26967-ee32-4210-a1e6-19e5305e9c5f" providerId="ADAL" clId="{1B13E38F-672C-44BA-AE8D-784919431C07}" dt="2020-03-06T20:34:38.954" v="1950" actId="1076"/>
          <ac:spMkLst>
            <pc:docMk/>
            <pc:sldMk cId="2863312879" sldId="411"/>
            <ac:spMk id="37" creationId="{DB1D532F-1956-4AD6-83E0-077D919D3474}"/>
          </ac:spMkLst>
        </pc:spChg>
        <pc:spChg chg="add mod">
          <ac:chgData name="Johnson, Chad" userId="29e26967-ee32-4210-a1e6-19e5305e9c5f" providerId="ADAL" clId="{1B13E38F-672C-44BA-AE8D-784919431C07}" dt="2020-03-06T20:36:01.487" v="1964" actId="1076"/>
          <ac:spMkLst>
            <pc:docMk/>
            <pc:sldMk cId="2863312879" sldId="411"/>
            <ac:spMk id="38" creationId="{F911C80D-034F-4A5F-88D0-6DFC771BBE80}"/>
          </ac:spMkLst>
        </pc:spChg>
        <pc:spChg chg="add mod">
          <ac:chgData name="Johnson, Chad" userId="29e26967-ee32-4210-a1e6-19e5305e9c5f" providerId="ADAL" clId="{1B13E38F-672C-44BA-AE8D-784919431C07}" dt="2020-03-06T20:35:39.379" v="1960" actId="1076"/>
          <ac:spMkLst>
            <pc:docMk/>
            <pc:sldMk cId="2863312879" sldId="411"/>
            <ac:spMk id="40" creationId="{A04F875D-254B-4705-A5CC-226600206E78}"/>
          </ac:spMkLst>
        </pc:spChg>
        <pc:spChg chg="add mod">
          <ac:chgData name="Johnson, Chad" userId="29e26967-ee32-4210-a1e6-19e5305e9c5f" providerId="ADAL" clId="{1B13E38F-672C-44BA-AE8D-784919431C07}" dt="2020-03-06T20:35:48.005" v="1962" actId="1076"/>
          <ac:spMkLst>
            <pc:docMk/>
            <pc:sldMk cId="2863312879" sldId="411"/>
            <ac:spMk id="41" creationId="{70C71B99-D5E9-4F44-8C28-A90D87560E2B}"/>
          </ac:spMkLst>
        </pc:spChg>
        <pc:graphicFrameChg chg="add mod modGraphic">
          <ac:chgData name="Johnson, Chad" userId="29e26967-ee32-4210-a1e6-19e5305e9c5f" providerId="ADAL" clId="{1B13E38F-672C-44BA-AE8D-784919431C07}" dt="2020-03-06T20:28:05.226" v="1889" actId="14734"/>
          <ac:graphicFrameMkLst>
            <pc:docMk/>
            <pc:sldMk cId="2863312879" sldId="411"/>
            <ac:graphicFrameMk id="7" creationId="{0E95CAE2-2E7E-428F-ABE4-362B83E90F2E}"/>
          </ac:graphicFrameMkLst>
        </pc:graphicFrameChg>
        <pc:graphicFrameChg chg="add del mod">
          <ac:chgData name="Johnson, Chad" userId="29e26967-ee32-4210-a1e6-19e5305e9c5f" providerId="ADAL" clId="{1B13E38F-672C-44BA-AE8D-784919431C07}" dt="2020-03-06T20:18:58.503" v="1784" actId="478"/>
          <ac:graphicFrameMkLst>
            <pc:docMk/>
            <pc:sldMk cId="2863312879" sldId="411"/>
            <ac:graphicFrameMk id="9" creationId="{7893E6CA-2594-43D6-B75E-81BCCC5D03F5}"/>
          </ac:graphicFrameMkLst>
        </pc:graphicFrameChg>
        <pc:graphicFrameChg chg="add mod modGraphic">
          <ac:chgData name="Johnson, Chad" userId="29e26967-ee32-4210-a1e6-19e5305e9c5f" providerId="ADAL" clId="{1B13E38F-672C-44BA-AE8D-784919431C07}" dt="2020-03-06T20:37:21.639" v="1978" actId="1076"/>
          <ac:graphicFrameMkLst>
            <pc:docMk/>
            <pc:sldMk cId="2863312879" sldId="411"/>
            <ac:graphicFrameMk id="24" creationId="{02F29B25-FE15-42F0-A569-2B54B7CDF2C2}"/>
          </ac:graphicFrameMkLst>
        </pc:graphicFrameChg>
        <pc:graphicFrameChg chg="add mod modGraphic">
          <ac:chgData name="Johnson, Chad" userId="29e26967-ee32-4210-a1e6-19e5305e9c5f" providerId="ADAL" clId="{1B13E38F-672C-44BA-AE8D-784919431C07}" dt="2020-03-06T20:37:26.328" v="1979" actId="1076"/>
          <ac:graphicFrameMkLst>
            <pc:docMk/>
            <pc:sldMk cId="2863312879" sldId="411"/>
            <ac:graphicFrameMk id="35" creationId="{8B00CA94-BC15-485E-9190-37FB57BDD7B0}"/>
          </ac:graphicFrameMkLst>
        </pc:graphicFrameChg>
        <pc:graphicFrameChg chg="add mod modGraphic">
          <ac:chgData name="Johnson, Chad" userId="29e26967-ee32-4210-a1e6-19e5305e9c5f" providerId="ADAL" clId="{1B13E38F-672C-44BA-AE8D-784919431C07}" dt="2020-03-06T20:37:35.124" v="1980" actId="1076"/>
          <ac:graphicFrameMkLst>
            <pc:docMk/>
            <pc:sldMk cId="2863312879" sldId="411"/>
            <ac:graphicFrameMk id="36" creationId="{887A9603-06EA-4C8B-8E6C-6C05650D7B69}"/>
          </ac:graphicFrameMkLst>
        </pc:graphicFrameChg>
        <pc:graphicFrameChg chg="add mod modGraphic">
          <ac:chgData name="Johnson, Chad" userId="29e26967-ee32-4210-a1e6-19e5305e9c5f" providerId="ADAL" clId="{1B13E38F-672C-44BA-AE8D-784919431C07}" dt="2020-03-06T21:17:41.519" v="2960" actId="6549"/>
          <ac:graphicFrameMkLst>
            <pc:docMk/>
            <pc:sldMk cId="2863312879" sldId="411"/>
            <ac:graphicFrameMk id="39" creationId="{D51176BE-487A-45AE-A454-BE06D35D0344}"/>
          </ac:graphicFrameMkLst>
        </pc:graphicFrameChg>
        <pc:picChg chg="mod">
          <ac:chgData name="Johnson, Chad" userId="29e26967-ee32-4210-a1e6-19e5305e9c5f" providerId="ADAL" clId="{1B13E38F-672C-44BA-AE8D-784919431C07}" dt="2020-03-06T20:17:35.608" v="1755" actId="1076"/>
          <ac:picMkLst>
            <pc:docMk/>
            <pc:sldMk cId="2863312879" sldId="411"/>
            <ac:picMk id="5" creationId="{3F64D278-450C-44C1-8CBE-88B3F66AE1A7}"/>
          </ac:picMkLst>
        </pc:picChg>
      </pc:sldChg>
      <pc:sldChg chg="modSp add del mod">
        <pc:chgData name="Johnson, Chad" userId="29e26967-ee32-4210-a1e6-19e5305e9c5f" providerId="ADAL" clId="{1B13E38F-672C-44BA-AE8D-784919431C07}" dt="2020-03-06T20:44:13.033" v="1999" actId="2696"/>
        <pc:sldMkLst>
          <pc:docMk/>
          <pc:sldMk cId="1775725828" sldId="412"/>
        </pc:sldMkLst>
        <pc:spChg chg="mod">
          <ac:chgData name="Johnson, Chad" userId="29e26967-ee32-4210-a1e6-19e5305e9c5f" providerId="ADAL" clId="{1B13E38F-672C-44BA-AE8D-784919431C07}" dt="2020-03-06T20:43:00.587" v="1998" actId="20577"/>
          <ac:spMkLst>
            <pc:docMk/>
            <pc:sldMk cId="1775725828" sldId="412"/>
            <ac:spMk id="2" creationId="{EBC3F86E-948E-469C-B1A8-AF7AE72FD473}"/>
          </ac:spMkLst>
        </pc:spChg>
      </pc:sldChg>
      <pc:sldChg chg="modSp add mod">
        <pc:chgData name="Johnson, Chad" userId="29e26967-ee32-4210-a1e6-19e5305e9c5f" providerId="ADAL" clId="{1B13E38F-672C-44BA-AE8D-784919431C07}" dt="2020-03-06T21:14:01.750" v="2945" actId="20577"/>
        <pc:sldMkLst>
          <pc:docMk/>
          <pc:sldMk cId="2625678221" sldId="412"/>
        </pc:sldMkLst>
        <pc:spChg chg="mod">
          <ac:chgData name="Johnson, Chad" userId="29e26967-ee32-4210-a1e6-19e5305e9c5f" providerId="ADAL" clId="{1B13E38F-672C-44BA-AE8D-784919431C07}" dt="2020-03-06T21:06:42.071" v="2292" actId="20577"/>
          <ac:spMkLst>
            <pc:docMk/>
            <pc:sldMk cId="2625678221" sldId="412"/>
            <ac:spMk id="2" creationId="{EBC3F86E-948E-469C-B1A8-AF7AE72FD473}"/>
          </ac:spMkLst>
        </pc:spChg>
        <pc:spChg chg="mod">
          <ac:chgData name="Johnson, Chad" userId="29e26967-ee32-4210-a1e6-19e5305e9c5f" providerId="ADAL" clId="{1B13E38F-672C-44BA-AE8D-784919431C07}" dt="2020-03-06T21:14:01.750" v="2945" actId="20577"/>
          <ac:spMkLst>
            <pc:docMk/>
            <pc:sldMk cId="2625678221" sldId="412"/>
            <ac:spMk id="3" creationId="{022EBDF4-72C3-4116-AA36-C5BB2FFB56F9}"/>
          </ac:spMkLst>
        </pc:spChg>
      </pc:sldChg>
      <pc:sldChg chg="addSp delSp modSp add mod">
        <pc:chgData name="Johnson, Chad" userId="29e26967-ee32-4210-a1e6-19e5305e9c5f" providerId="ADAL" clId="{1B13E38F-672C-44BA-AE8D-784919431C07}" dt="2020-03-09T15:09:16.986" v="2973" actId="478"/>
        <pc:sldMkLst>
          <pc:docMk/>
          <pc:sldMk cId="575887547" sldId="413"/>
        </pc:sldMkLst>
        <pc:spChg chg="del">
          <ac:chgData name="Johnson, Chad" userId="29e26967-ee32-4210-a1e6-19e5305e9c5f" providerId="ADAL" clId="{1B13E38F-672C-44BA-AE8D-784919431C07}" dt="2020-03-09T15:08:31.069" v="2968" actId="478"/>
          <ac:spMkLst>
            <pc:docMk/>
            <pc:sldMk cId="575887547" sldId="413"/>
            <ac:spMk id="2" creationId="{B9C9B7F0-CEBE-43B5-8124-B3CF4BEA1B78}"/>
          </ac:spMkLst>
        </pc:spChg>
        <pc:spChg chg="add del mod">
          <ac:chgData name="Johnson, Chad" userId="29e26967-ee32-4210-a1e6-19e5305e9c5f" providerId="ADAL" clId="{1B13E38F-672C-44BA-AE8D-784919431C07}" dt="2020-03-09T15:09:16.986" v="2973" actId="478"/>
          <ac:spMkLst>
            <pc:docMk/>
            <pc:sldMk cId="575887547" sldId="413"/>
            <ac:spMk id="4" creationId="{F320D773-AC95-47B6-936E-61D547CCA8CB}"/>
          </ac:spMkLst>
        </pc:spChg>
        <pc:picChg chg="mod ord modCrop">
          <ac:chgData name="Johnson, Chad" userId="29e26967-ee32-4210-a1e6-19e5305e9c5f" providerId="ADAL" clId="{1B13E38F-672C-44BA-AE8D-784919431C07}" dt="2020-03-09T15:09:11.235" v="2971" actId="732"/>
          <ac:picMkLst>
            <pc:docMk/>
            <pc:sldMk cId="575887547" sldId="413"/>
            <ac:picMk id="6" creationId="{7390D3F9-165A-4DFB-BA8B-7CED2980E232}"/>
          </ac:picMkLst>
        </pc:picChg>
      </pc:sldChg>
      <pc:sldChg chg="addSp modSp add mod">
        <pc:chgData name="Johnson, Chad" userId="29e26967-ee32-4210-a1e6-19e5305e9c5f" providerId="ADAL" clId="{1B13E38F-672C-44BA-AE8D-784919431C07}" dt="2020-03-09T18:11:35.897" v="2983" actId="14100"/>
        <pc:sldMkLst>
          <pc:docMk/>
          <pc:sldMk cId="847897867" sldId="414"/>
        </pc:sldMkLst>
        <pc:picChg chg="add mod">
          <ac:chgData name="Johnson, Chad" userId="29e26967-ee32-4210-a1e6-19e5305e9c5f" providerId="ADAL" clId="{1B13E38F-672C-44BA-AE8D-784919431C07}" dt="2020-03-09T18:11:35.897" v="2983" actId="14100"/>
          <ac:picMkLst>
            <pc:docMk/>
            <pc:sldMk cId="847897867" sldId="414"/>
            <ac:picMk id="2" creationId="{336DF7CE-9BC3-4118-B6FC-9B5FAA8D20D1}"/>
          </ac:picMkLst>
        </pc:picChg>
      </pc:sldChg>
    </pc:docChg>
  </pc:docChgLst>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Johnson, Chad" userId="29e26967-ee32-4210-a1e6-19e5305e9c5f" providerId="ADAL" clId="{DA3BF4A9-3972-4EFC-8ABB-445CC7CA5DC9}"/>
    <pc:docChg chg="undo custSel addSld delSld modSld sldOrd modSection">
      <pc:chgData name="Johnson, Chad" userId="29e26967-ee32-4210-a1e6-19e5305e9c5f" providerId="ADAL" clId="{DA3BF4A9-3972-4EFC-8ABB-445CC7CA5DC9}" dt="2021-12-07T18:05:52.746" v="4809" actId="255"/>
      <pc:docMkLst>
        <pc:docMk/>
      </pc:docMkLst>
      <pc:sldChg chg="modSp mod">
        <pc:chgData name="Johnson, Chad" userId="29e26967-ee32-4210-a1e6-19e5305e9c5f" providerId="ADAL" clId="{DA3BF4A9-3972-4EFC-8ABB-445CC7CA5DC9}" dt="2021-12-07T15:34:46.773" v="4" actId="400"/>
        <pc:sldMkLst>
          <pc:docMk/>
          <pc:sldMk cId="3304481563" sldId="257"/>
        </pc:sldMkLst>
        <pc:spChg chg="mod">
          <ac:chgData name="Johnson, Chad" userId="29e26967-ee32-4210-a1e6-19e5305e9c5f" providerId="ADAL" clId="{DA3BF4A9-3972-4EFC-8ABB-445CC7CA5DC9}" dt="2021-12-07T15:34:46.773" v="4" actId="400"/>
          <ac:spMkLst>
            <pc:docMk/>
            <pc:sldMk cId="3304481563" sldId="257"/>
            <ac:spMk id="3" creationId="{6FE0744F-9919-4A6D-A3C4-A5AC61B54E4D}"/>
          </ac:spMkLst>
        </pc:spChg>
      </pc:sldChg>
      <pc:sldChg chg="del">
        <pc:chgData name="Johnson, Chad" userId="29e26967-ee32-4210-a1e6-19e5305e9c5f" providerId="ADAL" clId="{DA3BF4A9-3972-4EFC-8ABB-445CC7CA5DC9}" dt="2021-12-07T15:24:05.810" v="0" actId="47"/>
        <pc:sldMkLst>
          <pc:docMk/>
          <pc:sldMk cId="160448015" sldId="258"/>
        </pc:sldMkLst>
      </pc:sldChg>
      <pc:sldChg chg="modSp new mod">
        <pc:chgData name="Johnson, Chad" userId="29e26967-ee32-4210-a1e6-19e5305e9c5f" providerId="ADAL" clId="{DA3BF4A9-3972-4EFC-8ABB-445CC7CA5DC9}" dt="2021-12-07T15:53:47.273" v="446" actId="255"/>
        <pc:sldMkLst>
          <pc:docMk/>
          <pc:sldMk cId="3217903640" sldId="258"/>
        </pc:sldMkLst>
        <pc:spChg chg="mod">
          <ac:chgData name="Johnson, Chad" userId="29e26967-ee32-4210-a1e6-19e5305e9c5f" providerId="ADAL" clId="{DA3BF4A9-3972-4EFC-8ABB-445CC7CA5DC9}" dt="2021-12-07T15:53:38.396" v="445" actId="5793"/>
          <ac:spMkLst>
            <pc:docMk/>
            <pc:sldMk cId="3217903640" sldId="258"/>
            <ac:spMk id="2" creationId="{35B89792-B432-4E6B-99BD-388A81E78B2A}"/>
          </ac:spMkLst>
        </pc:spChg>
        <pc:spChg chg="mod">
          <ac:chgData name="Johnson, Chad" userId="29e26967-ee32-4210-a1e6-19e5305e9c5f" providerId="ADAL" clId="{DA3BF4A9-3972-4EFC-8ABB-445CC7CA5DC9}" dt="2021-12-07T15:53:47.273" v="446" actId="255"/>
          <ac:spMkLst>
            <pc:docMk/>
            <pc:sldMk cId="3217903640" sldId="258"/>
            <ac:spMk id="3" creationId="{052B388E-3AF0-4424-BAAD-B897244888E5}"/>
          </ac:spMkLst>
        </pc:spChg>
      </pc:sldChg>
      <pc:sldChg chg="del">
        <pc:chgData name="Johnson, Chad" userId="29e26967-ee32-4210-a1e6-19e5305e9c5f" providerId="ADAL" clId="{DA3BF4A9-3972-4EFC-8ABB-445CC7CA5DC9}" dt="2021-12-07T15:24:05.810" v="0" actId="47"/>
        <pc:sldMkLst>
          <pc:docMk/>
          <pc:sldMk cId="1291679073" sldId="259"/>
        </pc:sldMkLst>
      </pc:sldChg>
      <pc:sldChg chg="modSp new mod">
        <pc:chgData name="Johnson, Chad" userId="29e26967-ee32-4210-a1e6-19e5305e9c5f" providerId="ADAL" clId="{DA3BF4A9-3972-4EFC-8ABB-445CC7CA5DC9}" dt="2021-12-07T16:26:58.879" v="1370" actId="255"/>
        <pc:sldMkLst>
          <pc:docMk/>
          <pc:sldMk cId="4057252204" sldId="259"/>
        </pc:sldMkLst>
        <pc:spChg chg="mod">
          <ac:chgData name="Johnson, Chad" userId="29e26967-ee32-4210-a1e6-19e5305e9c5f" providerId="ADAL" clId="{DA3BF4A9-3972-4EFC-8ABB-445CC7CA5DC9}" dt="2021-12-07T15:54:11.259" v="474" actId="20577"/>
          <ac:spMkLst>
            <pc:docMk/>
            <pc:sldMk cId="4057252204" sldId="259"/>
            <ac:spMk id="2" creationId="{24337D54-ED37-4A86-9D97-2F16662AB466}"/>
          </ac:spMkLst>
        </pc:spChg>
        <pc:spChg chg="mod">
          <ac:chgData name="Johnson, Chad" userId="29e26967-ee32-4210-a1e6-19e5305e9c5f" providerId="ADAL" clId="{DA3BF4A9-3972-4EFC-8ABB-445CC7CA5DC9}" dt="2021-12-07T16:26:58.879" v="1370" actId="255"/>
          <ac:spMkLst>
            <pc:docMk/>
            <pc:sldMk cId="4057252204" sldId="259"/>
            <ac:spMk id="3" creationId="{93687F98-1C62-408C-BC9B-59DC4C7A15E4}"/>
          </ac:spMkLst>
        </pc:spChg>
      </pc:sldChg>
      <pc:sldChg chg="del">
        <pc:chgData name="Johnson, Chad" userId="29e26967-ee32-4210-a1e6-19e5305e9c5f" providerId="ADAL" clId="{DA3BF4A9-3972-4EFC-8ABB-445CC7CA5DC9}" dt="2021-12-07T15:24:05.810" v="0" actId="47"/>
        <pc:sldMkLst>
          <pc:docMk/>
          <pc:sldMk cId="3926484639" sldId="260"/>
        </pc:sldMkLst>
      </pc:sldChg>
      <pc:sldChg chg="addSp delSp modSp new mod">
        <pc:chgData name="Johnson, Chad" userId="29e26967-ee32-4210-a1e6-19e5305e9c5f" providerId="ADAL" clId="{DA3BF4A9-3972-4EFC-8ABB-445CC7CA5DC9}" dt="2021-12-07T16:27:30.027" v="1378" actId="1076"/>
        <pc:sldMkLst>
          <pc:docMk/>
          <pc:sldMk cId="4175182171" sldId="260"/>
        </pc:sldMkLst>
        <pc:spChg chg="del">
          <ac:chgData name="Johnson, Chad" userId="29e26967-ee32-4210-a1e6-19e5305e9c5f" providerId="ADAL" clId="{DA3BF4A9-3972-4EFC-8ABB-445CC7CA5DC9}" dt="2021-12-07T16:27:19.445" v="1375" actId="478"/>
          <ac:spMkLst>
            <pc:docMk/>
            <pc:sldMk cId="4175182171" sldId="260"/>
            <ac:spMk id="2" creationId="{1B35A983-FDFA-4A2F-9F42-5E72354EA016}"/>
          </ac:spMkLst>
        </pc:spChg>
        <pc:spChg chg="del mod">
          <ac:chgData name="Johnson, Chad" userId="29e26967-ee32-4210-a1e6-19e5305e9c5f" providerId="ADAL" clId="{DA3BF4A9-3972-4EFC-8ABB-445CC7CA5DC9}" dt="2021-12-07T16:27:13.479" v="1374"/>
          <ac:spMkLst>
            <pc:docMk/>
            <pc:sldMk cId="4175182171" sldId="260"/>
            <ac:spMk id="3" creationId="{A65A0DF6-5D48-4F3F-A8FA-5FF9D6AFBC57}"/>
          </ac:spMkLst>
        </pc:spChg>
        <pc:picChg chg="add mod">
          <ac:chgData name="Johnson, Chad" userId="29e26967-ee32-4210-a1e6-19e5305e9c5f" providerId="ADAL" clId="{DA3BF4A9-3972-4EFC-8ABB-445CC7CA5DC9}" dt="2021-12-07T16:27:30.027" v="1378" actId="1076"/>
          <ac:picMkLst>
            <pc:docMk/>
            <pc:sldMk cId="4175182171" sldId="260"/>
            <ac:picMk id="1026" creationId="{C9290E02-7F9E-4B9C-B7E3-782DD1DBDC16}"/>
          </ac:picMkLst>
        </pc:picChg>
      </pc:sldChg>
      <pc:sldChg chg="modSp new mod">
        <pc:chgData name="Johnson, Chad" userId="29e26967-ee32-4210-a1e6-19e5305e9c5f" providerId="ADAL" clId="{DA3BF4A9-3972-4EFC-8ABB-445CC7CA5DC9}" dt="2021-12-07T16:33:43.495" v="1669" actId="255"/>
        <pc:sldMkLst>
          <pc:docMk/>
          <pc:sldMk cId="1991995365" sldId="261"/>
        </pc:sldMkLst>
        <pc:spChg chg="mod">
          <ac:chgData name="Johnson, Chad" userId="29e26967-ee32-4210-a1e6-19e5305e9c5f" providerId="ADAL" clId="{DA3BF4A9-3972-4EFC-8ABB-445CC7CA5DC9}" dt="2021-12-07T16:29:35.193" v="1394" actId="20577"/>
          <ac:spMkLst>
            <pc:docMk/>
            <pc:sldMk cId="1991995365" sldId="261"/>
            <ac:spMk id="2" creationId="{4398A7F7-52D8-47BE-B0E3-E0E00F5E9913}"/>
          </ac:spMkLst>
        </pc:spChg>
        <pc:spChg chg="mod">
          <ac:chgData name="Johnson, Chad" userId="29e26967-ee32-4210-a1e6-19e5305e9c5f" providerId="ADAL" clId="{DA3BF4A9-3972-4EFC-8ABB-445CC7CA5DC9}" dt="2021-12-07T16:33:43.495" v="1669" actId="255"/>
          <ac:spMkLst>
            <pc:docMk/>
            <pc:sldMk cId="1991995365" sldId="261"/>
            <ac:spMk id="3" creationId="{AABE08D3-FE17-44D2-B595-870B04B8201F}"/>
          </ac:spMkLst>
        </pc:spChg>
      </pc:sldChg>
      <pc:sldChg chg="del">
        <pc:chgData name="Johnson, Chad" userId="29e26967-ee32-4210-a1e6-19e5305e9c5f" providerId="ADAL" clId="{DA3BF4A9-3972-4EFC-8ABB-445CC7CA5DC9}" dt="2021-12-07T15:24:05.810" v="0" actId="47"/>
        <pc:sldMkLst>
          <pc:docMk/>
          <pc:sldMk cId="2649759282" sldId="261"/>
        </pc:sldMkLst>
      </pc:sldChg>
      <pc:sldChg chg="modSp new mod">
        <pc:chgData name="Johnson, Chad" userId="29e26967-ee32-4210-a1e6-19e5305e9c5f" providerId="ADAL" clId="{DA3BF4A9-3972-4EFC-8ABB-445CC7CA5DC9}" dt="2021-12-07T16:50:55.049" v="3054" actId="20577"/>
        <pc:sldMkLst>
          <pc:docMk/>
          <pc:sldMk cId="878088869" sldId="262"/>
        </pc:sldMkLst>
        <pc:spChg chg="mod">
          <ac:chgData name="Johnson, Chad" userId="29e26967-ee32-4210-a1e6-19e5305e9c5f" providerId="ADAL" clId="{DA3BF4A9-3972-4EFC-8ABB-445CC7CA5DC9}" dt="2021-12-07T16:40:10.978" v="2354" actId="313"/>
          <ac:spMkLst>
            <pc:docMk/>
            <pc:sldMk cId="878088869" sldId="262"/>
            <ac:spMk id="2" creationId="{4F73AF74-AF19-4D1B-B279-2F2CD4970191}"/>
          </ac:spMkLst>
        </pc:spChg>
        <pc:spChg chg="mod">
          <ac:chgData name="Johnson, Chad" userId="29e26967-ee32-4210-a1e6-19e5305e9c5f" providerId="ADAL" clId="{DA3BF4A9-3972-4EFC-8ABB-445CC7CA5DC9}" dt="2021-12-07T16:50:55.049" v="3054" actId="20577"/>
          <ac:spMkLst>
            <pc:docMk/>
            <pc:sldMk cId="878088869" sldId="262"/>
            <ac:spMk id="3" creationId="{6E48E86F-7A21-4DC1-8935-3BAC831853ED}"/>
          </ac:spMkLst>
        </pc:spChg>
      </pc:sldChg>
      <pc:sldChg chg="modSp new mod">
        <pc:chgData name="Johnson, Chad" userId="29e26967-ee32-4210-a1e6-19e5305e9c5f" providerId="ADAL" clId="{DA3BF4A9-3972-4EFC-8ABB-445CC7CA5DC9}" dt="2021-12-07T16:41:17.870" v="2401" actId="114"/>
        <pc:sldMkLst>
          <pc:docMk/>
          <pc:sldMk cId="1189332843" sldId="263"/>
        </pc:sldMkLst>
        <pc:spChg chg="mod">
          <ac:chgData name="Johnson, Chad" userId="29e26967-ee32-4210-a1e6-19e5305e9c5f" providerId="ADAL" clId="{DA3BF4A9-3972-4EFC-8ABB-445CC7CA5DC9}" dt="2021-12-07T16:40:24.903" v="2366" actId="20577"/>
          <ac:spMkLst>
            <pc:docMk/>
            <pc:sldMk cId="1189332843" sldId="263"/>
            <ac:spMk id="2" creationId="{9AEBDE18-DDC8-46C6-8AD5-5861543BD68A}"/>
          </ac:spMkLst>
        </pc:spChg>
        <pc:spChg chg="mod">
          <ac:chgData name="Johnson, Chad" userId="29e26967-ee32-4210-a1e6-19e5305e9c5f" providerId="ADAL" clId="{DA3BF4A9-3972-4EFC-8ABB-445CC7CA5DC9}" dt="2021-12-07T16:41:17.870" v="2401" actId="114"/>
          <ac:spMkLst>
            <pc:docMk/>
            <pc:sldMk cId="1189332843" sldId="263"/>
            <ac:spMk id="3" creationId="{A2DE2A83-C625-4F0C-B103-34343006BC8B}"/>
          </ac:spMkLst>
        </pc:spChg>
      </pc:sldChg>
      <pc:sldChg chg="del">
        <pc:chgData name="Johnson, Chad" userId="29e26967-ee32-4210-a1e6-19e5305e9c5f" providerId="ADAL" clId="{DA3BF4A9-3972-4EFC-8ABB-445CC7CA5DC9}" dt="2021-12-07T15:24:05.810" v="0" actId="47"/>
        <pc:sldMkLst>
          <pc:docMk/>
          <pc:sldMk cId="2232481330" sldId="263"/>
        </pc:sldMkLst>
      </pc:sldChg>
      <pc:sldChg chg="del">
        <pc:chgData name="Johnson, Chad" userId="29e26967-ee32-4210-a1e6-19e5305e9c5f" providerId="ADAL" clId="{DA3BF4A9-3972-4EFC-8ABB-445CC7CA5DC9}" dt="2021-12-07T15:24:05.810" v="0" actId="47"/>
        <pc:sldMkLst>
          <pc:docMk/>
          <pc:sldMk cId="655629843" sldId="264"/>
        </pc:sldMkLst>
      </pc:sldChg>
      <pc:sldChg chg="modSp new mod">
        <pc:chgData name="Johnson, Chad" userId="29e26967-ee32-4210-a1e6-19e5305e9c5f" providerId="ADAL" clId="{DA3BF4A9-3972-4EFC-8ABB-445CC7CA5DC9}" dt="2021-12-07T16:49:08.339" v="2812" actId="20577"/>
        <pc:sldMkLst>
          <pc:docMk/>
          <pc:sldMk cId="2367363791" sldId="264"/>
        </pc:sldMkLst>
        <pc:spChg chg="mod">
          <ac:chgData name="Johnson, Chad" userId="29e26967-ee32-4210-a1e6-19e5305e9c5f" providerId="ADAL" clId="{DA3BF4A9-3972-4EFC-8ABB-445CC7CA5DC9}" dt="2021-12-07T16:42:12.241" v="2416" actId="20577"/>
          <ac:spMkLst>
            <pc:docMk/>
            <pc:sldMk cId="2367363791" sldId="264"/>
            <ac:spMk id="2" creationId="{58E9CC96-4E83-4EED-9230-EFF0B06CF3AC}"/>
          </ac:spMkLst>
        </pc:spChg>
        <pc:spChg chg="mod">
          <ac:chgData name="Johnson, Chad" userId="29e26967-ee32-4210-a1e6-19e5305e9c5f" providerId="ADAL" clId="{DA3BF4A9-3972-4EFC-8ABB-445CC7CA5DC9}" dt="2021-12-07T16:49:08.339" v="2812" actId="20577"/>
          <ac:spMkLst>
            <pc:docMk/>
            <pc:sldMk cId="2367363791" sldId="264"/>
            <ac:spMk id="3" creationId="{28AB497C-DF0C-4F76-9AFC-FC2224C37BEF}"/>
          </ac:spMkLst>
        </pc:spChg>
      </pc:sldChg>
      <pc:sldChg chg="del">
        <pc:chgData name="Johnson, Chad" userId="29e26967-ee32-4210-a1e6-19e5305e9c5f" providerId="ADAL" clId="{DA3BF4A9-3972-4EFC-8ABB-445CC7CA5DC9}" dt="2021-12-07T15:24:05.810" v="0" actId="47"/>
        <pc:sldMkLst>
          <pc:docMk/>
          <pc:sldMk cId="185084254" sldId="265"/>
        </pc:sldMkLst>
      </pc:sldChg>
      <pc:sldChg chg="addSp delSp modSp new mod">
        <pc:chgData name="Johnson, Chad" userId="29e26967-ee32-4210-a1e6-19e5305e9c5f" providerId="ADAL" clId="{DA3BF4A9-3972-4EFC-8ABB-445CC7CA5DC9}" dt="2021-12-07T16:44:24.550" v="2697" actId="14100"/>
        <pc:sldMkLst>
          <pc:docMk/>
          <pc:sldMk cId="3138570473" sldId="265"/>
        </pc:sldMkLst>
        <pc:spChg chg="del">
          <ac:chgData name="Johnson, Chad" userId="29e26967-ee32-4210-a1e6-19e5305e9c5f" providerId="ADAL" clId="{DA3BF4A9-3972-4EFC-8ABB-445CC7CA5DC9}" dt="2021-12-07T16:43:47.143" v="2687"/>
          <ac:spMkLst>
            <pc:docMk/>
            <pc:sldMk cId="3138570473" sldId="265"/>
            <ac:spMk id="3" creationId="{C2730BF2-1212-4CC7-A501-FE33E216E657}"/>
          </ac:spMkLst>
        </pc:spChg>
        <pc:spChg chg="add del mod">
          <ac:chgData name="Johnson, Chad" userId="29e26967-ee32-4210-a1e6-19e5305e9c5f" providerId="ADAL" clId="{DA3BF4A9-3972-4EFC-8ABB-445CC7CA5DC9}" dt="2021-12-07T16:43:51.576" v="2688"/>
          <ac:spMkLst>
            <pc:docMk/>
            <pc:sldMk cId="3138570473" sldId="265"/>
            <ac:spMk id="4" creationId="{5AD11F2D-52A6-4416-A533-4BAE44C97759}"/>
          </ac:spMkLst>
        </pc:spChg>
        <pc:spChg chg="add del mod">
          <ac:chgData name="Johnson, Chad" userId="29e26967-ee32-4210-a1e6-19e5305e9c5f" providerId="ADAL" clId="{DA3BF4A9-3972-4EFC-8ABB-445CC7CA5DC9}" dt="2021-12-07T16:43:54.024" v="2689"/>
          <ac:spMkLst>
            <pc:docMk/>
            <pc:sldMk cId="3138570473" sldId="265"/>
            <ac:spMk id="5" creationId="{04C45068-512C-4053-810E-65D15452A2A0}"/>
          </ac:spMkLst>
        </pc:spChg>
        <pc:spChg chg="add mod">
          <ac:chgData name="Johnson, Chad" userId="29e26967-ee32-4210-a1e6-19e5305e9c5f" providerId="ADAL" clId="{DA3BF4A9-3972-4EFC-8ABB-445CC7CA5DC9}" dt="2021-12-07T16:43:54.024" v="2689"/>
          <ac:spMkLst>
            <pc:docMk/>
            <pc:sldMk cId="3138570473" sldId="265"/>
            <ac:spMk id="6" creationId="{14A54841-9E0D-44BE-AB45-A3801944A0C0}"/>
          </ac:spMkLst>
        </pc:spChg>
        <pc:spChg chg="add del">
          <ac:chgData name="Johnson, Chad" userId="29e26967-ee32-4210-a1e6-19e5305e9c5f" providerId="ADAL" clId="{DA3BF4A9-3972-4EFC-8ABB-445CC7CA5DC9}" dt="2021-12-07T16:43:56.942" v="2691"/>
          <ac:spMkLst>
            <pc:docMk/>
            <pc:sldMk cId="3138570473" sldId="265"/>
            <ac:spMk id="7" creationId="{A76AF1DF-5ABB-482D-9947-A7F43A4DCCC5}"/>
          </ac:spMkLst>
        </pc:spChg>
        <pc:spChg chg="add del mod">
          <ac:chgData name="Johnson, Chad" userId="29e26967-ee32-4210-a1e6-19e5305e9c5f" providerId="ADAL" clId="{DA3BF4A9-3972-4EFC-8ABB-445CC7CA5DC9}" dt="2021-12-07T16:44:09.291" v="2693" actId="478"/>
          <ac:spMkLst>
            <pc:docMk/>
            <pc:sldMk cId="3138570473" sldId="265"/>
            <ac:spMk id="8" creationId="{9372FBA4-950D-4738-A99E-6DD3D96C51AE}"/>
          </ac:spMkLst>
        </pc:spChg>
        <pc:spChg chg="add del">
          <ac:chgData name="Johnson, Chad" userId="29e26967-ee32-4210-a1e6-19e5305e9c5f" providerId="ADAL" clId="{DA3BF4A9-3972-4EFC-8ABB-445CC7CA5DC9}" dt="2021-12-07T16:44:12.891" v="2695" actId="478"/>
          <ac:spMkLst>
            <pc:docMk/>
            <pc:sldMk cId="3138570473" sldId="265"/>
            <ac:spMk id="9" creationId="{10951DCF-69E2-4D93-AE0F-F4A6B62AE116}"/>
          </ac:spMkLst>
        </pc:spChg>
        <pc:picChg chg="add mod">
          <ac:chgData name="Johnson, Chad" userId="29e26967-ee32-4210-a1e6-19e5305e9c5f" providerId="ADAL" clId="{DA3BF4A9-3972-4EFC-8ABB-445CC7CA5DC9}" dt="2021-12-07T16:44:24.550" v="2697" actId="14100"/>
          <ac:picMkLst>
            <pc:docMk/>
            <pc:sldMk cId="3138570473" sldId="265"/>
            <ac:picMk id="10" creationId="{67BDB9DD-0F6C-47C5-B942-FE7849E8C38A}"/>
          </ac:picMkLst>
        </pc:picChg>
      </pc:sldChg>
      <pc:sldChg chg="del">
        <pc:chgData name="Johnson, Chad" userId="29e26967-ee32-4210-a1e6-19e5305e9c5f" providerId="ADAL" clId="{DA3BF4A9-3972-4EFC-8ABB-445CC7CA5DC9}" dt="2021-12-07T15:24:05.810" v="0" actId="47"/>
        <pc:sldMkLst>
          <pc:docMk/>
          <pc:sldMk cId="2056986886" sldId="266"/>
        </pc:sldMkLst>
      </pc:sldChg>
      <pc:sldChg chg="addSp modSp new mod ord">
        <pc:chgData name="Johnson, Chad" userId="29e26967-ee32-4210-a1e6-19e5305e9c5f" providerId="ADAL" clId="{DA3BF4A9-3972-4EFC-8ABB-445CC7CA5DC9}" dt="2021-12-07T16:54:01.600" v="3706"/>
        <pc:sldMkLst>
          <pc:docMk/>
          <pc:sldMk cId="3362536465" sldId="266"/>
        </pc:sldMkLst>
        <pc:picChg chg="add mod modCrop">
          <ac:chgData name="Johnson, Chad" userId="29e26967-ee32-4210-a1e6-19e5305e9c5f" providerId="ADAL" clId="{DA3BF4A9-3972-4EFC-8ABB-445CC7CA5DC9}" dt="2021-12-07T16:46:13.798" v="2706" actId="732"/>
          <ac:picMkLst>
            <pc:docMk/>
            <pc:sldMk cId="3362536465" sldId="266"/>
            <ac:picMk id="4" creationId="{488AD814-D9FC-4FAF-BD86-A5667325DDFA}"/>
          </ac:picMkLst>
        </pc:picChg>
        <pc:picChg chg="add mod modCrop">
          <ac:chgData name="Johnson, Chad" userId="29e26967-ee32-4210-a1e6-19e5305e9c5f" providerId="ADAL" clId="{DA3BF4A9-3972-4EFC-8ABB-445CC7CA5DC9}" dt="2021-12-07T16:47:06.890" v="2713" actId="732"/>
          <ac:picMkLst>
            <pc:docMk/>
            <pc:sldMk cId="3362536465" sldId="266"/>
            <ac:picMk id="5" creationId="{DF5C4B9D-F170-480B-9EB6-C6F51A808AFA}"/>
          </ac:picMkLst>
        </pc:picChg>
      </pc:sldChg>
      <pc:sldChg chg="del">
        <pc:chgData name="Johnson, Chad" userId="29e26967-ee32-4210-a1e6-19e5305e9c5f" providerId="ADAL" clId="{DA3BF4A9-3972-4EFC-8ABB-445CC7CA5DC9}" dt="2021-12-07T15:24:05.810" v="0" actId="47"/>
        <pc:sldMkLst>
          <pc:docMk/>
          <pc:sldMk cId="3588487536" sldId="267"/>
        </pc:sldMkLst>
      </pc:sldChg>
      <pc:sldChg chg="modSp new mod">
        <pc:chgData name="Johnson, Chad" userId="29e26967-ee32-4210-a1e6-19e5305e9c5f" providerId="ADAL" clId="{DA3BF4A9-3972-4EFC-8ABB-445CC7CA5DC9}" dt="2021-12-07T16:53:56.676" v="3704" actId="20577"/>
        <pc:sldMkLst>
          <pc:docMk/>
          <pc:sldMk cId="4007587603" sldId="267"/>
        </pc:sldMkLst>
        <pc:spChg chg="mod">
          <ac:chgData name="Johnson, Chad" userId="29e26967-ee32-4210-a1e6-19e5305e9c5f" providerId="ADAL" clId="{DA3BF4A9-3972-4EFC-8ABB-445CC7CA5DC9}" dt="2021-12-07T16:51:30.991" v="3087" actId="20577"/>
          <ac:spMkLst>
            <pc:docMk/>
            <pc:sldMk cId="4007587603" sldId="267"/>
            <ac:spMk id="2" creationId="{CF2A2305-83B3-426F-9C1D-E831527B60AE}"/>
          </ac:spMkLst>
        </pc:spChg>
        <pc:spChg chg="mod">
          <ac:chgData name="Johnson, Chad" userId="29e26967-ee32-4210-a1e6-19e5305e9c5f" providerId="ADAL" clId="{DA3BF4A9-3972-4EFC-8ABB-445CC7CA5DC9}" dt="2021-12-07T16:53:56.676" v="3704" actId="20577"/>
          <ac:spMkLst>
            <pc:docMk/>
            <pc:sldMk cId="4007587603" sldId="267"/>
            <ac:spMk id="3" creationId="{F97F0EC5-E369-4856-91DC-46B08B93B3CC}"/>
          </ac:spMkLst>
        </pc:spChg>
      </pc:sldChg>
      <pc:sldChg chg="addSp delSp modSp new mod">
        <pc:chgData name="Johnson, Chad" userId="29e26967-ee32-4210-a1e6-19e5305e9c5f" providerId="ADAL" clId="{DA3BF4A9-3972-4EFC-8ABB-445CC7CA5DC9}" dt="2021-12-07T16:54:33.673" v="3714" actId="1076"/>
        <pc:sldMkLst>
          <pc:docMk/>
          <pc:sldMk cId="2912344479" sldId="268"/>
        </pc:sldMkLst>
        <pc:spChg chg="del">
          <ac:chgData name="Johnson, Chad" userId="29e26967-ee32-4210-a1e6-19e5305e9c5f" providerId="ADAL" clId="{DA3BF4A9-3972-4EFC-8ABB-445CC7CA5DC9}" dt="2021-12-07T16:54:30.059" v="3713" actId="478"/>
          <ac:spMkLst>
            <pc:docMk/>
            <pc:sldMk cId="2912344479" sldId="268"/>
            <ac:spMk id="2" creationId="{5D12B2E6-AEDB-48A1-9807-90EFA6ECE533}"/>
          </ac:spMkLst>
        </pc:spChg>
        <pc:spChg chg="del">
          <ac:chgData name="Johnson, Chad" userId="29e26967-ee32-4210-a1e6-19e5305e9c5f" providerId="ADAL" clId="{DA3BF4A9-3972-4EFC-8ABB-445CC7CA5DC9}" dt="2021-12-07T16:54:04.808" v="3708"/>
          <ac:spMkLst>
            <pc:docMk/>
            <pc:sldMk cId="2912344479" sldId="268"/>
            <ac:spMk id="3" creationId="{1FEFDB69-26A5-49E8-B8D7-3EA1FD9EF35D}"/>
          </ac:spMkLst>
        </pc:spChg>
        <pc:picChg chg="add mod">
          <ac:chgData name="Johnson, Chad" userId="29e26967-ee32-4210-a1e6-19e5305e9c5f" providerId="ADAL" clId="{DA3BF4A9-3972-4EFC-8ABB-445CC7CA5DC9}" dt="2021-12-07T16:54:33.673" v="3714" actId="1076"/>
          <ac:picMkLst>
            <pc:docMk/>
            <pc:sldMk cId="2912344479" sldId="268"/>
            <ac:picMk id="3074" creationId="{E65AC9A5-411A-4CF3-A617-24D101582A1B}"/>
          </ac:picMkLst>
        </pc:picChg>
      </pc:sldChg>
      <pc:sldChg chg="del">
        <pc:chgData name="Johnson, Chad" userId="29e26967-ee32-4210-a1e6-19e5305e9c5f" providerId="ADAL" clId="{DA3BF4A9-3972-4EFC-8ABB-445CC7CA5DC9}" dt="2021-12-07T15:24:05.810" v="0" actId="47"/>
        <pc:sldMkLst>
          <pc:docMk/>
          <pc:sldMk cId="3686026530" sldId="268"/>
        </pc:sldMkLst>
      </pc:sldChg>
      <pc:sldChg chg="del">
        <pc:chgData name="Johnson, Chad" userId="29e26967-ee32-4210-a1e6-19e5305e9c5f" providerId="ADAL" clId="{DA3BF4A9-3972-4EFC-8ABB-445CC7CA5DC9}" dt="2021-12-07T15:24:05.810" v="0" actId="47"/>
        <pc:sldMkLst>
          <pc:docMk/>
          <pc:sldMk cId="548608995" sldId="269"/>
        </pc:sldMkLst>
      </pc:sldChg>
      <pc:sldChg chg="modSp new mod">
        <pc:chgData name="Johnson, Chad" userId="29e26967-ee32-4210-a1e6-19e5305e9c5f" providerId="ADAL" clId="{DA3BF4A9-3972-4EFC-8ABB-445CC7CA5DC9}" dt="2021-12-07T17:15:10.864" v="3763" actId="255"/>
        <pc:sldMkLst>
          <pc:docMk/>
          <pc:sldMk cId="1035825839" sldId="269"/>
        </pc:sldMkLst>
        <pc:spChg chg="mod">
          <ac:chgData name="Johnson, Chad" userId="29e26967-ee32-4210-a1e6-19e5305e9c5f" providerId="ADAL" clId="{DA3BF4A9-3972-4EFC-8ABB-445CC7CA5DC9}" dt="2021-12-07T17:14:34.302" v="3747" actId="20577"/>
          <ac:spMkLst>
            <pc:docMk/>
            <pc:sldMk cId="1035825839" sldId="269"/>
            <ac:spMk id="2" creationId="{7EB00467-BC56-44F0-8F8F-7919C41146F9}"/>
          </ac:spMkLst>
        </pc:spChg>
        <pc:spChg chg="mod">
          <ac:chgData name="Johnson, Chad" userId="29e26967-ee32-4210-a1e6-19e5305e9c5f" providerId="ADAL" clId="{DA3BF4A9-3972-4EFC-8ABB-445CC7CA5DC9}" dt="2021-12-07T17:15:10.864" v="3763" actId="255"/>
          <ac:spMkLst>
            <pc:docMk/>
            <pc:sldMk cId="1035825839" sldId="269"/>
            <ac:spMk id="3" creationId="{8C119C34-481A-44D7-A122-010F7A3AD772}"/>
          </ac:spMkLst>
        </pc:spChg>
      </pc:sldChg>
      <pc:sldChg chg="modSp new mod">
        <pc:chgData name="Johnson, Chad" userId="29e26967-ee32-4210-a1e6-19e5305e9c5f" providerId="ADAL" clId="{DA3BF4A9-3972-4EFC-8ABB-445CC7CA5DC9}" dt="2021-12-07T17:56:33.398" v="4459" actId="6549"/>
        <pc:sldMkLst>
          <pc:docMk/>
          <pc:sldMk cId="2857104816" sldId="270"/>
        </pc:sldMkLst>
        <pc:spChg chg="mod">
          <ac:chgData name="Johnson, Chad" userId="29e26967-ee32-4210-a1e6-19e5305e9c5f" providerId="ADAL" clId="{DA3BF4A9-3972-4EFC-8ABB-445CC7CA5DC9}" dt="2021-12-07T17:18:38.850" v="3786" actId="20577"/>
          <ac:spMkLst>
            <pc:docMk/>
            <pc:sldMk cId="2857104816" sldId="270"/>
            <ac:spMk id="2" creationId="{8B44FE43-0D1F-42EB-A600-037C9E02CFB3}"/>
          </ac:spMkLst>
        </pc:spChg>
        <pc:spChg chg="mod">
          <ac:chgData name="Johnson, Chad" userId="29e26967-ee32-4210-a1e6-19e5305e9c5f" providerId="ADAL" clId="{DA3BF4A9-3972-4EFC-8ABB-445CC7CA5DC9}" dt="2021-12-07T17:56:33.398" v="4459" actId="6549"/>
          <ac:spMkLst>
            <pc:docMk/>
            <pc:sldMk cId="2857104816" sldId="270"/>
            <ac:spMk id="3" creationId="{1CA35ECB-6ABD-4B2D-B97E-CCD6A93DECF3}"/>
          </ac:spMkLst>
        </pc:spChg>
      </pc:sldChg>
      <pc:sldChg chg="del">
        <pc:chgData name="Johnson, Chad" userId="29e26967-ee32-4210-a1e6-19e5305e9c5f" providerId="ADAL" clId="{DA3BF4A9-3972-4EFC-8ABB-445CC7CA5DC9}" dt="2021-12-07T15:24:05.810" v="0" actId="47"/>
        <pc:sldMkLst>
          <pc:docMk/>
          <pc:sldMk cId="3568692984" sldId="270"/>
        </pc:sldMkLst>
      </pc:sldChg>
      <pc:sldChg chg="modSp new mod">
        <pc:chgData name="Johnson, Chad" userId="29e26967-ee32-4210-a1e6-19e5305e9c5f" providerId="ADAL" clId="{DA3BF4A9-3972-4EFC-8ABB-445CC7CA5DC9}" dt="2021-12-07T18:05:52.746" v="4809" actId="255"/>
        <pc:sldMkLst>
          <pc:docMk/>
          <pc:sldMk cId="169493787" sldId="271"/>
        </pc:sldMkLst>
        <pc:spChg chg="mod">
          <ac:chgData name="Johnson, Chad" userId="29e26967-ee32-4210-a1e6-19e5305e9c5f" providerId="ADAL" clId="{DA3BF4A9-3972-4EFC-8ABB-445CC7CA5DC9}" dt="2021-12-07T18:04:08.669" v="4500" actId="20577"/>
          <ac:spMkLst>
            <pc:docMk/>
            <pc:sldMk cId="169493787" sldId="271"/>
            <ac:spMk id="2" creationId="{B3086FA4-1D5E-4F15-8BEB-BFAC75D053F7}"/>
          </ac:spMkLst>
        </pc:spChg>
        <pc:spChg chg="mod">
          <ac:chgData name="Johnson, Chad" userId="29e26967-ee32-4210-a1e6-19e5305e9c5f" providerId="ADAL" clId="{DA3BF4A9-3972-4EFC-8ABB-445CC7CA5DC9}" dt="2021-12-07T18:05:52.746" v="4809" actId="255"/>
          <ac:spMkLst>
            <pc:docMk/>
            <pc:sldMk cId="169493787" sldId="271"/>
            <ac:spMk id="3" creationId="{14C9759B-0772-4C0D-8F1B-D965CFD1BCA0}"/>
          </ac:spMkLst>
        </pc:spChg>
      </pc:sldChg>
      <pc:sldChg chg="del">
        <pc:chgData name="Johnson, Chad" userId="29e26967-ee32-4210-a1e6-19e5305e9c5f" providerId="ADAL" clId="{DA3BF4A9-3972-4EFC-8ABB-445CC7CA5DC9}" dt="2021-12-07T15:24:05.810" v="0" actId="47"/>
        <pc:sldMkLst>
          <pc:docMk/>
          <pc:sldMk cId="1314189128" sldId="271"/>
        </pc:sldMkLst>
      </pc:sldChg>
      <pc:sldChg chg="del">
        <pc:chgData name="Johnson, Chad" userId="29e26967-ee32-4210-a1e6-19e5305e9c5f" providerId="ADAL" clId="{DA3BF4A9-3972-4EFC-8ABB-445CC7CA5DC9}" dt="2021-12-07T15:24:05.810" v="0" actId="47"/>
        <pc:sldMkLst>
          <pc:docMk/>
          <pc:sldMk cId="3984401728" sldId="272"/>
        </pc:sldMkLst>
      </pc:sldChg>
      <pc:sldChg chg="del">
        <pc:chgData name="Johnson, Chad" userId="29e26967-ee32-4210-a1e6-19e5305e9c5f" providerId="ADAL" clId="{DA3BF4A9-3972-4EFC-8ABB-445CC7CA5DC9}" dt="2021-12-07T15:24:05.810" v="0" actId="47"/>
        <pc:sldMkLst>
          <pc:docMk/>
          <pc:sldMk cId="3225893270" sldId="273"/>
        </pc:sldMkLst>
      </pc:sldChg>
      <pc:sldChg chg="del">
        <pc:chgData name="Johnson, Chad" userId="29e26967-ee32-4210-a1e6-19e5305e9c5f" providerId="ADAL" clId="{DA3BF4A9-3972-4EFC-8ABB-445CC7CA5DC9}" dt="2021-12-07T15:24:05.810" v="0" actId="47"/>
        <pc:sldMkLst>
          <pc:docMk/>
          <pc:sldMk cId="2120841807"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061-E7C6-4720-91AA-BB44754CBA47}"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5A3A-CA67-41EE-A756-836984F55BE3}" type="slidenum">
              <a:rPr lang="en-US" smtClean="0"/>
              <a:t>‹#›</a:t>
            </a:fld>
            <a:endParaRPr lang="en-US"/>
          </a:p>
        </p:txBody>
      </p:sp>
    </p:spTree>
    <p:extLst>
      <p:ext uri="{BB962C8B-B14F-4D97-AF65-F5344CB8AC3E}">
        <p14:creationId xmlns:p14="http://schemas.microsoft.com/office/powerpoint/2010/main" val="262810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12/7/2021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12/7/2021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law.cornell.edu/uscode/text/15/65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g.style.yahoo.com/finance-sgtv/tiktok-influencer-bria-jones-potential-145250765.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 Cyber Security software leader - Axxeltrova">
            <a:extLst>
              <a:ext uri="{FF2B5EF4-FFF2-40B4-BE49-F238E27FC236}">
                <a16:creationId xmlns:a16="http://schemas.microsoft.com/office/drawing/2014/main" id="{A9CDA14B-B550-42A8-843C-9893654B2A20}"/>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7669" b="7824"/>
          <a:stretch/>
        </p:blipFill>
        <p:spPr bwMode="auto">
          <a:xfrm>
            <a:off x="0" y="0"/>
            <a:ext cx="121729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2209800"/>
            <a:ext cx="11423373" cy="2330117"/>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Cybersecurity</a:t>
            </a:r>
            <a:b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b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Case Studies</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CC96-4E83-4EED-9230-EFF0B06CF3AC}"/>
              </a:ext>
            </a:extLst>
          </p:cNvPr>
          <p:cNvSpPr>
            <a:spLocks noGrp="1"/>
          </p:cNvSpPr>
          <p:nvPr>
            <p:ph type="title"/>
          </p:nvPr>
        </p:nvSpPr>
        <p:spPr/>
        <p:txBody>
          <a:bodyPr/>
          <a:lstStyle/>
          <a:p>
            <a:r>
              <a:rPr lang="en-US" dirty="0"/>
              <a:t>What was taken</a:t>
            </a:r>
          </a:p>
        </p:txBody>
      </p:sp>
      <p:sp>
        <p:nvSpPr>
          <p:cNvPr id="3" name="Content Placeholder 2">
            <a:extLst>
              <a:ext uri="{FF2B5EF4-FFF2-40B4-BE49-F238E27FC236}">
                <a16:creationId xmlns:a16="http://schemas.microsoft.com/office/drawing/2014/main" id="{28AB497C-DF0C-4F76-9AFC-FC2224C37BEF}"/>
              </a:ext>
            </a:extLst>
          </p:cNvPr>
          <p:cNvSpPr>
            <a:spLocks noGrp="1"/>
          </p:cNvSpPr>
          <p:nvPr>
            <p:ph idx="1"/>
          </p:nvPr>
        </p:nvSpPr>
        <p:spPr/>
        <p:txBody>
          <a:bodyPr>
            <a:normAutofit/>
          </a:bodyPr>
          <a:lstStyle/>
          <a:p>
            <a:r>
              <a:rPr lang="en-US" sz="2000" dirty="0"/>
              <a:t>Well, turns out there is a lot of data loaded on the front-end that isn’t modeled in the browser. Even if set to private. </a:t>
            </a:r>
          </a:p>
          <a:p>
            <a:pPr lvl="1"/>
            <a:r>
              <a:rPr lang="en-US" sz="2000" dirty="0"/>
              <a:t>PII - Names, age, gender, phone, email, images, and statistics of follower engagement.</a:t>
            </a:r>
          </a:p>
          <a:p>
            <a:pPr lvl="1"/>
            <a:r>
              <a:rPr lang="en-US" sz="2000" dirty="0"/>
              <a:t>Three identical copies of the data.</a:t>
            </a:r>
          </a:p>
          <a:p>
            <a:pPr lvl="2"/>
            <a:r>
              <a:rPr lang="en-US" sz="2000" dirty="0"/>
              <a:t>96,714,241 records scraped from Instagram</a:t>
            </a:r>
          </a:p>
          <a:p>
            <a:pPr lvl="2"/>
            <a:r>
              <a:rPr lang="en-US" sz="2000" dirty="0"/>
              <a:t>95,678,713 records scraped from Instagram</a:t>
            </a:r>
          </a:p>
          <a:p>
            <a:pPr lvl="2"/>
            <a:r>
              <a:rPr lang="en-US" sz="2000" dirty="0"/>
              <a:t>42,129,799 records scraped from </a:t>
            </a:r>
            <a:r>
              <a:rPr lang="en-US" sz="2000" dirty="0" err="1"/>
              <a:t>TikTok</a:t>
            </a:r>
            <a:endParaRPr lang="en-US" sz="2000" dirty="0"/>
          </a:p>
          <a:p>
            <a:pPr lvl="2"/>
            <a:r>
              <a:rPr lang="en-US" sz="2000" dirty="0"/>
              <a:t>3,955,892 records scraped from </a:t>
            </a:r>
            <a:r>
              <a:rPr lang="en-US" sz="2000" dirty="0" err="1"/>
              <a:t>Youtube</a:t>
            </a:r>
            <a:endParaRPr lang="en-US" sz="2000" dirty="0"/>
          </a:p>
        </p:txBody>
      </p:sp>
    </p:spTree>
    <p:extLst>
      <p:ext uri="{BB962C8B-B14F-4D97-AF65-F5344CB8AC3E}">
        <p14:creationId xmlns:p14="http://schemas.microsoft.com/office/powerpoint/2010/main" val="236736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F8BD-9004-4D04-8DF7-FF7C5400BC17}"/>
              </a:ext>
            </a:extLst>
          </p:cNvPr>
          <p:cNvSpPr>
            <a:spLocks noGrp="1"/>
          </p:cNvSpPr>
          <p:nvPr>
            <p:ph type="title"/>
          </p:nvPr>
        </p:nvSpPr>
        <p:spPr/>
        <p:txBody>
          <a:bodyPr/>
          <a:lstStyle/>
          <a:p>
            <a:endParaRPr lang="en-US"/>
          </a:p>
        </p:txBody>
      </p:sp>
      <p:sp>
        <p:nvSpPr>
          <p:cNvPr id="6" name="AutoShape 6">
            <a:extLst>
              <a:ext uri="{FF2B5EF4-FFF2-40B4-BE49-F238E27FC236}">
                <a16:creationId xmlns:a16="http://schemas.microsoft.com/office/drawing/2014/main" id="{14A54841-9E0D-44BE-AB45-A3801944A0C0}"/>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7BDB9DD-0F6C-47C5-B942-FE7849E8C38A}"/>
              </a:ext>
            </a:extLst>
          </p:cNvPr>
          <p:cNvPicPr>
            <a:picLocks noChangeAspect="1"/>
          </p:cNvPicPr>
          <p:nvPr/>
        </p:nvPicPr>
        <p:blipFill>
          <a:blip r:embed="rId2"/>
          <a:stretch>
            <a:fillRect/>
          </a:stretch>
        </p:blipFill>
        <p:spPr>
          <a:xfrm>
            <a:off x="0" y="0"/>
            <a:ext cx="12173473" cy="6858000"/>
          </a:xfrm>
          <a:prstGeom prst="rect">
            <a:avLst/>
          </a:prstGeom>
        </p:spPr>
      </p:pic>
    </p:spTree>
    <p:extLst>
      <p:ext uri="{BB962C8B-B14F-4D97-AF65-F5344CB8AC3E}">
        <p14:creationId xmlns:p14="http://schemas.microsoft.com/office/powerpoint/2010/main" val="313857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CFF3-6655-4525-B556-9629CEB23A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732568-4A8A-4CB8-8F03-BE99AB87B5A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88AD814-D9FC-4FAF-BD86-A5667325DDFA}"/>
              </a:ext>
            </a:extLst>
          </p:cNvPr>
          <p:cNvPicPr>
            <a:picLocks noChangeAspect="1"/>
          </p:cNvPicPr>
          <p:nvPr/>
        </p:nvPicPr>
        <p:blipFill rotWithShape="1">
          <a:blip r:embed="rId2"/>
          <a:srcRect l="9880" r="63015"/>
          <a:stretch/>
        </p:blipFill>
        <p:spPr>
          <a:xfrm>
            <a:off x="0" y="0"/>
            <a:ext cx="5022574" cy="6858000"/>
          </a:xfrm>
          <a:prstGeom prst="rect">
            <a:avLst/>
          </a:prstGeom>
        </p:spPr>
      </p:pic>
      <p:pic>
        <p:nvPicPr>
          <p:cNvPr id="5" name="Picture 4">
            <a:extLst>
              <a:ext uri="{FF2B5EF4-FFF2-40B4-BE49-F238E27FC236}">
                <a16:creationId xmlns:a16="http://schemas.microsoft.com/office/drawing/2014/main" id="{DF5C4B9D-F170-480B-9EB6-C6F51A808AFA}"/>
              </a:ext>
            </a:extLst>
          </p:cNvPr>
          <p:cNvPicPr>
            <a:picLocks noChangeAspect="1"/>
          </p:cNvPicPr>
          <p:nvPr/>
        </p:nvPicPr>
        <p:blipFill rotWithShape="1">
          <a:blip r:embed="rId2"/>
          <a:srcRect l="59722" r="1589"/>
          <a:stretch/>
        </p:blipFill>
        <p:spPr>
          <a:xfrm>
            <a:off x="5022574" y="0"/>
            <a:ext cx="7169426" cy="6858000"/>
          </a:xfrm>
          <a:prstGeom prst="rect">
            <a:avLst/>
          </a:prstGeom>
        </p:spPr>
      </p:pic>
    </p:spTree>
    <p:extLst>
      <p:ext uri="{BB962C8B-B14F-4D97-AF65-F5344CB8AC3E}">
        <p14:creationId xmlns:p14="http://schemas.microsoft.com/office/powerpoint/2010/main" val="336253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2305-83B3-426F-9C1D-E831527B60AE}"/>
              </a:ext>
            </a:extLst>
          </p:cNvPr>
          <p:cNvSpPr>
            <a:spLocks noGrp="1"/>
          </p:cNvSpPr>
          <p:nvPr>
            <p:ph type="title"/>
          </p:nvPr>
        </p:nvSpPr>
        <p:spPr/>
        <p:txBody>
          <a:bodyPr/>
          <a:lstStyle/>
          <a:p>
            <a:r>
              <a:rPr lang="en-US" dirty="0"/>
              <a:t>Piles of unsecured databases</a:t>
            </a:r>
          </a:p>
        </p:txBody>
      </p:sp>
      <p:sp>
        <p:nvSpPr>
          <p:cNvPr id="3" name="Content Placeholder 2">
            <a:extLst>
              <a:ext uri="{FF2B5EF4-FFF2-40B4-BE49-F238E27FC236}">
                <a16:creationId xmlns:a16="http://schemas.microsoft.com/office/drawing/2014/main" id="{F97F0EC5-E369-4856-91DC-46B08B93B3CC}"/>
              </a:ext>
            </a:extLst>
          </p:cNvPr>
          <p:cNvSpPr>
            <a:spLocks noGrp="1"/>
          </p:cNvSpPr>
          <p:nvPr>
            <p:ph idx="1"/>
          </p:nvPr>
        </p:nvSpPr>
        <p:spPr/>
        <p:txBody>
          <a:bodyPr>
            <a:normAutofit/>
          </a:bodyPr>
          <a:lstStyle/>
          <a:p>
            <a:r>
              <a:rPr lang="en-US" sz="2000" dirty="0"/>
              <a:t>One of the big problems with members of the big data ecosystem is that they simultaneously understand the value of data, and also tend to not care about securing it. This is not an usual scenario in any industry – complacency sets in. </a:t>
            </a:r>
          </a:p>
          <a:p>
            <a:r>
              <a:rPr lang="en-US" sz="2000" dirty="0"/>
              <a:t>In this case, the data was left on three unsecure databases accessible to anyone over the Internet. </a:t>
            </a:r>
          </a:p>
          <a:p>
            <a:r>
              <a:rPr lang="en-US" sz="2000" dirty="0"/>
              <a:t>The idea was probably that no one would find it, but research with honeynets shows unsecured databases are generally discovered and crawled within </a:t>
            </a:r>
            <a:r>
              <a:rPr lang="en-US" sz="2000" i="1" dirty="0"/>
              <a:t>hours </a:t>
            </a:r>
            <a:r>
              <a:rPr lang="en-US" sz="2000" dirty="0"/>
              <a:t>of being stood up and multiple times per day. </a:t>
            </a:r>
          </a:p>
        </p:txBody>
      </p:sp>
    </p:spTree>
    <p:extLst>
      <p:ext uri="{BB962C8B-B14F-4D97-AF65-F5344CB8AC3E}">
        <p14:creationId xmlns:p14="http://schemas.microsoft.com/office/powerpoint/2010/main" val="400758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65AC9A5-411A-4CF3-A617-24D101582A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147"/>
          <a:stretch/>
        </p:blipFill>
        <p:spPr bwMode="auto">
          <a:xfrm>
            <a:off x="-1" y="960782"/>
            <a:ext cx="12192001" cy="493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4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FE43-0D1F-42EB-A600-037C9E02CFB3}"/>
              </a:ext>
            </a:extLst>
          </p:cNvPr>
          <p:cNvSpPr>
            <a:spLocks noGrp="1"/>
          </p:cNvSpPr>
          <p:nvPr>
            <p:ph type="title"/>
          </p:nvPr>
        </p:nvSpPr>
        <p:spPr/>
        <p:txBody>
          <a:bodyPr/>
          <a:lstStyle/>
          <a:p>
            <a:r>
              <a:rPr lang="en-US" dirty="0"/>
              <a:t>The problem for </a:t>
            </a:r>
            <a:r>
              <a:rPr lang="en-US" dirty="0" err="1"/>
              <a:t>TikTok</a:t>
            </a:r>
            <a:endParaRPr lang="en-US" dirty="0"/>
          </a:p>
        </p:txBody>
      </p:sp>
      <p:sp>
        <p:nvSpPr>
          <p:cNvPr id="3" name="Content Placeholder 2">
            <a:extLst>
              <a:ext uri="{FF2B5EF4-FFF2-40B4-BE49-F238E27FC236}">
                <a16:creationId xmlns:a16="http://schemas.microsoft.com/office/drawing/2014/main" id="{1CA35ECB-6ABD-4B2D-B97E-CCD6A93DECF3}"/>
              </a:ext>
            </a:extLst>
          </p:cNvPr>
          <p:cNvSpPr>
            <a:spLocks noGrp="1"/>
          </p:cNvSpPr>
          <p:nvPr>
            <p:ph idx="1"/>
          </p:nvPr>
        </p:nvSpPr>
        <p:spPr/>
        <p:txBody>
          <a:bodyPr>
            <a:normAutofit/>
          </a:bodyPr>
          <a:lstStyle/>
          <a:p>
            <a:r>
              <a:rPr lang="en-US" sz="2000" dirty="0"/>
              <a:t>While in this case they are legally indemnified from and wrongdoing on the part of Social Data Trading Limited, this wasn’t good for them.</a:t>
            </a:r>
          </a:p>
          <a:p>
            <a:r>
              <a:rPr lang="en-US" sz="2000" dirty="0"/>
              <a:t>It added fuel the fire of several ongoing lawsuits – more than 20 in all. One of these amalgamated into a class action lawsuit that was recently settled for $92 million. </a:t>
            </a:r>
          </a:p>
          <a:p>
            <a:r>
              <a:rPr lang="en-US" sz="2000" dirty="0"/>
              <a:t>This is particularly true of the lawsuits on behalf of minor victims… Clearly </a:t>
            </a:r>
            <a:r>
              <a:rPr lang="en-US" sz="2000" dirty="0" err="1"/>
              <a:t>TikTok</a:t>
            </a:r>
            <a:r>
              <a:rPr lang="en-US" sz="2000" dirty="0"/>
              <a:t> knew the age of subscribers. Clearly they collected data on them in violation of the law.  (</a:t>
            </a:r>
            <a:r>
              <a:rPr lang="en-US" sz="2000" dirty="0">
                <a:hlinkClick r:id="rId2"/>
              </a:rPr>
              <a:t>15 USC 6501 – COPPA</a:t>
            </a:r>
            <a:r>
              <a:rPr lang="en-US" sz="2000" dirty="0"/>
              <a:t>)</a:t>
            </a:r>
          </a:p>
        </p:txBody>
      </p:sp>
    </p:spTree>
    <p:extLst>
      <p:ext uri="{BB962C8B-B14F-4D97-AF65-F5344CB8AC3E}">
        <p14:creationId xmlns:p14="http://schemas.microsoft.com/office/powerpoint/2010/main" val="285710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6FA4-1D5E-4F15-8BEB-BFAC75D053F7}"/>
              </a:ext>
            </a:extLst>
          </p:cNvPr>
          <p:cNvSpPr>
            <a:spLocks noGrp="1"/>
          </p:cNvSpPr>
          <p:nvPr>
            <p:ph type="title"/>
          </p:nvPr>
        </p:nvSpPr>
        <p:spPr/>
        <p:txBody>
          <a:bodyPr/>
          <a:lstStyle/>
          <a:p>
            <a:r>
              <a:rPr lang="en-US" dirty="0"/>
              <a:t>Observe the following:</a:t>
            </a:r>
          </a:p>
        </p:txBody>
      </p:sp>
      <p:sp>
        <p:nvSpPr>
          <p:cNvPr id="3" name="Content Placeholder 2">
            <a:extLst>
              <a:ext uri="{FF2B5EF4-FFF2-40B4-BE49-F238E27FC236}">
                <a16:creationId xmlns:a16="http://schemas.microsoft.com/office/drawing/2014/main" id="{14C9759B-0772-4C0D-8F1B-D965CFD1BCA0}"/>
              </a:ext>
            </a:extLst>
          </p:cNvPr>
          <p:cNvSpPr>
            <a:spLocks noGrp="1"/>
          </p:cNvSpPr>
          <p:nvPr>
            <p:ph idx="1"/>
          </p:nvPr>
        </p:nvSpPr>
        <p:spPr/>
        <p:txBody>
          <a:bodyPr>
            <a:normAutofit/>
          </a:bodyPr>
          <a:lstStyle/>
          <a:p>
            <a:r>
              <a:rPr lang="en-US" sz="2000" dirty="0">
                <a:hlinkClick r:id="rId2"/>
              </a:rPr>
              <a:t>https://sg.style.yahoo.com/finance-sgtv/tiktok-influencer-bria-jones-potential-145250765.html</a:t>
            </a:r>
            <a:endParaRPr lang="en-US" sz="2000" dirty="0"/>
          </a:p>
          <a:p>
            <a:pPr lvl="1"/>
            <a:r>
              <a:rPr lang="en-US" sz="2000" dirty="0"/>
              <a:t>What do you think of Bria’s take re: data security?</a:t>
            </a:r>
          </a:p>
          <a:p>
            <a:pPr lvl="1"/>
            <a:r>
              <a:rPr lang="en-US" sz="2000" dirty="0"/>
              <a:t>What about her take re: platform sales/monetization of content by the platform?</a:t>
            </a:r>
          </a:p>
          <a:p>
            <a:pPr lvl="1"/>
            <a:r>
              <a:rPr lang="en-US" sz="2000" dirty="0"/>
              <a:t>What about her take on Trump’s ire being the result of a Gen Z uprising on the platform?</a:t>
            </a:r>
          </a:p>
          <a:p>
            <a:pPr lvl="1"/>
            <a:endParaRPr lang="en-US" sz="2000" dirty="0"/>
          </a:p>
          <a:p>
            <a:pPr lvl="1"/>
            <a:r>
              <a:rPr lang="en-US" sz="2000" dirty="0"/>
              <a:t>Bonus consideration – Camera’s and stuff.</a:t>
            </a:r>
          </a:p>
        </p:txBody>
      </p:sp>
    </p:spTree>
    <p:extLst>
      <p:ext uri="{BB962C8B-B14F-4D97-AF65-F5344CB8AC3E}">
        <p14:creationId xmlns:p14="http://schemas.microsoft.com/office/powerpoint/2010/main" val="16949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276D-88FF-48B9-A024-360CC29535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0744F-9919-4A6D-A3C4-A5AC61B54E4D}"/>
              </a:ext>
            </a:extLst>
          </p:cNvPr>
          <p:cNvSpPr>
            <a:spLocks noGrp="1"/>
          </p:cNvSpPr>
          <p:nvPr>
            <p:ph idx="1"/>
          </p:nvPr>
        </p:nvSpPr>
        <p:spPr/>
        <p:txBody>
          <a:bodyPr>
            <a:normAutofit/>
          </a:bodyPr>
          <a:lstStyle/>
          <a:p>
            <a:pPr algn="l"/>
            <a:r>
              <a:rPr lang="en-US" sz="2000" b="0" i="0" strike="sngStrike" dirty="0">
                <a:effectLst/>
                <a:latin typeface="Lato Extended"/>
              </a:rPr>
              <a:t>* Target, 2013</a:t>
            </a:r>
          </a:p>
          <a:p>
            <a:pPr algn="l"/>
            <a:r>
              <a:rPr lang="en-US" sz="2000" b="0" i="0" strike="sngStrike" dirty="0">
                <a:effectLst/>
                <a:latin typeface="Lato Extended"/>
              </a:rPr>
              <a:t>* Ashley Madison, 2015</a:t>
            </a:r>
          </a:p>
          <a:p>
            <a:pPr algn="l"/>
            <a:r>
              <a:rPr lang="en-US" sz="2000" b="0" i="0" strike="sngStrike" dirty="0">
                <a:effectLst/>
                <a:latin typeface="Lato Extended"/>
              </a:rPr>
              <a:t>* US Office of Personnel Management, 2015</a:t>
            </a:r>
          </a:p>
          <a:p>
            <a:pPr algn="l"/>
            <a:r>
              <a:rPr lang="en-US" sz="2000" b="0" i="0" strike="sngStrike" dirty="0">
                <a:effectLst/>
                <a:latin typeface="Lato Extended"/>
              </a:rPr>
              <a:t>* Equifax, 2017</a:t>
            </a:r>
          </a:p>
          <a:p>
            <a:pPr algn="l"/>
            <a:r>
              <a:rPr lang="en-US" sz="2000" b="0" i="0" dirty="0">
                <a:effectLst/>
                <a:latin typeface="Lato Extended"/>
              </a:rPr>
              <a:t>* </a:t>
            </a:r>
            <a:r>
              <a:rPr lang="en-US" sz="2000" b="0" i="0" dirty="0" err="1">
                <a:effectLst/>
                <a:latin typeface="Lato Extended"/>
              </a:rPr>
              <a:t>TikTok</a:t>
            </a:r>
            <a:r>
              <a:rPr lang="en-US" sz="2000" b="0" i="0" dirty="0">
                <a:effectLst/>
                <a:latin typeface="Lato Extended"/>
              </a:rPr>
              <a:t>, 2020</a:t>
            </a:r>
          </a:p>
          <a:p>
            <a:pPr algn="l"/>
            <a:r>
              <a:rPr lang="en-US" sz="2000" b="0" i="0" dirty="0">
                <a:effectLst/>
                <a:latin typeface="Lato Extended"/>
              </a:rPr>
              <a:t>* YouTube, 2020</a:t>
            </a:r>
          </a:p>
          <a:p>
            <a:pPr algn="l"/>
            <a:r>
              <a:rPr lang="en-US" sz="2000" b="0" i="0" dirty="0">
                <a:effectLst/>
                <a:latin typeface="Lato Extended"/>
              </a:rPr>
              <a:t>* AOL, 2021</a:t>
            </a:r>
          </a:p>
        </p:txBody>
      </p:sp>
    </p:spTree>
    <p:extLst>
      <p:ext uri="{BB962C8B-B14F-4D97-AF65-F5344CB8AC3E}">
        <p14:creationId xmlns:p14="http://schemas.microsoft.com/office/powerpoint/2010/main" val="330448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92-B432-4E6B-99BD-388A81E78B2A}"/>
              </a:ext>
            </a:extLst>
          </p:cNvPr>
          <p:cNvSpPr>
            <a:spLocks noGrp="1"/>
          </p:cNvSpPr>
          <p:nvPr>
            <p:ph type="title"/>
          </p:nvPr>
        </p:nvSpPr>
        <p:spPr/>
        <p:txBody>
          <a:bodyPr/>
          <a:lstStyle/>
          <a:p>
            <a:r>
              <a:rPr lang="en-US" dirty="0"/>
              <a:t>A tale as old as Facebook…</a:t>
            </a:r>
          </a:p>
        </p:txBody>
      </p:sp>
      <p:sp>
        <p:nvSpPr>
          <p:cNvPr id="3" name="Content Placeholder 2">
            <a:extLst>
              <a:ext uri="{FF2B5EF4-FFF2-40B4-BE49-F238E27FC236}">
                <a16:creationId xmlns:a16="http://schemas.microsoft.com/office/drawing/2014/main" id="{052B388E-3AF0-4424-BAAD-B897244888E5}"/>
              </a:ext>
            </a:extLst>
          </p:cNvPr>
          <p:cNvSpPr>
            <a:spLocks noGrp="1"/>
          </p:cNvSpPr>
          <p:nvPr>
            <p:ph idx="1"/>
          </p:nvPr>
        </p:nvSpPr>
        <p:spPr/>
        <p:txBody>
          <a:bodyPr>
            <a:normAutofit/>
          </a:bodyPr>
          <a:lstStyle/>
          <a:p>
            <a:r>
              <a:rPr lang="en-US" sz="2000" dirty="0"/>
              <a:t>Today’s tale isn’t about a failure of security at </a:t>
            </a:r>
            <a:r>
              <a:rPr lang="en-US" sz="2000" dirty="0" err="1"/>
              <a:t>TikTok</a:t>
            </a:r>
            <a:r>
              <a:rPr lang="en-US" sz="2000" dirty="0"/>
              <a:t>, per se. It is actually a failure of security brought about by the economics of big data and social media markets, and actually involves </a:t>
            </a:r>
            <a:r>
              <a:rPr lang="en-US" sz="2000" dirty="0" err="1"/>
              <a:t>TikTok</a:t>
            </a:r>
            <a:r>
              <a:rPr lang="en-US" sz="2000" dirty="0"/>
              <a:t>, YouTube, and Instagram that all sold customer information to a data broker called Social Data Trading Limited. </a:t>
            </a:r>
          </a:p>
        </p:txBody>
      </p:sp>
    </p:spTree>
    <p:extLst>
      <p:ext uri="{BB962C8B-B14F-4D97-AF65-F5344CB8AC3E}">
        <p14:creationId xmlns:p14="http://schemas.microsoft.com/office/powerpoint/2010/main" val="321790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7D54-ED37-4A86-9D97-2F16662AB466}"/>
              </a:ext>
            </a:extLst>
          </p:cNvPr>
          <p:cNvSpPr>
            <a:spLocks noGrp="1"/>
          </p:cNvSpPr>
          <p:nvPr>
            <p:ph type="title"/>
          </p:nvPr>
        </p:nvSpPr>
        <p:spPr/>
        <p:txBody>
          <a:bodyPr/>
          <a:lstStyle/>
          <a:p>
            <a:r>
              <a:rPr lang="en-US" dirty="0"/>
              <a:t>Social Data Trading Limited</a:t>
            </a:r>
          </a:p>
        </p:txBody>
      </p:sp>
      <p:sp>
        <p:nvSpPr>
          <p:cNvPr id="3" name="Content Placeholder 2">
            <a:extLst>
              <a:ext uri="{FF2B5EF4-FFF2-40B4-BE49-F238E27FC236}">
                <a16:creationId xmlns:a16="http://schemas.microsoft.com/office/drawing/2014/main" id="{93687F98-1C62-408C-BC9B-59DC4C7A15E4}"/>
              </a:ext>
            </a:extLst>
          </p:cNvPr>
          <p:cNvSpPr>
            <a:spLocks noGrp="1"/>
          </p:cNvSpPr>
          <p:nvPr>
            <p:ph idx="1"/>
          </p:nvPr>
        </p:nvSpPr>
        <p:spPr/>
        <p:txBody>
          <a:bodyPr>
            <a:normAutofit/>
          </a:bodyPr>
          <a:lstStyle/>
          <a:p>
            <a:r>
              <a:rPr lang="en-US" sz="2000" dirty="0"/>
              <a:t>This is a Hong Kong cased company that was incorporated in August of 2019.</a:t>
            </a:r>
          </a:p>
          <a:p>
            <a:r>
              <a:rPr lang="en-US" sz="2000" dirty="0"/>
              <a:t>They are a data broker that sells data on social media influencers to marketers. A common component in the eco-system of Big Data. Social media company has data, contracts broker to monetize it. Broker sells data to marketers. Markets sell ads or create campaigns based on those.</a:t>
            </a:r>
          </a:p>
          <a:p>
            <a:r>
              <a:rPr lang="en-US" sz="2000" dirty="0"/>
              <a:t>Social Data Trading Limited was also, evidently, part of the former company Deep Social – who worked with Instagram to scrape the site for influencer databases, using machine learning and facial recognition to derive insights.</a:t>
            </a:r>
          </a:p>
          <a:p>
            <a:pPr lvl="1"/>
            <a:r>
              <a:rPr lang="en-US" sz="2000" dirty="0"/>
              <a:t>This is news because Instagram was include din the 2020 breach, and when Deep Social went under, well…..</a:t>
            </a:r>
          </a:p>
        </p:txBody>
      </p:sp>
    </p:spTree>
    <p:extLst>
      <p:ext uri="{BB962C8B-B14F-4D97-AF65-F5344CB8AC3E}">
        <p14:creationId xmlns:p14="http://schemas.microsoft.com/office/powerpoint/2010/main" val="405725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C9290E02-7F9E-4B9C-B7E3-782DD1DBDC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635" y="-5379"/>
            <a:ext cx="9466729" cy="686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7F7-52D8-47BE-B0E3-E0E00F5E9913}"/>
              </a:ext>
            </a:extLst>
          </p:cNvPr>
          <p:cNvSpPr>
            <a:spLocks noGrp="1"/>
          </p:cNvSpPr>
          <p:nvPr>
            <p:ph type="title"/>
          </p:nvPr>
        </p:nvSpPr>
        <p:spPr/>
        <p:txBody>
          <a:bodyPr/>
          <a:lstStyle/>
          <a:p>
            <a:r>
              <a:rPr lang="en-US" dirty="0"/>
              <a:t>A clarification</a:t>
            </a:r>
          </a:p>
        </p:txBody>
      </p:sp>
      <p:sp>
        <p:nvSpPr>
          <p:cNvPr id="3" name="Content Placeholder 2">
            <a:extLst>
              <a:ext uri="{FF2B5EF4-FFF2-40B4-BE49-F238E27FC236}">
                <a16:creationId xmlns:a16="http://schemas.microsoft.com/office/drawing/2014/main" id="{AABE08D3-FE17-44D2-B595-870B04B8201F}"/>
              </a:ext>
            </a:extLst>
          </p:cNvPr>
          <p:cNvSpPr>
            <a:spLocks noGrp="1"/>
          </p:cNvSpPr>
          <p:nvPr>
            <p:ph idx="1"/>
          </p:nvPr>
        </p:nvSpPr>
        <p:spPr/>
        <p:txBody>
          <a:bodyPr>
            <a:normAutofit/>
          </a:bodyPr>
          <a:lstStyle/>
          <a:p>
            <a:r>
              <a:rPr lang="en-US" sz="2000" dirty="0"/>
              <a:t>The former CEO of Deep Social, Pavel Maurus, made clarifications about the incident. </a:t>
            </a:r>
          </a:p>
          <a:p>
            <a:pPr lvl="1"/>
            <a:r>
              <a:rPr lang="en-US" sz="2000" dirty="0"/>
              <a:t>While the Instagram datasets in this breach were on DBs names accounts-deepsocial-90 and accounts-deepsocial-91, the defunct Depp Social has no affiliation with Social Data Trading Limited.</a:t>
            </a:r>
          </a:p>
          <a:p>
            <a:pPr lvl="1"/>
            <a:r>
              <a:rPr lang="en-US" sz="2000" dirty="0"/>
              <a:t>It’s true that Social Data used a modified version of the same software as that used by Deep Social, but it might have been stolen by former Deep Social employees who now work for Social Data Trading Limited.</a:t>
            </a:r>
          </a:p>
          <a:p>
            <a:pPr lvl="1"/>
            <a:r>
              <a:rPr lang="en-US" sz="2000" dirty="0"/>
              <a:t>Social Data Trading Limited is a completely separate entity from Social Data Ltd., which shut down in January 2020. </a:t>
            </a:r>
          </a:p>
        </p:txBody>
      </p:sp>
    </p:spTree>
    <p:extLst>
      <p:ext uri="{BB962C8B-B14F-4D97-AF65-F5344CB8AC3E}">
        <p14:creationId xmlns:p14="http://schemas.microsoft.com/office/powerpoint/2010/main" val="199199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AF74-AF19-4D1B-B279-2F2CD4970191}"/>
              </a:ext>
            </a:extLst>
          </p:cNvPr>
          <p:cNvSpPr>
            <a:spLocks noGrp="1"/>
          </p:cNvSpPr>
          <p:nvPr>
            <p:ph type="title"/>
          </p:nvPr>
        </p:nvSpPr>
        <p:spPr/>
        <p:txBody>
          <a:bodyPr/>
          <a:lstStyle/>
          <a:p>
            <a:r>
              <a:rPr lang="en-US" dirty="0"/>
              <a:t>Further clarification</a:t>
            </a:r>
          </a:p>
        </p:txBody>
      </p:sp>
      <p:sp>
        <p:nvSpPr>
          <p:cNvPr id="3" name="Content Placeholder 2">
            <a:extLst>
              <a:ext uri="{FF2B5EF4-FFF2-40B4-BE49-F238E27FC236}">
                <a16:creationId xmlns:a16="http://schemas.microsoft.com/office/drawing/2014/main" id="{6E48E86F-7A21-4DC1-8935-3BAC831853ED}"/>
              </a:ext>
            </a:extLst>
          </p:cNvPr>
          <p:cNvSpPr>
            <a:spLocks noGrp="1"/>
          </p:cNvSpPr>
          <p:nvPr>
            <p:ph idx="1"/>
          </p:nvPr>
        </p:nvSpPr>
        <p:spPr/>
        <p:txBody>
          <a:bodyPr>
            <a:noAutofit/>
          </a:bodyPr>
          <a:lstStyle/>
          <a:p>
            <a:r>
              <a:rPr lang="en-US" sz="2000" dirty="0"/>
              <a:t>Web scraping is using bots to copy down data from web pages in bulk. In this case, the data is publicly available.</a:t>
            </a:r>
          </a:p>
          <a:p>
            <a:r>
              <a:rPr lang="en-US" sz="2000" dirty="0"/>
              <a:t>Web scraping is also a violation of the </a:t>
            </a:r>
            <a:r>
              <a:rPr lang="en-US" sz="2000" dirty="0" err="1"/>
              <a:t>ToS</a:t>
            </a:r>
            <a:r>
              <a:rPr lang="en-US" sz="2000" dirty="0"/>
              <a:t> for most social media platforms, including </a:t>
            </a:r>
            <a:r>
              <a:rPr lang="en-US" sz="2000" dirty="0" err="1"/>
              <a:t>TikTok</a:t>
            </a:r>
            <a:r>
              <a:rPr lang="en-US" sz="2000" dirty="0"/>
              <a:t>, YouTube, and Instagram. </a:t>
            </a:r>
          </a:p>
          <a:p>
            <a:pPr lvl="1"/>
            <a:r>
              <a:rPr lang="en-US" sz="2000" dirty="0"/>
              <a:t>Scraping can be difficult to determine if done correctly, but this really gives the platforms the option to turn a blind eye until they have reason not to, and profit from the practice while providing legal impunity to both parties.</a:t>
            </a:r>
          </a:p>
          <a:p>
            <a:pPr lvl="1"/>
            <a:r>
              <a:rPr lang="en-US" sz="2000" dirty="0"/>
              <a:t>It should be noted that it’s also a handy way to circumvent those pesky privacy laws… They apply to the company – if someone comes along and scrapes that public data, well, what could they do? It’s out of their hands. </a:t>
            </a:r>
          </a:p>
        </p:txBody>
      </p:sp>
    </p:spTree>
    <p:extLst>
      <p:ext uri="{BB962C8B-B14F-4D97-AF65-F5344CB8AC3E}">
        <p14:creationId xmlns:p14="http://schemas.microsoft.com/office/powerpoint/2010/main" val="87808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DE18-DDC8-46C6-8AD5-5861543BD68A}"/>
              </a:ext>
            </a:extLst>
          </p:cNvPr>
          <p:cNvSpPr>
            <a:spLocks noGrp="1"/>
          </p:cNvSpPr>
          <p:nvPr>
            <p:ph type="title"/>
          </p:nvPr>
        </p:nvSpPr>
        <p:spPr/>
        <p:txBody>
          <a:bodyPr/>
          <a:lstStyle/>
          <a:p>
            <a:r>
              <a:rPr lang="en-US" dirty="0"/>
              <a:t>Such as:</a:t>
            </a:r>
          </a:p>
        </p:txBody>
      </p:sp>
      <p:sp>
        <p:nvSpPr>
          <p:cNvPr id="3" name="Content Placeholder 2">
            <a:extLst>
              <a:ext uri="{FF2B5EF4-FFF2-40B4-BE49-F238E27FC236}">
                <a16:creationId xmlns:a16="http://schemas.microsoft.com/office/drawing/2014/main" id="{A2DE2A83-C625-4F0C-B103-34343006BC8B}"/>
              </a:ext>
            </a:extLst>
          </p:cNvPr>
          <p:cNvSpPr>
            <a:spLocks noGrp="1"/>
          </p:cNvSpPr>
          <p:nvPr>
            <p:ph idx="1"/>
          </p:nvPr>
        </p:nvSpPr>
        <p:spPr/>
        <p:txBody>
          <a:bodyPr>
            <a:normAutofit/>
          </a:bodyPr>
          <a:lstStyle/>
          <a:p>
            <a:r>
              <a:rPr lang="en-US" sz="2000" dirty="0"/>
              <a:t>SDTL: </a:t>
            </a:r>
            <a:r>
              <a:rPr lang="en-US" sz="2000" i="1" dirty="0"/>
              <a:t>“Please, note that the negative connotation that the data has been hacked implies that the information was obtained surreptitiously. This is simply not true, all of the data is available freely to ANYONE with Internet access. I would appreciate it if you could ensure that this is made clear. Anyone could phish or contact any person that indicates telephone and email on his social network profile description in the same way even without the existence of the database. […] Social networks themselves expose the data to outsiders – that is their business – open public networks and profiles. Those users who do not wish to provide information, make their accounts private. [sic]”</a:t>
            </a:r>
          </a:p>
          <a:p>
            <a:r>
              <a:rPr lang="en-US" sz="2000" dirty="0"/>
              <a:t>Facebook Rep: </a:t>
            </a:r>
            <a:r>
              <a:rPr lang="en-US" sz="2000" i="1" dirty="0"/>
              <a:t>“Scraping people’s information from Instagram is a clear violation of our policies. We revoked Deep Social’s access to our platform in June 2018 and sent a legal notice prohibiting any further data collection.”</a:t>
            </a:r>
          </a:p>
        </p:txBody>
      </p:sp>
    </p:spTree>
    <p:extLst>
      <p:ext uri="{BB962C8B-B14F-4D97-AF65-F5344CB8AC3E}">
        <p14:creationId xmlns:p14="http://schemas.microsoft.com/office/powerpoint/2010/main" val="118933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0467-BC56-44F0-8F8F-7919C41146F9}"/>
              </a:ext>
            </a:extLst>
          </p:cNvPr>
          <p:cNvSpPr>
            <a:spLocks noGrp="1"/>
          </p:cNvSpPr>
          <p:nvPr>
            <p:ph type="title"/>
          </p:nvPr>
        </p:nvSpPr>
        <p:spPr/>
        <p:txBody>
          <a:bodyPr/>
          <a:lstStyle/>
          <a:p>
            <a:r>
              <a:rPr lang="en-US" dirty="0"/>
              <a:t>Second verse, same as the first:</a:t>
            </a:r>
          </a:p>
        </p:txBody>
      </p:sp>
      <p:sp>
        <p:nvSpPr>
          <p:cNvPr id="3" name="Content Placeholder 2">
            <a:extLst>
              <a:ext uri="{FF2B5EF4-FFF2-40B4-BE49-F238E27FC236}">
                <a16:creationId xmlns:a16="http://schemas.microsoft.com/office/drawing/2014/main" id="{8C119C34-481A-44D7-A122-010F7A3AD772}"/>
              </a:ext>
            </a:extLst>
          </p:cNvPr>
          <p:cNvSpPr>
            <a:spLocks noGrp="1"/>
          </p:cNvSpPr>
          <p:nvPr>
            <p:ph idx="1"/>
          </p:nvPr>
        </p:nvSpPr>
        <p:spPr/>
        <p:txBody>
          <a:bodyPr>
            <a:normAutofit/>
          </a:bodyPr>
          <a:lstStyle/>
          <a:p>
            <a:r>
              <a:rPr lang="en-US" sz="2000" dirty="0"/>
              <a:t>SDTL: </a:t>
            </a:r>
            <a:r>
              <a:rPr lang="en-US" sz="2000" i="1" dirty="0"/>
              <a:t>"We collect data and enrich it with additional useful insights solely on behalf of our reputable customers, who use it strictly for the intended purposes. It is extremely sad that this incident has occurred due to a mixture of unfortunate events. However, as soon as we learned of the incident, we fixed it immediately. We have since been closely working with the information security experts on auditing our security infrastructure and increasing the required levels of information security to avoid similar occurrences in the future."</a:t>
            </a:r>
          </a:p>
          <a:p>
            <a:r>
              <a:rPr lang="en-US" sz="2000" dirty="0" err="1"/>
              <a:t>TikTok</a:t>
            </a:r>
            <a:r>
              <a:rPr lang="en-US" sz="2000" dirty="0"/>
              <a:t>: </a:t>
            </a:r>
            <a:r>
              <a:rPr lang="en-US" sz="2000" i="1" dirty="0"/>
              <a:t>"</a:t>
            </a:r>
            <a:r>
              <a:rPr lang="en-US" sz="2000" i="1" dirty="0" err="1"/>
              <a:t>TikTok</a:t>
            </a:r>
            <a:r>
              <a:rPr lang="en-US" sz="2000" i="1" dirty="0"/>
              <a:t> places the highest priority on user privacy, and we have anti-scraping policies in place. Our Terms of Service prohibit third parties from running automated scripts to collect information from our services, including public profile information. If we identify any such practices, we will take rapid action, including seeking legal redress."</a:t>
            </a:r>
          </a:p>
        </p:txBody>
      </p:sp>
    </p:spTree>
    <p:extLst>
      <p:ext uri="{BB962C8B-B14F-4D97-AF65-F5344CB8AC3E}">
        <p14:creationId xmlns:p14="http://schemas.microsoft.com/office/powerpoint/2010/main" val="1035825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14046</TotalTime>
  <Words>1170</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Lato Extended</vt:lpstr>
      <vt:lpstr>Celestial</vt:lpstr>
      <vt:lpstr>Cybersecurity Case Studies</vt:lpstr>
      <vt:lpstr>PowerPoint Presentation</vt:lpstr>
      <vt:lpstr>A tale as old as Facebook…</vt:lpstr>
      <vt:lpstr>Social Data Trading Limited</vt:lpstr>
      <vt:lpstr>PowerPoint Presentation</vt:lpstr>
      <vt:lpstr>A clarification</vt:lpstr>
      <vt:lpstr>Further clarification</vt:lpstr>
      <vt:lpstr>Such as:</vt:lpstr>
      <vt:lpstr>Second verse, same as the first:</vt:lpstr>
      <vt:lpstr>What was taken</vt:lpstr>
      <vt:lpstr>PowerPoint Presentation</vt:lpstr>
      <vt:lpstr>PowerPoint Presentation</vt:lpstr>
      <vt:lpstr>Piles of unsecured databases</vt:lpstr>
      <vt:lpstr>PowerPoint Presentation</vt:lpstr>
      <vt:lpstr>The problem for TikTok</vt:lpstr>
      <vt:lpstr>Observe the following: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Johnson, Chad</dc:creator>
  <cp:lastModifiedBy>Johnson, Chad</cp:lastModifiedBy>
  <cp:revision>23</cp:revision>
  <dcterms:created xsi:type="dcterms:W3CDTF">2020-01-08T17:35:02Z</dcterms:created>
  <dcterms:modified xsi:type="dcterms:W3CDTF">2021-12-07T18:06:14Z</dcterms:modified>
</cp:coreProperties>
</file>