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4"/>
  </p:sldMasterIdLst>
  <p:sldIdLst>
    <p:sldId id="256" r:id="rId5"/>
    <p:sldId id="345" r:id="rId6"/>
    <p:sldId id="291" r:id="rId7"/>
    <p:sldId id="339" r:id="rId8"/>
    <p:sldId id="306" r:id="rId9"/>
    <p:sldId id="341" r:id="rId10"/>
    <p:sldId id="338" r:id="rId11"/>
    <p:sldId id="268" r:id="rId12"/>
    <p:sldId id="353" r:id="rId13"/>
    <p:sldId id="305" r:id="rId14"/>
    <p:sldId id="334" r:id="rId15"/>
    <p:sldId id="335" r:id="rId16"/>
    <p:sldId id="336" r:id="rId17"/>
    <p:sldId id="337" r:id="rId18"/>
    <p:sldId id="352" r:id="rId19"/>
    <p:sldId id="295" r:id="rId20"/>
    <p:sldId id="35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71E192-1C65-413A-849B-E23057AE0282}" v="148" dt="2020-01-13T19:31:07.0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7"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E771E192-1C65-413A-849B-E23057AE0282}"/>
    <pc:docChg chg="undo custSel addSld delSld modSld sldOrd">
      <pc:chgData name="Johnson, Chad" userId="29e26967-ee32-4210-a1e6-19e5305e9c5f" providerId="ADAL" clId="{E771E192-1C65-413A-849B-E23057AE0282}" dt="2020-01-13T19:43:31.925" v="2356" actId="20577"/>
      <pc:docMkLst>
        <pc:docMk/>
      </pc:docMkLst>
      <pc:sldChg chg="modSp del">
        <pc:chgData name="Johnson, Chad" userId="29e26967-ee32-4210-a1e6-19e5305e9c5f" providerId="ADAL" clId="{E771E192-1C65-413A-849B-E23057AE0282}" dt="2020-01-08T18:42:03.601" v="774" actId="2696"/>
        <pc:sldMkLst>
          <pc:docMk/>
          <pc:sldMk cId="3752827518" sldId="271"/>
        </pc:sldMkLst>
        <pc:picChg chg="mod">
          <ac:chgData name="Johnson, Chad" userId="29e26967-ee32-4210-a1e6-19e5305e9c5f" providerId="ADAL" clId="{E771E192-1C65-413A-849B-E23057AE0282}" dt="2020-01-08T18:41:57.499" v="773" actId="1076"/>
          <ac:picMkLst>
            <pc:docMk/>
            <pc:sldMk cId="3752827518" sldId="271"/>
            <ac:picMk id="4" creationId="{B74540CC-1FA3-4DCF-8C05-30F53B20BD16}"/>
          </ac:picMkLst>
        </pc:picChg>
      </pc:sldChg>
      <pc:sldChg chg="modSp">
        <pc:chgData name="Johnson, Chad" userId="29e26967-ee32-4210-a1e6-19e5305e9c5f" providerId="ADAL" clId="{E771E192-1C65-413A-849B-E23057AE0282}" dt="2020-01-08T19:31:13.347" v="841" actId="14100"/>
        <pc:sldMkLst>
          <pc:docMk/>
          <pc:sldMk cId="1156782014" sldId="272"/>
        </pc:sldMkLst>
        <pc:spChg chg="mod">
          <ac:chgData name="Johnson, Chad" userId="29e26967-ee32-4210-a1e6-19e5305e9c5f" providerId="ADAL" clId="{E771E192-1C65-413A-849B-E23057AE0282}" dt="2020-01-08T19:31:00.323" v="840" actId="1076"/>
          <ac:spMkLst>
            <pc:docMk/>
            <pc:sldMk cId="1156782014" sldId="272"/>
            <ac:spMk id="2" creationId="{00000000-0000-0000-0000-000000000000}"/>
          </ac:spMkLst>
        </pc:spChg>
        <pc:spChg chg="mod">
          <ac:chgData name="Johnson, Chad" userId="29e26967-ee32-4210-a1e6-19e5305e9c5f" providerId="ADAL" clId="{E771E192-1C65-413A-849B-E23057AE0282}" dt="2020-01-08T19:31:13.347" v="841" actId="14100"/>
          <ac:spMkLst>
            <pc:docMk/>
            <pc:sldMk cId="1156782014" sldId="272"/>
            <ac:spMk id="3" creationId="{00000000-0000-0000-0000-000000000000}"/>
          </ac:spMkLst>
        </pc:spChg>
      </pc:sldChg>
      <pc:sldChg chg="modSp">
        <pc:chgData name="Johnson, Chad" userId="29e26967-ee32-4210-a1e6-19e5305e9c5f" providerId="ADAL" clId="{E771E192-1C65-413A-849B-E23057AE0282}" dt="2020-01-08T19:41:50.309" v="920" actId="255"/>
        <pc:sldMkLst>
          <pc:docMk/>
          <pc:sldMk cId="793076157" sldId="291"/>
        </pc:sldMkLst>
        <pc:spChg chg="mod">
          <ac:chgData name="Johnson, Chad" userId="29e26967-ee32-4210-a1e6-19e5305e9c5f" providerId="ADAL" clId="{E771E192-1C65-413A-849B-E23057AE0282}" dt="2020-01-08T19:41:50.309" v="920" actId="255"/>
          <ac:spMkLst>
            <pc:docMk/>
            <pc:sldMk cId="793076157" sldId="291"/>
            <ac:spMk id="5" creationId="{84A7BF40-C4C8-43F3-9D6E-BA02074ADB32}"/>
          </ac:spMkLst>
        </pc:spChg>
      </pc:sldChg>
      <pc:sldChg chg="del">
        <pc:chgData name="Johnson, Chad" userId="29e26967-ee32-4210-a1e6-19e5305e9c5f" providerId="ADAL" clId="{E771E192-1C65-413A-849B-E23057AE0282}" dt="2020-01-08T17:35:15.909" v="638" actId="2696"/>
        <pc:sldMkLst>
          <pc:docMk/>
          <pc:sldMk cId="1380871736" sldId="292"/>
        </pc:sldMkLst>
      </pc:sldChg>
      <pc:sldChg chg="ord">
        <pc:chgData name="Johnson, Chad" userId="29e26967-ee32-4210-a1e6-19e5305e9c5f" providerId="ADAL" clId="{E771E192-1C65-413A-849B-E23057AE0282}" dt="2020-01-08T19:58:42.597" v="945"/>
        <pc:sldMkLst>
          <pc:docMk/>
          <pc:sldMk cId="3577795835" sldId="295"/>
        </pc:sldMkLst>
      </pc:sldChg>
      <pc:sldChg chg="del">
        <pc:chgData name="Johnson, Chad" userId="29e26967-ee32-4210-a1e6-19e5305e9c5f" providerId="ADAL" clId="{E771E192-1C65-413A-849B-E23057AE0282}" dt="2020-01-08T17:29:26.698" v="575" actId="47"/>
        <pc:sldMkLst>
          <pc:docMk/>
          <pc:sldMk cId="3311975861" sldId="298"/>
        </pc:sldMkLst>
      </pc:sldChg>
      <pc:sldChg chg="modSp del">
        <pc:chgData name="Johnson, Chad" userId="29e26967-ee32-4210-a1e6-19e5305e9c5f" providerId="ADAL" clId="{E771E192-1C65-413A-849B-E23057AE0282}" dt="2020-01-08T17:35:15.909" v="638" actId="2696"/>
        <pc:sldMkLst>
          <pc:docMk/>
          <pc:sldMk cId="2839199843" sldId="299"/>
        </pc:sldMkLst>
        <pc:spChg chg="mod">
          <ac:chgData name="Johnson, Chad" userId="29e26967-ee32-4210-a1e6-19e5305e9c5f" providerId="ADAL" clId="{E771E192-1C65-413A-849B-E23057AE0282}" dt="2020-01-08T17:21:40.633" v="140" actId="255"/>
          <ac:spMkLst>
            <pc:docMk/>
            <pc:sldMk cId="2839199843" sldId="299"/>
            <ac:spMk id="5" creationId="{84A7BF40-C4C8-43F3-9D6E-BA02074ADB32}"/>
          </ac:spMkLst>
        </pc:spChg>
      </pc:sldChg>
      <pc:sldChg chg="modSp del">
        <pc:chgData name="Johnson, Chad" userId="29e26967-ee32-4210-a1e6-19e5305e9c5f" providerId="ADAL" clId="{E771E192-1C65-413A-849B-E23057AE0282}" dt="2020-01-08T17:35:15.909" v="638" actId="2696"/>
        <pc:sldMkLst>
          <pc:docMk/>
          <pc:sldMk cId="1392138276" sldId="300"/>
        </pc:sldMkLst>
        <pc:spChg chg="mod">
          <ac:chgData name="Johnson, Chad" userId="29e26967-ee32-4210-a1e6-19e5305e9c5f" providerId="ADAL" clId="{E771E192-1C65-413A-849B-E23057AE0282}" dt="2020-01-08T17:21:53.008" v="142" actId="20577"/>
          <ac:spMkLst>
            <pc:docMk/>
            <pc:sldMk cId="1392138276" sldId="300"/>
            <ac:spMk id="5" creationId="{84A7BF40-C4C8-43F3-9D6E-BA02074ADB32}"/>
          </ac:spMkLst>
        </pc:spChg>
      </pc:sldChg>
      <pc:sldChg chg="delSp modSp">
        <pc:chgData name="Johnson, Chad" userId="29e26967-ee32-4210-a1e6-19e5305e9c5f" providerId="ADAL" clId="{E771E192-1C65-413A-849B-E23057AE0282}" dt="2020-01-08T19:28:52.958" v="827" actId="1076"/>
        <pc:sldMkLst>
          <pc:docMk/>
          <pc:sldMk cId="1444772938" sldId="301"/>
        </pc:sldMkLst>
        <pc:spChg chg="mod">
          <ac:chgData name="Johnson, Chad" userId="29e26967-ee32-4210-a1e6-19e5305e9c5f" providerId="ADAL" clId="{E771E192-1C65-413A-849B-E23057AE0282}" dt="2020-01-08T19:28:48.068" v="826" actId="14100"/>
          <ac:spMkLst>
            <pc:docMk/>
            <pc:sldMk cId="1444772938" sldId="301"/>
            <ac:spMk id="2" creationId="{03F80AC7-CC1C-445A-ACBC-FA6BEA1D0667}"/>
          </ac:spMkLst>
        </pc:spChg>
        <pc:picChg chg="mod">
          <ac:chgData name="Johnson, Chad" userId="29e26967-ee32-4210-a1e6-19e5305e9c5f" providerId="ADAL" clId="{E771E192-1C65-413A-849B-E23057AE0282}" dt="2020-01-08T19:28:31.936" v="823" actId="1076"/>
          <ac:picMkLst>
            <pc:docMk/>
            <pc:sldMk cId="1444772938" sldId="301"/>
            <ac:picMk id="1026" creationId="{92307361-03ED-4D30-8579-0B9E8682CD04}"/>
          </ac:picMkLst>
        </pc:picChg>
        <pc:picChg chg="mod">
          <ac:chgData name="Johnson, Chad" userId="29e26967-ee32-4210-a1e6-19e5305e9c5f" providerId="ADAL" clId="{E771E192-1C65-413A-849B-E23057AE0282}" dt="2020-01-08T19:28:45.788" v="825" actId="1076"/>
          <ac:picMkLst>
            <pc:docMk/>
            <pc:sldMk cId="1444772938" sldId="301"/>
            <ac:picMk id="1028" creationId="{EBC3886F-1F88-4FEB-BC25-31200B0E2EF7}"/>
          </ac:picMkLst>
        </pc:picChg>
        <pc:picChg chg="del mod">
          <ac:chgData name="Johnson, Chad" userId="29e26967-ee32-4210-a1e6-19e5305e9c5f" providerId="ADAL" clId="{E771E192-1C65-413A-849B-E23057AE0282}" dt="2020-01-08T19:28:28.049" v="822" actId="478"/>
          <ac:picMkLst>
            <pc:docMk/>
            <pc:sldMk cId="1444772938" sldId="301"/>
            <ac:picMk id="1030" creationId="{0A1D8580-4451-4BDD-9615-8A3FADCC1A44}"/>
          </ac:picMkLst>
        </pc:picChg>
        <pc:picChg chg="mod">
          <ac:chgData name="Johnson, Chad" userId="29e26967-ee32-4210-a1e6-19e5305e9c5f" providerId="ADAL" clId="{E771E192-1C65-413A-849B-E23057AE0282}" dt="2020-01-08T19:28:52.958" v="827" actId="1076"/>
          <ac:picMkLst>
            <pc:docMk/>
            <pc:sldMk cId="1444772938" sldId="301"/>
            <ac:picMk id="1032" creationId="{98C4BB88-B276-4A3C-B47C-993DC721BAD0}"/>
          </ac:picMkLst>
        </pc:picChg>
      </pc:sldChg>
      <pc:sldChg chg="modSp del">
        <pc:chgData name="Johnson, Chad" userId="29e26967-ee32-4210-a1e6-19e5305e9c5f" providerId="ADAL" clId="{E771E192-1C65-413A-849B-E23057AE0282}" dt="2020-01-08T17:35:15.909" v="638" actId="2696"/>
        <pc:sldMkLst>
          <pc:docMk/>
          <pc:sldMk cId="1863785125" sldId="301"/>
        </pc:sldMkLst>
        <pc:spChg chg="mod">
          <ac:chgData name="Johnson, Chad" userId="29e26967-ee32-4210-a1e6-19e5305e9c5f" providerId="ADAL" clId="{E771E192-1C65-413A-849B-E23057AE0282}" dt="2020-01-08T17:22:17.657" v="146" actId="20577"/>
          <ac:spMkLst>
            <pc:docMk/>
            <pc:sldMk cId="1863785125" sldId="301"/>
            <ac:spMk id="5" creationId="{84A7BF40-C4C8-43F3-9D6E-BA02074ADB32}"/>
          </ac:spMkLst>
        </pc:spChg>
      </pc:sldChg>
      <pc:sldChg chg="modSp del">
        <pc:chgData name="Johnson, Chad" userId="29e26967-ee32-4210-a1e6-19e5305e9c5f" providerId="ADAL" clId="{E771E192-1C65-413A-849B-E23057AE0282}" dt="2020-01-08T17:35:15.909" v="638" actId="2696"/>
        <pc:sldMkLst>
          <pc:docMk/>
          <pc:sldMk cId="448561007" sldId="302"/>
        </pc:sldMkLst>
        <pc:spChg chg="mod">
          <ac:chgData name="Johnson, Chad" userId="29e26967-ee32-4210-a1e6-19e5305e9c5f" providerId="ADAL" clId="{E771E192-1C65-413A-849B-E23057AE0282}" dt="2020-01-08T17:27:24.601" v="557" actId="255"/>
          <ac:spMkLst>
            <pc:docMk/>
            <pc:sldMk cId="448561007" sldId="302"/>
            <ac:spMk id="5" creationId="{84A7BF40-C4C8-43F3-9D6E-BA02074ADB32}"/>
          </ac:spMkLst>
        </pc:spChg>
      </pc:sldChg>
      <pc:sldChg chg="addSp delSp modSp setBg">
        <pc:chgData name="Johnson, Chad" userId="29e26967-ee32-4210-a1e6-19e5305e9c5f" providerId="ADAL" clId="{E771E192-1C65-413A-849B-E23057AE0282}" dt="2020-01-08T19:30:17.113" v="837" actId="1076"/>
        <pc:sldMkLst>
          <pc:docMk/>
          <pc:sldMk cId="3909338139" sldId="302"/>
        </pc:sldMkLst>
        <pc:spChg chg="mod">
          <ac:chgData name="Johnson, Chad" userId="29e26967-ee32-4210-a1e6-19e5305e9c5f" providerId="ADAL" clId="{E771E192-1C65-413A-849B-E23057AE0282}" dt="2020-01-08T19:30:17.113" v="837" actId="1076"/>
          <ac:spMkLst>
            <pc:docMk/>
            <pc:sldMk cId="3909338139" sldId="302"/>
            <ac:spMk id="2" creationId="{A47A2FDD-71C1-47B1-A6D6-6A3F885D05B1}"/>
          </ac:spMkLst>
        </pc:spChg>
        <pc:spChg chg="del">
          <ac:chgData name="Johnson, Chad" userId="29e26967-ee32-4210-a1e6-19e5305e9c5f" providerId="ADAL" clId="{E771E192-1C65-413A-849B-E23057AE0282}" dt="2020-01-08T19:29:10.389" v="828" actId="478"/>
          <ac:spMkLst>
            <pc:docMk/>
            <pc:sldMk cId="3909338139" sldId="302"/>
            <ac:spMk id="3" creationId="{EC06BEA8-8E21-48E2-915C-252D2B9A28EF}"/>
          </ac:spMkLst>
        </pc:spChg>
        <pc:spChg chg="add del mod">
          <ac:chgData name="Johnson, Chad" userId="29e26967-ee32-4210-a1e6-19e5305e9c5f" providerId="ADAL" clId="{E771E192-1C65-413A-849B-E23057AE0282}" dt="2020-01-08T19:29:13.123" v="829" actId="478"/>
          <ac:spMkLst>
            <pc:docMk/>
            <pc:sldMk cId="3909338139" sldId="302"/>
            <ac:spMk id="5" creationId="{A2375DD7-4E56-43EE-8555-756D8CA06C03}"/>
          </ac:spMkLst>
        </pc:spChg>
        <pc:picChg chg="mod">
          <ac:chgData name="Johnson, Chad" userId="29e26967-ee32-4210-a1e6-19e5305e9c5f" providerId="ADAL" clId="{E771E192-1C65-413A-849B-E23057AE0282}" dt="2020-01-08T19:29:20.027" v="830" actId="1076"/>
          <ac:picMkLst>
            <pc:docMk/>
            <pc:sldMk cId="3909338139" sldId="302"/>
            <ac:picMk id="2050" creationId="{3BAE640D-FE90-4E33-BBE2-C89301A0D32C}"/>
          </ac:picMkLst>
        </pc:picChg>
      </pc:sldChg>
      <pc:sldChg chg="modSp del">
        <pc:chgData name="Johnson, Chad" userId="29e26967-ee32-4210-a1e6-19e5305e9c5f" providerId="ADAL" clId="{E771E192-1C65-413A-849B-E23057AE0282}" dt="2020-01-08T17:35:15.909" v="638" actId="2696"/>
        <pc:sldMkLst>
          <pc:docMk/>
          <pc:sldMk cId="723949380" sldId="303"/>
        </pc:sldMkLst>
        <pc:spChg chg="mod">
          <ac:chgData name="Johnson, Chad" userId="29e26967-ee32-4210-a1e6-19e5305e9c5f" providerId="ADAL" clId="{E771E192-1C65-413A-849B-E23057AE0282}" dt="2020-01-08T17:28:48.252" v="573" actId="27636"/>
          <ac:spMkLst>
            <pc:docMk/>
            <pc:sldMk cId="723949380" sldId="303"/>
            <ac:spMk id="5" creationId="{84A7BF40-C4C8-43F3-9D6E-BA02074ADB32}"/>
          </ac:spMkLst>
        </pc:spChg>
      </pc:sldChg>
      <pc:sldChg chg="modSp">
        <pc:chgData name="Johnson, Chad" userId="29e26967-ee32-4210-a1e6-19e5305e9c5f" providerId="ADAL" clId="{E771E192-1C65-413A-849B-E23057AE0282}" dt="2020-01-08T19:31:37.204" v="845" actId="1076"/>
        <pc:sldMkLst>
          <pc:docMk/>
          <pc:sldMk cId="877216511" sldId="303"/>
        </pc:sldMkLst>
        <pc:spChg chg="mod">
          <ac:chgData name="Johnson, Chad" userId="29e26967-ee32-4210-a1e6-19e5305e9c5f" providerId="ADAL" clId="{E771E192-1C65-413A-849B-E23057AE0282}" dt="2020-01-08T19:31:26.129" v="843" actId="14100"/>
          <ac:spMkLst>
            <pc:docMk/>
            <pc:sldMk cId="877216511" sldId="303"/>
            <ac:spMk id="3" creationId="{1AF17A02-16A6-4A74-AC47-FA15E6C2B0A6}"/>
          </ac:spMkLst>
        </pc:spChg>
        <pc:picChg chg="mod">
          <ac:chgData name="Johnson, Chad" userId="29e26967-ee32-4210-a1e6-19e5305e9c5f" providerId="ADAL" clId="{E771E192-1C65-413A-849B-E23057AE0282}" dt="2020-01-08T19:31:37.204" v="845" actId="1076"/>
          <ac:picMkLst>
            <pc:docMk/>
            <pc:sldMk cId="877216511" sldId="303"/>
            <ac:picMk id="3074" creationId="{4308E490-9B81-4CA3-B9D8-C0626EDDBBA5}"/>
          </ac:picMkLst>
        </pc:picChg>
      </pc:sldChg>
      <pc:sldChg chg="del">
        <pc:chgData name="Johnson, Chad" userId="29e26967-ee32-4210-a1e6-19e5305e9c5f" providerId="ADAL" clId="{E771E192-1C65-413A-849B-E23057AE0282}" dt="2020-01-08T17:29:26.698" v="575" actId="47"/>
        <pc:sldMkLst>
          <pc:docMk/>
          <pc:sldMk cId="2114233391" sldId="304"/>
        </pc:sldMkLst>
      </pc:sldChg>
      <pc:sldChg chg="modSp">
        <pc:chgData name="Johnson, Chad" userId="29e26967-ee32-4210-a1e6-19e5305e9c5f" providerId="ADAL" clId="{E771E192-1C65-413A-849B-E23057AE0282}" dt="2020-01-08T19:35:06.440" v="902" actId="20577"/>
        <pc:sldMkLst>
          <pc:docMk/>
          <pc:sldMk cId="2471878515" sldId="304"/>
        </pc:sldMkLst>
        <pc:spChg chg="mod">
          <ac:chgData name="Johnson, Chad" userId="29e26967-ee32-4210-a1e6-19e5305e9c5f" providerId="ADAL" clId="{E771E192-1C65-413A-849B-E23057AE0282}" dt="2020-01-08T19:35:06.440" v="902" actId="20577"/>
          <ac:spMkLst>
            <pc:docMk/>
            <pc:sldMk cId="2471878515" sldId="304"/>
            <ac:spMk id="3" creationId="{8B23E7F5-2680-49EE-B5B8-BA6837BABADA}"/>
          </ac:spMkLst>
        </pc:spChg>
      </pc:sldChg>
      <pc:sldChg chg="modSp">
        <pc:chgData name="Johnson, Chad" userId="29e26967-ee32-4210-a1e6-19e5305e9c5f" providerId="ADAL" clId="{E771E192-1C65-413A-849B-E23057AE0282}" dt="2020-01-08T19:32:46.946" v="882" actId="6549"/>
        <pc:sldMkLst>
          <pc:docMk/>
          <pc:sldMk cId="1659039051" sldId="307"/>
        </pc:sldMkLst>
        <pc:spChg chg="mod">
          <ac:chgData name="Johnson, Chad" userId="29e26967-ee32-4210-a1e6-19e5305e9c5f" providerId="ADAL" clId="{E771E192-1C65-413A-849B-E23057AE0282}" dt="2020-01-08T19:32:46.946" v="882" actId="6549"/>
          <ac:spMkLst>
            <pc:docMk/>
            <pc:sldMk cId="1659039051" sldId="307"/>
            <ac:spMk id="3" creationId="{73F87256-4F56-46CD-A224-522583DE394D}"/>
          </ac:spMkLst>
        </pc:spChg>
      </pc:sldChg>
      <pc:sldChg chg="del">
        <pc:chgData name="Johnson, Chad" userId="29e26967-ee32-4210-a1e6-19e5305e9c5f" providerId="ADAL" clId="{E771E192-1C65-413A-849B-E23057AE0282}" dt="2020-01-08T17:29:26.698" v="575" actId="47"/>
        <pc:sldMkLst>
          <pc:docMk/>
          <pc:sldMk cId="3274339155" sldId="307"/>
        </pc:sldMkLst>
      </pc:sldChg>
      <pc:sldChg chg="del">
        <pc:chgData name="Johnson, Chad" userId="29e26967-ee32-4210-a1e6-19e5305e9c5f" providerId="ADAL" clId="{E771E192-1C65-413A-849B-E23057AE0282}" dt="2020-01-08T17:29:26.698" v="575" actId="47"/>
        <pc:sldMkLst>
          <pc:docMk/>
          <pc:sldMk cId="2108051030" sldId="308"/>
        </pc:sldMkLst>
      </pc:sldChg>
      <pc:sldChg chg="modSp">
        <pc:chgData name="Johnson, Chad" userId="29e26967-ee32-4210-a1e6-19e5305e9c5f" providerId="ADAL" clId="{E771E192-1C65-413A-849B-E23057AE0282}" dt="2020-01-08T20:46:42.456" v="971" actId="6549"/>
        <pc:sldMkLst>
          <pc:docMk/>
          <pc:sldMk cId="2197928907" sldId="308"/>
        </pc:sldMkLst>
        <pc:spChg chg="mod">
          <ac:chgData name="Johnson, Chad" userId="29e26967-ee32-4210-a1e6-19e5305e9c5f" providerId="ADAL" clId="{E771E192-1C65-413A-849B-E23057AE0282}" dt="2020-01-08T20:46:42.456" v="971" actId="6549"/>
          <ac:spMkLst>
            <pc:docMk/>
            <pc:sldMk cId="2197928907" sldId="308"/>
            <ac:spMk id="3" creationId="{D0C063C7-E640-4263-B7C4-4125699D78A7}"/>
          </ac:spMkLst>
        </pc:spChg>
      </pc:sldChg>
      <pc:sldChg chg="del">
        <pc:chgData name="Johnson, Chad" userId="29e26967-ee32-4210-a1e6-19e5305e9c5f" providerId="ADAL" clId="{E771E192-1C65-413A-849B-E23057AE0282}" dt="2020-01-08T17:29:26.698" v="575" actId="47"/>
        <pc:sldMkLst>
          <pc:docMk/>
          <pc:sldMk cId="820788612" sldId="309"/>
        </pc:sldMkLst>
      </pc:sldChg>
      <pc:sldChg chg="addSp delSp modSp ord setBg">
        <pc:chgData name="Johnson, Chad" userId="29e26967-ee32-4210-a1e6-19e5305e9c5f" providerId="ADAL" clId="{E771E192-1C65-413A-849B-E23057AE0282}" dt="2020-01-08T21:13:05.371" v="1012"/>
        <pc:sldMkLst>
          <pc:docMk/>
          <pc:sldMk cId="1825304390" sldId="309"/>
        </pc:sldMkLst>
        <pc:spChg chg="del">
          <ac:chgData name="Johnson, Chad" userId="29e26967-ee32-4210-a1e6-19e5305e9c5f" providerId="ADAL" clId="{E771E192-1C65-413A-849B-E23057AE0282}" dt="2020-01-08T17:33:12.275" v="576" actId="478"/>
          <ac:spMkLst>
            <pc:docMk/>
            <pc:sldMk cId="1825304390" sldId="309"/>
            <ac:spMk id="2" creationId="{03BE61DD-B760-410A-A1FB-08177FF8DEA1}"/>
          </ac:spMkLst>
        </pc:spChg>
        <pc:spChg chg="add del mod">
          <ac:chgData name="Johnson, Chad" userId="29e26967-ee32-4210-a1e6-19e5305e9c5f" providerId="ADAL" clId="{E771E192-1C65-413A-849B-E23057AE0282}" dt="2020-01-08T17:33:13.791" v="577" actId="478"/>
          <ac:spMkLst>
            <pc:docMk/>
            <pc:sldMk cId="1825304390" sldId="309"/>
            <ac:spMk id="4" creationId="{6DD7C8EC-C9D4-4C4D-8B78-9AA938B49154}"/>
          </ac:spMkLst>
        </pc:spChg>
        <pc:picChg chg="mod">
          <ac:chgData name="Johnson, Chad" userId="29e26967-ee32-4210-a1e6-19e5305e9c5f" providerId="ADAL" clId="{E771E192-1C65-413A-849B-E23057AE0282}" dt="2020-01-08T17:33:24.635" v="579" actId="1076"/>
          <ac:picMkLst>
            <pc:docMk/>
            <pc:sldMk cId="1825304390" sldId="309"/>
            <ac:picMk id="22532" creationId="{E165FA36-33CD-4A15-A5F5-5D90B03A3442}"/>
          </ac:picMkLst>
        </pc:picChg>
      </pc:sldChg>
      <pc:sldChg chg="modSp">
        <pc:chgData name="Johnson, Chad" userId="29e26967-ee32-4210-a1e6-19e5305e9c5f" providerId="ADAL" clId="{E771E192-1C65-413A-849B-E23057AE0282}" dt="2020-01-08T21:13:30.137" v="1015" actId="20577"/>
        <pc:sldMkLst>
          <pc:docMk/>
          <pc:sldMk cId="579691393" sldId="310"/>
        </pc:sldMkLst>
        <pc:spChg chg="mod">
          <ac:chgData name="Johnson, Chad" userId="29e26967-ee32-4210-a1e6-19e5305e9c5f" providerId="ADAL" clId="{E771E192-1C65-413A-849B-E23057AE0282}" dt="2020-01-08T21:13:30.137" v="1015" actId="20577"/>
          <ac:spMkLst>
            <pc:docMk/>
            <pc:sldMk cId="579691393" sldId="310"/>
            <ac:spMk id="3" creationId="{D0C063C7-E640-4263-B7C4-4125699D78A7}"/>
          </ac:spMkLst>
        </pc:spChg>
      </pc:sldChg>
      <pc:sldChg chg="del">
        <pc:chgData name="Johnson, Chad" userId="29e26967-ee32-4210-a1e6-19e5305e9c5f" providerId="ADAL" clId="{E771E192-1C65-413A-849B-E23057AE0282}" dt="2020-01-08T17:29:26.698" v="575" actId="47"/>
        <pc:sldMkLst>
          <pc:docMk/>
          <pc:sldMk cId="1105069956" sldId="310"/>
        </pc:sldMkLst>
      </pc:sldChg>
      <pc:sldChg chg="del">
        <pc:chgData name="Johnson, Chad" userId="29e26967-ee32-4210-a1e6-19e5305e9c5f" providerId="ADAL" clId="{E771E192-1C65-413A-849B-E23057AE0282}" dt="2020-01-08T17:29:26.698" v="575" actId="47"/>
        <pc:sldMkLst>
          <pc:docMk/>
          <pc:sldMk cId="1607927026" sldId="311"/>
        </pc:sldMkLst>
      </pc:sldChg>
      <pc:sldChg chg="modSp modAnim">
        <pc:chgData name="Johnson, Chad" userId="29e26967-ee32-4210-a1e6-19e5305e9c5f" providerId="ADAL" clId="{E771E192-1C65-413A-849B-E23057AE0282}" dt="2020-01-08T21:28:55.541" v="1019" actId="20577"/>
        <pc:sldMkLst>
          <pc:docMk/>
          <pc:sldMk cId="2711864915" sldId="311"/>
        </pc:sldMkLst>
        <pc:spChg chg="mod">
          <ac:chgData name="Johnson, Chad" userId="29e26967-ee32-4210-a1e6-19e5305e9c5f" providerId="ADAL" clId="{E771E192-1C65-413A-849B-E23057AE0282}" dt="2020-01-08T20:51:29.687" v="1002" actId="20577"/>
          <ac:spMkLst>
            <pc:docMk/>
            <pc:sldMk cId="2711864915" sldId="311"/>
            <ac:spMk id="2" creationId="{03BE61DD-B760-410A-A1FB-08177FF8DEA1}"/>
          </ac:spMkLst>
        </pc:spChg>
        <pc:spChg chg="mod">
          <ac:chgData name="Johnson, Chad" userId="29e26967-ee32-4210-a1e6-19e5305e9c5f" providerId="ADAL" clId="{E771E192-1C65-413A-849B-E23057AE0282}" dt="2020-01-08T21:28:55.541" v="1019" actId="20577"/>
          <ac:spMkLst>
            <pc:docMk/>
            <pc:sldMk cId="2711864915" sldId="311"/>
            <ac:spMk id="3" creationId="{D0C063C7-E640-4263-B7C4-4125699D78A7}"/>
          </ac:spMkLst>
        </pc:spChg>
      </pc:sldChg>
      <pc:sldChg chg="del">
        <pc:chgData name="Johnson, Chad" userId="29e26967-ee32-4210-a1e6-19e5305e9c5f" providerId="ADAL" clId="{E771E192-1C65-413A-849B-E23057AE0282}" dt="2020-01-08T17:29:26.698" v="575" actId="47"/>
        <pc:sldMkLst>
          <pc:docMk/>
          <pc:sldMk cId="233518590" sldId="312"/>
        </pc:sldMkLst>
      </pc:sldChg>
      <pc:sldChg chg="modSp">
        <pc:chgData name="Johnson, Chad" userId="29e26967-ee32-4210-a1e6-19e5305e9c5f" providerId="ADAL" clId="{E771E192-1C65-413A-849B-E23057AE0282}" dt="2020-01-08T19:33:27.844" v="886" actId="1076"/>
        <pc:sldMkLst>
          <pc:docMk/>
          <pc:sldMk cId="3105655308" sldId="312"/>
        </pc:sldMkLst>
        <pc:picChg chg="mod">
          <ac:chgData name="Johnson, Chad" userId="29e26967-ee32-4210-a1e6-19e5305e9c5f" providerId="ADAL" clId="{E771E192-1C65-413A-849B-E23057AE0282}" dt="2020-01-08T19:33:27.844" v="886" actId="1076"/>
          <ac:picMkLst>
            <pc:docMk/>
            <pc:sldMk cId="3105655308" sldId="312"/>
            <ac:picMk id="7170" creationId="{49A9EC5C-EEFA-4C0B-A08E-5141DC2C18F8}"/>
          </ac:picMkLst>
        </pc:picChg>
      </pc:sldChg>
      <pc:sldChg chg="del">
        <pc:chgData name="Johnson, Chad" userId="29e26967-ee32-4210-a1e6-19e5305e9c5f" providerId="ADAL" clId="{E771E192-1C65-413A-849B-E23057AE0282}" dt="2020-01-08T17:29:26.698" v="575" actId="47"/>
        <pc:sldMkLst>
          <pc:docMk/>
          <pc:sldMk cId="997016174" sldId="313"/>
        </pc:sldMkLst>
      </pc:sldChg>
      <pc:sldChg chg="del">
        <pc:chgData name="Johnson, Chad" userId="29e26967-ee32-4210-a1e6-19e5305e9c5f" providerId="ADAL" clId="{E771E192-1C65-413A-849B-E23057AE0282}" dt="2020-01-08T17:29:26.698" v="575" actId="47"/>
        <pc:sldMkLst>
          <pc:docMk/>
          <pc:sldMk cId="2248210400" sldId="314"/>
        </pc:sldMkLst>
      </pc:sldChg>
      <pc:sldChg chg="del">
        <pc:chgData name="Johnson, Chad" userId="29e26967-ee32-4210-a1e6-19e5305e9c5f" providerId="ADAL" clId="{E771E192-1C65-413A-849B-E23057AE0282}" dt="2020-01-08T17:29:26.698" v="575" actId="47"/>
        <pc:sldMkLst>
          <pc:docMk/>
          <pc:sldMk cId="2455669645" sldId="315"/>
        </pc:sldMkLst>
      </pc:sldChg>
      <pc:sldChg chg="del">
        <pc:chgData name="Johnson, Chad" userId="29e26967-ee32-4210-a1e6-19e5305e9c5f" providerId="ADAL" clId="{E771E192-1C65-413A-849B-E23057AE0282}" dt="2020-01-08T17:29:26.698" v="575" actId="47"/>
        <pc:sldMkLst>
          <pc:docMk/>
          <pc:sldMk cId="1172992565" sldId="316"/>
        </pc:sldMkLst>
      </pc:sldChg>
      <pc:sldChg chg="del">
        <pc:chgData name="Johnson, Chad" userId="29e26967-ee32-4210-a1e6-19e5305e9c5f" providerId="ADAL" clId="{E771E192-1C65-413A-849B-E23057AE0282}" dt="2020-01-08T17:29:26.698" v="575" actId="47"/>
        <pc:sldMkLst>
          <pc:docMk/>
          <pc:sldMk cId="3362375052" sldId="317"/>
        </pc:sldMkLst>
      </pc:sldChg>
      <pc:sldChg chg="modSp">
        <pc:chgData name="Johnson, Chad" userId="29e26967-ee32-4210-a1e6-19e5305e9c5f" providerId="ADAL" clId="{E771E192-1C65-413A-849B-E23057AE0282}" dt="2020-01-08T19:34:39.717" v="895" actId="1076"/>
        <pc:sldMkLst>
          <pc:docMk/>
          <pc:sldMk cId="3474485948" sldId="317"/>
        </pc:sldMkLst>
        <pc:spChg chg="mod">
          <ac:chgData name="Johnson, Chad" userId="29e26967-ee32-4210-a1e6-19e5305e9c5f" providerId="ADAL" clId="{E771E192-1C65-413A-849B-E23057AE0282}" dt="2020-01-08T19:34:38.453" v="894" actId="14100"/>
          <ac:spMkLst>
            <pc:docMk/>
            <pc:sldMk cId="3474485948" sldId="317"/>
            <ac:spMk id="2" creationId="{28613E6C-D333-4C32-AB10-B90A923CAC7B}"/>
          </ac:spMkLst>
        </pc:spChg>
        <pc:spChg chg="mod">
          <ac:chgData name="Johnson, Chad" userId="29e26967-ee32-4210-a1e6-19e5305e9c5f" providerId="ADAL" clId="{E771E192-1C65-413A-849B-E23057AE0282}" dt="2020-01-08T19:34:28.704" v="892" actId="14100"/>
          <ac:spMkLst>
            <pc:docMk/>
            <pc:sldMk cId="3474485948" sldId="317"/>
            <ac:spMk id="3" creationId="{000DFA5D-6D50-4BBC-A469-0341D7A96331}"/>
          </ac:spMkLst>
        </pc:spChg>
        <pc:picChg chg="mod">
          <ac:chgData name="Johnson, Chad" userId="29e26967-ee32-4210-a1e6-19e5305e9c5f" providerId="ADAL" clId="{E771E192-1C65-413A-849B-E23057AE0282}" dt="2020-01-08T19:34:39.717" v="895" actId="1076"/>
          <ac:picMkLst>
            <pc:docMk/>
            <pc:sldMk cId="3474485948" sldId="317"/>
            <ac:picMk id="11266" creationId="{4608BD86-1595-46B2-B61A-BB8E2C3D5FDB}"/>
          </ac:picMkLst>
        </pc:picChg>
      </pc:sldChg>
      <pc:sldChg chg="modSp del">
        <pc:chgData name="Johnson, Chad" userId="29e26967-ee32-4210-a1e6-19e5305e9c5f" providerId="ADAL" clId="{E771E192-1C65-413A-849B-E23057AE0282}" dt="2020-01-08T19:35:19.094" v="905" actId="2696"/>
        <pc:sldMkLst>
          <pc:docMk/>
          <pc:sldMk cId="1974909450" sldId="318"/>
        </pc:sldMkLst>
        <pc:picChg chg="mod">
          <ac:chgData name="Johnson, Chad" userId="29e26967-ee32-4210-a1e6-19e5305e9c5f" providerId="ADAL" clId="{E771E192-1C65-413A-849B-E23057AE0282}" dt="2020-01-08T19:35:14.880" v="904" actId="1076"/>
          <ac:picMkLst>
            <pc:docMk/>
            <pc:sldMk cId="1974909450" sldId="318"/>
            <ac:picMk id="7" creationId="{9973CAD6-4D39-492F-85D4-D681F553070E}"/>
          </ac:picMkLst>
        </pc:picChg>
      </pc:sldChg>
      <pc:sldChg chg="del">
        <pc:chgData name="Johnson, Chad" userId="29e26967-ee32-4210-a1e6-19e5305e9c5f" providerId="ADAL" clId="{E771E192-1C65-413A-849B-E23057AE0282}" dt="2020-01-08T17:29:26.698" v="575" actId="47"/>
        <pc:sldMkLst>
          <pc:docMk/>
          <pc:sldMk cId="2748700348" sldId="318"/>
        </pc:sldMkLst>
      </pc:sldChg>
      <pc:sldChg chg="del">
        <pc:chgData name="Johnson, Chad" userId="29e26967-ee32-4210-a1e6-19e5305e9c5f" providerId="ADAL" clId="{E771E192-1C65-413A-849B-E23057AE0282}" dt="2020-01-08T17:29:26.698" v="575" actId="47"/>
        <pc:sldMkLst>
          <pc:docMk/>
          <pc:sldMk cId="4280920756" sldId="319"/>
        </pc:sldMkLst>
      </pc:sldChg>
      <pc:sldChg chg="del">
        <pc:chgData name="Johnson, Chad" userId="29e26967-ee32-4210-a1e6-19e5305e9c5f" providerId="ADAL" clId="{E771E192-1C65-413A-849B-E23057AE0282}" dt="2020-01-08T17:29:26.698" v="575" actId="47"/>
        <pc:sldMkLst>
          <pc:docMk/>
          <pc:sldMk cId="3431104670" sldId="320"/>
        </pc:sldMkLst>
      </pc:sldChg>
      <pc:sldChg chg="del">
        <pc:chgData name="Johnson, Chad" userId="29e26967-ee32-4210-a1e6-19e5305e9c5f" providerId="ADAL" clId="{E771E192-1C65-413A-849B-E23057AE0282}" dt="2020-01-08T17:29:26.698" v="575" actId="47"/>
        <pc:sldMkLst>
          <pc:docMk/>
          <pc:sldMk cId="85747997" sldId="321"/>
        </pc:sldMkLst>
      </pc:sldChg>
      <pc:sldChg chg="del">
        <pc:chgData name="Johnson, Chad" userId="29e26967-ee32-4210-a1e6-19e5305e9c5f" providerId="ADAL" clId="{E771E192-1C65-413A-849B-E23057AE0282}" dt="2020-01-08T17:29:26.698" v="575" actId="47"/>
        <pc:sldMkLst>
          <pc:docMk/>
          <pc:sldMk cId="2562938211" sldId="322"/>
        </pc:sldMkLst>
      </pc:sldChg>
      <pc:sldChg chg="del">
        <pc:chgData name="Johnson, Chad" userId="29e26967-ee32-4210-a1e6-19e5305e9c5f" providerId="ADAL" clId="{E771E192-1C65-413A-849B-E23057AE0282}" dt="2020-01-08T17:29:26.698" v="575" actId="47"/>
        <pc:sldMkLst>
          <pc:docMk/>
          <pc:sldMk cId="443136679" sldId="323"/>
        </pc:sldMkLst>
      </pc:sldChg>
      <pc:sldChg chg="del">
        <pc:chgData name="Johnson, Chad" userId="29e26967-ee32-4210-a1e6-19e5305e9c5f" providerId="ADAL" clId="{E771E192-1C65-413A-849B-E23057AE0282}" dt="2020-01-08T17:29:26.698" v="575" actId="47"/>
        <pc:sldMkLst>
          <pc:docMk/>
          <pc:sldMk cId="2659712324" sldId="324"/>
        </pc:sldMkLst>
      </pc:sldChg>
      <pc:sldChg chg="del">
        <pc:chgData name="Johnson, Chad" userId="29e26967-ee32-4210-a1e6-19e5305e9c5f" providerId="ADAL" clId="{E771E192-1C65-413A-849B-E23057AE0282}" dt="2020-01-08T17:29:26.698" v="575" actId="47"/>
        <pc:sldMkLst>
          <pc:docMk/>
          <pc:sldMk cId="2689852301" sldId="325"/>
        </pc:sldMkLst>
      </pc:sldChg>
      <pc:sldChg chg="del">
        <pc:chgData name="Johnson, Chad" userId="29e26967-ee32-4210-a1e6-19e5305e9c5f" providerId="ADAL" clId="{E771E192-1C65-413A-849B-E23057AE0282}" dt="2020-01-08T17:29:26.698" v="575" actId="47"/>
        <pc:sldMkLst>
          <pc:docMk/>
          <pc:sldMk cId="396629477" sldId="327"/>
        </pc:sldMkLst>
      </pc:sldChg>
      <pc:sldChg chg="modSp">
        <pc:chgData name="Johnson, Chad" userId="29e26967-ee32-4210-a1e6-19e5305e9c5f" providerId="ADAL" clId="{E771E192-1C65-413A-849B-E23057AE0282}" dt="2020-01-08T19:40:24.664" v="909" actId="14100"/>
        <pc:sldMkLst>
          <pc:docMk/>
          <pc:sldMk cId="1500445308" sldId="328"/>
        </pc:sldMkLst>
        <pc:spChg chg="mod">
          <ac:chgData name="Johnson, Chad" userId="29e26967-ee32-4210-a1e6-19e5305e9c5f" providerId="ADAL" clId="{E771E192-1C65-413A-849B-E23057AE0282}" dt="2020-01-08T19:40:24.664" v="909" actId="14100"/>
          <ac:spMkLst>
            <pc:docMk/>
            <pc:sldMk cId="1500445308" sldId="328"/>
            <ac:spMk id="3" creationId="{557BF988-45D4-4005-9BB0-FC69DB0889CE}"/>
          </ac:spMkLst>
        </pc:spChg>
      </pc:sldChg>
      <pc:sldChg chg="del">
        <pc:chgData name="Johnson, Chad" userId="29e26967-ee32-4210-a1e6-19e5305e9c5f" providerId="ADAL" clId="{E771E192-1C65-413A-849B-E23057AE0282}" dt="2020-01-08T17:29:26.698" v="575" actId="47"/>
        <pc:sldMkLst>
          <pc:docMk/>
          <pc:sldMk cId="1286282238" sldId="333"/>
        </pc:sldMkLst>
      </pc:sldChg>
      <pc:sldChg chg="del">
        <pc:chgData name="Johnson, Chad" userId="29e26967-ee32-4210-a1e6-19e5305e9c5f" providerId="ADAL" clId="{E771E192-1C65-413A-849B-E23057AE0282}" dt="2020-01-08T17:35:15.909" v="638" actId="2696"/>
        <pc:sldMkLst>
          <pc:docMk/>
          <pc:sldMk cId="44395964" sldId="338"/>
        </pc:sldMkLst>
      </pc:sldChg>
      <pc:sldChg chg="addSp delSp modSp add ord">
        <pc:chgData name="Johnson, Chad" userId="29e26967-ee32-4210-a1e6-19e5305e9c5f" providerId="ADAL" clId="{E771E192-1C65-413A-849B-E23057AE0282}" dt="2020-01-08T19:45:13.013" v="935"/>
        <pc:sldMkLst>
          <pc:docMk/>
          <pc:sldMk cId="3494396658" sldId="338"/>
        </pc:sldMkLst>
        <pc:spChg chg="mod">
          <ac:chgData name="Johnson, Chad" userId="29e26967-ee32-4210-a1e6-19e5305e9c5f" providerId="ADAL" clId="{E771E192-1C65-413A-849B-E23057AE0282}" dt="2020-01-08T17:38:00.572" v="658" actId="1076"/>
          <ac:spMkLst>
            <pc:docMk/>
            <pc:sldMk cId="3494396658" sldId="338"/>
            <ac:spMk id="2" creationId="{01BDBCE3-B73B-43D0-88D5-B5EF7C5112BD}"/>
          </ac:spMkLst>
        </pc:spChg>
        <pc:spChg chg="del">
          <ac:chgData name="Johnson, Chad" userId="29e26967-ee32-4210-a1e6-19e5305e9c5f" providerId="ADAL" clId="{E771E192-1C65-413A-849B-E23057AE0282}" dt="2020-01-08T17:37:31.408" v="654"/>
          <ac:spMkLst>
            <pc:docMk/>
            <pc:sldMk cId="3494396658" sldId="338"/>
            <ac:spMk id="3" creationId="{F4BCFADA-093F-47D8-8018-B1488D72D3C3}"/>
          </ac:spMkLst>
        </pc:spChg>
        <pc:picChg chg="add mod">
          <ac:chgData name="Johnson, Chad" userId="29e26967-ee32-4210-a1e6-19e5305e9c5f" providerId="ADAL" clId="{E771E192-1C65-413A-849B-E23057AE0282}" dt="2020-01-08T17:38:03.627" v="659" actId="1076"/>
          <ac:picMkLst>
            <pc:docMk/>
            <pc:sldMk cId="3494396658" sldId="338"/>
            <ac:picMk id="4" creationId="{9BAE0237-FA07-462E-B3F6-395A2C303760}"/>
          </ac:picMkLst>
        </pc:picChg>
      </pc:sldChg>
      <pc:sldChg chg="addSp modSp add">
        <pc:chgData name="Johnson, Chad" userId="29e26967-ee32-4210-a1e6-19e5305e9c5f" providerId="ADAL" clId="{E771E192-1C65-413A-849B-E23057AE0282}" dt="2020-01-08T19:44:25.081" v="933" actId="14100"/>
        <pc:sldMkLst>
          <pc:docMk/>
          <pc:sldMk cId="1283775660" sldId="339"/>
        </pc:sldMkLst>
        <pc:spChg chg="mod">
          <ac:chgData name="Johnson, Chad" userId="29e26967-ee32-4210-a1e6-19e5305e9c5f" providerId="ADAL" clId="{E771E192-1C65-413A-849B-E23057AE0282}" dt="2020-01-08T17:43:34.002" v="683" actId="313"/>
          <ac:spMkLst>
            <pc:docMk/>
            <pc:sldMk cId="1283775660" sldId="339"/>
            <ac:spMk id="2" creationId="{CA5B416A-252B-4420-B2D7-EBE19790DC5F}"/>
          </ac:spMkLst>
        </pc:spChg>
        <pc:spChg chg="mod">
          <ac:chgData name="Johnson, Chad" userId="29e26967-ee32-4210-a1e6-19e5305e9c5f" providerId="ADAL" clId="{E771E192-1C65-413A-849B-E23057AE0282}" dt="2020-01-08T19:44:25.081" v="933" actId="14100"/>
          <ac:spMkLst>
            <pc:docMk/>
            <pc:sldMk cId="1283775660" sldId="339"/>
            <ac:spMk id="3" creationId="{8DE3766E-F835-4195-B2F4-EB7A6E222CCA}"/>
          </ac:spMkLst>
        </pc:spChg>
        <pc:picChg chg="add mod">
          <ac:chgData name="Johnson, Chad" userId="29e26967-ee32-4210-a1e6-19e5305e9c5f" providerId="ADAL" clId="{E771E192-1C65-413A-849B-E23057AE0282}" dt="2020-01-08T18:40:28.491" v="771" actId="1076"/>
          <ac:picMkLst>
            <pc:docMk/>
            <pc:sldMk cId="1283775660" sldId="339"/>
            <ac:picMk id="5" creationId="{1D80197A-C2FC-49F6-BBA5-B8CCFC24A8B8}"/>
          </ac:picMkLst>
        </pc:picChg>
      </pc:sldChg>
      <pc:sldChg chg="del">
        <pc:chgData name="Johnson, Chad" userId="29e26967-ee32-4210-a1e6-19e5305e9c5f" providerId="ADAL" clId="{E771E192-1C65-413A-849B-E23057AE0282}" dt="2020-01-08T17:35:15.909" v="638" actId="2696"/>
        <pc:sldMkLst>
          <pc:docMk/>
          <pc:sldMk cId="2070578623" sldId="339"/>
        </pc:sldMkLst>
      </pc:sldChg>
      <pc:sldChg chg="modSp del">
        <pc:chgData name="Johnson, Chad" userId="29e26967-ee32-4210-a1e6-19e5305e9c5f" providerId="ADAL" clId="{E771E192-1C65-413A-849B-E23057AE0282}" dt="2020-01-08T17:35:15.909" v="638" actId="2696"/>
        <pc:sldMkLst>
          <pc:docMk/>
          <pc:sldMk cId="14393133" sldId="340"/>
        </pc:sldMkLst>
        <pc:spChg chg="mod">
          <ac:chgData name="Johnson, Chad" userId="29e26967-ee32-4210-a1e6-19e5305e9c5f" providerId="ADAL" clId="{E771E192-1C65-413A-849B-E23057AE0282}" dt="2020-01-08T17:22:01.562" v="144" actId="20577"/>
          <ac:spMkLst>
            <pc:docMk/>
            <pc:sldMk cId="14393133" sldId="340"/>
            <ac:spMk id="5" creationId="{84A7BF40-C4C8-43F3-9D6E-BA02074ADB32}"/>
          </ac:spMkLst>
        </pc:spChg>
      </pc:sldChg>
      <pc:sldChg chg="addSp delSp modSp add del">
        <pc:chgData name="Johnson, Chad" userId="29e26967-ee32-4210-a1e6-19e5305e9c5f" providerId="ADAL" clId="{E771E192-1C65-413A-849B-E23057AE0282}" dt="2020-01-08T19:23:01.043" v="802" actId="47"/>
        <pc:sldMkLst>
          <pc:docMk/>
          <pc:sldMk cId="1925686003" sldId="340"/>
        </pc:sldMkLst>
        <pc:spChg chg="del">
          <ac:chgData name="Johnson, Chad" userId="29e26967-ee32-4210-a1e6-19e5305e9c5f" providerId="ADAL" clId="{E771E192-1C65-413A-849B-E23057AE0282}" dt="2020-01-08T18:56:43.417" v="783" actId="478"/>
          <ac:spMkLst>
            <pc:docMk/>
            <pc:sldMk cId="1925686003" sldId="340"/>
            <ac:spMk id="2" creationId="{F73E63F5-85B2-451C-96B8-DC2C6489701B}"/>
          </ac:spMkLst>
        </pc:spChg>
        <pc:spChg chg="del">
          <ac:chgData name="Johnson, Chad" userId="29e26967-ee32-4210-a1e6-19e5305e9c5f" providerId="ADAL" clId="{E771E192-1C65-413A-849B-E23057AE0282}" dt="2020-01-08T18:55:50.725" v="776"/>
          <ac:spMkLst>
            <pc:docMk/>
            <pc:sldMk cId="1925686003" sldId="340"/>
            <ac:spMk id="3" creationId="{5155ECBC-F3EB-4F23-9BDE-C4A2B99CC559}"/>
          </ac:spMkLst>
        </pc:spChg>
        <pc:spChg chg="add del mod">
          <ac:chgData name="Johnson, Chad" userId="29e26967-ee32-4210-a1e6-19e5305e9c5f" providerId="ADAL" clId="{E771E192-1C65-413A-849B-E23057AE0282}" dt="2020-01-08T18:56:27.777" v="780"/>
          <ac:spMkLst>
            <pc:docMk/>
            <pc:sldMk cId="1925686003" sldId="340"/>
            <ac:spMk id="7" creationId="{D57D3113-4657-474C-B0A7-510A95526F14}"/>
          </ac:spMkLst>
        </pc:spChg>
        <pc:picChg chg="add del mod">
          <ac:chgData name="Johnson, Chad" userId="29e26967-ee32-4210-a1e6-19e5305e9c5f" providerId="ADAL" clId="{E771E192-1C65-413A-849B-E23057AE0282}" dt="2020-01-08T18:55:57.199" v="779" actId="478"/>
          <ac:picMkLst>
            <pc:docMk/>
            <pc:sldMk cId="1925686003" sldId="340"/>
            <ac:picMk id="5" creationId="{96081A03-AF65-45C5-8115-833E14653080}"/>
          </ac:picMkLst>
        </pc:picChg>
        <pc:picChg chg="add mod">
          <ac:chgData name="Johnson, Chad" userId="29e26967-ee32-4210-a1e6-19e5305e9c5f" providerId="ADAL" clId="{E771E192-1C65-413A-849B-E23057AE0282}" dt="2020-01-08T18:56:55.192" v="786" actId="1076"/>
          <ac:picMkLst>
            <pc:docMk/>
            <pc:sldMk cId="1925686003" sldId="340"/>
            <ac:picMk id="9" creationId="{BBB39316-9A50-4326-AEC8-111FC64F7A8D}"/>
          </ac:picMkLst>
        </pc:picChg>
      </pc:sldChg>
      <pc:sldChg chg="modSp del">
        <pc:chgData name="Johnson, Chad" userId="29e26967-ee32-4210-a1e6-19e5305e9c5f" providerId="ADAL" clId="{E771E192-1C65-413A-849B-E23057AE0282}" dt="2020-01-08T17:35:15.909" v="638" actId="2696"/>
        <pc:sldMkLst>
          <pc:docMk/>
          <pc:sldMk cId="1493605767" sldId="341"/>
        </pc:sldMkLst>
        <pc:spChg chg="mod">
          <ac:chgData name="Johnson, Chad" userId="29e26967-ee32-4210-a1e6-19e5305e9c5f" providerId="ADAL" clId="{E771E192-1C65-413A-849B-E23057AE0282}" dt="2020-01-08T17:15:43.513" v="92" actId="20577"/>
          <ac:spMkLst>
            <pc:docMk/>
            <pc:sldMk cId="1493605767" sldId="341"/>
            <ac:spMk id="2" creationId="{9814DE51-DF6E-46EA-B09E-482DF7FEB27A}"/>
          </ac:spMkLst>
        </pc:spChg>
        <pc:spChg chg="mod">
          <ac:chgData name="Johnson, Chad" userId="29e26967-ee32-4210-a1e6-19e5305e9c5f" providerId="ADAL" clId="{E771E192-1C65-413A-849B-E23057AE0282}" dt="2020-01-08T17:17:37.369" v="135" actId="20577"/>
          <ac:spMkLst>
            <pc:docMk/>
            <pc:sldMk cId="1493605767" sldId="341"/>
            <ac:spMk id="3" creationId="{1B454197-3A14-46B7-91B0-C955CA0C4F63}"/>
          </ac:spMkLst>
        </pc:spChg>
      </pc:sldChg>
      <pc:sldChg chg="addSp delSp modSp add">
        <pc:chgData name="Johnson, Chad" userId="29e26967-ee32-4210-a1e6-19e5305e9c5f" providerId="ADAL" clId="{E771E192-1C65-413A-849B-E23057AE0282}" dt="2020-01-08T19:22:50.101" v="801" actId="1076"/>
        <pc:sldMkLst>
          <pc:docMk/>
          <pc:sldMk cId="3495815251" sldId="341"/>
        </pc:sldMkLst>
        <pc:spChg chg="del">
          <ac:chgData name="Johnson, Chad" userId="29e26967-ee32-4210-a1e6-19e5305e9c5f" providerId="ADAL" clId="{E771E192-1C65-413A-849B-E23057AE0282}" dt="2020-01-08T19:04:53.496" v="791" actId="478"/>
          <ac:spMkLst>
            <pc:docMk/>
            <pc:sldMk cId="3495815251" sldId="341"/>
            <ac:spMk id="2" creationId="{8CD275F3-2870-4769-8FA5-5326AEF31FD7}"/>
          </ac:spMkLst>
        </pc:spChg>
        <pc:spChg chg="del">
          <ac:chgData name="Johnson, Chad" userId="29e26967-ee32-4210-a1e6-19e5305e9c5f" providerId="ADAL" clId="{E771E192-1C65-413A-849B-E23057AE0282}" dt="2020-01-08T19:04:50.899" v="788"/>
          <ac:spMkLst>
            <pc:docMk/>
            <pc:sldMk cId="3495815251" sldId="341"/>
            <ac:spMk id="3" creationId="{CE8757E5-33B1-4BC6-AB9C-33AD6C29F190}"/>
          </ac:spMkLst>
        </pc:spChg>
        <pc:spChg chg="add del mod">
          <ac:chgData name="Johnson, Chad" userId="29e26967-ee32-4210-a1e6-19e5305e9c5f" providerId="ADAL" clId="{E771E192-1C65-413A-849B-E23057AE0282}" dt="2020-01-08T19:22:38.568" v="796"/>
          <ac:spMkLst>
            <pc:docMk/>
            <pc:sldMk cId="3495815251" sldId="341"/>
            <ac:spMk id="7" creationId="{E10C11E0-E1D7-4B38-A2E7-6ED701BC5A89}"/>
          </ac:spMkLst>
        </pc:spChg>
        <pc:picChg chg="add del mod">
          <ac:chgData name="Johnson, Chad" userId="29e26967-ee32-4210-a1e6-19e5305e9c5f" providerId="ADAL" clId="{E771E192-1C65-413A-849B-E23057AE0282}" dt="2020-01-08T19:05:36.155" v="795" actId="478"/>
          <ac:picMkLst>
            <pc:docMk/>
            <pc:sldMk cId="3495815251" sldId="341"/>
            <ac:picMk id="5" creationId="{C76A3AD2-0887-4842-8DB9-11381F3AB4EA}"/>
          </ac:picMkLst>
        </pc:picChg>
        <pc:picChg chg="add mod">
          <ac:chgData name="Johnson, Chad" userId="29e26967-ee32-4210-a1e6-19e5305e9c5f" providerId="ADAL" clId="{E771E192-1C65-413A-849B-E23057AE0282}" dt="2020-01-08T19:22:50.101" v="801" actId="1076"/>
          <ac:picMkLst>
            <pc:docMk/>
            <pc:sldMk cId="3495815251" sldId="341"/>
            <ac:picMk id="9" creationId="{6E9A42AA-10F8-4BA8-B696-0521D93C2AE8}"/>
          </ac:picMkLst>
        </pc:picChg>
      </pc:sldChg>
      <pc:sldChg chg="modSp add del">
        <pc:chgData name="Johnson, Chad" userId="29e26967-ee32-4210-a1e6-19e5305e9c5f" providerId="ADAL" clId="{E771E192-1C65-413A-849B-E23057AE0282}" dt="2020-01-08T17:35:15.909" v="638" actId="2696"/>
        <pc:sldMkLst>
          <pc:docMk/>
          <pc:sldMk cId="314727050" sldId="342"/>
        </pc:sldMkLst>
        <pc:spChg chg="mod">
          <ac:chgData name="Johnson, Chad" userId="29e26967-ee32-4210-a1e6-19e5305e9c5f" providerId="ADAL" clId="{E771E192-1C65-413A-849B-E23057AE0282}" dt="2020-01-08T17:22:32.126" v="149" actId="255"/>
          <ac:spMkLst>
            <pc:docMk/>
            <pc:sldMk cId="314727050" sldId="342"/>
            <ac:spMk id="5" creationId="{84A7BF40-C4C8-43F3-9D6E-BA02074ADB32}"/>
          </ac:spMkLst>
        </pc:spChg>
      </pc:sldChg>
      <pc:sldChg chg="modSp del">
        <pc:chgData name="Johnson, Chad" userId="29e26967-ee32-4210-a1e6-19e5305e9c5f" providerId="ADAL" clId="{E771E192-1C65-413A-849B-E23057AE0282}" dt="2020-01-08T19:31:45.477" v="847" actId="2696"/>
        <pc:sldMkLst>
          <pc:docMk/>
          <pc:sldMk cId="1420620199" sldId="342"/>
        </pc:sldMkLst>
        <pc:spChg chg="mod">
          <ac:chgData name="Johnson, Chad" userId="29e26967-ee32-4210-a1e6-19e5305e9c5f" providerId="ADAL" clId="{E771E192-1C65-413A-849B-E23057AE0282}" dt="2020-01-08T19:31:42.596" v="846" actId="1076"/>
          <ac:spMkLst>
            <pc:docMk/>
            <pc:sldMk cId="1420620199" sldId="342"/>
            <ac:spMk id="3" creationId="{B5654F04-8147-4DDE-BFA3-CD4939FABEEB}"/>
          </ac:spMkLst>
        </pc:spChg>
      </pc:sldChg>
      <pc:sldChg chg="modSp">
        <pc:chgData name="Johnson, Chad" userId="29e26967-ee32-4210-a1e6-19e5305e9c5f" providerId="ADAL" clId="{E771E192-1C65-413A-849B-E23057AE0282}" dt="2020-01-08T19:31:57.265" v="848" actId="255"/>
        <pc:sldMkLst>
          <pc:docMk/>
          <pc:sldMk cId="307124997" sldId="343"/>
        </pc:sldMkLst>
        <pc:spChg chg="mod">
          <ac:chgData name="Johnson, Chad" userId="29e26967-ee32-4210-a1e6-19e5305e9c5f" providerId="ADAL" clId="{E771E192-1C65-413A-849B-E23057AE0282}" dt="2020-01-08T19:31:57.265" v="848" actId="255"/>
          <ac:spMkLst>
            <pc:docMk/>
            <pc:sldMk cId="307124997" sldId="343"/>
            <ac:spMk id="3" creationId="{73F87256-4F56-46CD-A224-522583DE394D}"/>
          </ac:spMkLst>
        </pc:spChg>
      </pc:sldChg>
      <pc:sldChg chg="modSp add del">
        <pc:chgData name="Johnson, Chad" userId="29e26967-ee32-4210-a1e6-19e5305e9c5f" providerId="ADAL" clId="{E771E192-1C65-413A-849B-E23057AE0282}" dt="2020-01-08T17:28:51.576" v="574" actId="2696"/>
        <pc:sldMkLst>
          <pc:docMk/>
          <pc:sldMk cId="2945000788" sldId="343"/>
        </pc:sldMkLst>
        <pc:spChg chg="mod">
          <ac:chgData name="Johnson, Chad" userId="29e26967-ee32-4210-a1e6-19e5305e9c5f" providerId="ADAL" clId="{E771E192-1C65-413A-849B-E23057AE0282}" dt="2020-01-08T17:28:43.959" v="566"/>
          <ac:spMkLst>
            <pc:docMk/>
            <pc:sldMk cId="2945000788" sldId="343"/>
            <ac:spMk id="5" creationId="{84A7BF40-C4C8-43F3-9D6E-BA02074ADB32}"/>
          </ac:spMkLst>
        </pc:spChg>
      </pc:sldChg>
      <pc:sldChg chg="modSp">
        <pc:chgData name="Johnson, Chad" userId="29e26967-ee32-4210-a1e6-19e5305e9c5f" providerId="ADAL" clId="{E771E192-1C65-413A-849B-E23057AE0282}" dt="2020-01-08T19:32:25.731" v="851" actId="255"/>
        <pc:sldMkLst>
          <pc:docMk/>
          <pc:sldMk cId="1260193827" sldId="344"/>
        </pc:sldMkLst>
        <pc:spChg chg="mod">
          <ac:chgData name="Johnson, Chad" userId="29e26967-ee32-4210-a1e6-19e5305e9c5f" providerId="ADAL" clId="{E771E192-1C65-413A-849B-E23057AE0282}" dt="2020-01-08T19:32:25.731" v="851" actId="255"/>
          <ac:spMkLst>
            <pc:docMk/>
            <pc:sldMk cId="1260193827" sldId="344"/>
            <ac:spMk id="3" creationId="{73F87256-4F56-46CD-A224-522583DE394D}"/>
          </ac:spMkLst>
        </pc:spChg>
      </pc:sldChg>
      <pc:sldChg chg="modSp">
        <pc:chgData name="Johnson, Chad" userId="29e26967-ee32-4210-a1e6-19e5305e9c5f" providerId="ADAL" clId="{E771E192-1C65-413A-849B-E23057AE0282}" dt="2020-01-08T19:33:05.486" v="884" actId="14100"/>
        <pc:sldMkLst>
          <pc:docMk/>
          <pc:sldMk cId="114177630" sldId="345"/>
        </pc:sldMkLst>
        <pc:picChg chg="mod">
          <ac:chgData name="Johnson, Chad" userId="29e26967-ee32-4210-a1e6-19e5305e9c5f" providerId="ADAL" clId="{E771E192-1C65-413A-849B-E23057AE0282}" dt="2020-01-08T19:33:05.486" v="884" actId="14100"/>
          <ac:picMkLst>
            <pc:docMk/>
            <pc:sldMk cId="114177630" sldId="345"/>
            <ac:picMk id="5122" creationId="{2B203B0E-E630-4C49-A9FD-EDD812C1D42B}"/>
          </ac:picMkLst>
        </pc:picChg>
      </pc:sldChg>
      <pc:sldChg chg="del">
        <pc:chgData name="Johnson, Chad" userId="29e26967-ee32-4210-a1e6-19e5305e9c5f" providerId="ADAL" clId="{E771E192-1C65-413A-849B-E23057AE0282}" dt="2020-01-08T19:33:51.871" v="887" actId="2696"/>
        <pc:sldMkLst>
          <pc:docMk/>
          <pc:sldMk cId="2009168596" sldId="347"/>
        </pc:sldMkLst>
      </pc:sldChg>
      <pc:sldChg chg="addSp modSp">
        <pc:chgData name="Johnson, Chad" userId="29e26967-ee32-4210-a1e6-19e5305e9c5f" providerId="ADAL" clId="{E771E192-1C65-413A-849B-E23057AE0282}" dt="2020-01-08T19:41:08.296" v="918" actId="1076"/>
        <pc:sldMkLst>
          <pc:docMk/>
          <pc:sldMk cId="193222223" sldId="348"/>
        </pc:sldMkLst>
        <pc:spChg chg="mod">
          <ac:chgData name="Johnson, Chad" userId="29e26967-ee32-4210-a1e6-19e5305e9c5f" providerId="ADAL" clId="{E771E192-1C65-413A-849B-E23057AE0282}" dt="2020-01-08T19:40:09.470" v="906" actId="255"/>
          <ac:spMkLst>
            <pc:docMk/>
            <pc:sldMk cId="193222223" sldId="348"/>
            <ac:spMk id="3" creationId="{6770EF0F-9F03-4E22-8866-8EEFC8A8C358}"/>
          </ac:spMkLst>
        </pc:spChg>
        <pc:spChg chg="add mod">
          <ac:chgData name="Johnson, Chad" userId="29e26967-ee32-4210-a1e6-19e5305e9c5f" providerId="ADAL" clId="{E771E192-1C65-413A-849B-E23057AE0282}" dt="2020-01-08T19:41:08.296" v="918" actId="1076"/>
          <ac:spMkLst>
            <pc:docMk/>
            <pc:sldMk cId="193222223" sldId="348"/>
            <ac:spMk id="4" creationId="{C1AB1437-2FFF-4B45-B4E3-7FE583D88955}"/>
          </ac:spMkLst>
        </pc:spChg>
      </pc:sldChg>
      <pc:sldChg chg="addSp delSp modSp add">
        <pc:chgData name="Johnson, Chad" userId="29e26967-ee32-4210-a1e6-19e5305e9c5f" providerId="ADAL" clId="{E771E192-1C65-413A-849B-E23057AE0282}" dt="2020-01-08T19:43:50.629" v="928" actId="1076"/>
        <pc:sldMkLst>
          <pc:docMk/>
          <pc:sldMk cId="2563198071" sldId="349"/>
        </pc:sldMkLst>
        <pc:spChg chg="del">
          <ac:chgData name="Johnson, Chad" userId="29e26967-ee32-4210-a1e6-19e5305e9c5f" providerId="ADAL" clId="{E771E192-1C65-413A-849B-E23057AE0282}" dt="2020-01-08T19:43:39.751" v="924" actId="478"/>
          <ac:spMkLst>
            <pc:docMk/>
            <pc:sldMk cId="2563198071" sldId="349"/>
            <ac:spMk id="2" creationId="{C4748D5B-40AA-419E-9D71-2E4D19F720B4}"/>
          </ac:spMkLst>
        </pc:spChg>
        <pc:spChg chg="del">
          <ac:chgData name="Johnson, Chad" userId="29e26967-ee32-4210-a1e6-19e5305e9c5f" providerId="ADAL" clId="{E771E192-1C65-413A-849B-E23057AE0282}" dt="2020-01-08T19:43:37.972" v="923"/>
          <ac:spMkLst>
            <pc:docMk/>
            <pc:sldMk cId="2563198071" sldId="349"/>
            <ac:spMk id="3" creationId="{9ADC6927-F385-489B-A6A8-CD54C63179F4}"/>
          </ac:spMkLst>
        </pc:spChg>
        <pc:picChg chg="add mod">
          <ac:chgData name="Johnson, Chad" userId="29e26967-ee32-4210-a1e6-19e5305e9c5f" providerId="ADAL" clId="{E771E192-1C65-413A-849B-E23057AE0282}" dt="2020-01-08T19:43:50.629" v="928" actId="1076"/>
          <ac:picMkLst>
            <pc:docMk/>
            <pc:sldMk cId="2563198071" sldId="349"/>
            <ac:picMk id="1026" creationId="{3BF23084-916A-4175-BFC9-2DEB837CF7DB}"/>
          </ac:picMkLst>
        </pc:picChg>
      </pc:sldChg>
      <pc:sldChg chg="modSp del">
        <pc:chgData name="Johnson, Chad" userId="29e26967-ee32-4210-a1e6-19e5305e9c5f" providerId="ADAL" clId="{E771E192-1C65-413A-849B-E23057AE0282}" dt="2020-01-08T19:41:11.096" v="919" actId="2696"/>
        <pc:sldMkLst>
          <pc:docMk/>
          <pc:sldMk cId="2826682895" sldId="349"/>
        </pc:sldMkLst>
        <pc:spChg chg="mod">
          <ac:chgData name="Johnson, Chad" userId="29e26967-ee32-4210-a1e6-19e5305e9c5f" providerId="ADAL" clId="{E771E192-1C65-413A-849B-E23057AE0282}" dt="2020-01-08T19:40:48.577" v="912"/>
          <ac:spMkLst>
            <pc:docMk/>
            <pc:sldMk cId="2826682895" sldId="349"/>
            <ac:spMk id="3" creationId="{6770EF0F-9F03-4E22-8866-8EEFC8A8C358}"/>
          </ac:spMkLst>
        </pc:spChg>
      </pc:sldChg>
      <pc:sldChg chg="addSp delSp modSp add setBg">
        <pc:chgData name="Johnson, Chad" userId="29e26967-ee32-4210-a1e6-19e5305e9c5f" providerId="ADAL" clId="{E771E192-1C65-413A-849B-E23057AE0282}" dt="2020-01-08T19:46:12.095" v="943"/>
        <pc:sldMkLst>
          <pc:docMk/>
          <pc:sldMk cId="1065061689" sldId="350"/>
        </pc:sldMkLst>
        <pc:spChg chg="del">
          <ac:chgData name="Johnson, Chad" userId="29e26967-ee32-4210-a1e6-19e5305e9c5f" providerId="ADAL" clId="{E771E192-1C65-413A-849B-E23057AE0282}" dt="2020-01-08T19:45:55.136" v="938" actId="478"/>
          <ac:spMkLst>
            <pc:docMk/>
            <pc:sldMk cId="1065061689" sldId="350"/>
            <ac:spMk id="2" creationId="{7DCF8B0B-1EB4-4C5E-B8D1-084B63B26BB9}"/>
          </ac:spMkLst>
        </pc:spChg>
        <pc:spChg chg="del">
          <ac:chgData name="Johnson, Chad" userId="29e26967-ee32-4210-a1e6-19e5305e9c5f" providerId="ADAL" clId="{E771E192-1C65-413A-849B-E23057AE0282}" dt="2020-01-08T19:45:52.799" v="937"/>
          <ac:spMkLst>
            <pc:docMk/>
            <pc:sldMk cId="1065061689" sldId="350"/>
            <ac:spMk id="3" creationId="{4EAF91F4-3747-4013-9A65-84114B9E7DB8}"/>
          </ac:spMkLst>
        </pc:spChg>
        <pc:picChg chg="add mod">
          <ac:chgData name="Johnson, Chad" userId="29e26967-ee32-4210-a1e6-19e5305e9c5f" providerId="ADAL" clId="{E771E192-1C65-413A-849B-E23057AE0282}" dt="2020-01-08T19:46:07.354" v="942" actId="1076"/>
          <ac:picMkLst>
            <pc:docMk/>
            <pc:sldMk cId="1065061689" sldId="350"/>
            <ac:picMk id="2050" creationId="{2A3D5BEC-EA07-4379-9263-5FAD010EE3F6}"/>
          </ac:picMkLst>
        </pc:picChg>
      </pc:sldChg>
      <pc:sldChg chg="modSp add">
        <pc:chgData name="Johnson, Chad" userId="29e26967-ee32-4210-a1e6-19e5305e9c5f" providerId="ADAL" clId="{E771E192-1C65-413A-849B-E23057AE0282}" dt="2020-01-08T20:17:02.234" v="955" actId="255"/>
        <pc:sldMkLst>
          <pc:docMk/>
          <pc:sldMk cId="1740841738" sldId="351"/>
        </pc:sldMkLst>
        <pc:spChg chg="mod">
          <ac:chgData name="Johnson, Chad" userId="29e26967-ee32-4210-a1e6-19e5305e9c5f" providerId="ADAL" clId="{E771E192-1C65-413A-849B-E23057AE0282}" dt="2020-01-08T20:17:02.234" v="955" actId="255"/>
          <ac:spMkLst>
            <pc:docMk/>
            <pc:sldMk cId="1740841738" sldId="351"/>
            <ac:spMk id="3" creationId="{D0C063C7-E640-4263-B7C4-4125699D78A7}"/>
          </ac:spMkLst>
        </pc:spChg>
      </pc:sldChg>
      <pc:sldChg chg="add del">
        <pc:chgData name="Johnson, Chad" userId="29e26967-ee32-4210-a1e6-19e5305e9c5f" providerId="ADAL" clId="{E771E192-1C65-413A-849B-E23057AE0282}" dt="2020-01-08T20:51:18.935" v="976" actId="2696"/>
        <pc:sldMkLst>
          <pc:docMk/>
          <pc:sldMk cId="1882959716" sldId="352"/>
        </pc:sldMkLst>
      </pc:sldChg>
      <pc:sldChg chg="modSp add">
        <pc:chgData name="Johnson, Chad" userId="29e26967-ee32-4210-a1e6-19e5305e9c5f" providerId="ADAL" clId="{E771E192-1C65-413A-849B-E23057AE0282}" dt="2020-01-13T19:43:31.925" v="2356" actId="20577"/>
        <pc:sldMkLst>
          <pc:docMk/>
          <pc:sldMk cId="1321459864" sldId="353"/>
        </pc:sldMkLst>
        <pc:spChg chg="mod">
          <ac:chgData name="Johnson, Chad" userId="29e26967-ee32-4210-a1e6-19e5305e9c5f" providerId="ADAL" clId="{E771E192-1C65-413A-849B-E23057AE0282}" dt="2020-01-13T19:31:24.908" v="1065" actId="20577"/>
          <ac:spMkLst>
            <pc:docMk/>
            <pc:sldMk cId="1321459864" sldId="353"/>
            <ac:spMk id="2" creationId="{A16FE4EA-200E-48ED-9F65-AE175B8ABCDB}"/>
          </ac:spMkLst>
        </pc:spChg>
        <pc:spChg chg="mod">
          <ac:chgData name="Johnson, Chad" userId="29e26967-ee32-4210-a1e6-19e5305e9c5f" providerId="ADAL" clId="{E771E192-1C65-413A-849B-E23057AE0282}" dt="2020-01-13T19:43:31.925" v="2356" actId="20577"/>
          <ac:spMkLst>
            <pc:docMk/>
            <pc:sldMk cId="1321459864" sldId="353"/>
            <ac:spMk id="3" creationId="{8665CDCA-9C23-4623-8E26-20955043E2B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ABE3C1-DBE1-495D-B57B-2849774B866A}" type="datetimeFigureOut">
              <a:rPr lang="en-US" smtClean="0"/>
              <a:t>2021-08-23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78262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2021-08-23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2718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2021-08-23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49241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2021-08-23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33609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2021-08-23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04245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2021-08-23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107134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2021-08-23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11470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2021-08-23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771357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2021-08-23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634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2021-08-23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595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2021-08-23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468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2021-08-23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4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2021-08-23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5139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2021-08-23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963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D24A7AC-904D-4781-85BA-7D10C17ED021}" type="datetimeFigureOut">
              <a:rPr lang="en-US" smtClean="0"/>
              <a:t>2021-08-23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683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2021-08-23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627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2021-08-23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1782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2021-08-23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6118563"/>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C024-82D3-43B7-8864-1EB020588252}"/>
              </a:ext>
            </a:extLst>
          </p:cNvPr>
          <p:cNvSpPr>
            <a:spLocks noGrp="1"/>
          </p:cNvSpPr>
          <p:nvPr>
            <p:ph type="ctrTitle"/>
          </p:nvPr>
        </p:nvSpPr>
        <p:spPr>
          <a:xfrm>
            <a:off x="371061" y="1126434"/>
            <a:ext cx="11423373" cy="3482009"/>
          </a:xfrm>
        </p:spPr>
        <p:txBody>
          <a:bodyPr>
            <a:noAutofit/>
          </a:bodyPr>
          <a:lstStyle/>
          <a:p>
            <a:pPr algn="ctr"/>
            <a:r>
              <a:rPr lang="en-US" sz="72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nsolas" panose="020B0609020204030204" pitchFamily="49" charset="0"/>
              </a:rPr>
              <a:t>Information and Network Security Fundamentals</a:t>
            </a:r>
          </a:p>
        </p:txBody>
      </p:sp>
    </p:spTree>
    <p:extLst>
      <p:ext uri="{BB962C8B-B14F-4D97-AF65-F5344CB8AC3E}">
        <p14:creationId xmlns:p14="http://schemas.microsoft.com/office/powerpoint/2010/main" val="276250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D3C65-73D2-43EA-87AA-E982ED6E0E5F}"/>
              </a:ext>
            </a:extLst>
          </p:cNvPr>
          <p:cNvSpPr>
            <a:spLocks noGrp="1"/>
          </p:cNvSpPr>
          <p:nvPr>
            <p:ph idx="1"/>
          </p:nvPr>
        </p:nvSpPr>
        <p:spPr>
          <a:xfrm>
            <a:off x="581192" y="1951383"/>
            <a:ext cx="11029615" cy="2955234"/>
          </a:xfrm>
        </p:spPr>
        <p:txBody>
          <a:bodyPr>
            <a:normAutofit/>
          </a:bodyPr>
          <a:lstStyle/>
          <a:p>
            <a:pPr marL="0" indent="0">
              <a:buNone/>
            </a:pPr>
            <a:r>
              <a:rPr lang="en-US" sz="2400" dirty="0"/>
              <a:t>If you learn nothing else from this course, learn these basic principles of data security. The </a:t>
            </a:r>
            <a:r>
              <a:rPr lang="en-US" sz="2400" i="1" dirty="0"/>
              <a:t>vast majority</a:t>
            </a:r>
            <a:r>
              <a:rPr lang="en-US" sz="2400" dirty="0"/>
              <a:t> of security issues and data breaches could be avoided entirely if everyone followed these guidelines:</a:t>
            </a:r>
          </a:p>
        </p:txBody>
      </p:sp>
    </p:spTree>
    <p:extLst>
      <p:ext uri="{BB962C8B-B14F-4D97-AF65-F5344CB8AC3E}">
        <p14:creationId xmlns:p14="http://schemas.microsoft.com/office/powerpoint/2010/main" val="3051578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BC36-98CC-47E1-8330-D7641C9DB4BB}"/>
              </a:ext>
            </a:extLst>
          </p:cNvPr>
          <p:cNvSpPr>
            <a:spLocks noGrp="1"/>
          </p:cNvSpPr>
          <p:nvPr>
            <p:ph type="title"/>
          </p:nvPr>
        </p:nvSpPr>
        <p:spPr>
          <a:xfrm>
            <a:off x="685801" y="609601"/>
            <a:ext cx="10131425" cy="914400"/>
          </a:xfrm>
        </p:spPr>
        <p:txBody>
          <a:bodyPr/>
          <a:lstStyle/>
          <a:p>
            <a:r>
              <a:rPr lang="en-US" dirty="0"/>
              <a:t>Basic Principles of Information Security</a:t>
            </a:r>
          </a:p>
        </p:txBody>
      </p:sp>
      <p:sp>
        <p:nvSpPr>
          <p:cNvPr id="3" name="Content Placeholder 2">
            <a:extLst>
              <a:ext uri="{FF2B5EF4-FFF2-40B4-BE49-F238E27FC236}">
                <a16:creationId xmlns:a16="http://schemas.microsoft.com/office/drawing/2014/main" id="{C32D3C65-73D2-43EA-87AA-E982ED6E0E5F}"/>
              </a:ext>
            </a:extLst>
          </p:cNvPr>
          <p:cNvSpPr>
            <a:spLocks noGrp="1"/>
          </p:cNvSpPr>
          <p:nvPr>
            <p:ph idx="1"/>
          </p:nvPr>
        </p:nvSpPr>
        <p:spPr>
          <a:xfrm>
            <a:off x="581192" y="1524001"/>
            <a:ext cx="11029615" cy="4724398"/>
          </a:xfrm>
        </p:spPr>
        <p:txBody>
          <a:bodyPr>
            <a:normAutofit/>
          </a:bodyPr>
          <a:lstStyle/>
          <a:p>
            <a:pPr marL="172720" indent="-305435"/>
            <a:r>
              <a:rPr lang="en-US" sz="2400" dirty="0"/>
              <a:t>TRUST YOUR MOM. ALL OTHERS PAY CASH. </a:t>
            </a:r>
          </a:p>
          <a:p>
            <a:pPr marL="629920" lvl="1" indent="-305435"/>
            <a:r>
              <a:rPr lang="en-US" sz="2000" dirty="0"/>
              <a:t>Human beings are </a:t>
            </a:r>
            <a:r>
              <a:rPr lang="en-US" sz="2000" i="1" dirty="0"/>
              <a:t>always</a:t>
            </a:r>
            <a:r>
              <a:rPr lang="en-US" sz="2000" dirty="0"/>
              <a:t> the weak link in security. Plan for a failure of trust.</a:t>
            </a:r>
          </a:p>
          <a:p>
            <a:pPr marL="629920" lvl="1" indent="-305435"/>
            <a:r>
              <a:rPr lang="en-US" sz="2000" dirty="0"/>
              <a:t>Zero-Trust not always an option, but the best case. </a:t>
            </a:r>
          </a:p>
        </p:txBody>
      </p:sp>
    </p:spTree>
    <p:extLst>
      <p:ext uri="{BB962C8B-B14F-4D97-AF65-F5344CB8AC3E}">
        <p14:creationId xmlns:p14="http://schemas.microsoft.com/office/powerpoint/2010/main" val="43663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BC36-98CC-47E1-8330-D7641C9DB4BB}"/>
              </a:ext>
            </a:extLst>
          </p:cNvPr>
          <p:cNvSpPr>
            <a:spLocks noGrp="1"/>
          </p:cNvSpPr>
          <p:nvPr>
            <p:ph type="title"/>
          </p:nvPr>
        </p:nvSpPr>
        <p:spPr>
          <a:xfrm>
            <a:off x="685801" y="609601"/>
            <a:ext cx="10131425" cy="914400"/>
          </a:xfrm>
        </p:spPr>
        <p:txBody>
          <a:bodyPr/>
          <a:lstStyle/>
          <a:p>
            <a:r>
              <a:rPr lang="en-US" dirty="0"/>
              <a:t>Basic Principles of Information Security</a:t>
            </a:r>
          </a:p>
        </p:txBody>
      </p:sp>
      <p:sp>
        <p:nvSpPr>
          <p:cNvPr id="3" name="Content Placeholder 2">
            <a:extLst>
              <a:ext uri="{FF2B5EF4-FFF2-40B4-BE49-F238E27FC236}">
                <a16:creationId xmlns:a16="http://schemas.microsoft.com/office/drawing/2014/main" id="{C32D3C65-73D2-43EA-87AA-E982ED6E0E5F}"/>
              </a:ext>
            </a:extLst>
          </p:cNvPr>
          <p:cNvSpPr>
            <a:spLocks noGrp="1"/>
          </p:cNvSpPr>
          <p:nvPr>
            <p:ph idx="1"/>
          </p:nvPr>
        </p:nvSpPr>
        <p:spPr>
          <a:xfrm>
            <a:off x="581192" y="1524001"/>
            <a:ext cx="11029615" cy="4724398"/>
          </a:xfrm>
        </p:spPr>
        <p:txBody>
          <a:bodyPr>
            <a:normAutofit/>
          </a:bodyPr>
          <a:lstStyle/>
          <a:p>
            <a:pPr marL="172720" indent="-305435"/>
            <a:r>
              <a:rPr lang="en-US" sz="2400" dirty="0"/>
              <a:t>SECURE IN LAYERS. </a:t>
            </a:r>
          </a:p>
          <a:p>
            <a:pPr marL="629920" lvl="1" indent="-305435"/>
            <a:r>
              <a:rPr lang="en-US" sz="2000" dirty="0"/>
              <a:t>Any organization that places all their security eggs in one basket is a sucker’s bet. “We don’t need anti-virus because attackers couldn’t get past our firewalls” and similar arguments are as common as colds. </a:t>
            </a:r>
            <a:r>
              <a:rPr lang="en-US" sz="2000" i="1" dirty="0"/>
              <a:t>No security system</a:t>
            </a:r>
            <a:r>
              <a:rPr lang="en-US" sz="2000" dirty="0"/>
              <a:t> is foolproof. Efficacy erodes over time. Efficacy erodes in the name of convenience or business needs. Plan for a failure of systems.</a:t>
            </a:r>
          </a:p>
        </p:txBody>
      </p:sp>
    </p:spTree>
    <p:extLst>
      <p:ext uri="{BB962C8B-B14F-4D97-AF65-F5344CB8AC3E}">
        <p14:creationId xmlns:p14="http://schemas.microsoft.com/office/powerpoint/2010/main" val="1228489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BC36-98CC-47E1-8330-D7641C9DB4BB}"/>
              </a:ext>
            </a:extLst>
          </p:cNvPr>
          <p:cNvSpPr>
            <a:spLocks noGrp="1"/>
          </p:cNvSpPr>
          <p:nvPr>
            <p:ph type="title"/>
          </p:nvPr>
        </p:nvSpPr>
        <p:spPr>
          <a:xfrm>
            <a:off x="685801" y="609601"/>
            <a:ext cx="10131425" cy="914400"/>
          </a:xfrm>
        </p:spPr>
        <p:txBody>
          <a:bodyPr/>
          <a:lstStyle/>
          <a:p>
            <a:r>
              <a:rPr lang="en-US" dirty="0"/>
              <a:t>Basic Principles of Information Security</a:t>
            </a:r>
          </a:p>
        </p:txBody>
      </p:sp>
      <p:sp>
        <p:nvSpPr>
          <p:cNvPr id="3" name="Content Placeholder 2">
            <a:extLst>
              <a:ext uri="{FF2B5EF4-FFF2-40B4-BE49-F238E27FC236}">
                <a16:creationId xmlns:a16="http://schemas.microsoft.com/office/drawing/2014/main" id="{C32D3C65-73D2-43EA-87AA-E982ED6E0E5F}"/>
              </a:ext>
            </a:extLst>
          </p:cNvPr>
          <p:cNvSpPr>
            <a:spLocks noGrp="1"/>
          </p:cNvSpPr>
          <p:nvPr>
            <p:ph idx="1"/>
          </p:nvPr>
        </p:nvSpPr>
        <p:spPr>
          <a:xfrm>
            <a:off x="581192" y="1524001"/>
            <a:ext cx="11029615" cy="4724398"/>
          </a:xfrm>
        </p:spPr>
        <p:txBody>
          <a:bodyPr>
            <a:normAutofit/>
          </a:bodyPr>
          <a:lstStyle/>
          <a:p>
            <a:pPr marL="172720" indent="-305435"/>
            <a:r>
              <a:rPr lang="en-US" sz="2400" dirty="0"/>
              <a:t>PATCH EARLY AND OFTEN. </a:t>
            </a:r>
          </a:p>
          <a:p>
            <a:pPr marL="629920" lvl="1" indent="-305435"/>
            <a:r>
              <a:rPr lang="en-US" sz="2000" dirty="0"/>
              <a:t>Most failure-at-software attacks are due to known unpatched vulnerabilities. It’s a common complaint in IT Ops that patching takes time and causes downtime as patches cause unforeseen problems. That dog don’t hunt. You know what’s more inconvenient than downtime? Breaches.  Also keep in mind that patching won’t protect you from everything. Zero-Day attacks are common. Plan for a failure of security.</a:t>
            </a:r>
          </a:p>
        </p:txBody>
      </p:sp>
    </p:spTree>
    <p:extLst>
      <p:ext uri="{BB962C8B-B14F-4D97-AF65-F5344CB8AC3E}">
        <p14:creationId xmlns:p14="http://schemas.microsoft.com/office/powerpoint/2010/main" val="249738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BC36-98CC-47E1-8330-D7641C9DB4BB}"/>
              </a:ext>
            </a:extLst>
          </p:cNvPr>
          <p:cNvSpPr>
            <a:spLocks noGrp="1"/>
          </p:cNvSpPr>
          <p:nvPr>
            <p:ph type="title"/>
          </p:nvPr>
        </p:nvSpPr>
        <p:spPr>
          <a:xfrm>
            <a:off x="685801" y="609601"/>
            <a:ext cx="10131425" cy="914400"/>
          </a:xfrm>
        </p:spPr>
        <p:txBody>
          <a:bodyPr/>
          <a:lstStyle/>
          <a:p>
            <a:r>
              <a:rPr lang="en-US" dirty="0"/>
              <a:t>Basic Principles of Information Security</a:t>
            </a:r>
          </a:p>
        </p:txBody>
      </p:sp>
      <p:sp>
        <p:nvSpPr>
          <p:cNvPr id="3" name="Content Placeholder 2">
            <a:extLst>
              <a:ext uri="{FF2B5EF4-FFF2-40B4-BE49-F238E27FC236}">
                <a16:creationId xmlns:a16="http://schemas.microsoft.com/office/drawing/2014/main" id="{C32D3C65-73D2-43EA-87AA-E982ED6E0E5F}"/>
              </a:ext>
            </a:extLst>
          </p:cNvPr>
          <p:cNvSpPr>
            <a:spLocks noGrp="1"/>
          </p:cNvSpPr>
          <p:nvPr>
            <p:ph idx="1"/>
          </p:nvPr>
        </p:nvSpPr>
        <p:spPr>
          <a:xfrm>
            <a:off x="581192" y="1524001"/>
            <a:ext cx="11029615" cy="4724398"/>
          </a:xfrm>
        </p:spPr>
        <p:txBody>
          <a:bodyPr>
            <a:normAutofit/>
          </a:bodyPr>
          <a:lstStyle/>
          <a:p>
            <a:pPr marL="172720" indent="-305435"/>
            <a:r>
              <a:rPr lang="en-US" sz="2400" dirty="0"/>
              <a:t>YOU CAN’T WIN. </a:t>
            </a:r>
          </a:p>
          <a:p>
            <a:pPr marL="629920" lvl="1" indent="-305435"/>
            <a:r>
              <a:rPr lang="en-US" sz="2000" dirty="0"/>
              <a:t>I’ve told you to plan for failure three times. It’s a common mistake to think that Information Security is about protecting data. It’s not. A dedicated attacker can hit an organization a thousand different ways and only have to succeed once to win. Security must succeed </a:t>
            </a:r>
            <a:r>
              <a:rPr lang="en-US" sz="2000" i="1" dirty="0"/>
              <a:t>every single time</a:t>
            </a:r>
            <a:r>
              <a:rPr lang="en-US" sz="2000" dirty="0"/>
              <a:t>. It’s not possible. Information Security is about managing risk and responding to threats. Even then, the best laid plans of mice and men often go awry. </a:t>
            </a:r>
            <a:r>
              <a:rPr lang="en-US" sz="2000" i="1" dirty="0"/>
              <a:t>Plan. For. Failure.</a:t>
            </a:r>
            <a:endParaRPr lang="en-US" sz="2000" dirty="0"/>
          </a:p>
        </p:txBody>
      </p:sp>
    </p:spTree>
    <p:extLst>
      <p:ext uri="{BB962C8B-B14F-4D97-AF65-F5344CB8AC3E}">
        <p14:creationId xmlns:p14="http://schemas.microsoft.com/office/powerpoint/2010/main" val="1957417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1A7B0B-78CE-4E53-90EA-D004E61A24EC}"/>
              </a:ext>
            </a:extLst>
          </p:cNvPr>
          <p:cNvSpPr>
            <a:spLocks noGrp="1"/>
          </p:cNvSpPr>
          <p:nvPr>
            <p:ph type="title"/>
          </p:nvPr>
        </p:nvSpPr>
        <p:spPr/>
        <p:txBody>
          <a:bodyPr/>
          <a:lstStyle/>
          <a:p>
            <a:r>
              <a:rPr lang="en-US" dirty="0"/>
              <a:t>Security Axioms:</a:t>
            </a:r>
          </a:p>
        </p:txBody>
      </p:sp>
      <p:sp>
        <p:nvSpPr>
          <p:cNvPr id="5" name="Content Placeholder 4">
            <a:extLst>
              <a:ext uri="{FF2B5EF4-FFF2-40B4-BE49-F238E27FC236}">
                <a16:creationId xmlns:a16="http://schemas.microsoft.com/office/drawing/2014/main" id="{FCD2352C-101F-43BB-A8FC-651955D5F4A4}"/>
              </a:ext>
            </a:extLst>
          </p:cNvPr>
          <p:cNvSpPr>
            <a:spLocks noGrp="1"/>
          </p:cNvSpPr>
          <p:nvPr>
            <p:ph idx="1"/>
          </p:nvPr>
        </p:nvSpPr>
        <p:spPr>
          <a:xfrm>
            <a:off x="1028700" y="2142067"/>
            <a:ext cx="9788526" cy="3763433"/>
          </a:xfrm>
        </p:spPr>
        <p:txBody>
          <a:bodyPr>
            <a:normAutofit/>
          </a:bodyPr>
          <a:lstStyle/>
          <a:p>
            <a:pPr marL="342900" indent="-342900">
              <a:buFont typeface="+mj-lt"/>
              <a:buAutoNum type="arabicPeriod"/>
            </a:pPr>
            <a:r>
              <a:rPr lang="en-US" sz="2000" dirty="0"/>
              <a:t>Information security supports the mission of the organization.</a:t>
            </a:r>
          </a:p>
          <a:p>
            <a:pPr marL="342900" indent="-342900">
              <a:buFont typeface="+mj-lt"/>
              <a:buAutoNum type="arabicPeriod"/>
            </a:pPr>
            <a:r>
              <a:rPr lang="en-US" sz="2000" dirty="0"/>
              <a:t>Information security is an integral element of sound management.</a:t>
            </a:r>
          </a:p>
          <a:p>
            <a:pPr marL="342900" indent="-342900">
              <a:buFont typeface="+mj-lt"/>
              <a:buAutoNum type="arabicPeriod"/>
            </a:pPr>
            <a:r>
              <a:rPr lang="en-US" sz="2000" dirty="0"/>
              <a:t>Information security protections are implemented to be commensurate with risk.</a:t>
            </a:r>
          </a:p>
          <a:p>
            <a:pPr marL="342900" indent="-342900">
              <a:buFont typeface="+mj-lt"/>
              <a:buAutoNum type="arabicPeriod"/>
            </a:pPr>
            <a:r>
              <a:rPr lang="en-US" sz="2000" dirty="0"/>
              <a:t>Information security roles and responsibilities are made explicit.</a:t>
            </a:r>
          </a:p>
          <a:p>
            <a:pPr marL="342900" indent="-342900">
              <a:buFont typeface="+mj-lt"/>
              <a:buAutoNum type="arabicPeriod"/>
            </a:pPr>
            <a:r>
              <a:rPr lang="en-US" sz="2000" dirty="0"/>
              <a:t>Information security responsibilities for system owners go beyond their own organization.</a:t>
            </a:r>
          </a:p>
          <a:p>
            <a:pPr marL="342900" indent="-342900">
              <a:buFont typeface="+mj-lt"/>
              <a:buAutoNum type="arabicPeriod"/>
            </a:pPr>
            <a:r>
              <a:rPr lang="en-US" sz="2000" dirty="0"/>
              <a:t>Information security requires a comprehensive and integrated approach.</a:t>
            </a:r>
          </a:p>
          <a:p>
            <a:pPr marL="342900" indent="-342900">
              <a:buFont typeface="+mj-lt"/>
              <a:buAutoNum type="arabicPeriod"/>
            </a:pPr>
            <a:r>
              <a:rPr lang="en-US" sz="2000" dirty="0"/>
              <a:t>Information security is assessed and monitored regularly.</a:t>
            </a:r>
          </a:p>
          <a:p>
            <a:pPr marL="342900" indent="-342900">
              <a:buFont typeface="+mj-lt"/>
              <a:buAutoNum type="arabicPeriod"/>
            </a:pPr>
            <a:r>
              <a:rPr lang="en-US" sz="2000" dirty="0"/>
              <a:t>Information security is constrained by societal and cultural factors.</a:t>
            </a:r>
          </a:p>
        </p:txBody>
      </p:sp>
    </p:spTree>
    <p:extLst>
      <p:ext uri="{BB962C8B-B14F-4D97-AF65-F5344CB8AC3E}">
        <p14:creationId xmlns:p14="http://schemas.microsoft.com/office/powerpoint/2010/main" val="1368337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51EB7F-EAFA-4395-8EE6-0ECC35B635F6}"/>
              </a:ext>
            </a:extLst>
          </p:cNvPr>
          <p:cNvPicPr>
            <a:picLocks noChangeAspect="1"/>
          </p:cNvPicPr>
          <p:nvPr/>
        </p:nvPicPr>
        <p:blipFill>
          <a:blip r:embed="rId2">
            <a:alphaModFix amt="10000"/>
          </a:blip>
          <a:stretch>
            <a:fillRect/>
          </a:stretch>
        </p:blipFill>
        <p:spPr>
          <a:xfrm>
            <a:off x="70148" y="1743513"/>
            <a:ext cx="12051701" cy="4504887"/>
          </a:xfrm>
          <a:prstGeom prst="rect">
            <a:avLst/>
          </a:prstGeom>
        </p:spPr>
      </p:pic>
      <p:sp>
        <p:nvSpPr>
          <p:cNvPr id="4" name="Title 3">
            <a:extLst>
              <a:ext uri="{FF2B5EF4-FFF2-40B4-BE49-F238E27FC236}">
                <a16:creationId xmlns:a16="http://schemas.microsoft.com/office/drawing/2014/main" id="{AA6E0522-E9B5-48A9-833F-1C6153DEB4FA}"/>
              </a:ext>
            </a:extLst>
          </p:cNvPr>
          <p:cNvSpPr>
            <a:spLocks noGrp="1"/>
          </p:cNvSpPr>
          <p:nvPr>
            <p:ph type="title"/>
          </p:nvPr>
        </p:nvSpPr>
        <p:spPr/>
        <p:txBody>
          <a:bodyPr/>
          <a:lstStyle/>
          <a:p>
            <a:r>
              <a:rPr lang="en-US" dirty="0"/>
              <a:t>Where are the threats?</a:t>
            </a:r>
          </a:p>
        </p:txBody>
      </p:sp>
      <p:sp>
        <p:nvSpPr>
          <p:cNvPr id="5" name="Content Placeholder 4">
            <a:extLst>
              <a:ext uri="{FF2B5EF4-FFF2-40B4-BE49-F238E27FC236}">
                <a16:creationId xmlns:a16="http://schemas.microsoft.com/office/drawing/2014/main" id="{84A7BF40-C4C8-43F3-9D6E-BA02074ADB32}"/>
              </a:ext>
            </a:extLst>
          </p:cNvPr>
          <p:cNvSpPr>
            <a:spLocks noGrp="1"/>
          </p:cNvSpPr>
          <p:nvPr>
            <p:ph idx="1"/>
          </p:nvPr>
        </p:nvSpPr>
        <p:spPr>
          <a:xfrm>
            <a:off x="581193" y="2180496"/>
            <a:ext cx="5514808" cy="3678303"/>
          </a:xfrm>
        </p:spPr>
        <p:txBody>
          <a:bodyPr>
            <a:normAutofit/>
          </a:bodyPr>
          <a:lstStyle/>
          <a:p>
            <a:r>
              <a:rPr lang="en-US" b="1" dirty="0"/>
              <a:t>ADVERSARIAL</a:t>
            </a:r>
            <a:endParaRPr lang="en-US" dirty="0"/>
          </a:p>
          <a:p>
            <a:r>
              <a:rPr lang="en-US" dirty="0"/>
              <a:t>Individual</a:t>
            </a:r>
          </a:p>
          <a:p>
            <a:pPr lvl="1"/>
            <a:r>
              <a:rPr lang="en-US" dirty="0"/>
              <a:t>Outsider, Insider, Trusted Insider, Privileged Insider</a:t>
            </a:r>
          </a:p>
          <a:p>
            <a:r>
              <a:rPr lang="en-US" dirty="0"/>
              <a:t>Group</a:t>
            </a:r>
          </a:p>
          <a:p>
            <a:pPr lvl="1"/>
            <a:r>
              <a:rPr lang="en-US" dirty="0"/>
              <a:t>Ad hoc or established</a:t>
            </a:r>
          </a:p>
          <a:p>
            <a:r>
              <a:rPr lang="en-US" dirty="0"/>
              <a:t>Organization</a:t>
            </a:r>
          </a:p>
          <a:p>
            <a:pPr lvl="1"/>
            <a:r>
              <a:rPr lang="en-US" dirty="0"/>
              <a:t>Competitor, Supplier, Partner, Customer</a:t>
            </a:r>
          </a:p>
          <a:p>
            <a:pPr lvl="1"/>
            <a:r>
              <a:rPr lang="en-US" dirty="0"/>
              <a:t>Nation-State</a:t>
            </a:r>
          </a:p>
        </p:txBody>
      </p:sp>
      <p:sp>
        <p:nvSpPr>
          <p:cNvPr id="6" name="Content Placeholder 4">
            <a:extLst>
              <a:ext uri="{FF2B5EF4-FFF2-40B4-BE49-F238E27FC236}">
                <a16:creationId xmlns:a16="http://schemas.microsoft.com/office/drawing/2014/main" id="{DA09ED30-383A-4E51-90F6-F36A53FBF2DF}"/>
              </a:ext>
            </a:extLst>
          </p:cNvPr>
          <p:cNvSpPr txBox="1">
            <a:spLocks/>
          </p:cNvSpPr>
          <p:nvPr/>
        </p:nvSpPr>
        <p:spPr>
          <a:xfrm>
            <a:off x="6095999" y="2180495"/>
            <a:ext cx="5514808"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NON-ADVERSARIAL</a:t>
            </a:r>
            <a:endParaRPr lang="en-US" dirty="0"/>
          </a:p>
          <a:p>
            <a:r>
              <a:rPr lang="en-US" dirty="0"/>
              <a:t>Accidental</a:t>
            </a:r>
          </a:p>
          <a:p>
            <a:pPr lvl="1"/>
            <a:r>
              <a:rPr lang="en-US" dirty="0"/>
              <a:t>Erroneous actions taken by individuals in the course of executing their everyday responsibilities.</a:t>
            </a:r>
          </a:p>
          <a:p>
            <a:r>
              <a:rPr lang="en-US" dirty="0"/>
              <a:t>Structural</a:t>
            </a:r>
          </a:p>
          <a:p>
            <a:pPr lvl="1"/>
            <a:r>
              <a:rPr lang="en-US" dirty="0"/>
              <a:t>Failures of equipment, environmental controls, or software</a:t>
            </a:r>
          </a:p>
          <a:p>
            <a:r>
              <a:rPr lang="en-US" dirty="0"/>
              <a:t>Environmental</a:t>
            </a:r>
          </a:p>
          <a:p>
            <a:pPr lvl="1"/>
            <a:r>
              <a:rPr lang="en-US" dirty="0"/>
              <a:t>Natural disasters and failures of critical infrastructures which are outside the control of the organization. </a:t>
            </a:r>
          </a:p>
        </p:txBody>
      </p:sp>
    </p:spTree>
    <p:extLst>
      <p:ext uri="{BB962C8B-B14F-4D97-AF65-F5344CB8AC3E}">
        <p14:creationId xmlns:p14="http://schemas.microsoft.com/office/powerpoint/2010/main" val="357779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A3D5BEC-EA07-4379-9263-5FAD010EE3F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19406" y="0"/>
            <a:ext cx="10096007" cy="6819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061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7EEDD-AC5A-4548-BD4B-5A14FB7EE602}"/>
              </a:ext>
            </a:extLst>
          </p:cNvPr>
          <p:cNvSpPr>
            <a:spLocks noGrp="1"/>
          </p:cNvSpPr>
          <p:nvPr>
            <p:ph type="title"/>
          </p:nvPr>
        </p:nvSpPr>
        <p:spPr>
          <a:xfrm>
            <a:off x="3657600" y="609601"/>
            <a:ext cx="7159626" cy="774700"/>
          </a:xfrm>
        </p:spPr>
        <p:txBody>
          <a:bodyPr/>
          <a:lstStyle/>
          <a:p>
            <a:r>
              <a:rPr lang="en-US" dirty="0"/>
              <a:t>Typical hierarchy</a:t>
            </a:r>
          </a:p>
        </p:txBody>
      </p:sp>
      <p:sp>
        <p:nvSpPr>
          <p:cNvPr id="3" name="Content Placeholder 2">
            <a:extLst>
              <a:ext uri="{FF2B5EF4-FFF2-40B4-BE49-F238E27FC236}">
                <a16:creationId xmlns:a16="http://schemas.microsoft.com/office/drawing/2014/main" id="{B4117D5D-433C-433F-8268-5CE89AFB1C3A}"/>
              </a:ext>
            </a:extLst>
          </p:cNvPr>
          <p:cNvSpPr>
            <a:spLocks noGrp="1"/>
          </p:cNvSpPr>
          <p:nvPr>
            <p:ph idx="1"/>
          </p:nvPr>
        </p:nvSpPr>
        <p:spPr>
          <a:xfrm>
            <a:off x="7457873" y="0"/>
            <a:ext cx="2581072" cy="557587"/>
          </a:xfrm>
        </p:spPr>
        <p:txBody>
          <a:bodyPr>
            <a:normAutofit/>
          </a:bodyPr>
          <a:lstStyle/>
          <a:p>
            <a:r>
              <a:rPr lang="en-US" dirty="0"/>
              <a:t>Fortune 100 company</a:t>
            </a:r>
          </a:p>
        </p:txBody>
      </p:sp>
      <p:pic>
        <p:nvPicPr>
          <p:cNvPr id="9" name="Picture 8" descr="A screenshot of a cell phone&#10;&#10;Description automatically generated">
            <a:extLst>
              <a:ext uri="{FF2B5EF4-FFF2-40B4-BE49-F238E27FC236}">
                <a16:creationId xmlns:a16="http://schemas.microsoft.com/office/drawing/2014/main" id="{2D3197F4-C01C-47D8-A285-6754AEAD420F}"/>
              </a:ext>
            </a:extLst>
          </p:cNvPr>
          <p:cNvPicPr>
            <a:picLocks noChangeAspect="1"/>
          </p:cNvPicPr>
          <p:nvPr/>
        </p:nvPicPr>
        <p:blipFill>
          <a:blip r:embed="rId2"/>
          <a:stretch>
            <a:fillRect/>
          </a:stretch>
        </p:blipFill>
        <p:spPr>
          <a:xfrm>
            <a:off x="5475050" y="557587"/>
            <a:ext cx="6350538" cy="606784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2AC6C61-C869-476F-BD95-E88E54F42AB3}"/>
              </a:ext>
            </a:extLst>
          </p:cNvPr>
          <p:cNvPicPr>
            <a:picLocks noChangeAspect="1"/>
          </p:cNvPicPr>
          <p:nvPr/>
        </p:nvPicPr>
        <p:blipFill>
          <a:blip r:embed="rId3"/>
          <a:stretch>
            <a:fillRect/>
          </a:stretch>
        </p:blipFill>
        <p:spPr>
          <a:xfrm>
            <a:off x="581500" y="1384301"/>
            <a:ext cx="4436350" cy="5241130"/>
          </a:xfrm>
          <a:prstGeom prst="rect">
            <a:avLst/>
          </a:prstGeom>
        </p:spPr>
      </p:pic>
      <p:sp>
        <p:nvSpPr>
          <p:cNvPr id="6" name="Content Placeholder 2">
            <a:extLst>
              <a:ext uri="{FF2B5EF4-FFF2-40B4-BE49-F238E27FC236}">
                <a16:creationId xmlns:a16="http://schemas.microsoft.com/office/drawing/2014/main" id="{61D9460A-859D-4BFE-BF3D-A678D129C317}"/>
              </a:ext>
            </a:extLst>
          </p:cNvPr>
          <p:cNvSpPr txBox="1">
            <a:spLocks/>
          </p:cNvSpPr>
          <p:nvPr/>
        </p:nvSpPr>
        <p:spPr>
          <a:xfrm>
            <a:off x="791779" y="826714"/>
            <a:ext cx="2516364" cy="55758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Fortune 500 company</a:t>
            </a:r>
          </a:p>
        </p:txBody>
      </p:sp>
    </p:spTree>
    <p:extLst>
      <p:ext uri="{BB962C8B-B14F-4D97-AF65-F5344CB8AC3E}">
        <p14:creationId xmlns:p14="http://schemas.microsoft.com/office/powerpoint/2010/main" val="184435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6E0522-E9B5-48A9-833F-1C6153DEB4FA}"/>
              </a:ext>
            </a:extLst>
          </p:cNvPr>
          <p:cNvSpPr>
            <a:spLocks noGrp="1"/>
          </p:cNvSpPr>
          <p:nvPr>
            <p:ph type="title"/>
          </p:nvPr>
        </p:nvSpPr>
        <p:spPr/>
        <p:txBody>
          <a:bodyPr/>
          <a:lstStyle/>
          <a:p>
            <a:r>
              <a:rPr lang="en-US" dirty="0"/>
              <a:t>Information Security Intro</a:t>
            </a:r>
          </a:p>
        </p:txBody>
      </p:sp>
      <p:sp>
        <p:nvSpPr>
          <p:cNvPr id="5" name="Content Placeholder 4">
            <a:extLst>
              <a:ext uri="{FF2B5EF4-FFF2-40B4-BE49-F238E27FC236}">
                <a16:creationId xmlns:a16="http://schemas.microsoft.com/office/drawing/2014/main" id="{84A7BF40-C4C8-43F3-9D6E-BA02074ADB32}"/>
              </a:ext>
            </a:extLst>
          </p:cNvPr>
          <p:cNvSpPr>
            <a:spLocks noGrp="1"/>
          </p:cNvSpPr>
          <p:nvPr>
            <p:ph idx="1"/>
          </p:nvPr>
        </p:nvSpPr>
        <p:spPr>
          <a:xfrm>
            <a:off x="685801" y="2142067"/>
            <a:ext cx="10578547" cy="4106333"/>
          </a:xfrm>
        </p:spPr>
        <p:txBody>
          <a:bodyPr>
            <a:normAutofit/>
          </a:bodyPr>
          <a:lstStyle/>
          <a:p>
            <a:pPr marL="305435" indent="-305435"/>
            <a:r>
              <a:rPr lang="en-US" sz="2000" dirty="0"/>
              <a:t>If it’s valuable, someone will want it for their personal gain. It’s axiomatic to say that if the data is unprotected, it will be taken. Data is valuable. You can’t simply cross your fingers and hope that no one comes for it. Who protects the data? </a:t>
            </a:r>
          </a:p>
          <a:p>
            <a:pPr marL="629920" lvl="1" indent="-305435"/>
            <a:r>
              <a:rPr lang="en-US" sz="2000" dirty="0"/>
              <a:t>The police? </a:t>
            </a:r>
          </a:p>
          <a:p>
            <a:pPr marL="629920" lvl="1" indent="-305435"/>
            <a:r>
              <a:rPr lang="en-US" sz="2000" dirty="0"/>
              <a:t>Network/System admins? </a:t>
            </a:r>
          </a:p>
          <a:p>
            <a:pPr marL="899795" lvl="2" indent="-269875"/>
            <a:r>
              <a:rPr lang="en-US" sz="2000" dirty="0"/>
              <a:t>Protecting data quickly became a specialized skill. </a:t>
            </a:r>
          </a:p>
          <a:p>
            <a:pPr marL="899795" lvl="2" indent="-269875"/>
            <a:r>
              <a:rPr lang="en-US" sz="2000" dirty="0"/>
              <a:t>It also quickly became a full time job.</a:t>
            </a:r>
          </a:p>
          <a:p>
            <a:pPr marL="899795" lvl="2" indent="-269875"/>
            <a:r>
              <a:rPr lang="en-US" sz="2000" dirty="0"/>
              <a:t>Information Security is often at odds with IT Operations. Ops seeks to maximize efficiency and uptime. Information Security often presents challenges that require solutions that countermand that mission. </a:t>
            </a:r>
          </a:p>
        </p:txBody>
      </p:sp>
    </p:spTree>
    <p:extLst>
      <p:ext uri="{BB962C8B-B14F-4D97-AF65-F5344CB8AC3E}">
        <p14:creationId xmlns:p14="http://schemas.microsoft.com/office/powerpoint/2010/main" val="79307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416A-252B-4420-B2D7-EBE19790DC5F}"/>
              </a:ext>
            </a:extLst>
          </p:cNvPr>
          <p:cNvSpPr>
            <a:spLocks noGrp="1"/>
          </p:cNvSpPr>
          <p:nvPr>
            <p:ph type="title"/>
          </p:nvPr>
        </p:nvSpPr>
        <p:spPr/>
        <p:txBody>
          <a:bodyPr/>
          <a:lstStyle/>
          <a:p>
            <a:r>
              <a:rPr lang="en-US" dirty="0"/>
              <a:t>What is “Information”</a:t>
            </a:r>
          </a:p>
        </p:txBody>
      </p:sp>
      <p:sp>
        <p:nvSpPr>
          <p:cNvPr id="3" name="Content Placeholder 2">
            <a:extLst>
              <a:ext uri="{FF2B5EF4-FFF2-40B4-BE49-F238E27FC236}">
                <a16:creationId xmlns:a16="http://schemas.microsoft.com/office/drawing/2014/main" id="{8DE3766E-F835-4195-B2F4-EB7A6E222CCA}"/>
              </a:ext>
            </a:extLst>
          </p:cNvPr>
          <p:cNvSpPr>
            <a:spLocks noGrp="1"/>
          </p:cNvSpPr>
          <p:nvPr>
            <p:ph idx="1"/>
          </p:nvPr>
        </p:nvSpPr>
        <p:spPr>
          <a:xfrm>
            <a:off x="685802" y="2142067"/>
            <a:ext cx="3952459" cy="2650067"/>
          </a:xfrm>
        </p:spPr>
        <p:txBody>
          <a:bodyPr>
            <a:normAutofit/>
          </a:bodyPr>
          <a:lstStyle/>
          <a:p>
            <a:r>
              <a:rPr lang="en-US" sz="2000" dirty="0"/>
              <a:t>Information security does not start and stop with computer systems.</a:t>
            </a:r>
          </a:p>
        </p:txBody>
      </p:sp>
      <p:pic>
        <p:nvPicPr>
          <p:cNvPr id="5" name="Picture 4" descr="A screenshot of a cell phone&#10;&#10;Description automatically generated">
            <a:extLst>
              <a:ext uri="{FF2B5EF4-FFF2-40B4-BE49-F238E27FC236}">
                <a16:creationId xmlns:a16="http://schemas.microsoft.com/office/drawing/2014/main" id="{1D80197A-C2FC-49F6-BBA5-B8CCFC24A8B8}"/>
              </a:ext>
            </a:extLst>
          </p:cNvPr>
          <p:cNvPicPr>
            <a:picLocks noChangeAspect="1"/>
          </p:cNvPicPr>
          <p:nvPr/>
        </p:nvPicPr>
        <p:blipFill>
          <a:blip r:embed="rId2"/>
          <a:stretch>
            <a:fillRect/>
          </a:stretch>
        </p:blipFill>
        <p:spPr>
          <a:xfrm>
            <a:off x="4753897" y="1824015"/>
            <a:ext cx="6752302" cy="4558979"/>
          </a:xfrm>
          <a:prstGeom prst="rect">
            <a:avLst/>
          </a:prstGeom>
        </p:spPr>
      </p:pic>
    </p:spTree>
    <p:extLst>
      <p:ext uri="{BB962C8B-B14F-4D97-AF65-F5344CB8AC3E}">
        <p14:creationId xmlns:p14="http://schemas.microsoft.com/office/powerpoint/2010/main" val="128377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008D-5BD0-425F-A431-9AB1C305A005}"/>
              </a:ext>
            </a:extLst>
          </p:cNvPr>
          <p:cNvSpPr>
            <a:spLocks noGrp="1"/>
          </p:cNvSpPr>
          <p:nvPr>
            <p:ph type="title"/>
          </p:nvPr>
        </p:nvSpPr>
        <p:spPr/>
        <p:txBody>
          <a:bodyPr/>
          <a:lstStyle/>
          <a:p>
            <a:r>
              <a:rPr lang="en-US" dirty="0"/>
              <a:t>The cost of a data breach</a:t>
            </a:r>
          </a:p>
        </p:txBody>
      </p:sp>
      <p:sp>
        <p:nvSpPr>
          <p:cNvPr id="3" name="Content Placeholder 2">
            <a:extLst>
              <a:ext uri="{FF2B5EF4-FFF2-40B4-BE49-F238E27FC236}">
                <a16:creationId xmlns:a16="http://schemas.microsoft.com/office/drawing/2014/main" id="{63024565-9509-4275-A0C2-50EE9AE9D73F}"/>
              </a:ext>
            </a:extLst>
          </p:cNvPr>
          <p:cNvSpPr>
            <a:spLocks noGrp="1"/>
          </p:cNvSpPr>
          <p:nvPr>
            <p:ph idx="1"/>
          </p:nvPr>
        </p:nvSpPr>
        <p:spPr>
          <a:xfrm>
            <a:off x="685801" y="2142067"/>
            <a:ext cx="10909851" cy="3967185"/>
          </a:xfrm>
        </p:spPr>
        <p:txBody>
          <a:bodyPr>
            <a:normAutofit/>
          </a:bodyPr>
          <a:lstStyle/>
          <a:p>
            <a:r>
              <a:rPr lang="en-US" dirty="0"/>
              <a:t>Cost 1: Monetary. PCI –“Fines can be up to $500,000 per occurrence” Fines per record ($150 - $200) doesn’t sound like much but consider: Michigan State University lost 300,000 student records. </a:t>
            </a:r>
          </a:p>
          <a:p>
            <a:pPr lvl="1"/>
            <a:r>
              <a:rPr lang="en-US" dirty="0"/>
              <a:t>Then restitution</a:t>
            </a:r>
          </a:p>
          <a:p>
            <a:pPr lvl="1"/>
            <a:r>
              <a:rPr lang="en-US" dirty="0"/>
              <a:t>Spending money on all those security systems you </a:t>
            </a:r>
            <a:r>
              <a:rPr lang="en-US" i="1" dirty="0"/>
              <a:t>should</a:t>
            </a:r>
            <a:r>
              <a:rPr lang="en-US" dirty="0"/>
              <a:t> have bought when they were first proposed!</a:t>
            </a:r>
          </a:p>
          <a:p>
            <a:r>
              <a:rPr lang="en-US" dirty="0"/>
              <a:t>Cost 2: Loss of Reputation</a:t>
            </a:r>
          </a:p>
          <a:p>
            <a:pPr lvl="1"/>
            <a:r>
              <a:rPr lang="en-US" dirty="0"/>
              <a:t>A Very Bad Thing™ happens</a:t>
            </a:r>
          </a:p>
          <a:p>
            <a:pPr lvl="1"/>
            <a:r>
              <a:rPr lang="en-US" dirty="0"/>
              <a:t>Guilt by association if an affiliated organization is breached</a:t>
            </a:r>
          </a:p>
          <a:p>
            <a:pPr lvl="1"/>
            <a:r>
              <a:rPr lang="en-US" dirty="0"/>
              <a:t>A supporter withdraws funding, citing bad press</a:t>
            </a:r>
          </a:p>
          <a:p>
            <a:r>
              <a:rPr lang="en-US" dirty="0"/>
              <a:t>Cost 3: Sanctions</a:t>
            </a:r>
          </a:p>
          <a:p>
            <a:pPr lvl="1"/>
            <a:r>
              <a:rPr lang="en-US" dirty="0"/>
              <a:t>A breach bring attention to security deficiencies that might be obligated by statute or contract. Failure to abide may result in legal issues or, as in the case of PCI, breach of contract and loss of services.</a:t>
            </a:r>
          </a:p>
        </p:txBody>
      </p:sp>
    </p:spTree>
    <p:extLst>
      <p:ext uri="{BB962C8B-B14F-4D97-AF65-F5344CB8AC3E}">
        <p14:creationId xmlns:p14="http://schemas.microsoft.com/office/powerpoint/2010/main" val="528552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6E9A42AA-10F8-4BA8-B696-0521D93C2AE8}"/>
              </a:ext>
            </a:extLst>
          </p:cNvPr>
          <p:cNvPicPr>
            <a:picLocks noGrp="1" noChangeAspect="1"/>
          </p:cNvPicPr>
          <p:nvPr>
            <p:ph idx="1"/>
          </p:nvPr>
        </p:nvPicPr>
        <p:blipFill>
          <a:blip r:embed="rId2"/>
          <a:stretch>
            <a:fillRect/>
          </a:stretch>
        </p:blipFill>
        <p:spPr>
          <a:xfrm>
            <a:off x="201663" y="347869"/>
            <a:ext cx="11788673" cy="6162261"/>
          </a:xfrm>
        </p:spPr>
      </p:pic>
    </p:spTree>
    <p:extLst>
      <p:ext uri="{BB962C8B-B14F-4D97-AF65-F5344CB8AC3E}">
        <p14:creationId xmlns:p14="http://schemas.microsoft.com/office/powerpoint/2010/main" val="349581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BCE3-B73B-43D0-88D5-B5EF7C5112BD}"/>
              </a:ext>
            </a:extLst>
          </p:cNvPr>
          <p:cNvSpPr>
            <a:spLocks noGrp="1"/>
          </p:cNvSpPr>
          <p:nvPr>
            <p:ph type="title"/>
          </p:nvPr>
        </p:nvSpPr>
        <p:spPr>
          <a:xfrm>
            <a:off x="699054" y="145774"/>
            <a:ext cx="10131425" cy="1456267"/>
          </a:xfrm>
        </p:spPr>
        <p:txBody>
          <a:bodyPr/>
          <a:lstStyle/>
          <a:p>
            <a:r>
              <a:rPr lang="en-US" dirty="0"/>
              <a:t>Security Cycle</a:t>
            </a:r>
          </a:p>
        </p:txBody>
      </p:sp>
      <p:pic>
        <p:nvPicPr>
          <p:cNvPr id="4" name="Picture 2" descr="Image result for cyber incident response">
            <a:extLst>
              <a:ext uri="{FF2B5EF4-FFF2-40B4-BE49-F238E27FC236}">
                <a16:creationId xmlns:a16="http://schemas.microsoft.com/office/drawing/2014/main" id="{9BAE0237-FA07-462E-B3F6-395A2C3037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16" y="437321"/>
            <a:ext cx="12195916" cy="5983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39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EF29-DE38-4779-8117-CC1C37C369B0}"/>
              </a:ext>
            </a:extLst>
          </p:cNvPr>
          <p:cNvSpPr>
            <a:spLocks noGrp="1"/>
          </p:cNvSpPr>
          <p:nvPr>
            <p:ph type="title"/>
          </p:nvPr>
        </p:nvSpPr>
        <p:spPr/>
        <p:txBody>
          <a:bodyPr/>
          <a:lstStyle/>
          <a:p>
            <a:r>
              <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The only secure computer…</a:t>
            </a:r>
          </a:p>
        </p:txBody>
      </p:sp>
      <p:sp>
        <p:nvSpPr>
          <p:cNvPr id="3" name="Content Placeholder 2">
            <a:extLst>
              <a:ext uri="{FF2B5EF4-FFF2-40B4-BE49-F238E27FC236}">
                <a16:creationId xmlns:a16="http://schemas.microsoft.com/office/drawing/2014/main" id="{25AA112B-890F-4C69-880E-1FFC518ECD83}"/>
              </a:ext>
            </a:extLst>
          </p:cNvPr>
          <p:cNvSpPr>
            <a:spLocks noGrp="1"/>
          </p:cNvSpPr>
          <p:nvPr>
            <p:ph idx="1"/>
          </p:nvPr>
        </p:nvSpPr>
        <p:spPr>
          <a:xfrm>
            <a:off x="4648200" y="609601"/>
            <a:ext cx="6857999" cy="5181600"/>
          </a:xfrm>
        </p:spPr>
        <p:txBody>
          <a:bodyPr/>
          <a:lstStyle/>
          <a:p>
            <a:pPr marL="305435" indent="-305435"/>
            <a:r>
              <a:rPr lang="en-US" sz="3600" dirty="0"/>
              <a:t>“The only truly secure system is one that is powered off, cast in a block of concrete and sealed in a lead-lined room with armed guards - and even then I have my doubts.”</a:t>
            </a:r>
          </a:p>
          <a:p>
            <a:pPr marL="629920" lvl="1" indent="-305435"/>
            <a:r>
              <a:rPr lang="en-US" dirty="0"/>
              <a:t>"Computer Recreations: Of Worms, Viruses and Core War" by A. K. Dewdney in Scientific American, March 1989, pp 110.</a:t>
            </a:r>
          </a:p>
        </p:txBody>
      </p:sp>
      <p:sp>
        <p:nvSpPr>
          <p:cNvPr id="4" name="Text Placeholder 3">
            <a:extLst>
              <a:ext uri="{FF2B5EF4-FFF2-40B4-BE49-F238E27FC236}">
                <a16:creationId xmlns:a16="http://schemas.microsoft.com/office/drawing/2014/main" id="{CBFD23AB-9C08-4E0D-9161-325D1B34213C}"/>
              </a:ext>
            </a:extLst>
          </p:cNvPr>
          <p:cNvSpPr>
            <a:spLocks noGrp="1"/>
          </p:cNvSpPr>
          <p:nvPr>
            <p:ph type="body" sz="half" idx="2"/>
          </p:nvPr>
        </p:nvSpPr>
        <p:spPr/>
        <p:txBody>
          <a:bodyPr>
            <a:normAutofit/>
          </a:bodyPr>
          <a:lstStyle/>
          <a:p>
            <a:r>
              <a:rPr lang="en-US" sz="1800" dirty="0"/>
              <a:t>Information Security vs. Information Assurance</a:t>
            </a:r>
          </a:p>
        </p:txBody>
      </p:sp>
    </p:spTree>
    <p:extLst>
      <p:ext uri="{BB962C8B-B14F-4D97-AF65-F5344CB8AC3E}">
        <p14:creationId xmlns:p14="http://schemas.microsoft.com/office/powerpoint/2010/main" val="760246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FE4EA-200E-48ED-9F65-AE175B8ABCDB}"/>
              </a:ext>
            </a:extLst>
          </p:cNvPr>
          <p:cNvSpPr>
            <a:spLocks noGrp="1"/>
          </p:cNvSpPr>
          <p:nvPr>
            <p:ph type="title"/>
          </p:nvPr>
        </p:nvSpPr>
        <p:spPr/>
        <p:txBody>
          <a:bodyPr/>
          <a:lstStyle/>
          <a:p>
            <a:r>
              <a:rPr lang="en-US" dirty="0" err="1"/>
              <a:t>Saltzer</a:t>
            </a:r>
            <a:r>
              <a:rPr lang="en-US" dirty="0"/>
              <a:t> &amp; Schroeder – 10 Security Principles</a:t>
            </a:r>
          </a:p>
        </p:txBody>
      </p:sp>
      <p:sp>
        <p:nvSpPr>
          <p:cNvPr id="3" name="Content Placeholder 2">
            <a:extLst>
              <a:ext uri="{FF2B5EF4-FFF2-40B4-BE49-F238E27FC236}">
                <a16:creationId xmlns:a16="http://schemas.microsoft.com/office/drawing/2014/main" id="{8665CDCA-9C23-4623-8E26-20955043E2B8}"/>
              </a:ext>
            </a:extLst>
          </p:cNvPr>
          <p:cNvSpPr>
            <a:spLocks noGrp="1"/>
          </p:cNvSpPr>
          <p:nvPr>
            <p:ph idx="1"/>
          </p:nvPr>
        </p:nvSpPr>
        <p:spPr>
          <a:xfrm>
            <a:off x="685801" y="2142067"/>
            <a:ext cx="10856842" cy="4324994"/>
          </a:xfrm>
        </p:spPr>
        <p:txBody>
          <a:bodyPr>
            <a:normAutofit/>
          </a:bodyPr>
          <a:lstStyle/>
          <a:p>
            <a:r>
              <a:rPr lang="en-US" dirty="0"/>
              <a:t>Economy of mechanism – Simplicity in design and implementation of security measures. </a:t>
            </a:r>
          </a:p>
          <a:p>
            <a:r>
              <a:rPr lang="en-US" dirty="0"/>
              <a:t>Fail-safe defaults – Default configurations should be conservative in protection (within ethics.)</a:t>
            </a:r>
          </a:p>
          <a:p>
            <a:r>
              <a:rPr lang="en-US" dirty="0"/>
              <a:t>Complete mediation – Every access to a resource must be checked for compliance. </a:t>
            </a:r>
          </a:p>
          <a:p>
            <a:r>
              <a:rPr lang="en-US" dirty="0"/>
              <a:t>Open design – Security design should be made publicly available (conv. of </a:t>
            </a:r>
            <a:r>
              <a:rPr lang="en-US" b="1" dirty="0"/>
              <a:t>security through obscurity</a:t>
            </a:r>
            <a:r>
              <a:rPr lang="en-US" dirty="0"/>
              <a:t>.) </a:t>
            </a:r>
          </a:p>
          <a:p>
            <a:r>
              <a:rPr lang="en-US" dirty="0"/>
              <a:t>Separation of privilege – Multiple conditions should exist to access restricted resources.</a:t>
            </a:r>
          </a:p>
          <a:p>
            <a:r>
              <a:rPr lang="en-US" dirty="0"/>
              <a:t>Least privilege – Each program and user should operate with bare minimum privileges required. </a:t>
            </a:r>
          </a:p>
          <a:p>
            <a:r>
              <a:rPr lang="en-US" dirty="0"/>
              <a:t>Least common mechanisms – Sharing of resources among multiple users should be minimized.</a:t>
            </a:r>
          </a:p>
          <a:p>
            <a:r>
              <a:rPr lang="en-US" dirty="0"/>
              <a:t>Psychological acceptability – User interfaces should be well designed and intuitive.</a:t>
            </a:r>
          </a:p>
          <a:p>
            <a:r>
              <a:rPr lang="en-US" dirty="0"/>
              <a:t>Work factor – The cost of circumventing security should be judged against the resources of an attacker.</a:t>
            </a:r>
          </a:p>
          <a:p>
            <a:r>
              <a:rPr lang="en-US" dirty="0"/>
              <a:t>Compromise recording – Monitoring may be preferable to prevention.</a:t>
            </a:r>
          </a:p>
        </p:txBody>
      </p:sp>
    </p:spTree>
    <p:extLst>
      <p:ext uri="{BB962C8B-B14F-4D97-AF65-F5344CB8AC3E}">
        <p14:creationId xmlns:p14="http://schemas.microsoft.com/office/powerpoint/2010/main" val="1321459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C481664C94A940BD772DECC426706B" ma:contentTypeVersion="13" ma:contentTypeDescription="Create a new document." ma:contentTypeScope="" ma:versionID="4b1b9eab369194e789cca15ec02868f0">
  <xsd:schema xmlns:xsd="http://www.w3.org/2001/XMLSchema" xmlns:xs="http://www.w3.org/2001/XMLSchema" xmlns:p="http://schemas.microsoft.com/office/2006/metadata/properties" xmlns:ns3="9cf5a7ce-ee0a-42e4-b55f-bf4f9d5cc603" xmlns:ns4="da9abbd4-653c-4f8e-90b2-c760fee8c59c" targetNamespace="http://schemas.microsoft.com/office/2006/metadata/properties" ma:root="true" ma:fieldsID="eef92e9fb24565d14ff61be622b0e121" ns3:_="" ns4:_="">
    <xsd:import namespace="9cf5a7ce-ee0a-42e4-b55f-bf4f9d5cc603"/>
    <xsd:import namespace="da9abbd4-653c-4f8e-90b2-c760fee8c59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f5a7ce-ee0a-42e4-b55f-bf4f9d5cc60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9abbd4-653c-4f8e-90b2-c760fee8c59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896C7E-2CCE-43E2-A735-37EAC2A32129}">
  <ds:schemaRefs>
    <ds:schemaRef ds:uri="http://schemas.microsoft.com/sharepoint/v3/contenttype/forms"/>
  </ds:schemaRefs>
</ds:datastoreItem>
</file>

<file path=customXml/itemProps2.xml><?xml version="1.0" encoding="utf-8"?>
<ds:datastoreItem xmlns:ds="http://schemas.openxmlformats.org/officeDocument/2006/customXml" ds:itemID="{116BCA62-4568-4F63-A5F6-9987CA5E43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f5a7ce-ee0a-42e4-b55f-bf4f9d5cc603"/>
    <ds:schemaRef ds:uri="da9abbd4-653c-4f8e-90b2-c760fee8c5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24B0A3-473C-4100-9559-5535C2183EA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Celestial</Template>
  <TotalTime>8124</TotalTime>
  <Words>993</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Consolas</vt:lpstr>
      <vt:lpstr>Wingdings 2</vt:lpstr>
      <vt:lpstr>Celestial</vt:lpstr>
      <vt:lpstr>Information and Network Security Fundamentals</vt:lpstr>
      <vt:lpstr>Typical hierarchy</vt:lpstr>
      <vt:lpstr>Information Security Intro</vt:lpstr>
      <vt:lpstr>What is “Information”</vt:lpstr>
      <vt:lpstr>The cost of a data breach</vt:lpstr>
      <vt:lpstr>PowerPoint Presentation</vt:lpstr>
      <vt:lpstr>Security Cycle</vt:lpstr>
      <vt:lpstr>The only secure computer…</vt:lpstr>
      <vt:lpstr>Saltzer &amp; Schroeder – 10 Security Principles</vt:lpstr>
      <vt:lpstr>PowerPoint Presentation</vt:lpstr>
      <vt:lpstr>Basic Principles of Information Security</vt:lpstr>
      <vt:lpstr>Basic Principles of Information Security</vt:lpstr>
      <vt:lpstr>Basic Principles of Information Security</vt:lpstr>
      <vt:lpstr>Basic Principles of Information Security</vt:lpstr>
      <vt:lpstr>Security Axioms:</vt:lpstr>
      <vt:lpstr>Where are the threats?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Assurance</dc:title>
  <dc:creator>Johnson, Chad</dc:creator>
  <cp:lastModifiedBy>Chad Johnson</cp:lastModifiedBy>
  <cp:revision>95</cp:revision>
  <dcterms:created xsi:type="dcterms:W3CDTF">2018-05-07T10:17:11Z</dcterms:created>
  <dcterms:modified xsi:type="dcterms:W3CDTF">2021-08-25T16:31:19Z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0x010100BDC481664C94A940BD772DECC426706B</vt:lpwstr>
  </property>
</Properties>
</file>