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323" r:id="rId3"/>
    <p:sldId id="313" r:id="rId4"/>
    <p:sldId id="325" r:id="rId5"/>
    <p:sldId id="327" r:id="rId6"/>
    <p:sldId id="330" r:id="rId7"/>
    <p:sldId id="316" r:id="rId8"/>
    <p:sldId id="324" r:id="rId9"/>
    <p:sldId id="317" r:id="rId10"/>
    <p:sldId id="332" r:id="rId11"/>
    <p:sldId id="333" r:id="rId12"/>
    <p:sldId id="334" r:id="rId13"/>
    <p:sldId id="318" r:id="rId14"/>
    <p:sldId id="335" r:id="rId15"/>
    <p:sldId id="319" r:id="rId16"/>
    <p:sldId id="336" r:id="rId17"/>
    <p:sldId id="320" r:id="rId18"/>
    <p:sldId id="338" r:id="rId19"/>
    <p:sldId id="337" r:id="rId20"/>
    <p:sldId id="340" r:id="rId21"/>
    <p:sldId id="339" r:id="rId22"/>
    <p:sldId id="341" r:id="rId23"/>
    <p:sldId id="32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20BD8-6422-40EA-9136-EB039A1BD0C6}" v="136" dt="2021-09-16T16:50:14.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114" y="3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CB7DCD65-DCC4-4AD8-86DD-EA69C693E1B4}"/>
    <pc:docChg chg="undo custSel addSld delSld modSld sldOrd">
      <pc:chgData name="Johnson, Chad" userId="29e26967-ee32-4210-a1e6-19e5305e9c5f" providerId="ADAL" clId="{CB7DCD65-DCC4-4AD8-86DD-EA69C693E1B4}" dt="2020-01-13T19:27:56.869" v="2619" actId="2696"/>
      <pc:docMkLst>
        <pc:docMk/>
      </pc:docMkLst>
      <pc:sldChg chg="ord">
        <pc:chgData name="Johnson, Chad" userId="29e26967-ee32-4210-a1e6-19e5305e9c5f" providerId="ADAL" clId="{CB7DCD65-DCC4-4AD8-86DD-EA69C693E1B4}" dt="2020-01-13T15:47:04.321" v="7"/>
        <pc:sldMkLst>
          <pc:docMk/>
          <pc:sldMk cId="798795834" sldId="335"/>
        </pc:sldMkLst>
      </pc:sldChg>
      <pc:sldChg chg="ord">
        <pc:chgData name="Johnson, Chad" userId="29e26967-ee32-4210-a1e6-19e5305e9c5f" providerId="ADAL" clId="{CB7DCD65-DCC4-4AD8-86DD-EA69C693E1B4}" dt="2020-01-13T15:46:37.618" v="1"/>
        <pc:sldMkLst>
          <pc:docMk/>
          <pc:sldMk cId="2990986171" sldId="336"/>
        </pc:sldMkLst>
      </pc:sldChg>
      <pc:sldChg chg="ord">
        <pc:chgData name="Johnson, Chad" userId="29e26967-ee32-4210-a1e6-19e5305e9c5f" providerId="ADAL" clId="{CB7DCD65-DCC4-4AD8-86DD-EA69C693E1B4}" dt="2020-01-13T15:46:58.235" v="5"/>
        <pc:sldMkLst>
          <pc:docMk/>
          <pc:sldMk cId="2432932193" sldId="338"/>
        </pc:sldMkLst>
      </pc:sldChg>
      <pc:sldChg chg="ord">
        <pc:chgData name="Johnson, Chad" userId="29e26967-ee32-4210-a1e6-19e5305e9c5f" providerId="ADAL" clId="{CB7DCD65-DCC4-4AD8-86DD-EA69C693E1B4}" dt="2020-01-13T15:46:41.799" v="3"/>
        <pc:sldMkLst>
          <pc:docMk/>
          <pc:sldMk cId="3322640504" sldId="339"/>
        </pc:sldMkLst>
      </pc:sldChg>
      <pc:sldChg chg="modSp del">
        <pc:chgData name="Johnson, Chad" userId="29e26967-ee32-4210-a1e6-19e5305e9c5f" providerId="ADAL" clId="{CB7DCD65-DCC4-4AD8-86DD-EA69C693E1B4}" dt="2020-01-13T19:27:56.869" v="2619" actId="2696"/>
        <pc:sldMkLst>
          <pc:docMk/>
          <pc:sldMk cId="1368337629" sldId="343"/>
        </pc:sldMkLst>
        <pc:spChg chg="mod">
          <ac:chgData name="Johnson, Chad" userId="29e26967-ee32-4210-a1e6-19e5305e9c5f" providerId="ADAL" clId="{CB7DCD65-DCC4-4AD8-86DD-EA69C693E1B4}" dt="2020-01-13T19:27:24.408" v="2618" actId="20577"/>
          <ac:spMkLst>
            <pc:docMk/>
            <pc:sldMk cId="1368337629" sldId="343"/>
            <ac:spMk id="4" creationId="{3E1A7B0B-78CE-4E53-90EA-D004E61A24EC}"/>
          </ac:spMkLst>
        </pc:spChg>
        <pc:spChg chg="mod">
          <ac:chgData name="Johnson, Chad" userId="29e26967-ee32-4210-a1e6-19e5305e9c5f" providerId="ADAL" clId="{CB7DCD65-DCC4-4AD8-86DD-EA69C693E1B4}" dt="2020-01-13T19:27:16.420" v="2603" actId="14100"/>
          <ac:spMkLst>
            <pc:docMk/>
            <pc:sldMk cId="1368337629" sldId="343"/>
            <ac:spMk id="5" creationId="{FCD2352C-101F-43BB-A8FC-651955D5F4A4}"/>
          </ac:spMkLst>
        </pc:spChg>
      </pc:sldChg>
      <pc:sldChg chg="addSp modSp add">
        <pc:chgData name="Johnson, Chad" userId="29e26967-ee32-4210-a1e6-19e5305e9c5f" providerId="ADAL" clId="{CB7DCD65-DCC4-4AD8-86DD-EA69C693E1B4}" dt="2020-01-13T16:22:07.477" v="363" actId="20577"/>
        <pc:sldMkLst>
          <pc:docMk/>
          <pc:sldMk cId="1170123981" sldId="351"/>
        </pc:sldMkLst>
        <pc:spChg chg="mod">
          <ac:chgData name="Johnson, Chad" userId="29e26967-ee32-4210-a1e6-19e5305e9c5f" providerId="ADAL" clId="{CB7DCD65-DCC4-4AD8-86DD-EA69C693E1B4}" dt="2020-01-13T15:58:29.203" v="247" actId="14100"/>
          <ac:spMkLst>
            <pc:docMk/>
            <pc:sldMk cId="1170123981" sldId="351"/>
            <ac:spMk id="2" creationId="{DB5E531D-CB8F-485C-8425-938F9CD0CC38}"/>
          </ac:spMkLst>
        </pc:spChg>
        <pc:spChg chg="mod">
          <ac:chgData name="Johnson, Chad" userId="29e26967-ee32-4210-a1e6-19e5305e9c5f" providerId="ADAL" clId="{CB7DCD65-DCC4-4AD8-86DD-EA69C693E1B4}" dt="2020-01-13T16:22:07.477" v="363" actId="20577"/>
          <ac:spMkLst>
            <pc:docMk/>
            <pc:sldMk cId="1170123981" sldId="351"/>
            <ac:spMk id="3" creationId="{5020D13B-D7C6-4315-8873-E6AA80751CA3}"/>
          </ac:spMkLst>
        </pc:spChg>
        <pc:picChg chg="add mod">
          <ac:chgData name="Johnson, Chad" userId="29e26967-ee32-4210-a1e6-19e5305e9c5f" providerId="ADAL" clId="{CB7DCD65-DCC4-4AD8-86DD-EA69C693E1B4}" dt="2020-01-13T15:58:33.546" v="248" actId="1076"/>
          <ac:picMkLst>
            <pc:docMk/>
            <pc:sldMk cId="1170123981" sldId="351"/>
            <ac:picMk id="5" creationId="{CE531DF2-3B2D-4E8C-9CA7-5F2680CBAB38}"/>
          </ac:picMkLst>
        </pc:picChg>
      </pc:sldChg>
      <pc:sldChg chg="addSp delSp modSp add">
        <pc:chgData name="Johnson, Chad" userId="29e26967-ee32-4210-a1e6-19e5305e9c5f" providerId="ADAL" clId="{CB7DCD65-DCC4-4AD8-86DD-EA69C693E1B4}" dt="2020-01-13T16:52:04.471" v="1250" actId="20577"/>
        <pc:sldMkLst>
          <pc:docMk/>
          <pc:sldMk cId="4021174257" sldId="352"/>
        </pc:sldMkLst>
        <pc:spChg chg="mod">
          <ac:chgData name="Johnson, Chad" userId="29e26967-ee32-4210-a1e6-19e5305e9c5f" providerId="ADAL" clId="{CB7DCD65-DCC4-4AD8-86DD-EA69C693E1B4}" dt="2020-01-13T15:59:37.047" v="258" actId="20577"/>
          <ac:spMkLst>
            <pc:docMk/>
            <pc:sldMk cId="4021174257" sldId="352"/>
            <ac:spMk id="2" creationId="{DB5E531D-CB8F-485C-8425-938F9CD0CC38}"/>
          </ac:spMkLst>
        </pc:spChg>
        <pc:spChg chg="mod">
          <ac:chgData name="Johnson, Chad" userId="29e26967-ee32-4210-a1e6-19e5305e9c5f" providerId="ADAL" clId="{CB7DCD65-DCC4-4AD8-86DD-EA69C693E1B4}" dt="2020-01-13T16:52:04.471" v="1250" actId="20577"/>
          <ac:spMkLst>
            <pc:docMk/>
            <pc:sldMk cId="4021174257" sldId="352"/>
            <ac:spMk id="3" creationId="{5020D13B-D7C6-4315-8873-E6AA80751CA3}"/>
          </ac:spMkLst>
        </pc:spChg>
        <pc:picChg chg="add del mod">
          <ac:chgData name="Johnson, Chad" userId="29e26967-ee32-4210-a1e6-19e5305e9c5f" providerId="ADAL" clId="{CB7DCD65-DCC4-4AD8-86DD-EA69C693E1B4}" dt="2020-01-13T16:01:49.125" v="263" actId="478"/>
          <ac:picMkLst>
            <pc:docMk/>
            <pc:sldMk cId="4021174257" sldId="352"/>
            <ac:picMk id="4" creationId="{082BBBEC-01C2-4BA6-970F-358B8C62243C}"/>
          </ac:picMkLst>
        </pc:picChg>
        <pc:picChg chg="del">
          <ac:chgData name="Johnson, Chad" userId="29e26967-ee32-4210-a1e6-19e5305e9c5f" providerId="ADAL" clId="{CB7DCD65-DCC4-4AD8-86DD-EA69C693E1B4}" dt="2020-01-13T16:01:29.600" v="259" actId="478"/>
          <ac:picMkLst>
            <pc:docMk/>
            <pc:sldMk cId="4021174257" sldId="352"/>
            <ac:picMk id="5" creationId="{CE531DF2-3B2D-4E8C-9CA7-5F2680CBAB38}"/>
          </ac:picMkLst>
        </pc:picChg>
        <pc:picChg chg="add del mod">
          <ac:chgData name="Johnson, Chad" userId="29e26967-ee32-4210-a1e6-19e5305e9c5f" providerId="ADAL" clId="{CB7DCD65-DCC4-4AD8-86DD-EA69C693E1B4}" dt="2020-01-13T16:02:31.156" v="270" actId="478"/>
          <ac:picMkLst>
            <pc:docMk/>
            <pc:sldMk cId="4021174257" sldId="352"/>
            <ac:picMk id="6" creationId="{C4B293EB-8F7C-4560-A677-50A73D6D0B94}"/>
          </ac:picMkLst>
        </pc:picChg>
        <pc:picChg chg="add del mod modCrop">
          <ac:chgData name="Johnson, Chad" userId="29e26967-ee32-4210-a1e6-19e5305e9c5f" providerId="ADAL" clId="{CB7DCD65-DCC4-4AD8-86DD-EA69C693E1B4}" dt="2020-01-13T16:06:16.995" v="281" actId="478"/>
          <ac:picMkLst>
            <pc:docMk/>
            <pc:sldMk cId="4021174257" sldId="352"/>
            <ac:picMk id="7" creationId="{DCC7A30D-EF6A-4F88-9054-5A9BB08E3439}"/>
          </ac:picMkLst>
        </pc:picChg>
        <pc:picChg chg="add mod ord">
          <ac:chgData name="Johnson, Chad" userId="29e26967-ee32-4210-a1e6-19e5305e9c5f" providerId="ADAL" clId="{CB7DCD65-DCC4-4AD8-86DD-EA69C693E1B4}" dt="2020-01-13T16:07:14.771" v="288" actId="29295"/>
          <ac:picMkLst>
            <pc:docMk/>
            <pc:sldMk cId="4021174257" sldId="352"/>
            <ac:picMk id="8" creationId="{2B54D035-470C-4D5A-9659-A51F0E18062D}"/>
          </ac:picMkLst>
        </pc:picChg>
      </pc:sldChg>
      <pc:sldChg chg="modSp add">
        <pc:chgData name="Johnson, Chad" userId="29e26967-ee32-4210-a1e6-19e5305e9c5f" providerId="ADAL" clId="{CB7DCD65-DCC4-4AD8-86DD-EA69C693E1B4}" dt="2020-01-13T16:38:06.809" v="998" actId="255"/>
        <pc:sldMkLst>
          <pc:docMk/>
          <pc:sldMk cId="2275677211" sldId="353"/>
        </pc:sldMkLst>
        <pc:spChg chg="mod">
          <ac:chgData name="Johnson, Chad" userId="29e26967-ee32-4210-a1e6-19e5305e9c5f" providerId="ADAL" clId="{CB7DCD65-DCC4-4AD8-86DD-EA69C693E1B4}" dt="2020-01-13T16:33:22.512" v="658" actId="20577"/>
          <ac:spMkLst>
            <pc:docMk/>
            <pc:sldMk cId="2275677211" sldId="353"/>
            <ac:spMk id="2" creationId="{0FB1B3C6-7B52-42BD-A3AE-46A71C668C4C}"/>
          </ac:spMkLst>
        </pc:spChg>
        <pc:spChg chg="mod">
          <ac:chgData name="Johnson, Chad" userId="29e26967-ee32-4210-a1e6-19e5305e9c5f" providerId="ADAL" clId="{CB7DCD65-DCC4-4AD8-86DD-EA69C693E1B4}" dt="2020-01-13T16:38:06.809" v="998" actId="255"/>
          <ac:spMkLst>
            <pc:docMk/>
            <pc:sldMk cId="2275677211" sldId="353"/>
            <ac:spMk id="3" creationId="{B270BFBB-B9C1-4344-8146-3C6D10DC4655}"/>
          </ac:spMkLst>
        </pc:spChg>
      </pc:sldChg>
      <pc:sldChg chg="addSp delSp modSp add">
        <pc:chgData name="Johnson, Chad" userId="29e26967-ee32-4210-a1e6-19e5305e9c5f" providerId="ADAL" clId="{CB7DCD65-DCC4-4AD8-86DD-EA69C693E1B4}" dt="2020-01-13T16:50:37.864" v="1211" actId="1076"/>
        <pc:sldMkLst>
          <pc:docMk/>
          <pc:sldMk cId="1843930481" sldId="354"/>
        </pc:sldMkLst>
        <pc:spChg chg="mod">
          <ac:chgData name="Johnson, Chad" userId="29e26967-ee32-4210-a1e6-19e5305e9c5f" providerId="ADAL" clId="{CB7DCD65-DCC4-4AD8-86DD-EA69C693E1B4}" dt="2020-01-13T16:50:34.273" v="1210" actId="14100"/>
          <ac:spMkLst>
            <pc:docMk/>
            <pc:sldMk cId="1843930481" sldId="354"/>
            <ac:spMk id="3" creationId="{B270BFBB-B9C1-4344-8146-3C6D10DC4655}"/>
          </ac:spMkLst>
        </pc:spChg>
        <pc:graphicFrameChg chg="add del mod modGraphic">
          <ac:chgData name="Johnson, Chad" userId="29e26967-ee32-4210-a1e6-19e5305e9c5f" providerId="ADAL" clId="{CB7DCD65-DCC4-4AD8-86DD-EA69C693E1B4}" dt="2020-01-13T16:42:57.760" v="1031" actId="478"/>
          <ac:graphicFrameMkLst>
            <pc:docMk/>
            <pc:sldMk cId="1843930481" sldId="354"/>
            <ac:graphicFrameMk id="4" creationId="{7F29D172-3A63-4D95-A1D6-972F3860BFC7}"/>
          </ac:graphicFrameMkLst>
        </pc:graphicFrameChg>
        <pc:graphicFrameChg chg="add mod modGraphic">
          <ac:chgData name="Johnson, Chad" userId="29e26967-ee32-4210-a1e6-19e5305e9c5f" providerId="ADAL" clId="{CB7DCD65-DCC4-4AD8-86DD-EA69C693E1B4}" dt="2020-01-13T16:50:37.864" v="1211" actId="1076"/>
          <ac:graphicFrameMkLst>
            <pc:docMk/>
            <pc:sldMk cId="1843930481" sldId="354"/>
            <ac:graphicFrameMk id="6" creationId="{8C55A447-B718-4EE0-98C4-3C7B0D271F3E}"/>
          </ac:graphicFrameMkLst>
        </pc:graphicFrameChg>
      </pc:sldChg>
      <pc:sldChg chg="modSp add">
        <pc:chgData name="Johnson, Chad" userId="29e26967-ee32-4210-a1e6-19e5305e9c5f" providerId="ADAL" clId="{CB7DCD65-DCC4-4AD8-86DD-EA69C693E1B4}" dt="2020-01-13T18:24:18.663" v="1638" actId="255"/>
        <pc:sldMkLst>
          <pc:docMk/>
          <pc:sldMk cId="793142326" sldId="355"/>
        </pc:sldMkLst>
        <pc:spChg chg="mod">
          <ac:chgData name="Johnson, Chad" userId="29e26967-ee32-4210-a1e6-19e5305e9c5f" providerId="ADAL" clId="{CB7DCD65-DCC4-4AD8-86DD-EA69C693E1B4}" dt="2020-01-13T16:52:33.101" v="1278" actId="20577"/>
          <ac:spMkLst>
            <pc:docMk/>
            <pc:sldMk cId="793142326" sldId="355"/>
            <ac:spMk id="2" creationId="{8C43217B-7D65-4D51-9423-A925EFBFA431}"/>
          </ac:spMkLst>
        </pc:spChg>
        <pc:spChg chg="mod">
          <ac:chgData name="Johnson, Chad" userId="29e26967-ee32-4210-a1e6-19e5305e9c5f" providerId="ADAL" clId="{CB7DCD65-DCC4-4AD8-86DD-EA69C693E1B4}" dt="2020-01-13T18:24:18.663" v="1638" actId="255"/>
          <ac:spMkLst>
            <pc:docMk/>
            <pc:sldMk cId="793142326" sldId="355"/>
            <ac:spMk id="3" creationId="{06623314-746F-4EA5-8689-80A0F0CCC41D}"/>
          </ac:spMkLst>
        </pc:spChg>
      </pc:sldChg>
      <pc:sldChg chg="addSp modSp add">
        <pc:chgData name="Johnson, Chad" userId="29e26967-ee32-4210-a1e6-19e5305e9c5f" providerId="ADAL" clId="{CB7DCD65-DCC4-4AD8-86DD-EA69C693E1B4}" dt="2020-01-13T18:59:07.621" v="2274" actId="20577"/>
        <pc:sldMkLst>
          <pc:docMk/>
          <pc:sldMk cId="1232364731" sldId="356"/>
        </pc:sldMkLst>
        <pc:spChg chg="add mod">
          <ac:chgData name="Johnson, Chad" userId="29e26967-ee32-4210-a1e6-19e5305e9c5f" providerId="ADAL" clId="{CB7DCD65-DCC4-4AD8-86DD-EA69C693E1B4}" dt="2020-01-13T16:54:24.770" v="1327" actId="20577"/>
          <ac:spMkLst>
            <pc:docMk/>
            <pc:sldMk cId="1232364731" sldId="356"/>
            <ac:spMk id="2" creationId="{059AAD0B-C95E-4914-85E3-07FB4932DE5C}"/>
          </ac:spMkLst>
        </pc:spChg>
        <pc:spChg chg="add mod">
          <ac:chgData name="Johnson, Chad" userId="29e26967-ee32-4210-a1e6-19e5305e9c5f" providerId="ADAL" clId="{CB7DCD65-DCC4-4AD8-86DD-EA69C693E1B4}" dt="2020-01-13T18:59:07.621" v="2274" actId="20577"/>
          <ac:spMkLst>
            <pc:docMk/>
            <pc:sldMk cId="1232364731" sldId="356"/>
            <ac:spMk id="3" creationId="{385DAE34-1F00-4081-889A-D11CAB344897}"/>
          </ac:spMkLst>
        </pc:spChg>
      </pc:sldChg>
      <pc:sldChg chg="addSp delSp modSp add">
        <pc:chgData name="Johnson, Chad" userId="29e26967-ee32-4210-a1e6-19e5305e9c5f" providerId="ADAL" clId="{CB7DCD65-DCC4-4AD8-86DD-EA69C693E1B4}" dt="2020-01-13T19:24:19.180" v="2601" actId="1076"/>
        <pc:sldMkLst>
          <pc:docMk/>
          <pc:sldMk cId="2754422794" sldId="357"/>
        </pc:sldMkLst>
        <pc:spChg chg="mod">
          <ac:chgData name="Johnson, Chad" userId="29e26967-ee32-4210-a1e6-19e5305e9c5f" providerId="ADAL" clId="{CB7DCD65-DCC4-4AD8-86DD-EA69C693E1B4}" dt="2020-01-13T19:19:52.304" v="2572" actId="14100"/>
          <ac:spMkLst>
            <pc:docMk/>
            <pc:sldMk cId="2754422794" sldId="357"/>
            <ac:spMk id="2" creationId="{4C8B6D2F-6A05-49AD-9EFB-C46B25FD7EC6}"/>
          </ac:spMkLst>
        </pc:spChg>
        <pc:spChg chg="mod">
          <ac:chgData name="Johnson, Chad" userId="29e26967-ee32-4210-a1e6-19e5305e9c5f" providerId="ADAL" clId="{CB7DCD65-DCC4-4AD8-86DD-EA69C693E1B4}" dt="2020-01-13T19:19:57.334" v="2573" actId="1076"/>
          <ac:spMkLst>
            <pc:docMk/>
            <pc:sldMk cId="2754422794" sldId="357"/>
            <ac:spMk id="3" creationId="{60047218-90EB-438E-BBAF-BF786EFB91E6}"/>
          </ac:spMkLst>
        </pc:spChg>
        <pc:spChg chg="add del mod">
          <ac:chgData name="Johnson, Chad" userId="29e26967-ee32-4210-a1e6-19e5305e9c5f" providerId="ADAL" clId="{CB7DCD65-DCC4-4AD8-86DD-EA69C693E1B4}" dt="2020-01-13T19:21:26.349" v="2590" actId="478"/>
          <ac:spMkLst>
            <pc:docMk/>
            <pc:sldMk cId="2754422794" sldId="357"/>
            <ac:spMk id="6" creationId="{CD116FCC-DB6B-443E-A14A-267B381F1B0A}"/>
          </ac:spMkLst>
        </pc:spChg>
        <pc:picChg chg="add del mod">
          <ac:chgData name="Johnson, Chad" userId="29e26967-ee32-4210-a1e6-19e5305e9c5f" providerId="ADAL" clId="{CB7DCD65-DCC4-4AD8-86DD-EA69C693E1B4}" dt="2020-01-13T19:22:53.387" v="2595" actId="478"/>
          <ac:picMkLst>
            <pc:docMk/>
            <pc:sldMk cId="2754422794" sldId="357"/>
            <ac:picMk id="4" creationId="{42DCACA9-FB54-4E6E-858E-0382936ECAD3}"/>
          </ac:picMkLst>
        </pc:picChg>
        <pc:picChg chg="add del mod">
          <ac:chgData name="Johnson, Chad" userId="29e26967-ee32-4210-a1e6-19e5305e9c5f" providerId="ADAL" clId="{CB7DCD65-DCC4-4AD8-86DD-EA69C693E1B4}" dt="2020-01-13T19:21:17.221" v="2588" actId="478"/>
          <ac:picMkLst>
            <pc:docMk/>
            <pc:sldMk cId="2754422794" sldId="357"/>
            <ac:picMk id="5" creationId="{D900DA43-8717-4C83-A0C9-65AB2A8A2B0B}"/>
          </ac:picMkLst>
        </pc:picChg>
        <pc:picChg chg="add mod">
          <ac:chgData name="Johnson, Chad" userId="29e26967-ee32-4210-a1e6-19e5305e9c5f" providerId="ADAL" clId="{CB7DCD65-DCC4-4AD8-86DD-EA69C693E1B4}" dt="2020-01-13T19:24:19.180" v="2601" actId="1076"/>
          <ac:picMkLst>
            <pc:docMk/>
            <pc:sldMk cId="2754422794" sldId="357"/>
            <ac:picMk id="7" creationId="{565E4E94-6298-4427-A74B-229FA67F6BF4}"/>
          </ac:picMkLst>
        </pc:picChg>
        <pc:picChg chg="add mod">
          <ac:chgData name="Johnson, Chad" userId="29e26967-ee32-4210-a1e6-19e5305e9c5f" providerId="ADAL" clId="{CB7DCD65-DCC4-4AD8-86DD-EA69C693E1B4}" dt="2020-01-13T19:23:08.680" v="2600" actId="14100"/>
          <ac:picMkLst>
            <pc:docMk/>
            <pc:sldMk cId="2754422794" sldId="357"/>
            <ac:picMk id="8" creationId="{13AEB5CF-B79A-450E-9F52-999FEFFD9759}"/>
          </ac:picMkLst>
        </pc:picChg>
      </pc:sldChg>
    </pc:docChg>
  </pc:docChgLst>
  <pc:docChgLst>
    <pc:chgData name="Johnson, Chad" userId="29e26967-ee32-4210-a1e6-19e5305e9c5f" providerId="ADAL" clId="{00F20BD8-6422-40EA-9136-EB039A1BD0C6}"/>
    <pc:docChg chg="undo custSel addSld delSld modSld sldOrd">
      <pc:chgData name="Johnson, Chad" userId="29e26967-ee32-4210-a1e6-19e5305e9c5f" providerId="ADAL" clId="{00F20BD8-6422-40EA-9136-EB039A1BD0C6}" dt="2021-09-16T17:16:33.432" v="1027" actId="20577"/>
      <pc:docMkLst>
        <pc:docMk/>
      </pc:docMkLst>
      <pc:sldChg chg="delSp modSp mod">
        <pc:chgData name="Johnson, Chad" userId="29e26967-ee32-4210-a1e6-19e5305e9c5f" providerId="ADAL" clId="{00F20BD8-6422-40EA-9136-EB039A1BD0C6}" dt="2021-09-16T14:39:58.009" v="32" actId="478"/>
        <pc:sldMkLst>
          <pc:docMk/>
          <pc:sldMk cId="2762506819" sldId="256"/>
        </pc:sldMkLst>
        <pc:spChg chg="mod">
          <ac:chgData name="Johnson, Chad" userId="29e26967-ee32-4210-a1e6-19e5305e9c5f" providerId="ADAL" clId="{00F20BD8-6422-40EA-9136-EB039A1BD0C6}" dt="2021-09-16T14:38:55.401" v="30" actId="20577"/>
          <ac:spMkLst>
            <pc:docMk/>
            <pc:sldMk cId="2762506819" sldId="256"/>
            <ac:spMk id="3" creationId="{7D92A9FC-7B77-43B7-9AE2-664B7ED71E01}"/>
          </ac:spMkLst>
        </pc:spChg>
        <pc:graphicFrameChg chg="del">
          <ac:chgData name="Johnson, Chad" userId="29e26967-ee32-4210-a1e6-19e5305e9c5f" providerId="ADAL" clId="{00F20BD8-6422-40EA-9136-EB039A1BD0C6}" dt="2021-09-16T14:39:58.009" v="32" actId="478"/>
          <ac:graphicFrameMkLst>
            <pc:docMk/>
            <pc:sldMk cId="2762506819" sldId="256"/>
            <ac:graphicFrameMk id="5" creationId="{F30BD44E-FA4A-4AB3-A957-A3C2927ED1D4}"/>
          </ac:graphicFrameMkLst>
        </pc:graphicFrameChg>
      </pc:sldChg>
      <pc:sldChg chg="del">
        <pc:chgData name="Johnson, Chad" userId="29e26967-ee32-4210-a1e6-19e5305e9c5f" providerId="ADAL" clId="{00F20BD8-6422-40EA-9136-EB039A1BD0C6}" dt="2021-09-16T14:39:03.669" v="31" actId="47"/>
        <pc:sldMkLst>
          <pc:docMk/>
          <pc:sldMk cId="4000903564" sldId="258"/>
        </pc:sldMkLst>
      </pc:sldChg>
      <pc:sldChg chg="del">
        <pc:chgData name="Johnson, Chad" userId="29e26967-ee32-4210-a1e6-19e5305e9c5f" providerId="ADAL" clId="{00F20BD8-6422-40EA-9136-EB039A1BD0C6}" dt="2021-09-16T14:39:03.669" v="31" actId="47"/>
        <pc:sldMkLst>
          <pc:docMk/>
          <pc:sldMk cId="2312773926" sldId="267"/>
        </pc:sldMkLst>
      </pc:sldChg>
      <pc:sldChg chg="del">
        <pc:chgData name="Johnson, Chad" userId="29e26967-ee32-4210-a1e6-19e5305e9c5f" providerId="ADAL" clId="{00F20BD8-6422-40EA-9136-EB039A1BD0C6}" dt="2021-09-16T14:39:03.669" v="31" actId="47"/>
        <pc:sldMkLst>
          <pc:docMk/>
          <pc:sldMk cId="1156782014" sldId="272"/>
        </pc:sldMkLst>
      </pc:sldChg>
      <pc:sldChg chg="del">
        <pc:chgData name="Johnson, Chad" userId="29e26967-ee32-4210-a1e6-19e5305e9c5f" providerId="ADAL" clId="{00F20BD8-6422-40EA-9136-EB039A1BD0C6}" dt="2021-09-16T14:39:03.669" v="31" actId="47"/>
        <pc:sldMkLst>
          <pc:docMk/>
          <pc:sldMk cId="1444772938" sldId="301"/>
        </pc:sldMkLst>
      </pc:sldChg>
      <pc:sldChg chg="del">
        <pc:chgData name="Johnson, Chad" userId="29e26967-ee32-4210-a1e6-19e5305e9c5f" providerId="ADAL" clId="{00F20BD8-6422-40EA-9136-EB039A1BD0C6}" dt="2021-09-16T14:39:03.669" v="31" actId="47"/>
        <pc:sldMkLst>
          <pc:docMk/>
          <pc:sldMk cId="2801026462" sldId="303"/>
        </pc:sldMkLst>
      </pc:sldChg>
      <pc:sldChg chg="del">
        <pc:chgData name="Johnson, Chad" userId="29e26967-ee32-4210-a1e6-19e5305e9c5f" providerId="ADAL" clId="{00F20BD8-6422-40EA-9136-EB039A1BD0C6}" dt="2021-09-16T14:39:03.669" v="31" actId="47"/>
        <pc:sldMkLst>
          <pc:docMk/>
          <pc:sldMk cId="2471878515" sldId="304"/>
        </pc:sldMkLst>
      </pc:sldChg>
      <pc:sldChg chg="del">
        <pc:chgData name="Johnson, Chad" userId="29e26967-ee32-4210-a1e6-19e5305e9c5f" providerId="ADAL" clId="{00F20BD8-6422-40EA-9136-EB039A1BD0C6}" dt="2021-09-16T14:39:03.669" v="31" actId="47"/>
        <pc:sldMkLst>
          <pc:docMk/>
          <pc:sldMk cId="1659039051" sldId="307"/>
        </pc:sldMkLst>
      </pc:sldChg>
      <pc:sldChg chg="del">
        <pc:chgData name="Johnson, Chad" userId="29e26967-ee32-4210-a1e6-19e5305e9c5f" providerId="ADAL" clId="{00F20BD8-6422-40EA-9136-EB039A1BD0C6}" dt="2021-09-16T14:39:03.669" v="31" actId="47"/>
        <pc:sldMkLst>
          <pc:docMk/>
          <pc:sldMk cId="3105655308" sldId="312"/>
        </pc:sldMkLst>
      </pc:sldChg>
      <pc:sldChg chg="del">
        <pc:chgData name="Johnson, Chad" userId="29e26967-ee32-4210-a1e6-19e5305e9c5f" providerId="ADAL" clId="{00F20BD8-6422-40EA-9136-EB039A1BD0C6}" dt="2021-09-16T14:39:03.669" v="31" actId="47"/>
        <pc:sldMkLst>
          <pc:docMk/>
          <pc:sldMk cId="1646535793" sldId="313"/>
        </pc:sldMkLst>
      </pc:sldChg>
      <pc:sldChg chg="modSp mod">
        <pc:chgData name="Johnson, Chad" userId="29e26967-ee32-4210-a1e6-19e5305e9c5f" providerId="ADAL" clId="{00F20BD8-6422-40EA-9136-EB039A1BD0C6}" dt="2021-09-16T15:22:29.800" v="371" actId="14100"/>
        <pc:sldMkLst>
          <pc:docMk/>
          <pc:sldMk cId="1984371365" sldId="313"/>
        </pc:sldMkLst>
        <pc:spChg chg="mod">
          <ac:chgData name="Johnson, Chad" userId="29e26967-ee32-4210-a1e6-19e5305e9c5f" providerId="ADAL" clId="{00F20BD8-6422-40EA-9136-EB039A1BD0C6}" dt="2021-09-16T15:22:18.835" v="370" actId="6549"/>
          <ac:spMkLst>
            <pc:docMk/>
            <pc:sldMk cId="1984371365" sldId="313"/>
            <ac:spMk id="2" creationId="{03BE61DD-B760-410A-A1FB-08177FF8DEA1}"/>
          </ac:spMkLst>
        </pc:spChg>
        <pc:spChg chg="mod">
          <ac:chgData name="Johnson, Chad" userId="29e26967-ee32-4210-a1e6-19e5305e9c5f" providerId="ADAL" clId="{00F20BD8-6422-40EA-9136-EB039A1BD0C6}" dt="2021-09-16T15:22:29.800" v="371" actId="14100"/>
          <ac:spMkLst>
            <pc:docMk/>
            <pc:sldMk cId="1984371365" sldId="313"/>
            <ac:spMk id="6" creationId="{302B9C7C-1D05-401E-BEA7-F545ECA7F8A8}"/>
          </ac:spMkLst>
        </pc:spChg>
      </pc:sldChg>
      <pc:sldChg chg="del">
        <pc:chgData name="Johnson, Chad" userId="29e26967-ee32-4210-a1e6-19e5305e9c5f" providerId="ADAL" clId="{00F20BD8-6422-40EA-9136-EB039A1BD0C6}" dt="2021-09-16T14:39:03.669" v="31" actId="47"/>
        <pc:sldMkLst>
          <pc:docMk/>
          <pc:sldMk cId="2157708385" sldId="314"/>
        </pc:sldMkLst>
      </pc:sldChg>
      <pc:sldChg chg="del">
        <pc:chgData name="Johnson, Chad" userId="29e26967-ee32-4210-a1e6-19e5305e9c5f" providerId="ADAL" clId="{00F20BD8-6422-40EA-9136-EB039A1BD0C6}" dt="2021-09-16T14:39:03.669" v="31" actId="47"/>
        <pc:sldMkLst>
          <pc:docMk/>
          <pc:sldMk cId="1211955448" sldId="315"/>
        </pc:sldMkLst>
      </pc:sldChg>
      <pc:sldChg chg="addSp delSp modSp mod ord delAnim">
        <pc:chgData name="Johnson, Chad" userId="29e26967-ee32-4210-a1e6-19e5305e9c5f" providerId="ADAL" clId="{00F20BD8-6422-40EA-9136-EB039A1BD0C6}" dt="2021-09-16T15:48:15.098" v="462"/>
        <pc:sldMkLst>
          <pc:docMk/>
          <pc:sldMk cId="1936416991" sldId="316"/>
        </pc:sldMkLst>
        <pc:spChg chg="mod">
          <ac:chgData name="Johnson, Chad" userId="29e26967-ee32-4210-a1e6-19e5305e9c5f" providerId="ADAL" clId="{00F20BD8-6422-40EA-9136-EB039A1BD0C6}" dt="2021-09-16T15:47:56.896" v="460" actId="6549"/>
          <ac:spMkLst>
            <pc:docMk/>
            <pc:sldMk cId="1936416991" sldId="316"/>
            <ac:spMk id="2" creationId="{03BE61DD-B760-410A-A1FB-08177FF8DEA1}"/>
          </ac:spMkLst>
        </pc:spChg>
        <pc:spChg chg="mod">
          <ac:chgData name="Johnson, Chad" userId="29e26967-ee32-4210-a1e6-19e5305e9c5f" providerId="ADAL" clId="{00F20BD8-6422-40EA-9136-EB039A1BD0C6}" dt="2021-09-16T15:42:13.271" v="459" actId="14100"/>
          <ac:spMkLst>
            <pc:docMk/>
            <pc:sldMk cId="1936416991" sldId="316"/>
            <ac:spMk id="6" creationId="{302B9C7C-1D05-401E-BEA7-F545ECA7F8A8}"/>
          </ac:spMkLst>
        </pc:spChg>
        <pc:picChg chg="del">
          <ac:chgData name="Johnson, Chad" userId="29e26967-ee32-4210-a1e6-19e5305e9c5f" providerId="ADAL" clId="{00F20BD8-6422-40EA-9136-EB039A1BD0C6}" dt="2021-09-16T14:55:33.475" v="264" actId="21"/>
          <ac:picMkLst>
            <pc:docMk/>
            <pc:sldMk cId="1936416991" sldId="316"/>
            <ac:picMk id="3" creationId="{7FF6CE9A-837A-4B29-8108-2BAD8AF1BB0B}"/>
          </ac:picMkLst>
        </pc:picChg>
        <pc:picChg chg="add mod">
          <ac:chgData name="Johnson, Chad" userId="29e26967-ee32-4210-a1e6-19e5305e9c5f" providerId="ADAL" clId="{00F20BD8-6422-40EA-9136-EB039A1BD0C6}" dt="2021-09-16T15:42:09.028" v="458"/>
          <ac:picMkLst>
            <pc:docMk/>
            <pc:sldMk cId="1936416991" sldId="316"/>
            <ac:picMk id="5" creationId="{A51CACA3-9E64-4EFE-9934-0595C21C0032}"/>
          </ac:picMkLst>
        </pc:picChg>
      </pc:sldChg>
      <pc:sldChg chg="del">
        <pc:chgData name="Johnson, Chad" userId="29e26967-ee32-4210-a1e6-19e5305e9c5f" providerId="ADAL" clId="{00F20BD8-6422-40EA-9136-EB039A1BD0C6}" dt="2021-09-16T14:39:03.669" v="31" actId="47"/>
        <pc:sldMkLst>
          <pc:docMk/>
          <pc:sldMk cId="3958201434" sldId="316"/>
        </pc:sldMkLst>
      </pc:sldChg>
      <pc:sldChg chg="addSp delSp modSp mod ord delAnim modAnim">
        <pc:chgData name="Johnson, Chad" userId="29e26967-ee32-4210-a1e6-19e5305e9c5f" providerId="ADAL" clId="{00F20BD8-6422-40EA-9136-EB039A1BD0C6}" dt="2021-09-16T16:34:11.699" v="846" actId="255"/>
        <pc:sldMkLst>
          <pc:docMk/>
          <pc:sldMk cId="425324656" sldId="317"/>
        </pc:sldMkLst>
        <pc:spChg chg="mod">
          <ac:chgData name="Johnson, Chad" userId="29e26967-ee32-4210-a1e6-19e5305e9c5f" providerId="ADAL" clId="{00F20BD8-6422-40EA-9136-EB039A1BD0C6}" dt="2021-09-16T15:59:30.165" v="519" actId="6549"/>
          <ac:spMkLst>
            <pc:docMk/>
            <pc:sldMk cId="425324656" sldId="317"/>
            <ac:spMk id="2" creationId="{03BE61DD-B760-410A-A1FB-08177FF8DEA1}"/>
          </ac:spMkLst>
        </pc:spChg>
        <pc:spChg chg="mod">
          <ac:chgData name="Johnson, Chad" userId="29e26967-ee32-4210-a1e6-19e5305e9c5f" providerId="ADAL" clId="{00F20BD8-6422-40EA-9136-EB039A1BD0C6}" dt="2021-09-16T16:34:11.699" v="846" actId="255"/>
          <ac:spMkLst>
            <pc:docMk/>
            <pc:sldMk cId="425324656" sldId="317"/>
            <ac:spMk id="6" creationId="{302B9C7C-1D05-401E-BEA7-F545ECA7F8A8}"/>
          </ac:spMkLst>
        </pc:spChg>
        <pc:picChg chg="del">
          <ac:chgData name="Johnson, Chad" userId="29e26967-ee32-4210-a1e6-19e5305e9c5f" providerId="ADAL" clId="{00F20BD8-6422-40EA-9136-EB039A1BD0C6}" dt="2021-09-16T15:58:11.977" v="506" actId="478"/>
          <ac:picMkLst>
            <pc:docMk/>
            <pc:sldMk cId="425324656" sldId="317"/>
            <ac:picMk id="4" creationId="{04BC2940-F83A-431F-A707-0046A3F63567}"/>
          </ac:picMkLst>
        </pc:picChg>
        <pc:picChg chg="del">
          <ac:chgData name="Johnson, Chad" userId="29e26967-ee32-4210-a1e6-19e5305e9c5f" providerId="ADAL" clId="{00F20BD8-6422-40EA-9136-EB039A1BD0C6}" dt="2021-09-16T15:58:13.604" v="507" actId="478"/>
          <ac:picMkLst>
            <pc:docMk/>
            <pc:sldMk cId="425324656" sldId="317"/>
            <ac:picMk id="5" creationId="{E533BBEE-0CA5-4A9A-BA7B-9B64AC8ECD7F}"/>
          </ac:picMkLst>
        </pc:picChg>
        <pc:picChg chg="add del mod">
          <ac:chgData name="Johnson, Chad" userId="29e26967-ee32-4210-a1e6-19e5305e9c5f" providerId="ADAL" clId="{00F20BD8-6422-40EA-9136-EB039A1BD0C6}" dt="2021-09-16T16:02:13.311" v="534" actId="21"/>
          <ac:picMkLst>
            <pc:docMk/>
            <pc:sldMk cId="425324656" sldId="317"/>
            <ac:picMk id="7" creationId="{62CF315D-3186-493F-B0DA-8D11591A883A}"/>
          </ac:picMkLst>
        </pc:picChg>
        <pc:picChg chg="add del mod">
          <ac:chgData name="Johnson, Chad" userId="29e26967-ee32-4210-a1e6-19e5305e9c5f" providerId="ADAL" clId="{00F20BD8-6422-40EA-9136-EB039A1BD0C6}" dt="2021-09-16T16:04:55.793" v="557" actId="478"/>
          <ac:picMkLst>
            <pc:docMk/>
            <pc:sldMk cId="425324656" sldId="317"/>
            <ac:picMk id="8" creationId="{D292F4C9-1DBA-4B29-9462-264DC3288913}"/>
          </ac:picMkLst>
        </pc:picChg>
        <pc:picChg chg="add mod">
          <ac:chgData name="Johnson, Chad" userId="29e26967-ee32-4210-a1e6-19e5305e9c5f" providerId="ADAL" clId="{00F20BD8-6422-40EA-9136-EB039A1BD0C6}" dt="2021-09-16T16:04:59.114" v="558" actId="1076"/>
          <ac:picMkLst>
            <pc:docMk/>
            <pc:sldMk cId="425324656" sldId="317"/>
            <ac:picMk id="9" creationId="{04ECC1A6-6ED7-4CC2-8A7F-5380908B3CDE}"/>
          </ac:picMkLst>
        </pc:picChg>
      </pc:sldChg>
      <pc:sldChg chg="del">
        <pc:chgData name="Johnson, Chad" userId="29e26967-ee32-4210-a1e6-19e5305e9c5f" providerId="ADAL" clId="{00F20BD8-6422-40EA-9136-EB039A1BD0C6}" dt="2021-09-16T14:39:03.669" v="31" actId="47"/>
        <pc:sldMkLst>
          <pc:docMk/>
          <pc:sldMk cId="3474485948" sldId="317"/>
        </pc:sldMkLst>
      </pc:sldChg>
      <pc:sldChg chg="addSp delSp modSp add del mod delAnim modAnim">
        <pc:chgData name="Johnson, Chad" userId="29e26967-ee32-4210-a1e6-19e5305e9c5f" providerId="ADAL" clId="{00F20BD8-6422-40EA-9136-EB039A1BD0C6}" dt="2021-09-16T16:33:41.370" v="841" actId="255"/>
        <pc:sldMkLst>
          <pc:docMk/>
          <pc:sldMk cId="1905759754" sldId="318"/>
        </pc:sldMkLst>
        <pc:spChg chg="mod">
          <ac:chgData name="Johnson, Chad" userId="29e26967-ee32-4210-a1e6-19e5305e9c5f" providerId="ADAL" clId="{00F20BD8-6422-40EA-9136-EB039A1BD0C6}" dt="2021-09-16T16:16:41" v="705" actId="6549"/>
          <ac:spMkLst>
            <pc:docMk/>
            <pc:sldMk cId="1905759754" sldId="318"/>
            <ac:spMk id="2" creationId="{03BE61DD-B760-410A-A1FB-08177FF8DEA1}"/>
          </ac:spMkLst>
        </pc:spChg>
        <pc:spChg chg="mod">
          <ac:chgData name="Johnson, Chad" userId="29e26967-ee32-4210-a1e6-19e5305e9c5f" providerId="ADAL" clId="{00F20BD8-6422-40EA-9136-EB039A1BD0C6}" dt="2021-09-16T16:33:41.370" v="841" actId="255"/>
          <ac:spMkLst>
            <pc:docMk/>
            <pc:sldMk cId="1905759754" sldId="318"/>
            <ac:spMk id="6" creationId="{302B9C7C-1D05-401E-BEA7-F545ECA7F8A8}"/>
          </ac:spMkLst>
        </pc:spChg>
        <pc:picChg chg="del mod">
          <ac:chgData name="Johnson, Chad" userId="29e26967-ee32-4210-a1e6-19e5305e9c5f" providerId="ADAL" clId="{00F20BD8-6422-40EA-9136-EB039A1BD0C6}" dt="2021-09-16T16:15:03.456" v="700" actId="478"/>
          <ac:picMkLst>
            <pc:docMk/>
            <pc:sldMk cId="1905759754" sldId="318"/>
            <ac:picMk id="4" creationId="{6B42A2BB-3792-4FB9-8959-FC242987AAFE}"/>
          </ac:picMkLst>
        </pc:picChg>
        <pc:picChg chg="add mod">
          <ac:chgData name="Johnson, Chad" userId="29e26967-ee32-4210-a1e6-19e5305e9c5f" providerId="ADAL" clId="{00F20BD8-6422-40EA-9136-EB039A1BD0C6}" dt="2021-09-16T16:16:59.556" v="710" actId="1076"/>
          <ac:picMkLst>
            <pc:docMk/>
            <pc:sldMk cId="1905759754" sldId="318"/>
            <ac:picMk id="5" creationId="{CB2C699B-1A7F-4C85-9733-4B9ED7D8A80C}"/>
          </ac:picMkLst>
        </pc:picChg>
        <pc:picChg chg="add mod">
          <ac:chgData name="Johnson, Chad" userId="29e26967-ee32-4210-a1e6-19e5305e9c5f" providerId="ADAL" clId="{00F20BD8-6422-40EA-9136-EB039A1BD0C6}" dt="2021-09-16T16:18:16.237" v="714"/>
          <ac:picMkLst>
            <pc:docMk/>
            <pc:sldMk cId="1905759754" sldId="318"/>
            <ac:picMk id="7" creationId="{C64094DD-E7F5-4BFE-AAAF-684803585D3D}"/>
          </ac:picMkLst>
        </pc:picChg>
      </pc:sldChg>
      <pc:sldChg chg="modSp mod">
        <pc:chgData name="Johnson, Chad" userId="29e26967-ee32-4210-a1e6-19e5305e9c5f" providerId="ADAL" clId="{00F20BD8-6422-40EA-9136-EB039A1BD0C6}" dt="2021-09-16T16:41:15.194" v="884" actId="255"/>
        <pc:sldMkLst>
          <pc:docMk/>
          <pc:sldMk cId="1439234149" sldId="319"/>
        </pc:sldMkLst>
        <pc:spChg chg="mod">
          <ac:chgData name="Johnson, Chad" userId="29e26967-ee32-4210-a1e6-19e5305e9c5f" providerId="ADAL" clId="{00F20BD8-6422-40EA-9136-EB039A1BD0C6}" dt="2021-09-16T16:39:57.004" v="874" actId="6549"/>
          <ac:spMkLst>
            <pc:docMk/>
            <pc:sldMk cId="1439234149" sldId="319"/>
            <ac:spMk id="2" creationId="{03BE61DD-B760-410A-A1FB-08177FF8DEA1}"/>
          </ac:spMkLst>
        </pc:spChg>
        <pc:spChg chg="mod">
          <ac:chgData name="Johnson, Chad" userId="29e26967-ee32-4210-a1e6-19e5305e9c5f" providerId="ADAL" clId="{00F20BD8-6422-40EA-9136-EB039A1BD0C6}" dt="2021-09-16T16:41:15.194" v="884" actId="255"/>
          <ac:spMkLst>
            <pc:docMk/>
            <pc:sldMk cId="1439234149" sldId="319"/>
            <ac:spMk id="6" creationId="{302B9C7C-1D05-401E-BEA7-F545ECA7F8A8}"/>
          </ac:spMkLst>
        </pc:spChg>
      </pc:sldChg>
      <pc:sldChg chg="addSp delSp modSp mod delAnim modAnim">
        <pc:chgData name="Johnson, Chad" userId="29e26967-ee32-4210-a1e6-19e5305e9c5f" providerId="ADAL" clId="{00F20BD8-6422-40EA-9136-EB039A1BD0C6}" dt="2021-09-16T16:45:40.813" v="903"/>
        <pc:sldMkLst>
          <pc:docMk/>
          <pc:sldMk cId="1501671077" sldId="320"/>
        </pc:sldMkLst>
        <pc:spChg chg="mod">
          <ac:chgData name="Johnson, Chad" userId="29e26967-ee32-4210-a1e6-19e5305e9c5f" providerId="ADAL" clId="{00F20BD8-6422-40EA-9136-EB039A1BD0C6}" dt="2021-09-16T16:45:10.573" v="896" actId="6549"/>
          <ac:spMkLst>
            <pc:docMk/>
            <pc:sldMk cId="1501671077" sldId="320"/>
            <ac:spMk id="2" creationId="{03BE61DD-B760-410A-A1FB-08177FF8DEA1}"/>
          </ac:spMkLst>
        </pc:spChg>
        <pc:spChg chg="mod">
          <ac:chgData name="Johnson, Chad" userId="29e26967-ee32-4210-a1e6-19e5305e9c5f" providerId="ADAL" clId="{00F20BD8-6422-40EA-9136-EB039A1BD0C6}" dt="2021-09-16T16:45:33.981" v="901" actId="14100"/>
          <ac:spMkLst>
            <pc:docMk/>
            <pc:sldMk cId="1501671077" sldId="320"/>
            <ac:spMk id="6" creationId="{302B9C7C-1D05-401E-BEA7-F545ECA7F8A8}"/>
          </ac:spMkLst>
        </pc:spChg>
        <pc:picChg chg="del mod">
          <ac:chgData name="Johnson, Chad" userId="29e26967-ee32-4210-a1e6-19e5305e9c5f" providerId="ADAL" clId="{00F20BD8-6422-40EA-9136-EB039A1BD0C6}" dt="2021-09-16T16:42:33.589" v="890" actId="478"/>
          <ac:picMkLst>
            <pc:docMk/>
            <pc:sldMk cId="1501671077" sldId="320"/>
            <ac:picMk id="3" creationId="{71FEB83A-9C51-4623-B59C-10F611C5C069}"/>
          </ac:picMkLst>
        </pc:picChg>
        <pc:picChg chg="add mod">
          <ac:chgData name="Johnson, Chad" userId="29e26967-ee32-4210-a1e6-19e5305e9c5f" providerId="ADAL" clId="{00F20BD8-6422-40EA-9136-EB039A1BD0C6}" dt="2021-09-16T16:45:34.922" v="902"/>
          <ac:picMkLst>
            <pc:docMk/>
            <pc:sldMk cId="1501671077" sldId="320"/>
            <ac:picMk id="5" creationId="{77115325-B1BF-4283-A712-8153474E7495}"/>
          </ac:picMkLst>
        </pc:picChg>
      </pc:sldChg>
      <pc:sldChg chg="modSp mod">
        <pc:chgData name="Johnson, Chad" userId="29e26967-ee32-4210-a1e6-19e5305e9c5f" providerId="ADAL" clId="{00F20BD8-6422-40EA-9136-EB039A1BD0C6}" dt="2021-09-16T15:03:44.376" v="290" actId="207"/>
        <pc:sldMkLst>
          <pc:docMk/>
          <pc:sldMk cId="4025468614" sldId="321"/>
        </pc:sldMkLst>
        <pc:spChg chg="mod">
          <ac:chgData name="Johnson, Chad" userId="29e26967-ee32-4210-a1e6-19e5305e9c5f" providerId="ADAL" clId="{00F20BD8-6422-40EA-9136-EB039A1BD0C6}" dt="2021-09-16T15:02:36.817" v="285" actId="207"/>
          <ac:spMkLst>
            <pc:docMk/>
            <pc:sldMk cId="4025468614" sldId="321"/>
            <ac:spMk id="2" creationId="{03BE61DD-B760-410A-A1FB-08177FF8DEA1}"/>
          </ac:spMkLst>
        </pc:spChg>
        <pc:graphicFrameChg chg="modGraphic">
          <ac:chgData name="Johnson, Chad" userId="29e26967-ee32-4210-a1e6-19e5305e9c5f" providerId="ADAL" clId="{00F20BD8-6422-40EA-9136-EB039A1BD0C6}" dt="2021-09-16T15:03:30.157" v="286" actId="207"/>
          <ac:graphicFrameMkLst>
            <pc:docMk/>
            <pc:sldMk cId="4025468614" sldId="321"/>
            <ac:graphicFrameMk id="12" creationId="{63D7A55F-E3A8-4F73-8F72-6164925DE52A}"/>
          </ac:graphicFrameMkLst>
        </pc:graphicFrameChg>
        <pc:graphicFrameChg chg="modGraphic">
          <ac:chgData name="Johnson, Chad" userId="29e26967-ee32-4210-a1e6-19e5305e9c5f" providerId="ADAL" clId="{00F20BD8-6422-40EA-9136-EB039A1BD0C6}" dt="2021-09-16T15:03:40.673" v="289" actId="207"/>
          <ac:graphicFrameMkLst>
            <pc:docMk/>
            <pc:sldMk cId="4025468614" sldId="321"/>
            <ac:graphicFrameMk id="13" creationId="{699DD52E-9CF2-4358-91A3-51F6BC5B3942}"/>
          </ac:graphicFrameMkLst>
        </pc:graphicFrameChg>
        <pc:graphicFrameChg chg="modGraphic">
          <ac:chgData name="Johnson, Chad" userId="29e26967-ee32-4210-a1e6-19e5305e9c5f" providerId="ADAL" clId="{00F20BD8-6422-40EA-9136-EB039A1BD0C6}" dt="2021-09-16T15:03:34.509" v="287" actId="207"/>
          <ac:graphicFrameMkLst>
            <pc:docMk/>
            <pc:sldMk cId="4025468614" sldId="321"/>
            <ac:graphicFrameMk id="14" creationId="{580FB4D8-390A-4E1C-8FA2-F8AB60D4FF7E}"/>
          </ac:graphicFrameMkLst>
        </pc:graphicFrameChg>
        <pc:graphicFrameChg chg="modGraphic">
          <ac:chgData name="Johnson, Chad" userId="29e26967-ee32-4210-a1e6-19e5305e9c5f" providerId="ADAL" clId="{00F20BD8-6422-40EA-9136-EB039A1BD0C6}" dt="2021-09-16T15:03:37.258" v="288" actId="207"/>
          <ac:graphicFrameMkLst>
            <pc:docMk/>
            <pc:sldMk cId="4025468614" sldId="321"/>
            <ac:graphicFrameMk id="15" creationId="{DC5AFD12-6448-44D5-8366-156C0F1839BE}"/>
          </ac:graphicFrameMkLst>
        </pc:graphicFrameChg>
        <pc:graphicFrameChg chg="modGraphic">
          <ac:chgData name="Johnson, Chad" userId="29e26967-ee32-4210-a1e6-19e5305e9c5f" providerId="ADAL" clId="{00F20BD8-6422-40EA-9136-EB039A1BD0C6}" dt="2021-09-16T15:03:44.376" v="290" actId="207"/>
          <ac:graphicFrameMkLst>
            <pc:docMk/>
            <pc:sldMk cId="4025468614" sldId="321"/>
            <ac:graphicFrameMk id="16" creationId="{41A7CE41-530E-4022-AF6A-DBA13246089F}"/>
          </ac:graphicFrameMkLst>
        </pc:graphicFrameChg>
      </pc:sldChg>
      <pc:sldChg chg="modSp del mod">
        <pc:chgData name="Johnson, Chad" userId="29e26967-ee32-4210-a1e6-19e5305e9c5f" providerId="ADAL" clId="{00F20BD8-6422-40EA-9136-EB039A1BD0C6}" dt="2021-09-16T17:15:43.440" v="979" actId="2696"/>
        <pc:sldMkLst>
          <pc:docMk/>
          <pc:sldMk cId="574108450" sldId="322"/>
        </pc:sldMkLst>
        <pc:spChg chg="mod">
          <ac:chgData name="Johnson, Chad" userId="29e26967-ee32-4210-a1e6-19e5305e9c5f" providerId="ADAL" clId="{00F20BD8-6422-40EA-9136-EB039A1BD0C6}" dt="2021-09-16T17:13:32.523" v="978" actId="6549"/>
          <ac:spMkLst>
            <pc:docMk/>
            <pc:sldMk cId="574108450" sldId="322"/>
            <ac:spMk id="2" creationId="{BAC662FC-9747-4682-9F67-3808E6832EE5}"/>
          </ac:spMkLst>
        </pc:spChg>
      </pc:sldChg>
      <pc:sldChg chg="addSp delSp modSp new mod">
        <pc:chgData name="Johnson, Chad" userId="29e26967-ee32-4210-a1e6-19e5305e9c5f" providerId="ADAL" clId="{00F20BD8-6422-40EA-9136-EB039A1BD0C6}" dt="2021-09-16T14:47:21.610" v="69" actId="1076"/>
        <pc:sldMkLst>
          <pc:docMk/>
          <pc:sldMk cId="1664898917" sldId="323"/>
        </pc:sldMkLst>
        <pc:spChg chg="del mod">
          <ac:chgData name="Johnson, Chad" userId="29e26967-ee32-4210-a1e6-19e5305e9c5f" providerId="ADAL" clId="{00F20BD8-6422-40EA-9136-EB039A1BD0C6}" dt="2021-09-16T14:47:14.628" v="67" actId="478"/>
          <ac:spMkLst>
            <pc:docMk/>
            <pc:sldMk cId="1664898917" sldId="323"/>
            <ac:spMk id="2" creationId="{296846BA-E155-480A-B6D1-0C45823F8722}"/>
          </ac:spMkLst>
        </pc:spChg>
        <pc:spChg chg="del">
          <ac:chgData name="Johnson, Chad" userId="29e26967-ee32-4210-a1e6-19e5305e9c5f" providerId="ADAL" clId="{00F20BD8-6422-40EA-9136-EB039A1BD0C6}" dt="2021-09-16T14:44:25.174" v="48" actId="22"/>
          <ac:spMkLst>
            <pc:docMk/>
            <pc:sldMk cId="1664898917" sldId="323"/>
            <ac:spMk id="3" creationId="{CE44C02B-6789-4696-85CD-CB10CC2300FD}"/>
          </ac:spMkLst>
        </pc:spChg>
        <pc:spChg chg="add del mod">
          <ac:chgData name="Johnson, Chad" userId="29e26967-ee32-4210-a1e6-19e5305e9c5f" providerId="ADAL" clId="{00F20BD8-6422-40EA-9136-EB039A1BD0C6}" dt="2021-09-16T14:46:30.658" v="57" actId="22"/>
          <ac:spMkLst>
            <pc:docMk/>
            <pc:sldMk cId="1664898917" sldId="323"/>
            <ac:spMk id="7" creationId="{9C318376-6C54-4969-A40D-8C4D9D6B7157}"/>
          </ac:spMkLst>
        </pc:spChg>
        <pc:spChg chg="add del mod">
          <ac:chgData name="Johnson, Chad" userId="29e26967-ee32-4210-a1e6-19e5305e9c5f" providerId="ADAL" clId="{00F20BD8-6422-40EA-9136-EB039A1BD0C6}" dt="2021-09-16T14:47:16.904" v="68" actId="478"/>
          <ac:spMkLst>
            <pc:docMk/>
            <pc:sldMk cId="1664898917" sldId="323"/>
            <ac:spMk id="11" creationId="{547A0DA9-27A5-4695-825A-72A66023D53F}"/>
          </ac:spMkLst>
        </pc:spChg>
        <pc:picChg chg="add del mod ord">
          <ac:chgData name="Johnson, Chad" userId="29e26967-ee32-4210-a1e6-19e5305e9c5f" providerId="ADAL" clId="{00F20BD8-6422-40EA-9136-EB039A1BD0C6}" dt="2021-09-16T14:46:22.883" v="55" actId="478"/>
          <ac:picMkLst>
            <pc:docMk/>
            <pc:sldMk cId="1664898917" sldId="323"/>
            <ac:picMk id="5" creationId="{0D683651-8ED4-4475-A87B-616460C232AC}"/>
          </ac:picMkLst>
        </pc:picChg>
        <pc:picChg chg="add mod ord">
          <ac:chgData name="Johnson, Chad" userId="29e26967-ee32-4210-a1e6-19e5305e9c5f" providerId="ADAL" clId="{00F20BD8-6422-40EA-9136-EB039A1BD0C6}" dt="2021-09-16T14:47:21.610" v="69" actId="1076"/>
          <ac:picMkLst>
            <pc:docMk/>
            <pc:sldMk cId="1664898917" sldId="323"/>
            <ac:picMk id="9" creationId="{B08CA2B3-9F31-42DB-AA28-77C867ACBB73}"/>
          </ac:picMkLst>
        </pc:picChg>
      </pc:sldChg>
      <pc:sldChg chg="addSp delSp modSp add mod modAnim">
        <pc:chgData name="Johnson, Chad" userId="29e26967-ee32-4210-a1e6-19e5305e9c5f" providerId="ADAL" clId="{00F20BD8-6422-40EA-9136-EB039A1BD0C6}" dt="2021-09-16T16:40:35.772" v="878" actId="20577"/>
        <pc:sldMkLst>
          <pc:docMk/>
          <pc:sldMk cId="3696115359" sldId="324"/>
        </pc:sldMkLst>
        <pc:spChg chg="mod">
          <ac:chgData name="Johnson, Chad" userId="29e26967-ee32-4210-a1e6-19e5305e9c5f" providerId="ADAL" clId="{00F20BD8-6422-40EA-9136-EB039A1BD0C6}" dt="2021-09-16T15:53:50.783" v="496" actId="6549"/>
          <ac:spMkLst>
            <pc:docMk/>
            <pc:sldMk cId="3696115359" sldId="324"/>
            <ac:spMk id="2" creationId="{03BE61DD-B760-410A-A1FB-08177FF8DEA1}"/>
          </ac:spMkLst>
        </pc:spChg>
        <pc:spChg chg="mod">
          <ac:chgData name="Johnson, Chad" userId="29e26967-ee32-4210-a1e6-19e5305e9c5f" providerId="ADAL" clId="{00F20BD8-6422-40EA-9136-EB039A1BD0C6}" dt="2021-09-16T16:40:35.772" v="878" actId="20577"/>
          <ac:spMkLst>
            <pc:docMk/>
            <pc:sldMk cId="3696115359" sldId="324"/>
            <ac:spMk id="6" creationId="{302B9C7C-1D05-401E-BEA7-F545ECA7F8A8}"/>
          </ac:spMkLst>
        </pc:spChg>
        <pc:picChg chg="add del mod">
          <ac:chgData name="Johnson, Chad" userId="29e26967-ee32-4210-a1e6-19e5305e9c5f" providerId="ADAL" clId="{00F20BD8-6422-40EA-9136-EB039A1BD0C6}" dt="2021-09-16T15:50:12.542" v="479" actId="478"/>
          <ac:picMkLst>
            <pc:docMk/>
            <pc:sldMk cId="3696115359" sldId="324"/>
            <ac:picMk id="4" creationId="{2647899E-13B2-47C0-A5A9-AF8382BCDC02}"/>
          </ac:picMkLst>
        </pc:picChg>
        <pc:picChg chg="add mod">
          <ac:chgData name="Johnson, Chad" userId="29e26967-ee32-4210-a1e6-19e5305e9c5f" providerId="ADAL" clId="{00F20BD8-6422-40EA-9136-EB039A1BD0C6}" dt="2021-09-16T15:56:36.572" v="503" actId="1076"/>
          <ac:picMkLst>
            <pc:docMk/>
            <pc:sldMk cId="3696115359" sldId="324"/>
            <ac:picMk id="5" creationId="{69AE9F66-BD3F-4D9C-A566-D50DAC202087}"/>
          </ac:picMkLst>
        </pc:picChg>
      </pc:sldChg>
      <pc:sldChg chg="addSp delSp modSp new mod modAnim">
        <pc:chgData name="Johnson, Chad" userId="29e26967-ee32-4210-a1e6-19e5305e9c5f" providerId="ADAL" clId="{00F20BD8-6422-40EA-9136-EB039A1BD0C6}" dt="2021-09-16T15:25:50.639" v="403" actId="27636"/>
        <pc:sldMkLst>
          <pc:docMk/>
          <pc:sldMk cId="2038561670" sldId="325"/>
        </pc:sldMkLst>
        <pc:spChg chg="mod">
          <ac:chgData name="Johnson, Chad" userId="29e26967-ee32-4210-a1e6-19e5305e9c5f" providerId="ADAL" clId="{00F20BD8-6422-40EA-9136-EB039A1BD0C6}" dt="2021-09-16T14:54:02.478" v="186" actId="20577"/>
          <ac:spMkLst>
            <pc:docMk/>
            <pc:sldMk cId="2038561670" sldId="325"/>
            <ac:spMk id="2" creationId="{0910D12C-B55B-4AC8-9A25-7CC38504BE31}"/>
          </ac:spMkLst>
        </pc:spChg>
        <pc:spChg chg="mod">
          <ac:chgData name="Johnson, Chad" userId="29e26967-ee32-4210-a1e6-19e5305e9c5f" providerId="ADAL" clId="{00F20BD8-6422-40EA-9136-EB039A1BD0C6}" dt="2021-09-16T15:25:50.639" v="403" actId="27636"/>
          <ac:spMkLst>
            <pc:docMk/>
            <pc:sldMk cId="2038561670" sldId="325"/>
            <ac:spMk id="3" creationId="{AE965601-1AD0-48FC-A675-C66588B9D967}"/>
          </ac:spMkLst>
        </pc:spChg>
        <pc:picChg chg="add mod">
          <ac:chgData name="Johnson, Chad" userId="29e26967-ee32-4210-a1e6-19e5305e9c5f" providerId="ADAL" clId="{00F20BD8-6422-40EA-9136-EB039A1BD0C6}" dt="2021-09-16T14:55:41.829" v="266" actId="1076"/>
          <ac:picMkLst>
            <pc:docMk/>
            <pc:sldMk cId="2038561670" sldId="325"/>
            <ac:picMk id="4" creationId="{67638A78-C6AC-4929-99E4-770DBCC60E13}"/>
          </ac:picMkLst>
        </pc:picChg>
        <pc:picChg chg="add del mod">
          <ac:chgData name="Johnson, Chad" userId="29e26967-ee32-4210-a1e6-19e5305e9c5f" providerId="ADAL" clId="{00F20BD8-6422-40EA-9136-EB039A1BD0C6}" dt="2021-09-16T15:00:00.346" v="281"/>
          <ac:picMkLst>
            <pc:docMk/>
            <pc:sldMk cId="2038561670" sldId="325"/>
            <ac:picMk id="5" creationId="{96477F62-716D-4B56-89A1-0736B55F27F1}"/>
          </ac:picMkLst>
        </pc:picChg>
      </pc:sldChg>
      <pc:sldChg chg="addSp delSp modSp new del mod delAnim modAnim">
        <pc:chgData name="Johnson, Chad" userId="29e26967-ee32-4210-a1e6-19e5305e9c5f" providerId="ADAL" clId="{00F20BD8-6422-40EA-9136-EB039A1BD0C6}" dt="2021-09-16T16:05:02.217" v="559" actId="2696"/>
        <pc:sldMkLst>
          <pc:docMk/>
          <pc:sldMk cId="1362082034" sldId="326"/>
        </pc:sldMkLst>
        <pc:spChg chg="del mod">
          <ac:chgData name="Johnson, Chad" userId="29e26967-ee32-4210-a1e6-19e5305e9c5f" providerId="ADAL" clId="{00F20BD8-6422-40EA-9136-EB039A1BD0C6}" dt="2021-09-16T16:03:40.568" v="540" actId="478"/>
          <ac:spMkLst>
            <pc:docMk/>
            <pc:sldMk cId="1362082034" sldId="326"/>
            <ac:spMk id="2" creationId="{0C041A50-E2B4-4E43-80DF-7BB74CFA9AA8}"/>
          </ac:spMkLst>
        </pc:spChg>
        <pc:spChg chg="del">
          <ac:chgData name="Johnson, Chad" userId="29e26967-ee32-4210-a1e6-19e5305e9c5f" providerId="ADAL" clId="{00F20BD8-6422-40EA-9136-EB039A1BD0C6}" dt="2021-09-16T15:15:11.732" v="311" actId="22"/>
          <ac:spMkLst>
            <pc:docMk/>
            <pc:sldMk cId="1362082034" sldId="326"/>
            <ac:spMk id="3" creationId="{7DACC86D-83BD-487B-B9C2-6447AC34EE1D}"/>
          </ac:spMkLst>
        </pc:spChg>
        <pc:spChg chg="add del mod">
          <ac:chgData name="Johnson, Chad" userId="29e26967-ee32-4210-a1e6-19e5305e9c5f" providerId="ADAL" clId="{00F20BD8-6422-40EA-9136-EB039A1BD0C6}" dt="2021-09-16T16:02:16.724" v="535"/>
          <ac:spMkLst>
            <pc:docMk/>
            <pc:sldMk cId="1362082034" sldId="326"/>
            <ac:spMk id="7" creationId="{9FD59F7E-108D-4B40-99D5-64C63BF2A3F3}"/>
          </ac:spMkLst>
        </pc:spChg>
        <pc:spChg chg="add del mod">
          <ac:chgData name="Johnson, Chad" userId="29e26967-ee32-4210-a1e6-19e5305e9c5f" providerId="ADAL" clId="{00F20BD8-6422-40EA-9136-EB039A1BD0C6}" dt="2021-09-16T16:03:41.781" v="541" actId="478"/>
          <ac:spMkLst>
            <pc:docMk/>
            <pc:sldMk cId="1362082034" sldId="326"/>
            <ac:spMk id="10" creationId="{8B077093-87BA-4828-84F3-5DD0B193D465}"/>
          </ac:spMkLst>
        </pc:spChg>
        <pc:spChg chg="add mod">
          <ac:chgData name="Johnson, Chad" userId="29e26967-ee32-4210-a1e6-19e5305e9c5f" providerId="ADAL" clId="{00F20BD8-6422-40EA-9136-EB039A1BD0C6}" dt="2021-09-16T16:04:23.045" v="551" actId="21"/>
          <ac:spMkLst>
            <pc:docMk/>
            <pc:sldMk cId="1362082034" sldId="326"/>
            <ac:spMk id="12" creationId="{5F88FA7C-492A-4522-8F67-20F57E1597FB}"/>
          </ac:spMkLst>
        </pc:spChg>
        <pc:picChg chg="add del mod ord">
          <ac:chgData name="Johnson, Chad" userId="29e26967-ee32-4210-a1e6-19e5305e9c5f" providerId="ADAL" clId="{00F20BD8-6422-40EA-9136-EB039A1BD0C6}" dt="2021-09-16T16:02:08.832" v="532" actId="21"/>
          <ac:picMkLst>
            <pc:docMk/>
            <pc:sldMk cId="1362082034" sldId="326"/>
            <ac:picMk id="5" creationId="{0F317A30-4F09-454C-9C3E-51423F85F8A6}"/>
          </ac:picMkLst>
        </pc:picChg>
        <pc:picChg chg="add del mod">
          <ac:chgData name="Johnson, Chad" userId="29e26967-ee32-4210-a1e6-19e5305e9c5f" providerId="ADAL" clId="{00F20BD8-6422-40EA-9136-EB039A1BD0C6}" dt="2021-09-16T16:04:23.045" v="551" actId="21"/>
          <ac:picMkLst>
            <pc:docMk/>
            <pc:sldMk cId="1362082034" sldId="326"/>
            <ac:picMk id="9" creationId="{F2CE3B27-AD33-4C48-823B-67C219CA1093}"/>
          </ac:picMkLst>
        </pc:picChg>
        <pc:picChg chg="add del mod">
          <ac:chgData name="Johnson, Chad" userId="29e26967-ee32-4210-a1e6-19e5305e9c5f" providerId="ADAL" clId="{00F20BD8-6422-40EA-9136-EB039A1BD0C6}" dt="2021-09-16T16:04:01.553" v="546" actId="478"/>
          <ac:picMkLst>
            <pc:docMk/>
            <pc:sldMk cId="1362082034" sldId="326"/>
            <ac:picMk id="1026" creationId="{219DFE4C-ABD2-49A1-AD58-9DAA949D13FB}"/>
          </ac:picMkLst>
        </pc:picChg>
      </pc:sldChg>
      <pc:sldChg chg="addSp modSp new mod">
        <pc:chgData name="Johnson, Chad" userId="29e26967-ee32-4210-a1e6-19e5305e9c5f" providerId="ADAL" clId="{00F20BD8-6422-40EA-9136-EB039A1BD0C6}" dt="2021-09-16T15:38:46.048" v="422" actId="27636"/>
        <pc:sldMkLst>
          <pc:docMk/>
          <pc:sldMk cId="359697477" sldId="327"/>
        </pc:sldMkLst>
        <pc:spChg chg="mod">
          <ac:chgData name="Johnson, Chad" userId="29e26967-ee32-4210-a1e6-19e5305e9c5f" providerId="ADAL" clId="{00F20BD8-6422-40EA-9136-EB039A1BD0C6}" dt="2021-09-16T15:15:37.061" v="329" actId="20577"/>
          <ac:spMkLst>
            <pc:docMk/>
            <pc:sldMk cId="359697477" sldId="327"/>
            <ac:spMk id="2" creationId="{620BBAA4-2240-48D5-8FEC-DE23EF0CEE97}"/>
          </ac:spMkLst>
        </pc:spChg>
        <pc:spChg chg="mod">
          <ac:chgData name="Johnson, Chad" userId="29e26967-ee32-4210-a1e6-19e5305e9c5f" providerId="ADAL" clId="{00F20BD8-6422-40EA-9136-EB039A1BD0C6}" dt="2021-09-16T15:38:46.048" v="422" actId="27636"/>
          <ac:spMkLst>
            <pc:docMk/>
            <pc:sldMk cId="359697477" sldId="327"/>
            <ac:spMk id="3" creationId="{BF712816-0543-486A-B20E-61594B417399}"/>
          </ac:spMkLst>
        </pc:spChg>
        <pc:picChg chg="add mod">
          <ac:chgData name="Johnson, Chad" userId="29e26967-ee32-4210-a1e6-19e5305e9c5f" providerId="ADAL" clId="{00F20BD8-6422-40EA-9136-EB039A1BD0C6}" dt="2021-09-16T15:32:05.246" v="410" actId="14100"/>
          <ac:picMkLst>
            <pc:docMk/>
            <pc:sldMk cId="359697477" sldId="327"/>
            <ac:picMk id="2050" creationId="{30012914-9FEF-4965-9198-40D13487B59E}"/>
          </ac:picMkLst>
        </pc:picChg>
      </pc:sldChg>
      <pc:sldChg chg="del">
        <pc:chgData name="Johnson, Chad" userId="29e26967-ee32-4210-a1e6-19e5305e9c5f" providerId="ADAL" clId="{00F20BD8-6422-40EA-9136-EB039A1BD0C6}" dt="2021-09-16T14:39:03.669" v="31" actId="47"/>
        <pc:sldMkLst>
          <pc:docMk/>
          <pc:sldMk cId="1500445308" sldId="328"/>
        </pc:sldMkLst>
      </pc:sldChg>
      <pc:sldChg chg="addSp delSp modSp new del">
        <pc:chgData name="Johnson, Chad" userId="29e26967-ee32-4210-a1e6-19e5305e9c5f" providerId="ADAL" clId="{00F20BD8-6422-40EA-9136-EB039A1BD0C6}" dt="2021-09-16T16:33:44.773" v="842" actId="2696"/>
        <pc:sldMkLst>
          <pc:docMk/>
          <pc:sldMk cId="3302365889" sldId="328"/>
        </pc:sldMkLst>
        <pc:spChg chg="del">
          <ac:chgData name="Johnson, Chad" userId="29e26967-ee32-4210-a1e6-19e5305e9c5f" providerId="ADAL" clId="{00F20BD8-6422-40EA-9136-EB039A1BD0C6}" dt="2021-09-16T15:17:40.944" v="366"/>
          <ac:spMkLst>
            <pc:docMk/>
            <pc:sldMk cId="3302365889" sldId="328"/>
            <ac:spMk id="3" creationId="{D2CAD958-9894-4B70-81AF-3520067A0D4C}"/>
          </ac:spMkLst>
        </pc:spChg>
        <pc:spChg chg="add mod">
          <ac:chgData name="Johnson, Chad" userId="29e26967-ee32-4210-a1e6-19e5305e9c5f" providerId="ADAL" clId="{00F20BD8-6422-40EA-9136-EB039A1BD0C6}" dt="2021-09-16T16:16:48.889" v="707" actId="21"/>
          <ac:spMkLst>
            <pc:docMk/>
            <pc:sldMk cId="3302365889" sldId="328"/>
            <ac:spMk id="4" creationId="{87357B02-0C53-414E-BC10-E29713B50D65}"/>
          </ac:spMkLst>
        </pc:spChg>
        <pc:picChg chg="add del mod">
          <ac:chgData name="Johnson, Chad" userId="29e26967-ee32-4210-a1e6-19e5305e9c5f" providerId="ADAL" clId="{00F20BD8-6422-40EA-9136-EB039A1BD0C6}" dt="2021-09-16T16:16:48.889" v="707" actId="21"/>
          <ac:picMkLst>
            <pc:docMk/>
            <pc:sldMk cId="3302365889" sldId="328"/>
            <ac:picMk id="3074" creationId="{6A6DB122-4153-45E2-A1D1-B6DE38C1E77B}"/>
          </ac:picMkLst>
        </pc:picChg>
        <pc:picChg chg="add del mod">
          <ac:chgData name="Johnson, Chad" userId="29e26967-ee32-4210-a1e6-19e5305e9c5f" providerId="ADAL" clId="{00F20BD8-6422-40EA-9136-EB039A1BD0C6}" dt="2021-09-16T15:42:05.642" v="457" actId="21"/>
          <ac:picMkLst>
            <pc:docMk/>
            <pc:sldMk cId="3302365889" sldId="328"/>
            <ac:picMk id="3076" creationId="{83BED0F5-05C0-47A8-AD71-B279D7543146}"/>
          </ac:picMkLst>
        </pc:picChg>
      </pc:sldChg>
      <pc:sldChg chg="addSp delSp modSp new del">
        <pc:chgData name="Johnson, Chad" userId="29e26967-ee32-4210-a1e6-19e5305e9c5f" providerId="ADAL" clId="{00F20BD8-6422-40EA-9136-EB039A1BD0C6}" dt="2021-09-16T16:14:42.064" v="695" actId="2696"/>
        <pc:sldMkLst>
          <pc:docMk/>
          <pc:sldMk cId="3352991201" sldId="329"/>
        </pc:sldMkLst>
        <pc:spChg chg="del">
          <ac:chgData name="Johnson, Chad" userId="29e26967-ee32-4210-a1e6-19e5305e9c5f" providerId="ADAL" clId="{00F20BD8-6422-40EA-9136-EB039A1BD0C6}" dt="2021-09-16T15:34:34.585" v="419"/>
          <ac:spMkLst>
            <pc:docMk/>
            <pc:sldMk cId="3352991201" sldId="329"/>
            <ac:spMk id="3" creationId="{956F9E9F-98C7-45C6-ACBC-E1E2E09B33D0}"/>
          </ac:spMkLst>
        </pc:spChg>
        <pc:spChg chg="add mod">
          <ac:chgData name="Johnson, Chad" userId="29e26967-ee32-4210-a1e6-19e5305e9c5f" providerId="ADAL" clId="{00F20BD8-6422-40EA-9136-EB039A1BD0C6}" dt="2021-09-16T15:50:08.933" v="478" actId="21"/>
          <ac:spMkLst>
            <pc:docMk/>
            <pc:sldMk cId="3352991201" sldId="329"/>
            <ac:spMk id="4" creationId="{26499CCA-B865-4A5E-B994-FCB323C5574A}"/>
          </ac:spMkLst>
        </pc:spChg>
        <pc:picChg chg="add del mod">
          <ac:chgData name="Johnson, Chad" userId="29e26967-ee32-4210-a1e6-19e5305e9c5f" providerId="ADAL" clId="{00F20BD8-6422-40EA-9136-EB039A1BD0C6}" dt="2021-09-16T15:50:08.933" v="478" actId="21"/>
          <ac:picMkLst>
            <pc:docMk/>
            <pc:sldMk cId="3352991201" sldId="329"/>
            <ac:picMk id="4098" creationId="{D360FA09-1EA6-4C45-BAC1-A12AA840808F}"/>
          </ac:picMkLst>
        </pc:picChg>
        <pc:picChg chg="add del mod">
          <ac:chgData name="Johnson, Chad" userId="29e26967-ee32-4210-a1e6-19e5305e9c5f" providerId="ADAL" clId="{00F20BD8-6422-40EA-9136-EB039A1BD0C6}" dt="2021-09-16T16:12:05.142" v="685" actId="21"/>
          <ac:picMkLst>
            <pc:docMk/>
            <pc:sldMk cId="3352991201" sldId="329"/>
            <ac:picMk id="4100" creationId="{B13A58A2-5B29-4414-8A6C-7432AA7CC91F}"/>
          </ac:picMkLst>
        </pc:picChg>
      </pc:sldChg>
      <pc:sldChg chg="addSp modSp new mod modAnim">
        <pc:chgData name="Johnson, Chad" userId="29e26967-ee32-4210-a1e6-19e5305e9c5f" providerId="ADAL" clId="{00F20BD8-6422-40EA-9136-EB039A1BD0C6}" dt="2021-09-16T15:40:43.554" v="454"/>
        <pc:sldMkLst>
          <pc:docMk/>
          <pc:sldMk cId="2486219331" sldId="330"/>
        </pc:sldMkLst>
        <pc:spChg chg="mod">
          <ac:chgData name="Johnson, Chad" userId="29e26967-ee32-4210-a1e6-19e5305e9c5f" providerId="ADAL" clId="{00F20BD8-6422-40EA-9136-EB039A1BD0C6}" dt="2021-09-16T15:38:53.888" v="439" actId="20577"/>
          <ac:spMkLst>
            <pc:docMk/>
            <pc:sldMk cId="2486219331" sldId="330"/>
            <ac:spMk id="2" creationId="{12FE24C5-E5B8-4879-92EF-B20FACA5001C}"/>
          </ac:spMkLst>
        </pc:spChg>
        <pc:spChg chg="mod">
          <ac:chgData name="Johnson, Chad" userId="29e26967-ee32-4210-a1e6-19e5305e9c5f" providerId="ADAL" clId="{00F20BD8-6422-40EA-9136-EB039A1BD0C6}" dt="2021-09-16T15:39:36.154" v="449" actId="14100"/>
          <ac:spMkLst>
            <pc:docMk/>
            <pc:sldMk cId="2486219331" sldId="330"/>
            <ac:spMk id="3" creationId="{EFD7BB68-47E8-466E-BF15-DFD4BA3097F7}"/>
          </ac:spMkLst>
        </pc:spChg>
        <pc:picChg chg="add mod">
          <ac:chgData name="Johnson, Chad" userId="29e26967-ee32-4210-a1e6-19e5305e9c5f" providerId="ADAL" clId="{00F20BD8-6422-40EA-9136-EB039A1BD0C6}" dt="2021-09-16T15:39:32.811" v="448" actId="1076"/>
          <ac:picMkLst>
            <pc:docMk/>
            <pc:sldMk cId="2486219331" sldId="330"/>
            <ac:picMk id="5" creationId="{A6E5EC59-252E-4B11-94D6-18EF4D6C3EF9}"/>
          </ac:picMkLst>
        </pc:picChg>
      </pc:sldChg>
      <pc:sldChg chg="delSp add del mod delAnim">
        <pc:chgData name="Johnson, Chad" userId="29e26967-ee32-4210-a1e6-19e5305e9c5f" providerId="ADAL" clId="{00F20BD8-6422-40EA-9136-EB039A1BD0C6}" dt="2021-09-16T16:14:38.794" v="694" actId="2696"/>
        <pc:sldMkLst>
          <pc:docMk/>
          <pc:sldMk cId="935041742" sldId="331"/>
        </pc:sldMkLst>
        <pc:picChg chg="del">
          <ac:chgData name="Johnson, Chad" userId="29e26967-ee32-4210-a1e6-19e5305e9c5f" providerId="ADAL" clId="{00F20BD8-6422-40EA-9136-EB039A1BD0C6}" dt="2021-09-16T16:09:07.998" v="640" actId="21"/>
          <ac:picMkLst>
            <pc:docMk/>
            <pc:sldMk cId="935041742" sldId="331"/>
            <ac:picMk id="4" creationId="{04BC2940-F83A-431F-A707-0046A3F63567}"/>
          </ac:picMkLst>
        </pc:picChg>
        <pc:picChg chg="del">
          <ac:chgData name="Johnson, Chad" userId="29e26967-ee32-4210-a1e6-19e5305e9c5f" providerId="ADAL" clId="{00F20BD8-6422-40EA-9136-EB039A1BD0C6}" dt="2021-09-16T15:59:01.614" v="512" actId="21"/>
          <ac:picMkLst>
            <pc:docMk/>
            <pc:sldMk cId="935041742" sldId="331"/>
            <ac:picMk id="5" creationId="{E533BBEE-0CA5-4A9A-BA7B-9B64AC8ECD7F}"/>
          </ac:picMkLst>
        </pc:picChg>
      </pc:sldChg>
      <pc:sldChg chg="add del">
        <pc:chgData name="Johnson, Chad" userId="29e26967-ee32-4210-a1e6-19e5305e9c5f" providerId="ADAL" clId="{00F20BD8-6422-40EA-9136-EB039A1BD0C6}" dt="2021-09-16T15:57:25.312" v="504" actId="2696"/>
        <pc:sldMkLst>
          <pc:docMk/>
          <pc:sldMk cId="2629499340" sldId="331"/>
        </pc:sldMkLst>
      </pc:sldChg>
      <pc:sldChg chg="modSp add mod">
        <pc:chgData name="Johnson, Chad" userId="29e26967-ee32-4210-a1e6-19e5305e9c5f" providerId="ADAL" clId="{00F20BD8-6422-40EA-9136-EB039A1BD0C6}" dt="2021-09-16T16:34:05.079" v="845" actId="255"/>
        <pc:sldMkLst>
          <pc:docMk/>
          <pc:sldMk cId="2307038569" sldId="332"/>
        </pc:sldMkLst>
        <pc:spChg chg="mod">
          <ac:chgData name="Johnson, Chad" userId="29e26967-ee32-4210-a1e6-19e5305e9c5f" providerId="ADAL" clId="{00F20BD8-6422-40EA-9136-EB039A1BD0C6}" dt="2021-09-16T16:15:10.047" v="701" actId="6549"/>
          <ac:spMkLst>
            <pc:docMk/>
            <pc:sldMk cId="2307038569" sldId="332"/>
            <ac:spMk id="2" creationId="{03BE61DD-B760-410A-A1FB-08177FF8DEA1}"/>
          </ac:spMkLst>
        </pc:spChg>
        <pc:spChg chg="mod">
          <ac:chgData name="Johnson, Chad" userId="29e26967-ee32-4210-a1e6-19e5305e9c5f" providerId="ADAL" clId="{00F20BD8-6422-40EA-9136-EB039A1BD0C6}" dt="2021-09-16T16:34:05.079" v="845" actId="255"/>
          <ac:spMkLst>
            <pc:docMk/>
            <pc:sldMk cId="2307038569" sldId="332"/>
            <ac:spMk id="6" creationId="{302B9C7C-1D05-401E-BEA7-F545ECA7F8A8}"/>
          </ac:spMkLst>
        </pc:spChg>
      </pc:sldChg>
      <pc:sldChg chg="addSp modSp add mod modAnim">
        <pc:chgData name="Johnson, Chad" userId="29e26967-ee32-4210-a1e6-19e5305e9c5f" providerId="ADAL" clId="{00F20BD8-6422-40EA-9136-EB039A1BD0C6}" dt="2021-09-16T16:33:56.302" v="844" actId="255"/>
        <pc:sldMkLst>
          <pc:docMk/>
          <pc:sldMk cId="3372123296" sldId="333"/>
        </pc:sldMkLst>
        <pc:spChg chg="mod">
          <ac:chgData name="Johnson, Chad" userId="29e26967-ee32-4210-a1e6-19e5305e9c5f" providerId="ADAL" clId="{00F20BD8-6422-40EA-9136-EB039A1BD0C6}" dt="2021-09-16T16:10:10.646" v="663" actId="6549"/>
          <ac:spMkLst>
            <pc:docMk/>
            <pc:sldMk cId="3372123296" sldId="333"/>
            <ac:spMk id="2" creationId="{03BE61DD-B760-410A-A1FB-08177FF8DEA1}"/>
          </ac:spMkLst>
        </pc:spChg>
        <pc:spChg chg="mod">
          <ac:chgData name="Johnson, Chad" userId="29e26967-ee32-4210-a1e6-19e5305e9c5f" providerId="ADAL" clId="{00F20BD8-6422-40EA-9136-EB039A1BD0C6}" dt="2021-09-16T16:33:56.302" v="844" actId="255"/>
          <ac:spMkLst>
            <pc:docMk/>
            <pc:sldMk cId="3372123296" sldId="333"/>
            <ac:spMk id="6" creationId="{302B9C7C-1D05-401E-BEA7-F545ECA7F8A8}"/>
          </ac:spMkLst>
        </pc:spChg>
        <pc:picChg chg="add mod">
          <ac:chgData name="Johnson, Chad" userId="29e26967-ee32-4210-a1e6-19e5305e9c5f" providerId="ADAL" clId="{00F20BD8-6422-40EA-9136-EB039A1BD0C6}" dt="2021-09-16T16:10:59.502" v="677" actId="14100"/>
          <ac:picMkLst>
            <pc:docMk/>
            <pc:sldMk cId="3372123296" sldId="333"/>
            <ac:picMk id="4" creationId="{676E05CC-1B65-4036-AEE3-55719B86E2DC}"/>
          </ac:picMkLst>
        </pc:picChg>
      </pc:sldChg>
      <pc:sldChg chg="addSp modSp add mod">
        <pc:chgData name="Johnson, Chad" userId="29e26967-ee32-4210-a1e6-19e5305e9c5f" providerId="ADAL" clId="{00F20BD8-6422-40EA-9136-EB039A1BD0C6}" dt="2021-09-16T16:33:50.689" v="843" actId="255"/>
        <pc:sldMkLst>
          <pc:docMk/>
          <pc:sldMk cId="1162540371" sldId="334"/>
        </pc:sldMkLst>
        <pc:spChg chg="mod">
          <ac:chgData name="Johnson, Chad" userId="29e26967-ee32-4210-a1e6-19e5305e9c5f" providerId="ADAL" clId="{00F20BD8-6422-40EA-9136-EB039A1BD0C6}" dt="2021-09-16T16:12:14.743" v="687" actId="6549"/>
          <ac:spMkLst>
            <pc:docMk/>
            <pc:sldMk cId="1162540371" sldId="334"/>
            <ac:spMk id="2" creationId="{03BE61DD-B760-410A-A1FB-08177FF8DEA1}"/>
          </ac:spMkLst>
        </pc:spChg>
        <pc:spChg chg="mod">
          <ac:chgData name="Johnson, Chad" userId="29e26967-ee32-4210-a1e6-19e5305e9c5f" providerId="ADAL" clId="{00F20BD8-6422-40EA-9136-EB039A1BD0C6}" dt="2021-09-16T16:33:50.689" v="843" actId="255"/>
          <ac:spMkLst>
            <pc:docMk/>
            <pc:sldMk cId="1162540371" sldId="334"/>
            <ac:spMk id="6" creationId="{302B9C7C-1D05-401E-BEA7-F545ECA7F8A8}"/>
          </ac:spMkLst>
        </pc:spChg>
        <pc:picChg chg="add mod">
          <ac:chgData name="Johnson, Chad" userId="29e26967-ee32-4210-a1e6-19e5305e9c5f" providerId="ADAL" clId="{00F20BD8-6422-40EA-9136-EB039A1BD0C6}" dt="2021-09-16T16:12:52.031" v="693" actId="14100"/>
          <ac:picMkLst>
            <pc:docMk/>
            <pc:sldMk cId="1162540371" sldId="334"/>
            <ac:picMk id="4" creationId="{E02097CD-27D5-4233-968C-A4B495A29356}"/>
          </ac:picMkLst>
        </pc:picChg>
      </pc:sldChg>
      <pc:sldChg chg="delSp modSp add mod delAnim">
        <pc:chgData name="Johnson, Chad" userId="29e26967-ee32-4210-a1e6-19e5305e9c5f" providerId="ADAL" clId="{00F20BD8-6422-40EA-9136-EB039A1BD0C6}" dt="2021-09-16T16:40:49.631" v="880" actId="14100"/>
        <pc:sldMkLst>
          <pc:docMk/>
          <pc:sldMk cId="540062310" sldId="335"/>
        </pc:sldMkLst>
        <pc:spChg chg="mod">
          <ac:chgData name="Johnson, Chad" userId="29e26967-ee32-4210-a1e6-19e5305e9c5f" providerId="ADAL" clId="{00F20BD8-6422-40EA-9136-EB039A1BD0C6}" dt="2021-09-16T16:40:44.894" v="879" actId="6549"/>
          <ac:spMkLst>
            <pc:docMk/>
            <pc:sldMk cId="540062310" sldId="335"/>
            <ac:spMk id="2" creationId="{03BE61DD-B760-410A-A1FB-08177FF8DEA1}"/>
          </ac:spMkLst>
        </pc:spChg>
        <pc:spChg chg="mod">
          <ac:chgData name="Johnson, Chad" userId="29e26967-ee32-4210-a1e6-19e5305e9c5f" providerId="ADAL" clId="{00F20BD8-6422-40EA-9136-EB039A1BD0C6}" dt="2021-09-16T16:40:49.631" v="880" actId="14100"/>
          <ac:spMkLst>
            <pc:docMk/>
            <pc:sldMk cId="540062310" sldId="335"/>
            <ac:spMk id="6" creationId="{302B9C7C-1D05-401E-BEA7-F545ECA7F8A8}"/>
          </ac:spMkLst>
        </pc:spChg>
        <pc:picChg chg="del">
          <ac:chgData name="Johnson, Chad" userId="29e26967-ee32-4210-a1e6-19e5305e9c5f" providerId="ADAL" clId="{00F20BD8-6422-40EA-9136-EB039A1BD0C6}" dt="2021-09-16T16:18:07.882" v="712" actId="478"/>
          <ac:picMkLst>
            <pc:docMk/>
            <pc:sldMk cId="540062310" sldId="335"/>
            <ac:picMk id="4" creationId="{6B42A2BB-3792-4FB9-8959-FC242987AAFE}"/>
          </ac:picMkLst>
        </pc:picChg>
      </pc:sldChg>
      <pc:sldChg chg="modSp add mod">
        <pc:chgData name="Johnson, Chad" userId="29e26967-ee32-4210-a1e6-19e5305e9c5f" providerId="ADAL" clId="{00F20BD8-6422-40EA-9136-EB039A1BD0C6}" dt="2021-09-16T16:41:24.599" v="886" actId="14100"/>
        <pc:sldMkLst>
          <pc:docMk/>
          <pc:sldMk cId="1388597192" sldId="336"/>
        </pc:sldMkLst>
        <pc:spChg chg="mod">
          <ac:chgData name="Johnson, Chad" userId="29e26967-ee32-4210-a1e6-19e5305e9c5f" providerId="ADAL" clId="{00F20BD8-6422-40EA-9136-EB039A1BD0C6}" dt="2021-09-16T16:39:52.043" v="873" actId="6549"/>
          <ac:spMkLst>
            <pc:docMk/>
            <pc:sldMk cId="1388597192" sldId="336"/>
            <ac:spMk id="2" creationId="{03BE61DD-B760-410A-A1FB-08177FF8DEA1}"/>
          </ac:spMkLst>
        </pc:spChg>
        <pc:spChg chg="mod">
          <ac:chgData name="Johnson, Chad" userId="29e26967-ee32-4210-a1e6-19e5305e9c5f" providerId="ADAL" clId="{00F20BD8-6422-40EA-9136-EB039A1BD0C6}" dt="2021-09-16T16:41:24.599" v="886" actId="14100"/>
          <ac:spMkLst>
            <pc:docMk/>
            <pc:sldMk cId="1388597192" sldId="336"/>
            <ac:spMk id="6" creationId="{302B9C7C-1D05-401E-BEA7-F545ECA7F8A8}"/>
          </ac:spMkLst>
        </pc:spChg>
      </pc:sldChg>
      <pc:sldChg chg="delSp add del mod delAnim">
        <pc:chgData name="Johnson, Chad" userId="29e26967-ee32-4210-a1e6-19e5305e9c5f" providerId="ADAL" clId="{00F20BD8-6422-40EA-9136-EB039A1BD0C6}" dt="2021-09-16T16:34:34.089" v="847" actId="2696"/>
        <pc:sldMkLst>
          <pc:docMk/>
          <pc:sldMk cId="2087941750" sldId="336"/>
        </pc:sldMkLst>
        <pc:picChg chg="del">
          <ac:chgData name="Johnson, Chad" userId="29e26967-ee32-4210-a1e6-19e5305e9c5f" providerId="ADAL" clId="{00F20BD8-6422-40EA-9136-EB039A1BD0C6}" dt="2021-09-16T16:18:13.781" v="713" actId="21"/>
          <ac:picMkLst>
            <pc:docMk/>
            <pc:sldMk cId="2087941750" sldId="336"/>
            <ac:picMk id="4" creationId="{6B42A2BB-3792-4FB9-8959-FC242987AAFE}"/>
          </ac:picMkLst>
        </pc:picChg>
      </pc:sldChg>
      <pc:sldChg chg="addSp delSp modSp add mod delAnim">
        <pc:chgData name="Johnson, Chad" userId="29e26967-ee32-4210-a1e6-19e5305e9c5f" providerId="ADAL" clId="{00F20BD8-6422-40EA-9136-EB039A1BD0C6}" dt="2021-09-16T16:50:55.052" v="948" actId="732"/>
        <pc:sldMkLst>
          <pc:docMk/>
          <pc:sldMk cId="4161098050" sldId="337"/>
        </pc:sldMkLst>
        <pc:spChg chg="del">
          <ac:chgData name="Johnson, Chad" userId="29e26967-ee32-4210-a1e6-19e5305e9c5f" providerId="ADAL" clId="{00F20BD8-6422-40EA-9136-EB039A1BD0C6}" dt="2021-09-16T16:49:06.592" v="926" actId="478"/>
          <ac:spMkLst>
            <pc:docMk/>
            <pc:sldMk cId="4161098050" sldId="337"/>
            <ac:spMk id="2" creationId="{03BE61DD-B760-410A-A1FB-08177FF8DEA1}"/>
          </ac:spMkLst>
        </pc:spChg>
        <pc:spChg chg="del mod">
          <ac:chgData name="Johnson, Chad" userId="29e26967-ee32-4210-a1e6-19e5305e9c5f" providerId="ADAL" clId="{00F20BD8-6422-40EA-9136-EB039A1BD0C6}" dt="2021-09-16T16:49:03.528" v="923" actId="22"/>
          <ac:spMkLst>
            <pc:docMk/>
            <pc:sldMk cId="4161098050" sldId="337"/>
            <ac:spMk id="6" creationId="{302B9C7C-1D05-401E-BEA7-F545ECA7F8A8}"/>
          </ac:spMkLst>
        </pc:spChg>
        <pc:spChg chg="add del mod">
          <ac:chgData name="Johnson, Chad" userId="29e26967-ee32-4210-a1e6-19e5305e9c5f" providerId="ADAL" clId="{00F20BD8-6422-40EA-9136-EB039A1BD0C6}" dt="2021-09-16T16:49:07.639" v="927" actId="478"/>
          <ac:spMkLst>
            <pc:docMk/>
            <pc:sldMk cId="4161098050" sldId="337"/>
            <ac:spMk id="8" creationId="{4704361C-A51F-4255-81C3-E42C4F095B71}"/>
          </ac:spMkLst>
        </pc:spChg>
        <pc:picChg chg="del">
          <ac:chgData name="Johnson, Chad" userId="29e26967-ee32-4210-a1e6-19e5305e9c5f" providerId="ADAL" clId="{00F20BD8-6422-40EA-9136-EB039A1BD0C6}" dt="2021-09-16T16:45:27.413" v="900" actId="21"/>
          <ac:picMkLst>
            <pc:docMk/>
            <pc:sldMk cId="4161098050" sldId="337"/>
            <ac:picMk id="3" creationId="{71FEB83A-9C51-4623-B59C-10F611C5C069}"/>
          </ac:picMkLst>
        </pc:picChg>
        <pc:picChg chg="add mod ord modCrop">
          <ac:chgData name="Johnson, Chad" userId="29e26967-ee32-4210-a1e6-19e5305e9c5f" providerId="ADAL" clId="{00F20BD8-6422-40EA-9136-EB039A1BD0C6}" dt="2021-09-16T16:50:55.052" v="948" actId="732"/>
          <ac:picMkLst>
            <pc:docMk/>
            <pc:sldMk cId="4161098050" sldId="337"/>
            <ac:picMk id="5" creationId="{09F99BAA-8B23-43D3-B329-285DDFFB8501}"/>
          </ac:picMkLst>
        </pc:picChg>
        <pc:picChg chg="add del mod modCrop">
          <ac:chgData name="Johnson, Chad" userId="29e26967-ee32-4210-a1e6-19e5305e9c5f" providerId="ADAL" clId="{00F20BD8-6422-40EA-9136-EB039A1BD0C6}" dt="2021-09-16T16:50:07.381" v="938" actId="21"/>
          <ac:picMkLst>
            <pc:docMk/>
            <pc:sldMk cId="4161098050" sldId="337"/>
            <ac:picMk id="9" creationId="{F005EF36-5F93-4790-8E88-118EF76C1CF9}"/>
          </ac:picMkLst>
        </pc:picChg>
      </pc:sldChg>
      <pc:sldChg chg="addSp delSp modSp add mod">
        <pc:chgData name="Johnson, Chad" userId="29e26967-ee32-4210-a1e6-19e5305e9c5f" providerId="ADAL" clId="{00F20BD8-6422-40EA-9136-EB039A1BD0C6}" dt="2021-09-16T16:46:50.397" v="919" actId="478"/>
        <pc:sldMkLst>
          <pc:docMk/>
          <pc:sldMk cId="2339543596" sldId="338"/>
        </pc:sldMkLst>
        <pc:spChg chg="del mod">
          <ac:chgData name="Johnson, Chad" userId="29e26967-ee32-4210-a1e6-19e5305e9c5f" providerId="ADAL" clId="{00F20BD8-6422-40EA-9136-EB039A1BD0C6}" dt="2021-09-16T16:46:49.318" v="918" actId="478"/>
          <ac:spMkLst>
            <pc:docMk/>
            <pc:sldMk cId="2339543596" sldId="338"/>
            <ac:spMk id="2" creationId="{03BE61DD-B760-410A-A1FB-08177FF8DEA1}"/>
          </ac:spMkLst>
        </pc:spChg>
        <pc:spChg chg="del mod">
          <ac:chgData name="Johnson, Chad" userId="29e26967-ee32-4210-a1e6-19e5305e9c5f" providerId="ADAL" clId="{00F20BD8-6422-40EA-9136-EB039A1BD0C6}" dt="2021-09-16T16:46:27.577" v="910" actId="22"/>
          <ac:spMkLst>
            <pc:docMk/>
            <pc:sldMk cId="2339543596" sldId="338"/>
            <ac:spMk id="6" creationId="{302B9C7C-1D05-401E-BEA7-F545ECA7F8A8}"/>
          </ac:spMkLst>
        </pc:spChg>
        <pc:spChg chg="add del mod">
          <ac:chgData name="Johnson, Chad" userId="29e26967-ee32-4210-a1e6-19e5305e9c5f" providerId="ADAL" clId="{00F20BD8-6422-40EA-9136-EB039A1BD0C6}" dt="2021-09-16T16:46:50.397" v="919" actId="478"/>
          <ac:spMkLst>
            <pc:docMk/>
            <pc:sldMk cId="2339543596" sldId="338"/>
            <ac:spMk id="7" creationId="{939D200A-83FC-4994-BFBC-BC1A7C7BB7DF}"/>
          </ac:spMkLst>
        </pc:spChg>
        <pc:picChg chg="add mod ord">
          <ac:chgData name="Johnson, Chad" userId="29e26967-ee32-4210-a1e6-19e5305e9c5f" providerId="ADAL" clId="{00F20BD8-6422-40EA-9136-EB039A1BD0C6}" dt="2021-09-16T16:46:46.682" v="917" actId="1076"/>
          <ac:picMkLst>
            <pc:docMk/>
            <pc:sldMk cId="2339543596" sldId="338"/>
            <ac:picMk id="4" creationId="{5316397A-C9A0-4075-8306-C22264B6BAD9}"/>
          </ac:picMkLst>
        </pc:picChg>
      </pc:sldChg>
      <pc:sldChg chg="modSp add mod">
        <pc:chgData name="Johnson, Chad" userId="29e26967-ee32-4210-a1e6-19e5305e9c5f" providerId="ADAL" clId="{00F20BD8-6422-40EA-9136-EB039A1BD0C6}" dt="2021-09-16T17:16:33.432" v="1027" actId="20577"/>
        <pc:sldMkLst>
          <pc:docMk/>
          <pc:sldMk cId="638342667" sldId="339"/>
        </pc:sldMkLst>
        <pc:spChg chg="mod">
          <ac:chgData name="Johnson, Chad" userId="29e26967-ee32-4210-a1e6-19e5305e9c5f" providerId="ADAL" clId="{00F20BD8-6422-40EA-9136-EB039A1BD0C6}" dt="2021-09-16T17:13:18.325" v="977" actId="6549"/>
          <ac:spMkLst>
            <pc:docMk/>
            <pc:sldMk cId="638342667" sldId="339"/>
            <ac:spMk id="2" creationId="{03BE61DD-B760-410A-A1FB-08177FF8DEA1}"/>
          </ac:spMkLst>
        </pc:spChg>
        <pc:spChg chg="mod">
          <ac:chgData name="Johnson, Chad" userId="29e26967-ee32-4210-a1e6-19e5305e9c5f" providerId="ADAL" clId="{00F20BD8-6422-40EA-9136-EB039A1BD0C6}" dt="2021-09-16T17:16:33.432" v="1027" actId="20577"/>
          <ac:spMkLst>
            <pc:docMk/>
            <pc:sldMk cId="638342667" sldId="339"/>
            <ac:spMk id="6" creationId="{302B9C7C-1D05-401E-BEA7-F545ECA7F8A8}"/>
          </ac:spMkLst>
        </pc:spChg>
      </pc:sldChg>
      <pc:sldChg chg="addSp delSp modSp add mod">
        <pc:chgData name="Johnson, Chad" userId="29e26967-ee32-4210-a1e6-19e5305e9c5f" providerId="ADAL" clId="{00F20BD8-6422-40EA-9136-EB039A1BD0C6}" dt="2021-09-16T16:50:27.726" v="944" actId="732"/>
        <pc:sldMkLst>
          <pc:docMk/>
          <pc:sldMk cId="3433026397" sldId="340"/>
        </pc:sldMkLst>
        <pc:spChg chg="add del mod">
          <ac:chgData name="Johnson, Chad" userId="29e26967-ee32-4210-a1e6-19e5305e9c5f" providerId="ADAL" clId="{00F20BD8-6422-40EA-9136-EB039A1BD0C6}" dt="2021-09-16T16:50:14.230" v="941"/>
          <ac:spMkLst>
            <pc:docMk/>
            <pc:sldMk cId="3433026397" sldId="340"/>
            <ac:spMk id="3" creationId="{966D3926-445A-47F0-A45B-41F693FF35A4}"/>
          </ac:spMkLst>
        </pc:spChg>
        <pc:picChg chg="del">
          <ac:chgData name="Johnson, Chad" userId="29e26967-ee32-4210-a1e6-19e5305e9c5f" providerId="ADAL" clId="{00F20BD8-6422-40EA-9136-EB039A1BD0C6}" dt="2021-09-16T16:50:12.888" v="940" actId="478"/>
          <ac:picMkLst>
            <pc:docMk/>
            <pc:sldMk cId="3433026397" sldId="340"/>
            <ac:picMk id="5" creationId="{09F99BAA-8B23-43D3-B329-285DDFFB8501}"/>
          </ac:picMkLst>
        </pc:picChg>
        <pc:picChg chg="add mod modCrop">
          <ac:chgData name="Johnson, Chad" userId="29e26967-ee32-4210-a1e6-19e5305e9c5f" providerId="ADAL" clId="{00F20BD8-6422-40EA-9136-EB039A1BD0C6}" dt="2021-09-16T16:50:27.726" v="944" actId="732"/>
          <ac:picMkLst>
            <pc:docMk/>
            <pc:sldMk cId="3433026397" sldId="340"/>
            <ac:picMk id="6" creationId="{330A294B-8BC3-4194-8D44-0852BD7977B4}"/>
          </ac:picMkLst>
        </pc:picChg>
      </pc:sldChg>
      <pc:sldChg chg="modSp add mod">
        <pc:chgData name="Johnson, Chad" userId="29e26967-ee32-4210-a1e6-19e5305e9c5f" providerId="ADAL" clId="{00F20BD8-6422-40EA-9136-EB039A1BD0C6}" dt="2021-09-16T17:13:14.211" v="976" actId="6549"/>
        <pc:sldMkLst>
          <pc:docMk/>
          <pc:sldMk cId="3510135841" sldId="341"/>
        </pc:sldMkLst>
        <pc:spChg chg="mod">
          <ac:chgData name="Johnson, Chad" userId="29e26967-ee32-4210-a1e6-19e5305e9c5f" providerId="ADAL" clId="{00F20BD8-6422-40EA-9136-EB039A1BD0C6}" dt="2021-09-16T17:13:14.211" v="976" actId="6549"/>
          <ac:spMkLst>
            <pc:docMk/>
            <pc:sldMk cId="3510135841" sldId="341"/>
            <ac:spMk id="2" creationId="{03BE61DD-B760-410A-A1FB-08177FF8DEA1}"/>
          </ac:spMkLst>
        </pc:spChg>
        <pc:spChg chg="mod">
          <ac:chgData name="Johnson, Chad" userId="29e26967-ee32-4210-a1e6-19e5305e9c5f" providerId="ADAL" clId="{00F20BD8-6422-40EA-9136-EB039A1BD0C6}" dt="2021-09-16T17:13:11.616" v="975" actId="14100"/>
          <ac:spMkLst>
            <pc:docMk/>
            <pc:sldMk cId="3510135841" sldId="341"/>
            <ac:spMk id="6" creationId="{302B9C7C-1D05-401E-BEA7-F545ECA7F8A8}"/>
          </ac:spMkLst>
        </pc:spChg>
      </pc:sldChg>
      <pc:sldChg chg="del">
        <pc:chgData name="Johnson, Chad" userId="29e26967-ee32-4210-a1e6-19e5305e9c5f" providerId="ADAL" clId="{00F20BD8-6422-40EA-9136-EB039A1BD0C6}" dt="2021-09-16T14:39:03.669" v="31" actId="47"/>
        <pc:sldMkLst>
          <pc:docMk/>
          <pc:sldMk cId="307124997" sldId="343"/>
        </pc:sldMkLst>
      </pc:sldChg>
      <pc:sldChg chg="del">
        <pc:chgData name="Johnson, Chad" userId="29e26967-ee32-4210-a1e6-19e5305e9c5f" providerId="ADAL" clId="{00F20BD8-6422-40EA-9136-EB039A1BD0C6}" dt="2021-09-16T14:39:03.669" v="31" actId="47"/>
        <pc:sldMkLst>
          <pc:docMk/>
          <pc:sldMk cId="1260193827" sldId="344"/>
        </pc:sldMkLst>
      </pc:sldChg>
      <pc:sldChg chg="del">
        <pc:chgData name="Johnson, Chad" userId="29e26967-ee32-4210-a1e6-19e5305e9c5f" providerId="ADAL" clId="{00F20BD8-6422-40EA-9136-EB039A1BD0C6}" dt="2021-09-16T14:39:03.669" v="31" actId="47"/>
        <pc:sldMkLst>
          <pc:docMk/>
          <pc:sldMk cId="1953598115" sldId="348"/>
        </pc:sldMkLst>
      </pc:sldChg>
      <pc:sldChg chg="del">
        <pc:chgData name="Johnson, Chad" userId="29e26967-ee32-4210-a1e6-19e5305e9c5f" providerId="ADAL" clId="{00F20BD8-6422-40EA-9136-EB039A1BD0C6}" dt="2021-09-16T14:39:03.669" v="31" actId="47"/>
        <pc:sldMkLst>
          <pc:docMk/>
          <pc:sldMk cId="83298048" sldId="350"/>
        </pc:sldMkLst>
      </pc:sldChg>
      <pc:sldChg chg="del">
        <pc:chgData name="Johnson, Chad" userId="29e26967-ee32-4210-a1e6-19e5305e9c5f" providerId="ADAL" clId="{00F20BD8-6422-40EA-9136-EB039A1BD0C6}" dt="2021-09-16T14:39:03.669" v="31" actId="47"/>
        <pc:sldMkLst>
          <pc:docMk/>
          <pc:sldMk cId="193222223" sldId="351"/>
        </pc:sldMkLst>
      </pc:sldChg>
      <pc:sldChg chg="del">
        <pc:chgData name="Johnson, Chad" userId="29e26967-ee32-4210-a1e6-19e5305e9c5f" providerId="ADAL" clId="{00F20BD8-6422-40EA-9136-EB039A1BD0C6}" dt="2021-09-16T14:39:03.669" v="31" actId="47"/>
        <pc:sldMkLst>
          <pc:docMk/>
          <pc:sldMk cId="2563198071" sldId="352"/>
        </pc:sldMkLst>
      </pc:sldChg>
      <pc:sldChg chg="del">
        <pc:chgData name="Johnson, Chad" userId="29e26967-ee32-4210-a1e6-19e5305e9c5f" providerId="ADAL" clId="{00F20BD8-6422-40EA-9136-EB039A1BD0C6}" dt="2021-09-16T14:39:03.669" v="31" actId="47"/>
        <pc:sldMkLst>
          <pc:docMk/>
          <pc:sldMk cId="1542087558" sldId="353"/>
        </pc:sldMkLst>
      </pc:sldChg>
      <pc:sldChg chg="del">
        <pc:chgData name="Johnson, Chad" userId="29e26967-ee32-4210-a1e6-19e5305e9c5f" providerId="ADAL" clId="{00F20BD8-6422-40EA-9136-EB039A1BD0C6}" dt="2021-09-16T14:39:03.669" v="31" actId="47"/>
        <pc:sldMkLst>
          <pc:docMk/>
          <pc:sldMk cId="1132933147" sldId="354"/>
        </pc:sldMkLst>
      </pc:sldChg>
      <pc:sldChg chg="del">
        <pc:chgData name="Johnson, Chad" userId="29e26967-ee32-4210-a1e6-19e5305e9c5f" providerId="ADAL" clId="{00F20BD8-6422-40EA-9136-EB039A1BD0C6}" dt="2021-09-16T14:39:03.669" v="31" actId="47"/>
        <pc:sldMkLst>
          <pc:docMk/>
          <pc:sldMk cId="3262861431" sldId="355"/>
        </pc:sldMkLst>
      </pc:sldChg>
      <pc:sldChg chg="del">
        <pc:chgData name="Johnson, Chad" userId="29e26967-ee32-4210-a1e6-19e5305e9c5f" providerId="ADAL" clId="{00F20BD8-6422-40EA-9136-EB039A1BD0C6}" dt="2021-09-16T14:39:03.669" v="31" actId="47"/>
        <pc:sldMkLst>
          <pc:docMk/>
          <pc:sldMk cId="3888845830" sldId="356"/>
        </pc:sldMkLst>
      </pc:sldChg>
    </pc:docChg>
  </pc:docChgLst>
  <pc:docChgLst>
    <pc:chgData name="Johnson, Chad" userId="29e26967-ee32-4210-a1e6-19e5305e9c5f" providerId="ADAL" clId="{F6A358D3-6AA5-42F7-9CF9-EE8095B4DFD8}"/>
    <pc:docChg chg="undo custSel addSld delSld modSld sldOrd modMainMaster">
      <pc:chgData name="Johnson, Chad" userId="29e26967-ee32-4210-a1e6-19e5305e9c5f" providerId="ADAL" clId="{F6A358D3-6AA5-42F7-9CF9-EE8095B4DFD8}" dt="2020-01-02T20:57:41.677" v="4966" actId="20577"/>
      <pc:docMkLst>
        <pc:docMk/>
      </pc:docMkLst>
      <pc:sldChg chg="modSp">
        <pc:chgData name="Johnson, Chad" userId="29e26967-ee32-4210-a1e6-19e5305e9c5f" providerId="ADAL" clId="{F6A358D3-6AA5-42F7-9CF9-EE8095B4DFD8}" dt="2020-01-02T17:53:30.085" v="1561" actId="20577"/>
        <pc:sldMkLst>
          <pc:docMk/>
          <pc:sldMk cId="2762506819" sldId="256"/>
        </pc:sldMkLst>
        <pc:spChg chg="mod">
          <ac:chgData name="Johnson, Chad" userId="29e26967-ee32-4210-a1e6-19e5305e9c5f" providerId="ADAL" clId="{F6A358D3-6AA5-42F7-9CF9-EE8095B4DFD8}" dt="2019-12-20T19:33:58.972" v="40" actId="1076"/>
          <ac:spMkLst>
            <pc:docMk/>
            <pc:sldMk cId="2762506819" sldId="256"/>
            <ac:spMk id="2" creationId="{D159C024-82D3-43B7-8864-1EB020588252}"/>
          </ac:spMkLst>
        </pc:spChg>
        <pc:spChg chg="mod">
          <ac:chgData name="Johnson, Chad" userId="29e26967-ee32-4210-a1e6-19e5305e9c5f" providerId="ADAL" clId="{F6A358D3-6AA5-42F7-9CF9-EE8095B4DFD8}" dt="2020-01-02T17:53:30.085" v="1561" actId="20577"/>
          <ac:spMkLst>
            <pc:docMk/>
            <pc:sldMk cId="2762506819" sldId="256"/>
            <ac:spMk id="3" creationId="{7D92A9FC-7B77-43B7-9AE2-664B7ED71E01}"/>
          </ac:spMkLst>
        </pc:spChg>
        <pc:picChg chg="mod">
          <ac:chgData name="Johnson, Chad" userId="29e26967-ee32-4210-a1e6-19e5305e9c5f" providerId="ADAL" clId="{F6A358D3-6AA5-42F7-9CF9-EE8095B4DFD8}" dt="2019-12-20T19:34:24.294" v="46" actId="1076"/>
          <ac:picMkLst>
            <pc:docMk/>
            <pc:sldMk cId="2762506819" sldId="256"/>
            <ac:picMk id="4" creationId="{FD39BC11-53A0-4F89-A479-245567CC799A}"/>
          </ac:picMkLst>
        </pc:picChg>
      </pc:sldChg>
      <pc:sldChg chg="modSp">
        <pc:chgData name="Johnson, Chad" userId="29e26967-ee32-4210-a1e6-19e5305e9c5f" providerId="ADAL" clId="{F6A358D3-6AA5-42F7-9CF9-EE8095B4DFD8}" dt="2020-01-02T17:55:05.219" v="1569" actId="255"/>
        <pc:sldMkLst>
          <pc:docMk/>
          <pc:sldMk cId="3019606805" sldId="257"/>
        </pc:sldMkLst>
        <pc:spChg chg="mod">
          <ac:chgData name="Johnson, Chad" userId="29e26967-ee32-4210-a1e6-19e5305e9c5f" providerId="ADAL" clId="{F6A358D3-6AA5-42F7-9CF9-EE8095B4DFD8}" dt="2019-12-20T20:25:07.552" v="1317" actId="20577"/>
          <ac:spMkLst>
            <pc:docMk/>
            <pc:sldMk cId="3019606805" sldId="257"/>
            <ac:spMk id="2" creationId="{30D4C77D-27FD-485B-A066-6CE7A57FD794}"/>
          </ac:spMkLst>
        </pc:spChg>
        <pc:spChg chg="mod">
          <ac:chgData name="Johnson, Chad" userId="29e26967-ee32-4210-a1e6-19e5305e9c5f" providerId="ADAL" clId="{F6A358D3-6AA5-42F7-9CF9-EE8095B4DFD8}" dt="2020-01-02T17:55:05.219" v="1569" actId="255"/>
          <ac:spMkLst>
            <pc:docMk/>
            <pc:sldMk cId="3019606805" sldId="257"/>
            <ac:spMk id="5" creationId="{5988C9C0-155E-4715-A6A4-22892297A748}"/>
          </ac:spMkLst>
        </pc:spChg>
      </pc:sldChg>
      <pc:sldChg chg="modSp setBg">
        <pc:chgData name="Johnson, Chad" userId="29e26967-ee32-4210-a1e6-19e5305e9c5f" providerId="ADAL" clId="{F6A358D3-6AA5-42F7-9CF9-EE8095B4DFD8}" dt="2019-12-20T19:36:59.697" v="67" actId="1076"/>
        <pc:sldMkLst>
          <pc:docMk/>
          <pc:sldMk cId="4000903564" sldId="258"/>
        </pc:sldMkLst>
        <pc:picChg chg="mod">
          <ac:chgData name="Johnson, Chad" userId="29e26967-ee32-4210-a1e6-19e5305e9c5f" providerId="ADAL" clId="{F6A358D3-6AA5-42F7-9CF9-EE8095B4DFD8}" dt="2019-12-20T19:36:59.697" v="67" actId="1076"/>
          <ac:picMkLst>
            <pc:docMk/>
            <pc:sldMk cId="4000903564" sldId="258"/>
            <ac:picMk id="15" creationId="{5825BA58-9EF7-45FA-AFD1-0A1B0779D0CC}"/>
          </ac:picMkLst>
        </pc:picChg>
      </pc:sldChg>
      <pc:sldChg chg="modSp del">
        <pc:chgData name="Johnson, Chad" userId="29e26967-ee32-4210-a1e6-19e5305e9c5f" providerId="ADAL" clId="{F6A358D3-6AA5-42F7-9CF9-EE8095B4DFD8}" dt="2019-12-20T19:47:01.416" v="108" actId="2696"/>
        <pc:sldMkLst>
          <pc:docMk/>
          <pc:sldMk cId="2429784039" sldId="259"/>
        </pc:sldMkLst>
        <pc:spChg chg="mod">
          <ac:chgData name="Johnson, Chad" userId="29e26967-ee32-4210-a1e6-19e5305e9c5f" providerId="ADAL" clId="{F6A358D3-6AA5-42F7-9CF9-EE8095B4DFD8}" dt="2019-12-20T19:31:49.245" v="2" actId="27636"/>
          <ac:spMkLst>
            <pc:docMk/>
            <pc:sldMk cId="2429784039" sldId="259"/>
            <ac:spMk id="4" creationId="{3F91756B-4AA7-4953-AE16-36A21F934130}"/>
          </ac:spMkLst>
        </pc:spChg>
      </pc:sldChg>
      <pc:sldChg chg="addSp delSp modSp setBg">
        <pc:chgData name="Johnson, Chad" userId="29e26967-ee32-4210-a1e6-19e5305e9c5f" providerId="ADAL" clId="{F6A358D3-6AA5-42F7-9CF9-EE8095B4DFD8}" dt="2020-01-02T17:55:45.090" v="1574" actId="1076"/>
        <pc:sldMkLst>
          <pc:docMk/>
          <pc:sldMk cId="3805176275" sldId="261"/>
        </pc:sldMkLst>
        <pc:spChg chg="mod">
          <ac:chgData name="Johnson, Chad" userId="29e26967-ee32-4210-a1e6-19e5305e9c5f" providerId="ADAL" clId="{F6A358D3-6AA5-42F7-9CF9-EE8095B4DFD8}" dt="2020-01-02T17:55:38.448" v="1573" actId="1076"/>
          <ac:spMkLst>
            <pc:docMk/>
            <pc:sldMk cId="3805176275" sldId="261"/>
            <ac:spMk id="2" creationId="{E3421D1B-F3E2-4C2F-AB3F-C60F36716F0F}"/>
          </ac:spMkLst>
        </pc:spChg>
        <pc:spChg chg="mod">
          <ac:chgData name="Johnson, Chad" userId="29e26967-ee32-4210-a1e6-19e5305e9c5f" providerId="ADAL" clId="{F6A358D3-6AA5-42F7-9CF9-EE8095B4DFD8}" dt="2020-01-02T17:55:19.275" v="1570" actId="255"/>
          <ac:spMkLst>
            <pc:docMk/>
            <pc:sldMk cId="3805176275" sldId="261"/>
            <ac:spMk id="5" creationId="{1683D334-D477-4346-A460-68C5BB5D94CC}"/>
          </ac:spMkLst>
        </pc:spChg>
        <pc:spChg chg="add del mod">
          <ac:chgData name="Johnson, Chad" userId="29e26967-ee32-4210-a1e6-19e5305e9c5f" providerId="ADAL" clId="{F6A358D3-6AA5-42F7-9CF9-EE8095B4DFD8}" dt="2019-12-20T19:52:03.208" v="229"/>
          <ac:spMkLst>
            <pc:docMk/>
            <pc:sldMk cId="3805176275" sldId="261"/>
            <ac:spMk id="6" creationId="{5A5B87B1-DC7E-49EA-B2C0-72717729373C}"/>
          </ac:spMkLst>
        </pc:spChg>
        <pc:spChg chg="add del mod">
          <ac:chgData name="Johnson, Chad" userId="29e26967-ee32-4210-a1e6-19e5305e9c5f" providerId="ADAL" clId="{F6A358D3-6AA5-42F7-9CF9-EE8095B4DFD8}" dt="2019-12-20T19:53:21.871" v="256"/>
          <ac:spMkLst>
            <pc:docMk/>
            <pc:sldMk cId="3805176275" sldId="261"/>
            <ac:spMk id="7" creationId="{32242432-7F94-4221-88A5-7921AD8A59B2}"/>
          </ac:spMkLst>
        </pc:spChg>
        <pc:picChg chg="del mod">
          <ac:chgData name="Johnson, Chad" userId="29e26967-ee32-4210-a1e6-19e5305e9c5f" providerId="ADAL" clId="{F6A358D3-6AA5-42F7-9CF9-EE8095B4DFD8}" dt="2019-12-20T19:52:00.836" v="228" actId="478"/>
          <ac:picMkLst>
            <pc:docMk/>
            <pc:sldMk cId="3805176275" sldId="261"/>
            <ac:picMk id="4" creationId="{532405E3-0C0F-4A52-A008-0EAA8D52191E}"/>
          </ac:picMkLst>
        </pc:picChg>
        <pc:picChg chg="add mod">
          <ac:chgData name="Johnson, Chad" userId="29e26967-ee32-4210-a1e6-19e5305e9c5f" providerId="ADAL" clId="{F6A358D3-6AA5-42F7-9CF9-EE8095B4DFD8}" dt="2020-01-02T17:55:45.090" v="1574" actId="1076"/>
          <ac:picMkLst>
            <pc:docMk/>
            <pc:sldMk cId="3805176275" sldId="261"/>
            <ac:picMk id="2050" creationId="{3563F552-DB55-4984-B072-34423A1A491D}"/>
          </ac:picMkLst>
        </pc:picChg>
      </pc:sldChg>
      <pc:sldChg chg="modSp del">
        <pc:chgData name="Johnson, Chad" userId="29e26967-ee32-4210-a1e6-19e5305e9c5f" providerId="ADAL" clId="{F6A358D3-6AA5-42F7-9CF9-EE8095B4DFD8}" dt="2019-12-20T20:24:52.435" v="1315" actId="2696"/>
        <pc:sldMkLst>
          <pc:docMk/>
          <pc:sldMk cId="3912275159" sldId="262"/>
        </pc:sldMkLst>
        <pc:spChg chg="mod">
          <ac:chgData name="Johnson, Chad" userId="29e26967-ee32-4210-a1e6-19e5305e9c5f" providerId="ADAL" clId="{F6A358D3-6AA5-42F7-9CF9-EE8095B4DFD8}" dt="2019-12-20T19:55:15.413" v="272"/>
          <ac:spMkLst>
            <pc:docMk/>
            <pc:sldMk cId="3912275159" sldId="262"/>
            <ac:spMk id="5" creationId="{1683D334-D477-4346-A460-68C5BB5D94CC}"/>
          </ac:spMkLst>
        </pc:spChg>
      </pc:sldChg>
      <pc:sldChg chg="modSp del">
        <pc:chgData name="Johnson, Chad" userId="29e26967-ee32-4210-a1e6-19e5305e9c5f" providerId="ADAL" clId="{F6A358D3-6AA5-42F7-9CF9-EE8095B4DFD8}" dt="2019-12-20T20:24:52.435" v="1315" actId="2696"/>
        <pc:sldMkLst>
          <pc:docMk/>
          <pc:sldMk cId="1415142098" sldId="263"/>
        </pc:sldMkLst>
        <pc:spChg chg="mod">
          <ac:chgData name="Johnson, Chad" userId="29e26967-ee32-4210-a1e6-19e5305e9c5f" providerId="ADAL" clId="{F6A358D3-6AA5-42F7-9CF9-EE8095B4DFD8}" dt="2019-12-20T19:57:46.053" v="415"/>
          <ac:spMkLst>
            <pc:docMk/>
            <pc:sldMk cId="1415142098" sldId="263"/>
            <ac:spMk id="5" creationId="{1683D334-D477-4346-A460-68C5BB5D94CC}"/>
          </ac:spMkLst>
        </pc:spChg>
      </pc:sldChg>
      <pc:sldChg chg="modSp del">
        <pc:chgData name="Johnson, Chad" userId="29e26967-ee32-4210-a1e6-19e5305e9c5f" providerId="ADAL" clId="{F6A358D3-6AA5-42F7-9CF9-EE8095B4DFD8}" dt="2019-12-20T20:24:52.435" v="1315" actId="2696"/>
        <pc:sldMkLst>
          <pc:docMk/>
          <pc:sldMk cId="2755277659" sldId="264"/>
        </pc:sldMkLst>
        <pc:spChg chg="mod">
          <ac:chgData name="Johnson, Chad" userId="29e26967-ee32-4210-a1e6-19e5305e9c5f" providerId="ADAL" clId="{F6A358D3-6AA5-42F7-9CF9-EE8095B4DFD8}" dt="2019-12-20T20:02:32.716" v="742"/>
          <ac:spMkLst>
            <pc:docMk/>
            <pc:sldMk cId="2755277659" sldId="264"/>
            <ac:spMk id="5" creationId="{1683D334-D477-4346-A460-68C5BB5D94CC}"/>
          </ac:spMkLst>
        </pc:spChg>
      </pc:sldChg>
      <pc:sldChg chg="modSp del">
        <pc:chgData name="Johnson, Chad" userId="29e26967-ee32-4210-a1e6-19e5305e9c5f" providerId="ADAL" clId="{F6A358D3-6AA5-42F7-9CF9-EE8095B4DFD8}" dt="2019-12-20T20:24:52.435" v="1315" actId="2696"/>
        <pc:sldMkLst>
          <pc:docMk/>
          <pc:sldMk cId="2798164190" sldId="265"/>
        </pc:sldMkLst>
        <pc:spChg chg="mod">
          <ac:chgData name="Johnson, Chad" userId="29e26967-ee32-4210-a1e6-19e5305e9c5f" providerId="ADAL" clId="{F6A358D3-6AA5-42F7-9CF9-EE8095B4DFD8}" dt="2019-12-20T20:19:44.302" v="928" actId="27636"/>
          <ac:spMkLst>
            <pc:docMk/>
            <pc:sldMk cId="2798164190" sldId="265"/>
            <ac:spMk id="5" creationId="{1683D334-D477-4346-A460-68C5BB5D94CC}"/>
          </ac:spMkLst>
        </pc:spChg>
      </pc:sldChg>
      <pc:sldChg chg="modSp del">
        <pc:chgData name="Johnson, Chad" userId="29e26967-ee32-4210-a1e6-19e5305e9c5f" providerId="ADAL" clId="{F6A358D3-6AA5-42F7-9CF9-EE8095B4DFD8}" dt="2019-12-20T20:24:52.435" v="1315" actId="2696"/>
        <pc:sldMkLst>
          <pc:docMk/>
          <pc:sldMk cId="2170686833" sldId="266"/>
        </pc:sldMkLst>
        <pc:spChg chg="mod">
          <ac:chgData name="Johnson, Chad" userId="29e26967-ee32-4210-a1e6-19e5305e9c5f" providerId="ADAL" clId="{F6A358D3-6AA5-42F7-9CF9-EE8095B4DFD8}" dt="2019-12-20T20:22:05.799" v="1066"/>
          <ac:spMkLst>
            <pc:docMk/>
            <pc:sldMk cId="2170686833" sldId="266"/>
            <ac:spMk id="5" creationId="{1683D334-D477-4346-A460-68C5BB5D94CC}"/>
          </ac:spMkLst>
        </pc:spChg>
      </pc:sldChg>
      <pc:sldChg chg="modSp">
        <pc:chgData name="Johnson, Chad" userId="29e26967-ee32-4210-a1e6-19e5305e9c5f" providerId="ADAL" clId="{F6A358D3-6AA5-42F7-9CF9-EE8095B4DFD8}" dt="2020-01-02T17:54:49.350" v="1567" actId="255"/>
        <pc:sldMkLst>
          <pc:docMk/>
          <pc:sldMk cId="2312773926" sldId="267"/>
        </pc:sldMkLst>
        <pc:spChg chg="mod">
          <ac:chgData name="Johnson, Chad" userId="29e26967-ee32-4210-a1e6-19e5305e9c5f" providerId="ADAL" clId="{F6A358D3-6AA5-42F7-9CF9-EE8095B4DFD8}" dt="2019-12-20T19:40:35.556" v="94" actId="20577"/>
          <ac:spMkLst>
            <pc:docMk/>
            <pc:sldMk cId="2312773926" sldId="267"/>
            <ac:spMk id="2" creationId="{69AB18A1-A8EA-46A4-B9D9-30FFB0635C81}"/>
          </ac:spMkLst>
        </pc:spChg>
        <pc:spChg chg="mod">
          <ac:chgData name="Johnson, Chad" userId="29e26967-ee32-4210-a1e6-19e5305e9c5f" providerId="ADAL" clId="{F6A358D3-6AA5-42F7-9CF9-EE8095B4DFD8}" dt="2020-01-02T17:54:49.350" v="1567" actId="255"/>
          <ac:spMkLst>
            <pc:docMk/>
            <pc:sldMk cId="2312773926" sldId="267"/>
            <ac:spMk id="3" creationId="{E03DB69F-DE26-47A5-9162-9DB062A0187C}"/>
          </ac:spMkLst>
        </pc:spChg>
      </pc:sldChg>
      <pc:sldChg chg="modSp ord">
        <pc:chgData name="Johnson, Chad" userId="29e26967-ee32-4210-a1e6-19e5305e9c5f" providerId="ADAL" clId="{F6A358D3-6AA5-42F7-9CF9-EE8095B4DFD8}" dt="2020-01-02T18:42:28.158" v="3157"/>
        <pc:sldMkLst>
          <pc:docMk/>
          <pc:sldMk cId="760246903" sldId="268"/>
        </pc:sldMkLst>
        <pc:spChg chg="mod">
          <ac:chgData name="Johnson, Chad" userId="29e26967-ee32-4210-a1e6-19e5305e9c5f" providerId="ADAL" clId="{F6A358D3-6AA5-42F7-9CF9-EE8095B4DFD8}" dt="2019-12-20T19:39:57.891" v="90" actId="255"/>
          <ac:spMkLst>
            <pc:docMk/>
            <pc:sldMk cId="760246903" sldId="268"/>
            <ac:spMk id="2" creationId="{FBEEEF29-DE38-4779-8117-CC1C37C369B0}"/>
          </ac:spMkLst>
        </pc:spChg>
        <pc:spChg chg="mod">
          <ac:chgData name="Johnson, Chad" userId="29e26967-ee32-4210-a1e6-19e5305e9c5f" providerId="ADAL" clId="{F6A358D3-6AA5-42F7-9CF9-EE8095B4DFD8}" dt="2020-01-02T17:54:21.924" v="1565" actId="255"/>
          <ac:spMkLst>
            <pc:docMk/>
            <pc:sldMk cId="760246903" sldId="268"/>
            <ac:spMk id="3" creationId="{25AA112B-890F-4C69-880E-1FFC518ECD83}"/>
          </ac:spMkLst>
        </pc:spChg>
        <pc:spChg chg="mod">
          <ac:chgData name="Johnson, Chad" userId="29e26967-ee32-4210-a1e6-19e5305e9c5f" providerId="ADAL" clId="{F6A358D3-6AA5-42F7-9CF9-EE8095B4DFD8}" dt="2019-12-20T19:40:05.163" v="91" actId="255"/>
          <ac:spMkLst>
            <pc:docMk/>
            <pc:sldMk cId="760246903" sldId="268"/>
            <ac:spMk id="4" creationId="{CBFD23AB-9C08-4E0D-9161-325D1B34213C}"/>
          </ac:spMkLst>
        </pc:spChg>
      </pc:sldChg>
      <pc:sldChg chg="modSp">
        <pc:chgData name="Johnson, Chad" userId="29e26967-ee32-4210-a1e6-19e5305e9c5f" providerId="ADAL" clId="{F6A358D3-6AA5-42F7-9CF9-EE8095B4DFD8}" dt="2019-12-20T19:35:51.772" v="57" actId="14100"/>
        <pc:sldMkLst>
          <pc:docMk/>
          <pc:sldMk cId="1306296544" sldId="269"/>
        </pc:sldMkLst>
        <pc:spChg chg="mod">
          <ac:chgData name="Johnson, Chad" userId="29e26967-ee32-4210-a1e6-19e5305e9c5f" providerId="ADAL" clId="{F6A358D3-6AA5-42F7-9CF9-EE8095B4DFD8}" dt="2019-12-20T19:35:51.772" v="57" actId="14100"/>
          <ac:spMkLst>
            <pc:docMk/>
            <pc:sldMk cId="1306296544" sldId="269"/>
            <ac:spMk id="5" creationId="{30B2517B-8323-422E-AC01-86C97D530876}"/>
          </ac:spMkLst>
        </pc:spChg>
        <pc:picChg chg="mod">
          <ac:chgData name="Johnson, Chad" userId="29e26967-ee32-4210-a1e6-19e5305e9c5f" providerId="ADAL" clId="{F6A358D3-6AA5-42F7-9CF9-EE8095B4DFD8}" dt="2019-12-20T19:35:31.079" v="54" actId="1076"/>
          <ac:picMkLst>
            <pc:docMk/>
            <pc:sldMk cId="1306296544" sldId="269"/>
            <ac:picMk id="6" creationId="{65BDD849-F20A-4CE4-A99A-E36920DBF301}"/>
          </ac:picMkLst>
        </pc:picChg>
      </pc:sldChg>
      <pc:sldChg chg="modSp del modAnim">
        <pc:chgData name="Johnson, Chad" userId="29e26967-ee32-4210-a1e6-19e5305e9c5f" providerId="ADAL" clId="{F6A358D3-6AA5-42F7-9CF9-EE8095B4DFD8}" dt="2019-12-20T19:35:16.705" v="51" actId="2696"/>
        <pc:sldMkLst>
          <pc:docMk/>
          <pc:sldMk cId="3752827518" sldId="271"/>
        </pc:sldMkLst>
        <pc:spChg chg="mod">
          <ac:chgData name="Johnson, Chad" userId="29e26967-ee32-4210-a1e6-19e5305e9c5f" providerId="ADAL" clId="{F6A358D3-6AA5-42F7-9CF9-EE8095B4DFD8}" dt="2019-12-20T19:35:03.580" v="50" actId="3062"/>
          <ac:spMkLst>
            <pc:docMk/>
            <pc:sldMk cId="3752827518" sldId="271"/>
            <ac:spMk id="2" creationId="{99042A33-3B56-4141-9E1E-888C6F450E7E}"/>
          </ac:spMkLst>
        </pc:spChg>
        <pc:spChg chg="mod">
          <ac:chgData name="Johnson, Chad" userId="29e26967-ee32-4210-a1e6-19e5305e9c5f" providerId="ADAL" clId="{F6A358D3-6AA5-42F7-9CF9-EE8095B4DFD8}" dt="2019-12-20T19:34:54.705" v="49" actId="27636"/>
          <ac:spMkLst>
            <pc:docMk/>
            <pc:sldMk cId="3752827518" sldId="271"/>
            <ac:spMk id="3" creationId="{FA4ED4FC-143C-40CB-867E-E4A8EF77ECE6}"/>
          </ac:spMkLst>
        </pc:spChg>
        <pc:picChg chg="mod">
          <ac:chgData name="Johnson, Chad" userId="29e26967-ee32-4210-a1e6-19e5305e9c5f" providerId="ADAL" clId="{F6A358D3-6AA5-42F7-9CF9-EE8095B4DFD8}" dt="2019-12-20T19:34:46.072" v="47" actId="1076"/>
          <ac:picMkLst>
            <pc:docMk/>
            <pc:sldMk cId="3752827518" sldId="271"/>
            <ac:picMk id="4" creationId="{B74540CC-1FA3-4DCF-8C05-30F53B20BD16}"/>
          </ac:picMkLst>
        </pc:picChg>
      </pc:sldChg>
      <pc:sldChg chg="modSp">
        <pc:chgData name="Johnson, Chad" userId="29e26967-ee32-4210-a1e6-19e5305e9c5f" providerId="ADAL" clId="{F6A358D3-6AA5-42F7-9CF9-EE8095B4DFD8}" dt="2020-01-02T17:58:28.212" v="1598" actId="1076"/>
        <pc:sldMkLst>
          <pc:docMk/>
          <pc:sldMk cId="2039406715" sldId="272"/>
        </pc:sldMkLst>
        <pc:spChg chg="mod">
          <ac:chgData name="Johnson, Chad" userId="29e26967-ee32-4210-a1e6-19e5305e9c5f" providerId="ADAL" clId="{F6A358D3-6AA5-42F7-9CF9-EE8095B4DFD8}" dt="2019-12-20T20:29:55.888" v="1342" actId="20577"/>
          <ac:spMkLst>
            <pc:docMk/>
            <pc:sldMk cId="2039406715" sldId="272"/>
            <ac:spMk id="2" creationId="{979CE856-DC78-425F-8E9A-1845EF075259}"/>
          </ac:spMkLst>
        </pc:spChg>
        <pc:spChg chg="mod">
          <ac:chgData name="Johnson, Chad" userId="29e26967-ee32-4210-a1e6-19e5305e9c5f" providerId="ADAL" clId="{F6A358D3-6AA5-42F7-9CF9-EE8095B4DFD8}" dt="2020-01-02T17:58:28.212" v="1598" actId="1076"/>
          <ac:spMkLst>
            <pc:docMk/>
            <pc:sldMk cId="2039406715" sldId="272"/>
            <ac:spMk id="3" creationId="{22EC4702-8268-48B1-B85A-29A8AE431A44}"/>
          </ac:spMkLst>
        </pc:spChg>
      </pc:sldChg>
      <pc:sldChg chg="modSp">
        <pc:chgData name="Johnson, Chad" userId="29e26967-ee32-4210-a1e6-19e5305e9c5f" providerId="ADAL" clId="{F6A358D3-6AA5-42F7-9CF9-EE8095B4DFD8}" dt="2020-01-02T17:58:39.017" v="1600" actId="1076"/>
        <pc:sldMkLst>
          <pc:docMk/>
          <pc:sldMk cId="1232548133" sldId="273"/>
        </pc:sldMkLst>
        <pc:spChg chg="mod">
          <ac:chgData name="Johnson, Chad" userId="29e26967-ee32-4210-a1e6-19e5305e9c5f" providerId="ADAL" clId="{F6A358D3-6AA5-42F7-9CF9-EE8095B4DFD8}" dt="2019-12-20T20:41:07.762" v="1395" actId="6549"/>
          <ac:spMkLst>
            <pc:docMk/>
            <pc:sldMk cId="1232548133" sldId="273"/>
            <ac:spMk id="2" creationId="{979CE856-DC78-425F-8E9A-1845EF075259}"/>
          </ac:spMkLst>
        </pc:spChg>
        <pc:spChg chg="mod">
          <ac:chgData name="Johnson, Chad" userId="29e26967-ee32-4210-a1e6-19e5305e9c5f" providerId="ADAL" clId="{F6A358D3-6AA5-42F7-9CF9-EE8095B4DFD8}" dt="2020-01-02T17:58:39.017" v="1600" actId="1076"/>
          <ac:spMkLst>
            <pc:docMk/>
            <pc:sldMk cId="1232548133" sldId="273"/>
            <ac:spMk id="3" creationId="{22EC4702-8268-48B1-B85A-29A8AE431A44}"/>
          </ac:spMkLst>
        </pc:spChg>
      </pc:sldChg>
      <pc:sldChg chg="modSp">
        <pc:chgData name="Johnson, Chad" userId="29e26967-ee32-4210-a1e6-19e5305e9c5f" providerId="ADAL" clId="{F6A358D3-6AA5-42F7-9CF9-EE8095B4DFD8}" dt="2020-01-02T17:58:51.625" v="1602" actId="14100"/>
        <pc:sldMkLst>
          <pc:docMk/>
          <pc:sldMk cId="213894824" sldId="274"/>
        </pc:sldMkLst>
        <pc:spChg chg="mod">
          <ac:chgData name="Johnson, Chad" userId="29e26967-ee32-4210-a1e6-19e5305e9c5f" providerId="ADAL" clId="{F6A358D3-6AA5-42F7-9CF9-EE8095B4DFD8}" dt="2019-12-20T20:41:36.596" v="1403" actId="3062"/>
          <ac:spMkLst>
            <pc:docMk/>
            <pc:sldMk cId="213894824" sldId="274"/>
            <ac:spMk id="2" creationId="{979CE856-DC78-425F-8E9A-1845EF075259}"/>
          </ac:spMkLst>
        </pc:spChg>
        <pc:spChg chg="mod">
          <ac:chgData name="Johnson, Chad" userId="29e26967-ee32-4210-a1e6-19e5305e9c5f" providerId="ADAL" clId="{F6A358D3-6AA5-42F7-9CF9-EE8095B4DFD8}" dt="2020-01-02T17:58:51.625" v="1602" actId="14100"/>
          <ac:spMkLst>
            <pc:docMk/>
            <pc:sldMk cId="213894824" sldId="274"/>
            <ac:spMk id="3" creationId="{22EC4702-8268-48B1-B85A-29A8AE431A44}"/>
          </ac:spMkLst>
        </pc:spChg>
      </pc:sldChg>
      <pc:sldChg chg="delSp modSp">
        <pc:chgData name="Johnson, Chad" userId="29e26967-ee32-4210-a1e6-19e5305e9c5f" providerId="ADAL" clId="{F6A358D3-6AA5-42F7-9CF9-EE8095B4DFD8}" dt="2019-12-20T20:46:54.684" v="1414" actId="1076"/>
        <pc:sldMkLst>
          <pc:docMk/>
          <pc:sldMk cId="32578778" sldId="275"/>
        </pc:sldMkLst>
        <pc:spChg chg="mod">
          <ac:chgData name="Johnson, Chad" userId="29e26967-ee32-4210-a1e6-19e5305e9c5f" providerId="ADAL" clId="{F6A358D3-6AA5-42F7-9CF9-EE8095B4DFD8}" dt="2019-12-20T20:44:53.817" v="1410" actId="3062"/>
          <ac:spMkLst>
            <pc:docMk/>
            <pc:sldMk cId="32578778" sldId="275"/>
            <ac:spMk id="2" creationId="{979CE856-DC78-425F-8E9A-1845EF075259}"/>
          </ac:spMkLst>
        </pc:spChg>
        <pc:spChg chg="del mod">
          <ac:chgData name="Johnson, Chad" userId="29e26967-ee32-4210-a1e6-19e5305e9c5f" providerId="ADAL" clId="{F6A358D3-6AA5-42F7-9CF9-EE8095B4DFD8}" dt="2019-12-20T20:46:46.095" v="1413" actId="478"/>
          <ac:spMkLst>
            <pc:docMk/>
            <pc:sldMk cId="32578778" sldId="275"/>
            <ac:spMk id="3" creationId="{22EC4702-8268-48B1-B85A-29A8AE431A44}"/>
          </ac:spMkLst>
        </pc:spChg>
        <pc:spChg chg="mod">
          <ac:chgData name="Johnson, Chad" userId="29e26967-ee32-4210-a1e6-19e5305e9c5f" providerId="ADAL" clId="{F6A358D3-6AA5-42F7-9CF9-EE8095B4DFD8}" dt="2019-12-20T20:46:54.684" v="1414" actId="1076"/>
          <ac:spMkLst>
            <pc:docMk/>
            <pc:sldMk cId="32578778" sldId="275"/>
            <ac:spMk id="4" creationId="{40E3DFF5-3CB8-42FC-A35B-381E1C5BEF39}"/>
          </ac:spMkLst>
        </pc:spChg>
        <pc:spChg chg="mod">
          <ac:chgData name="Johnson, Chad" userId="29e26967-ee32-4210-a1e6-19e5305e9c5f" providerId="ADAL" clId="{F6A358D3-6AA5-42F7-9CF9-EE8095B4DFD8}" dt="2019-12-20T20:46:54.684" v="1414" actId="1076"/>
          <ac:spMkLst>
            <pc:docMk/>
            <pc:sldMk cId="32578778" sldId="275"/>
            <ac:spMk id="5" creationId="{CE7528A3-68F2-475B-BB86-5959FF5BA93A}"/>
          </ac:spMkLst>
        </pc:spChg>
      </pc:sldChg>
      <pc:sldChg chg="modSp del">
        <pc:chgData name="Johnson, Chad" userId="29e26967-ee32-4210-a1e6-19e5305e9c5f" providerId="ADAL" clId="{F6A358D3-6AA5-42F7-9CF9-EE8095B4DFD8}" dt="2019-12-20T20:57:50.878" v="1451" actId="2696"/>
        <pc:sldMkLst>
          <pc:docMk/>
          <pc:sldMk cId="1858699808" sldId="276"/>
        </pc:sldMkLst>
        <pc:spChg chg="mod">
          <ac:chgData name="Johnson, Chad" userId="29e26967-ee32-4210-a1e6-19e5305e9c5f" providerId="ADAL" clId="{F6A358D3-6AA5-42F7-9CF9-EE8095B4DFD8}" dt="2019-12-20T20:49:01.854" v="1425" actId="3062"/>
          <ac:spMkLst>
            <pc:docMk/>
            <pc:sldMk cId="1858699808" sldId="276"/>
            <ac:spMk id="2" creationId="{79E42127-969B-40C4-BF63-9982C3ED0395}"/>
          </ac:spMkLst>
        </pc:spChg>
      </pc:sldChg>
      <pc:sldChg chg="modSp del">
        <pc:chgData name="Johnson, Chad" userId="29e26967-ee32-4210-a1e6-19e5305e9c5f" providerId="ADAL" clId="{F6A358D3-6AA5-42F7-9CF9-EE8095B4DFD8}" dt="2019-12-20T20:29:34.592" v="1318" actId="47"/>
        <pc:sldMkLst>
          <pc:docMk/>
          <pc:sldMk cId="1465834787" sldId="277"/>
        </pc:sldMkLst>
        <pc:spChg chg="mod">
          <ac:chgData name="Johnson, Chad" userId="29e26967-ee32-4210-a1e6-19e5305e9c5f" providerId="ADAL" clId="{F6A358D3-6AA5-42F7-9CF9-EE8095B4DFD8}" dt="2019-12-20T19:31:49.332" v="6" actId="27636"/>
          <ac:spMkLst>
            <pc:docMk/>
            <pc:sldMk cId="1465834787" sldId="277"/>
            <ac:spMk id="3" creationId="{22EC4702-8268-48B1-B85A-29A8AE431A44}"/>
          </ac:spMkLst>
        </pc:spChg>
      </pc:sldChg>
      <pc:sldChg chg="del">
        <pc:chgData name="Johnson, Chad" userId="29e26967-ee32-4210-a1e6-19e5305e9c5f" providerId="ADAL" clId="{F6A358D3-6AA5-42F7-9CF9-EE8095B4DFD8}" dt="2019-12-20T20:29:34.592" v="1318" actId="47"/>
        <pc:sldMkLst>
          <pc:docMk/>
          <pc:sldMk cId="139512484" sldId="278"/>
        </pc:sldMkLst>
      </pc:sldChg>
      <pc:sldChg chg="del">
        <pc:chgData name="Johnson, Chad" userId="29e26967-ee32-4210-a1e6-19e5305e9c5f" providerId="ADAL" clId="{F6A358D3-6AA5-42F7-9CF9-EE8095B4DFD8}" dt="2019-12-20T20:29:34.592" v="1318" actId="47"/>
        <pc:sldMkLst>
          <pc:docMk/>
          <pc:sldMk cId="577087293" sldId="279"/>
        </pc:sldMkLst>
      </pc:sldChg>
      <pc:sldChg chg="modSp del">
        <pc:chgData name="Johnson, Chad" userId="29e26967-ee32-4210-a1e6-19e5305e9c5f" providerId="ADAL" clId="{F6A358D3-6AA5-42F7-9CF9-EE8095B4DFD8}" dt="2019-12-20T20:29:34.592" v="1318" actId="47"/>
        <pc:sldMkLst>
          <pc:docMk/>
          <pc:sldMk cId="3498801472" sldId="280"/>
        </pc:sldMkLst>
        <pc:spChg chg="mod">
          <ac:chgData name="Johnson, Chad" userId="29e26967-ee32-4210-a1e6-19e5305e9c5f" providerId="ADAL" clId="{F6A358D3-6AA5-42F7-9CF9-EE8095B4DFD8}" dt="2019-12-20T19:31:49.341" v="7" actId="27636"/>
          <ac:spMkLst>
            <pc:docMk/>
            <pc:sldMk cId="3498801472" sldId="280"/>
            <ac:spMk id="3" creationId="{22EC4702-8268-48B1-B85A-29A8AE431A44}"/>
          </ac:spMkLst>
        </pc:spChg>
      </pc:sldChg>
      <pc:sldChg chg="del">
        <pc:chgData name="Johnson, Chad" userId="29e26967-ee32-4210-a1e6-19e5305e9c5f" providerId="ADAL" clId="{F6A358D3-6AA5-42F7-9CF9-EE8095B4DFD8}" dt="2019-12-20T20:29:34.592" v="1318" actId="47"/>
        <pc:sldMkLst>
          <pc:docMk/>
          <pc:sldMk cId="3033002734" sldId="281"/>
        </pc:sldMkLst>
      </pc:sldChg>
      <pc:sldChg chg="del">
        <pc:chgData name="Johnson, Chad" userId="29e26967-ee32-4210-a1e6-19e5305e9c5f" providerId="ADAL" clId="{F6A358D3-6AA5-42F7-9CF9-EE8095B4DFD8}" dt="2019-12-20T20:29:34.592" v="1318" actId="47"/>
        <pc:sldMkLst>
          <pc:docMk/>
          <pc:sldMk cId="2221161097" sldId="282"/>
        </pc:sldMkLst>
      </pc:sldChg>
      <pc:sldChg chg="del">
        <pc:chgData name="Johnson, Chad" userId="29e26967-ee32-4210-a1e6-19e5305e9c5f" providerId="ADAL" clId="{F6A358D3-6AA5-42F7-9CF9-EE8095B4DFD8}" dt="2019-12-20T20:29:34.592" v="1318" actId="47"/>
        <pc:sldMkLst>
          <pc:docMk/>
          <pc:sldMk cId="3339078113" sldId="283"/>
        </pc:sldMkLst>
      </pc:sldChg>
      <pc:sldChg chg="del">
        <pc:chgData name="Johnson, Chad" userId="29e26967-ee32-4210-a1e6-19e5305e9c5f" providerId="ADAL" clId="{F6A358D3-6AA5-42F7-9CF9-EE8095B4DFD8}" dt="2019-12-20T20:29:34.592" v="1318" actId="47"/>
        <pc:sldMkLst>
          <pc:docMk/>
          <pc:sldMk cId="1203657993" sldId="284"/>
        </pc:sldMkLst>
      </pc:sldChg>
      <pc:sldChg chg="del">
        <pc:chgData name="Johnson, Chad" userId="29e26967-ee32-4210-a1e6-19e5305e9c5f" providerId="ADAL" clId="{F6A358D3-6AA5-42F7-9CF9-EE8095B4DFD8}" dt="2019-12-20T20:29:34.592" v="1318" actId="47"/>
        <pc:sldMkLst>
          <pc:docMk/>
          <pc:sldMk cId="1543936444" sldId="285"/>
        </pc:sldMkLst>
      </pc:sldChg>
      <pc:sldChg chg="modSp del">
        <pc:chgData name="Johnson, Chad" userId="29e26967-ee32-4210-a1e6-19e5305e9c5f" providerId="ADAL" clId="{F6A358D3-6AA5-42F7-9CF9-EE8095B4DFD8}" dt="2019-12-20T20:29:34.592" v="1318" actId="47"/>
        <pc:sldMkLst>
          <pc:docMk/>
          <pc:sldMk cId="2057820808" sldId="286"/>
        </pc:sldMkLst>
        <pc:spChg chg="mod">
          <ac:chgData name="Johnson, Chad" userId="29e26967-ee32-4210-a1e6-19e5305e9c5f" providerId="ADAL" clId="{F6A358D3-6AA5-42F7-9CF9-EE8095B4DFD8}" dt="2019-12-20T19:31:49.354" v="8" actId="27636"/>
          <ac:spMkLst>
            <pc:docMk/>
            <pc:sldMk cId="2057820808" sldId="286"/>
            <ac:spMk id="3" creationId="{30D90787-290E-4C35-88B9-26D2CF4720B6}"/>
          </ac:spMkLst>
        </pc:spChg>
      </pc:sldChg>
      <pc:sldChg chg="modSp del">
        <pc:chgData name="Johnson, Chad" userId="29e26967-ee32-4210-a1e6-19e5305e9c5f" providerId="ADAL" clId="{F6A358D3-6AA5-42F7-9CF9-EE8095B4DFD8}" dt="2019-12-20T20:29:34.592" v="1318" actId="47"/>
        <pc:sldMkLst>
          <pc:docMk/>
          <pc:sldMk cId="586064933" sldId="287"/>
        </pc:sldMkLst>
        <pc:spChg chg="mod">
          <ac:chgData name="Johnson, Chad" userId="29e26967-ee32-4210-a1e6-19e5305e9c5f" providerId="ADAL" clId="{F6A358D3-6AA5-42F7-9CF9-EE8095B4DFD8}" dt="2019-12-20T19:31:49.364" v="9" actId="27636"/>
          <ac:spMkLst>
            <pc:docMk/>
            <pc:sldMk cId="586064933" sldId="287"/>
            <ac:spMk id="3" creationId="{30D90787-290E-4C35-88B9-26D2CF4720B6}"/>
          </ac:spMkLst>
        </pc:spChg>
      </pc:sldChg>
      <pc:sldChg chg="modSp del">
        <pc:chgData name="Johnson, Chad" userId="29e26967-ee32-4210-a1e6-19e5305e9c5f" providerId="ADAL" clId="{F6A358D3-6AA5-42F7-9CF9-EE8095B4DFD8}" dt="2019-12-20T20:29:34.592" v="1318" actId="47"/>
        <pc:sldMkLst>
          <pc:docMk/>
          <pc:sldMk cId="2957797699" sldId="288"/>
        </pc:sldMkLst>
        <pc:spChg chg="mod">
          <ac:chgData name="Johnson, Chad" userId="29e26967-ee32-4210-a1e6-19e5305e9c5f" providerId="ADAL" clId="{F6A358D3-6AA5-42F7-9CF9-EE8095B4DFD8}" dt="2019-12-20T19:31:49.384" v="10" actId="27636"/>
          <ac:spMkLst>
            <pc:docMk/>
            <pc:sldMk cId="2957797699" sldId="288"/>
            <ac:spMk id="3" creationId="{30D90787-290E-4C35-88B9-26D2CF4720B6}"/>
          </ac:spMkLst>
        </pc:spChg>
      </pc:sldChg>
      <pc:sldChg chg="del">
        <pc:chgData name="Johnson, Chad" userId="29e26967-ee32-4210-a1e6-19e5305e9c5f" providerId="ADAL" clId="{F6A358D3-6AA5-42F7-9CF9-EE8095B4DFD8}" dt="2019-12-20T20:29:34.592" v="1318" actId="47"/>
        <pc:sldMkLst>
          <pc:docMk/>
          <pc:sldMk cId="3575740465" sldId="289"/>
        </pc:sldMkLst>
      </pc:sldChg>
      <pc:sldChg chg="modSp del">
        <pc:chgData name="Johnson, Chad" userId="29e26967-ee32-4210-a1e6-19e5305e9c5f" providerId="ADAL" clId="{F6A358D3-6AA5-42F7-9CF9-EE8095B4DFD8}" dt="2019-12-20T20:57:50.878" v="1451" actId="2696"/>
        <pc:sldMkLst>
          <pc:docMk/>
          <pc:sldMk cId="2989210210" sldId="290"/>
        </pc:sldMkLst>
        <pc:picChg chg="mod">
          <ac:chgData name="Johnson, Chad" userId="29e26967-ee32-4210-a1e6-19e5305e9c5f" providerId="ADAL" clId="{F6A358D3-6AA5-42F7-9CF9-EE8095B4DFD8}" dt="2019-12-20T20:47:02.442" v="1415" actId="1076"/>
          <ac:picMkLst>
            <pc:docMk/>
            <pc:sldMk cId="2989210210" sldId="290"/>
            <ac:picMk id="2" creationId="{2698DE90-C5A6-40CB-AA5B-8695EE8D32D0}"/>
          </ac:picMkLst>
        </pc:picChg>
      </pc:sldChg>
      <pc:sldChg chg="modSp del">
        <pc:chgData name="Johnson, Chad" userId="29e26967-ee32-4210-a1e6-19e5305e9c5f" providerId="ADAL" clId="{F6A358D3-6AA5-42F7-9CF9-EE8095B4DFD8}" dt="2019-12-20T20:57:50.878" v="1451" actId="2696"/>
        <pc:sldMkLst>
          <pc:docMk/>
          <pc:sldMk cId="793076157" sldId="291"/>
        </pc:sldMkLst>
        <pc:spChg chg="mod">
          <ac:chgData name="Johnson, Chad" userId="29e26967-ee32-4210-a1e6-19e5305e9c5f" providerId="ADAL" clId="{F6A358D3-6AA5-42F7-9CF9-EE8095B4DFD8}" dt="2019-12-20T20:47:22.157" v="1416" actId="3062"/>
          <ac:spMkLst>
            <pc:docMk/>
            <pc:sldMk cId="793076157" sldId="291"/>
            <ac:spMk id="4" creationId="{AA6E0522-E9B5-48A9-833F-1C6153DEB4FA}"/>
          </ac:spMkLst>
        </pc:spChg>
        <pc:spChg chg="mod">
          <ac:chgData name="Johnson, Chad" userId="29e26967-ee32-4210-a1e6-19e5305e9c5f" providerId="ADAL" clId="{F6A358D3-6AA5-42F7-9CF9-EE8095B4DFD8}" dt="2019-12-20T19:31:49.406" v="11" actId="27636"/>
          <ac:spMkLst>
            <pc:docMk/>
            <pc:sldMk cId="793076157" sldId="291"/>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1380871736" sldId="292"/>
        </pc:sldMkLst>
        <pc:spChg chg="mod">
          <ac:chgData name="Johnson, Chad" userId="29e26967-ee32-4210-a1e6-19e5305e9c5f" providerId="ADAL" clId="{F6A358D3-6AA5-42F7-9CF9-EE8095B4DFD8}" dt="2019-12-20T20:49:35.912" v="1428" actId="3062"/>
          <ac:spMkLst>
            <pc:docMk/>
            <pc:sldMk cId="1380871736" sldId="292"/>
            <ac:spMk id="4" creationId="{AA6E0522-E9B5-48A9-833F-1C6153DEB4FA}"/>
          </ac:spMkLst>
        </pc:spChg>
        <pc:spChg chg="mod">
          <ac:chgData name="Johnson, Chad" userId="29e26967-ee32-4210-a1e6-19e5305e9c5f" providerId="ADAL" clId="{F6A358D3-6AA5-42F7-9CF9-EE8095B4DFD8}" dt="2019-12-20T19:31:49.531" v="19" actId="27636"/>
          <ac:spMkLst>
            <pc:docMk/>
            <pc:sldMk cId="1380871736" sldId="292"/>
            <ac:spMk id="5" creationId="{84A7BF40-C4C8-43F3-9D6E-BA02074ADB32}"/>
          </ac:spMkLst>
        </pc:spChg>
      </pc:sldChg>
      <pc:sldChg chg="modSp del setBg">
        <pc:chgData name="Johnson, Chad" userId="29e26967-ee32-4210-a1e6-19e5305e9c5f" providerId="ADAL" clId="{F6A358D3-6AA5-42F7-9CF9-EE8095B4DFD8}" dt="2019-12-20T19:38:37.839" v="72" actId="2696"/>
        <pc:sldMkLst>
          <pc:docMk/>
          <pc:sldMk cId="3815183833" sldId="293"/>
        </pc:sldMkLst>
        <pc:spChg chg="mod">
          <ac:chgData name="Johnson, Chad" userId="29e26967-ee32-4210-a1e6-19e5305e9c5f" providerId="ADAL" clId="{F6A358D3-6AA5-42F7-9CF9-EE8095B4DFD8}" dt="2019-12-20T19:38:25.680" v="71" actId="3062"/>
          <ac:spMkLst>
            <pc:docMk/>
            <pc:sldMk cId="3815183833" sldId="293"/>
            <ac:spMk id="2" creationId="{E14A1734-6021-40AD-B89E-7302B8ED5C5C}"/>
          </ac:spMkLst>
        </pc:spChg>
        <pc:spChg chg="mod">
          <ac:chgData name="Johnson, Chad" userId="29e26967-ee32-4210-a1e6-19e5305e9c5f" providerId="ADAL" clId="{F6A358D3-6AA5-42F7-9CF9-EE8095B4DFD8}" dt="2019-12-20T19:31:49.220" v="1" actId="27636"/>
          <ac:spMkLst>
            <pc:docMk/>
            <pc:sldMk cId="3815183833" sldId="293"/>
            <ac:spMk id="3" creationId="{9FF027E0-626C-42FF-A621-EFD2857579CC}"/>
          </ac:spMkLst>
        </pc:spChg>
      </pc:sldChg>
      <pc:sldChg chg="modSp del">
        <pc:chgData name="Johnson, Chad" userId="29e26967-ee32-4210-a1e6-19e5305e9c5f" providerId="ADAL" clId="{F6A358D3-6AA5-42F7-9CF9-EE8095B4DFD8}" dt="2019-12-20T19:39:23.621" v="80" actId="2696"/>
        <pc:sldMkLst>
          <pc:docMk/>
          <pc:sldMk cId="2082089343" sldId="294"/>
        </pc:sldMkLst>
        <pc:spChg chg="mod">
          <ac:chgData name="Johnson, Chad" userId="29e26967-ee32-4210-a1e6-19e5305e9c5f" providerId="ADAL" clId="{F6A358D3-6AA5-42F7-9CF9-EE8095B4DFD8}" dt="2019-12-20T19:39:00.237" v="79" actId="6549"/>
          <ac:spMkLst>
            <pc:docMk/>
            <pc:sldMk cId="2082089343" sldId="294"/>
            <ac:spMk id="2" creationId="{E14A1734-6021-40AD-B89E-7302B8ED5C5C}"/>
          </ac:spMkLst>
        </pc:spChg>
      </pc:sldChg>
      <pc:sldChg chg="modSp del">
        <pc:chgData name="Johnson, Chad" userId="29e26967-ee32-4210-a1e6-19e5305e9c5f" providerId="ADAL" clId="{F6A358D3-6AA5-42F7-9CF9-EE8095B4DFD8}" dt="2019-12-20T20:57:50.878" v="1451" actId="2696"/>
        <pc:sldMkLst>
          <pc:docMk/>
          <pc:sldMk cId="3577795835" sldId="295"/>
        </pc:sldMkLst>
        <pc:spChg chg="mod">
          <ac:chgData name="Johnson, Chad" userId="29e26967-ee32-4210-a1e6-19e5305e9c5f" providerId="ADAL" clId="{F6A358D3-6AA5-42F7-9CF9-EE8095B4DFD8}" dt="2019-12-20T20:49:29.725" v="1427" actId="3062"/>
          <ac:spMkLst>
            <pc:docMk/>
            <pc:sldMk cId="3577795835" sldId="295"/>
            <ac:spMk id="4" creationId="{AA6E0522-E9B5-48A9-833F-1C6153DEB4FA}"/>
          </ac:spMkLst>
        </pc:spChg>
        <pc:spChg chg="mod">
          <ac:chgData name="Johnson, Chad" userId="29e26967-ee32-4210-a1e6-19e5305e9c5f" providerId="ADAL" clId="{F6A358D3-6AA5-42F7-9CF9-EE8095B4DFD8}" dt="2019-12-20T19:31:49.522" v="18" actId="27636"/>
          <ac:spMkLst>
            <pc:docMk/>
            <pc:sldMk cId="3577795835" sldId="295"/>
            <ac:spMk id="6" creationId="{DA09ED30-383A-4E51-90F6-F36A53FBF2DF}"/>
          </ac:spMkLst>
        </pc:spChg>
      </pc:sldChg>
      <pc:sldChg chg="modSp del">
        <pc:chgData name="Johnson, Chad" userId="29e26967-ee32-4210-a1e6-19e5305e9c5f" providerId="ADAL" clId="{F6A358D3-6AA5-42F7-9CF9-EE8095B4DFD8}" dt="2019-12-20T20:57:50.878" v="1451" actId="2696"/>
        <pc:sldMkLst>
          <pc:docMk/>
          <pc:sldMk cId="2320367529" sldId="296"/>
        </pc:sldMkLst>
        <pc:spChg chg="mod">
          <ac:chgData name="Johnson, Chad" userId="29e26967-ee32-4210-a1e6-19e5305e9c5f" providerId="ADAL" clId="{F6A358D3-6AA5-42F7-9CF9-EE8095B4DFD8}" dt="2019-12-20T20:47:59.323" v="1418" actId="3062"/>
          <ac:spMkLst>
            <pc:docMk/>
            <pc:sldMk cId="2320367529" sldId="296"/>
            <ac:spMk id="4" creationId="{AA6E0522-E9B5-48A9-833F-1C6153DEB4FA}"/>
          </ac:spMkLst>
        </pc:spChg>
        <pc:spChg chg="mod">
          <ac:chgData name="Johnson, Chad" userId="29e26967-ee32-4210-a1e6-19e5305e9c5f" providerId="ADAL" clId="{F6A358D3-6AA5-42F7-9CF9-EE8095B4DFD8}" dt="2019-12-20T19:31:49.435" v="13" actId="27636"/>
          <ac:spMkLst>
            <pc:docMk/>
            <pc:sldMk cId="2320367529" sldId="296"/>
            <ac:spMk id="5" creationId="{84A7BF40-C4C8-43F3-9D6E-BA02074ADB32}"/>
          </ac:spMkLst>
        </pc:spChg>
      </pc:sldChg>
      <pc:sldChg chg="modSp del">
        <pc:chgData name="Johnson, Chad" userId="29e26967-ee32-4210-a1e6-19e5305e9c5f" providerId="ADAL" clId="{F6A358D3-6AA5-42F7-9CF9-EE8095B4DFD8}" dt="2019-12-20T20:57:50.878" v="1451" actId="2696"/>
        <pc:sldMkLst>
          <pc:docMk/>
          <pc:sldMk cId="3399281620" sldId="297"/>
        </pc:sldMkLst>
        <pc:spChg chg="mod">
          <ac:chgData name="Johnson, Chad" userId="29e26967-ee32-4210-a1e6-19e5305e9c5f" providerId="ADAL" clId="{F6A358D3-6AA5-42F7-9CF9-EE8095B4DFD8}" dt="2019-12-20T20:49:12.219" v="1426" actId="3062"/>
          <ac:spMkLst>
            <pc:docMk/>
            <pc:sldMk cId="3399281620" sldId="297"/>
            <ac:spMk id="2" creationId="{79E42127-969B-40C4-BF63-9982C3ED0395}"/>
          </ac:spMkLst>
        </pc:spChg>
      </pc:sldChg>
      <pc:sldChg chg="modSp del">
        <pc:chgData name="Johnson, Chad" userId="29e26967-ee32-4210-a1e6-19e5305e9c5f" providerId="ADAL" clId="{F6A358D3-6AA5-42F7-9CF9-EE8095B4DFD8}" dt="2019-12-20T20:53:47.438" v="1449" actId="2696"/>
        <pc:sldMkLst>
          <pc:docMk/>
          <pc:sldMk cId="3311975861" sldId="298"/>
        </pc:sldMkLst>
        <pc:spChg chg="mod">
          <ac:chgData name="Johnson, Chad" userId="29e26967-ee32-4210-a1e6-19e5305e9c5f" providerId="ADAL" clId="{F6A358D3-6AA5-42F7-9CF9-EE8095B4DFD8}" dt="2019-12-20T20:50:11.191" v="1434" actId="3062"/>
          <ac:spMkLst>
            <pc:docMk/>
            <pc:sldMk cId="3311975861" sldId="298"/>
            <ac:spMk id="4" creationId="{AA6E0522-E9B5-48A9-833F-1C6153DEB4FA}"/>
          </ac:spMkLst>
        </pc:spChg>
        <pc:spChg chg="mod">
          <ac:chgData name="Johnson, Chad" userId="29e26967-ee32-4210-a1e6-19e5305e9c5f" providerId="ADAL" clId="{F6A358D3-6AA5-42F7-9CF9-EE8095B4DFD8}" dt="2019-12-20T19:31:49.595" v="23" actId="27636"/>
          <ac:spMkLst>
            <pc:docMk/>
            <pc:sldMk cId="3311975861" sldId="298"/>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2839199843" sldId="299"/>
        </pc:sldMkLst>
        <pc:spChg chg="mod">
          <ac:chgData name="Johnson, Chad" userId="29e26967-ee32-4210-a1e6-19e5305e9c5f" providerId="ADAL" clId="{F6A358D3-6AA5-42F7-9CF9-EE8095B4DFD8}" dt="2019-12-20T20:49:42.427" v="1429" actId="3062"/>
          <ac:spMkLst>
            <pc:docMk/>
            <pc:sldMk cId="2839199843" sldId="299"/>
            <ac:spMk id="4" creationId="{AA6E0522-E9B5-48A9-833F-1C6153DEB4FA}"/>
          </ac:spMkLst>
        </pc:spChg>
        <pc:spChg chg="mod">
          <ac:chgData name="Johnson, Chad" userId="29e26967-ee32-4210-a1e6-19e5305e9c5f" providerId="ADAL" clId="{F6A358D3-6AA5-42F7-9CF9-EE8095B4DFD8}" dt="2019-12-20T19:31:49.554" v="20" actId="27636"/>
          <ac:spMkLst>
            <pc:docMk/>
            <pc:sldMk cId="2839199843" sldId="299"/>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1392138276" sldId="300"/>
        </pc:sldMkLst>
        <pc:spChg chg="mod">
          <ac:chgData name="Johnson, Chad" userId="29e26967-ee32-4210-a1e6-19e5305e9c5f" providerId="ADAL" clId="{F6A358D3-6AA5-42F7-9CF9-EE8095B4DFD8}" dt="2019-12-20T20:49:48.169" v="1430" actId="3062"/>
          <ac:spMkLst>
            <pc:docMk/>
            <pc:sldMk cId="1392138276" sldId="300"/>
            <ac:spMk id="4" creationId="{AA6E0522-E9B5-48A9-833F-1C6153DEB4FA}"/>
          </ac:spMkLst>
        </pc:spChg>
      </pc:sldChg>
      <pc:sldChg chg="modSp del">
        <pc:chgData name="Johnson, Chad" userId="29e26967-ee32-4210-a1e6-19e5305e9c5f" providerId="ADAL" clId="{F6A358D3-6AA5-42F7-9CF9-EE8095B4DFD8}" dt="2019-12-20T20:53:47.438" v="1449" actId="2696"/>
        <pc:sldMkLst>
          <pc:docMk/>
          <pc:sldMk cId="1863785125" sldId="301"/>
        </pc:sldMkLst>
        <pc:spChg chg="mod">
          <ac:chgData name="Johnson, Chad" userId="29e26967-ee32-4210-a1e6-19e5305e9c5f" providerId="ADAL" clId="{F6A358D3-6AA5-42F7-9CF9-EE8095B4DFD8}" dt="2019-12-20T20:49:54.459" v="1431" actId="3062"/>
          <ac:spMkLst>
            <pc:docMk/>
            <pc:sldMk cId="1863785125" sldId="301"/>
            <ac:spMk id="4" creationId="{AA6E0522-E9B5-48A9-833F-1C6153DEB4FA}"/>
          </ac:spMkLst>
        </pc:spChg>
        <pc:spChg chg="mod">
          <ac:chgData name="Johnson, Chad" userId="29e26967-ee32-4210-a1e6-19e5305e9c5f" providerId="ADAL" clId="{F6A358D3-6AA5-42F7-9CF9-EE8095B4DFD8}" dt="2019-12-20T19:31:49.567" v="21" actId="27636"/>
          <ac:spMkLst>
            <pc:docMk/>
            <pc:sldMk cId="1863785125" sldId="301"/>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448561007" sldId="302"/>
        </pc:sldMkLst>
        <pc:spChg chg="mod">
          <ac:chgData name="Johnson, Chad" userId="29e26967-ee32-4210-a1e6-19e5305e9c5f" providerId="ADAL" clId="{F6A358D3-6AA5-42F7-9CF9-EE8095B4DFD8}" dt="2019-12-20T20:50:00.163" v="1432" actId="3062"/>
          <ac:spMkLst>
            <pc:docMk/>
            <pc:sldMk cId="448561007" sldId="302"/>
            <ac:spMk id="4" creationId="{AA6E0522-E9B5-48A9-833F-1C6153DEB4FA}"/>
          </ac:spMkLst>
        </pc:spChg>
      </pc:sldChg>
      <pc:sldChg chg="modSp del">
        <pc:chgData name="Johnson, Chad" userId="29e26967-ee32-4210-a1e6-19e5305e9c5f" providerId="ADAL" clId="{F6A358D3-6AA5-42F7-9CF9-EE8095B4DFD8}" dt="2019-12-20T20:53:47.438" v="1449" actId="2696"/>
        <pc:sldMkLst>
          <pc:docMk/>
          <pc:sldMk cId="723949380" sldId="303"/>
        </pc:sldMkLst>
        <pc:spChg chg="mod">
          <ac:chgData name="Johnson, Chad" userId="29e26967-ee32-4210-a1e6-19e5305e9c5f" providerId="ADAL" clId="{F6A358D3-6AA5-42F7-9CF9-EE8095B4DFD8}" dt="2019-12-20T20:50:05.903" v="1433" actId="3062"/>
          <ac:spMkLst>
            <pc:docMk/>
            <pc:sldMk cId="723949380" sldId="303"/>
            <ac:spMk id="4" creationId="{AA6E0522-E9B5-48A9-833F-1C6153DEB4FA}"/>
          </ac:spMkLst>
        </pc:spChg>
        <pc:spChg chg="mod">
          <ac:chgData name="Johnson, Chad" userId="29e26967-ee32-4210-a1e6-19e5305e9c5f" providerId="ADAL" clId="{F6A358D3-6AA5-42F7-9CF9-EE8095B4DFD8}" dt="2019-12-20T19:31:49.578" v="22" actId="27636"/>
          <ac:spMkLst>
            <pc:docMk/>
            <pc:sldMk cId="723949380" sldId="303"/>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2114233391" sldId="304"/>
        </pc:sldMkLst>
        <pc:spChg chg="mod">
          <ac:chgData name="Johnson, Chad" userId="29e26967-ee32-4210-a1e6-19e5305e9c5f" providerId="ADAL" clId="{F6A358D3-6AA5-42F7-9CF9-EE8095B4DFD8}" dt="2019-12-20T20:50:35.668" v="1439" actId="3062"/>
          <ac:spMkLst>
            <pc:docMk/>
            <pc:sldMk cId="2114233391" sldId="304"/>
            <ac:spMk id="4" creationId="{AA6E0522-E9B5-48A9-833F-1C6153DEB4FA}"/>
          </ac:spMkLst>
        </pc:spChg>
        <pc:spChg chg="mod">
          <ac:chgData name="Johnson, Chad" userId="29e26967-ee32-4210-a1e6-19e5305e9c5f" providerId="ADAL" clId="{F6A358D3-6AA5-42F7-9CF9-EE8095B4DFD8}" dt="2019-12-20T19:31:49.651" v="27" actId="27636"/>
          <ac:spMkLst>
            <pc:docMk/>
            <pc:sldMk cId="2114233391" sldId="304"/>
            <ac:spMk id="5" creationId="{84A7BF40-C4C8-43F3-9D6E-BA02074ADB32}"/>
          </ac:spMkLst>
        </pc:spChg>
      </pc:sldChg>
      <pc:sldChg chg="modSp del">
        <pc:chgData name="Johnson, Chad" userId="29e26967-ee32-4210-a1e6-19e5305e9c5f" providerId="ADAL" clId="{F6A358D3-6AA5-42F7-9CF9-EE8095B4DFD8}" dt="2019-12-20T20:57:50.878" v="1451" actId="2696"/>
        <pc:sldMkLst>
          <pc:docMk/>
          <pc:sldMk cId="3051578628" sldId="305"/>
        </pc:sldMkLst>
        <pc:spChg chg="mod">
          <ac:chgData name="Johnson, Chad" userId="29e26967-ee32-4210-a1e6-19e5305e9c5f" providerId="ADAL" clId="{F6A358D3-6AA5-42F7-9CF9-EE8095B4DFD8}" dt="2019-12-20T20:48:46.313" v="1424" actId="3062"/>
          <ac:spMkLst>
            <pc:docMk/>
            <pc:sldMk cId="3051578628" sldId="305"/>
            <ac:spMk id="2" creationId="{A161BC36-98CC-47E1-8330-D7641C9DB4BB}"/>
          </ac:spMkLst>
        </pc:spChg>
        <pc:spChg chg="mod">
          <ac:chgData name="Johnson, Chad" userId="29e26967-ee32-4210-a1e6-19e5305e9c5f" providerId="ADAL" clId="{F6A358D3-6AA5-42F7-9CF9-EE8095B4DFD8}" dt="2019-12-20T19:31:49.513" v="17" actId="27636"/>
          <ac:spMkLst>
            <pc:docMk/>
            <pc:sldMk cId="3051578628" sldId="305"/>
            <ac:spMk id="3" creationId="{C32D3C65-73D2-43EA-87AA-E982ED6E0E5F}"/>
          </ac:spMkLst>
        </pc:spChg>
      </pc:sldChg>
      <pc:sldChg chg="modSp del">
        <pc:chgData name="Johnson, Chad" userId="29e26967-ee32-4210-a1e6-19e5305e9c5f" providerId="ADAL" clId="{F6A358D3-6AA5-42F7-9CF9-EE8095B4DFD8}" dt="2019-12-20T20:57:50.878" v="1451" actId="2696"/>
        <pc:sldMkLst>
          <pc:docMk/>
          <pc:sldMk cId="528552289" sldId="306"/>
        </pc:sldMkLst>
        <pc:spChg chg="mod">
          <ac:chgData name="Johnson, Chad" userId="29e26967-ee32-4210-a1e6-19e5305e9c5f" providerId="ADAL" clId="{F6A358D3-6AA5-42F7-9CF9-EE8095B4DFD8}" dt="2019-12-20T20:47:48.241" v="1417" actId="3062"/>
          <ac:spMkLst>
            <pc:docMk/>
            <pc:sldMk cId="528552289" sldId="306"/>
            <ac:spMk id="2" creationId="{97FD008D-5BD0-425F-A431-9AB1C305A005}"/>
          </ac:spMkLst>
        </pc:spChg>
        <pc:spChg chg="mod">
          <ac:chgData name="Johnson, Chad" userId="29e26967-ee32-4210-a1e6-19e5305e9c5f" providerId="ADAL" clId="{F6A358D3-6AA5-42F7-9CF9-EE8095B4DFD8}" dt="2019-12-20T19:31:49.427" v="12" actId="27636"/>
          <ac:spMkLst>
            <pc:docMk/>
            <pc:sldMk cId="528552289" sldId="306"/>
            <ac:spMk id="3" creationId="{63024565-9509-4275-A0C2-50EE9AE9D73F}"/>
          </ac:spMkLst>
        </pc:spChg>
      </pc:sldChg>
      <pc:sldChg chg="modSp del">
        <pc:chgData name="Johnson, Chad" userId="29e26967-ee32-4210-a1e6-19e5305e9c5f" providerId="ADAL" clId="{F6A358D3-6AA5-42F7-9CF9-EE8095B4DFD8}" dt="2019-12-20T20:53:47.438" v="1449" actId="2696"/>
        <pc:sldMkLst>
          <pc:docMk/>
          <pc:sldMk cId="3274339155" sldId="307"/>
        </pc:sldMkLst>
        <pc:spChg chg="mod">
          <ac:chgData name="Johnson, Chad" userId="29e26967-ee32-4210-a1e6-19e5305e9c5f" providerId="ADAL" clId="{F6A358D3-6AA5-42F7-9CF9-EE8095B4DFD8}" dt="2019-12-20T20:50:16.448" v="1435" actId="3062"/>
          <ac:spMkLst>
            <pc:docMk/>
            <pc:sldMk cId="3274339155" sldId="307"/>
            <ac:spMk id="4" creationId="{AA6E0522-E9B5-48A9-833F-1C6153DEB4FA}"/>
          </ac:spMkLst>
        </pc:spChg>
        <pc:spChg chg="mod">
          <ac:chgData name="Johnson, Chad" userId="29e26967-ee32-4210-a1e6-19e5305e9c5f" providerId="ADAL" clId="{F6A358D3-6AA5-42F7-9CF9-EE8095B4DFD8}" dt="2019-12-20T19:31:49.606" v="24" actId="27636"/>
          <ac:spMkLst>
            <pc:docMk/>
            <pc:sldMk cId="3274339155" sldId="307"/>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2108051030" sldId="308"/>
        </pc:sldMkLst>
        <pc:spChg chg="mod">
          <ac:chgData name="Johnson, Chad" userId="29e26967-ee32-4210-a1e6-19e5305e9c5f" providerId="ADAL" clId="{F6A358D3-6AA5-42F7-9CF9-EE8095B4DFD8}" dt="2019-12-20T20:50:21.569" v="1436" actId="3062"/>
          <ac:spMkLst>
            <pc:docMk/>
            <pc:sldMk cId="2108051030" sldId="308"/>
            <ac:spMk id="4" creationId="{AA6E0522-E9B5-48A9-833F-1C6153DEB4FA}"/>
          </ac:spMkLst>
        </pc:spChg>
        <pc:spChg chg="mod">
          <ac:chgData name="Johnson, Chad" userId="29e26967-ee32-4210-a1e6-19e5305e9c5f" providerId="ADAL" clId="{F6A358D3-6AA5-42F7-9CF9-EE8095B4DFD8}" dt="2019-12-20T19:31:49.621" v="25" actId="27636"/>
          <ac:spMkLst>
            <pc:docMk/>
            <pc:sldMk cId="2108051030" sldId="308"/>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820788612" sldId="309"/>
        </pc:sldMkLst>
        <pc:spChg chg="mod">
          <ac:chgData name="Johnson, Chad" userId="29e26967-ee32-4210-a1e6-19e5305e9c5f" providerId="ADAL" clId="{F6A358D3-6AA5-42F7-9CF9-EE8095B4DFD8}" dt="2019-12-20T20:50:31.445" v="1438" actId="3062"/>
          <ac:spMkLst>
            <pc:docMk/>
            <pc:sldMk cId="820788612" sldId="309"/>
            <ac:spMk id="4" creationId="{AA6E0522-E9B5-48A9-833F-1C6153DEB4FA}"/>
          </ac:spMkLst>
        </pc:spChg>
      </pc:sldChg>
      <pc:sldChg chg="modSp del">
        <pc:chgData name="Johnson, Chad" userId="29e26967-ee32-4210-a1e6-19e5305e9c5f" providerId="ADAL" clId="{F6A358D3-6AA5-42F7-9CF9-EE8095B4DFD8}" dt="2019-12-20T20:53:47.438" v="1449" actId="2696"/>
        <pc:sldMkLst>
          <pc:docMk/>
          <pc:sldMk cId="1105069956" sldId="310"/>
        </pc:sldMkLst>
        <pc:spChg chg="mod">
          <ac:chgData name="Johnson, Chad" userId="29e26967-ee32-4210-a1e6-19e5305e9c5f" providerId="ADAL" clId="{F6A358D3-6AA5-42F7-9CF9-EE8095B4DFD8}" dt="2019-12-20T20:50:26.925" v="1437" actId="3062"/>
          <ac:spMkLst>
            <pc:docMk/>
            <pc:sldMk cId="1105069956" sldId="310"/>
            <ac:spMk id="4" creationId="{AA6E0522-E9B5-48A9-833F-1C6153DEB4FA}"/>
          </ac:spMkLst>
        </pc:spChg>
        <pc:spChg chg="mod">
          <ac:chgData name="Johnson, Chad" userId="29e26967-ee32-4210-a1e6-19e5305e9c5f" providerId="ADAL" clId="{F6A358D3-6AA5-42F7-9CF9-EE8095B4DFD8}" dt="2019-12-20T19:31:49.634" v="26" actId="27636"/>
          <ac:spMkLst>
            <pc:docMk/>
            <pc:sldMk cId="1105069956" sldId="310"/>
            <ac:spMk id="5" creationId="{84A7BF40-C4C8-43F3-9D6E-BA02074ADB32}"/>
          </ac:spMkLst>
        </pc:spChg>
      </pc:sldChg>
      <pc:sldChg chg="modSp">
        <pc:chgData name="Johnson, Chad" userId="29e26967-ee32-4210-a1e6-19e5305e9c5f" providerId="ADAL" clId="{F6A358D3-6AA5-42F7-9CF9-EE8095B4DFD8}" dt="2020-01-02T18:03:12.738" v="1656" actId="20577"/>
        <pc:sldMkLst>
          <pc:docMk/>
          <pc:sldMk cId="1607927026" sldId="311"/>
        </pc:sldMkLst>
        <pc:spChg chg="mod">
          <ac:chgData name="Johnson, Chad" userId="29e26967-ee32-4210-a1e6-19e5305e9c5f" providerId="ADAL" clId="{F6A358D3-6AA5-42F7-9CF9-EE8095B4DFD8}" dt="2020-01-02T18:02:44.513" v="1643" actId="14100"/>
          <ac:spMkLst>
            <pc:docMk/>
            <pc:sldMk cId="1607927026" sldId="311"/>
            <ac:spMk id="2" creationId="{D82B3A78-2BAA-4F3A-A93C-3F893180183D}"/>
          </ac:spMkLst>
        </pc:spChg>
        <pc:spChg chg="mod">
          <ac:chgData name="Johnson, Chad" userId="29e26967-ee32-4210-a1e6-19e5305e9c5f" providerId="ADAL" clId="{F6A358D3-6AA5-42F7-9CF9-EE8095B4DFD8}" dt="2020-01-02T18:03:12.738" v="1656" actId="20577"/>
          <ac:spMkLst>
            <pc:docMk/>
            <pc:sldMk cId="1607927026" sldId="311"/>
            <ac:spMk id="3" creationId="{671E4D23-EC62-43A6-B5D9-54CDA17CAB64}"/>
          </ac:spMkLst>
        </pc:spChg>
      </pc:sldChg>
      <pc:sldChg chg="modSp">
        <pc:chgData name="Johnson, Chad" userId="29e26967-ee32-4210-a1e6-19e5305e9c5f" providerId="ADAL" clId="{F6A358D3-6AA5-42F7-9CF9-EE8095B4DFD8}" dt="2019-12-20T21:01:40.629" v="1467" actId="1076"/>
        <pc:sldMkLst>
          <pc:docMk/>
          <pc:sldMk cId="233518590" sldId="312"/>
        </pc:sldMkLst>
        <pc:spChg chg="mod">
          <ac:chgData name="Johnson, Chad" userId="29e26967-ee32-4210-a1e6-19e5305e9c5f" providerId="ADAL" clId="{F6A358D3-6AA5-42F7-9CF9-EE8095B4DFD8}" dt="2019-12-20T21:01:29.215" v="1466" actId="3062"/>
          <ac:spMkLst>
            <pc:docMk/>
            <pc:sldMk cId="233518590" sldId="312"/>
            <ac:spMk id="2" creationId="{D82B3A78-2BAA-4F3A-A93C-3F893180183D}"/>
          </ac:spMkLst>
        </pc:spChg>
        <pc:picChg chg="mod">
          <ac:chgData name="Johnson, Chad" userId="29e26967-ee32-4210-a1e6-19e5305e9c5f" providerId="ADAL" clId="{F6A358D3-6AA5-42F7-9CF9-EE8095B4DFD8}" dt="2019-12-20T21:01:40.629" v="1467" actId="1076"/>
          <ac:picMkLst>
            <pc:docMk/>
            <pc:sldMk cId="233518590" sldId="312"/>
            <ac:picMk id="11" creationId="{FA162C60-4996-444C-B2C6-63757B793F7B}"/>
          </ac:picMkLst>
        </pc:picChg>
        <pc:picChg chg="mod">
          <ac:chgData name="Johnson, Chad" userId="29e26967-ee32-4210-a1e6-19e5305e9c5f" providerId="ADAL" clId="{F6A358D3-6AA5-42F7-9CF9-EE8095B4DFD8}" dt="2019-12-20T21:01:40.629" v="1467" actId="1076"/>
          <ac:picMkLst>
            <pc:docMk/>
            <pc:sldMk cId="233518590" sldId="312"/>
            <ac:picMk id="12" creationId="{FE507F91-52CC-4F7D-8A5D-3865A68911A8}"/>
          </ac:picMkLst>
        </pc:picChg>
      </pc:sldChg>
      <pc:sldChg chg="modSp">
        <pc:chgData name="Johnson, Chad" userId="29e26967-ee32-4210-a1e6-19e5305e9c5f" providerId="ADAL" clId="{F6A358D3-6AA5-42F7-9CF9-EE8095B4DFD8}" dt="2020-01-02T18:02:21.185" v="1639" actId="255"/>
        <pc:sldMkLst>
          <pc:docMk/>
          <pc:sldMk cId="997016174" sldId="313"/>
        </pc:sldMkLst>
        <pc:spChg chg="mod">
          <ac:chgData name="Johnson, Chad" userId="29e26967-ee32-4210-a1e6-19e5305e9c5f" providerId="ADAL" clId="{F6A358D3-6AA5-42F7-9CF9-EE8095B4DFD8}" dt="2020-01-02T18:02:12.687" v="1637" actId="14100"/>
          <ac:spMkLst>
            <pc:docMk/>
            <pc:sldMk cId="997016174" sldId="313"/>
            <ac:spMk id="2" creationId="{D82B3A78-2BAA-4F3A-A93C-3F893180183D}"/>
          </ac:spMkLst>
        </pc:spChg>
        <pc:spChg chg="mod">
          <ac:chgData name="Johnson, Chad" userId="29e26967-ee32-4210-a1e6-19e5305e9c5f" providerId="ADAL" clId="{F6A358D3-6AA5-42F7-9CF9-EE8095B4DFD8}" dt="2020-01-02T18:02:21.185" v="1639" actId="255"/>
          <ac:spMkLst>
            <pc:docMk/>
            <pc:sldMk cId="997016174" sldId="313"/>
            <ac:spMk id="3" creationId="{671E4D23-EC62-43A6-B5D9-54CDA17CAB64}"/>
          </ac:spMkLst>
        </pc:spChg>
      </pc:sldChg>
      <pc:sldChg chg="modSp">
        <pc:chgData name="Johnson, Chad" userId="29e26967-ee32-4210-a1e6-19e5305e9c5f" providerId="ADAL" clId="{F6A358D3-6AA5-42F7-9CF9-EE8095B4DFD8}" dt="2020-01-02T17:52:43.777" v="1530" actId="27636"/>
        <pc:sldMkLst>
          <pc:docMk/>
          <pc:sldMk cId="2248210400" sldId="314"/>
        </pc:sldMkLst>
        <pc:spChg chg="mod">
          <ac:chgData name="Johnson, Chad" userId="29e26967-ee32-4210-a1e6-19e5305e9c5f" providerId="ADAL" clId="{F6A358D3-6AA5-42F7-9CF9-EE8095B4DFD8}" dt="2020-01-02T17:52:43.777" v="1530" actId="27636"/>
          <ac:spMkLst>
            <pc:docMk/>
            <pc:sldMk cId="2248210400" sldId="314"/>
            <ac:spMk id="3" creationId="{671E4D23-EC62-43A6-B5D9-54CDA17CAB64}"/>
          </ac:spMkLst>
        </pc:spChg>
      </pc:sldChg>
      <pc:sldChg chg="modSp">
        <pc:chgData name="Johnson, Chad" userId="29e26967-ee32-4210-a1e6-19e5305e9c5f" providerId="ADAL" clId="{F6A358D3-6AA5-42F7-9CF9-EE8095B4DFD8}" dt="2020-01-02T18:01:35.938" v="1633" actId="255"/>
        <pc:sldMkLst>
          <pc:docMk/>
          <pc:sldMk cId="2455669645" sldId="315"/>
        </pc:sldMkLst>
        <pc:spChg chg="mod">
          <ac:chgData name="Johnson, Chad" userId="29e26967-ee32-4210-a1e6-19e5305e9c5f" providerId="ADAL" clId="{F6A358D3-6AA5-42F7-9CF9-EE8095B4DFD8}" dt="2020-01-02T18:01:27.522" v="1631" actId="14100"/>
          <ac:spMkLst>
            <pc:docMk/>
            <pc:sldMk cId="2455669645" sldId="315"/>
            <ac:spMk id="2" creationId="{D82B3A78-2BAA-4F3A-A93C-3F893180183D}"/>
          </ac:spMkLst>
        </pc:spChg>
        <pc:spChg chg="mod">
          <ac:chgData name="Johnson, Chad" userId="29e26967-ee32-4210-a1e6-19e5305e9c5f" providerId="ADAL" clId="{F6A358D3-6AA5-42F7-9CF9-EE8095B4DFD8}" dt="2020-01-02T18:01:35.938" v="1633" actId="255"/>
          <ac:spMkLst>
            <pc:docMk/>
            <pc:sldMk cId="2455669645" sldId="315"/>
            <ac:spMk id="3" creationId="{671E4D23-EC62-43A6-B5D9-54CDA17CAB64}"/>
          </ac:spMkLst>
        </pc:spChg>
      </pc:sldChg>
      <pc:sldChg chg="modSp">
        <pc:chgData name="Johnson, Chad" userId="29e26967-ee32-4210-a1e6-19e5305e9c5f" providerId="ADAL" clId="{F6A358D3-6AA5-42F7-9CF9-EE8095B4DFD8}" dt="2020-01-02T18:01:21.654" v="1630" actId="1076"/>
        <pc:sldMkLst>
          <pc:docMk/>
          <pc:sldMk cId="1172992565" sldId="316"/>
        </pc:sldMkLst>
        <pc:spChg chg="mod">
          <ac:chgData name="Johnson, Chad" userId="29e26967-ee32-4210-a1e6-19e5305e9c5f" providerId="ADAL" clId="{F6A358D3-6AA5-42F7-9CF9-EE8095B4DFD8}" dt="2020-01-02T18:01:14.788" v="1628" actId="14100"/>
          <ac:spMkLst>
            <pc:docMk/>
            <pc:sldMk cId="1172992565" sldId="316"/>
            <ac:spMk id="2" creationId="{D82B3A78-2BAA-4F3A-A93C-3F893180183D}"/>
          </ac:spMkLst>
        </pc:spChg>
        <pc:spChg chg="mod">
          <ac:chgData name="Johnson, Chad" userId="29e26967-ee32-4210-a1e6-19e5305e9c5f" providerId="ADAL" clId="{F6A358D3-6AA5-42F7-9CF9-EE8095B4DFD8}" dt="2020-01-02T18:01:17.702" v="1629" actId="1076"/>
          <ac:spMkLst>
            <pc:docMk/>
            <pc:sldMk cId="1172992565" sldId="316"/>
            <ac:spMk id="3" creationId="{671E4D23-EC62-43A6-B5D9-54CDA17CAB64}"/>
          </ac:spMkLst>
        </pc:spChg>
        <pc:picChg chg="mod">
          <ac:chgData name="Johnson, Chad" userId="29e26967-ee32-4210-a1e6-19e5305e9c5f" providerId="ADAL" clId="{F6A358D3-6AA5-42F7-9CF9-EE8095B4DFD8}" dt="2020-01-02T18:01:21.654" v="1630" actId="1076"/>
          <ac:picMkLst>
            <pc:docMk/>
            <pc:sldMk cId="1172992565" sldId="316"/>
            <ac:picMk id="4" creationId="{5F968EB7-60D4-40AF-A117-FC36964CE526}"/>
          </ac:picMkLst>
        </pc:picChg>
      </pc:sldChg>
      <pc:sldChg chg="modSp">
        <pc:chgData name="Johnson, Chad" userId="29e26967-ee32-4210-a1e6-19e5305e9c5f" providerId="ADAL" clId="{F6A358D3-6AA5-42F7-9CF9-EE8095B4DFD8}" dt="2020-01-02T18:00:49.797" v="1615" actId="1076"/>
        <pc:sldMkLst>
          <pc:docMk/>
          <pc:sldMk cId="3362375052" sldId="317"/>
        </pc:sldMkLst>
        <pc:spChg chg="mod">
          <ac:chgData name="Johnson, Chad" userId="29e26967-ee32-4210-a1e6-19e5305e9c5f" providerId="ADAL" clId="{F6A358D3-6AA5-42F7-9CF9-EE8095B4DFD8}" dt="2020-01-02T18:00:19.421" v="1609" actId="14100"/>
          <ac:spMkLst>
            <pc:docMk/>
            <pc:sldMk cId="3362375052" sldId="317"/>
            <ac:spMk id="2" creationId="{D82B3A78-2BAA-4F3A-A93C-3F893180183D}"/>
          </ac:spMkLst>
        </pc:spChg>
        <pc:spChg chg="mod">
          <ac:chgData name="Johnson, Chad" userId="29e26967-ee32-4210-a1e6-19e5305e9c5f" providerId="ADAL" clId="{F6A358D3-6AA5-42F7-9CF9-EE8095B4DFD8}" dt="2020-01-02T18:00:33.296" v="1612" actId="1076"/>
          <ac:spMkLst>
            <pc:docMk/>
            <pc:sldMk cId="3362375052" sldId="317"/>
            <ac:spMk id="3" creationId="{671E4D23-EC62-43A6-B5D9-54CDA17CAB64}"/>
          </ac:spMkLst>
        </pc:spChg>
        <pc:picChg chg="mod">
          <ac:chgData name="Johnson, Chad" userId="29e26967-ee32-4210-a1e6-19e5305e9c5f" providerId="ADAL" clId="{F6A358D3-6AA5-42F7-9CF9-EE8095B4DFD8}" dt="2020-01-02T18:00:49.797" v="1615" actId="1076"/>
          <ac:picMkLst>
            <pc:docMk/>
            <pc:sldMk cId="3362375052" sldId="317"/>
            <ac:picMk id="5122" creationId="{EF805076-ECFD-485E-A4B7-11D61581B417}"/>
          </ac:picMkLst>
        </pc:picChg>
      </pc:sldChg>
      <pc:sldChg chg="delSp modSp delAnim">
        <pc:chgData name="Johnson, Chad" userId="29e26967-ee32-4210-a1e6-19e5305e9c5f" providerId="ADAL" clId="{F6A358D3-6AA5-42F7-9CF9-EE8095B4DFD8}" dt="2020-01-02T18:00:07.222" v="1607" actId="27636"/>
        <pc:sldMkLst>
          <pc:docMk/>
          <pc:sldMk cId="2748700348" sldId="318"/>
        </pc:sldMkLst>
        <pc:spChg chg="mod">
          <ac:chgData name="Johnson, Chad" userId="29e26967-ee32-4210-a1e6-19e5305e9c5f" providerId="ADAL" clId="{F6A358D3-6AA5-42F7-9CF9-EE8095B4DFD8}" dt="2020-01-02T18:00:02.929" v="1605" actId="14100"/>
          <ac:spMkLst>
            <pc:docMk/>
            <pc:sldMk cId="2748700348" sldId="318"/>
            <ac:spMk id="2" creationId="{D82B3A78-2BAA-4F3A-A93C-3F893180183D}"/>
          </ac:spMkLst>
        </pc:spChg>
        <pc:spChg chg="mod">
          <ac:chgData name="Johnson, Chad" userId="29e26967-ee32-4210-a1e6-19e5305e9c5f" providerId="ADAL" clId="{F6A358D3-6AA5-42F7-9CF9-EE8095B4DFD8}" dt="2020-01-02T18:00:07.222" v="1607" actId="27636"/>
          <ac:spMkLst>
            <pc:docMk/>
            <pc:sldMk cId="2748700348" sldId="318"/>
            <ac:spMk id="3" creationId="{671E4D23-EC62-43A6-B5D9-54CDA17CAB64}"/>
          </ac:spMkLst>
        </pc:spChg>
        <pc:picChg chg="del mod">
          <ac:chgData name="Johnson, Chad" userId="29e26967-ee32-4210-a1e6-19e5305e9c5f" providerId="ADAL" clId="{F6A358D3-6AA5-42F7-9CF9-EE8095B4DFD8}" dt="2019-12-20T21:08:49.867" v="1510" actId="478"/>
          <ac:picMkLst>
            <pc:docMk/>
            <pc:sldMk cId="2748700348" sldId="318"/>
            <ac:picMk id="4" creationId="{1C58E02D-7016-4336-9198-362BA98921BD}"/>
          </ac:picMkLst>
        </pc:picChg>
      </pc:sldChg>
      <pc:sldChg chg="delSp modSp">
        <pc:chgData name="Johnson, Chad" userId="29e26967-ee32-4210-a1e6-19e5305e9c5f" providerId="ADAL" clId="{F6A358D3-6AA5-42F7-9CF9-EE8095B4DFD8}" dt="2020-01-02T17:59:31.783" v="1604" actId="1076"/>
        <pc:sldMkLst>
          <pc:docMk/>
          <pc:sldMk cId="4280920756" sldId="319"/>
        </pc:sldMkLst>
        <pc:spChg chg="mod">
          <ac:chgData name="Johnson, Chad" userId="29e26967-ee32-4210-a1e6-19e5305e9c5f" providerId="ADAL" clId="{F6A358D3-6AA5-42F7-9CF9-EE8095B4DFD8}" dt="2020-01-02T17:59:20.463" v="1603" actId="14100"/>
          <ac:spMkLst>
            <pc:docMk/>
            <pc:sldMk cId="4280920756" sldId="319"/>
            <ac:spMk id="2" creationId="{D82B3A78-2BAA-4F3A-A93C-3F893180183D}"/>
          </ac:spMkLst>
        </pc:spChg>
        <pc:spChg chg="mod">
          <ac:chgData name="Johnson, Chad" userId="29e26967-ee32-4210-a1e6-19e5305e9c5f" providerId="ADAL" clId="{F6A358D3-6AA5-42F7-9CF9-EE8095B4DFD8}" dt="2020-01-02T17:59:31.783" v="1604" actId="1076"/>
          <ac:spMkLst>
            <pc:docMk/>
            <pc:sldMk cId="4280920756" sldId="319"/>
            <ac:spMk id="7" creationId="{C91E8FA6-6CBD-4974-818F-5E36B4FB19BC}"/>
          </ac:spMkLst>
        </pc:spChg>
        <pc:spChg chg="mod">
          <ac:chgData name="Johnson, Chad" userId="29e26967-ee32-4210-a1e6-19e5305e9c5f" providerId="ADAL" clId="{F6A358D3-6AA5-42F7-9CF9-EE8095B4DFD8}" dt="2020-01-02T17:59:31.783" v="1604" actId="1076"/>
          <ac:spMkLst>
            <pc:docMk/>
            <pc:sldMk cId="4280920756" sldId="319"/>
            <ac:spMk id="8" creationId="{31C89DDE-A1E3-4834-A826-788F51190D8E}"/>
          </ac:spMkLst>
        </pc:spChg>
        <pc:spChg chg="mod">
          <ac:chgData name="Johnson, Chad" userId="29e26967-ee32-4210-a1e6-19e5305e9c5f" providerId="ADAL" clId="{F6A358D3-6AA5-42F7-9CF9-EE8095B4DFD8}" dt="2020-01-02T17:59:31.783" v="1604" actId="1076"/>
          <ac:spMkLst>
            <pc:docMk/>
            <pc:sldMk cId="4280920756" sldId="319"/>
            <ac:spMk id="9" creationId="{1D315171-A22E-4701-991E-39605004D450}"/>
          </ac:spMkLst>
        </pc:spChg>
        <pc:spChg chg="mod">
          <ac:chgData name="Johnson, Chad" userId="29e26967-ee32-4210-a1e6-19e5305e9c5f" providerId="ADAL" clId="{F6A358D3-6AA5-42F7-9CF9-EE8095B4DFD8}" dt="2020-01-02T17:59:31.783" v="1604" actId="1076"/>
          <ac:spMkLst>
            <pc:docMk/>
            <pc:sldMk cId="4280920756" sldId="319"/>
            <ac:spMk id="10" creationId="{82B2B3C0-E68D-4155-9E43-7D9ADBDE737C}"/>
          </ac:spMkLst>
        </pc:spChg>
        <pc:spChg chg="mod">
          <ac:chgData name="Johnson, Chad" userId="29e26967-ee32-4210-a1e6-19e5305e9c5f" providerId="ADAL" clId="{F6A358D3-6AA5-42F7-9CF9-EE8095B4DFD8}" dt="2020-01-02T17:59:31.783" v="1604" actId="1076"/>
          <ac:spMkLst>
            <pc:docMk/>
            <pc:sldMk cId="4280920756" sldId="319"/>
            <ac:spMk id="11" creationId="{352F4EC0-D173-4B53-AFEB-D8B1AC8D7D6B}"/>
          </ac:spMkLst>
        </pc:spChg>
        <pc:spChg chg="mod">
          <ac:chgData name="Johnson, Chad" userId="29e26967-ee32-4210-a1e6-19e5305e9c5f" providerId="ADAL" clId="{F6A358D3-6AA5-42F7-9CF9-EE8095B4DFD8}" dt="2020-01-02T17:59:31.783" v="1604" actId="1076"/>
          <ac:spMkLst>
            <pc:docMk/>
            <pc:sldMk cId="4280920756" sldId="319"/>
            <ac:spMk id="12" creationId="{32267921-7A35-4990-977F-1523BFE00B7E}"/>
          </ac:spMkLst>
        </pc:spChg>
        <pc:spChg chg="mod">
          <ac:chgData name="Johnson, Chad" userId="29e26967-ee32-4210-a1e6-19e5305e9c5f" providerId="ADAL" clId="{F6A358D3-6AA5-42F7-9CF9-EE8095B4DFD8}" dt="2020-01-02T17:59:31.783" v="1604" actId="1076"/>
          <ac:spMkLst>
            <pc:docMk/>
            <pc:sldMk cId="4280920756" sldId="319"/>
            <ac:spMk id="14" creationId="{76AE566E-E120-4830-8230-5E74D74D7072}"/>
          </ac:spMkLst>
        </pc:spChg>
        <pc:spChg chg="mod">
          <ac:chgData name="Johnson, Chad" userId="29e26967-ee32-4210-a1e6-19e5305e9c5f" providerId="ADAL" clId="{F6A358D3-6AA5-42F7-9CF9-EE8095B4DFD8}" dt="2020-01-02T17:59:31.783" v="1604" actId="1076"/>
          <ac:spMkLst>
            <pc:docMk/>
            <pc:sldMk cId="4280920756" sldId="319"/>
            <ac:spMk id="29" creationId="{9608A96E-CDDA-40CD-B331-25C317C016BF}"/>
          </ac:spMkLst>
        </pc:spChg>
        <pc:spChg chg="mod">
          <ac:chgData name="Johnson, Chad" userId="29e26967-ee32-4210-a1e6-19e5305e9c5f" providerId="ADAL" clId="{F6A358D3-6AA5-42F7-9CF9-EE8095B4DFD8}" dt="2020-01-02T17:59:31.783" v="1604" actId="1076"/>
          <ac:spMkLst>
            <pc:docMk/>
            <pc:sldMk cId="4280920756" sldId="319"/>
            <ac:spMk id="30" creationId="{3F1CBA36-89EA-4708-9058-62D1FEE99DE4}"/>
          </ac:spMkLst>
        </pc:spChg>
        <pc:spChg chg="mod">
          <ac:chgData name="Johnson, Chad" userId="29e26967-ee32-4210-a1e6-19e5305e9c5f" providerId="ADAL" clId="{F6A358D3-6AA5-42F7-9CF9-EE8095B4DFD8}" dt="2020-01-02T17:59:31.783" v="1604" actId="1076"/>
          <ac:spMkLst>
            <pc:docMk/>
            <pc:sldMk cId="4280920756" sldId="319"/>
            <ac:spMk id="31" creationId="{EA230E30-E456-4265-86E6-370FBC227558}"/>
          </ac:spMkLst>
        </pc:spChg>
        <pc:spChg chg="mod">
          <ac:chgData name="Johnson, Chad" userId="29e26967-ee32-4210-a1e6-19e5305e9c5f" providerId="ADAL" clId="{F6A358D3-6AA5-42F7-9CF9-EE8095B4DFD8}" dt="2020-01-02T17:59:31.783" v="1604" actId="1076"/>
          <ac:spMkLst>
            <pc:docMk/>
            <pc:sldMk cId="4280920756" sldId="319"/>
            <ac:spMk id="38" creationId="{3C19F921-FB92-46A2-9FE4-16955083E434}"/>
          </ac:spMkLst>
        </pc:spChg>
        <pc:spChg chg="del">
          <ac:chgData name="Johnson, Chad" userId="29e26967-ee32-4210-a1e6-19e5305e9c5f" providerId="ADAL" clId="{F6A358D3-6AA5-42F7-9CF9-EE8095B4DFD8}" dt="2019-12-20T21:10:13.043" v="1524" actId="478"/>
          <ac:spMkLst>
            <pc:docMk/>
            <pc:sldMk cId="4280920756" sldId="319"/>
            <ac:spMk id="39" creationId="{A831B9E5-BAAD-4A48-A2A9-229D4D9F11B7}"/>
          </ac:spMkLst>
        </pc:spChg>
        <pc:cxnChg chg="mod">
          <ac:chgData name="Johnson, Chad" userId="29e26967-ee32-4210-a1e6-19e5305e9c5f" providerId="ADAL" clId="{F6A358D3-6AA5-42F7-9CF9-EE8095B4DFD8}" dt="2020-01-02T17:59:31.783" v="1604" actId="1076"/>
          <ac:cxnSpMkLst>
            <pc:docMk/>
            <pc:sldMk cId="4280920756" sldId="319"/>
            <ac:cxnSpMk id="18" creationId="{07016569-7ADF-487C-8F8B-F031BF6113D3}"/>
          </ac:cxnSpMkLst>
        </pc:cxnChg>
        <pc:cxnChg chg="mod">
          <ac:chgData name="Johnson, Chad" userId="29e26967-ee32-4210-a1e6-19e5305e9c5f" providerId="ADAL" clId="{F6A358D3-6AA5-42F7-9CF9-EE8095B4DFD8}" dt="2020-01-02T17:59:31.783" v="1604" actId="1076"/>
          <ac:cxnSpMkLst>
            <pc:docMk/>
            <pc:sldMk cId="4280920756" sldId="319"/>
            <ac:cxnSpMk id="20" creationId="{E3054365-F90A-44FB-AC52-1A0B9C078DEA}"/>
          </ac:cxnSpMkLst>
        </pc:cxnChg>
        <pc:cxnChg chg="mod">
          <ac:chgData name="Johnson, Chad" userId="29e26967-ee32-4210-a1e6-19e5305e9c5f" providerId="ADAL" clId="{F6A358D3-6AA5-42F7-9CF9-EE8095B4DFD8}" dt="2020-01-02T17:59:31.783" v="1604" actId="1076"/>
          <ac:cxnSpMkLst>
            <pc:docMk/>
            <pc:sldMk cId="4280920756" sldId="319"/>
            <ac:cxnSpMk id="22" creationId="{F9EB46F4-CCF4-4141-A3EF-481E04985C46}"/>
          </ac:cxnSpMkLst>
        </pc:cxnChg>
        <pc:cxnChg chg="mod">
          <ac:chgData name="Johnson, Chad" userId="29e26967-ee32-4210-a1e6-19e5305e9c5f" providerId="ADAL" clId="{F6A358D3-6AA5-42F7-9CF9-EE8095B4DFD8}" dt="2020-01-02T17:59:31.783" v="1604" actId="1076"/>
          <ac:cxnSpMkLst>
            <pc:docMk/>
            <pc:sldMk cId="4280920756" sldId="319"/>
            <ac:cxnSpMk id="24" creationId="{7EC7CDC4-4DFE-4B5D-B238-4DFFEA146864}"/>
          </ac:cxnSpMkLst>
        </pc:cxnChg>
      </pc:sldChg>
      <pc:sldChg chg="modSp del">
        <pc:chgData name="Johnson, Chad" userId="29e26967-ee32-4210-a1e6-19e5305e9c5f" providerId="ADAL" clId="{F6A358D3-6AA5-42F7-9CF9-EE8095B4DFD8}" dt="2019-12-20T20:53:25.122" v="1448" actId="2696"/>
        <pc:sldMkLst>
          <pc:docMk/>
          <pc:sldMk cId="3431104670" sldId="320"/>
        </pc:sldMkLst>
        <pc:spChg chg="mod">
          <ac:chgData name="Johnson, Chad" userId="29e26967-ee32-4210-a1e6-19e5305e9c5f" providerId="ADAL" clId="{F6A358D3-6AA5-42F7-9CF9-EE8095B4DFD8}" dt="2019-12-20T20:51:38.375" v="1446" actId="3062"/>
          <ac:spMkLst>
            <pc:docMk/>
            <pc:sldMk cId="3431104670" sldId="320"/>
            <ac:spMk id="4" creationId="{AA6E0522-E9B5-48A9-833F-1C6153DEB4FA}"/>
          </ac:spMkLst>
        </pc:spChg>
      </pc:sldChg>
      <pc:sldChg chg="modSp del">
        <pc:chgData name="Johnson, Chad" userId="29e26967-ee32-4210-a1e6-19e5305e9c5f" providerId="ADAL" clId="{F6A358D3-6AA5-42F7-9CF9-EE8095B4DFD8}" dt="2019-12-20T20:53:25.122" v="1448" actId="2696"/>
        <pc:sldMkLst>
          <pc:docMk/>
          <pc:sldMk cId="85747997" sldId="321"/>
        </pc:sldMkLst>
        <pc:spChg chg="mod">
          <ac:chgData name="Johnson, Chad" userId="29e26967-ee32-4210-a1e6-19e5305e9c5f" providerId="ADAL" clId="{F6A358D3-6AA5-42F7-9CF9-EE8095B4DFD8}" dt="2019-12-20T20:50:40.932" v="1440" actId="3062"/>
          <ac:spMkLst>
            <pc:docMk/>
            <pc:sldMk cId="85747997" sldId="321"/>
            <ac:spMk id="4" creationId="{AA6E0522-E9B5-48A9-833F-1C6153DEB4FA}"/>
          </ac:spMkLst>
        </pc:spChg>
        <pc:spChg chg="mod">
          <ac:chgData name="Johnson, Chad" userId="29e26967-ee32-4210-a1e6-19e5305e9c5f" providerId="ADAL" clId="{F6A358D3-6AA5-42F7-9CF9-EE8095B4DFD8}" dt="2019-12-20T19:31:49.666" v="28" actId="27636"/>
          <ac:spMkLst>
            <pc:docMk/>
            <pc:sldMk cId="85747997" sldId="321"/>
            <ac:spMk id="5" creationId="{84A7BF40-C4C8-43F3-9D6E-BA02074ADB32}"/>
          </ac:spMkLst>
        </pc:spChg>
      </pc:sldChg>
      <pc:sldChg chg="modSp del">
        <pc:chgData name="Johnson, Chad" userId="29e26967-ee32-4210-a1e6-19e5305e9c5f" providerId="ADAL" clId="{F6A358D3-6AA5-42F7-9CF9-EE8095B4DFD8}" dt="2019-12-20T20:53:25.122" v="1448" actId="2696"/>
        <pc:sldMkLst>
          <pc:docMk/>
          <pc:sldMk cId="2562938211" sldId="322"/>
        </pc:sldMkLst>
        <pc:spChg chg="mod">
          <ac:chgData name="Johnson, Chad" userId="29e26967-ee32-4210-a1e6-19e5305e9c5f" providerId="ADAL" clId="{F6A358D3-6AA5-42F7-9CF9-EE8095B4DFD8}" dt="2019-12-20T20:51:26.246" v="1444" actId="3062"/>
          <ac:spMkLst>
            <pc:docMk/>
            <pc:sldMk cId="2562938211" sldId="322"/>
            <ac:spMk id="2" creationId="{E3A7CB13-BD1F-4BE2-AAD9-4B4BBA7BC32C}"/>
          </ac:spMkLst>
        </pc:spChg>
        <pc:spChg chg="mod">
          <ac:chgData name="Johnson, Chad" userId="29e26967-ee32-4210-a1e6-19e5305e9c5f" providerId="ADAL" clId="{F6A358D3-6AA5-42F7-9CF9-EE8095B4DFD8}" dt="2019-12-20T19:31:49.676" v="29" actId="27636"/>
          <ac:spMkLst>
            <pc:docMk/>
            <pc:sldMk cId="2562938211" sldId="322"/>
            <ac:spMk id="3" creationId="{BECFF417-5A7C-44A7-AB5E-1DD70DF4AD22}"/>
          </ac:spMkLst>
        </pc:spChg>
      </pc:sldChg>
      <pc:sldChg chg="modSp del">
        <pc:chgData name="Johnson, Chad" userId="29e26967-ee32-4210-a1e6-19e5305e9c5f" providerId="ADAL" clId="{F6A358D3-6AA5-42F7-9CF9-EE8095B4DFD8}" dt="2019-12-20T20:53:25.122" v="1448" actId="2696"/>
        <pc:sldMkLst>
          <pc:docMk/>
          <pc:sldMk cId="443136679" sldId="323"/>
        </pc:sldMkLst>
        <pc:spChg chg="mod">
          <ac:chgData name="Johnson, Chad" userId="29e26967-ee32-4210-a1e6-19e5305e9c5f" providerId="ADAL" clId="{F6A358D3-6AA5-42F7-9CF9-EE8095B4DFD8}" dt="2019-12-20T20:50:46.285" v="1441" actId="3062"/>
          <ac:spMkLst>
            <pc:docMk/>
            <pc:sldMk cId="443136679" sldId="323"/>
            <ac:spMk id="4" creationId="{AA6E0522-E9B5-48A9-833F-1C6153DEB4FA}"/>
          </ac:spMkLst>
        </pc:spChg>
      </pc:sldChg>
      <pc:sldChg chg="modSp del">
        <pc:chgData name="Johnson, Chad" userId="29e26967-ee32-4210-a1e6-19e5305e9c5f" providerId="ADAL" clId="{F6A358D3-6AA5-42F7-9CF9-EE8095B4DFD8}" dt="2019-12-20T20:53:25.122" v="1448" actId="2696"/>
        <pc:sldMkLst>
          <pc:docMk/>
          <pc:sldMk cId="2659712324" sldId="324"/>
        </pc:sldMkLst>
        <pc:spChg chg="mod">
          <ac:chgData name="Johnson, Chad" userId="29e26967-ee32-4210-a1e6-19e5305e9c5f" providerId="ADAL" clId="{F6A358D3-6AA5-42F7-9CF9-EE8095B4DFD8}" dt="2019-12-20T20:50:50.956" v="1442" actId="3062"/>
          <ac:spMkLst>
            <pc:docMk/>
            <pc:sldMk cId="2659712324" sldId="324"/>
            <ac:spMk id="4" creationId="{AA6E0522-E9B5-48A9-833F-1C6153DEB4FA}"/>
          </ac:spMkLst>
        </pc:spChg>
      </pc:sldChg>
      <pc:sldChg chg="modSp del">
        <pc:chgData name="Johnson, Chad" userId="29e26967-ee32-4210-a1e6-19e5305e9c5f" providerId="ADAL" clId="{F6A358D3-6AA5-42F7-9CF9-EE8095B4DFD8}" dt="2019-12-20T20:53:25.122" v="1448" actId="2696"/>
        <pc:sldMkLst>
          <pc:docMk/>
          <pc:sldMk cId="2689852301" sldId="325"/>
        </pc:sldMkLst>
        <pc:spChg chg="mod">
          <ac:chgData name="Johnson, Chad" userId="29e26967-ee32-4210-a1e6-19e5305e9c5f" providerId="ADAL" clId="{F6A358D3-6AA5-42F7-9CF9-EE8095B4DFD8}" dt="2019-12-20T20:51:16.271" v="1443" actId="3062"/>
          <ac:spMkLst>
            <pc:docMk/>
            <pc:sldMk cId="2689852301" sldId="325"/>
            <ac:spMk id="4" creationId="{AA6E0522-E9B5-48A9-833F-1C6153DEB4FA}"/>
          </ac:spMkLst>
        </pc:spChg>
      </pc:sldChg>
      <pc:sldChg chg="modSp del">
        <pc:chgData name="Johnson, Chad" userId="29e26967-ee32-4210-a1e6-19e5305e9c5f" providerId="ADAL" clId="{F6A358D3-6AA5-42F7-9CF9-EE8095B4DFD8}" dt="2019-12-20T20:53:25.122" v="1448" actId="2696"/>
        <pc:sldMkLst>
          <pc:docMk/>
          <pc:sldMk cId="396629477" sldId="327"/>
        </pc:sldMkLst>
        <pc:spChg chg="mod">
          <ac:chgData name="Johnson, Chad" userId="29e26967-ee32-4210-a1e6-19e5305e9c5f" providerId="ADAL" clId="{F6A358D3-6AA5-42F7-9CF9-EE8095B4DFD8}" dt="2019-12-20T20:51:33.431" v="1445" actId="3062"/>
          <ac:spMkLst>
            <pc:docMk/>
            <pc:sldMk cId="396629477" sldId="327"/>
            <ac:spMk id="2" creationId="{E3A7CB13-BD1F-4BE2-AAD9-4B4BBA7BC32C}"/>
          </ac:spMkLst>
        </pc:spChg>
        <pc:spChg chg="mod">
          <ac:chgData name="Johnson, Chad" userId="29e26967-ee32-4210-a1e6-19e5305e9c5f" providerId="ADAL" clId="{F6A358D3-6AA5-42F7-9CF9-EE8095B4DFD8}" dt="2019-12-20T19:31:49.686" v="30" actId="27636"/>
          <ac:spMkLst>
            <pc:docMk/>
            <pc:sldMk cId="396629477" sldId="327"/>
            <ac:spMk id="3" creationId="{BECFF417-5A7C-44A7-AB5E-1DD70DF4AD22}"/>
          </ac:spMkLst>
        </pc:spChg>
      </pc:sldChg>
      <pc:sldChg chg="modSp del">
        <pc:chgData name="Johnson, Chad" userId="29e26967-ee32-4210-a1e6-19e5305e9c5f" providerId="ADAL" clId="{F6A358D3-6AA5-42F7-9CF9-EE8095B4DFD8}" dt="2019-12-20T20:57:50.878" v="1451" actId="2696"/>
        <pc:sldMkLst>
          <pc:docMk/>
          <pc:sldMk cId="2636570292" sldId="328"/>
        </pc:sldMkLst>
        <pc:spChg chg="mod">
          <ac:chgData name="Johnson, Chad" userId="29e26967-ee32-4210-a1e6-19e5305e9c5f" providerId="ADAL" clId="{F6A358D3-6AA5-42F7-9CF9-EE8095B4DFD8}" dt="2019-12-20T20:48:05.912" v="1419" actId="3062"/>
          <ac:spMkLst>
            <pc:docMk/>
            <pc:sldMk cId="2636570292" sldId="328"/>
            <ac:spMk id="4" creationId="{AA6E0522-E9B5-48A9-833F-1C6153DEB4FA}"/>
          </ac:spMkLst>
        </pc:spChg>
        <pc:spChg chg="mod">
          <ac:chgData name="Johnson, Chad" userId="29e26967-ee32-4210-a1e6-19e5305e9c5f" providerId="ADAL" clId="{F6A358D3-6AA5-42F7-9CF9-EE8095B4DFD8}" dt="2019-12-20T19:31:49.447" v="14" actId="27636"/>
          <ac:spMkLst>
            <pc:docMk/>
            <pc:sldMk cId="2636570292" sldId="328"/>
            <ac:spMk id="5" creationId="{84A7BF40-C4C8-43F3-9D6E-BA02074ADB32}"/>
          </ac:spMkLst>
        </pc:spChg>
      </pc:sldChg>
      <pc:sldChg chg="modSp del">
        <pc:chgData name="Johnson, Chad" userId="29e26967-ee32-4210-a1e6-19e5305e9c5f" providerId="ADAL" clId="{F6A358D3-6AA5-42F7-9CF9-EE8095B4DFD8}" dt="2019-12-20T20:54:11.630" v="1450" actId="2696"/>
        <pc:sldMkLst>
          <pc:docMk/>
          <pc:sldMk cId="3130313691" sldId="329"/>
        </pc:sldMkLst>
        <pc:spChg chg="mod">
          <ac:chgData name="Johnson, Chad" userId="29e26967-ee32-4210-a1e6-19e5305e9c5f" providerId="ADAL" clId="{F6A358D3-6AA5-42F7-9CF9-EE8095B4DFD8}" dt="2019-12-20T20:48:27.791" v="1422" actId="3062"/>
          <ac:spMkLst>
            <pc:docMk/>
            <pc:sldMk cId="3130313691" sldId="329"/>
            <ac:spMk id="2" creationId="{ABE8B4F1-58DC-43C5-B984-C428F261499C}"/>
          </ac:spMkLst>
        </pc:spChg>
      </pc:sldChg>
      <pc:sldChg chg="modSp del">
        <pc:chgData name="Johnson, Chad" userId="29e26967-ee32-4210-a1e6-19e5305e9c5f" providerId="ADAL" clId="{F6A358D3-6AA5-42F7-9CF9-EE8095B4DFD8}" dt="2019-12-20T20:54:11.630" v="1450" actId="2696"/>
        <pc:sldMkLst>
          <pc:docMk/>
          <pc:sldMk cId="3498529319" sldId="330"/>
        </pc:sldMkLst>
        <pc:spChg chg="mod">
          <ac:chgData name="Johnson, Chad" userId="29e26967-ee32-4210-a1e6-19e5305e9c5f" providerId="ADAL" clId="{F6A358D3-6AA5-42F7-9CF9-EE8095B4DFD8}" dt="2019-12-20T20:48:21.856" v="1421" actId="3062"/>
          <ac:spMkLst>
            <pc:docMk/>
            <pc:sldMk cId="3498529319" sldId="330"/>
            <ac:spMk id="2" creationId="{F4B64DB1-8E84-46D9-82BD-EECA91710590}"/>
          </ac:spMkLst>
        </pc:spChg>
      </pc:sldChg>
      <pc:sldChg chg="modSp del">
        <pc:chgData name="Johnson, Chad" userId="29e26967-ee32-4210-a1e6-19e5305e9c5f" providerId="ADAL" clId="{F6A358D3-6AA5-42F7-9CF9-EE8095B4DFD8}" dt="2019-12-20T20:57:50.878" v="1451" actId="2696"/>
        <pc:sldMkLst>
          <pc:docMk/>
          <pc:sldMk cId="2208461436" sldId="331"/>
        </pc:sldMkLst>
        <pc:spChg chg="mod">
          <ac:chgData name="Johnson, Chad" userId="29e26967-ee32-4210-a1e6-19e5305e9c5f" providerId="ADAL" clId="{F6A358D3-6AA5-42F7-9CF9-EE8095B4DFD8}" dt="2019-12-20T20:48:13.333" v="1420" actId="3062"/>
          <ac:spMkLst>
            <pc:docMk/>
            <pc:sldMk cId="2208461436" sldId="331"/>
            <ac:spMk id="4" creationId="{AA6E0522-E9B5-48A9-833F-1C6153DEB4FA}"/>
          </ac:spMkLst>
        </pc:spChg>
        <pc:spChg chg="mod">
          <ac:chgData name="Johnson, Chad" userId="29e26967-ee32-4210-a1e6-19e5305e9c5f" providerId="ADAL" clId="{F6A358D3-6AA5-42F7-9CF9-EE8095B4DFD8}" dt="2019-12-20T19:31:49.476" v="15" actId="27636"/>
          <ac:spMkLst>
            <pc:docMk/>
            <pc:sldMk cId="2208461436" sldId="331"/>
            <ac:spMk id="5" creationId="{84A7BF40-C4C8-43F3-9D6E-BA02074ADB32}"/>
          </ac:spMkLst>
        </pc:spChg>
      </pc:sldChg>
      <pc:sldChg chg="modSp del">
        <pc:chgData name="Johnson, Chad" userId="29e26967-ee32-4210-a1e6-19e5305e9c5f" providerId="ADAL" clId="{F6A358D3-6AA5-42F7-9CF9-EE8095B4DFD8}" dt="2019-12-20T20:54:11.630" v="1450" actId="2696"/>
        <pc:sldMkLst>
          <pc:docMk/>
          <pc:sldMk cId="2679159863" sldId="332"/>
        </pc:sldMkLst>
        <pc:spChg chg="mod">
          <ac:chgData name="Johnson, Chad" userId="29e26967-ee32-4210-a1e6-19e5305e9c5f" providerId="ADAL" clId="{F6A358D3-6AA5-42F7-9CF9-EE8095B4DFD8}" dt="2019-12-20T20:48:33.596" v="1423" actId="3062"/>
          <ac:spMkLst>
            <pc:docMk/>
            <pc:sldMk cId="2679159863" sldId="332"/>
            <ac:spMk id="2" creationId="{097C92CB-1632-4872-A3FE-6867998C5BC7}"/>
          </ac:spMkLst>
        </pc:spChg>
        <pc:spChg chg="mod">
          <ac:chgData name="Johnson, Chad" userId="29e26967-ee32-4210-a1e6-19e5305e9c5f" providerId="ADAL" clId="{F6A358D3-6AA5-42F7-9CF9-EE8095B4DFD8}" dt="2019-12-20T19:31:49.498" v="16" actId="27636"/>
          <ac:spMkLst>
            <pc:docMk/>
            <pc:sldMk cId="2679159863" sldId="332"/>
            <ac:spMk id="3" creationId="{7C7DA47C-5170-44C9-94FD-095E28D89AC9}"/>
          </ac:spMkLst>
        </pc:spChg>
      </pc:sldChg>
      <pc:sldChg chg="del">
        <pc:chgData name="Johnson, Chad" userId="29e26967-ee32-4210-a1e6-19e5305e9c5f" providerId="ADAL" clId="{F6A358D3-6AA5-42F7-9CF9-EE8095B4DFD8}" dt="2019-12-20T20:52:46.231" v="1447" actId="2696"/>
        <pc:sldMkLst>
          <pc:docMk/>
          <pc:sldMk cId="1286282238" sldId="333"/>
        </pc:sldMkLst>
      </pc:sldChg>
      <pc:sldChg chg="addSp delSp modSp add setBg">
        <pc:chgData name="Johnson, Chad" userId="29e26967-ee32-4210-a1e6-19e5305e9c5f" providerId="ADAL" clId="{F6A358D3-6AA5-42F7-9CF9-EE8095B4DFD8}" dt="2020-01-02T17:54:55.195" v="1568" actId="1076"/>
        <pc:sldMkLst>
          <pc:docMk/>
          <pc:sldMk cId="3915792620" sldId="334"/>
        </pc:sldMkLst>
        <pc:spChg chg="del">
          <ac:chgData name="Johnson, Chad" userId="29e26967-ee32-4210-a1e6-19e5305e9c5f" providerId="ADAL" clId="{F6A358D3-6AA5-42F7-9CF9-EE8095B4DFD8}" dt="2019-12-20T19:44:45.678" v="101"/>
          <ac:spMkLst>
            <pc:docMk/>
            <pc:sldMk cId="3915792620" sldId="334"/>
            <ac:spMk id="2" creationId="{AACF5082-1484-4098-A1B4-31AEEB70735E}"/>
          </ac:spMkLst>
        </pc:spChg>
        <pc:spChg chg="del">
          <ac:chgData name="Johnson, Chad" userId="29e26967-ee32-4210-a1e6-19e5305e9c5f" providerId="ADAL" clId="{F6A358D3-6AA5-42F7-9CF9-EE8095B4DFD8}" dt="2019-12-20T19:44:39.691" v="100"/>
          <ac:spMkLst>
            <pc:docMk/>
            <pc:sldMk cId="3915792620" sldId="334"/>
            <ac:spMk id="3" creationId="{1D18E7CE-CA40-4290-876F-7F44A47BE396}"/>
          </ac:spMkLst>
        </pc:spChg>
        <pc:picChg chg="add mod">
          <ac:chgData name="Johnson, Chad" userId="29e26967-ee32-4210-a1e6-19e5305e9c5f" providerId="ADAL" clId="{F6A358D3-6AA5-42F7-9CF9-EE8095B4DFD8}" dt="2020-01-02T17:54:55.195" v="1568" actId="1076"/>
          <ac:picMkLst>
            <pc:docMk/>
            <pc:sldMk cId="3915792620" sldId="334"/>
            <ac:picMk id="1026" creationId="{C0A9E9FF-F361-4CF7-AEF5-3D6F29905633}"/>
          </ac:picMkLst>
        </pc:picChg>
      </pc:sldChg>
      <pc:sldChg chg="modSp add">
        <pc:chgData name="Johnson, Chad" userId="29e26967-ee32-4210-a1e6-19e5305e9c5f" providerId="ADAL" clId="{F6A358D3-6AA5-42F7-9CF9-EE8095B4DFD8}" dt="2020-01-02T17:56:04.629" v="1579" actId="255"/>
        <pc:sldMkLst>
          <pc:docMk/>
          <pc:sldMk cId="798795834" sldId="335"/>
        </pc:sldMkLst>
        <pc:spChg chg="mod">
          <ac:chgData name="Johnson, Chad" userId="29e26967-ee32-4210-a1e6-19e5305e9c5f" providerId="ADAL" clId="{F6A358D3-6AA5-42F7-9CF9-EE8095B4DFD8}" dt="2020-01-02T17:55:54.831" v="1577" actId="1076"/>
          <ac:spMkLst>
            <pc:docMk/>
            <pc:sldMk cId="798795834" sldId="335"/>
            <ac:spMk id="2" creationId="{E3421D1B-F3E2-4C2F-AB3F-C60F36716F0F}"/>
          </ac:spMkLst>
        </pc:spChg>
        <pc:spChg chg="mod">
          <ac:chgData name="Johnson, Chad" userId="29e26967-ee32-4210-a1e6-19e5305e9c5f" providerId="ADAL" clId="{F6A358D3-6AA5-42F7-9CF9-EE8095B4DFD8}" dt="2020-01-02T17:56:04.629" v="1579" actId="255"/>
          <ac:spMkLst>
            <pc:docMk/>
            <pc:sldMk cId="798795834" sldId="335"/>
            <ac:spMk id="5" creationId="{1683D334-D477-4346-A460-68C5BB5D94CC}"/>
          </ac:spMkLst>
        </pc:spChg>
        <pc:picChg chg="mod">
          <ac:chgData name="Johnson, Chad" userId="29e26967-ee32-4210-a1e6-19e5305e9c5f" providerId="ADAL" clId="{F6A358D3-6AA5-42F7-9CF9-EE8095B4DFD8}" dt="2020-01-02T17:55:57.978" v="1578" actId="1076"/>
          <ac:picMkLst>
            <pc:docMk/>
            <pc:sldMk cId="798795834" sldId="335"/>
            <ac:picMk id="2050" creationId="{3563F552-DB55-4984-B072-34423A1A491D}"/>
          </ac:picMkLst>
        </pc:picChg>
      </pc:sldChg>
      <pc:sldChg chg="modSp add">
        <pc:chgData name="Johnson, Chad" userId="29e26967-ee32-4210-a1e6-19e5305e9c5f" providerId="ADAL" clId="{F6A358D3-6AA5-42F7-9CF9-EE8095B4DFD8}" dt="2020-01-02T17:56:26.853" v="1583" actId="255"/>
        <pc:sldMkLst>
          <pc:docMk/>
          <pc:sldMk cId="2990986171" sldId="336"/>
        </pc:sldMkLst>
        <pc:spChg chg="mod">
          <ac:chgData name="Johnson, Chad" userId="29e26967-ee32-4210-a1e6-19e5305e9c5f" providerId="ADAL" clId="{F6A358D3-6AA5-42F7-9CF9-EE8095B4DFD8}" dt="2020-01-02T17:56:16.511" v="1581" actId="1076"/>
          <ac:spMkLst>
            <pc:docMk/>
            <pc:sldMk cId="2990986171" sldId="336"/>
            <ac:spMk id="2" creationId="{E3421D1B-F3E2-4C2F-AB3F-C60F36716F0F}"/>
          </ac:spMkLst>
        </pc:spChg>
        <pc:spChg chg="mod">
          <ac:chgData name="Johnson, Chad" userId="29e26967-ee32-4210-a1e6-19e5305e9c5f" providerId="ADAL" clId="{F6A358D3-6AA5-42F7-9CF9-EE8095B4DFD8}" dt="2020-01-02T17:56:26.853" v="1583" actId="255"/>
          <ac:spMkLst>
            <pc:docMk/>
            <pc:sldMk cId="2990986171" sldId="336"/>
            <ac:spMk id="5" creationId="{1683D334-D477-4346-A460-68C5BB5D94CC}"/>
          </ac:spMkLst>
        </pc:spChg>
        <pc:picChg chg="mod">
          <ac:chgData name="Johnson, Chad" userId="29e26967-ee32-4210-a1e6-19e5305e9c5f" providerId="ADAL" clId="{F6A358D3-6AA5-42F7-9CF9-EE8095B4DFD8}" dt="2020-01-02T17:56:19.035" v="1582" actId="1076"/>
          <ac:picMkLst>
            <pc:docMk/>
            <pc:sldMk cId="2990986171" sldId="336"/>
            <ac:picMk id="2050" creationId="{3563F552-DB55-4984-B072-34423A1A491D}"/>
          </ac:picMkLst>
        </pc:picChg>
      </pc:sldChg>
      <pc:sldChg chg="modSp add">
        <pc:chgData name="Johnson, Chad" userId="29e26967-ee32-4210-a1e6-19e5305e9c5f" providerId="ADAL" clId="{F6A358D3-6AA5-42F7-9CF9-EE8095B4DFD8}" dt="2020-01-02T17:56:42.984" v="1587" actId="255"/>
        <pc:sldMkLst>
          <pc:docMk/>
          <pc:sldMk cId="1362360490" sldId="337"/>
        </pc:sldMkLst>
        <pc:spChg chg="mod">
          <ac:chgData name="Johnson, Chad" userId="29e26967-ee32-4210-a1e6-19e5305e9c5f" providerId="ADAL" clId="{F6A358D3-6AA5-42F7-9CF9-EE8095B4DFD8}" dt="2020-01-02T17:56:36.040" v="1585" actId="1076"/>
          <ac:spMkLst>
            <pc:docMk/>
            <pc:sldMk cId="1362360490" sldId="337"/>
            <ac:spMk id="2" creationId="{E3421D1B-F3E2-4C2F-AB3F-C60F36716F0F}"/>
          </ac:spMkLst>
        </pc:spChg>
        <pc:spChg chg="mod">
          <ac:chgData name="Johnson, Chad" userId="29e26967-ee32-4210-a1e6-19e5305e9c5f" providerId="ADAL" clId="{F6A358D3-6AA5-42F7-9CF9-EE8095B4DFD8}" dt="2020-01-02T17:56:42.984" v="1587" actId="255"/>
          <ac:spMkLst>
            <pc:docMk/>
            <pc:sldMk cId="1362360490" sldId="337"/>
            <ac:spMk id="5" creationId="{1683D334-D477-4346-A460-68C5BB5D94CC}"/>
          </ac:spMkLst>
        </pc:spChg>
        <pc:picChg chg="mod">
          <ac:chgData name="Johnson, Chad" userId="29e26967-ee32-4210-a1e6-19e5305e9c5f" providerId="ADAL" clId="{F6A358D3-6AA5-42F7-9CF9-EE8095B4DFD8}" dt="2020-01-02T17:56:38.666" v="1586" actId="1076"/>
          <ac:picMkLst>
            <pc:docMk/>
            <pc:sldMk cId="1362360490" sldId="337"/>
            <ac:picMk id="2050" creationId="{3563F552-DB55-4984-B072-34423A1A491D}"/>
          </ac:picMkLst>
        </pc:picChg>
      </pc:sldChg>
      <pc:sldChg chg="modSp add">
        <pc:chgData name="Johnson, Chad" userId="29e26967-ee32-4210-a1e6-19e5305e9c5f" providerId="ADAL" clId="{F6A358D3-6AA5-42F7-9CF9-EE8095B4DFD8}" dt="2020-01-02T17:57:01.046" v="1591" actId="255"/>
        <pc:sldMkLst>
          <pc:docMk/>
          <pc:sldMk cId="2432932193" sldId="338"/>
        </pc:sldMkLst>
        <pc:spChg chg="mod">
          <ac:chgData name="Johnson, Chad" userId="29e26967-ee32-4210-a1e6-19e5305e9c5f" providerId="ADAL" clId="{F6A358D3-6AA5-42F7-9CF9-EE8095B4DFD8}" dt="2020-01-02T17:56:52.696" v="1589" actId="1076"/>
          <ac:spMkLst>
            <pc:docMk/>
            <pc:sldMk cId="2432932193" sldId="338"/>
            <ac:spMk id="2" creationId="{E3421D1B-F3E2-4C2F-AB3F-C60F36716F0F}"/>
          </ac:spMkLst>
        </pc:spChg>
        <pc:spChg chg="mod">
          <ac:chgData name="Johnson, Chad" userId="29e26967-ee32-4210-a1e6-19e5305e9c5f" providerId="ADAL" clId="{F6A358D3-6AA5-42F7-9CF9-EE8095B4DFD8}" dt="2020-01-02T17:57:01.046" v="1591" actId="255"/>
          <ac:spMkLst>
            <pc:docMk/>
            <pc:sldMk cId="2432932193" sldId="338"/>
            <ac:spMk id="5" creationId="{1683D334-D477-4346-A460-68C5BB5D94CC}"/>
          </ac:spMkLst>
        </pc:spChg>
        <pc:picChg chg="mod">
          <ac:chgData name="Johnson, Chad" userId="29e26967-ee32-4210-a1e6-19e5305e9c5f" providerId="ADAL" clId="{F6A358D3-6AA5-42F7-9CF9-EE8095B4DFD8}" dt="2020-01-02T17:56:55.126" v="1590" actId="1076"/>
          <ac:picMkLst>
            <pc:docMk/>
            <pc:sldMk cId="2432932193" sldId="338"/>
            <ac:picMk id="2050" creationId="{3563F552-DB55-4984-B072-34423A1A491D}"/>
          </ac:picMkLst>
        </pc:picChg>
      </pc:sldChg>
      <pc:sldChg chg="modSp add">
        <pc:chgData name="Johnson, Chad" userId="29e26967-ee32-4210-a1e6-19e5305e9c5f" providerId="ADAL" clId="{F6A358D3-6AA5-42F7-9CF9-EE8095B4DFD8}" dt="2020-01-02T17:58:11.961" v="1596" actId="255"/>
        <pc:sldMkLst>
          <pc:docMk/>
          <pc:sldMk cId="3322640504" sldId="339"/>
        </pc:sldMkLst>
        <pc:spChg chg="mod">
          <ac:chgData name="Johnson, Chad" userId="29e26967-ee32-4210-a1e6-19e5305e9c5f" providerId="ADAL" clId="{F6A358D3-6AA5-42F7-9CF9-EE8095B4DFD8}" dt="2020-01-02T17:57:08.672" v="1593" actId="1076"/>
          <ac:spMkLst>
            <pc:docMk/>
            <pc:sldMk cId="3322640504" sldId="339"/>
            <ac:spMk id="2" creationId="{E3421D1B-F3E2-4C2F-AB3F-C60F36716F0F}"/>
          </ac:spMkLst>
        </pc:spChg>
        <pc:spChg chg="mod">
          <ac:chgData name="Johnson, Chad" userId="29e26967-ee32-4210-a1e6-19e5305e9c5f" providerId="ADAL" clId="{F6A358D3-6AA5-42F7-9CF9-EE8095B4DFD8}" dt="2020-01-02T17:58:11.961" v="1596" actId="255"/>
          <ac:spMkLst>
            <pc:docMk/>
            <pc:sldMk cId="3322640504" sldId="339"/>
            <ac:spMk id="5" creationId="{1683D334-D477-4346-A460-68C5BB5D94CC}"/>
          </ac:spMkLst>
        </pc:spChg>
        <pc:picChg chg="mod">
          <ac:chgData name="Johnson, Chad" userId="29e26967-ee32-4210-a1e6-19e5305e9c5f" providerId="ADAL" clId="{F6A358D3-6AA5-42F7-9CF9-EE8095B4DFD8}" dt="2020-01-02T17:57:12.438" v="1594" actId="1076"/>
          <ac:picMkLst>
            <pc:docMk/>
            <pc:sldMk cId="3322640504" sldId="339"/>
            <ac:picMk id="2050" creationId="{3563F552-DB55-4984-B072-34423A1A491D}"/>
          </ac:picMkLst>
        </pc:picChg>
      </pc:sldChg>
      <pc:sldChg chg="modSp add ord">
        <pc:chgData name="Johnson, Chad" userId="29e26967-ee32-4210-a1e6-19e5305e9c5f" providerId="ADAL" clId="{F6A358D3-6AA5-42F7-9CF9-EE8095B4DFD8}" dt="2020-01-02T18:40:48.308" v="3140" actId="20578"/>
        <pc:sldMkLst>
          <pc:docMk/>
          <pc:sldMk cId="117624164" sldId="340"/>
        </pc:sldMkLst>
        <pc:spChg chg="mod">
          <ac:chgData name="Johnson, Chad" userId="29e26967-ee32-4210-a1e6-19e5305e9c5f" providerId="ADAL" clId="{F6A358D3-6AA5-42F7-9CF9-EE8095B4DFD8}" dt="2020-01-02T18:02:32.154" v="1640" actId="14100"/>
          <ac:spMkLst>
            <pc:docMk/>
            <pc:sldMk cId="117624164" sldId="340"/>
            <ac:spMk id="2" creationId="{D82B3A78-2BAA-4F3A-A93C-3F893180183D}"/>
          </ac:spMkLst>
        </pc:spChg>
        <pc:spChg chg="mod">
          <ac:chgData name="Johnson, Chad" userId="29e26967-ee32-4210-a1e6-19e5305e9c5f" providerId="ADAL" clId="{F6A358D3-6AA5-42F7-9CF9-EE8095B4DFD8}" dt="2020-01-02T18:02:39.583" v="1642" actId="255"/>
          <ac:spMkLst>
            <pc:docMk/>
            <pc:sldMk cId="117624164" sldId="340"/>
            <ac:spMk id="3" creationId="{671E4D23-EC62-43A6-B5D9-54CDA17CAB64}"/>
          </ac:spMkLst>
        </pc:spChg>
      </pc:sldChg>
      <pc:sldChg chg="modSp add">
        <pc:chgData name="Johnson, Chad" userId="29e26967-ee32-4210-a1e6-19e5305e9c5f" providerId="ADAL" clId="{F6A358D3-6AA5-42F7-9CF9-EE8095B4DFD8}" dt="2020-01-02T18:02:08.340" v="1636" actId="255"/>
        <pc:sldMkLst>
          <pc:docMk/>
          <pc:sldMk cId="1053618311" sldId="341"/>
        </pc:sldMkLst>
        <pc:spChg chg="mod">
          <ac:chgData name="Johnson, Chad" userId="29e26967-ee32-4210-a1e6-19e5305e9c5f" providerId="ADAL" clId="{F6A358D3-6AA5-42F7-9CF9-EE8095B4DFD8}" dt="2020-01-02T18:02:00.772" v="1634" actId="14100"/>
          <ac:spMkLst>
            <pc:docMk/>
            <pc:sldMk cId="1053618311" sldId="341"/>
            <ac:spMk id="2" creationId="{D82B3A78-2BAA-4F3A-A93C-3F893180183D}"/>
          </ac:spMkLst>
        </pc:spChg>
        <pc:spChg chg="mod">
          <ac:chgData name="Johnson, Chad" userId="29e26967-ee32-4210-a1e6-19e5305e9c5f" providerId="ADAL" clId="{F6A358D3-6AA5-42F7-9CF9-EE8095B4DFD8}" dt="2020-01-02T18:02:08.340" v="1636" actId="255"/>
          <ac:spMkLst>
            <pc:docMk/>
            <pc:sldMk cId="1053618311" sldId="341"/>
            <ac:spMk id="3" creationId="{671E4D23-EC62-43A6-B5D9-54CDA17CAB64}"/>
          </ac:spMkLst>
        </pc:spChg>
      </pc:sldChg>
      <pc:sldChg chg="addSp delSp modSp add setBg modAnim">
        <pc:chgData name="Johnson, Chad" userId="29e26967-ee32-4210-a1e6-19e5305e9c5f" providerId="ADAL" clId="{F6A358D3-6AA5-42F7-9CF9-EE8095B4DFD8}" dt="2019-12-20T21:09:22.374" v="1519"/>
        <pc:sldMkLst>
          <pc:docMk/>
          <pc:sldMk cId="1386150582" sldId="342"/>
        </pc:sldMkLst>
        <pc:spChg chg="del">
          <ac:chgData name="Johnson, Chad" userId="29e26967-ee32-4210-a1e6-19e5305e9c5f" providerId="ADAL" clId="{F6A358D3-6AA5-42F7-9CF9-EE8095B4DFD8}" dt="2019-12-20T21:09:04.409" v="1515" actId="478"/>
          <ac:spMkLst>
            <pc:docMk/>
            <pc:sldMk cId="1386150582" sldId="342"/>
            <ac:spMk id="2" creationId="{D82B3A78-2BAA-4F3A-A93C-3F893180183D}"/>
          </ac:spMkLst>
        </pc:spChg>
        <pc:spChg chg="del mod">
          <ac:chgData name="Johnson, Chad" userId="29e26967-ee32-4210-a1e6-19e5305e9c5f" providerId="ADAL" clId="{F6A358D3-6AA5-42F7-9CF9-EE8095B4DFD8}" dt="2019-12-20T21:08:56.567" v="1514"/>
          <ac:spMkLst>
            <pc:docMk/>
            <pc:sldMk cId="1386150582" sldId="342"/>
            <ac:spMk id="3" creationId="{671E4D23-EC62-43A6-B5D9-54CDA17CAB64}"/>
          </ac:spMkLst>
        </pc:spChg>
        <pc:picChg chg="del">
          <ac:chgData name="Johnson, Chad" userId="29e26967-ee32-4210-a1e6-19e5305e9c5f" providerId="ADAL" clId="{F6A358D3-6AA5-42F7-9CF9-EE8095B4DFD8}" dt="2019-12-20T21:08:55.489" v="1513"/>
          <ac:picMkLst>
            <pc:docMk/>
            <pc:sldMk cId="1386150582" sldId="342"/>
            <ac:picMk id="4" creationId="{1C58E02D-7016-4336-9198-362BA98921BD}"/>
          </ac:picMkLst>
        </pc:picChg>
        <pc:picChg chg="add mod">
          <ac:chgData name="Johnson, Chad" userId="29e26967-ee32-4210-a1e6-19e5305e9c5f" providerId="ADAL" clId="{F6A358D3-6AA5-42F7-9CF9-EE8095B4DFD8}" dt="2019-12-20T21:09:16.695" v="1518" actId="1076"/>
          <ac:picMkLst>
            <pc:docMk/>
            <pc:sldMk cId="1386150582" sldId="342"/>
            <ac:picMk id="5" creationId="{089EAF6B-F03D-4112-BAA2-AA6CBB5498B2}"/>
          </ac:picMkLst>
        </pc:picChg>
      </pc:sldChg>
      <pc:sldChg chg="addSp delSp modSp add ord">
        <pc:chgData name="Johnson, Chad" userId="29e26967-ee32-4210-a1e6-19e5305e9c5f" providerId="ADAL" clId="{F6A358D3-6AA5-42F7-9CF9-EE8095B4DFD8}" dt="2020-01-02T18:41:06.251" v="3153" actId="255"/>
        <pc:sldMkLst>
          <pc:docMk/>
          <pc:sldMk cId="1368337629" sldId="343"/>
        </pc:sldMkLst>
        <pc:spChg chg="del">
          <ac:chgData name="Johnson, Chad" userId="29e26967-ee32-4210-a1e6-19e5305e9c5f" providerId="ADAL" clId="{F6A358D3-6AA5-42F7-9CF9-EE8095B4DFD8}" dt="2020-01-02T18:19:13.595" v="1658"/>
          <ac:spMkLst>
            <pc:docMk/>
            <pc:sldMk cId="1368337629" sldId="343"/>
            <ac:spMk id="2" creationId="{DDD93CEB-FEE7-4123-B5DA-1FFB6D0AE0F2}"/>
          </ac:spMkLst>
        </pc:spChg>
        <pc:spChg chg="del">
          <ac:chgData name="Johnson, Chad" userId="29e26967-ee32-4210-a1e6-19e5305e9c5f" providerId="ADAL" clId="{F6A358D3-6AA5-42F7-9CF9-EE8095B4DFD8}" dt="2020-01-02T18:19:13.595" v="1658"/>
          <ac:spMkLst>
            <pc:docMk/>
            <pc:sldMk cId="1368337629" sldId="343"/>
            <ac:spMk id="3" creationId="{B1AA573A-76B2-49FE-9F76-157F083899EE}"/>
          </ac:spMkLst>
        </pc:spChg>
        <pc:spChg chg="add mod">
          <ac:chgData name="Johnson, Chad" userId="29e26967-ee32-4210-a1e6-19e5305e9c5f" providerId="ADAL" clId="{F6A358D3-6AA5-42F7-9CF9-EE8095B4DFD8}" dt="2020-01-02T18:40:57.542" v="3151" actId="5793"/>
          <ac:spMkLst>
            <pc:docMk/>
            <pc:sldMk cId="1368337629" sldId="343"/>
            <ac:spMk id="4" creationId="{3E1A7B0B-78CE-4E53-90EA-D004E61A24EC}"/>
          </ac:spMkLst>
        </pc:spChg>
        <pc:spChg chg="add mod">
          <ac:chgData name="Johnson, Chad" userId="29e26967-ee32-4210-a1e6-19e5305e9c5f" providerId="ADAL" clId="{F6A358D3-6AA5-42F7-9CF9-EE8095B4DFD8}" dt="2020-01-02T18:41:06.251" v="3153" actId="255"/>
          <ac:spMkLst>
            <pc:docMk/>
            <pc:sldMk cId="1368337629" sldId="343"/>
            <ac:spMk id="5" creationId="{FCD2352C-101F-43BB-A8FC-651955D5F4A4}"/>
          </ac:spMkLst>
        </pc:spChg>
      </pc:sldChg>
      <pc:sldChg chg="addSp modSp add ord">
        <pc:chgData name="Johnson, Chad" userId="29e26967-ee32-4210-a1e6-19e5305e9c5f" providerId="ADAL" clId="{F6A358D3-6AA5-42F7-9CF9-EE8095B4DFD8}" dt="2020-01-02T18:42:07.768" v="3155"/>
        <pc:sldMkLst>
          <pc:docMk/>
          <pc:sldMk cId="2870789292" sldId="344"/>
        </pc:sldMkLst>
        <pc:spChg chg="add mod">
          <ac:chgData name="Johnson, Chad" userId="29e26967-ee32-4210-a1e6-19e5305e9c5f" providerId="ADAL" clId="{F6A358D3-6AA5-42F7-9CF9-EE8095B4DFD8}" dt="2020-01-02T18:23:03.277" v="1823" actId="20577"/>
          <ac:spMkLst>
            <pc:docMk/>
            <pc:sldMk cId="2870789292" sldId="344"/>
            <ac:spMk id="2" creationId="{18A3429C-FDAE-432C-9BEC-CE57664B2A9B}"/>
          </ac:spMkLst>
        </pc:spChg>
        <pc:spChg chg="add mod">
          <ac:chgData name="Johnson, Chad" userId="29e26967-ee32-4210-a1e6-19e5305e9c5f" providerId="ADAL" clId="{F6A358D3-6AA5-42F7-9CF9-EE8095B4DFD8}" dt="2020-01-02T18:36:57.892" v="3135" actId="255"/>
          <ac:spMkLst>
            <pc:docMk/>
            <pc:sldMk cId="2870789292" sldId="344"/>
            <ac:spMk id="3" creationId="{0448A68A-A9EA-4F62-B968-41572D928A92}"/>
          </ac:spMkLst>
        </pc:spChg>
      </pc:sldChg>
      <pc:sldChg chg="addSp delSp modSp add">
        <pc:chgData name="Johnson, Chad" userId="29e26967-ee32-4210-a1e6-19e5305e9c5f" providerId="ADAL" clId="{F6A358D3-6AA5-42F7-9CF9-EE8095B4DFD8}" dt="2020-01-02T19:50:56.080" v="3341" actId="27636"/>
        <pc:sldMkLst>
          <pc:docMk/>
          <pc:sldMk cId="1844357284" sldId="345"/>
        </pc:sldMkLst>
        <pc:spChg chg="mod">
          <ac:chgData name="Johnson, Chad" userId="29e26967-ee32-4210-a1e6-19e5305e9c5f" providerId="ADAL" clId="{F6A358D3-6AA5-42F7-9CF9-EE8095B4DFD8}" dt="2020-01-02T18:43:01.969" v="3207" actId="14100"/>
          <ac:spMkLst>
            <pc:docMk/>
            <pc:sldMk cId="1844357284" sldId="345"/>
            <ac:spMk id="2" creationId="{30A7EEDD-AC5A-4548-BD4B-5A14FB7EE602}"/>
          </ac:spMkLst>
        </pc:spChg>
        <pc:spChg chg="mod">
          <ac:chgData name="Johnson, Chad" userId="29e26967-ee32-4210-a1e6-19e5305e9c5f" providerId="ADAL" clId="{F6A358D3-6AA5-42F7-9CF9-EE8095B4DFD8}" dt="2020-01-02T19:50:56.080" v="3341" actId="27636"/>
          <ac:spMkLst>
            <pc:docMk/>
            <pc:sldMk cId="1844357284" sldId="345"/>
            <ac:spMk id="3" creationId="{B4117D5D-433C-433F-8268-5CE89AFB1C3A}"/>
          </ac:spMkLst>
        </pc:spChg>
        <pc:picChg chg="add del mod">
          <ac:chgData name="Johnson, Chad" userId="29e26967-ee32-4210-a1e6-19e5305e9c5f" providerId="ADAL" clId="{F6A358D3-6AA5-42F7-9CF9-EE8095B4DFD8}" dt="2020-01-02T19:07:37.234" v="3215" actId="478"/>
          <ac:picMkLst>
            <pc:docMk/>
            <pc:sldMk cId="1844357284" sldId="345"/>
            <ac:picMk id="5" creationId="{DA0E2507-E3DA-4C39-A2A2-3D6F16CD0717}"/>
          </ac:picMkLst>
        </pc:picChg>
        <pc:picChg chg="add del mod">
          <ac:chgData name="Johnson, Chad" userId="29e26967-ee32-4210-a1e6-19e5305e9c5f" providerId="ADAL" clId="{F6A358D3-6AA5-42F7-9CF9-EE8095B4DFD8}" dt="2020-01-02T19:09:12.290" v="3251" actId="478"/>
          <ac:picMkLst>
            <pc:docMk/>
            <pc:sldMk cId="1844357284" sldId="345"/>
            <ac:picMk id="7" creationId="{DCAB8A11-6164-4647-BA17-658B99A8B034}"/>
          </ac:picMkLst>
        </pc:picChg>
        <pc:picChg chg="add mod">
          <ac:chgData name="Johnson, Chad" userId="29e26967-ee32-4210-a1e6-19e5305e9c5f" providerId="ADAL" clId="{F6A358D3-6AA5-42F7-9CF9-EE8095B4DFD8}" dt="2020-01-02T19:09:48.619" v="3257" actId="1076"/>
          <ac:picMkLst>
            <pc:docMk/>
            <pc:sldMk cId="1844357284" sldId="345"/>
            <ac:picMk id="9" creationId="{2D3197F4-C01C-47D8-A285-6754AEAD420F}"/>
          </ac:picMkLst>
        </pc:picChg>
      </pc:sldChg>
      <pc:sldChg chg="addSp delSp modSp add">
        <pc:chgData name="Johnson, Chad" userId="29e26967-ee32-4210-a1e6-19e5305e9c5f" providerId="ADAL" clId="{F6A358D3-6AA5-42F7-9CF9-EE8095B4DFD8}" dt="2020-01-02T19:17:57.499" v="3308" actId="14100"/>
        <pc:sldMkLst>
          <pc:docMk/>
          <pc:sldMk cId="1873272110" sldId="346"/>
        </pc:sldMkLst>
        <pc:spChg chg="mod">
          <ac:chgData name="Johnson, Chad" userId="29e26967-ee32-4210-a1e6-19e5305e9c5f" providerId="ADAL" clId="{F6A358D3-6AA5-42F7-9CF9-EE8095B4DFD8}" dt="2020-01-02T19:10:05.362" v="3301" actId="20577"/>
          <ac:spMkLst>
            <pc:docMk/>
            <pc:sldMk cId="1873272110" sldId="346"/>
            <ac:spMk id="3" creationId="{B4117D5D-433C-433F-8268-5CE89AFB1C3A}"/>
          </ac:spMkLst>
        </pc:spChg>
        <pc:picChg chg="add mod">
          <ac:chgData name="Johnson, Chad" userId="29e26967-ee32-4210-a1e6-19e5305e9c5f" providerId="ADAL" clId="{F6A358D3-6AA5-42F7-9CF9-EE8095B4DFD8}" dt="2020-01-02T19:17:57.499" v="3308" actId="14100"/>
          <ac:picMkLst>
            <pc:docMk/>
            <pc:sldMk cId="1873272110" sldId="346"/>
            <ac:picMk id="5" creationId="{1C000813-0C93-4738-A779-341DD1D4B7B6}"/>
          </ac:picMkLst>
        </pc:picChg>
        <pc:picChg chg="del">
          <ac:chgData name="Johnson, Chad" userId="29e26967-ee32-4210-a1e6-19e5305e9c5f" providerId="ADAL" clId="{F6A358D3-6AA5-42F7-9CF9-EE8095B4DFD8}" dt="2020-01-02T19:17:44.376" v="3302" actId="478"/>
          <ac:picMkLst>
            <pc:docMk/>
            <pc:sldMk cId="1873272110" sldId="346"/>
            <ac:picMk id="9" creationId="{2D3197F4-C01C-47D8-A285-6754AEAD420F}"/>
          </ac:picMkLst>
        </pc:picChg>
      </pc:sldChg>
      <pc:sldChg chg="addSp delSp modSp add">
        <pc:chgData name="Johnson, Chad" userId="29e26967-ee32-4210-a1e6-19e5305e9c5f" providerId="ADAL" clId="{F6A358D3-6AA5-42F7-9CF9-EE8095B4DFD8}" dt="2020-01-02T19:53:34.893" v="3364" actId="20577"/>
        <pc:sldMkLst>
          <pc:docMk/>
          <pc:sldMk cId="2726983397" sldId="347"/>
        </pc:sldMkLst>
        <pc:spChg chg="mod">
          <ac:chgData name="Johnson, Chad" userId="29e26967-ee32-4210-a1e6-19e5305e9c5f" providerId="ADAL" clId="{F6A358D3-6AA5-42F7-9CF9-EE8095B4DFD8}" dt="2020-01-02T19:53:34.893" v="3364" actId="20577"/>
          <ac:spMkLst>
            <pc:docMk/>
            <pc:sldMk cId="2726983397" sldId="347"/>
            <ac:spMk id="3" creationId="{B4117D5D-433C-433F-8268-5CE89AFB1C3A}"/>
          </ac:spMkLst>
        </pc:spChg>
        <pc:picChg chg="del">
          <ac:chgData name="Johnson, Chad" userId="29e26967-ee32-4210-a1e6-19e5305e9c5f" providerId="ADAL" clId="{F6A358D3-6AA5-42F7-9CF9-EE8095B4DFD8}" dt="2020-01-02T19:52:48.662" v="3342" actId="478"/>
          <ac:picMkLst>
            <pc:docMk/>
            <pc:sldMk cId="2726983397" sldId="347"/>
            <ac:picMk id="5" creationId="{1C000813-0C93-4738-A779-341DD1D4B7B6}"/>
          </ac:picMkLst>
        </pc:picChg>
        <pc:picChg chg="add del mod">
          <ac:chgData name="Johnson, Chad" userId="29e26967-ee32-4210-a1e6-19e5305e9c5f" providerId="ADAL" clId="{F6A358D3-6AA5-42F7-9CF9-EE8095B4DFD8}" dt="2020-01-02T19:52:51.042" v="3347"/>
          <ac:picMkLst>
            <pc:docMk/>
            <pc:sldMk cId="2726983397" sldId="347"/>
            <ac:picMk id="6" creationId="{0AD0BFB2-6F60-432E-84D6-3B9FFB739ED6}"/>
          </ac:picMkLst>
        </pc:picChg>
        <pc:picChg chg="add mod">
          <ac:chgData name="Johnson, Chad" userId="29e26967-ee32-4210-a1e6-19e5305e9c5f" providerId="ADAL" clId="{F6A358D3-6AA5-42F7-9CF9-EE8095B4DFD8}" dt="2020-01-02T19:53:28.789" v="3355" actId="1076"/>
          <ac:picMkLst>
            <pc:docMk/>
            <pc:sldMk cId="2726983397" sldId="347"/>
            <ac:picMk id="8" creationId="{C90219B1-EB04-472A-96C2-FC1777791132}"/>
          </ac:picMkLst>
        </pc:picChg>
      </pc:sldChg>
      <pc:sldChg chg="addSp modSp add">
        <pc:chgData name="Johnson, Chad" userId="29e26967-ee32-4210-a1e6-19e5305e9c5f" providerId="ADAL" clId="{F6A358D3-6AA5-42F7-9CF9-EE8095B4DFD8}" dt="2020-01-02T20:24:33.967" v="3719" actId="1076"/>
        <pc:sldMkLst>
          <pc:docMk/>
          <pc:sldMk cId="1953598115" sldId="348"/>
        </pc:sldMkLst>
        <pc:spChg chg="add mod">
          <ac:chgData name="Johnson, Chad" userId="29e26967-ee32-4210-a1e6-19e5305e9c5f" providerId="ADAL" clId="{F6A358D3-6AA5-42F7-9CF9-EE8095B4DFD8}" dt="2020-01-02T20:12:18.259" v="3406" actId="20577"/>
          <ac:spMkLst>
            <pc:docMk/>
            <pc:sldMk cId="1953598115" sldId="348"/>
            <ac:spMk id="2" creationId="{4E6F9ECE-79C4-4A4C-9521-697BC6B891F9}"/>
          </ac:spMkLst>
        </pc:spChg>
        <pc:spChg chg="add mod">
          <ac:chgData name="Johnson, Chad" userId="29e26967-ee32-4210-a1e6-19e5305e9c5f" providerId="ADAL" clId="{F6A358D3-6AA5-42F7-9CF9-EE8095B4DFD8}" dt="2020-01-02T20:24:33.967" v="3719" actId="1076"/>
          <ac:spMkLst>
            <pc:docMk/>
            <pc:sldMk cId="1953598115" sldId="348"/>
            <ac:spMk id="3" creationId="{9A37965F-EB0C-4A1A-BBFE-67C983E1BD37}"/>
          </ac:spMkLst>
        </pc:spChg>
        <pc:spChg chg="add mod">
          <ac:chgData name="Johnson, Chad" userId="29e26967-ee32-4210-a1e6-19e5305e9c5f" providerId="ADAL" clId="{F6A358D3-6AA5-42F7-9CF9-EE8095B4DFD8}" dt="2020-01-02T20:24:33.967" v="3719" actId="1076"/>
          <ac:spMkLst>
            <pc:docMk/>
            <pc:sldMk cId="1953598115" sldId="348"/>
            <ac:spMk id="4" creationId="{E737A984-AA0F-488D-86A1-5F5236882619}"/>
          </ac:spMkLst>
        </pc:spChg>
      </pc:sldChg>
      <pc:sldChg chg="addSp modSp add">
        <pc:chgData name="Johnson, Chad" userId="29e26967-ee32-4210-a1e6-19e5305e9c5f" providerId="ADAL" clId="{F6A358D3-6AA5-42F7-9CF9-EE8095B4DFD8}" dt="2020-01-02T20:36:18.665" v="4110" actId="20577"/>
        <pc:sldMkLst>
          <pc:docMk/>
          <pc:sldMk cId="3073408586" sldId="349"/>
        </pc:sldMkLst>
        <pc:spChg chg="add mod">
          <ac:chgData name="Johnson, Chad" userId="29e26967-ee32-4210-a1e6-19e5305e9c5f" providerId="ADAL" clId="{F6A358D3-6AA5-42F7-9CF9-EE8095B4DFD8}" dt="2020-01-02T20:27:01.170" v="3940" actId="20577"/>
          <ac:spMkLst>
            <pc:docMk/>
            <pc:sldMk cId="3073408586" sldId="349"/>
            <ac:spMk id="2" creationId="{17F4003F-5F68-4E67-A678-56F8EC3B3E9F}"/>
          </ac:spMkLst>
        </pc:spChg>
        <pc:spChg chg="add mod">
          <ac:chgData name="Johnson, Chad" userId="29e26967-ee32-4210-a1e6-19e5305e9c5f" providerId="ADAL" clId="{F6A358D3-6AA5-42F7-9CF9-EE8095B4DFD8}" dt="2020-01-02T20:36:18.665" v="4110" actId="20577"/>
          <ac:spMkLst>
            <pc:docMk/>
            <pc:sldMk cId="3073408586" sldId="349"/>
            <ac:spMk id="3" creationId="{5F9694E4-97E1-4406-8EA8-C5BBD7E7C553}"/>
          </ac:spMkLst>
        </pc:spChg>
      </pc:sldChg>
      <pc:sldChg chg="modSp add">
        <pc:chgData name="Johnson, Chad" userId="29e26967-ee32-4210-a1e6-19e5305e9c5f" providerId="ADAL" clId="{F6A358D3-6AA5-42F7-9CF9-EE8095B4DFD8}" dt="2020-01-02T20:57:41.677" v="4966" actId="20577"/>
        <pc:sldMkLst>
          <pc:docMk/>
          <pc:sldMk cId="2197520310" sldId="350"/>
        </pc:sldMkLst>
        <pc:spChg chg="mod">
          <ac:chgData name="Johnson, Chad" userId="29e26967-ee32-4210-a1e6-19e5305e9c5f" providerId="ADAL" clId="{F6A358D3-6AA5-42F7-9CF9-EE8095B4DFD8}" dt="2020-01-02T20:37:06.616" v="4152" actId="20577"/>
          <ac:spMkLst>
            <pc:docMk/>
            <pc:sldMk cId="2197520310" sldId="350"/>
            <ac:spMk id="2" creationId="{B7BEC320-21AF-41D3-8664-9268C408AB00}"/>
          </ac:spMkLst>
        </pc:spChg>
        <pc:spChg chg="mod">
          <ac:chgData name="Johnson, Chad" userId="29e26967-ee32-4210-a1e6-19e5305e9c5f" providerId="ADAL" clId="{F6A358D3-6AA5-42F7-9CF9-EE8095B4DFD8}" dt="2020-01-02T20:57:41.677" v="4966" actId="20577"/>
          <ac:spMkLst>
            <pc:docMk/>
            <pc:sldMk cId="2197520310" sldId="350"/>
            <ac:spMk id="3" creationId="{BF085096-C46C-47C2-ADCC-AB1F3CC01C41}"/>
          </ac:spMkLst>
        </pc:spChg>
      </pc:sldChg>
      <pc:sldMasterChg chg="setBg">
        <pc:chgData name="Johnson, Chad" userId="29e26967-ee32-4210-a1e6-19e5305e9c5f" providerId="ADAL" clId="{F6A358D3-6AA5-42F7-9CF9-EE8095B4DFD8}" dt="2019-12-20T19:32:29.698" v="35"/>
        <pc:sldMasterMkLst>
          <pc:docMk/>
          <pc:sldMasterMk cId="1147045155" sldId="2147483681"/>
        </pc:sldMasterMkLst>
      </pc:sldMasterChg>
    </pc:docChg>
  </pc:docChgLst>
  <pc:docChgLst>
    <pc:chgData name="Johnson, Chad" userId="29e26967-ee32-4210-a1e6-19e5305e9c5f" providerId="ADAL" clId="{7B767665-A284-4D8F-8200-B6923ED80FB6}"/>
    <pc:docChg chg="undo custSel addSld delSld">
      <pc:chgData name="Johnson, Chad" userId="29e26967-ee32-4210-a1e6-19e5305e9c5f" providerId="ADAL" clId="{7B767665-A284-4D8F-8200-B6923ED80FB6}" dt="2019-01-04T17:32:22.124" v="33" actId="2696"/>
      <pc:docMkLst>
        <pc:docMk/>
      </pc:docMkLst>
      <pc:sldChg chg="add del">
        <pc:chgData name="Johnson, Chad" userId="29e26967-ee32-4210-a1e6-19e5305e9c5f" providerId="ADAL" clId="{7B767665-A284-4D8F-8200-B6923ED80FB6}" dt="2019-01-04T17:32:22.121" v="32" actId="2696"/>
        <pc:sldMkLst>
          <pc:docMk/>
          <pc:sldMk cId="2039406715" sldId="272"/>
        </pc:sldMkLst>
      </pc:sldChg>
      <pc:sldChg chg="add del">
        <pc:chgData name="Johnson, Chad" userId="29e26967-ee32-4210-a1e6-19e5305e9c5f" providerId="ADAL" clId="{7B767665-A284-4D8F-8200-B6923ED80FB6}" dt="2019-01-04T17:32:22.087" v="31" actId="2696"/>
        <pc:sldMkLst>
          <pc:docMk/>
          <pc:sldMk cId="1232548133" sldId="273"/>
        </pc:sldMkLst>
      </pc:sldChg>
      <pc:sldChg chg="add del">
        <pc:chgData name="Johnson, Chad" userId="29e26967-ee32-4210-a1e6-19e5305e9c5f" providerId="ADAL" clId="{7B767665-A284-4D8F-8200-B6923ED80FB6}" dt="2019-01-04T17:32:22.084" v="30" actId="2696"/>
        <pc:sldMkLst>
          <pc:docMk/>
          <pc:sldMk cId="213894824" sldId="274"/>
        </pc:sldMkLst>
      </pc:sldChg>
      <pc:sldChg chg="add del">
        <pc:chgData name="Johnson, Chad" userId="29e26967-ee32-4210-a1e6-19e5305e9c5f" providerId="ADAL" clId="{7B767665-A284-4D8F-8200-B6923ED80FB6}" dt="2019-01-04T17:32:22.080" v="29" actId="2696"/>
        <pc:sldMkLst>
          <pc:docMk/>
          <pc:sldMk cId="32578778" sldId="275"/>
        </pc:sldMkLst>
      </pc:sldChg>
      <pc:sldChg chg="add del">
        <pc:chgData name="Johnson, Chad" userId="29e26967-ee32-4210-a1e6-19e5305e9c5f" providerId="ADAL" clId="{7B767665-A284-4D8F-8200-B6923ED80FB6}" dt="2019-01-04T17:32:22.057" v="28" actId="2696"/>
        <pc:sldMkLst>
          <pc:docMk/>
          <pc:sldMk cId="1465834787" sldId="277"/>
        </pc:sldMkLst>
      </pc:sldChg>
      <pc:sldChg chg="add del">
        <pc:chgData name="Johnson, Chad" userId="29e26967-ee32-4210-a1e6-19e5305e9c5f" providerId="ADAL" clId="{7B767665-A284-4D8F-8200-B6923ED80FB6}" dt="2019-01-04T17:32:22.040" v="26" actId="2696"/>
        <pc:sldMkLst>
          <pc:docMk/>
          <pc:sldMk cId="139512484" sldId="278"/>
        </pc:sldMkLst>
      </pc:sldChg>
      <pc:sldChg chg="add del">
        <pc:chgData name="Johnson, Chad" userId="29e26967-ee32-4210-a1e6-19e5305e9c5f" providerId="ADAL" clId="{7B767665-A284-4D8F-8200-B6923ED80FB6}" dt="2019-01-04T17:32:21.999" v="25" actId="2696"/>
        <pc:sldMkLst>
          <pc:docMk/>
          <pc:sldMk cId="577087293" sldId="279"/>
        </pc:sldMkLst>
      </pc:sldChg>
      <pc:sldChg chg="add del">
        <pc:chgData name="Johnson, Chad" userId="29e26967-ee32-4210-a1e6-19e5305e9c5f" providerId="ADAL" clId="{7B767665-A284-4D8F-8200-B6923ED80FB6}" dt="2019-01-04T17:32:21.997" v="24" actId="2696"/>
        <pc:sldMkLst>
          <pc:docMk/>
          <pc:sldMk cId="3498801472" sldId="280"/>
        </pc:sldMkLst>
      </pc:sldChg>
      <pc:sldChg chg="add del">
        <pc:chgData name="Johnson, Chad" userId="29e26967-ee32-4210-a1e6-19e5305e9c5f" providerId="ADAL" clId="{7B767665-A284-4D8F-8200-B6923ED80FB6}" dt="2019-01-04T17:32:22.046" v="27" actId="2696"/>
        <pc:sldMkLst>
          <pc:docMk/>
          <pc:sldMk cId="3033002734" sldId="281"/>
        </pc:sldMkLst>
      </pc:sldChg>
      <pc:sldChg chg="add del">
        <pc:chgData name="Johnson, Chad" userId="29e26967-ee32-4210-a1e6-19e5305e9c5f" providerId="ADAL" clId="{7B767665-A284-4D8F-8200-B6923ED80FB6}" dt="2019-01-04T17:32:21.995" v="23" actId="2696"/>
        <pc:sldMkLst>
          <pc:docMk/>
          <pc:sldMk cId="2221161097" sldId="282"/>
        </pc:sldMkLst>
      </pc:sldChg>
      <pc:sldChg chg="add del">
        <pc:chgData name="Johnson, Chad" userId="29e26967-ee32-4210-a1e6-19e5305e9c5f" providerId="ADAL" clId="{7B767665-A284-4D8F-8200-B6923ED80FB6}" dt="2019-01-04T17:32:21.964" v="22" actId="2696"/>
        <pc:sldMkLst>
          <pc:docMk/>
          <pc:sldMk cId="3339078113" sldId="283"/>
        </pc:sldMkLst>
      </pc:sldChg>
      <pc:sldChg chg="add del">
        <pc:chgData name="Johnson, Chad" userId="29e26967-ee32-4210-a1e6-19e5305e9c5f" providerId="ADAL" clId="{7B767665-A284-4D8F-8200-B6923ED80FB6}" dt="2019-01-04T17:32:21.956" v="20" actId="2696"/>
        <pc:sldMkLst>
          <pc:docMk/>
          <pc:sldMk cId="1203657993" sldId="284"/>
        </pc:sldMkLst>
      </pc:sldChg>
      <pc:sldChg chg="add del">
        <pc:chgData name="Johnson, Chad" userId="29e26967-ee32-4210-a1e6-19e5305e9c5f" providerId="ADAL" clId="{7B767665-A284-4D8F-8200-B6923ED80FB6}" dt="2019-01-04T17:32:21.960" v="21" actId="2696"/>
        <pc:sldMkLst>
          <pc:docMk/>
          <pc:sldMk cId="1543936444" sldId="285"/>
        </pc:sldMkLst>
      </pc:sldChg>
      <pc:sldChg chg="add del">
        <pc:chgData name="Johnson, Chad" userId="29e26967-ee32-4210-a1e6-19e5305e9c5f" providerId="ADAL" clId="{7B767665-A284-4D8F-8200-B6923ED80FB6}" dt="2019-01-04T17:32:21.940" v="19" actId="2696"/>
        <pc:sldMkLst>
          <pc:docMk/>
          <pc:sldMk cId="2057820808" sldId="286"/>
        </pc:sldMkLst>
      </pc:sldChg>
      <pc:sldChg chg="add del">
        <pc:chgData name="Johnson, Chad" userId="29e26967-ee32-4210-a1e6-19e5305e9c5f" providerId="ADAL" clId="{7B767665-A284-4D8F-8200-B6923ED80FB6}" dt="2019-01-04T17:32:21.935" v="18" actId="2696"/>
        <pc:sldMkLst>
          <pc:docMk/>
          <pc:sldMk cId="586064933" sldId="287"/>
        </pc:sldMkLst>
      </pc:sldChg>
      <pc:sldChg chg="add del">
        <pc:chgData name="Johnson, Chad" userId="29e26967-ee32-4210-a1e6-19e5305e9c5f" providerId="ADAL" clId="{7B767665-A284-4D8F-8200-B6923ED80FB6}" dt="2019-01-04T17:32:21.929" v="17" actId="2696"/>
        <pc:sldMkLst>
          <pc:docMk/>
          <pc:sldMk cId="2957797699" sldId="288"/>
        </pc:sldMkLst>
      </pc:sldChg>
      <pc:sldChg chg="add del">
        <pc:chgData name="Johnson, Chad" userId="29e26967-ee32-4210-a1e6-19e5305e9c5f" providerId="ADAL" clId="{7B767665-A284-4D8F-8200-B6923ED80FB6}" dt="2019-01-04T17:32:22.124" v="33" actId="2696"/>
        <pc:sldMkLst>
          <pc:docMk/>
          <pc:sldMk cId="3575740465" sldId="289"/>
        </pc:sldMkLst>
      </pc:sldChg>
    </pc:docChg>
  </pc:docChgLst>
  <pc:docChgLst>
    <pc:chgData name="Johnson, Chad" userId="29e26967-ee32-4210-a1e6-19e5305e9c5f" providerId="ADAL" clId="{2B366752-783A-4525-A811-4B2C658A6285}"/>
    <pc:docChg chg="undo custSel addSld delSld modSld">
      <pc:chgData name="Johnson, Chad" userId="29e26967-ee32-4210-a1e6-19e5305e9c5f" providerId="ADAL" clId="{2B366752-783A-4525-A811-4B2C658A6285}" dt="2021-09-07T15:53:17.764" v="282" actId="14100"/>
      <pc:docMkLst>
        <pc:docMk/>
      </pc:docMkLst>
      <pc:sldChg chg="addSp delSp modSp del setBg">
        <pc:chgData name="Johnson, Chad" userId="29e26967-ee32-4210-a1e6-19e5305e9c5f" providerId="ADAL" clId="{2B366752-783A-4525-A811-4B2C658A6285}" dt="2021-09-07T15:47:41.252" v="281" actId="47"/>
        <pc:sldMkLst>
          <pc:docMk/>
          <pc:sldMk cId="3909338139" sldId="302"/>
        </pc:sldMkLst>
        <pc:picChg chg="add del mod">
          <ac:chgData name="Johnson, Chad" userId="29e26967-ee32-4210-a1e6-19e5305e9c5f" providerId="ADAL" clId="{2B366752-783A-4525-A811-4B2C658A6285}" dt="2021-09-07T15:27:21.247" v="63"/>
          <ac:picMkLst>
            <pc:docMk/>
            <pc:sldMk cId="3909338139" sldId="302"/>
            <ac:picMk id="1026" creationId="{21BB50C7-F170-4A00-980A-40DC5EC70688}"/>
          </ac:picMkLst>
        </pc:picChg>
        <pc:picChg chg="add del">
          <ac:chgData name="Johnson, Chad" userId="29e26967-ee32-4210-a1e6-19e5305e9c5f" providerId="ADAL" clId="{2B366752-783A-4525-A811-4B2C658A6285}" dt="2021-09-07T15:27:21.678" v="64" actId="478"/>
          <ac:picMkLst>
            <pc:docMk/>
            <pc:sldMk cId="3909338139" sldId="302"/>
            <ac:picMk id="2050" creationId="{3BAE640D-FE90-4E33-BBE2-C89301A0D32C}"/>
          </ac:picMkLst>
        </pc:picChg>
      </pc:sldChg>
      <pc:sldChg chg="addSp modSp new mod">
        <pc:chgData name="Johnson, Chad" userId="29e26967-ee32-4210-a1e6-19e5305e9c5f" providerId="ADAL" clId="{2B366752-783A-4525-A811-4B2C658A6285}" dt="2021-09-07T15:53:17.764" v="282" actId="14100"/>
        <pc:sldMkLst>
          <pc:docMk/>
          <pc:sldMk cId="3888845830" sldId="356"/>
        </pc:sldMkLst>
        <pc:spChg chg="mod">
          <ac:chgData name="Johnson, Chad" userId="29e26967-ee32-4210-a1e6-19e5305e9c5f" providerId="ADAL" clId="{2B366752-783A-4525-A811-4B2C658A6285}" dt="2021-09-07T15:35:41.838" v="102" actId="20577"/>
          <ac:spMkLst>
            <pc:docMk/>
            <pc:sldMk cId="3888845830" sldId="356"/>
            <ac:spMk id="2" creationId="{D63345E8-BECD-4D2A-813F-F1CE5D7E0935}"/>
          </ac:spMkLst>
        </pc:spChg>
        <pc:spChg chg="mod">
          <ac:chgData name="Johnson, Chad" userId="29e26967-ee32-4210-a1e6-19e5305e9c5f" providerId="ADAL" clId="{2B366752-783A-4525-A811-4B2C658A6285}" dt="2021-09-07T15:53:17.764" v="282" actId="14100"/>
          <ac:spMkLst>
            <pc:docMk/>
            <pc:sldMk cId="3888845830" sldId="356"/>
            <ac:spMk id="3" creationId="{5015D83A-52B1-4B2A-B611-911ECF9ABC45}"/>
          </ac:spMkLst>
        </pc:spChg>
        <pc:spChg chg="add mod">
          <ac:chgData name="Johnson, Chad" userId="29e26967-ee32-4210-a1e6-19e5305e9c5f" providerId="ADAL" clId="{2B366752-783A-4525-A811-4B2C658A6285}" dt="2021-09-07T15:47:09.126" v="280" actId="255"/>
          <ac:spMkLst>
            <pc:docMk/>
            <pc:sldMk cId="3888845830" sldId="356"/>
            <ac:spMk id="4" creationId="{A319BB5B-D980-4C15-AEAD-AA82E45BF58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9/16/2021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6709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41330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76874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91333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84195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85375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76588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04780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772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51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173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157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08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391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9/16/2021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592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804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250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9/16/2021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8781588"/>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vice.com/en/article/bmjqyz/ashley-madison-hackers-speak-out-nobody-was-watch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log.cynosureprime.com/2015/09/how-we-cracked-millions-of-ashley.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672355" y="4893861"/>
            <a:ext cx="8825658" cy="861420"/>
          </a:xfrm>
        </p:spPr>
        <p:txBody>
          <a:bodyPr/>
          <a:lstStyle/>
          <a:p>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Information Assurance</a:t>
            </a:r>
          </a:p>
        </p:txBody>
      </p:sp>
      <p:sp>
        <p:nvSpPr>
          <p:cNvPr id="3" name="Subtitle 2">
            <a:extLst>
              <a:ext uri="{FF2B5EF4-FFF2-40B4-BE49-F238E27FC236}">
                <a16:creationId xmlns:a16="http://schemas.microsoft.com/office/drawing/2014/main" id="{7D92A9FC-7B77-43B7-9AE2-664B7ED71E01}"/>
              </a:ext>
            </a:extLst>
          </p:cNvPr>
          <p:cNvSpPr>
            <a:spLocks noGrp="1"/>
          </p:cNvSpPr>
          <p:nvPr>
            <p:ph type="subTitle" idx="1"/>
          </p:nvPr>
        </p:nvSpPr>
        <p:spPr>
          <a:xfrm>
            <a:off x="672355" y="5755280"/>
            <a:ext cx="8825658" cy="404220"/>
          </a:xfrm>
        </p:spPr>
        <p:txBody>
          <a:bodyPr/>
          <a:lstStyle/>
          <a:p>
            <a:r>
              <a:rPr lang="en-US" dirty="0"/>
              <a:t>CIA Example: Ashley Madison</a:t>
            </a:r>
          </a:p>
        </p:txBody>
      </p:sp>
      <p:pic>
        <p:nvPicPr>
          <p:cNvPr id="4" name="Picture 3">
            <a:extLst>
              <a:ext uri="{FF2B5EF4-FFF2-40B4-BE49-F238E27FC236}">
                <a16:creationId xmlns:a16="http://schemas.microsoft.com/office/drawing/2014/main" id="{FD39BC11-53A0-4F89-A479-245567CC799A}"/>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3997722" y="697305"/>
            <a:ext cx="4196556" cy="4196556"/>
          </a:xfrm>
          <a:prstGeom prst="rect">
            <a:avLst/>
          </a:prstGeom>
        </p:spPr>
      </p:pic>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2" y="2180496"/>
            <a:ext cx="11029615" cy="4385404"/>
          </a:xfrm>
        </p:spPr>
        <p:txBody>
          <a:bodyPr>
            <a:normAutofit/>
          </a:bodyPr>
          <a:lstStyle/>
          <a:p>
            <a:r>
              <a:rPr lang="en-US" sz="2000" dirty="0"/>
              <a:t>August 18, 2015: Following the first data dump, Avid Life Media combats proliferation of the news story by issuing takedown requests. They issue another statement on the hack detailing their investigation and asking for information on the incident.</a:t>
            </a:r>
          </a:p>
        </p:txBody>
      </p:sp>
    </p:spTree>
    <p:extLst>
      <p:ext uri="{BB962C8B-B14F-4D97-AF65-F5344CB8AC3E}">
        <p14:creationId xmlns:p14="http://schemas.microsoft.com/office/powerpoint/2010/main" val="230703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2" y="2180496"/>
            <a:ext cx="10963107" cy="4385404"/>
          </a:xfrm>
        </p:spPr>
        <p:txBody>
          <a:bodyPr>
            <a:normAutofit/>
          </a:bodyPr>
          <a:lstStyle/>
          <a:p>
            <a:r>
              <a:rPr lang="en-US" sz="2000" dirty="0"/>
              <a:t>August 18, 2015: A categorical breakdown of the email addresses disclosed in the first data dump is posted to </a:t>
            </a:r>
            <a:r>
              <a:rPr lang="en-US" sz="2000" dirty="0" err="1"/>
              <a:t>Pastebin</a:t>
            </a:r>
            <a:r>
              <a:rPr lang="en-US" sz="2000" dirty="0"/>
              <a:t>. </a:t>
            </a:r>
          </a:p>
        </p:txBody>
      </p:sp>
      <p:pic>
        <p:nvPicPr>
          <p:cNvPr id="4" name="Picture 3">
            <a:extLst>
              <a:ext uri="{FF2B5EF4-FFF2-40B4-BE49-F238E27FC236}">
                <a16:creationId xmlns:a16="http://schemas.microsoft.com/office/drawing/2014/main" id="{676E05CC-1B65-4036-AEE3-55719B86E2DC}"/>
              </a:ext>
            </a:extLst>
          </p:cNvPr>
          <p:cNvPicPr>
            <a:picLocks noChangeAspect="1"/>
          </p:cNvPicPr>
          <p:nvPr/>
        </p:nvPicPr>
        <p:blipFill>
          <a:blip r:embed="rId2"/>
          <a:stretch>
            <a:fillRect/>
          </a:stretch>
        </p:blipFill>
        <p:spPr>
          <a:xfrm>
            <a:off x="1619250" y="0"/>
            <a:ext cx="8953500" cy="6858000"/>
          </a:xfrm>
          <a:prstGeom prst="rect">
            <a:avLst/>
          </a:prstGeom>
        </p:spPr>
      </p:pic>
    </p:spTree>
    <p:extLst>
      <p:ext uri="{BB962C8B-B14F-4D97-AF65-F5344CB8AC3E}">
        <p14:creationId xmlns:p14="http://schemas.microsoft.com/office/powerpoint/2010/main" val="337212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3" y="2180496"/>
            <a:ext cx="5514808" cy="4385404"/>
          </a:xfrm>
        </p:spPr>
        <p:txBody>
          <a:bodyPr>
            <a:normAutofit/>
          </a:bodyPr>
          <a:lstStyle/>
          <a:p>
            <a:r>
              <a:rPr lang="en-US" sz="2000" dirty="0"/>
              <a:t>August 18-19, 2015: After a nearly day-long media frenzy met with much speculation over the validity of the leaked data, Brian Krebs discloses that numerous Ashley Madison account holders have confirmed that their information was published.</a:t>
            </a:r>
          </a:p>
        </p:txBody>
      </p:sp>
      <p:pic>
        <p:nvPicPr>
          <p:cNvPr id="4" name="Picture 4" descr="Leaked: celebrity dating profiles from Ashley Madison ...">
            <a:extLst>
              <a:ext uri="{FF2B5EF4-FFF2-40B4-BE49-F238E27FC236}">
                <a16:creationId xmlns:a16="http://schemas.microsoft.com/office/drawing/2014/main" id="{E02097CD-27D5-4233-968C-A4B495A293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59" b="7222"/>
          <a:stretch/>
        </p:blipFill>
        <p:spPr bwMode="auto">
          <a:xfrm>
            <a:off x="6832600" y="32457"/>
            <a:ext cx="4330699" cy="681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54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3" y="2180496"/>
            <a:ext cx="5514808" cy="4385404"/>
          </a:xfrm>
        </p:spPr>
        <p:txBody>
          <a:bodyPr>
            <a:normAutofit/>
          </a:bodyPr>
          <a:lstStyle/>
          <a:p>
            <a:r>
              <a:rPr lang="en-US" sz="2000" dirty="0"/>
              <a:t>August 19-20, 2015: As researchers continue to sift through the first data dump, search websites pop up that let users search to see if their email addresses were leaked.</a:t>
            </a:r>
          </a:p>
        </p:txBody>
      </p:sp>
      <p:pic>
        <p:nvPicPr>
          <p:cNvPr id="5" name="Picture 2" descr="How To Check If Your Data Was Leaked In Ashley Madison ...">
            <a:extLst>
              <a:ext uri="{FF2B5EF4-FFF2-40B4-BE49-F238E27FC236}">
                <a16:creationId xmlns:a16="http://schemas.microsoft.com/office/drawing/2014/main" id="{CB2C699B-1A7F-4C85-9733-4B9ED7D8A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4935"/>
            <a:ext cx="571500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64094DD-E7F5-4BFE-AAAF-684803585D3D}"/>
              </a:ext>
            </a:extLst>
          </p:cNvPr>
          <p:cNvPicPr>
            <a:picLocks noChangeAspect="1"/>
          </p:cNvPicPr>
          <p:nvPr/>
        </p:nvPicPr>
        <p:blipFill>
          <a:blip r:embed="rId3"/>
          <a:stretch>
            <a:fillRect/>
          </a:stretch>
        </p:blipFill>
        <p:spPr>
          <a:xfrm>
            <a:off x="2857500" y="0"/>
            <a:ext cx="6858000" cy="6858000"/>
          </a:xfrm>
          <a:prstGeom prst="rect">
            <a:avLst/>
          </a:prstGeom>
        </p:spPr>
      </p:pic>
    </p:spTree>
    <p:extLst>
      <p:ext uri="{BB962C8B-B14F-4D97-AF65-F5344CB8AC3E}">
        <p14:creationId xmlns:p14="http://schemas.microsoft.com/office/powerpoint/2010/main" val="190575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2" y="2180496"/>
            <a:ext cx="11029615" cy="3585304"/>
          </a:xfrm>
        </p:spPr>
        <p:txBody>
          <a:bodyPr>
            <a:normAutofit/>
          </a:bodyPr>
          <a:lstStyle/>
          <a:p>
            <a:r>
              <a:rPr lang="en-US" sz="2000" dirty="0"/>
              <a:t>August 20, 2015: Impact Team leaks a second major dump of Ashley Madison data. Unlike the first, which was primarily user data, this dump contains nearly 20 gigabytes of mostly internal data, including Avid Life Media CEO Noel </a:t>
            </a:r>
            <a:r>
              <a:rPr lang="en-US" sz="2000" dirty="0" err="1"/>
              <a:t>Biderman's</a:t>
            </a:r>
            <a:r>
              <a:rPr lang="en-US" sz="2000" dirty="0"/>
              <a:t> emails and Ashley Madison website source code. </a:t>
            </a:r>
          </a:p>
          <a:p>
            <a:r>
              <a:rPr lang="en-US" sz="2000" dirty="0"/>
              <a:t>August 21, 2015: The Impact Team does an </a:t>
            </a:r>
            <a:r>
              <a:rPr lang="en-US" sz="2000" dirty="0">
                <a:hlinkClick r:id="rId2"/>
              </a:rPr>
              <a:t>interview</a:t>
            </a:r>
            <a:r>
              <a:rPr lang="en-US" sz="2000" dirty="0"/>
              <a:t> with a freelance journalist forking for Vice (Motherboard).</a:t>
            </a:r>
          </a:p>
          <a:p>
            <a:r>
              <a:rPr lang="en-US" sz="2000" dirty="0"/>
              <a:t>August 23, 2015: The Ashley Madison data dumps continue with a third round of </a:t>
            </a:r>
            <a:r>
              <a:rPr lang="en-US" sz="2000" dirty="0" err="1"/>
              <a:t>Pastebin</a:t>
            </a:r>
            <a:r>
              <a:rPr lang="en-US" sz="2000" dirty="0"/>
              <a:t> leaks. Leaked data includes a full list of government emails used for accounts (sorted by department) as well as lists of Ashley Madison users in Mississippi, Louisiana, and Alabama. </a:t>
            </a:r>
          </a:p>
        </p:txBody>
      </p:sp>
    </p:spTree>
    <p:extLst>
      <p:ext uri="{BB962C8B-B14F-4D97-AF65-F5344CB8AC3E}">
        <p14:creationId xmlns:p14="http://schemas.microsoft.com/office/powerpoint/2010/main" val="54006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2" y="2180496"/>
            <a:ext cx="11029615" cy="3648804"/>
          </a:xfrm>
        </p:spPr>
        <p:txBody>
          <a:bodyPr>
            <a:normAutofit/>
          </a:bodyPr>
          <a:lstStyle/>
          <a:p>
            <a:r>
              <a:rPr lang="en-US" sz="2000" dirty="0"/>
              <a:t>August 24, 2015: Two Canadian law firms announce a joint $578 million class action lawsuit against Ashley Madison.</a:t>
            </a:r>
          </a:p>
          <a:p>
            <a:endParaRPr lang="en-US" sz="2000" dirty="0"/>
          </a:p>
          <a:p>
            <a:r>
              <a:rPr lang="en-US" sz="2000" dirty="0"/>
              <a:t>August 24, 2015: In the most tragic news to come out of the Ashley Madison hack, Toronto police report two suicides following dumps of user data. Following the announcement from the Toronto police, Ashley Madison offers a $500,000 bounty for information on Impact Team or the attack.</a:t>
            </a:r>
          </a:p>
        </p:txBody>
      </p:sp>
    </p:spTree>
    <p:extLst>
      <p:ext uri="{BB962C8B-B14F-4D97-AF65-F5344CB8AC3E}">
        <p14:creationId xmlns:p14="http://schemas.microsoft.com/office/powerpoint/2010/main" val="143923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2" y="2180496"/>
            <a:ext cx="11029615" cy="3509104"/>
          </a:xfrm>
        </p:spPr>
        <p:txBody>
          <a:bodyPr>
            <a:normAutofit/>
          </a:bodyPr>
          <a:lstStyle/>
          <a:p>
            <a:r>
              <a:rPr lang="en-US" sz="2000" dirty="0"/>
              <a:t>August 24, 2015: After analyzing many of Noel </a:t>
            </a:r>
            <a:r>
              <a:rPr lang="en-US" sz="2000" dirty="0" err="1"/>
              <a:t>Biderman's</a:t>
            </a:r>
            <a:r>
              <a:rPr lang="en-US" sz="2000" dirty="0"/>
              <a:t> emails that were leaked in the second data dump, there is evidence that Ashley Madison founding CTO Raja Bhatia had hacked competing dating site nerve.com in 2012. </a:t>
            </a:r>
          </a:p>
          <a:p>
            <a:endParaRPr lang="en-US" sz="2000" dirty="0"/>
          </a:p>
          <a:p>
            <a:r>
              <a:rPr lang="en-US" sz="2000" dirty="0"/>
              <a:t>The leaked emails also included messages from Ashley Madison director of security Mark Steele warning </a:t>
            </a:r>
            <a:r>
              <a:rPr lang="en-US" sz="2000" dirty="0" err="1"/>
              <a:t>Biderman</a:t>
            </a:r>
            <a:r>
              <a:rPr lang="en-US" sz="2000" dirty="0"/>
              <a:t> of multiple cross-site scripting and cross-site request forgery vulnerabilities in their codebase. Steele's emails were as recent as May 25, 2015.</a:t>
            </a:r>
          </a:p>
        </p:txBody>
      </p:sp>
    </p:spTree>
    <p:extLst>
      <p:ext uri="{BB962C8B-B14F-4D97-AF65-F5344CB8AC3E}">
        <p14:creationId xmlns:p14="http://schemas.microsoft.com/office/powerpoint/2010/main" val="1388597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2" y="2180496"/>
            <a:ext cx="11029615" cy="3547204"/>
          </a:xfrm>
        </p:spPr>
        <p:txBody>
          <a:bodyPr>
            <a:normAutofit/>
          </a:bodyPr>
          <a:lstStyle/>
          <a:p>
            <a:r>
              <a:rPr lang="en-US" sz="2000" dirty="0"/>
              <a:t>August 25-26, 2015: The data dumps continue with state-by-state leaks of personal data of Ashley Madison users from New Jersey, New York, California, Georgia, and Arkansas appearing on </a:t>
            </a:r>
            <a:r>
              <a:rPr lang="en-US" sz="2000" dirty="0" err="1"/>
              <a:t>Pastebin</a:t>
            </a:r>
            <a:r>
              <a:rPr lang="en-US" sz="2000" dirty="0"/>
              <a:t>.</a:t>
            </a:r>
          </a:p>
          <a:p>
            <a:endParaRPr lang="en-US" sz="2000" dirty="0"/>
          </a:p>
          <a:p>
            <a:r>
              <a:rPr lang="en-US" sz="2000" dirty="0"/>
              <a:t>August 27, 2015: Just over a week after the first major data dump, reports of blackmail and identity theft targeting leaked Ashley Madison users surface</a:t>
            </a:r>
          </a:p>
        </p:txBody>
      </p:sp>
      <p:pic>
        <p:nvPicPr>
          <p:cNvPr id="5" name="Picture 4">
            <a:extLst>
              <a:ext uri="{FF2B5EF4-FFF2-40B4-BE49-F238E27FC236}">
                <a16:creationId xmlns:a16="http://schemas.microsoft.com/office/drawing/2014/main" id="{77115325-B1BF-4283-A712-8153474E7495}"/>
              </a:ext>
            </a:extLst>
          </p:cNvPr>
          <p:cNvPicPr>
            <a:picLocks noChangeAspect="1"/>
          </p:cNvPicPr>
          <p:nvPr/>
        </p:nvPicPr>
        <p:blipFill>
          <a:blip r:embed="rId2"/>
          <a:stretch>
            <a:fillRect/>
          </a:stretch>
        </p:blipFill>
        <p:spPr>
          <a:xfrm>
            <a:off x="-14983" y="144595"/>
            <a:ext cx="12221963" cy="6421305"/>
          </a:xfrm>
          <a:prstGeom prst="rect">
            <a:avLst/>
          </a:prstGeom>
        </p:spPr>
      </p:pic>
    </p:spTree>
    <p:extLst>
      <p:ext uri="{BB962C8B-B14F-4D97-AF65-F5344CB8AC3E}">
        <p14:creationId xmlns:p14="http://schemas.microsoft.com/office/powerpoint/2010/main" val="150167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 email&#10;&#10;Description automatically generated">
            <a:extLst>
              <a:ext uri="{FF2B5EF4-FFF2-40B4-BE49-F238E27FC236}">
                <a16:creationId xmlns:a16="http://schemas.microsoft.com/office/drawing/2014/main" id="{5316397A-C9A0-4075-8306-C22264B6BAD9}"/>
              </a:ext>
            </a:extLst>
          </p:cNvPr>
          <p:cNvPicPr>
            <a:picLocks noGrp="1" noChangeAspect="1"/>
          </p:cNvPicPr>
          <p:nvPr>
            <p:ph idx="1"/>
          </p:nvPr>
        </p:nvPicPr>
        <p:blipFill>
          <a:blip r:embed="rId2"/>
          <a:stretch>
            <a:fillRect/>
          </a:stretch>
        </p:blipFill>
        <p:spPr>
          <a:xfrm>
            <a:off x="1576317" y="-9171"/>
            <a:ext cx="9039366" cy="6876341"/>
          </a:xfrm>
        </p:spPr>
      </p:pic>
    </p:spTree>
    <p:extLst>
      <p:ext uri="{BB962C8B-B14F-4D97-AF65-F5344CB8AC3E}">
        <p14:creationId xmlns:p14="http://schemas.microsoft.com/office/powerpoint/2010/main" val="233954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09F99BAA-8B23-43D3-B329-285DDFFB8501}"/>
              </a:ext>
            </a:extLst>
          </p:cNvPr>
          <p:cNvPicPr>
            <a:picLocks noGrp="1" noChangeAspect="1"/>
          </p:cNvPicPr>
          <p:nvPr>
            <p:ph idx="1"/>
          </p:nvPr>
        </p:nvPicPr>
        <p:blipFill rotWithShape="1">
          <a:blip r:embed="rId2"/>
          <a:srcRect t="224" b="50766"/>
          <a:stretch/>
        </p:blipFill>
        <p:spPr>
          <a:xfrm>
            <a:off x="0" y="0"/>
            <a:ext cx="12192000" cy="6858000"/>
          </a:xfrm>
        </p:spPr>
      </p:pic>
    </p:spTree>
    <p:extLst>
      <p:ext uri="{BB962C8B-B14F-4D97-AF65-F5344CB8AC3E}">
        <p14:creationId xmlns:p14="http://schemas.microsoft.com/office/powerpoint/2010/main" val="416109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video game&#10;&#10;Description automatically generated with medium confidence">
            <a:extLst>
              <a:ext uri="{FF2B5EF4-FFF2-40B4-BE49-F238E27FC236}">
                <a16:creationId xmlns:a16="http://schemas.microsoft.com/office/drawing/2014/main" id="{B08CA2B3-9F31-42DB-AA28-77C867ACBB73}"/>
              </a:ext>
            </a:extLst>
          </p:cNvPr>
          <p:cNvPicPr>
            <a:picLocks noGrp="1" noChangeAspect="1"/>
          </p:cNvPicPr>
          <p:nvPr>
            <p:ph idx="1"/>
          </p:nvPr>
        </p:nvPicPr>
        <p:blipFill>
          <a:blip r:embed="rId2"/>
          <a:stretch>
            <a:fillRect/>
          </a:stretch>
        </p:blipFill>
        <p:spPr>
          <a:xfrm>
            <a:off x="1046329" y="0"/>
            <a:ext cx="10099341" cy="6858000"/>
          </a:xfrm>
        </p:spPr>
      </p:pic>
    </p:spTree>
    <p:extLst>
      <p:ext uri="{BB962C8B-B14F-4D97-AF65-F5344CB8AC3E}">
        <p14:creationId xmlns:p14="http://schemas.microsoft.com/office/powerpoint/2010/main" val="166489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Graphical user interface, text, application, email&#10;&#10;Description automatically generated">
            <a:extLst>
              <a:ext uri="{FF2B5EF4-FFF2-40B4-BE49-F238E27FC236}">
                <a16:creationId xmlns:a16="http://schemas.microsoft.com/office/drawing/2014/main" id="{330A294B-8BC3-4194-8D44-0852BD7977B4}"/>
              </a:ext>
            </a:extLst>
          </p:cNvPr>
          <p:cNvPicPr>
            <a:picLocks noGrp="1" noChangeAspect="1"/>
          </p:cNvPicPr>
          <p:nvPr>
            <p:ph idx="1"/>
          </p:nvPr>
        </p:nvPicPr>
        <p:blipFill rotWithShape="1">
          <a:blip r:embed="rId2"/>
          <a:srcRect t="49949" b="1043"/>
          <a:stretch/>
        </p:blipFill>
        <p:spPr>
          <a:xfrm>
            <a:off x="0" y="0"/>
            <a:ext cx="12192000" cy="6858000"/>
          </a:xfrm>
          <a:prstGeom prst="rect">
            <a:avLst/>
          </a:prstGeom>
        </p:spPr>
      </p:pic>
    </p:spTree>
    <p:extLst>
      <p:ext uri="{BB962C8B-B14F-4D97-AF65-F5344CB8AC3E}">
        <p14:creationId xmlns:p14="http://schemas.microsoft.com/office/powerpoint/2010/main" val="3433026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2" y="2180496"/>
            <a:ext cx="11029615" cy="4385404"/>
          </a:xfrm>
        </p:spPr>
        <p:txBody>
          <a:bodyPr>
            <a:noAutofit/>
          </a:bodyPr>
          <a:lstStyle/>
          <a:p>
            <a:r>
              <a:rPr lang="en-US" sz="2000" dirty="0"/>
              <a:t>September 9, 2015: Security researcher Gabor </a:t>
            </a:r>
            <a:r>
              <a:rPr lang="en-US" sz="2000" dirty="0" err="1"/>
              <a:t>Szathmari</a:t>
            </a:r>
            <a:r>
              <a:rPr lang="en-US" sz="2000" dirty="0"/>
              <a:t> announces that he has discovered poor security practices in Ashley Madison source code:</a:t>
            </a:r>
          </a:p>
          <a:p>
            <a:pPr lvl="1"/>
            <a:r>
              <a:rPr lang="en-US" sz="1800" dirty="0"/>
              <a:t>Hardcoded security credentials including “database passwords, API secrets, authentication tokens and SSL private keys." </a:t>
            </a:r>
          </a:p>
          <a:p>
            <a:pPr lvl="1"/>
            <a:r>
              <a:rPr lang="en-US" sz="1800" dirty="0"/>
              <a:t>No form or email validation to help screen out bots (or prank/malicious accounts.) </a:t>
            </a:r>
          </a:p>
        </p:txBody>
      </p:sp>
    </p:spTree>
    <p:extLst>
      <p:ext uri="{BB962C8B-B14F-4D97-AF65-F5344CB8AC3E}">
        <p14:creationId xmlns:p14="http://schemas.microsoft.com/office/powerpoint/2010/main" val="63834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2" y="2180496"/>
            <a:ext cx="11029615" cy="3610704"/>
          </a:xfrm>
        </p:spPr>
        <p:txBody>
          <a:bodyPr>
            <a:noAutofit/>
          </a:bodyPr>
          <a:lstStyle/>
          <a:p>
            <a:r>
              <a:rPr lang="en-US" sz="2000" dirty="0"/>
              <a:t>September 10, 2015: A blog post from a cracking group called </a:t>
            </a:r>
            <a:r>
              <a:rPr lang="en-US" sz="2000" dirty="0" err="1">
                <a:hlinkClick r:id="rId2"/>
              </a:rPr>
              <a:t>CynoSure</a:t>
            </a:r>
            <a:r>
              <a:rPr lang="en-US" sz="2000" dirty="0">
                <a:hlinkClick r:id="rId2"/>
              </a:rPr>
              <a:t> Prime </a:t>
            </a:r>
            <a:r>
              <a:rPr lang="en-US" sz="2000" dirty="0"/>
              <a:t>exposes that Ashley Madison failed to use a robust encryption strategy for its user passwords, allowing the group to crack over 11MM passwords in just 10 days. </a:t>
            </a:r>
          </a:p>
          <a:p>
            <a:r>
              <a:rPr lang="en-US" sz="2000" dirty="0"/>
              <a:t>The group published an analysis of the top passwords used by Ashley Madison members, who also exhibited poor password security. </a:t>
            </a:r>
          </a:p>
        </p:txBody>
      </p:sp>
    </p:spTree>
    <p:extLst>
      <p:ext uri="{BB962C8B-B14F-4D97-AF65-F5344CB8AC3E}">
        <p14:creationId xmlns:p14="http://schemas.microsoft.com/office/powerpoint/2010/main" val="3510135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idx="4294967295"/>
          </p:nvPr>
        </p:nvSpPr>
        <p:spPr>
          <a:xfrm>
            <a:off x="0" y="701675"/>
            <a:ext cx="11029950" cy="1014413"/>
          </a:xfrm>
        </p:spPr>
        <p:txBody>
          <a:bodyPr/>
          <a:lstStyle/>
          <a:p>
            <a:r>
              <a:rPr lang="en-US" dirty="0">
                <a:solidFill>
                  <a:schemeClr val="bg1"/>
                </a:solidFill>
              </a:rPr>
              <a:t>Mark of the week:  Ashley Madison</a:t>
            </a:r>
          </a:p>
        </p:txBody>
      </p:sp>
      <p:graphicFrame>
        <p:nvGraphicFramePr>
          <p:cNvPr id="12" name="Table 11">
            <a:extLst>
              <a:ext uri="{FF2B5EF4-FFF2-40B4-BE49-F238E27FC236}">
                <a16:creationId xmlns:a16="http://schemas.microsoft.com/office/drawing/2014/main" id="{63D7A55F-E3A8-4F73-8F72-6164925DE52A}"/>
              </a:ext>
            </a:extLst>
          </p:cNvPr>
          <p:cNvGraphicFramePr>
            <a:graphicFrameLocks noGrp="1"/>
          </p:cNvGraphicFramePr>
          <p:nvPr>
            <p:extLst>
              <p:ext uri="{D42A27DB-BD31-4B8C-83A1-F6EECF244321}">
                <p14:modId xmlns:p14="http://schemas.microsoft.com/office/powerpoint/2010/main" val="1865887504"/>
              </p:ext>
            </p:extLst>
          </p:nvPr>
        </p:nvGraphicFramePr>
        <p:xfrm>
          <a:off x="0" y="0"/>
          <a:ext cx="4114800" cy="6857998"/>
        </p:xfrm>
        <a:graphic>
          <a:graphicData uri="http://schemas.openxmlformats.org/drawingml/2006/table">
            <a:tbl>
              <a:tblPr/>
              <a:tblGrid>
                <a:gridCol w="2057400">
                  <a:extLst>
                    <a:ext uri="{9D8B030D-6E8A-4147-A177-3AD203B41FA5}">
                      <a16:colId xmlns:a16="http://schemas.microsoft.com/office/drawing/2014/main" val="2800973799"/>
                    </a:ext>
                  </a:extLst>
                </a:gridCol>
                <a:gridCol w="2057400">
                  <a:extLst>
                    <a:ext uri="{9D8B030D-6E8A-4147-A177-3AD203B41FA5}">
                      <a16:colId xmlns:a16="http://schemas.microsoft.com/office/drawing/2014/main" val="663187861"/>
                    </a:ext>
                  </a:extLst>
                </a:gridCol>
              </a:tblGrid>
              <a:tr h="489857">
                <a:tc>
                  <a:txBody>
                    <a:bodyPr/>
                    <a:lstStyle/>
                    <a:p>
                      <a:pPr algn="l" fontAlgn="t"/>
                      <a:r>
                        <a:rPr lang="en-US" sz="1600" b="1" cap="all">
                          <a:solidFill>
                            <a:schemeClr val="bg1"/>
                          </a:solidFill>
                          <a:effectLst/>
                        </a:rPr>
                        <a:t>PASSWORD</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algn="l" fontAlgn="t"/>
                      <a:r>
                        <a:rPr lang="en-US" sz="1600" b="1" cap="all">
                          <a:solidFill>
                            <a:schemeClr val="bg1"/>
                          </a:solidFill>
                          <a:effectLst/>
                        </a:rPr>
                        <a:t>NUMBER OF USERS</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2009012328"/>
                  </a:ext>
                </a:extLst>
              </a:tr>
              <a:tr h="489857">
                <a:tc>
                  <a:txBody>
                    <a:bodyPr/>
                    <a:lstStyle/>
                    <a:p>
                      <a:pPr fontAlgn="t"/>
                      <a:r>
                        <a:rPr lang="en-US" sz="1600" dirty="0">
                          <a:solidFill>
                            <a:schemeClr val="bg1"/>
                          </a:solidFill>
                          <a:effectLst/>
                        </a:rPr>
                        <a:t>123456</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120511</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2199612477"/>
                  </a:ext>
                </a:extLst>
              </a:tr>
              <a:tr h="489857">
                <a:tc>
                  <a:txBody>
                    <a:bodyPr/>
                    <a:lstStyle/>
                    <a:p>
                      <a:pPr fontAlgn="t"/>
                      <a:r>
                        <a:rPr lang="en-US" sz="1600">
                          <a:solidFill>
                            <a:schemeClr val="bg1"/>
                          </a:solidFill>
                          <a:effectLst/>
                        </a:rPr>
                        <a:t>12345</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48452</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3903040101"/>
                  </a:ext>
                </a:extLst>
              </a:tr>
              <a:tr h="489857">
                <a:tc>
                  <a:txBody>
                    <a:bodyPr/>
                    <a:lstStyle/>
                    <a:p>
                      <a:pPr fontAlgn="t"/>
                      <a:r>
                        <a:rPr lang="en-US" sz="1600">
                          <a:solidFill>
                            <a:schemeClr val="bg1"/>
                          </a:solidFill>
                          <a:effectLst/>
                        </a:rPr>
                        <a:t>password</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39448</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1936772674"/>
                  </a:ext>
                </a:extLst>
              </a:tr>
              <a:tr h="489857">
                <a:tc>
                  <a:txBody>
                    <a:bodyPr/>
                    <a:lstStyle/>
                    <a:p>
                      <a:pPr fontAlgn="t"/>
                      <a:r>
                        <a:rPr lang="en-US" sz="1600">
                          <a:solidFill>
                            <a:schemeClr val="bg1"/>
                          </a:solidFill>
                          <a:effectLst/>
                        </a:rPr>
                        <a:t>DEFAULT</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34275</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3080051281"/>
                  </a:ext>
                </a:extLst>
              </a:tr>
              <a:tr h="489857">
                <a:tc>
                  <a:txBody>
                    <a:bodyPr/>
                    <a:lstStyle/>
                    <a:p>
                      <a:pPr fontAlgn="t"/>
                      <a:r>
                        <a:rPr lang="en-US" sz="1600">
                          <a:solidFill>
                            <a:schemeClr val="bg1"/>
                          </a:solidFill>
                          <a:effectLst/>
                        </a:rPr>
                        <a:t>123456789</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26620</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888001423"/>
                  </a:ext>
                </a:extLst>
              </a:tr>
              <a:tr h="489857">
                <a:tc>
                  <a:txBody>
                    <a:bodyPr/>
                    <a:lstStyle/>
                    <a:p>
                      <a:pPr fontAlgn="t"/>
                      <a:r>
                        <a:rPr lang="en-US" sz="1600">
                          <a:solidFill>
                            <a:schemeClr val="bg1"/>
                          </a:solidFill>
                          <a:effectLst/>
                        </a:rPr>
                        <a:t>qwerty</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20778</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2673551485"/>
                  </a:ext>
                </a:extLst>
              </a:tr>
              <a:tr h="489857">
                <a:tc>
                  <a:txBody>
                    <a:bodyPr/>
                    <a:lstStyle/>
                    <a:p>
                      <a:pPr fontAlgn="t"/>
                      <a:r>
                        <a:rPr lang="en-US" sz="1600">
                          <a:solidFill>
                            <a:schemeClr val="bg1"/>
                          </a:solidFill>
                          <a:effectLst/>
                        </a:rPr>
                        <a:t>12345678</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14172</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1133997598"/>
                  </a:ext>
                </a:extLst>
              </a:tr>
              <a:tr h="489857">
                <a:tc>
                  <a:txBody>
                    <a:bodyPr/>
                    <a:lstStyle/>
                    <a:p>
                      <a:pPr fontAlgn="t"/>
                      <a:r>
                        <a:rPr lang="en-US" sz="1600">
                          <a:solidFill>
                            <a:schemeClr val="bg1"/>
                          </a:solidFill>
                          <a:effectLst/>
                        </a:rPr>
                        <a:t>abc123</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10869</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1297761388"/>
                  </a:ext>
                </a:extLst>
              </a:tr>
              <a:tr h="489857">
                <a:tc>
                  <a:txBody>
                    <a:bodyPr/>
                    <a:lstStyle/>
                    <a:p>
                      <a:pPr fontAlgn="t"/>
                      <a:r>
                        <a:rPr lang="en-US" sz="1600">
                          <a:solidFill>
                            <a:schemeClr val="bg1"/>
                          </a:solidFill>
                          <a:effectLst/>
                        </a:rPr>
                        <a:t>pussy</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10683</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207148306"/>
                  </a:ext>
                </a:extLst>
              </a:tr>
              <a:tr h="489857">
                <a:tc>
                  <a:txBody>
                    <a:bodyPr/>
                    <a:lstStyle/>
                    <a:p>
                      <a:pPr fontAlgn="t"/>
                      <a:r>
                        <a:rPr lang="en-US" sz="1600">
                          <a:solidFill>
                            <a:schemeClr val="bg1"/>
                          </a:solidFill>
                          <a:effectLst/>
                        </a:rPr>
                        <a:t>1234567</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9468</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481812477"/>
                  </a:ext>
                </a:extLst>
              </a:tr>
              <a:tr h="489857">
                <a:tc>
                  <a:txBody>
                    <a:bodyPr/>
                    <a:lstStyle/>
                    <a:p>
                      <a:pPr fontAlgn="t"/>
                      <a:r>
                        <a:rPr lang="en-US" sz="1600">
                          <a:solidFill>
                            <a:schemeClr val="bg1"/>
                          </a:solidFill>
                          <a:effectLst/>
                        </a:rPr>
                        <a:t>696969</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8801</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3821920287"/>
                  </a:ext>
                </a:extLst>
              </a:tr>
              <a:tr h="489857">
                <a:tc>
                  <a:txBody>
                    <a:bodyPr/>
                    <a:lstStyle/>
                    <a:p>
                      <a:pPr fontAlgn="t"/>
                      <a:r>
                        <a:rPr lang="en-US" sz="1600">
                          <a:solidFill>
                            <a:schemeClr val="bg1"/>
                          </a:solidFill>
                          <a:effectLst/>
                        </a:rPr>
                        <a:t>ashley</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8793</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3126598247"/>
                  </a:ext>
                </a:extLst>
              </a:tr>
              <a:tr h="489857">
                <a:tc>
                  <a:txBody>
                    <a:bodyPr/>
                    <a:lstStyle/>
                    <a:p>
                      <a:pPr fontAlgn="t"/>
                      <a:r>
                        <a:rPr lang="en-US" sz="1600">
                          <a:solidFill>
                            <a:schemeClr val="bg1"/>
                          </a:solidFill>
                          <a:effectLst/>
                        </a:rPr>
                        <a:t>fuckme</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dirty="0">
                          <a:solidFill>
                            <a:schemeClr val="bg1"/>
                          </a:solidFill>
                          <a:effectLst/>
                        </a:rPr>
                        <a:t>7893</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1777377345"/>
                  </a:ext>
                </a:extLst>
              </a:tr>
            </a:tbl>
          </a:graphicData>
        </a:graphic>
      </p:graphicFrame>
      <p:graphicFrame>
        <p:nvGraphicFramePr>
          <p:cNvPr id="13" name="Table 12">
            <a:extLst>
              <a:ext uri="{FF2B5EF4-FFF2-40B4-BE49-F238E27FC236}">
                <a16:creationId xmlns:a16="http://schemas.microsoft.com/office/drawing/2014/main" id="{699DD52E-9CF2-4358-91A3-51F6BC5B3942}"/>
              </a:ext>
            </a:extLst>
          </p:cNvPr>
          <p:cNvGraphicFramePr>
            <a:graphicFrameLocks noGrp="1"/>
          </p:cNvGraphicFramePr>
          <p:nvPr>
            <p:extLst>
              <p:ext uri="{D42A27DB-BD31-4B8C-83A1-F6EECF244321}">
                <p14:modId xmlns:p14="http://schemas.microsoft.com/office/powerpoint/2010/main" val="3782888950"/>
              </p:ext>
            </p:extLst>
          </p:nvPr>
        </p:nvGraphicFramePr>
        <p:xfrm>
          <a:off x="8229600" y="554964"/>
          <a:ext cx="3962400" cy="6303040"/>
        </p:xfrm>
        <a:graphic>
          <a:graphicData uri="http://schemas.openxmlformats.org/drawingml/2006/table">
            <a:tbl>
              <a:tblPr/>
              <a:tblGrid>
                <a:gridCol w="1981200">
                  <a:extLst>
                    <a:ext uri="{9D8B030D-6E8A-4147-A177-3AD203B41FA5}">
                      <a16:colId xmlns:a16="http://schemas.microsoft.com/office/drawing/2014/main" val="2863940275"/>
                    </a:ext>
                  </a:extLst>
                </a:gridCol>
                <a:gridCol w="1981200">
                  <a:extLst>
                    <a:ext uri="{9D8B030D-6E8A-4147-A177-3AD203B41FA5}">
                      <a16:colId xmlns:a16="http://schemas.microsoft.com/office/drawing/2014/main" val="1030149525"/>
                    </a:ext>
                  </a:extLst>
                </a:gridCol>
              </a:tblGrid>
              <a:tr h="393940">
                <a:tc>
                  <a:txBody>
                    <a:bodyPr/>
                    <a:lstStyle/>
                    <a:p>
                      <a:pPr fontAlgn="t"/>
                      <a:r>
                        <a:rPr lang="en-US" sz="1600" dirty="0">
                          <a:solidFill>
                            <a:schemeClr val="bg1"/>
                          </a:solidFill>
                          <a:effectLst/>
                        </a:rPr>
                        <a:t>121212</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dirty="0">
                          <a:solidFill>
                            <a:schemeClr val="bg1"/>
                          </a:solidFill>
                          <a:effectLst/>
                        </a:rPr>
                        <a:t>3713</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82664852"/>
                  </a:ext>
                </a:extLst>
              </a:tr>
              <a:tr h="393940">
                <a:tc>
                  <a:txBody>
                    <a:bodyPr/>
                    <a:lstStyle/>
                    <a:p>
                      <a:pPr fontAlgn="t"/>
                      <a:r>
                        <a:rPr lang="en-US" sz="1600" dirty="0">
                          <a:solidFill>
                            <a:schemeClr val="bg1"/>
                          </a:solidFill>
                          <a:effectLst/>
                        </a:rPr>
                        <a:t>666666</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dirty="0">
                          <a:solidFill>
                            <a:schemeClr val="bg1"/>
                          </a:solidFill>
                          <a:effectLst/>
                        </a:rPr>
                        <a:t>3704</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234115092"/>
                  </a:ext>
                </a:extLst>
              </a:tr>
              <a:tr h="393940">
                <a:tc>
                  <a:txBody>
                    <a:bodyPr/>
                    <a:lstStyle/>
                    <a:p>
                      <a:pPr fontAlgn="t"/>
                      <a:r>
                        <a:rPr lang="en-US" sz="1600">
                          <a:solidFill>
                            <a:schemeClr val="bg1"/>
                          </a:solidFill>
                          <a:effectLst/>
                        </a:rPr>
                        <a:t>iloveyou</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3671</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545510472"/>
                  </a:ext>
                </a:extLst>
              </a:tr>
              <a:tr h="393940">
                <a:tc>
                  <a:txBody>
                    <a:bodyPr/>
                    <a:lstStyle/>
                    <a:p>
                      <a:pPr fontAlgn="t"/>
                      <a:r>
                        <a:rPr lang="en-US" sz="1600">
                          <a:solidFill>
                            <a:schemeClr val="bg1"/>
                          </a:solidFill>
                          <a:effectLst/>
                        </a:rPr>
                        <a:t>qwertyuiop</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3599</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4091080995"/>
                  </a:ext>
                </a:extLst>
              </a:tr>
              <a:tr h="393940">
                <a:tc>
                  <a:txBody>
                    <a:bodyPr/>
                    <a:lstStyle/>
                    <a:p>
                      <a:pPr fontAlgn="t"/>
                      <a:r>
                        <a:rPr lang="en-US" sz="1600" dirty="0">
                          <a:solidFill>
                            <a:schemeClr val="bg1"/>
                          </a:solidFill>
                          <a:effectLst/>
                        </a:rPr>
                        <a:t>secret</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3522</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1631405701"/>
                  </a:ext>
                </a:extLst>
              </a:tr>
              <a:tr h="393940">
                <a:tc>
                  <a:txBody>
                    <a:bodyPr/>
                    <a:lstStyle/>
                    <a:p>
                      <a:pPr fontAlgn="t"/>
                      <a:r>
                        <a:rPr lang="en-US" sz="1600">
                          <a:solidFill>
                            <a:schemeClr val="bg1"/>
                          </a:solidFill>
                          <a:effectLst/>
                        </a:rPr>
                        <a:t>buster</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3402</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2530424785"/>
                  </a:ext>
                </a:extLst>
              </a:tr>
              <a:tr h="393940">
                <a:tc>
                  <a:txBody>
                    <a:bodyPr/>
                    <a:lstStyle/>
                    <a:p>
                      <a:pPr fontAlgn="t"/>
                      <a:r>
                        <a:rPr lang="en-US" sz="1600">
                          <a:solidFill>
                            <a:schemeClr val="bg1"/>
                          </a:solidFill>
                          <a:effectLst/>
                        </a:rPr>
                        <a:t>horny</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3389</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3052890514"/>
                  </a:ext>
                </a:extLst>
              </a:tr>
              <a:tr h="393940">
                <a:tc>
                  <a:txBody>
                    <a:bodyPr/>
                    <a:lstStyle/>
                    <a:p>
                      <a:pPr fontAlgn="t"/>
                      <a:r>
                        <a:rPr lang="en-US" sz="1600">
                          <a:solidFill>
                            <a:schemeClr val="bg1"/>
                          </a:solidFill>
                          <a:effectLst/>
                        </a:rPr>
                        <a:t>jordan</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3368</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2978513745"/>
                  </a:ext>
                </a:extLst>
              </a:tr>
              <a:tr h="393940">
                <a:tc>
                  <a:txBody>
                    <a:bodyPr/>
                    <a:lstStyle/>
                    <a:p>
                      <a:pPr fontAlgn="t"/>
                      <a:r>
                        <a:rPr lang="en-US" sz="1600">
                          <a:solidFill>
                            <a:schemeClr val="bg1"/>
                          </a:solidFill>
                          <a:effectLst/>
                        </a:rPr>
                        <a:t>hosts</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3295</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484471417"/>
                  </a:ext>
                </a:extLst>
              </a:tr>
              <a:tr h="393940">
                <a:tc>
                  <a:txBody>
                    <a:bodyPr/>
                    <a:lstStyle/>
                    <a:p>
                      <a:pPr fontAlgn="t"/>
                      <a:r>
                        <a:rPr lang="en-US" sz="1600">
                          <a:solidFill>
                            <a:schemeClr val="bg1"/>
                          </a:solidFill>
                          <a:effectLst/>
                        </a:rPr>
                        <a:t>zxcvbnm</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3280</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777824236"/>
                  </a:ext>
                </a:extLst>
              </a:tr>
              <a:tr h="393940">
                <a:tc>
                  <a:txBody>
                    <a:bodyPr/>
                    <a:lstStyle/>
                    <a:p>
                      <a:pPr fontAlgn="t"/>
                      <a:r>
                        <a:rPr lang="en-US" sz="1600">
                          <a:solidFill>
                            <a:schemeClr val="bg1"/>
                          </a:solidFill>
                          <a:effectLst/>
                        </a:rPr>
                        <a:t>asdfghjkl</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dirty="0">
                          <a:solidFill>
                            <a:schemeClr val="bg1"/>
                          </a:solidFill>
                          <a:effectLst/>
                        </a:rPr>
                        <a:t>3174</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3615731804"/>
                  </a:ext>
                </a:extLst>
              </a:tr>
              <a:tr h="393940">
                <a:tc>
                  <a:txBody>
                    <a:bodyPr/>
                    <a:lstStyle/>
                    <a:p>
                      <a:pPr fontAlgn="t"/>
                      <a:r>
                        <a:rPr lang="en-US" sz="1600">
                          <a:solidFill>
                            <a:schemeClr val="bg1"/>
                          </a:solidFill>
                          <a:effectLst/>
                        </a:rPr>
                        <a:t>affair</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3156</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1032765381"/>
                  </a:ext>
                </a:extLst>
              </a:tr>
              <a:tr h="393940">
                <a:tc>
                  <a:txBody>
                    <a:bodyPr/>
                    <a:lstStyle/>
                    <a:p>
                      <a:pPr fontAlgn="t"/>
                      <a:r>
                        <a:rPr lang="en-US" sz="1600">
                          <a:solidFill>
                            <a:schemeClr val="bg1"/>
                          </a:solidFill>
                          <a:effectLst/>
                        </a:rPr>
                        <a:t>dragon</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dirty="0">
                          <a:solidFill>
                            <a:schemeClr val="bg1"/>
                          </a:solidFill>
                          <a:effectLst/>
                        </a:rPr>
                        <a:t>3152</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1931989919"/>
                  </a:ext>
                </a:extLst>
              </a:tr>
              <a:tr h="393940">
                <a:tc>
                  <a:txBody>
                    <a:bodyPr/>
                    <a:lstStyle/>
                    <a:p>
                      <a:pPr fontAlgn="t"/>
                      <a:r>
                        <a:rPr lang="en-US" sz="1600">
                          <a:solidFill>
                            <a:schemeClr val="bg1"/>
                          </a:solidFill>
                          <a:effectLst/>
                        </a:rPr>
                        <a:t>987654</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dirty="0">
                          <a:solidFill>
                            <a:schemeClr val="bg1"/>
                          </a:solidFill>
                          <a:effectLst/>
                        </a:rPr>
                        <a:t>3123</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1389311320"/>
                  </a:ext>
                </a:extLst>
              </a:tr>
              <a:tr h="393940">
                <a:tc>
                  <a:txBody>
                    <a:bodyPr/>
                    <a:lstStyle/>
                    <a:p>
                      <a:pPr fontAlgn="t"/>
                      <a:r>
                        <a:rPr lang="en-US" sz="1600">
                          <a:solidFill>
                            <a:schemeClr val="bg1"/>
                          </a:solidFill>
                          <a:effectLst/>
                        </a:rPr>
                        <a:t>liverpool</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dirty="0">
                          <a:solidFill>
                            <a:schemeClr val="bg1"/>
                          </a:solidFill>
                          <a:effectLst/>
                        </a:rPr>
                        <a:t>3087</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3571907732"/>
                  </a:ext>
                </a:extLst>
              </a:tr>
              <a:tr h="393940">
                <a:tc>
                  <a:txBody>
                    <a:bodyPr/>
                    <a:lstStyle/>
                    <a:p>
                      <a:pPr fontAlgn="t"/>
                      <a:r>
                        <a:rPr lang="en-US" sz="1600">
                          <a:solidFill>
                            <a:schemeClr val="bg1"/>
                          </a:solidFill>
                          <a:effectLst/>
                        </a:rPr>
                        <a:t>bigdick</a:t>
                      </a:r>
                    </a:p>
                  </a:txBody>
                  <a:tcPr marL="16821" marR="16821" marT="16821" marB="16821">
                    <a:lnL>
                      <a:noFill/>
                    </a:lnL>
                    <a:lnR>
                      <a:noFill/>
                    </a:lnR>
                    <a:lnT w="9525" cap="flat" cmpd="sng" algn="ctr">
                      <a:solidFill>
                        <a:srgbClr val="839496"/>
                      </a:solidFill>
                      <a:prstDash val="solid"/>
                      <a:round/>
                      <a:headEnd type="none" w="med" len="med"/>
                      <a:tailEnd type="none" w="med" len="med"/>
                    </a:lnT>
                    <a:lnB w="47625" cap="flat" cmpd="sng" algn="ctr">
                      <a:solidFill>
                        <a:srgbClr val="DDDDDD"/>
                      </a:solidFill>
                      <a:prstDash val="solid"/>
                      <a:round/>
                      <a:headEnd type="none" w="med" len="med"/>
                      <a:tailEnd type="none" w="med" len="med"/>
                    </a:lnB>
                    <a:solidFill>
                      <a:srgbClr val="F0F1F2"/>
                    </a:solidFill>
                  </a:tcPr>
                </a:tc>
                <a:tc>
                  <a:txBody>
                    <a:bodyPr/>
                    <a:lstStyle/>
                    <a:p>
                      <a:pPr fontAlgn="t"/>
                      <a:r>
                        <a:rPr lang="en-US" sz="1600" dirty="0">
                          <a:solidFill>
                            <a:schemeClr val="bg1"/>
                          </a:solidFill>
                          <a:effectLst/>
                        </a:rPr>
                        <a:t>3058</a:t>
                      </a:r>
                    </a:p>
                  </a:txBody>
                  <a:tcPr marL="16821" marR="16821" marT="16821" marB="16821">
                    <a:lnL>
                      <a:noFill/>
                    </a:lnL>
                    <a:lnR>
                      <a:noFill/>
                    </a:lnR>
                    <a:lnT w="9525" cap="flat" cmpd="sng" algn="ctr">
                      <a:solidFill>
                        <a:srgbClr val="839496"/>
                      </a:solidFill>
                      <a:prstDash val="solid"/>
                      <a:round/>
                      <a:headEnd type="none" w="med" len="med"/>
                      <a:tailEnd type="none" w="med" len="med"/>
                    </a:lnT>
                    <a:lnB w="47625" cap="flat" cmpd="sng" algn="ctr">
                      <a:solidFill>
                        <a:srgbClr val="DDDDDD"/>
                      </a:solidFill>
                      <a:prstDash val="solid"/>
                      <a:round/>
                      <a:headEnd type="none" w="med" len="med"/>
                      <a:tailEnd type="none" w="med" len="med"/>
                    </a:lnB>
                    <a:solidFill>
                      <a:srgbClr val="F0F1F2"/>
                    </a:solidFill>
                  </a:tcPr>
                </a:tc>
                <a:extLst>
                  <a:ext uri="{0D108BD9-81ED-4DB2-BD59-A6C34878D82A}">
                    <a16:rowId xmlns:a16="http://schemas.microsoft.com/office/drawing/2014/main" val="407368348"/>
                  </a:ext>
                </a:extLst>
              </a:tr>
            </a:tbl>
          </a:graphicData>
        </a:graphic>
      </p:graphicFrame>
      <p:graphicFrame>
        <p:nvGraphicFramePr>
          <p:cNvPr id="14" name="Table 13">
            <a:extLst>
              <a:ext uri="{FF2B5EF4-FFF2-40B4-BE49-F238E27FC236}">
                <a16:creationId xmlns:a16="http://schemas.microsoft.com/office/drawing/2014/main" id="{580FB4D8-390A-4E1C-8FA2-F8AB60D4FF7E}"/>
              </a:ext>
            </a:extLst>
          </p:cNvPr>
          <p:cNvGraphicFramePr>
            <a:graphicFrameLocks noGrp="1"/>
          </p:cNvGraphicFramePr>
          <p:nvPr>
            <p:extLst>
              <p:ext uri="{D42A27DB-BD31-4B8C-83A1-F6EECF244321}">
                <p14:modId xmlns:p14="http://schemas.microsoft.com/office/powerpoint/2010/main" val="2188768809"/>
              </p:ext>
            </p:extLst>
          </p:nvPr>
        </p:nvGraphicFramePr>
        <p:xfrm>
          <a:off x="4114800" y="0"/>
          <a:ext cx="4114800" cy="4127430"/>
        </p:xfrm>
        <a:graphic>
          <a:graphicData uri="http://schemas.openxmlformats.org/drawingml/2006/table">
            <a:tbl>
              <a:tblPr/>
              <a:tblGrid>
                <a:gridCol w="2057400">
                  <a:extLst>
                    <a:ext uri="{9D8B030D-6E8A-4147-A177-3AD203B41FA5}">
                      <a16:colId xmlns:a16="http://schemas.microsoft.com/office/drawing/2014/main" val="1173633324"/>
                    </a:ext>
                  </a:extLst>
                </a:gridCol>
                <a:gridCol w="2057400">
                  <a:extLst>
                    <a:ext uri="{9D8B030D-6E8A-4147-A177-3AD203B41FA5}">
                      <a16:colId xmlns:a16="http://schemas.microsoft.com/office/drawing/2014/main" val="1192487637"/>
                    </a:ext>
                  </a:extLst>
                </a:gridCol>
              </a:tblGrid>
              <a:tr h="236483">
                <a:tc>
                  <a:txBody>
                    <a:bodyPr/>
                    <a:lstStyle/>
                    <a:p>
                      <a:pPr fontAlgn="t"/>
                      <a:r>
                        <a:rPr lang="en-US" sz="1600">
                          <a:solidFill>
                            <a:schemeClr val="bg1"/>
                          </a:solidFill>
                          <a:effectLst/>
                        </a:rPr>
                        <a:t>football</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7872</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3853220150"/>
                  </a:ext>
                </a:extLst>
              </a:tr>
              <a:tr h="236483">
                <a:tc>
                  <a:txBody>
                    <a:bodyPr/>
                    <a:lstStyle/>
                    <a:p>
                      <a:pPr fontAlgn="t"/>
                      <a:r>
                        <a:rPr lang="en-US" sz="1600" dirty="0">
                          <a:solidFill>
                            <a:schemeClr val="bg1"/>
                          </a:solidFill>
                          <a:effectLst/>
                        </a:rPr>
                        <a:t>baseball</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7710</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4210868081"/>
                  </a:ext>
                </a:extLst>
              </a:tr>
              <a:tr h="236483">
                <a:tc>
                  <a:txBody>
                    <a:bodyPr/>
                    <a:lstStyle/>
                    <a:p>
                      <a:pPr fontAlgn="t"/>
                      <a:r>
                        <a:rPr lang="en-US" sz="1600">
                          <a:solidFill>
                            <a:schemeClr val="bg1"/>
                          </a:solidFill>
                          <a:effectLst/>
                        </a:rPr>
                        <a:t>fuckyou</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7458</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3123008501"/>
                  </a:ext>
                </a:extLst>
              </a:tr>
              <a:tr h="236483">
                <a:tc>
                  <a:txBody>
                    <a:bodyPr/>
                    <a:lstStyle/>
                    <a:p>
                      <a:pPr fontAlgn="t"/>
                      <a:r>
                        <a:rPr lang="en-US" sz="1600">
                          <a:solidFill>
                            <a:schemeClr val="bg1"/>
                          </a:solidFill>
                          <a:effectLst/>
                        </a:rPr>
                        <a:t>111111</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7048</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3297442314"/>
                  </a:ext>
                </a:extLst>
              </a:tr>
              <a:tr h="236483">
                <a:tc>
                  <a:txBody>
                    <a:bodyPr/>
                    <a:lstStyle/>
                    <a:p>
                      <a:pPr fontAlgn="t"/>
                      <a:r>
                        <a:rPr lang="en-US" sz="1600">
                          <a:solidFill>
                            <a:schemeClr val="bg1"/>
                          </a:solidFill>
                          <a:effectLst/>
                        </a:rPr>
                        <a:t>1234567890</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6572</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1772034179"/>
                  </a:ext>
                </a:extLst>
              </a:tr>
              <a:tr h="236483">
                <a:tc>
                  <a:txBody>
                    <a:bodyPr/>
                    <a:lstStyle/>
                    <a:p>
                      <a:pPr fontAlgn="t"/>
                      <a:r>
                        <a:rPr lang="en-US" sz="1600">
                          <a:solidFill>
                            <a:schemeClr val="bg1"/>
                          </a:solidFill>
                          <a:effectLst/>
                        </a:rPr>
                        <a:t>ashleymadison</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6213</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2027850259"/>
                  </a:ext>
                </a:extLst>
              </a:tr>
              <a:tr h="236483">
                <a:tc>
                  <a:txBody>
                    <a:bodyPr/>
                    <a:lstStyle/>
                    <a:p>
                      <a:pPr fontAlgn="t"/>
                      <a:r>
                        <a:rPr lang="en-US" sz="1600">
                          <a:solidFill>
                            <a:schemeClr val="bg1"/>
                          </a:solidFill>
                          <a:effectLst/>
                        </a:rPr>
                        <a:t>password1</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5959</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1041430437"/>
                  </a:ext>
                </a:extLst>
              </a:tr>
              <a:tr h="236483">
                <a:tc>
                  <a:txBody>
                    <a:bodyPr/>
                    <a:lstStyle/>
                    <a:p>
                      <a:pPr fontAlgn="t"/>
                      <a:r>
                        <a:rPr lang="en-US" sz="1600">
                          <a:solidFill>
                            <a:schemeClr val="bg1"/>
                          </a:solidFill>
                          <a:effectLst/>
                        </a:rPr>
                        <a:t>madison</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5219</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1589403368"/>
                  </a:ext>
                </a:extLst>
              </a:tr>
              <a:tr h="236483">
                <a:tc>
                  <a:txBody>
                    <a:bodyPr/>
                    <a:lstStyle/>
                    <a:p>
                      <a:pPr fontAlgn="t"/>
                      <a:r>
                        <a:rPr lang="en-US" sz="1600">
                          <a:solidFill>
                            <a:schemeClr val="bg1"/>
                          </a:solidFill>
                          <a:effectLst/>
                        </a:rPr>
                        <a:t>asshole</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5052</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2311684281"/>
                  </a:ext>
                </a:extLst>
              </a:tr>
              <a:tr h="236483">
                <a:tc>
                  <a:txBody>
                    <a:bodyPr/>
                    <a:lstStyle/>
                    <a:p>
                      <a:pPr fontAlgn="t"/>
                      <a:r>
                        <a:rPr lang="en-US" sz="1600">
                          <a:solidFill>
                            <a:schemeClr val="bg1"/>
                          </a:solidFill>
                          <a:effectLst/>
                        </a:rPr>
                        <a:t>superman</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5023</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2657700163"/>
                  </a:ext>
                </a:extLst>
              </a:tr>
              <a:tr h="236483">
                <a:tc>
                  <a:txBody>
                    <a:bodyPr/>
                    <a:lstStyle/>
                    <a:p>
                      <a:pPr fontAlgn="t"/>
                      <a:r>
                        <a:rPr lang="en-US" sz="1600">
                          <a:solidFill>
                            <a:schemeClr val="bg1"/>
                          </a:solidFill>
                          <a:effectLst/>
                        </a:rPr>
                        <a:t>mustang</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4865</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2006951099"/>
                  </a:ext>
                </a:extLst>
              </a:tr>
              <a:tr h="236483">
                <a:tc>
                  <a:txBody>
                    <a:bodyPr/>
                    <a:lstStyle/>
                    <a:p>
                      <a:pPr fontAlgn="t"/>
                      <a:r>
                        <a:rPr lang="en-US" sz="1600">
                          <a:solidFill>
                            <a:schemeClr val="bg1"/>
                          </a:solidFill>
                          <a:effectLst/>
                        </a:rPr>
                        <a:t>harley</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dirty="0">
                          <a:solidFill>
                            <a:schemeClr val="bg1"/>
                          </a:solidFill>
                          <a:effectLst/>
                        </a:rPr>
                        <a:t>4815</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1698221896"/>
                  </a:ext>
                </a:extLst>
              </a:tr>
              <a:tr h="236483">
                <a:tc>
                  <a:txBody>
                    <a:bodyPr/>
                    <a:lstStyle/>
                    <a:p>
                      <a:pPr fontAlgn="t"/>
                      <a:r>
                        <a:rPr lang="en-US" sz="1600">
                          <a:solidFill>
                            <a:schemeClr val="bg1"/>
                          </a:solidFill>
                          <a:effectLst/>
                        </a:rPr>
                        <a:t>654321</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dirty="0">
                          <a:solidFill>
                            <a:schemeClr val="bg1"/>
                          </a:solidFill>
                          <a:effectLst/>
                        </a:rPr>
                        <a:t>4729</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2507116534"/>
                  </a:ext>
                </a:extLst>
              </a:tr>
              <a:tr h="236483">
                <a:tc>
                  <a:txBody>
                    <a:bodyPr/>
                    <a:lstStyle/>
                    <a:p>
                      <a:pPr fontAlgn="t"/>
                      <a:r>
                        <a:rPr lang="en-US" sz="1600">
                          <a:solidFill>
                            <a:schemeClr val="bg1"/>
                          </a:solidFill>
                          <a:effectLst/>
                        </a:rPr>
                        <a:t>123123</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dirty="0">
                          <a:solidFill>
                            <a:schemeClr val="bg1"/>
                          </a:solidFill>
                          <a:effectLst/>
                        </a:rPr>
                        <a:t>4612</a:t>
                      </a:r>
                    </a:p>
                  </a:txBody>
                  <a:tcPr marL="15661" marR="15661" marT="15661" marB="1566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1843304920"/>
                  </a:ext>
                </a:extLst>
              </a:tr>
              <a:tr h="236483">
                <a:tc>
                  <a:txBody>
                    <a:bodyPr/>
                    <a:lstStyle/>
                    <a:p>
                      <a:pPr fontAlgn="t"/>
                      <a:r>
                        <a:rPr lang="en-US" sz="1600">
                          <a:solidFill>
                            <a:schemeClr val="bg1"/>
                          </a:solidFill>
                          <a:effectLst/>
                        </a:rPr>
                        <a:t>hello</a:t>
                      </a:r>
                    </a:p>
                  </a:txBody>
                  <a:tcPr marL="15661" marR="15661" marT="15661" marB="15661">
                    <a:lnL>
                      <a:noFill/>
                    </a:lnL>
                    <a:lnR>
                      <a:noFill/>
                    </a:lnR>
                    <a:lnT w="9525" cap="flat" cmpd="sng" algn="ctr">
                      <a:solidFill>
                        <a:srgbClr val="839496"/>
                      </a:solidFill>
                      <a:prstDash val="solid"/>
                      <a:round/>
                      <a:headEnd type="none" w="med" len="med"/>
                      <a:tailEnd type="none" w="med" len="med"/>
                    </a:lnT>
                    <a:lnB w="47625" cap="flat" cmpd="sng" algn="ctr">
                      <a:solidFill>
                        <a:srgbClr val="DDDDDD"/>
                      </a:solidFill>
                      <a:prstDash val="solid"/>
                      <a:round/>
                      <a:headEnd type="none" w="med" len="med"/>
                      <a:tailEnd type="none" w="med" len="med"/>
                    </a:lnB>
                    <a:solidFill>
                      <a:srgbClr val="F6F6F6"/>
                    </a:solidFill>
                  </a:tcPr>
                </a:tc>
                <a:tc>
                  <a:txBody>
                    <a:bodyPr/>
                    <a:lstStyle/>
                    <a:p>
                      <a:pPr fontAlgn="t"/>
                      <a:r>
                        <a:rPr lang="en-US" sz="1600" dirty="0">
                          <a:solidFill>
                            <a:schemeClr val="bg1"/>
                          </a:solidFill>
                          <a:effectLst/>
                        </a:rPr>
                        <a:t>4425</a:t>
                      </a:r>
                    </a:p>
                  </a:txBody>
                  <a:tcPr marL="15661" marR="15661" marT="15661" marB="15661">
                    <a:lnL>
                      <a:noFill/>
                    </a:lnL>
                    <a:lnR>
                      <a:noFill/>
                    </a:lnR>
                    <a:lnT w="9525" cap="flat" cmpd="sng" algn="ctr">
                      <a:solidFill>
                        <a:srgbClr val="839496"/>
                      </a:solidFill>
                      <a:prstDash val="solid"/>
                      <a:round/>
                      <a:headEnd type="none" w="med" len="med"/>
                      <a:tailEnd type="none" w="med" len="med"/>
                    </a:lnT>
                    <a:lnB w="47625" cap="flat" cmpd="sng" algn="ctr">
                      <a:solidFill>
                        <a:srgbClr val="DDDDDD"/>
                      </a:solidFill>
                      <a:prstDash val="solid"/>
                      <a:round/>
                      <a:headEnd type="none" w="med" len="med"/>
                      <a:tailEnd type="none" w="med" len="med"/>
                    </a:lnB>
                    <a:solidFill>
                      <a:srgbClr val="F6F6F6"/>
                    </a:solidFill>
                  </a:tcPr>
                </a:tc>
                <a:extLst>
                  <a:ext uri="{0D108BD9-81ED-4DB2-BD59-A6C34878D82A}">
                    <a16:rowId xmlns:a16="http://schemas.microsoft.com/office/drawing/2014/main" val="3416767568"/>
                  </a:ext>
                </a:extLst>
              </a:tr>
            </a:tbl>
          </a:graphicData>
        </a:graphic>
      </p:graphicFrame>
      <p:graphicFrame>
        <p:nvGraphicFramePr>
          <p:cNvPr id="15" name="Table 14">
            <a:extLst>
              <a:ext uri="{FF2B5EF4-FFF2-40B4-BE49-F238E27FC236}">
                <a16:creationId xmlns:a16="http://schemas.microsoft.com/office/drawing/2014/main" id="{DC5AFD12-6448-44D5-8366-156C0F1839BE}"/>
              </a:ext>
            </a:extLst>
          </p:cNvPr>
          <p:cNvGraphicFramePr>
            <a:graphicFrameLocks noGrp="1"/>
          </p:cNvGraphicFramePr>
          <p:nvPr>
            <p:extLst>
              <p:ext uri="{D42A27DB-BD31-4B8C-83A1-F6EECF244321}">
                <p14:modId xmlns:p14="http://schemas.microsoft.com/office/powerpoint/2010/main" val="1128711614"/>
              </p:ext>
            </p:extLst>
          </p:nvPr>
        </p:nvGraphicFramePr>
        <p:xfrm>
          <a:off x="4114800" y="4127430"/>
          <a:ext cx="4114800" cy="2730573"/>
        </p:xfrm>
        <a:graphic>
          <a:graphicData uri="http://schemas.openxmlformats.org/drawingml/2006/table">
            <a:tbl>
              <a:tblPr/>
              <a:tblGrid>
                <a:gridCol w="2057400">
                  <a:extLst>
                    <a:ext uri="{9D8B030D-6E8A-4147-A177-3AD203B41FA5}">
                      <a16:colId xmlns:a16="http://schemas.microsoft.com/office/drawing/2014/main" val="2155435239"/>
                    </a:ext>
                  </a:extLst>
                </a:gridCol>
                <a:gridCol w="2057400">
                  <a:extLst>
                    <a:ext uri="{9D8B030D-6E8A-4147-A177-3AD203B41FA5}">
                      <a16:colId xmlns:a16="http://schemas.microsoft.com/office/drawing/2014/main" val="3115192932"/>
                    </a:ext>
                  </a:extLst>
                </a:gridCol>
              </a:tblGrid>
              <a:tr h="303397">
                <a:tc>
                  <a:txBody>
                    <a:bodyPr/>
                    <a:lstStyle/>
                    <a:p>
                      <a:pPr fontAlgn="t"/>
                      <a:r>
                        <a:rPr lang="en-US" sz="1600">
                          <a:solidFill>
                            <a:schemeClr val="bg1"/>
                          </a:solidFill>
                          <a:effectLst/>
                        </a:rPr>
                        <a:t>monkey</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4296</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1681056873"/>
                  </a:ext>
                </a:extLst>
              </a:tr>
              <a:tr h="303397">
                <a:tc>
                  <a:txBody>
                    <a:bodyPr/>
                    <a:lstStyle/>
                    <a:p>
                      <a:pPr fontAlgn="t"/>
                      <a:r>
                        <a:rPr lang="en-US" sz="1600">
                          <a:solidFill>
                            <a:schemeClr val="bg1"/>
                          </a:solidFill>
                          <a:effectLst/>
                        </a:rPr>
                        <a:t>000000</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4240</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1471760975"/>
                  </a:ext>
                </a:extLst>
              </a:tr>
              <a:tr h="303397">
                <a:tc>
                  <a:txBody>
                    <a:bodyPr/>
                    <a:lstStyle/>
                    <a:p>
                      <a:pPr fontAlgn="t"/>
                      <a:r>
                        <a:rPr lang="en-US" sz="1600" dirty="0">
                          <a:solidFill>
                            <a:schemeClr val="bg1"/>
                          </a:solidFill>
                          <a:effectLst/>
                        </a:rPr>
                        <a:t>hockey</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4191</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4285968403"/>
                  </a:ext>
                </a:extLst>
              </a:tr>
              <a:tr h="303397">
                <a:tc>
                  <a:txBody>
                    <a:bodyPr/>
                    <a:lstStyle/>
                    <a:p>
                      <a:pPr fontAlgn="t"/>
                      <a:r>
                        <a:rPr lang="en-US" sz="1600">
                          <a:solidFill>
                            <a:schemeClr val="bg1"/>
                          </a:solidFill>
                          <a:effectLst/>
                        </a:rPr>
                        <a:t>letmein</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4140</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4026890004"/>
                  </a:ext>
                </a:extLst>
              </a:tr>
              <a:tr h="303397">
                <a:tc>
                  <a:txBody>
                    <a:bodyPr/>
                    <a:lstStyle/>
                    <a:p>
                      <a:pPr fontAlgn="t"/>
                      <a:r>
                        <a:rPr lang="en-US" sz="1600">
                          <a:solidFill>
                            <a:schemeClr val="bg1"/>
                          </a:solidFill>
                          <a:effectLst/>
                        </a:rPr>
                        <a:t>11111</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4077</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814421259"/>
                  </a:ext>
                </a:extLst>
              </a:tr>
              <a:tr h="303397">
                <a:tc>
                  <a:txBody>
                    <a:bodyPr/>
                    <a:lstStyle/>
                    <a:p>
                      <a:pPr fontAlgn="t"/>
                      <a:r>
                        <a:rPr lang="en-US" sz="1600">
                          <a:solidFill>
                            <a:schemeClr val="bg1"/>
                          </a:solidFill>
                          <a:effectLst/>
                        </a:rPr>
                        <a:t>soccer</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3936</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1813854568"/>
                  </a:ext>
                </a:extLst>
              </a:tr>
              <a:tr h="303397">
                <a:tc>
                  <a:txBody>
                    <a:bodyPr/>
                    <a:lstStyle/>
                    <a:p>
                      <a:pPr fontAlgn="t"/>
                      <a:r>
                        <a:rPr lang="en-US" sz="1600">
                          <a:solidFill>
                            <a:schemeClr val="bg1"/>
                          </a:solidFill>
                          <a:effectLst/>
                        </a:rPr>
                        <a:t>cheater</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a:solidFill>
                            <a:schemeClr val="bg1"/>
                          </a:solidFill>
                          <a:effectLst/>
                        </a:rPr>
                        <a:t>3908</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968789108"/>
                  </a:ext>
                </a:extLst>
              </a:tr>
              <a:tr h="303397">
                <a:tc>
                  <a:txBody>
                    <a:bodyPr/>
                    <a:lstStyle/>
                    <a:p>
                      <a:pPr fontAlgn="t"/>
                      <a:r>
                        <a:rPr lang="en-US" sz="1600">
                          <a:solidFill>
                            <a:schemeClr val="bg1"/>
                          </a:solidFill>
                          <a:effectLst/>
                        </a:rPr>
                        <a:t>kazuga</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a:solidFill>
                            <a:schemeClr val="bg1"/>
                          </a:solidFill>
                          <a:effectLst/>
                        </a:rPr>
                        <a:t>3871</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2028476644"/>
                  </a:ext>
                </a:extLst>
              </a:tr>
              <a:tr h="303397">
                <a:tc>
                  <a:txBody>
                    <a:bodyPr/>
                    <a:lstStyle/>
                    <a:p>
                      <a:pPr fontAlgn="t"/>
                      <a:r>
                        <a:rPr lang="en-US" sz="1600">
                          <a:solidFill>
                            <a:schemeClr val="bg1"/>
                          </a:solidFill>
                          <a:effectLst/>
                        </a:rPr>
                        <a:t>hunter</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dirty="0">
                          <a:solidFill>
                            <a:schemeClr val="bg1"/>
                          </a:solidFill>
                          <a:effectLst/>
                        </a:rPr>
                        <a:t>3869</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2599322408"/>
                  </a:ext>
                </a:extLst>
              </a:tr>
            </a:tbl>
          </a:graphicData>
        </a:graphic>
      </p:graphicFrame>
      <p:graphicFrame>
        <p:nvGraphicFramePr>
          <p:cNvPr id="16" name="Table 15">
            <a:extLst>
              <a:ext uri="{FF2B5EF4-FFF2-40B4-BE49-F238E27FC236}">
                <a16:creationId xmlns:a16="http://schemas.microsoft.com/office/drawing/2014/main" id="{41A7CE41-530E-4022-AF6A-DBA13246089F}"/>
              </a:ext>
            </a:extLst>
          </p:cNvPr>
          <p:cNvGraphicFramePr>
            <a:graphicFrameLocks noGrp="1"/>
          </p:cNvGraphicFramePr>
          <p:nvPr>
            <p:extLst>
              <p:ext uri="{D42A27DB-BD31-4B8C-83A1-F6EECF244321}">
                <p14:modId xmlns:p14="http://schemas.microsoft.com/office/powerpoint/2010/main" val="1468067532"/>
              </p:ext>
            </p:extLst>
          </p:nvPr>
        </p:nvGraphicFramePr>
        <p:xfrm>
          <a:off x="8229600" y="0"/>
          <a:ext cx="3962400" cy="554964"/>
        </p:xfrm>
        <a:graphic>
          <a:graphicData uri="http://schemas.openxmlformats.org/drawingml/2006/table">
            <a:tbl>
              <a:tblPr/>
              <a:tblGrid>
                <a:gridCol w="1981200">
                  <a:extLst>
                    <a:ext uri="{9D8B030D-6E8A-4147-A177-3AD203B41FA5}">
                      <a16:colId xmlns:a16="http://schemas.microsoft.com/office/drawing/2014/main" val="3036332604"/>
                    </a:ext>
                  </a:extLst>
                </a:gridCol>
                <a:gridCol w="1981200">
                  <a:extLst>
                    <a:ext uri="{9D8B030D-6E8A-4147-A177-3AD203B41FA5}">
                      <a16:colId xmlns:a16="http://schemas.microsoft.com/office/drawing/2014/main" val="2802979176"/>
                    </a:ext>
                  </a:extLst>
                </a:gridCol>
              </a:tblGrid>
              <a:tr h="254000">
                <a:tc>
                  <a:txBody>
                    <a:bodyPr/>
                    <a:lstStyle/>
                    <a:p>
                      <a:pPr fontAlgn="t"/>
                      <a:r>
                        <a:rPr lang="en-US" sz="1600" dirty="0">
                          <a:solidFill>
                            <a:schemeClr val="bg1"/>
                          </a:solidFill>
                          <a:effectLst/>
                        </a:rPr>
                        <a:t>shadow</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tc>
                  <a:txBody>
                    <a:bodyPr/>
                    <a:lstStyle/>
                    <a:p>
                      <a:pPr fontAlgn="t"/>
                      <a:r>
                        <a:rPr lang="en-US" sz="1600" dirty="0">
                          <a:solidFill>
                            <a:schemeClr val="bg1"/>
                          </a:solidFill>
                          <a:effectLst/>
                        </a:rPr>
                        <a:t>3831</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6F6F6"/>
                    </a:solidFill>
                  </a:tcPr>
                </a:tc>
                <a:extLst>
                  <a:ext uri="{0D108BD9-81ED-4DB2-BD59-A6C34878D82A}">
                    <a16:rowId xmlns:a16="http://schemas.microsoft.com/office/drawing/2014/main" val="1077093886"/>
                  </a:ext>
                </a:extLst>
              </a:tr>
              <a:tr h="254000">
                <a:tc>
                  <a:txBody>
                    <a:bodyPr/>
                    <a:lstStyle/>
                    <a:p>
                      <a:pPr fontAlgn="t"/>
                      <a:r>
                        <a:rPr lang="en-US" sz="1600">
                          <a:solidFill>
                            <a:schemeClr val="bg1"/>
                          </a:solidFill>
                          <a:effectLst/>
                        </a:rPr>
                        <a:t>michael</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tc>
                  <a:txBody>
                    <a:bodyPr/>
                    <a:lstStyle/>
                    <a:p>
                      <a:pPr fontAlgn="t"/>
                      <a:r>
                        <a:rPr lang="en-US" sz="1600" dirty="0">
                          <a:solidFill>
                            <a:schemeClr val="bg1"/>
                          </a:solidFill>
                          <a:effectLst/>
                        </a:rPr>
                        <a:t>3743</a:t>
                      </a:r>
                    </a:p>
                  </a:txBody>
                  <a:tcPr marL="16821" marR="16821" marT="16821" marB="16821">
                    <a:lnL>
                      <a:noFill/>
                    </a:lnL>
                    <a:lnR>
                      <a:noFill/>
                    </a:lnR>
                    <a:lnT w="9525" cap="flat" cmpd="sng" algn="ctr">
                      <a:solidFill>
                        <a:srgbClr val="839496"/>
                      </a:solidFill>
                      <a:prstDash val="solid"/>
                      <a:round/>
                      <a:headEnd type="none" w="med" len="med"/>
                      <a:tailEnd type="none" w="med" len="med"/>
                    </a:lnT>
                    <a:lnB w="9525" cap="flat" cmpd="sng" algn="ctr">
                      <a:solidFill>
                        <a:srgbClr val="839496"/>
                      </a:solidFill>
                      <a:prstDash val="solid"/>
                      <a:round/>
                      <a:headEnd type="none" w="med" len="med"/>
                      <a:tailEnd type="none" w="med" len="med"/>
                    </a:lnB>
                    <a:solidFill>
                      <a:srgbClr val="F0F1F2"/>
                    </a:solidFill>
                  </a:tcPr>
                </a:tc>
                <a:extLst>
                  <a:ext uri="{0D108BD9-81ED-4DB2-BD59-A6C34878D82A}">
                    <a16:rowId xmlns:a16="http://schemas.microsoft.com/office/drawing/2014/main" val="2560662479"/>
                  </a:ext>
                </a:extLst>
              </a:tr>
            </a:tbl>
          </a:graphicData>
        </a:graphic>
      </p:graphicFrame>
    </p:spTree>
    <p:extLst>
      <p:ext uri="{BB962C8B-B14F-4D97-AF65-F5344CB8AC3E}">
        <p14:creationId xmlns:p14="http://schemas.microsoft.com/office/powerpoint/2010/main" val="402546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2" y="2180496"/>
            <a:ext cx="11029615" cy="4067904"/>
          </a:xfrm>
        </p:spPr>
        <p:txBody>
          <a:bodyPr>
            <a:normAutofit/>
          </a:bodyPr>
          <a:lstStyle/>
          <a:p>
            <a:r>
              <a:rPr lang="en-US" sz="2000" dirty="0"/>
              <a:t>Ashley Madison is an online dating service and social networking service marketed to people who are married or in relationships. It was founded in 2002 with the slogan: "Life is short. Have an affair.“</a:t>
            </a:r>
          </a:p>
          <a:p>
            <a:endParaRPr lang="en-US" sz="2000" dirty="0"/>
          </a:p>
          <a:p>
            <a:r>
              <a:rPr lang="en-US" sz="2000" dirty="0"/>
              <a:t>The company received attention on July 15, 2015, after a data breach was publicized. They were said to have lost everything - including email addresses, names, home addresses, sexual fantasies and credit card information</a:t>
            </a:r>
          </a:p>
        </p:txBody>
      </p:sp>
    </p:spTree>
    <p:extLst>
      <p:ext uri="{BB962C8B-B14F-4D97-AF65-F5344CB8AC3E}">
        <p14:creationId xmlns:p14="http://schemas.microsoft.com/office/powerpoint/2010/main" val="198437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D12C-B55B-4AC8-9A25-7CC38504BE31}"/>
              </a:ext>
            </a:extLst>
          </p:cNvPr>
          <p:cNvSpPr>
            <a:spLocks noGrp="1"/>
          </p:cNvSpPr>
          <p:nvPr>
            <p:ph type="title"/>
          </p:nvPr>
        </p:nvSpPr>
        <p:spPr/>
        <p:txBody>
          <a:bodyPr/>
          <a:lstStyle/>
          <a:p>
            <a:r>
              <a:rPr lang="en-US" dirty="0"/>
              <a:t>Ashley Madison</a:t>
            </a:r>
          </a:p>
        </p:txBody>
      </p:sp>
      <p:sp>
        <p:nvSpPr>
          <p:cNvPr id="3" name="Content Placeholder 2">
            <a:extLst>
              <a:ext uri="{FF2B5EF4-FFF2-40B4-BE49-F238E27FC236}">
                <a16:creationId xmlns:a16="http://schemas.microsoft.com/office/drawing/2014/main" id="{AE965601-1AD0-48FC-A675-C66588B9D967}"/>
              </a:ext>
            </a:extLst>
          </p:cNvPr>
          <p:cNvSpPr>
            <a:spLocks noGrp="1"/>
          </p:cNvSpPr>
          <p:nvPr>
            <p:ph idx="1"/>
          </p:nvPr>
        </p:nvSpPr>
        <p:spPr>
          <a:xfrm>
            <a:off x="685801" y="2142067"/>
            <a:ext cx="5410199" cy="3649133"/>
          </a:xfrm>
        </p:spPr>
        <p:txBody>
          <a:bodyPr>
            <a:normAutofit/>
          </a:bodyPr>
          <a:lstStyle/>
          <a:p>
            <a:r>
              <a:rPr lang="en-US" sz="2000" dirty="0"/>
              <a:t>July 12, 2015: Avid Life Media (Ashley Madison's parent firm) employees log in to find a message from Impact Team threatening to release company and customer data unless the Ashley Madison and Established Men websites are shut down. Impact Team's ransom message is accompanied by the AC/DC song "Thunderstruck.“</a:t>
            </a:r>
          </a:p>
        </p:txBody>
      </p:sp>
      <p:pic>
        <p:nvPicPr>
          <p:cNvPr id="4" name="Picture 3">
            <a:extLst>
              <a:ext uri="{FF2B5EF4-FFF2-40B4-BE49-F238E27FC236}">
                <a16:creationId xmlns:a16="http://schemas.microsoft.com/office/drawing/2014/main" id="{67638A78-C6AC-4929-99E4-770DBCC60E13}"/>
              </a:ext>
            </a:extLst>
          </p:cNvPr>
          <p:cNvPicPr>
            <a:picLocks noChangeAspect="1"/>
          </p:cNvPicPr>
          <p:nvPr/>
        </p:nvPicPr>
        <p:blipFill>
          <a:blip r:embed="rId2"/>
          <a:stretch>
            <a:fillRect/>
          </a:stretch>
        </p:blipFill>
        <p:spPr>
          <a:xfrm>
            <a:off x="6137108" y="0"/>
            <a:ext cx="6054892" cy="6858000"/>
          </a:xfrm>
          <a:prstGeom prst="rect">
            <a:avLst/>
          </a:prstGeom>
        </p:spPr>
      </p:pic>
    </p:spTree>
    <p:extLst>
      <p:ext uri="{BB962C8B-B14F-4D97-AF65-F5344CB8AC3E}">
        <p14:creationId xmlns:p14="http://schemas.microsoft.com/office/powerpoint/2010/main" val="203856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0 L -0.2483 -0.14792 " pathEditMode="relative" rAng="0" ptsTypes="AA">
                                      <p:cBhvr>
                                        <p:cTn id="6" dur="2000" fill="hold"/>
                                        <p:tgtEl>
                                          <p:spTgt spid="4"/>
                                        </p:tgtEl>
                                        <p:attrNameLst>
                                          <p:attrName>ppt_x</p:attrName>
                                          <p:attrName>ppt_y</p:attrName>
                                        </p:attrNameLst>
                                      </p:cBhvr>
                                      <p:rCtr x="-12422" y="-7407"/>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4"/>
                                        </p:tgtEl>
                                      </p:cBhvr>
                                      <p:by x="125000" y="1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BAA4-2240-48D5-8FEC-DE23EF0CEE97}"/>
              </a:ext>
            </a:extLst>
          </p:cNvPr>
          <p:cNvSpPr>
            <a:spLocks noGrp="1"/>
          </p:cNvSpPr>
          <p:nvPr>
            <p:ph type="title"/>
          </p:nvPr>
        </p:nvSpPr>
        <p:spPr/>
        <p:txBody>
          <a:bodyPr/>
          <a:lstStyle/>
          <a:p>
            <a:r>
              <a:rPr lang="en-US" dirty="0"/>
              <a:t>Ashley Madison</a:t>
            </a:r>
          </a:p>
        </p:txBody>
      </p:sp>
      <p:sp>
        <p:nvSpPr>
          <p:cNvPr id="3" name="Content Placeholder 2">
            <a:extLst>
              <a:ext uri="{FF2B5EF4-FFF2-40B4-BE49-F238E27FC236}">
                <a16:creationId xmlns:a16="http://schemas.microsoft.com/office/drawing/2014/main" id="{BF712816-0543-486A-B20E-61594B417399}"/>
              </a:ext>
            </a:extLst>
          </p:cNvPr>
          <p:cNvSpPr>
            <a:spLocks noGrp="1"/>
          </p:cNvSpPr>
          <p:nvPr>
            <p:ph idx="1"/>
          </p:nvPr>
        </p:nvSpPr>
        <p:spPr>
          <a:xfrm>
            <a:off x="685802" y="2142067"/>
            <a:ext cx="4251692" cy="4017433"/>
          </a:xfrm>
        </p:spPr>
        <p:txBody>
          <a:bodyPr>
            <a:normAutofit/>
          </a:bodyPr>
          <a:lstStyle/>
          <a:p>
            <a:r>
              <a:rPr lang="en-US" sz="2000" dirty="0"/>
              <a:t>This move was celebrated by some.</a:t>
            </a:r>
          </a:p>
          <a:p>
            <a:endParaRPr lang="en-US" sz="2000" dirty="0"/>
          </a:p>
          <a:p>
            <a:r>
              <a:rPr lang="en-US" sz="2000" dirty="0"/>
              <a:t>July 19, 2015: Impact Team publishes their warning message on </a:t>
            </a:r>
            <a:r>
              <a:rPr lang="en-US" sz="2000" dirty="0" err="1"/>
              <a:t>Pastebin</a:t>
            </a:r>
            <a:r>
              <a:rPr lang="en-US" sz="2000" dirty="0"/>
              <a:t>, this time setting a 30-day window for Avid Life Media to shut down the sites before the information is released.</a:t>
            </a:r>
          </a:p>
          <a:p>
            <a:endParaRPr lang="en-US" dirty="0"/>
          </a:p>
        </p:txBody>
      </p:sp>
      <p:pic>
        <p:nvPicPr>
          <p:cNvPr id="2050" name="Picture 2">
            <a:extLst>
              <a:ext uri="{FF2B5EF4-FFF2-40B4-BE49-F238E27FC236}">
                <a16:creationId xmlns:a16="http://schemas.microsoft.com/office/drawing/2014/main" id="{30012914-9FEF-4965-9198-40D13487B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493" y="2451100"/>
            <a:ext cx="6568706" cy="316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9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24C5-E5B8-4879-92EF-B20FACA5001C}"/>
              </a:ext>
            </a:extLst>
          </p:cNvPr>
          <p:cNvSpPr>
            <a:spLocks noGrp="1"/>
          </p:cNvSpPr>
          <p:nvPr>
            <p:ph type="title"/>
          </p:nvPr>
        </p:nvSpPr>
        <p:spPr/>
        <p:txBody>
          <a:bodyPr/>
          <a:lstStyle/>
          <a:p>
            <a:r>
              <a:rPr lang="en-US" dirty="0"/>
              <a:t>Ashley Madison</a:t>
            </a:r>
          </a:p>
        </p:txBody>
      </p:sp>
      <p:sp>
        <p:nvSpPr>
          <p:cNvPr id="3" name="Content Placeholder 2">
            <a:extLst>
              <a:ext uri="{FF2B5EF4-FFF2-40B4-BE49-F238E27FC236}">
                <a16:creationId xmlns:a16="http://schemas.microsoft.com/office/drawing/2014/main" id="{EFD7BB68-47E8-466E-BF15-DFD4BA3097F7}"/>
              </a:ext>
            </a:extLst>
          </p:cNvPr>
          <p:cNvSpPr>
            <a:spLocks noGrp="1"/>
          </p:cNvSpPr>
          <p:nvPr>
            <p:ph idx="1"/>
          </p:nvPr>
        </p:nvSpPr>
        <p:spPr>
          <a:xfrm>
            <a:off x="685801" y="2142067"/>
            <a:ext cx="4357163" cy="3649133"/>
          </a:xfrm>
        </p:spPr>
        <p:txBody>
          <a:bodyPr/>
          <a:lstStyle/>
          <a:p>
            <a:r>
              <a:rPr lang="en-US" dirty="0"/>
              <a:t>July 20, 2015: Avid Life Media issues two statements acknowledging “an attempt by an unauthorized party to gain access to our systems” and announcing a joint investigation conducted by Ashley Madison, law enforcement, and the cybersecurity service provider </a:t>
            </a:r>
            <a:r>
              <a:rPr lang="en-US" dirty="0" err="1"/>
              <a:t>Cycura</a:t>
            </a:r>
            <a:r>
              <a:rPr lang="en-US" dirty="0"/>
              <a:t>.</a:t>
            </a:r>
          </a:p>
        </p:txBody>
      </p:sp>
      <p:pic>
        <p:nvPicPr>
          <p:cNvPr id="5" name="Picture 4" descr="Graphical user interface, text, application, email&#10;&#10;Description automatically generated">
            <a:extLst>
              <a:ext uri="{FF2B5EF4-FFF2-40B4-BE49-F238E27FC236}">
                <a16:creationId xmlns:a16="http://schemas.microsoft.com/office/drawing/2014/main" id="{A6E5EC59-252E-4B11-94D6-18EF4D6C3EF9}"/>
              </a:ext>
            </a:extLst>
          </p:cNvPr>
          <p:cNvPicPr>
            <a:picLocks noChangeAspect="1"/>
          </p:cNvPicPr>
          <p:nvPr/>
        </p:nvPicPr>
        <p:blipFill>
          <a:blip r:embed="rId2"/>
          <a:stretch>
            <a:fillRect/>
          </a:stretch>
        </p:blipFill>
        <p:spPr>
          <a:xfrm>
            <a:off x="5042964" y="0"/>
            <a:ext cx="7149036" cy="6858000"/>
          </a:xfrm>
          <a:prstGeom prst="rect">
            <a:avLst/>
          </a:prstGeom>
        </p:spPr>
      </p:pic>
    </p:spTree>
    <p:extLst>
      <p:ext uri="{BB962C8B-B14F-4D97-AF65-F5344CB8AC3E}">
        <p14:creationId xmlns:p14="http://schemas.microsoft.com/office/powerpoint/2010/main" val="248621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0 L -0.20677 -0.1294 " pathEditMode="relative" rAng="0" ptsTypes="AA">
                                      <p:cBhvr>
                                        <p:cTn id="6" dur="2000" fill="hold"/>
                                        <p:tgtEl>
                                          <p:spTgt spid="5"/>
                                        </p:tgtEl>
                                        <p:attrNameLst>
                                          <p:attrName>ppt_x</p:attrName>
                                          <p:attrName>ppt_y</p:attrName>
                                        </p:attrNameLst>
                                      </p:cBhvr>
                                      <p:rCtr x="-10339" y="-6481"/>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3" y="2180496"/>
            <a:ext cx="6753058" cy="4385404"/>
          </a:xfrm>
        </p:spPr>
        <p:txBody>
          <a:bodyPr>
            <a:normAutofit/>
          </a:bodyPr>
          <a:lstStyle/>
          <a:p>
            <a:r>
              <a:rPr lang="en-US" dirty="0"/>
              <a:t>July 22, 2015: Impact Team releases the names and information of two Ashley Madison users - a man from Brockton, MA and a man from Ontario, Canada - in the first data leak to come from the hack.</a:t>
            </a:r>
          </a:p>
        </p:txBody>
      </p:sp>
      <p:pic>
        <p:nvPicPr>
          <p:cNvPr id="5" name="Picture 4" descr="Ashley Madison's 'Full Delete' Class Action Lawsuit">
            <a:extLst>
              <a:ext uri="{FF2B5EF4-FFF2-40B4-BE49-F238E27FC236}">
                <a16:creationId xmlns:a16="http://schemas.microsoft.com/office/drawing/2014/main" id="{A51CACA3-9E64-4EFE-9934-0595C21C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0" y="0"/>
            <a:ext cx="48577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41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3" y="2180496"/>
            <a:ext cx="4668775" cy="3305904"/>
          </a:xfrm>
        </p:spPr>
        <p:txBody>
          <a:bodyPr>
            <a:normAutofit/>
          </a:bodyPr>
          <a:lstStyle/>
          <a:p>
            <a:r>
              <a:rPr lang="en-US" sz="1900" dirty="0"/>
              <a:t>The release included data from customers who had previously paid a $19 fee to Ashley Madison to supposedly have their data deleted. </a:t>
            </a:r>
          </a:p>
          <a:p>
            <a:r>
              <a:rPr lang="en-US" sz="1900" dirty="0"/>
              <a:t>The fee was also applied to people who had accounts set up against their will, as a workplace prank, or because of a mistyped email address.</a:t>
            </a:r>
          </a:p>
        </p:txBody>
      </p:sp>
      <p:pic>
        <p:nvPicPr>
          <p:cNvPr id="5" name="Picture 2">
            <a:extLst>
              <a:ext uri="{FF2B5EF4-FFF2-40B4-BE49-F238E27FC236}">
                <a16:creationId xmlns:a16="http://schemas.microsoft.com/office/drawing/2014/main" id="{69AE9F66-BD3F-4D9C-A566-D50DAC202087}"/>
              </a:ext>
            </a:extLst>
          </p:cNvPr>
          <p:cNvPicPr>
            <a:picLocks noChangeAspect="1" noChangeArrowheads="1"/>
          </p:cNvPicPr>
          <p:nvPr/>
        </p:nvPicPr>
        <p:blipFill>
          <a:blip r:embed="rId2"/>
          <a:srcRect/>
          <a:stretch/>
        </p:blipFill>
        <p:spPr bwMode="auto">
          <a:xfrm>
            <a:off x="5249968" y="1712548"/>
            <a:ext cx="6361148" cy="424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11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1DD-B760-410A-A1FB-08177FF8DEA1}"/>
              </a:ext>
            </a:extLst>
          </p:cNvPr>
          <p:cNvSpPr>
            <a:spLocks noGrp="1"/>
          </p:cNvSpPr>
          <p:nvPr>
            <p:ph type="title"/>
          </p:nvPr>
        </p:nvSpPr>
        <p:spPr/>
        <p:txBody>
          <a:bodyPr/>
          <a:lstStyle/>
          <a:p>
            <a:r>
              <a:rPr lang="en-US" dirty="0"/>
              <a:t>Ashley Madison</a:t>
            </a:r>
          </a:p>
        </p:txBody>
      </p:sp>
      <p:sp>
        <p:nvSpPr>
          <p:cNvPr id="6" name="Content Placeholder 5">
            <a:extLst>
              <a:ext uri="{FF2B5EF4-FFF2-40B4-BE49-F238E27FC236}">
                <a16:creationId xmlns:a16="http://schemas.microsoft.com/office/drawing/2014/main" id="{302B9C7C-1D05-401E-BEA7-F545ECA7F8A8}"/>
              </a:ext>
            </a:extLst>
          </p:cNvPr>
          <p:cNvSpPr>
            <a:spLocks noGrp="1"/>
          </p:cNvSpPr>
          <p:nvPr>
            <p:ph idx="1"/>
          </p:nvPr>
        </p:nvSpPr>
        <p:spPr>
          <a:xfrm>
            <a:off x="581193" y="2180496"/>
            <a:ext cx="5514808" cy="4385404"/>
          </a:xfrm>
        </p:spPr>
        <p:txBody>
          <a:bodyPr>
            <a:normAutofit/>
          </a:bodyPr>
          <a:lstStyle/>
          <a:p>
            <a:r>
              <a:rPr lang="en-US" sz="2000" dirty="0"/>
              <a:t>August 18, 2015: Impact Team's 30 day window expires, but Ashley Madison and Established Men are still online. In a </a:t>
            </a:r>
            <a:r>
              <a:rPr lang="en-US" sz="2000" dirty="0" err="1"/>
              <a:t>Pastebin</a:t>
            </a:r>
            <a:r>
              <a:rPr lang="en-US" sz="2000" dirty="0"/>
              <a:t> post titled "TIME'S UP," Impact Team publishes the first major Ashley Madison user data dump, a torrent file containing nearly 10gb.</a:t>
            </a:r>
          </a:p>
        </p:txBody>
      </p:sp>
      <p:pic>
        <p:nvPicPr>
          <p:cNvPr id="9" name="Content Placeholder 8">
            <a:extLst>
              <a:ext uri="{FF2B5EF4-FFF2-40B4-BE49-F238E27FC236}">
                <a16:creationId xmlns:a16="http://schemas.microsoft.com/office/drawing/2014/main" id="{04ECC1A6-6ED7-4CC2-8A7F-5380908B3CDE}"/>
              </a:ext>
            </a:extLst>
          </p:cNvPr>
          <p:cNvPicPr>
            <a:picLocks noChangeAspect="1"/>
          </p:cNvPicPr>
          <p:nvPr/>
        </p:nvPicPr>
        <p:blipFill>
          <a:blip r:embed="rId2"/>
          <a:stretch>
            <a:fillRect/>
          </a:stretch>
        </p:blipFill>
        <p:spPr>
          <a:xfrm>
            <a:off x="1230396" y="0"/>
            <a:ext cx="9731207" cy="6862180"/>
          </a:xfrm>
          <a:prstGeom prst="rect">
            <a:avLst/>
          </a:prstGeom>
        </p:spPr>
      </p:pic>
    </p:spTree>
    <p:extLst>
      <p:ext uri="{BB962C8B-B14F-4D97-AF65-F5344CB8AC3E}">
        <p14:creationId xmlns:p14="http://schemas.microsoft.com/office/powerpoint/2010/main" val="42532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4657</TotalTime>
  <Words>1144</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Information Assurance</vt:lpstr>
      <vt:lpstr>PowerPoint Presentation</vt:lpstr>
      <vt:lpstr>Ashley Madison</vt:lpstr>
      <vt:lpstr>Ashley Madison</vt:lpstr>
      <vt:lpstr>Ashley Madison</vt:lpstr>
      <vt:lpstr>Ashley Madison</vt:lpstr>
      <vt:lpstr>Ashley Madison</vt:lpstr>
      <vt:lpstr>Ashley Madison</vt:lpstr>
      <vt:lpstr>Ashley Madison</vt:lpstr>
      <vt:lpstr>Ashley Madison</vt:lpstr>
      <vt:lpstr>Ashley Madison</vt:lpstr>
      <vt:lpstr>Ashley Madison</vt:lpstr>
      <vt:lpstr>Ashley Madison</vt:lpstr>
      <vt:lpstr>Ashley Madison</vt:lpstr>
      <vt:lpstr>Ashley Madison</vt:lpstr>
      <vt:lpstr>Ashley Madison</vt:lpstr>
      <vt:lpstr>Ashley Madison</vt:lpstr>
      <vt:lpstr>PowerPoint Presentation</vt:lpstr>
      <vt:lpstr>PowerPoint Presentation</vt:lpstr>
      <vt:lpstr>PowerPoint Presentation</vt:lpstr>
      <vt:lpstr>Ashley Madison</vt:lpstr>
      <vt:lpstr>Ashley Madison</vt:lpstr>
      <vt:lpstr>Mark of the week:  Ashley Madison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dc:title>
  <dc:creator>Johnson, Chad</dc:creator>
  <cp:lastModifiedBy>Johnson, Chad</cp:lastModifiedBy>
  <cp:revision>84</cp:revision>
  <dcterms:created xsi:type="dcterms:W3CDTF">2018-05-07T10:17:11Z</dcterms:created>
  <dcterms:modified xsi:type="dcterms:W3CDTF">2021-09-16T17:16:43Z</dcterms:modified>
</cp:coreProperties>
</file>