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1" r:id="rId4"/>
  </p:sldMasterIdLst>
  <p:sldIdLst>
    <p:sldId id="256" r:id="rId5"/>
    <p:sldId id="354" r:id="rId6"/>
    <p:sldId id="367" r:id="rId7"/>
    <p:sldId id="356" r:id="rId8"/>
    <p:sldId id="368" r:id="rId9"/>
    <p:sldId id="363" r:id="rId10"/>
    <p:sldId id="359" r:id="rId11"/>
    <p:sldId id="364" r:id="rId12"/>
    <p:sldId id="360" r:id="rId13"/>
    <p:sldId id="361" r:id="rId14"/>
    <p:sldId id="362" r:id="rId15"/>
    <p:sldId id="366" r:id="rId16"/>
    <p:sldId id="365" r:id="rId17"/>
    <p:sldId id="355" r:id="rId18"/>
    <p:sldId id="369" r:id="rId19"/>
    <p:sldId id="37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EE5C82-5B08-4BA7-81A4-1D32561ACFAD}" v="46" dt="2021-09-13T15:35:23.5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7" autoAdjust="0"/>
    <p:restoredTop sz="94660"/>
  </p:normalViewPr>
  <p:slideViewPr>
    <p:cSldViewPr snapToGrid="0">
      <p:cViewPr varScale="1">
        <p:scale>
          <a:sx n="72" d="100"/>
          <a:sy n="72" d="100"/>
        </p:scale>
        <p:origin x="60" y="35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son, Chad" userId="29e26967-ee32-4210-a1e6-19e5305e9c5f" providerId="ADAL" clId="{E771E192-1C65-413A-849B-E23057AE0282}"/>
    <pc:docChg chg="undo custSel addSld delSld modSld sldOrd">
      <pc:chgData name="Johnson, Chad" userId="29e26967-ee32-4210-a1e6-19e5305e9c5f" providerId="ADAL" clId="{E771E192-1C65-413A-849B-E23057AE0282}" dt="2020-01-13T19:43:31.925" v="2356" actId="20577"/>
      <pc:docMkLst>
        <pc:docMk/>
      </pc:docMkLst>
      <pc:sldChg chg="modSp del">
        <pc:chgData name="Johnson, Chad" userId="29e26967-ee32-4210-a1e6-19e5305e9c5f" providerId="ADAL" clId="{E771E192-1C65-413A-849B-E23057AE0282}" dt="2020-01-08T18:42:03.601" v="774" actId="2696"/>
        <pc:sldMkLst>
          <pc:docMk/>
          <pc:sldMk cId="3752827518" sldId="271"/>
        </pc:sldMkLst>
        <pc:picChg chg="mod">
          <ac:chgData name="Johnson, Chad" userId="29e26967-ee32-4210-a1e6-19e5305e9c5f" providerId="ADAL" clId="{E771E192-1C65-413A-849B-E23057AE0282}" dt="2020-01-08T18:41:57.499" v="773" actId="1076"/>
          <ac:picMkLst>
            <pc:docMk/>
            <pc:sldMk cId="3752827518" sldId="271"/>
            <ac:picMk id="4" creationId="{B74540CC-1FA3-4DCF-8C05-30F53B20BD16}"/>
          </ac:picMkLst>
        </pc:picChg>
      </pc:sldChg>
      <pc:sldChg chg="modSp">
        <pc:chgData name="Johnson, Chad" userId="29e26967-ee32-4210-a1e6-19e5305e9c5f" providerId="ADAL" clId="{E771E192-1C65-413A-849B-E23057AE0282}" dt="2020-01-08T19:31:13.347" v="841" actId="14100"/>
        <pc:sldMkLst>
          <pc:docMk/>
          <pc:sldMk cId="1156782014" sldId="272"/>
        </pc:sldMkLst>
        <pc:spChg chg="mod">
          <ac:chgData name="Johnson, Chad" userId="29e26967-ee32-4210-a1e6-19e5305e9c5f" providerId="ADAL" clId="{E771E192-1C65-413A-849B-E23057AE0282}" dt="2020-01-08T19:31:00.323" v="840" actId="1076"/>
          <ac:spMkLst>
            <pc:docMk/>
            <pc:sldMk cId="1156782014" sldId="272"/>
            <ac:spMk id="2" creationId="{00000000-0000-0000-0000-000000000000}"/>
          </ac:spMkLst>
        </pc:spChg>
        <pc:spChg chg="mod">
          <ac:chgData name="Johnson, Chad" userId="29e26967-ee32-4210-a1e6-19e5305e9c5f" providerId="ADAL" clId="{E771E192-1C65-413A-849B-E23057AE0282}" dt="2020-01-08T19:31:13.347" v="841" actId="14100"/>
          <ac:spMkLst>
            <pc:docMk/>
            <pc:sldMk cId="1156782014" sldId="272"/>
            <ac:spMk id="3" creationId="{00000000-0000-0000-0000-000000000000}"/>
          </ac:spMkLst>
        </pc:spChg>
      </pc:sldChg>
      <pc:sldChg chg="modSp">
        <pc:chgData name="Johnson, Chad" userId="29e26967-ee32-4210-a1e6-19e5305e9c5f" providerId="ADAL" clId="{E771E192-1C65-413A-849B-E23057AE0282}" dt="2020-01-08T19:41:50.309" v="920" actId="255"/>
        <pc:sldMkLst>
          <pc:docMk/>
          <pc:sldMk cId="793076157" sldId="291"/>
        </pc:sldMkLst>
        <pc:spChg chg="mod">
          <ac:chgData name="Johnson, Chad" userId="29e26967-ee32-4210-a1e6-19e5305e9c5f" providerId="ADAL" clId="{E771E192-1C65-413A-849B-E23057AE0282}" dt="2020-01-08T19:41:50.309" v="920" actId="255"/>
          <ac:spMkLst>
            <pc:docMk/>
            <pc:sldMk cId="793076157" sldId="291"/>
            <ac:spMk id="5" creationId="{84A7BF40-C4C8-43F3-9D6E-BA02074ADB32}"/>
          </ac:spMkLst>
        </pc:spChg>
      </pc:sldChg>
      <pc:sldChg chg="del">
        <pc:chgData name="Johnson, Chad" userId="29e26967-ee32-4210-a1e6-19e5305e9c5f" providerId="ADAL" clId="{E771E192-1C65-413A-849B-E23057AE0282}" dt="2020-01-08T17:35:15.909" v="638" actId="2696"/>
        <pc:sldMkLst>
          <pc:docMk/>
          <pc:sldMk cId="1380871736" sldId="292"/>
        </pc:sldMkLst>
      </pc:sldChg>
      <pc:sldChg chg="ord">
        <pc:chgData name="Johnson, Chad" userId="29e26967-ee32-4210-a1e6-19e5305e9c5f" providerId="ADAL" clId="{E771E192-1C65-413A-849B-E23057AE0282}" dt="2020-01-08T19:58:42.597" v="945"/>
        <pc:sldMkLst>
          <pc:docMk/>
          <pc:sldMk cId="3577795835" sldId="295"/>
        </pc:sldMkLst>
      </pc:sldChg>
      <pc:sldChg chg="del">
        <pc:chgData name="Johnson, Chad" userId="29e26967-ee32-4210-a1e6-19e5305e9c5f" providerId="ADAL" clId="{E771E192-1C65-413A-849B-E23057AE0282}" dt="2020-01-08T17:29:26.698" v="575" actId="47"/>
        <pc:sldMkLst>
          <pc:docMk/>
          <pc:sldMk cId="3311975861" sldId="298"/>
        </pc:sldMkLst>
      </pc:sldChg>
      <pc:sldChg chg="modSp del">
        <pc:chgData name="Johnson, Chad" userId="29e26967-ee32-4210-a1e6-19e5305e9c5f" providerId="ADAL" clId="{E771E192-1C65-413A-849B-E23057AE0282}" dt="2020-01-08T17:35:15.909" v="638" actId="2696"/>
        <pc:sldMkLst>
          <pc:docMk/>
          <pc:sldMk cId="2839199843" sldId="299"/>
        </pc:sldMkLst>
        <pc:spChg chg="mod">
          <ac:chgData name="Johnson, Chad" userId="29e26967-ee32-4210-a1e6-19e5305e9c5f" providerId="ADAL" clId="{E771E192-1C65-413A-849B-E23057AE0282}" dt="2020-01-08T17:21:40.633" v="140" actId="255"/>
          <ac:spMkLst>
            <pc:docMk/>
            <pc:sldMk cId="2839199843" sldId="299"/>
            <ac:spMk id="5" creationId="{84A7BF40-C4C8-43F3-9D6E-BA02074ADB32}"/>
          </ac:spMkLst>
        </pc:spChg>
      </pc:sldChg>
      <pc:sldChg chg="modSp del">
        <pc:chgData name="Johnson, Chad" userId="29e26967-ee32-4210-a1e6-19e5305e9c5f" providerId="ADAL" clId="{E771E192-1C65-413A-849B-E23057AE0282}" dt="2020-01-08T17:35:15.909" v="638" actId="2696"/>
        <pc:sldMkLst>
          <pc:docMk/>
          <pc:sldMk cId="1392138276" sldId="300"/>
        </pc:sldMkLst>
        <pc:spChg chg="mod">
          <ac:chgData name="Johnson, Chad" userId="29e26967-ee32-4210-a1e6-19e5305e9c5f" providerId="ADAL" clId="{E771E192-1C65-413A-849B-E23057AE0282}" dt="2020-01-08T17:21:53.008" v="142" actId="20577"/>
          <ac:spMkLst>
            <pc:docMk/>
            <pc:sldMk cId="1392138276" sldId="300"/>
            <ac:spMk id="5" creationId="{84A7BF40-C4C8-43F3-9D6E-BA02074ADB32}"/>
          </ac:spMkLst>
        </pc:spChg>
      </pc:sldChg>
      <pc:sldChg chg="delSp modSp">
        <pc:chgData name="Johnson, Chad" userId="29e26967-ee32-4210-a1e6-19e5305e9c5f" providerId="ADAL" clId="{E771E192-1C65-413A-849B-E23057AE0282}" dt="2020-01-08T19:28:52.958" v="827" actId="1076"/>
        <pc:sldMkLst>
          <pc:docMk/>
          <pc:sldMk cId="1444772938" sldId="301"/>
        </pc:sldMkLst>
        <pc:spChg chg="mod">
          <ac:chgData name="Johnson, Chad" userId="29e26967-ee32-4210-a1e6-19e5305e9c5f" providerId="ADAL" clId="{E771E192-1C65-413A-849B-E23057AE0282}" dt="2020-01-08T19:28:48.068" v="826" actId="14100"/>
          <ac:spMkLst>
            <pc:docMk/>
            <pc:sldMk cId="1444772938" sldId="301"/>
            <ac:spMk id="2" creationId="{03F80AC7-CC1C-445A-ACBC-FA6BEA1D0667}"/>
          </ac:spMkLst>
        </pc:spChg>
        <pc:picChg chg="mod">
          <ac:chgData name="Johnson, Chad" userId="29e26967-ee32-4210-a1e6-19e5305e9c5f" providerId="ADAL" clId="{E771E192-1C65-413A-849B-E23057AE0282}" dt="2020-01-08T19:28:31.936" v="823" actId="1076"/>
          <ac:picMkLst>
            <pc:docMk/>
            <pc:sldMk cId="1444772938" sldId="301"/>
            <ac:picMk id="1026" creationId="{92307361-03ED-4D30-8579-0B9E8682CD04}"/>
          </ac:picMkLst>
        </pc:picChg>
        <pc:picChg chg="mod">
          <ac:chgData name="Johnson, Chad" userId="29e26967-ee32-4210-a1e6-19e5305e9c5f" providerId="ADAL" clId="{E771E192-1C65-413A-849B-E23057AE0282}" dt="2020-01-08T19:28:45.788" v="825" actId="1076"/>
          <ac:picMkLst>
            <pc:docMk/>
            <pc:sldMk cId="1444772938" sldId="301"/>
            <ac:picMk id="1028" creationId="{EBC3886F-1F88-4FEB-BC25-31200B0E2EF7}"/>
          </ac:picMkLst>
        </pc:picChg>
        <pc:picChg chg="del mod">
          <ac:chgData name="Johnson, Chad" userId="29e26967-ee32-4210-a1e6-19e5305e9c5f" providerId="ADAL" clId="{E771E192-1C65-413A-849B-E23057AE0282}" dt="2020-01-08T19:28:28.049" v="822" actId="478"/>
          <ac:picMkLst>
            <pc:docMk/>
            <pc:sldMk cId="1444772938" sldId="301"/>
            <ac:picMk id="1030" creationId="{0A1D8580-4451-4BDD-9615-8A3FADCC1A44}"/>
          </ac:picMkLst>
        </pc:picChg>
        <pc:picChg chg="mod">
          <ac:chgData name="Johnson, Chad" userId="29e26967-ee32-4210-a1e6-19e5305e9c5f" providerId="ADAL" clId="{E771E192-1C65-413A-849B-E23057AE0282}" dt="2020-01-08T19:28:52.958" v="827" actId="1076"/>
          <ac:picMkLst>
            <pc:docMk/>
            <pc:sldMk cId="1444772938" sldId="301"/>
            <ac:picMk id="1032" creationId="{98C4BB88-B276-4A3C-B47C-993DC721BAD0}"/>
          </ac:picMkLst>
        </pc:picChg>
      </pc:sldChg>
      <pc:sldChg chg="modSp del">
        <pc:chgData name="Johnson, Chad" userId="29e26967-ee32-4210-a1e6-19e5305e9c5f" providerId="ADAL" clId="{E771E192-1C65-413A-849B-E23057AE0282}" dt="2020-01-08T17:35:15.909" v="638" actId="2696"/>
        <pc:sldMkLst>
          <pc:docMk/>
          <pc:sldMk cId="1863785125" sldId="301"/>
        </pc:sldMkLst>
        <pc:spChg chg="mod">
          <ac:chgData name="Johnson, Chad" userId="29e26967-ee32-4210-a1e6-19e5305e9c5f" providerId="ADAL" clId="{E771E192-1C65-413A-849B-E23057AE0282}" dt="2020-01-08T17:22:17.657" v="146" actId="20577"/>
          <ac:spMkLst>
            <pc:docMk/>
            <pc:sldMk cId="1863785125" sldId="301"/>
            <ac:spMk id="5" creationId="{84A7BF40-C4C8-43F3-9D6E-BA02074ADB32}"/>
          </ac:spMkLst>
        </pc:spChg>
      </pc:sldChg>
      <pc:sldChg chg="modSp del">
        <pc:chgData name="Johnson, Chad" userId="29e26967-ee32-4210-a1e6-19e5305e9c5f" providerId="ADAL" clId="{E771E192-1C65-413A-849B-E23057AE0282}" dt="2020-01-08T17:35:15.909" v="638" actId="2696"/>
        <pc:sldMkLst>
          <pc:docMk/>
          <pc:sldMk cId="448561007" sldId="302"/>
        </pc:sldMkLst>
        <pc:spChg chg="mod">
          <ac:chgData name="Johnson, Chad" userId="29e26967-ee32-4210-a1e6-19e5305e9c5f" providerId="ADAL" clId="{E771E192-1C65-413A-849B-E23057AE0282}" dt="2020-01-08T17:27:24.601" v="557" actId="255"/>
          <ac:spMkLst>
            <pc:docMk/>
            <pc:sldMk cId="448561007" sldId="302"/>
            <ac:spMk id="5" creationId="{84A7BF40-C4C8-43F3-9D6E-BA02074ADB32}"/>
          </ac:spMkLst>
        </pc:spChg>
      </pc:sldChg>
      <pc:sldChg chg="addSp delSp modSp setBg">
        <pc:chgData name="Johnson, Chad" userId="29e26967-ee32-4210-a1e6-19e5305e9c5f" providerId="ADAL" clId="{E771E192-1C65-413A-849B-E23057AE0282}" dt="2020-01-08T19:30:17.113" v="837" actId="1076"/>
        <pc:sldMkLst>
          <pc:docMk/>
          <pc:sldMk cId="3909338139" sldId="302"/>
        </pc:sldMkLst>
        <pc:spChg chg="mod">
          <ac:chgData name="Johnson, Chad" userId="29e26967-ee32-4210-a1e6-19e5305e9c5f" providerId="ADAL" clId="{E771E192-1C65-413A-849B-E23057AE0282}" dt="2020-01-08T19:30:17.113" v="837" actId="1076"/>
          <ac:spMkLst>
            <pc:docMk/>
            <pc:sldMk cId="3909338139" sldId="302"/>
            <ac:spMk id="2" creationId="{A47A2FDD-71C1-47B1-A6D6-6A3F885D05B1}"/>
          </ac:spMkLst>
        </pc:spChg>
        <pc:spChg chg="del">
          <ac:chgData name="Johnson, Chad" userId="29e26967-ee32-4210-a1e6-19e5305e9c5f" providerId="ADAL" clId="{E771E192-1C65-413A-849B-E23057AE0282}" dt="2020-01-08T19:29:10.389" v="828" actId="478"/>
          <ac:spMkLst>
            <pc:docMk/>
            <pc:sldMk cId="3909338139" sldId="302"/>
            <ac:spMk id="3" creationId="{EC06BEA8-8E21-48E2-915C-252D2B9A28EF}"/>
          </ac:spMkLst>
        </pc:spChg>
        <pc:spChg chg="add del mod">
          <ac:chgData name="Johnson, Chad" userId="29e26967-ee32-4210-a1e6-19e5305e9c5f" providerId="ADAL" clId="{E771E192-1C65-413A-849B-E23057AE0282}" dt="2020-01-08T19:29:13.123" v="829" actId="478"/>
          <ac:spMkLst>
            <pc:docMk/>
            <pc:sldMk cId="3909338139" sldId="302"/>
            <ac:spMk id="5" creationId="{A2375DD7-4E56-43EE-8555-756D8CA06C03}"/>
          </ac:spMkLst>
        </pc:spChg>
        <pc:picChg chg="mod">
          <ac:chgData name="Johnson, Chad" userId="29e26967-ee32-4210-a1e6-19e5305e9c5f" providerId="ADAL" clId="{E771E192-1C65-413A-849B-E23057AE0282}" dt="2020-01-08T19:29:20.027" v="830" actId="1076"/>
          <ac:picMkLst>
            <pc:docMk/>
            <pc:sldMk cId="3909338139" sldId="302"/>
            <ac:picMk id="2050" creationId="{3BAE640D-FE90-4E33-BBE2-C89301A0D32C}"/>
          </ac:picMkLst>
        </pc:picChg>
      </pc:sldChg>
      <pc:sldChg chg="modSp del">
        <pc:chgData name="Johnson, Chad" userId="29e26967-ee32-4210-a1e6-19e5305e9c5f" providerId="ADAL" clId="{E771E192-1C65-413A-849B-E23057AE0282}" dt="2020-01-08T17:35:15.909" v="638" actId="2696"/>
        <pc:sldMkLst>
          <pc:docMk/>
          <pc:sldMk cId="723949380" sldId="303"/>
        </pc:sldMkLst>
        <pc:spChg chg="mod">
          <ac:chgData name="Johnson, Chad" userId="29e26967-ee32-4210-a1e6-19e5305e9c5f" providerId="ADAL" clId="{E771E192-1C65-413A-849B-E23057AE0282}" dt="2020-01-08T17:28:48.252" v="573" actId="27636"/>
          <ac:spMkLst>
            <pc:docMk/>
            <pc:sldMk cId="723949380" sldId="303"/>
            <ac:spMk id="5" creationId="{84A7BF40-C4C8-43F3-9D6E-BA02074ADB32}"/>
          </ac:spMkLst>
        </pc:spChg>
      </pc:sldChg>
      <pc:sldChg chg="modSp">
        <pc:chgData name="Johnson, Chad" userId="29e26967-ee32-4210-a1e6-19e5305e9c5f" providerId="ADAL" clId="{E771E192-1C65-413A-849B-E23057AE0282}" dt="2020-01-08T19:31:37.204" v="845" actId="1076"/>
        <pc:sldMkLst>
          <pc:docMk/>
          <pc:sldMk cId="877216511" sldId="303"/>
        </pc:sldMkLst>
        <pc:spChg chg="mod">
          <ac:chgData name="Johnson, Chad" userId="29e26967-ee32-4210-a1e6-19e5305e9c5f" providerId="ADAL" clId="{E771E192-1C65-413A-849B-E23057AE0282}" dt="2020-01-08T19:31:26.129" v="843" actId="14100"/>
          <ac:spMkLst>
            <pc:docMk/>
            <pc:sldMk cId="877216511" sldId="303"/>
            <ac:spMk id="3" creationId="{1AF17A02-16A6-4A74-AC47-FA15E6C2B0A6}"/>
          </ac:spMkLst>
        </pc:spChg>
        <pc:picChg chg="mod">
          <ac:chgData name="Johnson, Chad" userId="29e26967-ee32-4210-a1e6-19e5305e9c5f" providerId="ADAL" clId="{E771E192-1C65-413A-849B-E23057AE0282}" dt="2020-01-08T19:31:37.204" v="845" actId="1076"/>
          <ac:picMkLst>
            <pc:docMk/>
            <pc:sldMk cId="877216511" sldId="303"/>
            <ac:picMk id="3074" creationId="{4308E490-9B81-4CA3-B9D8-C0626EDDBBA5}"/>
          </ac:picMkLst>
        </pc:picChg>
      </pc:sldChg>
      <pc:sldChg chg="del">
        <pc:chgData name="Johnson, Chad" userId="29e26967-ee32-4210-a1e6-19e5305e9c5f" providerId="ADAL" clId="{E771E192-1C65-413A-849B-E23057AE0282}" dt="2020-01-08T17:29:26.698" v="575" actId="47"/>
        <pc:sldMkLst>
          <pc:docMk/>
          <pc:sldMk cId="2114233391" sldId="304"/>
        </pc:sldMkLst>
      </pc:sldChg>
      <pc:sldChg chg="modSp">
        <pc:chgData name="Johnson, Chad" userId="29e26967-ee32-4210-a1e6-19e5305e9c5f" providerId="ADAL" clId="{E771E192-1C65-413A-849B-E23057AE0282}" dt="2020-01-08T19:35:06.440" v="902" actId="20577"/>
        <pc:sldMkLst>
          <pc:docMk/>
          <pc:sldMk cId="2471878515" sldId="304"/>
        </pc:sldMkLst>
        <pc:spChg chg="mod">
          <ac:chgData name="Johnson, Chad" userId="29e26967-ee32-4210-a1e6-19e5305e9c5f" providerId="ADAL" clId="{E771E192-1C65-413A-849B-E23057AE0282}" dt="2020-01-08T19:35:06.440" v="902" actId="20577"/>
          <ac:spMkLst>
            <pc:docMk/>
            <pc:sldMk cId="2471878515" sldId="304"/>
            <ac:spMk id="3" creationId="{8B23E7F5-2680-49EE-B5B8-BA6837BABADA}"/>
          </ac:spMkLst>
        </pc:spChg>
      </pc:sldChg>
      <pc:sldChg chg="modSp">
        <pc:chgData name="Johnson, Chad" userId="29e26967-ee32-4210-a1e6-19e5305e9c5f" providerId="ADAL" clId="{E771E192-1C65-413A-849B-E23057AE0282}" dt="2020-01-08T19:32:46.946" v="882" actId="6549"/>
        <pc:sldMkLst>
          <pc:docMk/>
          <pc:sldMk cId="1659039051" sldId="307"/>
        </pc:sldMkLst>
        <pc:spChg chg="mod">
          <ac:chgData name="Johnson, Chad" userId="29e26967-ee32-4210-a1e6-19e5305e9c5f" providerId="ADAL" clId="{E771E192-1C65-413A-849B-E23057AE0282}" dt="2020-01-08T19:32:46.946" v="882" actId="6549"/>
          <ac:spMkLst>
            <pc:docMk/>
            <pc:sldMk cId="1659039051" sldId="307"/>
            <ac:spMk id="3" creationId="{73F87256-4F56-46CD-A224-522583DE394D}"/>
          </ac:spMkLst>
        </pc:spChg>
      </pc:sldChg>
      <pc:sldChg chg="del">
        <pc:chgData name="Johnson, Chad" userId="29e26967-ee32-4210-a1e6-19e5305e9c5f" providerId="ADAL" clId="{E771E192-1C65-413A-849B-E23057AE0282}" dt="2020-01-08T17:29:26.698" v="575" actId="47"/>
        <pc:sldMkLst>
          <pc:docMk/>
          <pc:sldMk cId="3274339155" sldId="307"/>
        </pc:sldMkLst>
      </pc:sldChg>
      <pc:sldChg chg="del">
        <pc:chgData name="Johnson, Chad" userId="29e26967-ee32-4210-a1e6-19e5305e9c5f" providerId="ADAL" clId="{E771E192-1C65-413A-849B-E23057AE0282}" dt="2020-01-08T17:29:26.698" v="575" actId="47"/>
        <pc:sldMkLst>
          <pc:docMk/>
          <pc:sldMk cId="2108051030" sldId="308"/>
        </pc:sldMkLst>
      </pc:sldChg>
      <pc:sldChg chg="modSp">
        <pc:chgData name="Johnson, Chad" userId="29e26967-ee32-4210-a1e6-19e5305e9c5f" providerId="ADAL" clId="{E771E192-1C65-413A-849B-E23057AE0282}" dt="2020-01-08T20:46:42.456" v="971" actId="6549"/>
        <pc:sldMkLst>
          <pc:docMk/>
          <pc:sldMk cId="2197928907" sldId="308"/>
        </pc:sldMkLst>
        <pc:spChg chg="mod">
          <ac:chgData name="Johnson, Chad" userId="29e26967-ee32-4210-a1e6-19e5305e9c5f" providerId="ADAL" clId="{E771E192-1C65-413A-849B-E23057AE0282}" dt="2020-01-08T20:46:42.456" v="971" actId="6549"/>
          <ac:spMkLst>
            <pc:docMk/>
            <pc:sldMk cId="2197928907" sldId="308"/>
            <ac:spMk id="3" creationId="{D0C063C7-E640-4263-B7C4-4125699D78A7}"/>
          </ac:spMkLst>
        </pc:spChg>
      </pc:sldChg>
      <pc:sldChg chg="del">
        <pc:chgData name="Johnson, Chad" userId="29e26967-ee32-4210-a1e6-19e5305e9c5f" providerId="ADAL" clId="{E771E192-1C65-413A-849B-E23057AE0282}" dt="2020-01-08T17:29:26.698" v="575" actId="47"/>
        <pc:sldMkLst>
          <pc:docMk/>
          <pc:sldMk cId="820788612" sldId="309"/>
        </pc:sldMkLst>
      </pc:sldChg>
      <pc:sldChg chg="addSp delSp modSp ord setBg">
        <pc:chgData name="Johnson, Chad" userId="29e26967-ee32-4210-a1e6-19e5305e9c5f" providerId="ADAL" clId="{E771E192-1C65-413A-849B-E23057AE0282}" dt="2020-01-08T21:13:05.371" v="1012"/>
        <pc:sldMkLst>
          <pc:docMk/>
          <pc:sldMk cId="1825304390" sldId="309"/>
        </pc:sldMkLst>
        <pc:spChg chg="del">
          <ac:chgData name="Johnson, Chad" userId="29e26967-ee32-4210-a1e6-19e5305e9c5f" providerId="ADAL" clId="{E771E192-1C65-413A-849B-E23057AE0282}" dt="2020-01-08T17:33:12.275" v="576" actId="478"/>
          <ac:spMkLst>
            <pc:docMk/>
            <pc:sldMk cId="1825304390" sldId="309"/>
            <ac:spMk id="2" creationId="{03BE61DD-B760-410A-A1FB-08177FF8DEA1}"/>
          </ac:spMkLst>
        </pc:spChg>
        <pc:spChg chg="add del mod">
          <ac:chgData name="Johnson, Chad" userId="29e26967-ee32-4210-a1e6-19e5305e9c5f" providerId="ADAL" clId="{E771E192-1C65-413A-849B-E23057AE0282}" dt="2020-01-08T17:33:13.791" v="577" actId="478"/>
          <ac:spMkLst>
            <pc:docMk/>
            <pc:sldMk cId="1825304390" sldId="309"/>
            <ac:spMk id="4" creationId="{6DD7C8EC-C9D4-4C4D-8B78-9AA938B49154}"/>
          </ac:spMkLst>
        </pc:spChg>
        <pc:picChg chg="mod">
          <ac:chgData name="Johnson, Chad" userId="29e26967-ee32-4210-a1e6-19e5305e9c5f" providerId="ADAL" clId="{E771E192-1C65-413A-849B-E23057AE0282}" dt="2020-01-08T17:33:24.635" v="579" actId="1076"/>
          <ac:picMkLst>
            <pc:docMk/>
            <pc:sldMk cId="1825304390" sldId="309"/>
            <ac:picMk id="22532" creationId="{E165FA36-33CD-4A15-A5F5-5D90B03A3442}"/>
          </ac:picMkLst>
        </pc:picChg>
      </pc:sldChg>
      <pc:sldChg chg="modSp">
        <pc:chgData name="Johnson, Chad" userId="29e26967-ee32-4210-a1e6-19e5305e9c5f" providerId="ADAL" clId="{E771E192-1C65-413A-849B-E23057AE0282}" dt="2020-01-08T21:13:30.137" v="1015" actId="20577"/>
        <pc:sldMkLst>
          <pc:docMk/>
          <pc:sldMk cId="579691393" sldId="310"/>
        </pc:sldMkLst>
        <pc:spChg chg="mod">
          <ac:chgData name="Johnson, Chad" userId="29e26967-ee32-4210-a1e6-19e5305e9c5f" providerId="ADAL" clId="{E771E192-1C65-413A-849B-E23057AE0282}" dt="2020-01-08T21:13:30.137" v="1015" actId="20577"/>
          <ac:spMkLst>
            <pc:docMk/>
            <pc:sldMk cId="579691393" sldId="310"/>
            <ac:spMk id="3" creationId="{D0C063C7-E640-4263-B7C4-4125699D78A7}"/>
          </ac:spMkLst>
        </pc:spChg>
      </pc:sldChg>
      <pc:sldChg chg="del">
        <pc:chgData name="Johnson, Chad" userId="29e26967-ee32-4210-a1e6-19e5305e9c5f" providerId="ADAL" clId="{E771E192-1C65-413A-849B-E23057AE0282}" dt="2020-01-08T17:29:26.698" v="575" actId="47"/>
        <pc:sldMkLst>
          <pc:docMk/>
          <pc:sldMk cId="1105069956" sldId="310"/>
        </pc:sldMkLst>
      </pc:sldChg>
      <pc:sldChg chg="del">
        <pc:chgData name="Johnson, Chad" userId="29e26967-ee32-4210-a1e6-19e5305e9c5f" providerId="ADAL" clId="{E771E192-1C65-413A-849B-E23057AE0282}" dt="2020-01-08T17:29:26.698" v="575" actId="47"/>
        <pc:sldMkLst>
          <pc:docMk/>
          <pc:sldMk cId="1607927026" sldId="311"/>
        </pc:sldMkLst>
      </pc:sldChg>
      <pc:sldChg chg="modSp modAnim">
        <pc:chgData name="Johnson, Chad" userId="29e26967-ee32-4210-a1e6-19e5305e9c5f" providerId="ADAL" clId="{E771E192-1C65-413A-849B-E23057AE0282}" dt="2020-01-08T21:28:55.541" v="1019" actId="20577"/>
        <pc:sldMkLst>
          <pc:docMk/>
          <pc:sldMk cId="2711864915" sldId="311"/>
        </pc:sldMkLst>
        <pc:spChg chg="mod">
          <ac:chgData name="Johnson, Chad" userId="29e26967-ee32-4210-a1e6-19e5305e9c5f" providerId="ADAL" clId="{E771E192-1C65-413A-849B-E23057AE0282}" dt="2020-01-08T20:51:29.687" v="1002" actId="20577"/>
          <ac:spMkLst>
            <pc:docMk/>
            <pc:sldMk cId="2711864915" sldId="311"/>
            <ac:spMk id="2" creationId="{03BE61DD-B760-410A-A1FB-08177FF8DEA1}"/>
          </ac:spMkLst>
        </pc:spChg>
        <pc:spChg chg="mod">
          <ac:chgData name="Johnson, Chad" userId="29e26967-ee32-4210-a1e6-19e5305e9c5f" providerId="ADAL" clId="{E771E192-1C65-413A-849B-E23057AE0282}" dt="2020-01-08T21:28:55.541" v="1019" actId="20577"/>
          <ac:spMkLst>
            <pc:docMk/>
            <pc:sldMk cId="2711864915" sldId="311"/>
            <ac:spMk id="3" creationId="{D0C063C7-E640-4263-B7C4-4125699D78A7}"/>
          </ac:spMkLst>
        </pc:spChg>
      </pc:sldChg>
      <pc:sldChg chg="del">
        <pc:chgData name="Johnson, Chad" userId="29e26967-ee32-4210-a1e6-19e5305e9c5f" providerId="ADAL" clId="{E771E192-1C65-413A-849B-E23057AE0282}" dt="2020-01-08T17:29:26.698" v="575" actId="47"/>
        <pc:sldMkLst>
          <pc:docMk/>
          <pc:sldMk cId="233518590" sldId="312"/>
        </pc:sldMkLst>
      </pc:sldChg>
      <pc:sldChg chg="modSp">
        <pc:chgData name="Johnson, Chad" userId="29e26967-ee32-4210-a1e6-19e5305e9c5f" providerId="ADAL" clId="{E771E192-1C65-413A-849B-E23057AE0282}" dt="2020-01-08T19:33:27.844" v="886" actId="1076"/>
        <pc:sldMkLst>
          <pc:docMk/>
          <pc:sldMk cId="3105655308" sldId="312"/>
        </pc:sldMkLst>
        <pc:picChg chg="mod">
          <ac:chgData name="Johnson, Chad" userId="29e26967-ee32-4210-a1e6-19e5305e9c5f" providerId="ADAL" clId="{E771E192-1C65-413A-849B-E23057AE0282}" dt="2020-01-08T19:33:27.844" v="886" actId="1076"/>
          <ac:picMkLst>
            <pc:docMk/>
            <pc:sldMk cId="3105655308" sldId="312"/>
            <ac:picMk id="7170" creationId="{49A9EC5C-EEFA-4C0B-A08E-5141DC2C18F8}"/>
          </ac:picMkLst>
        </pc:picChg>
      </pc:sldChg>
      <pc:sldChg chg="del">
        <pc:chgData name="Johnson, Chad" userId="29e26967-ee32-4210-a1e6-19e5305e9c5f" providerId="ADAL" clId="{E771E192-1C65-413A-849B-E23057AE0282}" dt="2020-01-08T17:29:26.698" v="575" actId="47"/>
        <pc:sldMkLst>
          <pc:docMk/>
          <pc:sldMk cId="997016174" sldId="313"/>
        </pc:sldMkLst>
      </pc:sldChg>
      <pc:sldChg chg="del">
        <pc:chgData name="Johnson, Chad" userId="29e26967-ee32-4210-a1e6-19e5305e9c5f" providerId="ADAL" clId="{E771E192-1C65-413A-849B-E23057AE0282}" dt="2020-01-08T17:29:26.698" v="575" actId="47"/>
        <pc:sldMkLst>
          <pc:docMk/>
          <pc:sldMk cId="2248210400" sldId="314"/>
        </pc:sldMkLst>
      </pc:sldChg>
      <pc:sldChg chg="del">
        <pc:chgData name="Johnson, Chad" userId="29e26967-ee32-4210-a1e6-19e5305e9c5f" providerId="ADAL" clId="{E771E192-1C65-413A-849B-E23057AE0282}" dt="2020-01-08T17:29:26.698" v="575" actId="47"/>
        <pc:sldMkLst>
          <pc:docMk/>
          <pc:sldMk cId="2455669645" sldId="315"/>
        </pc:sldMkLst>
      </pc:sldChg>
      <pc:sldChg chg="del">
        <pc:chgData name="Johnson, Chad" userId="29e26967-ee32-4210-a1e6-19e5305e9c5f" providerId="ADAL" clId="{E771E192-1C65-413A-849B-E23057AE0282}" dt="2020-01-08T17:29:26.698" v="575" actId="47"/>
        <pc:sldMkLst>
          <pc:docMk/>
          <pc:sldMk cId="1172992565" sldId="316"/>
        </pc:sldMkLst>
      </pc:sldChg>
      <pc:sldChg chg="del">
        <pc:chgData name="Johnson, Chad" userId="29e26967-ee32-4210-a1e6-19e5305e9c5f" providerId="ADAL" clId="{E771E192-1C65-413A-849B-E23057AE0282}" dt="2020-01-08T17:29:26.698" v="575" actId="47"/>
        <pc:sldMkLst>
          <pc:docMk/>
          <pc:sldMk cId="3362375052" sldId="317"/>
        </pc:sldMkLst>
      </pc:sldChg>
      <pc:sldChg chg="modSp">
        <pc:chgData name="Johnson, Chad" userId="29e26967-ee32-4210-a1e6-19e5305e9c5f" providerId="ADAL" clId="{E771E192-1C65-413A-849B-E23057AE0282}" dt="2020-01-08T19:34:39.717" v="895" actId="1076"/>
        <pc:sldMkLst>
          <pc:docMk/>
          <pc:sldMk cId="3474485948" sldId="317"/>
        </pc:sldMkLst>
        <pc:spChg chg="mod">
          <ac:chgData name="Johnson, Chad" userId="29e26967-ee32-4210-a1e6-19e5305e9c5f" providerId="ADAL" clId="{E771E192-1C65-413A-849B-E23057AE0282}" dt="2020-01-08T19:34:38.453" v="894" actId="14100"/>
          <ac:spMkLst>
            <pc:docMk/>
            <pc:sldMk cId="3474485948" sldId="317"/>
            <ac:spMk id="2" creationId="{28613E6C-D333-4C32-AB10-B90A923CAC7B}"/>
          </ac:spMkLst>
        </pc:spChg>
        <pc:spChg chg="mod">
          <ac:chgData name="Johnson, Chad" userId="29e26967-ee32-4210-a1e6-19e5305e9c5f" providerId="ADAL" clId="{E771E192-1C65-413A-849B-E23057AE0282}" dt="2020-01-08T19:34:28.704" v="892" actId="14100"/>
          <ac:spMkLst>
            <pc:docMk/>
            <pc:sldMk cId="3474485948" sldId="317"/>
            <ac:spMk id="3" creationId="{000DFA5D-6D50-4BBC-A469-0341D7A96331}"/>
          </ac:spMkLst>
        </pc:spChg>
        <pc:picChg chg="mod">
          <ac:chgData name="Johnson, Chad" userId="29e26967-ee32-4210-a1e6-19e5305e9c5f" providerId="ADAL" clId="{E771E192-1C65-413A-849B-E23057AE0282}" dt="2020-01-08T19:34:39.717" v="895" actId="1076"/>
          <ac:picMkLst>
            <pc:docMk/>
            <pc:sldMk cId="3474485948" sldId="317"/>
            <ac:picMk id="11266" creationId="{4608BD86-1595-46B2-B61A-BB8E2C3D5FDB}"/>
          </ac:picMkLst>
        </pc:picChg>
      </pc:sldChg>
      <pc:sldChg chg="modSp del">
        <pc:chgData name="Johnson, Chad" userId="29e26967-ee32-4210-a1e6-19e5305e9c5f" providerId="ADAL" clId="{E771E192-1C65-413A-849B-E23057AE0282}" dt="2020-01-08T19:35:19.094" v="905" actId="2696"/>
        <pc:sldMkLst>
          <pc:docMk/>
          <pc:sldMk cId="1974909450" sldId="318"/>
        </pc:sldMkLst>
        <pc:picChg chg="mod">
          <ac:chgData name="Johnson, Chad" userId="29e26967-ee32-4210-a1e6-19e5305e9c5f" providerId="ADAL" clId="{E771E192-1C65-413A-849B-E23057AE0282}" dt="2020-01-08T19:35:14.880" v="904" actId="1076"/>
          <ac:picMkLst>
            <pc:docMk/>
            <pc:sldMk cId="1974909450" sldId="318"/>
            <ac:picMk id="7" creationId="{9973CAD6-4D39-492F-85D4-D681F553070E}"/>
          </ac:picMkLst>
        </pc:picChg>
      </pc:sldChg>
      <pc:sldChg chg="del">
        <pc:chgData name="Johnson, Chad" userId="29e26967-ee32-4210-a1e6-19e5305e9c5f" providerId="ADAL" clId="{E771E192-1C65-413A-849B-E23057AE0282}" dt="2020-01-08T17:29:26.698" v="575" actId="47"/>
        <pc:sldMkLst>
          <pc:docMk/>
          <pc:sldMk cId="2748700348" sldId="318"/>
        </pc:sldMkLst>
      </pc:sldChg>
      <pc:sldChg chg="del">
        <pc:chgData name="Johnson, Chad" userId="29e26967-ee32-4210-a1e6-19e5305e9c5f" providerId="ADAL" clId="{E771E192-1C65-413A-849B-E23057AE0282}" dt="2020-01-08T17:29:26.698" v="575" actId="47"/>
        <pc:sldMkLst>
          <pc:docMk/>
          <pc:sldMk cId="4280920756" sldId="319"/>
        </pc:sldMkLst>
      </pc:sldChg>
      <pc:sldChg chg="del">
        <pc:chgData name="Johnson, Chad" userId="29e26967-ee32-4210-a1e6-19e5305e9c5f" providerId="ADAL" clId="{E771E192-1C65-413A-849B-E23057AE0282}" dt="2020-01-08T17:29:26.698" v="575" actId="47"/>
        <pc:sldMkLst>
          <pc:docMk/>
          <pc:sldMk cId="3431104670" sldId="320"/>
        </pc:sldMkLst>
      </pc:sldChg>
      <pc:sldChg chg="del">
        <pc:chgData name="Johnson, Chad" userId="29e26967-ee32-4210-a1e6-19e5305e9c5f" providerId="ADAL" clId="{E771E192-1C65-413A-849B-E23057AE0282}" dt="2020-01-08T17:29:26.698" v="575" actId="47"/>
        <pc:sldMkLst>
          <pc:docMk/>
          <pc:sldMk cId="85747997" sldId="321"/>
        </pc:sldMkLst>
      </pc:sldChg>
      <pc:sldChg chg="del">
        <pc:chgData name="Johnson, Chad" userId="29e26967-ee32-4210-a1e6-19e5305e9c5f" providerId="ADAL" clId="{E771E192-1C65-413A-849B-E23057AE0282}" dt="2020-01-08T17:29:26.698" v="575" actId="47"/>
        <pc:sldMkLst>
          <pc:docMk/>
          <pc:sldMk cId="2562938211" sldId="322"/>
        </pc:sldMkLst>
      </pc:sldChg>
      <pc:sldChg chg="del">
        <pc:chgData name="Johnson, Chad" userId="29e26967-ee32-4210-a1e6-19e5305e9c5f" providerId="ADAL" clId="{E771E192-1C65-413A-849B-E23057AE0282}" dt="2020-01-08T17:29:26.698" v="575" actId="47"/>
        <pc:sldMkLst>
          <pc:docMk/>
          <pc:sldMk cId="443136679" sldId="323"/>
        </pc:sldMkLst>
      </pc:sldChg>
      <pc:sldChg chg="del">
        <pc:chgData name="Johnson, Chad" userId="29e26967-ee32-4210-a1e6-19e5305e9c5f" providerId="ADAL" clId="{E771E192-1C65-413A-849B-E23057AE0282}" dt="2020-01-08T17:29:26.698" v="575" actId="47"/>
        <pc:sldMkLst>
          <pc:docMk/>
          <pc:sldMk cId="2659712324" sldId="324"/>
        </pc:sldMkLst>
      </pc:sldChg>
      <pc:sldChg chg="del">
        <pc:chgData name="Johnson, Chad" userId="29e26967-ee32-4210-a1e6-19e5305e9c5f" providerId="ADAL" clId="{E771E192-1C65-413A-849B-E23057AE0282}" dt="2020-01-08T17:29:26.698" v="575" actId="47"/>
        <pc:sldMkLst>
          <pc:docMk/>
          <pc:sldMk cId="2689852301" sldId="325"/>
        </pc:sldMkLst>
      </pc:sldChg>
      <pc:sldChg chg="del">
        <pc:chgData name="Johnson, Chad" userId="29e26967-ee32-4210-a1e6-19e5305e9c5f" providerId="ADAL" clId="{E771E192-1C65-413A-849B-E23057AE0282}" dt="2020-01-08T17:29:26.698" v="575" actId="47"/>
        <pc:sldMkLst>
          <pc:docMk/>
          <pc:sldMk cId="396629477" sldId="327"/>
        </pc:sldMkLst>
      </pc:sldChg>
      <pc:sldChg chg="modSp">
        <pc:chgData name="Johnson, Chad" userId="29e26967-ee32-4210-a1e6-19e5305e9c5f" providerId="ADAL" clId="{E771E192-1C65-413A-849B-E23057AE0282}" dt="2020-01-08T19:40:24.664" v="909" actId="14100"/>
        <pc:sldMkLst>
          <pc:docMk/>
          <pc:sldMk cId="1500445308" sldId="328"/>
        </pc:sldMkLst>
        <pc:spChg chg="mod">
          <ac:chgData name="Johnson, Chad" userId="29e26967-ee32-4210-a1e6-19e5305e9c5f" providerId="ADAL" clId="{E771E192-1C65-413A-849B-E23057AE0282}" dt="2020-01-08T19:40:24.664" v="909" actId="14100"/>
          <ac:spMkLst>
            <pc:docMk/>
            <pc:sldMk cId="1500445308" sldId="328"/>
            <ac:spMk id="3" creationId="{557BF988-45D4-4005-9BB0-FC69DB0889CE}"/>
          </ac:spMkLst>
        </pc:spChg>
      </pc:sldChg>
      <pc:sldChg chg="del">
        <pc:chgData name="Johnson, Chad" userId="29e26967-ee32-4210-a1e6-19e5305e9c5f" providerId="ADAL" clId="{E771E192-1C65-413A-849B-E23057AE0282}" dt="2020-01-08T17:29:26.698" v="575" actId="47"/>
        <pc:sldMkLst>
          <pc:docMk/>
          <pc:sldMk cId="1286282238" sldId="333"/>
        </pc:sldMkLst>
      </pc:sldChg>
      <pc:sldChg chg="del">
        <pc:chgData name="Johnson, Chad" userId="29e26967-ee32-4210-a1e6-19e5305e9c5f" providerId="ADAL" clId="{E771E192-1C65-413A-849B-E23057AE0282}" dt="2020-01-08T17:35:15.909" v="638" actId="2696"/>
        <pc:sldMkLst>
          <pc:docMk/>
          <pc:sldMk cId="44395964" sldId="338"/>
        </pc:sldMkLst>
      </pc:sldChg>
      <pc:sldChg chg="addSp delSp modSp add ord">
        <pc:chgData name="Johnson, Chad" userId="29e26967-ee32-4210-a1e6-19e5305e9c5f" providerId="ADAL" clId="{E771E192-1C65-413A-849B-E23057AE0282}" dt="2020-01-08T19:45:13.013" v="935"/>
        <pc:sldMkLst>
          <pc:docMk/>
          <pc:sldMk cId="3494396658" sldId="338"/>
        </pc:sldMkLst>
        <pc:spChg chg="mod">
          <ac:chgData name="Johnson, Chad" userId="29e26967-ee32-4210-a1e6-19e5305e9c5f" providerId="ADAL" clId="{E771E192-1C65-413A-849B-E23057AE0282}" dt="2020-01-08T17:38:00.572" v="658" actId="1076"/>
          <ac:spMkLst>
            <pc:docMk/>
            <pc:sldMk cId="3494396658" sldId="338"/>
            <ac:spMk id="2" creationId="{01BDBCE3-B73B-43D0-88D5-B5EF7C5112BD}"/>
          </ac:spMkLst>
        </pc:spChg>
        <pc:spChg chg="del">
          <ac:chgData name="Johnson, Chad" userId="29e26967-ee32-4210-a1e6-19e5305e9c5f" providerId="ADAL" clId="{E771E192-1C65-413A-849B-E23057AE0282}" dt="2020-01-08T17:37:31.408" v="654"/>
          <ac:spMkLst>
            <pc:docMk/>
            <pc:sldMk cId="3494396658" sldId="338"/>
            <ac:spMk id="3" creationId="{F4BCFADA-093F-47D8-8018-B1488D72D3C3}"/>
          </ac:spMkLst>
        </pc:spChg>
        <pc:picChg chg="add mod">
          <ac:chgData name="Johnson, Chad" userId="29e26967-ee32-4210-a1e6-19e5305e9c5f" providerId="ADAL" clId="{E771E192-1C65-413A-849B-E23057AE0282}" dt="2020-01-08T17:38:03.627" v="659" actId="1076"/>
          <ac:picMkLst>
            <pc:docMk/>
            <pc:sldMk cId="3494396658" sldId="338"/>
            <ac:picMk id="4" creationId="{9BAE0237-FA07-462E-B3F6-395A2C303760}"/>
          </ac:picMkLst>
        </pc:picChg>
      </pc:sldChg>
      <pc:sldChg chg="addSp modSp add">
        <pc:chgData name="Johnson, Chad" userId="29e26967-ee32-4210-a1e6-19e5305e9c5f" providerId="ADAL" clId="{E771E192-1C65-413A-849B-E23057AE0282}" dt="2020-01-08T19:44:25.081" v="933" actId="14100"/>
        <pc:sldMkLst>
          <pc:docMk/>
          <pc:sldMk cId="1283775660" sldId="339"/>
        </pc:sldMkLst>
        <pc:spChg chg="mod">
          <ac:chgData name="Johnson, Chad" userId="29e26967-ee32-4210-a1e6-19e5305e9c5f" providerId="ADAL" clId="{E771E192-1C65-413A-849B-E23057AE0282}" dt="2020-01-08T17:43:34.002" v="683" actId="313"/>
          <ac:spMkLst>
            <pc:docMk/>
            <pc:sldMk cId="1283775660" sldId="339"/>
            <ac:spMk id="2" creationId="{CA5B416A-252B-4420-B2D7-EBE19790DC5F}"/>
          </ac:spMkLst>
        </pc:spChg>
        <pc:spChg chg="mod">
          <ac:chgData name="Johnson, Chad" userId="29e26967-ee32-4210-a1e6-19e5305e9c5f" providerId="ADAL" clId="{E771E192-1C65-413A-849B-E23057AE0282}" dt="2020-01-08T19:44:25.081" v="933" actId="14100"/>
          <ac:spMkLst>
            <pc:docMk/>
            <pc:sldMk cId="1283775660" sldId="339"/>
            <ac:spMk id="3" creationId="{8DE3766E-F835-4195-B2F4-EB7A6E222CCA}"/>
          </ac:spMkLst>
        </pc:spChg>
        <pc:picChg chg="add mod">
          <ac:chgData name="Johnson, Chad" userId="29e26967-ee32-4210-a1e6-19e5305e9c5f" providerId="ADAL" clId="{E771E192-1C65-413A-849B-E23057AE0282}" dt="2020-01-08T18:40:28.491" v="771" actId="1076"/>
          <ac:picMkLst>
            <pc:docMk/>
            <pc:sldMk cId="1283775660" sldId="339"/>
            <ac:picMk id="5" creationId="{1D80197A-C2FC-49F6-BBA5-B8CCFC24A8B8}"/>
          </ac:picMkLst>
        </pc:picChg>
      </pc:sldChg>
      <pc:sldChg chg="del">
        <pc:chgData name="Johnson, Chad" userId="29e26967-ee32-4210-a1e6-19e5305e9c5f" providerId="ADAL" clId="{E771E192-1C65-413A-849B-E23057AE0282}" dt="2020-01-08T17:35:15.909" v="638" actId="2696"/>
        <pc:sldMkLst>
          <pc:docMk/>
          <pc:sldMk cId="2070578623" sldId="339"/>
        </pc:sldMkLst>
      </pc:sldChg>
      <pc:sldChg chg="modSp del">
        <pc:chgData name="Johnson, Chad" userId="29e26967-ee32-4210-a1e6-19e5305e9c5f" providerId="ADAL" clId="{E771E192-1C65-413A-849B-E23057AE0282}" dt="2020-01-08T17:35:15.909" v="638" actId="2696"/>
        <pc:sldMkLst>
          <pc:docMk/>
          <pc:sldMk cId="14393133" sldId="340"/>
        </pc:sldMkLst>
        <pc:spChg chg="mod">
          <ac:chgData name="Johnson, Chad" userId="29e26967-ee32-4210-a1e6-19e5305e9c5f" providerId="ADAL" clId="{E771E192-1C65-413A-849B-E23057AE0282}" dt="2020-01-08T17:22:01.562" v="144" actId="20577"/>
          <ac:spMkLst>
            <pc:docMk/>
            <pc:sldMk cId="14393133" sldId="340"/>
            <ac:spMk id="5" creationId="{84A7BF40-C4C8-43F3-9D6E-BA02074ADB32}"/>
          </ac:spMkLst>
        </pc:spChg>
      </pc:sldChg>
      <pc:sldChg chg="addSp delSp modSp add del">
        <pc:chgData name="Johnson, Chad" userId="29e26967-ee32-4210-a1e6-19e5305e9c5f" providerId="ADAL" clId="{E771E192-1C65-413A-849B-E23057AE0282}" dt="2020-01-08T19:23:01.043" v="802" actId="47"/>
        <pc:sldMkLst>
          <pc:docMk/>
          <pc:sldMk cId="1925686003" sldId="340"/>
        </pc:sldMkLst>
        <pc:spChg chg="del">
          <ac:chgData name="Johnson, Chad" userId="29e26967-ee32-4210-a1e6-19e5305e9c5f" providerId="ADAL" clId="{E771E192-1C65-413A-849B-E23057AE0282}" dt="2020-01-08T18:56:43.417" v="783" actId="478"/>
          <ac:spMkLst>
            <pc:docMk/>
            <pc:sldMk cId="1925686003" sldId="340"/>
            <ac:spMk id="2" creationId="{F73E63F5-85B2-451C-96B8-DC2C6489701B}"/>
          </ac:spMkLst>
        </pc:spChg>
        <pc:spChg chg="del">
          <ac:chgData name="Johnson, Chad" userId="29e26967-ee32-4210-a1e6-19e5305e9c5f" providerId="ADAL" clId="{E771E192-1C65-413A-849B-E23057AE0282}" dt="2020-01-08T18:55:50.725" v="776"/>
          <ac:spMkLst>
            <pc:docMk/>
            <pc:sldMk cId="1925686003" sldId="340"/>
            <ac:spMk id="3" creationId="{5155ECBC-F3EB-4F23-9BDE-C4A2B99CC559}"/>
          </ac:spMkLst>
        </pc:spChg>
        <pc:spChg chg="add del mod">
          <ac:chgData name="Johnson, Chad" userId="29e26967-ee32-4210-a1e6-19e5305e9c5f" providerId="ADAL" clId="{E771E192-1C65-413A-849B-E23057AE0282}" dt="2020-01-08T18:56:27.777" v="780"/>
          <ac:spMkLst>
            <pc:docMk/>
            <pc:sldMk cId="1925686003" sldId="340"/>
            <ac:spMk id="7" creationId="{D57D3113-4657-474C-B0A7-510A95526F14}"/>
          </ac:spMkLst>
        </pc:spChg>
        <pc:picChg chg="add del mod">
          <ac:chgData name="Johnson, Chad" userId="29e26967-ee32-4210-a1e6-19e5305e9c5f" providerId="ADAL" clId="{E771E192-1C65-413A-849B-E23057AE0282}" dt="2020-01-08T18:55:57.199" v="779" actId="478"/>
          <ac:picMkLst>
            <pc:docMk/>
            <pc:sldMk cId="1925686003" sldId="340"/>
            <ac:picMk id="5" creationId="{96081A03-AF65-45C5-8115-833E14653080}"/>
          </ac:picMkLst>
        </pc:picChg>
        <pc:picChg chg="add mod">
          <ac:chgData name="Johnson, Chad" userId="29e26967-ee32-4210-a1e6-19e5305e9c5f" providerId="ADAL" clId="{E771E192-1C65-413A-849B-E23057AE0282}" dt="2020-01-08T18:56:55.192" v="786" actId="1076"/>
          <ac:picMkLst>
            <pc:docMk/>
            <pc:sldMk cId="1925686003" sldId="340"/>
            <ac:picMk id="9" creationId="{BBB39316-9A50-4326-AEC8-111FC64F7A8D}"/>
          </ac:picMkLst>
        </pc:picChg>
      </pc:sldChg>
      <pc:sldChg chg="modSp del">
        <pc:chgData name="Johnson, Chad" userId="29e26967-ee32-4210-a1e6-19e5305e9c5f" providerId="ADAL" clId="{E771E192-1C65-413A-849B-E23057AE0282}" dt="2020-01-08T17:35:15.909" v="638" actId="2696"/>
        <pc:sldMkLst>
          <pc:docMk/>
          <pc:sldMk cId="1493605767" sldId="341"/>
        </pc:sldMkLst>
        <pc:spChg chg="mod">
          <ac:chgData name="Johnson, Chad" userId="29e26967-ee32-4210-a1e6-19e5305e9c5f" providerId="ADAL" clId="{E771E192-1C65-413A-849B-E23057AE0282}" dt="2020-01-08T17:15:43.513" v="92" actId="20577"/>
          <ac:spMkLst>
            <pc:docMk/>
            <pc:sldMk cId="1493605767" sldId="341"/>
            <ac:spMk id="2" creationId="{9814DE51-DF6E-46EA-B09E-482DF7FEB27A}"/>
          </ac:spMkLst>
        </pc:spChg>
        <pc:spChg chg="mod">
          <ac:chgData name="Johnson, Chad" userId="29e26967-ee32-4210-a1e6-19e5305e9c5f" providerId="ADAL" clId="{E771E192-1C65-413A-849B-E23057AE0282}" dt="2020-01-08T17:17:37.369" v="135" actId="20577"/>
          <ac:spMkLst>
            <pc:docMk/>
            <pc:sldMk cId="1493605767" sldId="341"/>
            <ac:spMk id="3" creationId="{1B454197-3A14-46B7-91B0-C955CA0C4F63}"/>
          </ac:spMkLst>
        </pc:spChg>
      </pc:sldChg>
      <pc:sldChg chg="addSp delSp modSp add">
        <pc:chgData name="Johnson, Chad" userId="29e26967-ee32-4210-a1e6-19e5305e9c5f" providerId="ADAL" clId="{E771E192-1C65-413A-849B-E23057AE0282}" dt="2020-01-08T19:22:50.101" v="801" actId="1076"/>
        <pc:sldMkLst>
          <pc:docMk/>
          <pc:sldMk cId="3495815251" sldId="341"/>
        </pc:sldMkLst>
        <pc:spChg chg="del">
          <ac:chgData name="Johnson, Chad" userId="29e26967-ee32-4210-a1e6-19e5305e9c5f" providerId="ADAL" clId="{E771E192-1C65-413A-849B-E23057AE0282}" dt="2020-01-08T19:04:53.496" v="791" actId="478"/>
          <ac:spMkLst>
            <pc:docMk/>
            <pc:sldMk cId="3495815251" sldId="341"/>
            <ac:spMk id="2" creationId="{8CD275F3-2870-4769-8FA5-5326AEF31FD7}"/>
          </ac:spMkLst>
        </pc:spChg>
        <pc:spChg chg="del">
          <ac:chgData name="Johnson, Chad" userId="29e26967-ee32-4210-a1e6-19e5305e9c5f" providerId="ADAL" clId="{E771E192-1C65-413A-849B-E23057AE0282}" dt="2020-01-08T19:04:50.899" v="788"/>
          <ac:spMkLst>
            <pc:docMk/>
            <pc:sldMk cId="3495815251" sldId="341"/>
            <ac:spMk id="3" creationId="{CE8757E5-33B1-4BC6-AB9C-33AD6C29F190}"/>
          </ac:spMkLst>
        </pc:spChg>
        <pc:spChg chg="add del mod">
          <ac:chgData name="Johnson, Chad" userId="29e26967-ee32-4210-a1e6-19e5305e9c5f" providerId="ADAL" clId="{E771E192-1C65-413A-849B-E23057AE0282}" dt="2020-01-08T19:22:38.568" v="796"/>
          <ac:spMkLst>
            <pc:docMk/>
            <pc:sldMk cId="3495815251" sldId="341"/>
            <ac:spMk id="7" creationId="{E10C11E0-E1D7-4B38-A2E7-6ED701BC5A89}"/>
          </ac:spMkLst>
        </pc:spChg>
        <pc:picChg chg="add del mod">
          <ac:chgData name="Johnson, Chad" userId="29e26967-ee32-4210-a1e6-19e5305e9c5f" providerId="ADAL" clId="{E771E192-1C65-413A-849B-E23057AE0282}" dt="2020-01-08T19:05:36.155" v="795" actId="478"/>
          <ac:picMkLst>
            <pc:docMk/>
            <pc:sldMk cId="3495815251" sldId="341"/>
            <ac:picMk id="5" creationId="{C76A3AD2-0887-4842-8DB9-11381F3AB4EA}"/>
          </ac:picMkLst>
        </pc:picChg>
        <pc:picChg chg="add mod">
          <ac:chgData name="Johnson, Chad" userId="29e26967-ee32-4210-a1e6-19e5305e9c5f" providerId="ADAL" clId="{E771E192-1C65-413A-849B-E23057AE0282}" dt="2020-01-08T19:22:50.101" v="801" actId="1076"/>
          <ac:picMkLst>
            <pc:docMk/>
            <pc:sldMk cId="3495815251" sldId="341"/>
            <ac:picMk id="9" creationId="{6E9A42AA-10F8-4BA8-B696-0521D93C2AE8}"/>
          </ac:picMkLst>
        </pc:picChg>
      </pc:sldChg>
      <pc:sldChg chg="modSp add del">
        <pc:chgData name="Johnson, Chad" userId="29e26967-ee32-4210-a1e6-19e5305e9c5f" providerId="ADAL" clId="{E771E192-1C65-413A-849B-E23057AE0282}" dt="2020-01-08T17:35:15.909" v="638" actId="2696"/>
        <pc:sldMkLst>
          <pc:docMk/>
          <pc:sldMk cId="314727050" sldId="342"/>
        </pc:sldMkLst>
        <pc:spChg chg="mod">
          <ac:chgData name="Johnson, Chad" userId="29e26967-ee32-4210-a1e6-19e5305e9c5f" providerId="ADAL" clId="{E771E192-1C65-413A-849B-E23057AE0282}" dt="2020-01-08T17:22:32.126" v="149" actId="255"/>
          <ac:spMkLst>
            <pc:docMk/>
            <pc:sldMk cId="314727050" sldId="342"/>
            <ac:spMk id="5" creationId="{84A7BF40-C4C8-43F3-9D6E-BA02074ADB32}"/>
          </ac:spMkLst>
        </pc:spChg>
      </pc:sldChg>
      <pc:sldChg chg="modSp del">
        <pc:chgData name="Johnson, Chad" userId="29e26967-ee32-4210-a1e6-19e5305e9c5f" providerId="ADAL" clId="{E771E192-1C65-413A-849B-E23057AE0282}" dt="2020-01-08T19:31:45.477" v="847" actId="2696"/>
        <pc:sldMkLst>
          <pc:docMk/>
          <pc:sldMk cId="1420620199" sldId="342"/>
        </pc:sldMkLst>
        <pc:spChg chg="mod">
          <ac:chgData name="Johnson, Chad" userId="29e26967-ee32-4210-a1e6-19e5305e9c5f" providerId="ADAL" clId="{E771E192-1C65-413A-849B-E23057AE0282}" dt="2020-01-08T19:31:42.596" v="846" actId="1076"/>
          <ac:spMkLst>
            <pc:docMk/>
            <pc:sldMk cId="1420620199" sldId="342"/>
            <ac:spMk id="3" creationId="{B5654F04-8147-4DDE-BFA3-CD4939FABEEB}"/>
          </ac:spMkLst>
        </pc:spChg>
      </pc:sldChg>
      <pc:sldChg chg="modSp">
        <pc:chgData name="Johnson, Chad" userId="29e26967-ee32-4210-a1e6-19e5305e9c5f" providerId="ADAL" clId="{E771E192-1C65-413A-849B-E23057AE0282}" dt="2020-01-08T19:31:57.265" v="848" actId="255"/>
        <pc:sldMkLst>
          <pc:docMk/>
          <pc:sldMk cId="307124997" sldId="343"/>
        </pc:sldMkLst>
        <pc:spChg chg="mod">
          <ac:chgData name="Johnson, Chad" userId="29e26967-ee32-4210-a1e6-19e5305e9c5f" providerId="ADAL" clId="{E771E192-1C65-413A-849B-E23057AE0282}" dt="2020-01-08T19:31:57.265" v="848" actId="255"/>
          <ac:spMkLst>
            <pc:docMk/>
            <pc:sldMk cId="307124997" sldId="343"/>
            <ac:spMk id="3" creationId="{73F87256-4F56-46CD-A224-522583DE394D}"/>
          </ac:spMkLst>
        </pc:spChg>
      </pc:sldChg>
      <pc:sldChg chg="modSp add del">
        <pc:chgData name="Johnson, Chad" userId="29e26967-ee32-4210-a1e6-19e5305e9c5f" providerId="ADAL" clId="{E771E192-1C65-413A-849B-E23057AE0282}" dt="2020-01-08T17:28:51.576" v="574" actId="2696"/>
        <pc:sldMkLst>
          <pc:docMk/>
          <pc:sldMk cId="2945000788" sldId="343"/>
        </pc:sldMkLst>
        <pc:spChg chg="mod">
          <ac:chgData name="Johnson, Chad" userId="29e26967-ee32-4210-a1e6-19e5305e9c5f" providerId="ADAL" clId="{E771E192-1C65-413A-849B-E23057AE0282}" dt="2020-01-08T17:28:43.959" v="566"/>
          <ac:spMkLst>
            <pc:docMk/>
            <pc:sldMk cId="2945000788" sldId="343"/>
            <ac:spMk id="5" creationId="{84A7BF40-C4C8-43F3-9D6E-BA02074ADB32}"/>
          </ac:spMkLst>
        </pc:spChg>
      </pc:sldChg>
      <pc:sldChg chg="modSp">
        <pc:chgData name="Johnson, Chad" userId="29e26967-ee32-4210-a1e6-19e5305e9c5f" providerId="ADAL" clId="{E771E192-1C65-413A-849B-E23057AE0282}" dt="2020-01-08T19:32:25.731" v="851" actId="255"/>
        <pc:sldMkLst>
          <pc:docMk/>
          <pc:sldMk cId="1260193827" sldId="344"/>
        </pc:sldMkLst>
        <pc:spChg chg="mod">
          <ac:chgData name="Johnson, Chad" userId="29e26967-ee32-4210-a1e6-19e5305e9c5f" providerId="ADAL" clId="{E771E192-1C65-413A-849B-E23057AE0282}" dt="2020-01-08T19:32:25.731" v="851" actId="255"/>
          <ac:spMkLst>
            <pc:docMk/>
            <pc:sldMk cId="1260193827" sldId="344"/>
            <ac:spMk id="3" creationId="{73F87256-4F56-46CD-A224-522583DE394D}"/>
          </ac:spMkLst>
        </pc:spChg>
      </pc:sldChg>
      <pc:sldChg chg="modSp">
        <pc:chgData name="Johnson, Chad" userId="29e26967-ee32-4210-a1e6-19e5305e9c5f" providerId="ADAL" clId="{E771E192-1C65-413A-849B-E23057AE0282}" dt="2020-01-08T19:33:05.486" v="884" actId="14100"/>
        <pc:sldMkLst>
          <pc:docMk/>
          <pc:sldMk cId="114177630" sldId="345"/>
        </pc:sldMkLst>
        <pc:picChg chg="mod">
          <ac:chgData name="Johnson, Chad" userId="29e26967-ee32-4210-a1e6-19e5305e9c5f" providerId="ADAL" clId="{E771E192-1C65-413A-849B-E23057AE0282}" dt="2020-01-08T19:33:05.486" v="884" actId="14100"/>
          <ac:picMkLst>
            <pc:docMk/>
            <pc:sldMk cId="114177630" sldId="345"/>
            <ac:picMk id="5122" creationId="{2B203B0E-E630-4C49-A9FD-EDD812C1D42B}"/>
          </ac:picMkLst>
        </pc:picChg>
      </pc:sldChg>
      <pc:sldChg chg="del">
        <pc:chgData name="Johnson, Chad" userId="29e26967-ee32-4210-a1e6-19e5305e9c5f" providerId="ADAL" clId="{E771E192-1C65-413A-849B-E23057AE0282}" dt="2020-01-08T19:33:51.871" v="887" actId="2696"/>
        <pc:sldMkLst>
          <pc:docMk/>
          <pc:sldMk cId="2009168596" sldId="347"/>
        </pc:sldMkLst>
      </pc:sldChg>
      <pc:sldChg chg="addSp modSp">
        <pc:chgData name="Johnson, Chad" userId="29e26967-ee32-4210-a1e6-19e5305e9c5f" providerId="ADAL" clId="{E771E192-1C65-413A-849B-E23057AE0282}" dt="2020-01-08T19:41:08.296" v="918" actId="1076"/>
        <pc:sldMkLst>
          <pc:docMk/>
          <pc:sldMk cId="193222223" sldId="348"/>
        </pc:sldMkLst>
        <pc:spChg chg="mod">
          <ac:chgData name="Johnson, Chad" userId="29e26967-ee32-4210-a1e6-19e5305e9c5f" providerId="ADAL" clId="{E771E192-1C65-413A-849B-E23057AE0282}" dt="2020-01-08T19:40:09.470" v="906" actId="255"/>
          <ac:spMkLst>
            <pc:docMk/>
            <pc:sldMk cId="193222223" sldId="348"/>
            <ac:spMk id="3" creationId="{6770EF0F-9F03-4E22-8866-8EEFC8A8C358}"/>
          </ac:spMkLst>
        </pc:spChg>
        <pc:spChg chg="add mod">
          <ac:chgData name="Johnson, Chad" userId="29e26967-ee32-4210-a1e6-19e5305e9c5f" providerId="ADAL" clId="{E771E192-1C65-413A-849B-E23057AE0282}" dt="2020-01-08T19:41:08.296" v="918" actId="1076"/>
          <ac:spMkLst>
            <pc:docMk/>
            <pc:sldMk cId="193222223" sldId="348"/>
            <ac:spMk id="4" creationId="{C1AB1437-2FFF-4B45-B4E3-7FE583D88955}"/>
          </ac:spMkLst>
        </pc:spChg>
      </pc:sldChg>
      <pc:sldChg chg="addSp delSp modSp add">
        <pc:chgData name="Johnson, Chad" userId="29e26967-ee32-4210-a1e6-19e5305e9c5f" providerId="ADAL" clId="{E771E192-1C65-413A-849B-E23057AE0282}" dt="2020-01-08T19:43:50.629" v="928" actId="1076"/>
        <pc:sldMkLst>
          <pc:docMk/>
          <pc:sldMk cId="2563198071" sldId="349"/>
        </pc:sldMkLst>
        <pc:spChg chg="del">
          <ac:chgData name="Johnson, Chad" userId="29e26967-ee32-4210-a1e6-19e5305e9c5f" providerId="ADAL" clId="{E771E192-1C65-413A-849B-E23057AE0282}" dt="2020-01-08T19:43:39.751" v="924" actId="478"/>
          <ac:spMkLst>
            <pc:docMk/>
            <pc:sldMk cId="2563198071" sldId="349"/>
            <ac:spMk id="2" creationId="{C4748D5B-40AA-419E-9D71-2E4D19F720B4}"/>
          </ac:spMkLst>
        </pc:spChg>
        <pc:spChg chg="del">
          <ac:chgData name="Johnson, Chad" userId="29e26967-ee32-4210-a1e6-19e5305e9c5f" providerId="ADAL" clId="{E771E192-1C65-413A-849B-E23057AE0282}" dt="2020-01-08T19:43:37.972" v="923"/>
          <ac:spMkLst>
            <pc:docMk/>
            <pc:sldMk cId="2563198071" sldId="349"/>
            <ac:spMk id="3" creationId="{9ADC6927-F385-489B-A6A8-CD54C63179F4}"/>
          </ac:spMkLst>
        </pc:spChg>
        <pc:picChg chg="add mod">
          <ac:chgData name="Johnson, Chad" userId="29e26967-ee32-4210-a1e6-19e5305e9c5f" providerId="ADAL" clId="{E771E192-1C65-413A-849B-E23057AE0282}" dt="2020-01-08T19:43:50.629" v="928" actId="1076"/>
          <ac:picMkLst>
            <pc:docMk/>
            <pc:sldMk cId="2563198071" sldId="349"/>
            <ac:picMk id="1026" creationId="{3BF23084-916A-4175-BFC9-2DEB837CF7DB}"/>
          </ac:picMkLst>
        </pc:picChg>
      </pc:sldChg>
      <pc:sldChg chg="modSp del">
        <pc:chgData name="Johnson, Chad" userId="29e26967-ee32-4210-a1e6-19e5305e9c5f" providerId="ADAL" clId="{E771E192-1C65-413A-849B-E23057AE0282}" dt="2020-01-08T19:41:11.096" v="919" actId="2696"/>
        <pc:sldMkLst>
          <pc:docMk/>
          <pc:sldMk cId="2826682895" sldId="349"/>
        </pc:sldMkLst>
        <pc:spChg chg="mod">
          <ac:chgData name="Johnson, Chad" userId="29e26967-ee32-4210-a1e6-19e5305e9c5f" providerId="ADAL" clId="{E771E192-1C65-413A-849B-E23057AE0282}" dt="2020-01-08T19:40:48.577" v="912"/>
          <ac:spMkLst>
            <pc:docMk/>
            <pc:sldMk cId="2826682895" sldId="349"/>
            <ac:spMk id="3" creationId="{6770EF0F-9F03-4E22-8866-8EEFC8A8C358}"/>
          </ac:spMkLst>
        </pc:spChg>
      </pc:sldChg>
      <pc:sldChg chg="addSp delSp modSp add setBg">
        <pc:chgData name="Johnson, Chad" userId="29e26967-ee32-4210-a1e6-19e5305e9c5f" providerId="ADAL" clId="{E771E192-1C65-413A-849B-E23057AE0282}" dt="2020-01-08T19:46:12.095" v="943"/>
        <pc:sldMkLst>
          <pc:docMk/>
          <pc:sldMk cId="1065061689" sldId="350"/>
        </pc:sldMkLst>
        <pc:spChg chg="del">
          <ac:chgData name="Johnson, Chad" userId="29e26967-ee32-4210-a1e6-19e5305e9c5f" providerId="ADAL" clId="{E771E192-1C65-413A-849B-E23057AE0282}" dt="2020-01-08T19:45:55.136" v="938" actId="478"/>
          <ac:spMkLst>
            <pc:docMk/>
            <pc:sldMk cId="1065061689" sldId="350"/>
            <ac:spMk id="2" creationId="{7DCF8B0B-1EB4-4C5E-B8D1-084B63B26BB9}"/>
          </ac:spMkLst>
        </pc:spChg>
        <pc:spChg chg="del">
          <ac:chgData name="Johnson, Chad" userId="29e26967-ee32-4210-a1e6-19e5305e9c5f" providerId="ADAL" clId="{E771E192-1C65-413A-849B-E23057AE0282}" dt="2020-01-08T19:45:52.799" v="937"/>
          <ac:spMkLst>
            <pc:docMk/>
            <pc:sldMk cId="1065061689" sldId="350"/>
            <ac:spMk id="3" creationId="{4EAF91F4-3747-4013-9A65-84114B9E7DB8}"/>
          </ac:spMkLst>
        </pc:spChg>
        <pc:picChg chg="add mod">
          <ac:chgData name="Johnson, Chad" userId="29e26967-ee32-4210-a1e6-19e5305e9c5f" providerId="ADAL" clId="{E771E192-1C65-413A-849B-E23057AE0282}" dt="2020-01-08T19:46:07.354" v="942" actId="1076"/>
          <ac:picMkLst>
            <pc:docMk/>
            <pc:sldMk cId="1065061689" sldId="350"/>
            <ac:picMk id="2050" creationId="{2A3D5BEC-EA07-4379-9263-5FAD010EE3F6}"/>
          </ac:picMkLst>
        </pc:picChg>
      </pc:sldChg>
      <pc:sldChg chg="modSp add">
        <pc:chgData name="Johnson, Chad" userId="29e26967-ee32-4210-a1e6-19e5305e9c5f" providerId="ADAL" clId="{E771E192-1C65-413A-849B-E23057AE0282}" dt="2020-01-08T20:17:02.234" v="955" actId="255"/>
        <pc:sldMkLst>
          <pc:docMk/>
          <pc:sldMk cId="1740841738" sldId="351"/>
        </pc:sldMkLst>
        <pc:spChg chg="mod">
          <ac:chgData name="Johnson, Chad" userId="29e26967-ee32-4210-a1e6-19e5305e9c5f" providerId="ADAL" clId="{E771E192-1C65-413A-849B-E23057AE0282}" dt="2020-01-08T20:17:02.234" v="955" actId="255"/>
          <ac:spMkLst>
            <pc:docMk/>
            <pc:sldMk cId="1740841738" sldId="351"/>
            <ac:spMk id="3" creationId="{D0C063C7-E640-4263-B7C4-4125699D78A7}"/>
          </ac:spMkLst>
        </pc:spChg>
      </pc:sldChg>
      <pc:sldChg chg="add del">
        <pc:chgData name="Johnson, Chad" userId="29e26967-ee32-4210-a1e6-19e5305e9c5f" providerId="ADAL" clId="{E771E192-1C65-413A-849B-E23057AE0282}" dt="2020-01-08T20:51:18.935" v="976" actId="2696"/>
        <pc:sldMkLst>
          <pc:docMk/>
          <pc:sldMk cId="1882959716" sldId="352"/>
        </pc:sldMkLst>
      </pc:sldChg>
      <pc:sldChg chg="modSp add">
        <pc:chgData name="Johnson, Chad" userId="29e26967-ee32-4210-a1e6-19e5305e9c5f" providerId="ADAL" clId="{E771E192-1C65-413A-849B-E23057AE0282}" dt="2020-01-13T19:43:31.925" v="2356" actId="20577"/>
        <pc:sldMkLst>
          <pc:docMk/>
          <pc:sldMk cId="1321459864" sldId="353"/>
        </pc:sldMkLst>
        <pc:spChg chg="mod">
          <ac:chgData name="Johnson, Chad" userId="29e26967-ee32-4210-a1e6-19e5305e9c5f" providerId="ADAL" clId="{E771E192-1C65-413A-849B-E23057AE0282}" dt="2020-01-13T19:31:24.908" v="1065" actId="20577"/>
          <ac:spMkLst>
            <pc:docMk/>
            <pc:sldMk cId="1321459864" sldId="353"/>
            <ac:spMk id="2" creationId="{A16FE4EA-200E-48ED-9F65-AE175B8ABCDB}"/>
          </ac:spMkLst>
        </pc:spChg>
        <pc:spChg chg="mod">
          <ac:chgData name="Johnson, Chad" userId="29e26967-ee32-4210-a1e6-19e5305e9c5f" providerId="ADAL" clId="{E771E192-1C65-413A-849B-E23057AE0282}" dt="2020-01-13T19:43:31.925" v="2356" actId="20577"/>
          <ac:spMkLst>
            <pc:docMk/>
            <pc:sldMk cId="1321459864" sldId="353"/>
            <ac:spMk id="3" creationId="{8665CDCA-9C23-4623-8E26-20955043E2B8}"/>
          </ac:spMkLst>
        </pc:spChg>
      </pc:sldChg>
    </pc:docChg>
  </pc:docChgLst>
  <pc:docChgLst>
    <pc:chgData name="Johnson, Chad" userId="29e26967-ee32-4210-a1e6-19e5305e9c5f" providerId="ADAL" clId="{3AEE5C82-5B08-4BA7-81A4-1D32561ACFAD}"/>
    <pc:docChg chg="custSel addSld delSld modSld">
      <pc:chgData name="Johnson, Chad" userId="29e26967-ee32-4210-a1e6-19e5305e9c5f" providerId="ADAL" clId="{3AEE5C82-5B08-4BA7-81A4-1D32561ACFAD}" dt="2021-09-13T16:15:53.999" v="1608" actId="20577"/>
      <pc:docMkLst>
        <pc:docMk/>
      </pc:docMkLst>
      <pc:sldChg chg="addSp delSp modSp new mod modClrScheme chgLayout">
        <pc:chgData name="Johnson, Chad" userId="29e26967-ee32-4210-a1e6-19e5305e9c5f" providerId="ADAL" clId="{3AEE5C82-5B08-4BA7-81A4-1D32561ACFAD}" dt="2021-09-13T15:30:55.536" v="198" actId="20577"/>
        <pc:sldMkLst>
          <pc:docMk/>
          <pc:sldMk cId="570217828" sldId="367"/>
        </pc:sldMkLst>
        <pc:spChg chg="add mod">
          <ac:chgData name="Johnson, Chad" userId="29e26967-ee32-4210-a1e6-19e5305e9c5f" providerId="ADAL" clId="{3AEE5C82-5B08-4BA7-81A4-1D32561ACFAD}" dt="2021-09-13T15:30:03.449" v="87" actId="14100"/>
          <ac:spMkLst>
            <pc:docMk/>
            <pc:sldMk cId="570217828" sldId="367"/>
            <ac:spMk id="2" creationId="{A421529F-182D-4456-8D1B-35DD7358566C}"/>
          </ac:spMkLst>
        </pc:spChg>
        <pc:spChg chg="add del mod">
          <ac:chgData name="Johnson, Chad" userId="29e26967-ee32-4210-a1e6-19e5305e9c5f" providerId="ADAL" clId="{3AEE5C82-5B08-4BA7-81A4-1D32561ACFAD}" dt="2021-09-13T15:30:55.536" v="198" actId="20577"/>
          <ac:spMkLst>
            <pc:docMk/>
            <pc:sldMk cId="570217828" sldId="367"/>
            <ac:spMk id="3" creationId="{5EE3AB51-D3BF-43E5-9EB1-7FD6D330EB9B}"/>
          </ac:spMkLst>
        </pc:spChg>
        <pc:picChg chg="add del mod">
          <ac:chgData name="Johnson, Chad" userId="29e26967-ee32-4210-a1e6-19e5305e9c5f" providerId="ADAL" clId="{3AEE5C82-5B08-4BA7-81A4-1D32561ACFAD}" dt="2021-09-13T15:24:13.139" v="3"/>
          <ac:picMkLst>
            <pc:docMk/>
            <pc:sldMk cId="570217828" sldId="367"/>
            <ac:picMk id="1026" creationId="{E5D97EC5-C4E5-4A27-A8A5-F8067C773879}"/>
          </ac:picMkLst>
        </pc:picChg>
        <pc:picChg chg="add del mod">
          <ac:chgData name="Johnson, Chad" userId="29e26967-ee32-4210-a1e6-19e5305e9c5f" providerId="ADAL" clId="{3AEE5C82-5B08-4BA7-81A4-1D32561ACFAD}" dt="2021-09-13T15:26:56.098" v="10" actId="478"/>
          <ac:picMkLst>
            <pc:docMk/>
            <pc:sldMk cId="570217828" sldId="367"/>
            <ac:picMk id="1028" creationId="{CB63BF35-BFC2-46AD-B966-ECF0D807F943}"/>
          </ac:picMkLst>
        </pc:picChg>
        <pc:picChg chg="add mod">
          <ac:chgData name="Johnson, Chad" userId="29e26967-ee32-4210-a1e6-19e5305e9c5f" providerId="ADAL" clId="{3AEE5C82-5B08-4BA7-81A4-1D32561ACFAD}" dt="2021-09-13T15:29:56.682" v="86" actId="14100"/>
          <ac:picMkLst>
            <pc:docMk/>
            <pc:sldMk cId="570217828" sldId="367"/>
            <ac:picMk id="1030" creationId="{0D1E72EC-C3E3-4E8A-900E-122C449C6942}"/>
          </ac:picMkLst>
        </pc:picChg>
      </pc:sldChg>
      <pc:sldChg chg="addSp delSp modSp new mod">
        <pc:chgData name="Johnson, Chad" userId="29e26967-ee32-4210-a1e6-19e5305e9c5f" providerId="ADAL" clId="{3AEE5C82-5B08-4BA7-81A4-1D32561ACFAD}" dt="2021-09-13T15:35:23.522" v="231" actId="1076"/>
        <pc:sldMkLst>
          <pc:docMk/>
          <pc:sldMk cId="3733174242" sldId="368"/>
        </pc:sldMkLst>
        <pc:spChg chg="del">
          <ac:chgData name="Johnson, Chad" userId="29e26967-ee32-4210-a1e6-19e5305e9c5f" providerId="ADAL" clId="{3AEE5C82-5B08-4BA7-81A4-1D32561ACFAD}" dt="2021-09-13T15:32:13.097" v="209" actId="478"/>
          <ac:spMkLst>
            <pc:docMk/>
            <pc:sldMk cId="3733174242" sldId="368"/>
            <ac:spMk id="2" creationId="{EFC85C24-0A5F-4273-9B46-491E08B19F3F}"/>
          </ac:spMkLst>
        </pc:spChg>
        <pc:spChg chg="add del">
          <ac:chgData name="Johnson, Chad" userId="29e26967-ee32-4210-a1e6-19e5305e9c5f" providerId="ADAL" clId="{3AEE5C82-5B08-4BA7-81A4-1D32561ACFAD}" dt="2021-09-13T15:31:44.899" v="202"/>
          <ac:spMkLst>
            <pc:docMk/>
            <pc:sldMk cId="3733174242" sldId="368"/>
            <ac:spMk id="3" creationId="{E276E660-E7B7-4770-807A-FB118DD7B362}"/>
          </ac:spMkLst>
        </pc:spChg>
        <pc:picChg chg="add del mod">
          <ac:chgData name="Johnson, Chad" userId="29e26967-ee32-4210-a1e6-19e5305e9c5f" providerId="ADAL" clId="{3AEE5C82-5B08-4BA7-81A4-1D32561ACFAD}" dt="2021-09-13T15:31:35.497" v="201"/>
          <ac:picMkLst>
            <pc:docMk/>
            <pc:sldMk cId="3733174242" sldId="368"/>
            <ac:picMk id="2050" creationId="{FA303D32-984D-479B-9735-86859ECBC614}"/>
          </ac:picMkLst>
        </pc:picChg>
        <pc:picChg chg="add mod">
          <ac:chgData name="Johnson, Chad" userId="29e26967-ee32-4210-a1e6-19e5305e9c5f" providerId="ADAL" clId="{3AEE5C82-5B08-4BA7-81A4-1D32561ACFAD}" dt="2021-09-13T15:35:23.522" v="231" actId="1076"/>
          <ac:picMkLst>
            <pc:docMk/>
            <pc:sldMk cId="3733174242" sldId="368"/>
            <ac:picMk id="2052" creationId="{DCF9C50E-199B-4CBF-9C8B-BAB135ED16A4}"/>
          </ac:picMkLst>
        </pc:picChg>
      </pc:sldChg>
      <pc:sldChg chg="modSp new mod">
        <pc:chgData name="Johnson, Chad" userId="29e26967-ee32-4210-a1e6-19e5305e9c5f" providerId="ADAL" clId="{3AEE5C82-5B08-4BA7-81A4-1D32561ACFAD}" dt="2021-09-13T15:48:37.867" v="494" actId="20577"/>
        <pc:sldMkLst>
          <pc:docMk/>
          <pc:sldMk cId="1641405268" sldId="369"/>
        </pc:sldMkLst>
        <pc:spChg chg="mod">
          <ac:chgData name="Johnson, Chad" userId="29e26967-ee32-4210-a1e6-19e5305e9c5f" providerId="ADAL" clId="{3AEE5C82-5B08-4BA7-81A4-1D32561ACFAD}" dt="2021-09-13T15:42:54.359" v="285" actId="20577"/>
          <ac:spMkLst>
            <pc:docMk/>
            <pc:sldMk cId="1641405268" sldId="369"/>
            <ac:spMk id="2" creationId="{B91B513D-DAD8-45DD-BD0A-9F050A20F1FE}"/>
          </ac:spMkLst>
        </pc:spChg>
        <pc:spChg chg="mod">
          <ac:chgData name="Johnson, Chad" userId="29e26967-ee32-4210-a1e6-19e5305e9c5f" providerId="ADAL" clId="{3AEE5C82-5B08-4BA7-81A4-1D32561ACFAD}" dt="2021-09-13T15:48:37.867" v="494" actId="20577"/>
          <ac:spMkLst>
            <pc:docMk/>
            <pc:sldMk cId="1641405268" sldId="369"/>
            <ac:spMk id="3" creationId="{7D9DED18-ADAE-41F3-9FFE-3C03BA8C4370}"/>
          </ac:spMkLst>
        </pc:spChg>
      </pc:sldChg>
      <pc:sldChg chg="modSp new mod">
        <pc:chgData name="Johnson, Chad" userId="29e26967-ee32-4210-a1e6-19e5305e9c5f" providerId="ADAL" clId="{3AEE5C82-5B08-4BA7-81A4-1D32561ACFAD}" dt="2021-09-13T16:15:53.999" v="1608" actId="20577"/>
        <pc:sldMkLst>
          <pc:docMk/>
          <pc:sldMk cId="1996542309" sldId="370"/>
        </pc:sldMkLst>
        <pc:spChg chg="mod">
          <ac:chgData name="Johnson, Chad" userId="29e26967-ee32-4210-a1e6-19e5305e9c5f" providerId="ADAL" clId="{3AEE5C82-5B08-4BA7-81A4-1D32561ACFAD}" dt="2021-09-13T16:15:53.999" v="1608" actId="20577"/>
          <ac:spMkLst>
            <pc:docMk/>
            <pc:sldMk cId="1996542309" sldId="370"/>
            <ac:spMk id="2" creationId="{18DB33C1-8EA4-4869-9D57-FD170F8C8BCD}"/>
          </ac:spMkLst>
        </pc:spChg>
        <pc:spChg chg="mod">
          <ac:chgData name="Johnson, Chad" userId="29e26967-ee32-4210-a1e6-19e5305e9c5f" providerId="ADAL" clId="{3AEE5C82-5B08-4BA7-81A4-1D32561ACFAD}" dt="2021-09-13T16:09:07.203" v="1594" actId="20577"/>
          <ac:spMkLst>
            <pc:docMk/>
            <pc:sldMk cId="1996542309" sldId="370"/>
            <ac:spMk id="3" creationId="{B0F7C836-34AD-42C6-AAC2-0DBF7A415433}"/>
          </ac:spMkLst>
        </pc:spChg>
      </pc:sldChg>
      <pc:sldChg chg="modSp new del mod">
        <pc:chgData name="Johnson, Chad" userId="29e26967-ee32-4210-a1e6-19e5305e9c5f" providerId="ADAL" clId="{3AEE5C82-5B08-4BA7-81A4-1D32561ACFAD}" dt="2021-09-13T16:15:50.831" v="1606" actId="2696"/>
        <pc:sldMkLst>
          <pc:docMk/>
          <pc:sldMk cId="3093677752" sldId="371"/>
        </pc:sldMkLst>
        <pc:spChg chg="mod">
          <ac:chgData name="Johnson, Chad" userId="29e26967-ee32-4210-a1e6-19e5305e9c5f" providerId="ADAL" clId="{3AEE5C82-5B08-4BA7-81A4-1D32561ACFAD}" dt="2021-09-13T16:09:14.531" v="1605" actId="20577"/>
          <ac:spMkLst>
            <pc:docMk/>
            <pc:sldMk cId="3093677752" sldId="371"/>
            <ac:spMk id="2" creationId="{64A17AD4-F665-45D7-BFA4-807C9FC22E6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78ABE3C1-DBE1-495D-B57B-2849774B866A}" type="datetimeFigureOut">
              <a:rPr lang="en-US" smtClean="0"/>
              <a:t>9/13/2021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3782623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9/13/2021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027185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9/13/2021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6492413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9/13/2021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0336094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9/13/2021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2042453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9/13/2021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1071346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9/13/2021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6114705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9/13/2021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27713579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78E61D-D431-422C-9764-11DAFE33AB63}" type="datetimeFigureOut">
              <a:rPr lang="en-US" smtClean="0"/>
              <a:t>9/13/2021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26349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9/13/2021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3595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9/13/2021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44689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9/13/2021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645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9/13/2021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75139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9/13/2021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29637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3D24A7AC-904D-4781-85BA-7D10C17ED021}" type="datetimeFigureOut">
              <a:rPr lang="en-US" smtClean="0"/>
              <a:t>9/13/2021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76833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9/13/2021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46271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9/13/2021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91782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D6E9DEC-419B-4CC5-A080-3B06BD5A8291}" type="datetimeFigureOut">
              <a:rPr lang="en-US" smtClean="0"/>
              <a:t>9/13/2021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96118563"/>
      </p:ext>
    </p:extLst>
  </p:cSld>
  <p:clrMap bg1="dk1" tx1="lt1" bg2="dk2" tx2="lt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DEF56CB-3376-494B-9C21-AF599B2F4AED}"/>
              </a:ext>
            </a:extLst>
          </p:cNvPr>
          <p:cNvPicPr>
            <a:picLocks noChangeAspect="1"/>
          </p:cNvPicPr>
          <p:nvPr/>
        </p:nvPicPr>
        <p:blipFill>
          <a:blip r:embed="rId2"/>
          <a:stretch>
            <a:fillRect/>
          </a:stretch>
        </p:blipFill>
        <p:spPr>
          <a:xfrm>
            <a:off x="1" y="0"/>
            <a:ext cx="12192000" cy="6858000"/>
          </a:xfrm>
          <a:prstGeom prst="rect">
            <a:avLst/>
          </a:prstGeom>
        </p:spPr>
      </p:pic>
      <p:sp>
        <p:nvSpPr>
          <p:cNvPr id="2" name="Title 1">
            <a:extLst>
              <a:ext uri="{FF2B5EF4-FFF2-40B4-BE49-F238E27FC236}">
                <a16:creationId xmlns:a16="http://schemas.microsoft.com/office/drawing/2014/main" id="{D159C024-82D3-43B7-8864-1EB020588252}"/>
              </a:ext>
            </a:extLst>
          </p:cNvPr>
          <p:cNvSpPr>
            <a:spLocks noGrp="1"/>
          </p:cNvSpPr>
          <p:nvPr>
            <p:ph type="ctrTitle"/>
          </p:nvPr>
        </p:nvSpPr>
        <p:spPr>
          <a:xfrm>
            <a:off x="371061" y="1126435"/>
            <a:ext cx="11423373" cy="2866726"/>
          </a:xfrm>
        </p:spPr>
        <p:txBody>
          <a:bodyPr>
            <a:noAutofit/>
          </a:bodyPr>
          <a:lstStyle/>
          <a:p>
            <a:pPr algn="ctr"/>
            <a:r>
              <a:rPr lang="en-US" sz="7200" b="1"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Consolas" panose="020B0609020204030204" pitchFamily="49" charset="0"/>
              </a:rPr>
              <a:t>The C-I-A Triad</a:t>
            </a:r>
          </a:p>
        </p:txBody>
      </p:sp>
    </p:spTree>
    <p:extLst>
      <p:ext uri="{BB962C8B-B14F-4D97-AF65-F5344CB8AC3E}">
        <p14:creationId xmlns:p14="http://schemas.microsoft.com/office/powerpoint/2010/main" val="27625068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1B3C6-7B52-42BD-A3AE-46A71C668C4C}"/>
              </a:ext>
            </a:extLst>
          </p:cNvPr>
          <p:cNvSpPr>
            <a:spLocks noGrp="1"/>
          </p:cNvSpPr>
          <p:nvPr>
            <p:ph type="title"/>
          </p:nvPr>
        </p:nvSpPr>
        <p:spPr/>
        <p:txBody>
          <a:bodyPr/>
          <a:lstStyle/>
          <a:p>
            <a:r>
              <a:rPr lang="en-US" dirty="0"/>
              <a:t>Error correcting codes</a:t>
            </a:r>
          </a:p>
        </p:txBody>
      </p:sp>
      <p:sp>
        <p:nvSpPr>
          <p:cNvPr id="3" name="Content Placeholder 2">
            <a:extLst>
              <a:ext uri="{FF2B5EF4-FFF2-40B4-BE49-F238E27FC236}">
                <a16:creationId xmlns:a16="http://schemas.microsoft.com/office/drawing/2014/main" id="{B270BFBB-B9C1-4344-8146-3C6D10DC4655}"/>
              </a:ext>
            </a:extLst>
          </p:cNvPr>
          <p:cNvSpPr>
            <a:spLocks noGrp="1"/>
          </p:cNvSpPr>
          <p:nvPr>
            <p:ph idx="1"/>
          </p:nvPr>
        </p:nvSpPr>
        <p:spPr/>
        <p:txBody>
          <a:bodyPr>
            <a:normAutofit/>
          </a:bodyPr>
          <a:lstStyle/>
          <a:p>
            <a:r>
              <a:rPr lang="en-US" sz="2000" dirty="0"/>
              <a:t>Message: “Sphinx of black quartz, judge my vow.”</a:t>
            </a:r>
          </a:p>
          <a:p>
            <a:pPr lvl="1"/>
            <a:r>
              <a:rPr lang="en-US" sz="2000" dirty="0"/>
              <a:t>R1: “Sphinx of red quartz, judge my vow.”</a:t>
            </a:r>
          </a:p>
          <a:p>
            <a:pPr lvl="1"/>
            <a:r>
              <a:rPr lang="en-US" sz="2000" dirty="0"/>
              <a:t>R2: “Sphinx of black onyx, judge my vow.”</a:t>
            </a:r>
          </a:p>
          <a:p>
            <a:pPr lvl="1"/>
            <a:r>
              <a:rPr lang="en-US" sz="2000" dirty="0"/>
              <a:t>R3: “Sphinx of black quartz, kill my cow.”</a:t>
            </a:r>
          </a:p>
          <a:p>
            <a:pPr lvl="1"/>
            <a:r>
              <a:rPr lang="en-US" sz="2000" dirty="0"/>
              <a:t>R4: “The quick brown fox jumps over the lazy dog.”</a:t>
            </a:r>
          </a:p>
          <a:p>
            <a:pPr lvl="1"/>
            <a:r>
              <a:rPr lang="en-US" sz="2000" dirty="0"/>
              <a:t>R5: “Lynx of green shorts, judge rate my crib.”</a:t>
            </a:r>
          </a:p>
        </p:txBody>
      </p:sp>
    </p:spTree>
    <p:extLst>
      <p:ext uri="{BB962C8B-B14F-4D97-AF65-F5344CB8AC3E}">
        <p14:creationId xmlns:p14="http://schemas.microsoft.com/office/powerpoint/2010/main" val="2275677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1B3C6-7B52-42BD-A3AE-46A71C668C4C}"/>
              </a:ext>
            </a:extLst>
          </p:cNvPr>
          <p:cNvSpPr>
            <a:spLocks noGrp="1"/>
          </p:cNvSpPr>
          <p:nvPr>
            <p:ph type="title"/>
          </p:nvPr>
        </p:nvSpPr>
        <p:spPr/>
        <p:txBody>
          <a:bodyPr/>
          <a:lstStyle/>
          <a:p>
            <a:r>
              <a:rPr lang="en-US" dirty="0"/>
              <a:t>Error correcting codes</a:t>
            </a:r>
          </a:p>
        </p:txBody>
      </p:sp>
      <p:sp>
        <p:nvSpPr>
          <p:cNvPr id="3" name="Content Placeholder 2">
            <a:extLst>
              <a:ext uri="{FF2B5EF4-FFF2-40B4-BE49-F238E27FC236}">
                <a16:creationId xmlns:a16="http://schemas.microsoft.com/office/drawing/2014/main" id="{B270BFBB-B9C1-4344-8146-3C6D10DC4655}"/>
              </a:ext>
            </a:extLst>
          </p:cNvPr>
          <p:cNvSpPr>
            <a:spLocks noGrp="1"/>
          </p:cNvSpPr>
          <p:nvPr>
            <p:ph idx="1"/>
          </p:nvPr>
        </p:nvSpPr>
        <p:spPr>
          <a:xfrm>
            <a:off x="685801" y="2142067"/>
            <a:ext cx="10131425" cy="2650067"/>
          </a:xfrm>
        </p:spPr>
        <p:txBody>
          <a:bodyPr>
            <a:normAutofit/>
          </a:bodyPr>
          <a:lstStyle/>
          <a:p>
            <a:r>
              <a:rPr lang="en-US" sz="2200" dirty="0"/>
              <a:t>R1: “Sphinx of </a:t>
            </a:r>
            <a:r>
              <a:rPr lang="en-US" sz="2200" strike="sngStrike" dirty="0">
                <a:solidFill>
                  <a:srgbClr val="C00000"/>
                </a:solidFill>
              </a:rPr>
              <a:t>red</a:t>
            </a:r>
            <a:r>
              <a:rPr lang="en-US" sz="2200" dirty="0"/>
              <a:t> quartz, judge my vow.”</a:t>
            </a:r>
          </a:p>
          <a:p>
            <a:r>
              <a:rPr lang="en-US" sz="2200" dirty="0"/>
              <a:t>R2: “Sphinx of black </a:t>
            </a:r>
            <a:r>
              <a:rPr lang="en-US" sz="2200" strike="sngStrike" dirty="0">
                <a:solidFill>
                  <a:srgbClr val="C00000"/>
                </a:solidFill>
              </a:rPr>
              <a:t>onyx</a:t>
            </a:r>
            <a:r>
              <a:rPr lang="en-US" sz="2200" dirty="0"/>
              <a:t>, judge my vow.”</a:t>
            </a:r>
          </a:p>
          <a:p>
            <a:r>
              <a:rPr lang="en-US" sz="2200" dirty="0"/>
              <a:t>R3: “Sphinx of black quartz, </a:t>
            </a:r>
            <a:r>
              <a:rPr lang="en-US" sz="2200" strike="sngStrike" dirty="0">
                <a:solidFill>
                  <a:srgbClr val="C00000"/>
                </a:solidFill>
              </a:rPr>
              <a:t>kill</a:t>
            </a:r>
            <a:r>
              <a:rPr lang="en-US" sz="2200" dirty="0"/>
              <a:t> my </a:t>
            </a:r>
            <a:r>
              <a:rPr lang="en-US" sz="2200" strike="sngStrike" dirty="0">
                <a:solidFill>
                  <a:srgbClr val="C00000"/>
                </a:solidFill>
              </a:rPr>
              <a:t>cow</a:t>
            </a:r>
            <a:r>
              <a:rPr lang="en-US" sz="2200" dirty="0"/>
              <a:t>.”</a:t>
            </a:r>
          </a:p>
          <a:p>
            <a:r>
              <a:rPr lang="en-US" sz="2200" strike="sngStrike" dirty="0">
                <a:solidFill>
                  <a:srgbClr val="C00000"/>
                </a:solidFill>
              </a:rPr>
              <a:t>R4: “The quick brown fox jumps over the lazy dog.”</a:t>
            </a:r>
          </a:p>
          <a:p>
            <a:r>
              <a:rPr lang="en-US" sz="2200" dirty="0"/>
              <a:t>R5: “</a:t>
            </a:r>
            <a:r>
              <a:rPr lang="en-US" sz="2200" strike="sngStrike" dirty="0">
                <a:solidFill>
                  <a:srgbClr val="C00000"/>
                </a:solidFill>
              </a:rPr>
              <a:t>Lynx</a:t>
            </a:r>
            <a:r>
              <a:rPr lang="en-US" sz="2200" dirty="0"/>
              <a:t> of </a:t>
            </a:r>
            <a:r>
              <a:rPr lang="en-US" sz="2200" strike="sngStrike" dirty="0">
                <a:solidFill>
                  <a:srgbClr val="C00000"/>
                </a:solidFill>
              </a:rPr>
              <a:t>green shorts</a:t>
            </a:r>
            <a:r>
              <a:rPr lang="en-US" sz="2200" dirty="0"/>
              <a:t>, judge </a:t>
            </a:r>
            <a:r>
              <a:rPr lang="en-US" sz="2200" strike="sngStrike" dirty="0">
                <a:solidFill>
                  <a:srgbClr val="C00000"/>
                </a:solidFill>
              </a:rPr>
              <a:t>rate</a:t>
            </a:r>
            <a:r>
              <a:rPr lang="en-US" sz="2200" dirty="0">
                <a:solidFill>
                  <a:srgbClr val="C00000"/>
                </a:solidFill>
              </a:rPr>
              <a:t> </a:t>
            </a:r>
            <a:r>
              <a:rPr lang="en-US" sz="2200" dirty="0"/>
              <a:t>my </a:t>
            </a:r>
            <a:r>
              <a:rPr lang="en-US" sz="2200" strike="sngStrike" dirty="0">
                <a:solidFill>
                  <a:srgbClr val="C00000"/>
                </a:solidFill>
              </a:rPr>
              <a:t>crib</a:t>
            </a:r>
            <a:r>
              <a:rPr lang="en-US" sz="2200" dirty="0"/>
              <a:t>.”</a:t>
            </a:r>
          </a:p>
        </p:txBody>
      </p:sp>
      <p:graphicFrame>
        <p:nvGraphicFramePr>
          <p:cNvPr id="6" name="Table 6">
            <a:extLst>
              <a:ext uri="{FF2B5EF4-FFF2-40B4-BE49-F238E27FC236}">
                <a16:creationId xmlns:a16="http://schemas.microsoft.com/office/drawing/2014/main" id="{8C55A447-B718-4EE0-98C4-3C7B0D271F3E}"/>
              </a:ext>
            </a:extLst>
          </p:cNvPr>
          <p:cNvGraphicFramePr>
            <a:graphicFrameLocks noGrp="1"/>
          </p:cNvGraphicFramePr>
          <p:nvPr/>
        </p:nvGraphicFramePr>
        <p:xfrm>
          <a:off x="3155951" y="4868334"/>
          <a:ext cx="5880098" cy="820882"/>
        </p:xfrm>
        <a:graphic>
          <a:graphicData uri="http://schemas.openxmlformats.org/drawingml/2006/table">
            <a:tbl>
              <a:tblPr firstRow="1" bandRow="1">
                <a:tableStyleId>{5C22544A-7EE6-4342-B048-85BDC9FD1C3A}</a:tableStyleId>
              </a:tblPr>
              <a:tblGrid>
                <a:gridCol w="840014">
                  <a:extLst>
                    <a:ext uri="{9D8B030D-6E8A-4147-A177-3AD203B41FA5}">
                      <a16:colId xmlns:a16="http://schemas.microsoft.com/office/drawing/2014/main" val="2149083319"/>
                    </a:ext>
                  </a:extLst>
                </a:gridCol>
                <a:gridCol w="840014">
                  <a:extLst>
                    <a:ext uri="{9D8B030D-6E8A-4147-A177-3AD203B41FA5}">
                      <a16:colId xmlns:a16="http://schemas.microsoft.com/office/drawing/2014/main" val="4011760340"/>
                    </a:ext>
                  </a:extLst>
                </a:gridCol>
                <a:gridCol w="840014">
                  <a:extLst>
                    <a:ext uri="{9D8B030D-6E8A-4147-A177-3AD203B41FA5}">
                      <a16:colId xmlns:a16="http://schemas.microsoft.com/office/drawing/2014/main" val="1616712934"/>
                    </a:ext>
                  </a:extLst>
                </a:gridCol>
                <a:gridCol w="840014">
                  <a:extLst>
                    <a:ext uri="{9D8B030D-6E8A-4147-A177-3AD203B41FA5}">
                      <a16:colId xmlns:a16="http://schemas.microsoft.com/office/drawing/2014/main" val="3966606083"/>
                    </a:ext>
                  </a:extLst>
                </a:gridCol>
                <a:gridCol w="840014">
                  <a:extLst>
                    <a:ext uri="{9D8B030D-6E8A-4147-A177-3AD203B41FA5}">
                      <a16:colId xmlns:a16="http://schemas.microsoft.com/office/drawing/2014/main" val="1920390591"/>
                    </a:ext>
                  </a:extLst>
                </a:gridCol>
                <a:gridCol w="840014">
                  <a:extLst>
                    <a:ext uri="{9D8B030D-6E8A-4147-A177-3AD203B41FA5}">
                      <a16:colId xmlns:a16="http://schemas.microsoft.com/office/drawing/2014/main" val="317931395"/>
                    </a:ext>
                  </a:extLst>
                </a:gridCol>
                <a:gridCol w="840014">
                  <a:extLst>
                    <a:ext uri="{9D8B030D-6E8A-4147-A177-3AD203B41FA5}">
                      <a16:colId xmlns:a16="http://schemas.microsoft.com/office/drawing/2014/main" val="1596069142"/>
                    </a:ext>
                  </a:extLst>
                </a:gridCol>
              </a:tblGrid>
              <a:tr h="299258">
                <a:tc>
                  <a:txBody>
                    <a:bodyPr/>
                    <a:lstStyle/>
                    <a:p>
                      <a:r>
                        <a:rPr lang="en-US" dirty="0"/>
                        <a:t>Sphinx</a:t>
                      </a:r>
                    </a:p>
                  </a:txBody>
                  <a:tcPr>
                    <a:solidFill>
                      <a:schemeClr val="accent1">
                        <a:lumMod val="50000"/>
                      </a:schemeClr>
                    </a:solidFill>
                  </a:tcPr>
                </a:tc>
                <a:tc>
                  <a:txBody>
                    <a:bodyPr/>
                    <a:lstStyle/>
                    <a:p>
                      <a:r>
                        <a:rPr lang="en-US" dirty="0"/>
                        <a:t>Of</a:t>
                      </a:r>
                    </a:p>
                  </a:txBody>
                  <a:tcPr>
                    <a:solidFill>
                      <a:schemeClr val="accent1">
                        <a:lumMod val="50000"/>
                      </a:schemeClr>
                    </a:solidFill>
                  </a:tcPr>
                </a:tc>
                <a:tc>
                  <a:txBody>
                    <a:bodyPr/>
                    <a:lstStyle/>
                    <a:p>
                      <a:r>
                        <a:rPr lang="en-US" dirty="0"/>
                        <a:t>Black</a:t>
                      </a:r>
                    </a:p>
                  </a:txBody>
                  <a:tcPr>
                    <a:solidFill>
                      <a:schemeClr val="accent1">
                        <a:lumMod val="50000"/>
                      </a:schemeClr>
                    </a:solidFill>
                  </a:tcPr>
                </a:tc>
                <a:tc>
                  <a:txBody>
                    <a:bodyPr/>
                    <a:lstStyle/>
                    <a:p>
                      <a:r>
                        <a:rPr lang="en-US" dirty="0"/>
                        <a:t>Quartz</a:t>
                      </a:r>
                    </a:p>
                  </a:txBody>
                  <a:tcPr>
                    <a:solidFill>
                      <a:schemeClr val="accent1">
                        <a:lumMod val="50000"/>
                      </a:schemeClr>
                    </a:solidFill>
                  </a:tcPr>
                </a:tc>
                <a:tc>
                  <a:txBody>
                    <a:bodyPr/>
                    <a:lstStyle/>
                    <a:p>
                      <a:r>
                        <a:rPr lang="en-US" dirty="0"/>
                        <a:t>Judge</a:t>
                      </a:r>
                    </a:p>
                  </a:txBody>
                  <a:tcPr>
                    <a:solidFill>
                      <a:schemeClr val="accent1">
                        <a:lumMod val="50000"/>
                      </a:schemeClr>
                    </a:solidFill>
                  </a:tcPr>
                </a:tc>
                <a:tc>
                  <a:txBody>
                    <a:bodyPr/>
                    <a:lstStyle/>
                    <a:p>
                      <a:r>
                        <a:rPr lang="en-US" dirty="0"/>
                        <a:t>My</a:t>
                      </a:r>
                    </a:p>
                  </a:txBody>
                  <a:tcPr>
                    <a:solidFill>
                      <a:schemeClr val="accent1">
                        <a:lumMod val="50000"/>
                      </a:schemeClr>
                    </a:solidFill>
                  </a:tcPr>
                </a:tc>
                <a:tc>
                  <a:txBody>
                    <a:bodyPr/>
                    <a:lstStyle/>
                    <a:p>
                      <a:r>
                        <a:rPr lang="en-US" dirty="0"/>
                        <a:t>Vow</a:t>
                      </a:r>
                    </a:p>
                  </a:txBody>
                  <a:tcPr>
                    <a:solidFill>
                      <a:schemeClr val="accent1">
                        <a:lumMod val="50000"/>
                      </a:schemeClr>
                    </a:solidFill>
                  </a:tcPr>
                </a:tc>
                <a:extLst>
                  <a:ext uri="{0D108BD9-81ED-4DB2-BD59-A6C34878D82A}">
                    <a16:rowId xmlns:a16="http://schemas.microsoft.com/office/drawing/2014/main" val="4095630188"/>
                  </a:ext>
                </a:extLst>
              </a:tr>
              <a:tr h="455122">
                <a:tc>
                  <a:txBody>
                    <a:bodyPr/>
                    <a:lstStyle/>
                    <a:p>
                      <a:r>
                        <a:rPr lang="en-US" dirty="0"/>
                        <a:t>3:1:1</a:t>
                      </a:r>
                    </a:p>
                  </a:txBody>
                  <a:tcPr/>
                </a:tc>
                <a:tc>
                  <a:txBody>
                    <a:bodyPr/>
                    <a:lstStyle/>
                    <a:p>
                      <a:r>
                        <a:rPr lang="en-US" dirty="0"/>
                        <a:t>4:1</a:t>
                      </a:r>
                    </a:p>
                  </a:txBody>
                  <a:tcPr/>
                </a:tc>
                <a:tc>
                  <a:txBody>
                    <a:bodyPr/>
                    <a:lstStyle/>
                    <a:p>
                      <a:r>
                        <a:rPr lang="en-US" dirty="0"/>
                        <a:t>2:1:1:1</a:t>
                      </a:r>
                    </a:p>
                  </a:txBody>
                  <a:tcPr/>
                </a:tc>
                <a:tc>
                  <a:txBody>
                    <a:bodyPr/>
                    <a:lstStyle/>
                    <a:p>
                      <a:r>
                        <a:rPr lang="en-US" dirty="0"/>
                        <a:t>2:1:1:1</a:t>
                      </a:r>
                    </a:p>
                  </a:txBody>
                  <a:tcPr/>
                </a:tc>
                <a:tc>
                  <a:txBody>
                    <a:bodyPr/>
                    <a:lstStyle/>
                    <a:p>
                      <a:r>
                        <a:rPr lang="en-US" dirty="0"/>
                        <a:t>3:1:1</a:t>
                      </a:r>
                    </a:p>
                  </a:txBody>
                  <a:tcPr/>
                </a:tc>
                <a:tc>
                  <a:txBody>
                    <a:bodyPr/>
                    <a:lstStyle/>
                    <a:p>
                      <a:r>
                        <a:rPr lang="en-US" dirty="0"/>
                        <a:t>4:1</a:t>
                      </a:r>
                    </a:p>
                  </a:txBody>
                  <a:tcPr/>
                </a:tc>
                <a:tc>
                  <a:txBody>
                    <a:bodyPr/>
                    <a:lstStyle/>
                    <a:p>
                      <a:r>
                        <a:rPr lang="en-US" dirty="0"/>
                        <a:t>2:1:1:1</a:t>
                      </a:r>
                    </a:p>
                  </a:txBody>
                  <a:tcPr/>
                </a:tc>
                <a:extLst>
                  <a:ext uri="{0D108BD9-81ED-4DB2-BD59-A6C34878D82A}">
                    <a16:rowId xmlns:a16="http://schemas.microsoft.com/office/drawing/2014/main" val="1419604102"/>
                  </a:ext>
                </a:extLst>
              </a:tr>
            </a:tbl>
          </a:graphicData>
        </a:graphic>
      </p:graphicFrame>
    </p:spTree>
    <p:extLst>
      <p:ext uri="{BB962C8B-B14F-4D97-AF65-F5344CB8AC3E}">
        <p14:creationId xmlns:p14="http://schemas.microsoft.com/office/powerpoint/2010/main" val="18439304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2E2E3-3E85-4FF7-913C-5B8F5684E3D9}"/>
              </a:ext>
            </a:extLst>
          </p:cNvPr>
          <p:cNvSpPr>
            <a:spLocks noGrp="1"/>
          </p:cNvSpPr>
          <p:nvPr>
            <p:ph type="title"/>
          </p:nvPr>
        </p:nvSpPr>
        <p:spPr/>
        <p:txBody>
          <a:bodyPr/>
          <a:lstStyle/>
          <a:p>
            <a:r>
              <a:rPr lang="en-US" dirty="0"/>
              <a:t>System of record / chain </a:t>
            </a:r>
            <a:r>
              <a:rPr lang="en-US"/>
              <a:t>of custody</a:t>
            </a:r>
          </a:p>
        </p:txBody>
      </p:sp>
      <p:pic>
        <p:nvPicPr>
          <p:cNvPr id="9" name="Content Placeholder 8" descr="Graphical user interface&#10;&#10;Description automatically generated">
            <a:extLst>
              <a:ext uri="{FF2B5EF4-FFF2-40B4-BE49-F238E27FC236}">
                <a16:creationId xmlns:a16="http://schemas.microsoft.com/office/drawing/2014/main" id="{0641C128-ED4F-4671-83EA-359F1E81101A}"/>
              </a:ext>
            </a:extLst>
          </p:cNvPr>
          <p:cNvPicPr>
            <a:picLocks noGrp="1" noChangeAspect="1"/>
          </p:cNvPicPr>
          <p:nvPr>
            <p:ph idx="1"/>
          </p:nvPr>
        </p:nvPicPr>
        <p:blipFill>
          <a:blip r:embed="rId2"/>
          <a:stretch>
            <a:fillRect/>
          </a:stretch>
        </p:blipFill>
        <p:spPr>
          <a:xfrm>
            <a:off x="685801" y="2163144"/>
            <a:ext cx="10675877" cy="3291985"/>
          </a:xfrm>
        </p:spPr>
      </p:pic>
      <p:sp>
        <p:nvSpPr>
          <p:cNvPr id="10" name="&quot;Not Allowed&quot; Symbol 9">
            <a:extLst>
              <a:ext uri="{FF2B5EF4-FFF2-40B4-BE49-F238E27FC236}">
                <a16:creationId xmlns:a16="http://schemas.microsoft.com/office/drawing/2014/main" id="{475FB013-8572-4BEB-A56A-BAF9FAD1104C}"/>
              </a:ext>
            </a:extLst>
          </p:cNvPr>
          <p:cNvSpPr/>
          <p:nvPr/>
        </p:nvSpPr>
        <p:spPr>
          <a:xfrm>
            <a:off x="565543" y="2687393"/>
            <a:ext cx="2402732" cy="2243486"/>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quot;Not Allowed&quot; Symbol 10">
            <a:extLst>
              <a:ext uri="{FF2B5EF4-FFF2-40B4-BE49-F238E27FC236}">
                <a16:creationId xmlns:a16="http://schemas.microsoft.com/office/drawing/2014/main" id="{F5B83917-61E1-4E43-BF96-344F68E3D9B5}"/>
              </a:ext>
            </a:extLst>
          </p:cNvPr>
          <p:cNvSpPr/>
          <p:nvPr/>
        </p:nvSpPr>
        <p:spPr>
          <a:xfrm>
            <a:off x="6321789" y="2687393"/>
            <a:ext cx="2402732" cy="2243486"/>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lowchart: Process 11">
            <a:extLst>
              <a:ext uri="{FF2B5EF4-FFF2-40B4-BE49-F238E27FC236}">
                <a16:creationId xmlns:a16="http://schemas.microsoft.com/office/drawing/2014/main" id="{0105D296-3576-44D7-A034-F2C607E509DC}"/>
              </a:ext>
            </a:extLst>
          </p:cNvPr>
          <p:cNvSpPr/>
          <p:nvPr/>
        </p:nvSpPr>
        <p:spPr>
          <a:xfrm>
            <a:off x="5889072" y="1736521"/>
            <a:ext cx="206928" cy="473139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3649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770DA-3C6C-4C60-887F-FD31522FDDE3}"/>
              </a:ext>
            </a:extLst>
          </p:cNvPr>
          <p:cNvSpPr>
            <a:spLocks noGrp="1"/>
          </p:cNvSpPr>
          <p:nvPr>
            <p:ph type="title"/>
          </p:nvPr>
        </p:nvSpPr>
        <p:spPr/>
        <p:txBody>
          <a:bodyPr/>
          <a:lstStyle/>
          <a:p>
            <a:r>
              <a:rPr lang="en-US" dirty="0"/>
              <a:t>Availability Attacks</a:t>
            </a:r>
          </a:p>
        </p:txBody>
      </p:sp>
      <p:sp>
        <p:nvSpPr>
          <p:cNvPr id="3" name="Content Placeholder 2">
            <a:extLst>
              <a:ext uri="{FF2B5EF4-FFF2-40B4-BE49-F238E27FC236}">
                <a16:creationId xmlns:a16="http://schemas.microsoft.com/office/drawing/2014/main" id="{0DC13763-D671-43BF-A099-B6D007376946}"/>
              </a:ext>
            </a:extLst>
          </p:cNvPr>
          <p:cNvSpPr>
            <a:spLocks noGrp="1"/>
          </p:cNvSpPr>
          <p:nvPr>
            <p:ph idx="1"/>
          </p:nvPr>
        </p:nvSpPr>
        <p:spPr>
          <a:xfrm>
            <a:off x="685801" y="2142067"/>
            <a:ext cx="5664665" cy="3649133"/>
          </a:xfrm>
        </p:spPr>
        <p:txBody>
          <a:bodyPr/>
          <a:lstStyle/>
          <a:p>
            <a:r>
              <a:rPr lang="en-US" dirty="0"/>
              <a:t>Anything that hampers or denies access to data.</a:t>
            </a:r>
          </a:p>
          <a:p>
            <a:endParaRPr lang="en-US" dirty="0"/>
          </a:p>
          <a:p>
            <a:r>
              <a:rPr lang="en-US" dirty="0"/>
              <a:t>Denial of Service / Distributed Denial of Service Attacks</a:t>
            </a:r>
          </a:p>
          <a:p>
            <a:r>
              <a:rPr lang="en-US" dirty="0"/>
              <a:t>Ransomware and other malware, like worms/rabbits</a:t>
            </a:r>
          </a:p>
          <a:p>
            <a:r>
              <a:rPr lang="en-US" dirty="0"/>
              <a:t>Spam</a:t>
            </a:r>
          </a:p>
        </p:txBody>
      </p:sp>
      <p:pic>
        <p:nvPicPr>
          <p:cNvPr id="4" name="Picture 3">
            <a:extLst>
              <a:ext uri="{FF2B5EF4-FFF2-40B4-BE49-F238E27FC236}">
                <a16:creationId xmlns:a16="http://schemas.microsoft.com/office/drawing/2014/main" id="{14BD6C32-464D-4957-A1ED-E4F2C5A75AA0}"/>
              </a:ext>
            </a:extLst>
          </p:cNvPr>
          <p:cNvPicPr>
            <a:picLocks noChangeAspect="1"/>
          </p:cNvPicPr>
          <p:nvPr/>
        </p:nvPicPr>
        <p:blipFill>
          <a:blip r:embed="rId2"/>
          <a:stretch>
            <a:fillRect/>
          </a:stretch>
        </p:blipFill>
        <p:spPr>
          <a:xfrm>
            <a:off x="6350466" y="2065867"/>
            <a:ext cx="5234429" cy="3490835"/>
          </a:xfrm>
          <a:prstGeom prst="rect">
            <a:avLst/>
          </a:prstGeom>
        </p:spPr>
      </p:pic>
    </p:spTree>
    <p:extLst>
      <p:ext uri="{BB962C8B-B14F-4D97-AF65-F5344CB8AC3E}">
        <p14:creationId xmlns:p14="http://schemas.microsoft.com/office/powerpoint/2010/main" val="1442114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3217B-7D65-4D51-9423-A925EFBFA431}"/>
              </a:ext>
            </a:extLst>
          </p:cNvPr>
          <p:cNvSpPr>
            <a:spLocks noGrp="1"/>
          </p:cNvSpPr>
          <p:nvPr>
            <p:ph type="title"/>
          </p:nvPr>
        </p:nvSpPr>
        <p:spPr/>
        <p:txBody>
          <a:bodyPr/>
          <a:lstStyle/>
          <a:p>
            <a:r>
              <a:rPr lang="en-US" dirty="0"/>
              <a:t>Ways to secure availability</a:t>
            </a:r>
          </a:p>
        </p:txBody>
      </p:sp>
      <p:sp>
        <p:nvSpPr>
          <p:cNvPr id="3" name="Content Placeholder 2">
            <a:extLst>
              <a:ext uri="{FF2B5EF4-FFF2-40B4-BE49-F238E27FC236}">
                <a16:creationId xmlns:a16="http://schemas.microsoft.com/office/drawing/2014/main" id="{06623314-746F-4EA5-8689-80A0F0CCC41D}"/>
              </a:ext>
            </a:extLst>
          </p:cNvPr>
          <p:cNvSpPr>
            <a:spLocks noGrp="1"/>
          </p:cNvSpPr>
          <p:nvPr>
            <p:ph idx="1"/>
          </p:nvPr>
        </p:nvSpPr>
        <p:spPr/>
        <p:txBody>
          <a:bodyPr>
            <a:normAutofit lnSpcReduction="10000"/>
          </a:bodyPr>
          <a:lstStyle/>
          <a:p>
            <a:r>
              <a:rPr lang="en-US" sz="2000" dirty="0" err="1"/>
              <a:t>Sauvegarde</a:t>
            </a:r>
            <a:r>
              <a:rPr lang="en-US" sz="2000" dirty="0"/>
              <a:t> majeure pour force majeure – Physical protection for unknown events, acts of god, etc.</a:t>
            </a:r>
          </a:p>
          <a:p>
            <a:pPr lvl="1"/>
            <a:r>
              <a:rPr lang="en-US" sz="2000" dirty="0"/>
              <a:t>Natural disasters are a thing.</a:t>
            </a:r>
          </a:p>
          <a:p>
            <a:pPr lvl="1"/>
            <a:r>
              <a:rPr lang="en-US" sz="2000" dirty="0"/>
              <a:t>Terrorism is a thing.</a:t>
            </a:r>
          </a:p>
          <a:p>
            <a:pPr lvl="1"/>
            <a:r>
              <a:rPr lang="en-US" sz="2000" dirty="0"/>
              <a:t>Virtualization is a good move.</a:t>
            </a:r>
          </a:p>
          <a:p>
            <a:r>
              <a:rPr lang="en-US" sz="2000" dirty="0"/>
              <a:t>Computational redundancies</a:t>
            </a:r>
          </a:p>
          <a:p>
            <a:pPr lvl="1"/>
            <a:r>
              <a:rPr lang="en-US" sz="2000" dirty="0"/>
              <a:t>RAID storage</a:t>
            </a:r>
          </a:p>
          <a:p>
            <a:pPr lvl="1"/>
            <a:r>
              <a:rPr lang="en-US" sz="2000" dirty="0"/>
              <a:t>Cloud services</a:t>
            </a:r>
          </a:p>
          <a:p>
            <a:pPr lvl="1"/>
            <a:r>
              <a:rPr lang="en-US" sz="2000" dirty="0"/>
              <a:t>Load balancers / DDOS protection</a:t>
            </a:r>
          </a:p>
          <a:p>
            <a:endParaRPr lang="en-US" dirty="0"/>
          </a:p>
        </p:txBody>
      </p:sp>
    </p:spTree>
    <p:extLst>
      <p:ext uri="{BB962C8B-B14F-4D97-AF65-F5344CB8AC3E}">
        <p14:creationId xmlns:p14="http://schemas.microsoft.com/office/powerpoint/2010/main" val="7931423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B513D-DAD8-45DD-BD0A-9F050A20F1FE}"/>
              </a:ext>
            </a:extLst>
          </p:cNvPr>
          <p:cNvSpPr>
            <a:spLocks noGrp="1"/>
          </p:cNvSpPr>
          <p:nvPr>
            <p:ph type="title"/>
          </p:nvPr>
        </p:nvSpPr>
        <p:spPr/>
        <p:txBody>
          <a:bodyPr/>
          <a:lstStyle/>
          <a:p>
            <a:r>
              <a:rPr lang="en-US" dirty="0"/>
              <a:t>Multi-partite attacks</a:t>
            </a:r>
          </a:p>
        </p:txBody>
      </p:sp>
      <p:sp>
        <p:nvSpPr>
          <p:cNvPr id="3" name="Content Placeholder 2">
            <a:extLst>
              <a:ext uri="{FF2B5EF4-FFF2-40B4-BE49-F238E27FC236}">
                <a16:creationId xmlns:a16="http://schemas.microsoft.com/office/drawing/2014/main" id="{7D9DED18-ADAE-41F3-9FFE-3C03BA8C4370}"/>
              </a:ext>
            </a:extLst>
          </p:cNvPr>
          <p:cNvSpPr>
            <a:spLocks noGrp="1"/>
          </p:cNvSpPr>
          <p:nvPr>
            <p:ph idx="1"/>
          </p:nvPr>
        </p:nvSpPr>
        <p:spPr/>
        <p:txBody>
          <a:bodyPr/>
          <a:lstStyle/>
          <a:p>
            <a:r>
              <a:rPr lang="en-US" dirty="0"/>
              <a:t>Many  attacks with affect two or all legs of the CIA triad. </a:t>
            </a:r>
          </a:p>
          <a:p>
            <a:pPr lvl="1"/>
            <a:r>
              <a:rPr lang="en-US" dirty="0"/>
              <a:t>Ex. Compromise of a bank account.</a:t>
            </a:r>
          </a:p>
          <a:p>
            <a:pPr lvl="1"/>
            <a:endParaRPr lang="en-US" dirty="0"/>
          </a:p>
          <a:p>
            <a:r>
              <a:rPr lang="en-US" dirty="0"/>
              <a:t>Some scenarios:</a:t>
            </a:r>
          </a:p>
        </p:txBody>
      </p:sp>
    </p:spTree>
    <p:extLst>
      <p:ext uri="{BB962C8B-B14F-4D97-AF65-F5344CB8AC3E}">
        <p14:creationId xmlns:p14="http://schemas.microsoft.com/office/powerpoint/2010/main" val="16414052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B33C1-8EA4-4869-9D57-FD170F8C8BCD}"/>
              </a:ext>
            </a:extLst>
          </p:cNvPr>
          <p:cNvSpPr>
            <a:spLocks noGrp="1"/>
          </p:cNvSpPr>
          <p:nvPr>
            <p:ph type="title"/>
          </p:nvPr>
        </p:nvSpPr>
        <p:spPr/>
        <p:txBody>
          <a:bodyPr/>
          <a:lstStyle/>
          <a:p>
            <a:r>
              <a:rPr lang="en-US" dirty="0"/>
              <a:t>Scenario</a:t>
            </a:r>
          </a:p>
        </p:txBody>
      </p:sp>
      <p:sp>
        <p:nvSpPr>
          <p:cNvPr id="3" name="Content Placeholder 2">
            <a:extLst>
              <a:ext uri="{FF2B5EF4-FFF2-40B4-BE49-F238E27FC236}">
                <a16:creationId xmlns:a16="http://schemas.microsoft.com/office/drawing/2014/main" id="{B0F7C836-34AD-42C6-AAC2-0DBF7A415433}"/>
              </a:ext>
            </a:extLst>
          </p:cNvPr>
          <p:cNvSpPr>
            <a:spLocks noGrp="1"/>
          </p:cNvSpPr>
          <p:nvPr>
            <p:ph idx="1"/>
          </p:nvPr>
        </p:nvSpPr>
        <p:spPr>
          <a:xfrm>
            <a:off x="685801" y="2142067"/>
            <a:ext cx="10724321" cy="3649133"/>
          </a:xfrm>
        </p:spPr>
        <p:txBody>
          <a:bodyPr/>
          <a:lstStyle/>
          <a:p>
            <a:r>
              <a:rPr lang="en-US" dirty="0"/>
              <a:t>John is going through a breakup, and he is not taking it well. His ex, Jenny, also happens to work in another department from John, so he still sees her all the time. John has done his best to try to win her back, but it has been less than welcome. Jenny has even changed her phone number do John cannot contact her. John believes that if he is just persistent enough Jenny will see how devoted he is to her, so he steals and HR person’s password from a note on their desk and logs into the HR system. He uses that access to find Jenny’s new number but doesn’t change anything.</a:t>
            </a:r>
          </a:p>
          <a:p>
            <a:pPr lvl="1"/>
            <a:r>
              <a:rPr lang="en-US" dirty="0"/>
              <a:t>Which leg(s) of the triad are being violated?</a:t>
            </a:r>
          </a:p>
          <a:p>
            <a:pPr lvl="1"/>
            <a:r>
              <a:rPr lang="en-US" dirty="0"/>
              <a:t>Why didn’t John make any changes to the system (such as creating a secret user account)?</a:t>
            </a:r>
          </a:p>
          <a:p>
            <a:endParaRPr lang="en-US" dirty="0"/>
          </a:p>
        </p:txBody>
      </p:sp>
    </p:spTree>
    <p:extLst>
      <p:ext uri="{BB962C8B-B14F-4D97-AF65-F5344CB8AC3E}">
        <p14:creationId xmlns:p14="http://schemas.microsoft.com/office/powerpoint/2010/main" val="1996542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10000"/>
            <a:lumOff val="90000"/>
          </a:schemeClr>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0A9E9FF-F361-4CF7-AEF5-3D6F29905633}"/>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2309019" y="0"/>
            <a:ext cx="7573962"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5792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1529F-182D-4456-8D1B-35DD7358566C}"/>
              </a:ext>
            </a:extLst>
          </p:cNvPr>
          <p:cNvSpPr>
            <a:spLocks noGrp="1"/>
          </p:cNvSpPr>
          <p:nvPr>
            <p:ph type="title"/>
          </p:nvPr>
        </p:nvSpPr>
        <p:spPr>
          <a:xfrm>
            <a:off x="685802" y="609600"/>
            <a:ext cx="4902803" cy="1456267"/>
          </a:xfrm>
        </p:spPr>
        <p:txBody>
          <a:bodyPr/>
          <a:lstStyle/>
          <a:p>
            <a:r>
              <a:rPr lang="en-US" dirty="0"/>
              <a:t>Information Quality</a:t>
            </a:r>
          </a:p>
        </p:txBody>
      </p:sp>
      <p:sp>
        <p:nvSpPr>
          <p:cNvPr id="3" name="Content Placeholder 2">
            <a:extLst>
              <a:ext uri="{FF2B5EF4-FFF2-40B4-BE49-F238E27FC236}">
                <a16:creationId xmlns:a16="http://schemas.microsoft.com/office/drawing/2014/main" id="{5EE3AB51-D3BF-43E5-9EB1-7FD6D330EB9B}"/>
              </a:ext>
            </a:extLst>
          </p:cNvPr>
          <p:cNvSpPr>
            <a:spLocks noGrp="1"/>
          </p:cNvSpPr>
          <p:nvPr>
            <p:ph idx="1"/>
          </p:nvPr>
        </p:nvSpPr>
        <p:spPr>
          <a:xfrm>
            <a:off x="685801" y="2142067"/>
            <a:ext cx="5410199" cy="3649133"/>
          </a:xfrm>
        </p:spPr>
        <p:txBody>
          <a:bodyPr/>
          <a:lstStyle/>
          <a:p>
            <a:r>
              <a:rPr lang="en-US" dirty="0"/>
              <a:t>This is the </a:t>
            </a:r>
            <a:r>
              <a:rPr lang="en-US" dirty="0" err="1"/>
              <a:t>McCumber</a:t>
            </a:r>
            <a:r>
              <a:rPr lang="en-US" dirty="0"/>
              <a:t> cube model.</a:t>
            </a:r>
          </a:p>
          <a:p>
            <a:r>
              <a:rPr lang="en-US" dirty="0"/>
              <a:t>It encapsulated Assurance –</a:t>
            </a:r>
          </a:p>
          <a:p>
            <a:pPr lvl="1"/>
            <a:r>
              <a:rPr lang="en-US" dirty="0"/>
              <a:t>Characteristics of data</a:t>
            </a:r>
          </a:p>
          <a:p>
            <a:pPr lvl="1"/>
            <a:r>
              <a:rPr lang="en-US" dirty="0"/>
              <a:t>States of data</a:t>
            </a:r>
          </a:p>
          <a:p>
            <a:pPr lvl="1"/>
            <a:r>
              <a:rPr lang="en-US" dirty="0"/>
              <a:t>Security controls</a:t>
            </a:r>
          </a:p>
          <a:p>
            <a:endParaRPr lang="en-US" dirty="0"/>
          </a:p>
        </p:txBody>
      </p:sp>
      <p:pic>
        <p:nvPicPr>
          <p:cNvPr id="1030" name="Picture 6" descr="Human behaviour as an aspect of cybersecurity assurance ...">
            <a:extLst>
              <a:ext uri="{FF2B5EF4-FFF2-40B4-BE49-F238E27FC236}">
                <a16:creationId xmlns:a16="http://schemas.microsoft.com/office/drawing/2014/main" id="{0D1E72EC-C3E3-4E8A-900E-122C449C69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8605" y="958804"/>
            <a:ext cx="5916773" cy="52895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0217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AAD0B-C95E-4914-85E3-07FB4932DE5C}"/>
              </a:ext>
            </a:extLst>
          </p:cNvPr>
          <p:cNvSpPr>
            <a:spLocks noGrp="1"/>
          </p:cNvSpPr>
          <p:nvPr>
            <p:ph type="title"/>
          </p:nvPr>
        </p:nvSpPr>
        <p:spPr/>
        <p:txBody>
          <a:bodyPr/>
          <a:lstStyle/>
          <a:p>
            <a:r>
              <a:rPr lang="en-US" dirty="0"/>
              <a:t>Aka. CIA + AAA</a:t>
            </a:r>
          </a:p>
        </p:txBody>
      </p:sp>
      <p:sp>
        <p:nvSpPr>
          <p:cNvPr id="3" name="Content Placeholder 2">
            <a:extLst>
              <a:ext uri="{FF2B5EF4-FFF2-40B4-BE49-F238E27FC236}">
                <a16:creationId xmlns:a16="http://schemas.microsoft.com/office/drawing/2014/main" id="{385DAE34-1F00-4081-889A-D11CAB344897}"/>
              </a:ext>
            </a:extLst>
          </p:cNvPr>
          <p:cNvSpPr>
            <a:spLocks noGrp="1"/>
          </p:cNvSpPr>
          <p:nvPr>
            <p:ph idx="1"/>
          </p:nvPr>
        </p:nvSpPr>
        <p:spPr>
          <a:xfrm>
            <a:off x="685801" y="2142067"/>
            <a:ext cx="10840672" cy="4106333"/>
          </a:xfrm>
        </p:spPr>
        <p:txBody>
          <a:bodyPr>
            <a:normAutofit/>
          </a:bodyPr>
          <a:lstStyle/>
          <a:p>
            <a:r>
              <a:rPr lang="en-US" sz="2000" dirty="0"/>
              <a:t>Authenticity – Nonrepudiation, as with d</a:t>
            </a:r>
            <a:r>
              <a:rPr lang="en-US" sz="1800" dirty="0"/>
              <a:t>igital signatures.</a:t>
            </a:r>
          </a:p>
          <a:p>
            <a:r>
              <a:rPr lang="en-US" sz="2000" dirty="0"/>
              <a:t>Assurance – How trust is made and managed in a system.</a:t>
            </a:r>
          </a:p>
          <a:p>
            <a:r>
              <a:rPr lang="en-US" sz="2000" dirty="0"/>
              <a:t>Anonymity - </a:t>
            </a:r>
          </a:p>
          <a:p>
            <a:pPr lvl="1"/>
            <a:r>
              <a:rPr lang="en-US" sz="1800" dirty="0"/>
              <a:t>Aggregation / Mixing – Combing and intertwining to obfuscate its origin and prevent identification.</a:t>
            </a:r>
          </a:p>
          <a:p>
            <a:pPr lvl="1"/>
            <a:r>
              <a:rPr lang="en-US" sz="1800" dirty="0"/>
              <a:t>Proxies – Agents and services to hide the origin of actions by routing through an intermediary.</a:t>
            </a:r>
          </a:p>
          <a:p>
            <a:pPr lvl="1"/>
            <a:r>
              <a:rPr lang="en-US" sz="1800" dirty="0"/>
              <a:t>Identity flexibility – Fictional identities</a:t>
            </a:r>
          </a:p>
        </p:txBody>
      </p:sp>
    </p:spTree>
    <p:extLst>
      <p:ext uri="{BB962C8B-B14F-4D97-AF65-F5344CB8AC3E}">
        <p14:creationId xmlns:p14="http://schemas.microsoft.com/office/powerpoint/2010/main" val="1232364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a:extLst>
              <a:ext uri="{FF2B5EF4-FFF2-40B4-BE49-F238E27FC236}">
                <a16:creationId xmlns:a16="http://schemas.microsoft.com/office/drawing/2014/main" id="{DCF9C50E-199B-4CBF-9C8B-BAB135ED16A4}"/>
              </a:ext>
            </a:extLst>
          </p:cNvPr>
          <p:cNvPicPr>
            <a:picLocks noGrp="1" noChangeAspect="1" noChangeArrowheads="1"/>
          </p:cNvPicPr>
          <p:nvPr>
            <p:ph idx="1"/>
          </p:nvPr>
        </p:nvPicPr>
        <p:blipFill>
          <a:blip r:embed="rId2">
            <a:extLst>
              <a:ext uri="{BEBA8EAE-BF5A-486C-A8C5-ECC9F3942E4B}">
                <a14:imgProps xmlns:a14="http://schemas.microsoft.com/office/drawing/2010/main">
                  <a14:imgLayer r:embed="rId3">
                    <a14:imgEffect>
                      <a14:backgroundRemoval t="435" b="99130" l="0" r="99375">
                        <a14:foregroundMark x1="43281" y1="21522" x2="29844" y2="45435"/>
                        <a14:foregroundMark x1="29844" y1="45435" x2="38281" y2="50435"/>
                        <a14:foregroundMark x1="56875" y1="56522" x2="52500" y2="64348"/>
                        <a14:foregroundMark x1="52500" y1="64348" x2="39844" y2="68043"/>
                        <a14:foregroundMark x1="39063" y1="48696" x2="52188" y2="55435"/>
                        <a14:foregroundMark x1="52188" y1="55435" x2="52656" y2="38696"/>
                        <a14:foregroundMark x1="52656" y1="38696" x2="43438" y2="29130"/>
                        <a14:foregroundMark x1="43438" y1="29130" x2="39219" y2="51087"/>
                        <a14:foregroundMark x1="39219" y1="51087" x2="40000" y2="53043"/>
                        <a14:foregroundMark x1="43750" y1="13261" x2="49688" y2="14130"/>
                        <a14:foregroundMark x1="49688" y1="14130" x2="56563" y2="18261"/>
                        <a14:foregroundMark x1="56563" y1="18261" x2="67500" y2="33043"/>
                        <a14:foregroundMark x1="67500" y1="33043" x2="69063" y2="42174"/>
                        <a14:foregroundMark x1="69063" y1="42174" x2="68281" y2="51304"/>
                        <a14:foregroundMark x1="68281" y1="51304" x2="64219" y2="62174"/>
                        <a14:foregroundMark x1="64219" y1="62174" x2="46250" y2="77609"/>
                        <a14:foregroundMark x1="46250" y1="77609" x2="39531" y2="75217"/>
                        <a14:foregroundMark x1="39531" y1="75217" x2="24844" y2="51087"/>
                        <a14:foregroundMark x1="24844" y1="51087" x2="23125" y2="42174"/>
                        <a14:foregroundMark x1="23125" y1="42174" x2="25781" y2="34565"/>
                        <a14:foregroundMark x1="25781" y1="34565" x2="43281" y2="13913"/>
                        <a14:foregroundMark x1="43281" y1="13913" x2="43594" y2="12826"/>
                        <a14:foregroundMark x1="63125" y1="1957" x2="74375" y2="16957"/>
                        <a14:foregroundMark x1="74375" y1="16957" x2="85781" y2="16522"/>
                        <a14:foregroundMark x1="85781" y1="16522" x2="87344" y2="15870"/>
                        <a14:foregroundMark x1="63281" y1="3478" x2="63906" y2="16957"/>
                        <a14:foregroundMark x1="63906" y1="16957" x2="75938" y2="22174"/>
                        <a14:foregroundMark x1="75938" y1="22174" x2="84063" y2="21087"/>
                        <a14:foregroundMark x1="84063" y1="21087" x2="90000" y2="21304"/>
                        <a14:foregroundMark x1="90000" y1="21304" x2="94688" y2="15652"/>
                        <a14:foregroundMark x1="94688" y1="15652" x2="93125" y2="8043"/>
                        <a14:foregroundMark x1="93125" y1="8043" x2="87188" y2="3696"/>
                        <a14:foregroundMark x1="87188" y1="3696" x2="78594" y2="1087"/>
                        <a14:foregroundMark x1="78594" y1="1087" x2="62969" y2="4130"/>
                        <a14:foregroundMark x1="62969" y1="4130" x2="62813" y2="4130"/>
                        <a14:foregroundMark x1="75469" y1="2826" x2="74063" y2="13261"/>
                        <a14:foregroundMark x1="74063" y1="13261" x2="95781" y2="25435"/>
                        <a14:foregroundMark x1="95781" y1="25435" x2="98906" y2="13261"/>
                        <a14:foregroundMark x1="98906" y1="13261" x2="99063" y2="5435"/>
                        <a14:foregroundMark x1="99063" y1="5435" x2="92188" y2="652"/>
                        <a14:foregroundMark x1="92188" y1="652" x2="75469" y2="2826"/>
                        <a14:foregroundMark x1="75469" y1="2826" x2="75469" y2="2826"/>
                        <a14:foregroundMark x1="87188" y1="17391" x2="96406" y2="23696"/>
                        <a14:foregroundMark x1="96406" y1="23696" x2="99531" y2="1957"/>
                        <a14:foregroundMark x1="99531" y1="1957" x2="91563" y2="7174"/>
                        <a14:foregroundMark x1="91563" y1="7174" x2="86875" y2="18043"/>
                        <a14:foregroundMark x1="32969" y1="1957" x2="32031" y2="20652"/>
                        <a14:foregroundMark x1="32031" y1="20652" x2="10781" y2="24130"/>
                        <a14:foregroundMark x1="10781" y1="24130" x2="5313" y2="23696"/>
                        <a14:foregroundMark x1="5313" y1="23696" x2="938" y2="19130"/>
                        <a14:foregroundMark x1="938" y1="19130" x2="0" y2="7174"/>
                        <a14:foregroundMark x1="0" y1="7174" x2="5000" y2="1522"/>
                        <a14:foregroundMark x1="5000" y1="1522" x2="12188" y2="1739"/>
                        <a14:foregroundMark x1="12188" y1="1739" x2="19063" y2="870"/>
                        <a14:foregroundMark x1="19063" y1="870" x2="32188" y2="1739"/>
                        <a14:foregroundMark x1="32188" y1="1739" x2="32656" y2="2826"/>
                        <a14:foregroundMark x1="31406" y1="2174" x2="4844" y2="435"/>
                        <a14:foregroundMark x1="4844" y1="435" x2="0" y2="10217"/>
                        <a14:foregroundMark x1="0" y1="10217" x2="0" y2="18261"/>
                        <a14:foregroundMark x1="0" y1="18261" x2="7187" y2="23478"/>
                        <a14:foregroundMark x1="7187" y1="23478" x2="23906" y2="24783"/>
                        <a14:foregroundMark x1="23906" y1="24783" x2="30156" y2="24348"/>
                        <a14:foregroundMark x1="30156" y1="24348" x2="33125" y2="13913"/>
                        <a14:foregroundMark x1="33125" y1="13913" x2="31563" y2="2609"/>
                        <a14:foregroundMark x1="62500" y1="68913" x2="62500" y2="88478"/>
                        <a14:foregroundMark x1="62500" y1="88478" x2="65156" y2="96957"/>
                        <a14:foregroundMark x1="65156" y1="96957" x2="82813" y2="99565"/>
                        <a14:foregroundMark x1="82813" y1="99565" x2="93438" y2="99130"/>
                        <a14:foregroundMark x1="93438" y1="99130" x2="97969" y2="93261"/>
                        <a14:foregroundMark x1="97969" y1="93261" x2="98906" y2="72826"/>
                        <a14:foregroundMark x1="98906" y1="72826" x2="86094" y2="66087"/>
                        <a14:foregroundMark x1="86094" y1="66087" x2="62344" y2="68696"/>
                        <a14:foregroundMark x1="65000" y1="71522" x2="63594" y2="88043"/>
                        <a14:foregroundMark x1="63594" y1="88043" x2="69375" y2="97174"/>
                        <a14:foregroundMark x1="69375" y1="97174" x2="93438" y2="98043"/>
                        <a14:foregroundMark x1="93438" y1="98043" x2="98438" y2="88913"/>
                        <a14:foregroundMark x1="98438" y1="88913" x2="97500" y2="75435"/>
                        <a14:foregroundMark x1="97500" y1="75435" x2="82500" y2="68913"/>
                        <a14:foregroundMark x1="82500" y1="68913" x2="65156" y2="70435"/>
                        <a14:foregroundMark x1="65625" y1="72391" x2="65938" y2="86739"/>
                        <a14:foregroundMark x1="65938" y1="86739" x2="70000" y2="96522"/>
                        <a14:foregroundMark x1="70000" y1="96522" x2="84219" y2="98913"/>
                        <a14:foregroundMark x1="84219" y1="98913" x2="92031" y2="98478"/>
                        <a14:foregroundMark x1="92031" y1="98478" x2="97188" y2="91087"/>
                        <a14:foregroundMark x1="97188" y1="91087" x2="98438" y2="78913"/>
                        <a14:foregroundMark x1="98438" y1="78913" x2="82500" y2="69348"/>
                        <a14:foregroundMark x1="82500" y1="69348" x2="74063" y2="69130"/>
                        <a14:foregroundMark x1="74063" y1="69130" x2="65938" y2="72174"/>
                        <a14:foregroundMark x1="625" y1="68913" x2="781" y2="89130"/>
                        <a14:foregroundMark x1="781" y1="89130" x2="4375" y2="97391"/>
                        <a14:foregroundMark x1="4375" y1="97391" x2="26719" y2="99130"/>
                        <a14:foregroundMark x1="26719" y1="99130" x2="31563" y2="95000"/>
                        <a14:foregroundMark x1="31563" y1="95000" x2="32344" y2="82174"/>
                        <a14:foregroundMark x1="32344" y1="82174" x2="29063" y2="72609"/>
                        <a14:foregroundMark x1="29063" y1="72609" x2="23750" y2="68478"/>
                        <a14:foregroundMark x1="23750" y1="68478" x2="4219" y2="66739"/>
                        <a14:foregroundMark x1="4219" y1="66739" x2="781" y2="69565"/>
                      </a14:backgroundRemoval>
                    </a14:imgEffect>
                  </a14:imgLayer>
                </a14:imgProps>
              </a:ext>
              <a:ext uri="{28A0092B-C50C-407E-A947-70E740481C1C}">
                <a14:useLocalDpi xmlns:a14="http://schemas.microsoft.com/office/drawing/2010/main" val="0"/>
              </a:ext>
            </a:extLst>
          </a:blip>
          <a:srcRect/>
          <a:stretch>
            <a:fillRect/>
          </a:stretch>
        </p:blipFill>
        <p:spPr bwMode="auto">
          <a:xfrm>
            <a:off x="1451977" y="91109"/>
            <a:ext cx="9288046" cy="6675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3174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8AF04-00C7-4F55-A77D-2ED8C72298CC}"/>
              </a:ext>
            </a:extLst>
          </p:cNvPr>
          <p:cNvSpPr>
            <a:spLocks noGrp="1"/>
          </p:cNvSpPr>
          <p:nvPr>
            <p:ph type="title"/>
          </p:nvPr>
        </p:nvSpPr>
        <p:spPr/>
        <p:txBody>
          <a:bodyPr/>
          <a:lstStyle/>
          <a:p>
            <a:r>
              <a:rPr lang="en-US" dirty="0"/>
              <a:t>CONFIDENTIALITY ATTACKS</a:t>
            </a:r>
          </a:p>
        </p:txBody>
      </p:sp>
      <p:sp>
        <p:nvSpPr>
          <p:cNvPr id="3" name="Content Placeholder 2">
            <a:extLst>
              <a:ext uri="{FF2B5EF4-FFF2-40B4-BE49-F238E27FC236}">
                <a16:creationId xmlns:a16="http://schemas.microsoft.com/office/drawing/2014/main" id="{5C7BE143-9A78-45BE-8DF7-F5A848E2DAAD}"/>
              </a:ext>
            </a:extLst>
          </p:cNvPr>
          <p:cNvSpPr>
            <a:spLocks noGrp="1"/>
          </p:cNvSpPr>
          <p:nvPr>
            <p:ph idx="1"/>
          </p:nvPr>
        </p:nvSpPr>
        <p:spPr/>
        <p:txBody>
          <a:bodyPr/>
          <a:lstStyle/>
          <a:p>
            <a:r>
              <a:rPr lang="en-US" dirty="0"/>
              <a:t>Anything that exposes information to those unauthorized to view it.</a:t>
            </a:r>
          </a:p>
          <a:p>
            <a:endParaRPr lang="en-US" dirty="0"/>
          </a:p>
          <a:p>
            <a:r>
              <a:rPr lang="en-US" dirty="0"/>
              <a:t>Password Attacks / Account Compromises</a:t>
            </a:r>
          </a:p>
          <a:p>
            <a:r>
              <a:rPr lang="en-US" dirty="0"/>
              <a:t>Data Breaches </a:t>
            </a:r>
          </a:p>
          <a:p>
            <a:r>
              <a:rPr lang="en-US" dirty="0"/>
              <a:t>Shoulder Surfing</a:t>
            </a:r>
          </a:p>
          <a:p>
            <a:r>
              <a:rPr lang="en-US" dirty="0"/>
              <a:t>Eavesdropping (incl. Man-in-the-Middle Attacks)</a:t>
            </a:r>
          </a:p>
          <a:p>
            <a:r>
              <a:rPr lang="en-US" dirty="0"/>
              <a:t>Malware, like RATs.</a:t>
            </a:r>
          </a:p>
        </p:txBody>
      </p:sp>
      <p:pic>
        <p:nvPicPr>
          <p:cNvPr id="4" name="Picture 3">
            <a:extLst>
              <a:ext uri="{FF2B5EF4-FFF2-40B4-BE49-F238E27FC236}">
                <a16:creationId xmlns:a16="http://schemas.microsoft.com/office/drawing/2014/main" id="{93BAF414-1018-4FDE-A01C-FCF2C13F264D}"/>
              </a:ext>
            </a:extLst>
          </p:cNvPr>
          <p:cNvPicPr>
            <a:picLocks noChangeAspect="1"/>
          </p:cNvPicPr>
          <p:nvPr/>
        </p:nvPicPr>
        <p:blipFill>
          <a:blip r:embed="rId2"/>
          <a:stretch>
            <a:fillRect/>
          </a:stretch>
        </p:blipFill>
        <p:spPr>
          <a:xfrm>
            <a:off x="6096000" y="3429000"/>
            <a:ext cx="4768547" cy="1878115"/>
          </a:xfrm>
          <a:prstGeom prst="rect">
            <a:avLst/>
          </a:prstGeom>
        </p:spPr>
      </p:pic>
    </p:spTree>
    <p:extLst>
      <p:ext uri="{BB962C8B-B14F-4D97-AF65-F5344CB8AC3E}">
        <p14:creationId xmlns:p14="http://schemas.microsoft.com/office/powerpoint/2010/main" val="4224180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E531D-CB8F-485C-8425-938F9CD0CC38}"/>
              </a:ext>
            </a:extLst>
          </p:cNvPr>
          <p:cNvSpPr>
            <a:spLocks noGrp="1"/>
          </p:cNvSpPr>
          <p:nvPr>
            <p:ph type="title"/>
          </p:nvPr>
        </p:nvSpPr>
        <p:spPr>
          <a:xfrm>
            <a:off x="825909" y="808055"/>
            <a:ext cx="3979205" cy="1453363"/>
          </a:xfrm>
        </p:spPr>
        <p:txBody>
          <a:bodyPr>
            <a:normAutofit/>
          </a:bodyPr>
          <a:lstStyle/>
          <a:p>
            <a:r>
              <a:rPr lang="en-US" dirty="0"/>
              <a:t>Ways to secure confidentiality</a:t>
            </a:r>
          </a:p>
        </p:txBody>
      </p:sp>
      <p:sp>
        <p:nvSpPr>
          <p:cNvPr id="3" name="Content Placeholder 2">
            <a:extLst>
              <a:ext uri="{FF2B5EF4-FFF2-40B4-BE49-F238E27FC236}">
                <a16:creationId xmlns:a16="http://schemas.microsoft.com/office/drawing/2014/main" id="{5020D13B-D7C6-4315-8873-E6AA80751CA3}"/>
              </a:ext>
            </a:extLst>
          </p:cNvPr>
          <p:cNvSpPr>
            <a:spLocks noGrp="1"/>
          </p:cNvSpPr>
          <p:nvPr>
            <p:ph idx="1"/>
          </p:nvPr>
        </p:nvSpPr>
        <p:spPr>
          <a:xfrm>
            <a:off x="802178" y="2261420"/>
            <a:ext cx="4002936" cy="3637935"/>
          </a:xfrm>
        </p:spPr>
        <p:txBody>
          <a:bodyPr>
            <a:normAutofit/>
          </a:bodyPr>
          <a:lstStyle/>
          <a:p>
            <a:r>
              <a:rPr lang="en-US"/>
              <a:t>Encryption</a:t>
            </a:r>
          </a:p>
          <a:p>
            <a:r>
              <a:rPr lang="en-US"/>
              <a:t>Physical </a:t>
            </a:r>
          </a:p>
          <a:p>
            <a:r>
              <a:rPr lang="en-US"/>
              <a:t>Authentication = MFA</a:t>
            </a:r>
          </a:p>
          <a:p>
            <a:pPr lvl="1"/>
            <a:r>
              <a:rPr lang="en-US"/>
              <a:t>Something you know</a:t>
            </a:r>
          </a:p>
          <a:p>
            <a:pPr lvl="1"/>
            <a:r>
              <a:rPr lang="en-US"/>
              <a:t>Something you are</a:t>
            </a:r>
          </a:p>
          <a:p>
            <a:pPr lvl="1"/>
            <a:r>
              <a:rPr lang="en-US"/>
              <a:t>Something you have</a:t>
            </a:r>
          </a:p>
        </p:txBody>
      </p:sp>
      <p:pic>
        <p:nvPicPr>
          <p:cNvPr id="5" name="Picture 4" descr="A picture containing device&#10;&#10;Description automatically generated">
            <a:extLst>
              <a:ext uri="{FF2B5EF4-FFF2-40B4-BE49-F238E27FC236}">
                <a16:creationId xmlns:a16="http://schemas.microsoft.com/office/drawing/2014/main" id="{CE531DF2-3B2D-4E8C-9CA7-5F2680CBAB38}"/>
              </a:ext>
            </a:extLst>
          </p:cNvPr>
          <p:cNvPicPr>
            <a:picLocks noChangeAspect="1"/>
          </p:cNvPicPr>
          <p:nvPr/>
        </p:nvPicPr>
        <p:blipFill>
          <a:blip r:embed="rId3"/>
          <a:stretch>
            <a:fillRect/>
          </a:stretch>
        </p:blipFill>
        <p:spPr>
          <a:xfrm>
            <a:off x="6082946" y="796413"/>
            <a:ext cx="4509204" cy="5102943"/>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170123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70307-4903-4C06-B537-0C2762256CDA}"/>
              </a:ext>
            </a:extLst>
          </p:cNvPr>
          <p:cNvSpPr>
            <a:spLocks noGrp="1"/>
          </p:cNvSpPr>
          <p:nvPr>
            <p:ph type="title"/>
          </p:nvPr>
        </p:nvSpPr>
        <p:spPr>
          <a:xfrm>
            <a:off x="4955458" y="639097"/>
            <a:ext cx="6593075" cy="1612490"/>
          </a:xfrm>
        </p:spPr>
        <p:txBody>
          <a:bodyPr>
            <a:normAutofit/>
          </a:bodyPr>
          <a:lstStyle/>
          <a:p>
            <a:r>
              <a:rPr lang="en-US" dirty="0"/>
              <a:t>Integrity Attacks</a:t>
            </a:r>
          </a:p>
        </p:txBody>
      </p:sp>
      <p:pic>
        <p:nvPicPr>
          <p:cNvPr id="1028" name="Picture 4" descr="Salami slices | Stock Photo | Colourbox">
            <a:extLst>
              <a:ext uri="{FF2B5EF4-FFF2-40B4-BE49-F238E27FC236}">
                <a16:creationId xmlns:a16="http://schemas.microsoft.com/office/drawing/2014/main" id="{64981C63-FED0-405E-831F-FB361DE3D46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 b="1629"/>
          <a:stretch/>
        </p:blipFill>
        <p:spPr bwMode="auto">
          <a:xfrm>
            <a:off x="20" y="975"/>
            <a:ext cx="4635988"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88B377ED-8574-4D40-BBB6-DF596B85C3F5}"/>
              </a:ext>
            </a:extLst>
          </p:cNvPr>
          <p:cNvSpPr>
            <a:spLocks noGrp="1"/>
          </p:cNvSpPr>
          <p:nvPr>
            <p:ph idx="1"/>
          </p:nvPr>
        </p:nvSpPr>
        <p:spPr>
          <a:xfrm>
            <a:off x="4955458" y="2251587"/>
            <a:ext cx="6593075" cy="3972232"/>
          </a:xfrm>
        </p:spPr>
        <p:txBody>
          <a:bodyPr>
            <a:normAutofit/>
          </a:bodyPr>
          <a:lstStyle/>
          <a:p>
            <a:r>
              <a:rPr lang="en-US" dirty="0"/>
              <a:t>Anything that alters or undermines trust in data.</a:t>
            </a:r>
          </a:p>
          <a:p>
            <a:endParaRPr lang="en-US" dirty="0"/>
          </a:p>
          <a:p>
            <a:r>
              <a:rPr lang="en-US" dirty="0"/>
              <a:t>Data Diddling</a:t>
            </a:r>
          </a:p>
          <a:p>
            <a:r>
              <a:rPr lang="en-US" dirty="0"/>
              <a:t>Data Thrashing</a:t>
            </a:r>
          </a:p>
          <a:p>
            <a:r>
              <a:rPr lang="en-US" dirty="0"/>
              <a:t>Salami Attacks</a:t>
            </a:r>
          </a:p>
          <a:p>
            <a:r>
              <a:rPr lang="en-US" dirty="0"/>
              <a:t>Malware designed to alter data, also technically trojans</a:t>
            </a:r>
          </a:p>
        </p:txBody>
      </p:sp>
    </p:spTree>
    <p:extLst>
      <p:ext uri="{BB962C8B-B14F-4D97-AF65-F5344CB8AC3E}">
        <p14:creationId xmlns:p14="http://schemas.microsoft.com/office/powerpoint/2010/main" val="2970208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B54D035-470C-4D5A-9659-A51F0E18062D}"/>
              </a:ext>
            </a:extLst>
          </p:cNvPr>
          <p:cNvPicPr>
            <a:picLocks noChangeAspect="1"/>
          </p:cNvPicPr>
          <p:nvPr/>
        </p:nvPicPr>
        <p:blipFill>
          <a:blip r:embed="rId2">
            <a:alphaModFix amt="5000"/>
          </a:blip>
          <a:stretch>
            <a:fillRect/>
          </a:stretch>
        </p:blipFill>
        <p:spPr>
          <a:xfrm>
            <a:off x="0" y="-1"/>
            <a:ext cx="12192000" cy="6856809"/>
          </a:xfrm>
          <a:prstGeom prst="rect">
            <a:avLst/>
          </a:prstGeom>
        </p:spPr>
      </p:pic>
      <p:sp>
        <p:nvSpPr>
          <p:cNvPr id="2" name="Title 1">
            <a:extLst>
              <a:ext uri="{FF2B5EF4-FFF2-40B4-BE49-F238E27FC236}">
                <a16:creationId xmlns:a16="http://schemas.microsoft.com/office/drawing/2014/main" id="{DB5E531D-CB8F-485C-8425-938F9CD0CC38}"/>
              </a:ext>
            </a:extLst>
          </p:cNvPr>
          <p:cNvSpPr>
            <a:spLocks noGrp="1"/>
          </p:cNvSpPr>
          <p:nvPr>
            <p:ph type="title"/>
          </p:nvPr>
        </p:nvSpPr>
        <p:spPr>
          <a:xfrm>
            <a:off x="685801" y="609601"/>
            <a:ext cx="10131425" cy="965200"/>
          </a:xfrm>
        </p:spPr>
        <p:txBody>
          <a:bodyPr/>
          <a:lstStyle/>
          <a:p>
            <a:r>
              <a:rPr lang="en-US" dirty="0"/>
              <a:t>Ways to secure Integrity</a:t>
            </a:r>
          </a:p>
        </p:txBody>
      </p:sp>
      <p:sp>
        <p:nvSpPr>
          <p:cNvPr id="3" name="Content Placeholder 2">
            <a:extLst>
              <a:ext uri="{FF2B5EF4-FFF2-40B4-BE49-F238E27FC236}">
                <a16:creationId xmlns:a16="http://schemas.microsoft.com/office/drawing/2014/main" id="{5020D13B-D7C6-4315-8873-E6AA80751CA3}"/>
              </a:ext>
            </a:extLst>
          </p:cNvPr>
          <p:cNvSpPr>
            <a:spLocks noGrp="1"/>
          </p:cNvSpPr>
          <p:nvPr>
            <p:ph idx="1"/>
          </p:nvPr>
        </p:nvSpPr>
        <p:spPr>
          <a:xfrm>
            <a:off x="685801" y="2142067"/>
            <a:ext cx="10131425" cy="3928533"/>
          </a:xfrm>
        </p:spPr>
        <p:txBody>
          <a:bodyPr>
            <a:normAutofit/>
          </a:bodyPr>
          <a:lstStyle/>
          <a:p>
            <a:r>
              <a:rPr lang="en-US" sz="2000" dirty="0"/>
              <a:t>Backups (Redundancy)</a:t>
            </a:r>
          </a:p>
          <a:p>
            <a:r>
              <a:rPr lang="en-US" sz="2000" dirty="0"/>
              <a:t>Checksums</a:t>
            </a:r>
          </a:p>
          <a:p>
            <a:pPr lvl="1"/>
            <a:r>
              <a:rPr lang="en-US" sz="1800" dirty="0"/>
              <a:t>Encoding or hashing (converts data to uniform format.)</a:t>
            </a:r>
          </a:p>
          <a:p>
            <a:pPr lvl="1"/>
            <a:r>
              <a:rPr lang="en-US" sz="1800" dirty="0"/>
              <a:t>Deterministic (like data produces like result)</a:t>
            </a:r>
          </a:p>
          <a:p>
            <a:pPr lvl="1"/>
            <a:r>
              <a:rPr lang="en-US" sz="1800" dirty="0"/>
              <a:t>Even distribution (small changes in the data produce wildly different result. </a:t>
            </a:r>
          </a:p>
          <a:p>
            <a:r>
              <a:rPr lang="en-US" sz="2000" dirty="0"/>
              <a:t>Data correcting codes (or Error correcting codes)</a:t>
            </a:r>
          </a:p>
          <a:p>
            <a:r>
              <a:rPr lang="en-US" sz="2000" dirty="0"/>
              <a:t>Validating metadata</a:t>
            </a:r>
          </a:p>
        </p:txBody>
      </p:sp>
    </p:spTree>
    <p:extLst>
      <p:ext uri="{BB962C8B-B14F-4D97-AF65-F5344CB8AC3E}">
        <p14:creationId xmlns:p14="http://schemas.microsoft.com/office/powerpoint/2010/main" val="40211742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DC481664C94A940BD772DECC426706B" ma:contentTypeVersion="13" ma:contentTypeDescription="Create a new document." ma:contentTypeScope="" ma:versionID="4b1b9eab369194e789cca15ec02868f0">
  <xsd:schema xmlns:xsd="http://www.w3.org/2001/XMLSchema" xmlns:xs="http://www.w3.org/2001/XMLSchema" xmlns:p="http://schemas.microsoft.com/office/2006/metadata/properties" xmlns:ns3="9cf5a7ce-ee0a-42e4-b55f-bf4f9d5cc603" xmlns:ns4="da9abbd4-653c-4f8e-90b2-c760fee8c59c" targetNamespace="http://schemas.microsoft.com/office/2006/metadata/properties" ma:root="true" ma:fieldsID="eef92e9fb24565d14ff61be622b0e121" ns3:_="" ns4:_="">
    <xsd:import namespace="9cf5a7ce-ee0a-42e4-b55f-bf4f9d5cc603"/>
    <xsd:import namespace="da9abbd4-653c-4f8e-90b2-c760fee8c59c"/>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DateTaken" minOccurs="0"/>
                <xsd:element ref="ns4:MediaServiceLocation" minOccurs="0"/>
                <xsd:element ref="ns4:MediaServiceOCR" minOccurs="0"/>
                <xsd:element ref="ns4:MediaServiceEventHashCode" minOccurs="0"/>
                <xsd:element ref="ns4:MediaServiceGenerationTim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cf5a7ce-ee0a-42e4-b55f-bf4f9d5cc603"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a9abbd4-653c-4f8e-90b2-c760fee8c59c"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AutoTags" ma:index="13" nillable="true" ma:displayName="MediaServiceAutoTags" ma:description="" ma:internalName="MediaServiceAutoTags" ma:readOnly="true">
      <xsd:simpleType>
        <xsd:restriction base="dms:Text"/>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Location" ma:index="15" nillable="true" ma:displayName="MediaServiceLocation" ma:description="" ma:internalName="MediaServiceLocation"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C24B0A3-473C-4100-9559-5535C2183EA2}">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45896C7E-2CCE-43E2-A735-37EAC2A32129}">
  <ds:schemaRefs>
    <ds:schemaRef ds:uri="http://schemas.microsoft.com/sharepoint/v3/contenttype/forms"/>
  </ds:schemaRefs>
</ds:datastoreItem>
</file>

<file path=customXml/itemProps3.xml><?xml version="1.0" encoding="utf-8"?>
<ds:datastoreItem xmlns:ds="http://schemas.openxmlformats.org/officeDocument/2006/customXml" ds:itemID="{116BCA62-4568-4F63-A5F6-9987CA5E434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cf5a7ce-ee0a-42e4-b55f-bf4f9d5cc603"/>
    <ds:schemaRef ds:uri="da9abbd4-653c-4f8e-90b2-c760fee8c59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Celestial</Template>
  <TotalTime>10516</TotalTime>
  <Words>643</Words>
  <Application>Microsoft Office PowerPoint</Application>
  <PresentationFormat>Widescreen</PresentationFormat>
  <Paragraphs>96</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Consolas</vt:lpstr>
      <vt:lpstr>Celestial</vt:lpstr>
      <vt:lpstr>The C-I-A Triad</vt:lpstr>
      <vt:lpstr>PowerPoint Presentation</vt:lpstr>
      <vt:lpstr>Information Quality</vt:lpstr>
      <vt:lpstr>Aka. CIA + AAA</vt:lpstr>
      <vt:lpstr>PowerPoint Presentation</vt:lpstr>
      <vt:lpstr>CONFIDENTIALITY ATTACKS</vt:lpstr>
      <vt:lpstr>Ways to secure confidentiality</vt:lpstr>
      <vt:lpstr>Integrity Attacks</vt:lpstr>
      <vt:lpstr>Ways to secure Integrity</vt:lpstr>
      <vt:lpstr>Error correcting codes</vt:lpstr>
      <vt:lpstr>Error correcting codes</vt:lpstr>
      <vt:lpstr>System of record / chain of custody</vt:lpstr>
      <vt:lpstr>Availability Attacks</vt:lpstr>
      <vt:lpstr>Ways to secure availability</vt:lpstr>
      <vt:lpstr>Multi-partite attacks</vt:lpstr>
      <vt:lpstr>Scenario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Assurance</dc:title>
  <dc:creator>Johnson, Chad</dc:creator>
  <cp:lastModifiedBy>Johnson, Chad</cp:lastModifiedBy>
  <cp:revision>96</cp:revision>
  <dcterms:created xsi:type="dcterms:W3CDTF">2018-05-07T10:17:11Z</dcterms:created>
  <dcterms:modified xsi:type="dcterms:W3CDTF">2021-09-13T16:15:59Z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0x010100BDC481664C94A940BD772DECC426706B</vt:lpwstr>
  </property>
</Properties>
</file>