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350" r:id="rId3"/>
    <p:sldId id="352" r:id="rId4"/>
    <p:sldId id="257" r:id="rId5"/>
    <p:sldId id="351" r:id="rId6"/>
    <p:sldId id="353" r:id="rId7"/>
    <p:sldId id="349" r:id="rId8"/>
    <p:sldId id="336" r:id="rId9"/>
    <p:sldId id="339" r:id="rId10"/>
    <p:sldId id="338" r:id="rId11"/>
    <p:sldId id="335" r:id="rId12"/>
    <p:sldId id="261" r:id="rId13"/>
    <p:sldId id="337" r:id="rId14"/>
    <p:sldId id="272" r:id="rId15"/>
    <p:sldId id="354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B0F6F-A66A-4513-AD1A-43BE8AA91C7F}" v="9" dt="2021-09-20T17:05:1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CB7DCD65-DCC4-4AD8-86DD-EA69C693E1B4}"/>
    <pc:docChg chg="undo custSel addSld delSld modSld sldOrd">
      <pc:chgData name="Johnson, Chad" userId="29e26967-ee32-4210-a1e6-19e5305e9c5f" providerId="ADAL" clId="{CB7DCD65-DCC4-4AD8-86DD-EA69C693E1B4}" dt="2020-01-13T19:27:56.869" v="2619" actId="2696"/>
      <pc:docMkLst>
        <pc:docMk/>
      </pc:docMkLst>
      <pc:sldChg chg="ord">
        <pc:chgData name="Johnson, Chad" userId="29e26967-ee32-4210-a1e6-19e5305e9c5f" providerId="ADAL" clId="{CB7DCD65-DCC4-4AD8-86DD-EA69C693E1B4}" dt="2020-01-13T15:47:04.321" v="7"/>
        <pc:sldMkLst>
          <pc:docMk/>
          <pc:sldMk cId="798795834" sldId="335"/>
        </pc:sldMkLst>
      </pc:sldChg>
      <pc:sldChg chg="ord">
        <pc:chgData name="Johnson, Chad" userId="29e26967-ee32-4210-a1e6-19e5305e9c5f" providerId="ADAL" clId="{CB7DCD65-DCC4-4AD8-86DD-EA69C693E1B4}" dt="2020-01-13T15:46:37.618" v="1"/>
        <pc:sldMkLst>
          <pc:docMk/>
          <pc:sldMk cId="2990986171" sldId="336"/>
        </pc:sldMkLst>
      </pc:sldChg>
      <pc:sldChg chg="ord">
        <pc:chgData name="Johnson, Chad" userId="29e26967-ee32-4210-a1e6-19e5305e9c5f" providerId="ADAL" clId="{CB7DCD65-DCC4-4AD8-86DD-EA69C693E1B4}" dt="2020-01-13T15:46:58.235" v="5"/>
        <pc:sldMkLst>
          <pc:docMk/>
          <pc:sldMk cId="2432932193" sldId="338"/>
        </pc:sldMkLst>
      </pc:sldChg>
      <pc:sldChg chg="ord">
        <pc:chgData name="Johnson, Chad" userId="29e26967-ee32-4210-a1e6-19e5305e9c5f" providerId="ADAL" clId="{CB7DCD65-DCC4-4AD8-86DD-EA69C693E1B4}" dt="2020-01-13T15:46:41.799" v="3"/>
        <pc:sldMkLst>
          <pc:docMk/>
          <pc:sldMk cId="3322640504" sldId="339"/>
        </pc:sldMkLst>
      </pc:sldChg>
      <pc:sldChg chg="modSp del">
        <pc:chgData name="Johnson, Chad" userId="29e26967-ee32-4210-a1e6-19e5305e9c5f" providerId="ADAL" clId="{CB7DCD65-DCC4-4AD8-86DD-EA69C693E1B4}" dt="2020-01-13T19:27:56.869" v="2619" actId="2696"/>
        <pc:sldMkLst>
          <pc:docMk/>
          <pc:sldMk cId="1368337629" sldId="343"/>
        </pc:sldMkLst>
        <pc:spChg chg="mod">
          <ac:chgData name="Johnson, Chad" userId="29e26967-ee32-4210-a1e6-19e5305e9c5f" providerId="ADAL" clId="{CB7DCD65-DCC4-4AD8-86DD-EA69C693E1B4}" dt="2020-01-13T19:27:24.408" v="2618" actId="20577"/>
          <ac:spMkLst>
            <pc:docMk/>
            <pc:sldMk cId="1368337629" sldId="343"/>
            <ac:spMk id="4" creationId="{3E1A7B0B-78CE-4E53-90EA-D004E61A24EC}"/>
          </ac:spMkLst>
        </pc:spChg>
        <pc:spChg chg="mod">
          <ac:chgData name="Johnson, Chad" userId="29e26967-ee32-4210-a1e6-19e5305e9c5f" providerId="ADAL" clId="{CB7DCD65-DCC4-4AD8-86DD-EA69C693E1B4}" dt="2020-01-13T19:27:16.420" v="2603" actId="14100"/>
          <ac:spMkLst>
            <pc:docMk/>
            <pc:sldMk cId="1368337629" sldId="343"/>
            <ac:spMk id="5" creationId="{FCD2352C-101F-43BB-A8FC-651955D5F4A4}"/>
          </ac:spMkLst>
        </pc:spChg>
      </pc:sldChg>
      <pc:sldChg chg="addSp modSp add">
        <pc:chgData name="Johnson, Chad" userId="29e26967-ee32-4210-a1e6-19e5305e9c5f" providerId="ADAL" clId="{CB7DCD65-DCC4-4AD8-86DD-EA69C693E1B4}" dt="2020-01-13T16:22:07.477" v="363" actId="20577"/>
        <pc:sldMkLst>
          <pc:docMk/>
          <pc:sldMk cId="1170123981" sldId="351"/>
        </pc:sldMkLst>
        <pc:spChg chg="mod">
          <ac:chgData name="Johnson, Chad" userId="29e26967-ee32-4210-a1e6-19e5305e9c5f" providerId="ADAL" clId="{CB7DCD65-DCC4-4AD8-86DD-EA69C693E1B4}" dt="2020-01-13T15:58:29.203" v="247" actId="14100"/>
          <ac:spMkLst>
            <pc:docMk/>
            <pc:sldMk cId="1170123981" sldId="351"/>
            <ac:spMk id="2" creationId="{DB5E531D-CB8F-485C-8425-938F9CD0CC38}"/>
          </ac:spMkLst>
        </pc:spChg>
        <pc:spChg chg="mod">
          <ac:chgData name="Johnson, Chad" userId="29e26967-ee32-4210-a1e6-19e5305e9c5f" providerId="ADAL" clId="{CB7DCD65-DCC4-4AD8-86DD-EA69C693E1B4}" dt="2020-01-13T16:22:07.477" v="363" actId="20577"/>
          <ac:spMkLst>
            <pc:docMk/>
            <pc:sldMk cId="1170123981" sldId="351"/>
            <ac:spMk id="3" creationId="{5020D13B-D7C6-4315-8873-E6AA80751CA3}"/>
          </ac:spMkLst>
        </pc:spChg>
        <pc:picChg chg="add mod">
          <ac:chgData name="Johnson, Chad" userId="29e26967-ee32-4210-a1e6-19e5305e9c5f" providerId="ADAL" clId="{CB7DCD65-DCC4-4AD8-86DD-EA69C693E1B4}" dt="2020-01-13T15:58:33.546" v="248" actId="1076"/>
          <ac:picMkLst>
            <pc:docMk/>
            <pc:sldMk cId="1170123981" sldId="351"/>
            <ac:picMk id="5" creationId="{CE531DF2-3B2D-4E8C-9CA7-5F2680CBAB38}"/>
          </ac:picMkLst>
        </pc:picChg>
      </pc:sldChg>
      <pc:sldChg chg="addSp delSp modSp add">
        <pc:chgData name="Johnson, Chad" userId="29e26967-ee32-4210-a1e6-19e5305e9c5f" providerId="ADAL" clId="{CB7DCD65-DCC4-4AD8-86DD-EA69C693E1B4}" dt="2020-01-13T16:52:04.471" v="1250" actId="20577"/>
        <pc:sldMkLst>
          <pc:docMk/>
          <pc:sldMk cId="4021174257" sldId="352"/>
        </pc:sldMkLst>
        <pc:spChg chg="mod">
          <ac:chgData name="Johnson, Chad" userId="29e26967-ee32-4210-a1e6-19e5305e9c5f" providerId="ADAL" clId="{CB7DCD65-DCC4-4AD8-86DD-EA69C693E1B4}" dt="2020-01-13T15:59:37.047" v="258" actId="20577"/>
          <ac:spMkLst>
            <pc:docMk/>
            <pc:sldMk cId="4021174257" sldId="352"/>
            <ac:spMk id="2" creationId="{DB5E531D-CB8F-485C-8425-938F9CD0CC38}"/>
          </ac:spMkLst>
        </pc:spChg>
        <pc:spChg chg="mod">
          <ac:chgData name="Johnson, Chad" userId="29e26967-ee32-4210-a1e6-19e5305e9c5f" providerId="ADAL" clId="{CB7DCD65-DCC4-4AD8-86DD-EA69C693E1B4}" dt="2020-01-13T16:52:04.471" v="1250" actId="20577"/>
          <ac:spMkLst>
            <pc:docMk/>
            <pc:sldMk cId="4021174257" sldId="352"/>
            <ac:spMk id="3" creationId="{5020D13B-D7C6-4315-8873-E6AA80751CA3}"/>
          </ac:spMkLst>
        </pc:spChg>
        <pc:picChg chg="add del mod">
          <ac:chgData name="Johnson, Chad" userId="29e26967-ee32-4210-a1e6-19e5305e9c5f" providerId="ADAL" clId="{CB7DCD65-DCC4-4AD8-86DD-EA69C693E1B4}" dt="2020-01-13T16:01:49.125" v="263" actId="478"/>
          <ac:picMkLst>
            <pc:docMk/>
            <pc:sldMk cId="4021174257" sldId="352"/>
            <ac:picMk id="4" creationId="{082BBBEC-01C2-4BA6-970F-358B8C62243C}"/>
          </ac:picMkLst>
        </pc:picChg>
        <pc:picChg chg="del">
          <ac:chgData name="Johnson, Chad" userId="29e26967-ee32-4210-a1e6-19e5305e9c5f" providerId="ADAL" clId="{CB7DCD65-DCC4-4AD8-86DD-EA69C693E1B4}" dt="2020-01-13T16:01:29.600" v="259" actId="478"/>
          <ac:picMkLst>
            <pc:docMk/>
            <pc:sldMk cId="4021174257" sldId="352"/>
            <ac:picMk id="5" creationId="{CE531DF2-3B2D-4E8C-9CA7-5F2680CBAB38}"/>
          </ac:picMkLst>
        </pc:picChg>
        <pc:picChg chg="add del mod">
          <ac:chgData name="Johnson, Chad" userId="29e26967-ee32-4210-a1e6-19e5305e9c5f" providerId="ADAL" clId="{CB7DCD65-DCC4-4AD8-86DD-EA69C693E1B4}" dt="2020-01-13T16:02:31.156" v="270" actId="478"/>
          <ac:picMkLst>
            <pc:docMk/>
            <pc:sldMk cId="4021174257" sldId="352"/>
            <ac:picMk id="6" creationId="{C4B293EB-8F7C-4560-A677-50A73D6D0B94}"/>
          </ac:picMkLst>
        </pc:picChg>
        <pc:picChg chg="add del mod modCrop">
          <ac:chgData name="Johnson, Chad" userId="29e26967-ee32-4210-a1e6-19e5305e9c5f" providerId="ADAL" clId="{CB7DCD65-DCC4-4AD8-86DD-EA69C693E1B4}" dt="2020-01-13T16:06:16.995" v="281" actId="478"/>
          <ac:picMkLst>
            <pc:docMk/>
            <pc:sldMk cId="4021174257" sldId="352"/>
            <ac:picMk id="7" creationId="{DCC7A30D-EF6A-4F88-9054-5A9BB08E3439}"/>
          </ac:picMkLst>
        </pc:picChg>
        <pc:picChg chg="add mod ord">
          <ac:chgData name="Johnson, Chad" userId="29e26967-ee32-4210-a1e6-19e5305e9c5f" providerId="ADAL" clId="{CB7DCD65-DCC4-4AD8-86DD-EA69C693E1B4}" dt="2020-01-13T16:07:14.771" v="288" actId="29295"/>
          <ac:picMkLst>
            <pc:docMk/>
            <pc:sldMk cId="4021174257" sldId="352"/>
            <ac:picMk id="8" creationId="{2B54D035-470C-4D5A-9659-A51F0E18062D}"/>
          </ac:picMkLst>
        </pc:picChg>
      </pc:sldChg>
      <pc:sldChg chg="modSp add">
        <pc:chgData name="Johnson, Chad" userId="29e26967-ee32-4210-a1e6-19e5305e9c5f" providerId="ADAL" clId="{CB7DCD65-DCC4-4AD8-86DD-EA69C693E1B4}" dt="2020-01-13T16:38:06.809" v="998" actId="255"/>
        <pc:sldMkLst>
          <pc:docMk/>
          <pc:sldMk cId="2275677211" sldId="353"/>
        </pc:sldMkLst>
        <pc:spChg chg="mod">
          <ac:chgData name="Johnson, Chad" userId="29e26967-ee32-4210-a1e6-19e5305e9c5f" providerId="ADAL" clId="{CB7DCD65-DCC4-4AD8-86DD-EA69C693E1B4}" dt="2020-01-13T16:33:22.512" v="658" actId="20577"/>
          <ac:spMkLst>
            <pc:docMk/>
            <pc:sldMk cId="2275677211" sldId="353"/>
            <ac:spMk id="2" creationId="{0FB1B3C6-7B52-42BD-A3AE-46A71C668C4C}"/>
          </ac:spMkLst>
        </pc:spChg>
        <pc:spChg chg="mod">
          <ac:chgData name="Johnson, Chad" userId="29e26967-ee32-4210-a1e6-19e5305e9c5f" providerId="ADAL" clId="{CB7DCD65-DCC4-4AD8-86DD-EA69C693E1B4}" dt="2020-01-13T16:38:06.809" v="998" actId="255"/>
          <ac:spMkLst>
            <pc:docMk/>
            <pc:sldMk cId="2275677211" sldId="353"/>
            <ac:spMk id="3" creationId="{B270BFBB-B9C1-4344-8146-3C6D10DC4655}"/>
          </ac:spMkLst>
        </pc:spChg>
      </pc:sldChg>
      <pc:sldChg chg="addSp delSp modSp add">
        <pc:chgData name="Johnson, Chad" userId="29e26967-ee32-4210-a1e6-19e5305e9c5f" providerId="ADAL" clId="{CB7DCD65-DCC4-4AD8-86DD-EA69C693E1B4}" dt="2020-01-13T16:50:37.864" v="1211" actId="1076"/>
        <pc:sldMkLst>
          <pc:docMk/>
          <pc:sldMk cId="1843930481" sldId="354"/>
        </pc:sldMkLst>
        <pc:spChg chg="mod">
          <ac:chgData name="Johnson, Chad" userId="29e26967-ee32-4210-a1e6-19e5305e9c5f" providerId="ADAL" clId="{CB7DCD65-DCC4-4AD8-86DD-EA69C693E1B4}" dt="2020-01-13T16:50:34.273" v="1210" actId="14100"/>
          <ac:spMkLst>
            <pc:docMk/>
            <pc:sldMk cId="1843930481" sldId="354"/>
            <ac:spMk id="3" creationId="{B270BFBB-B9C1-4344-8146-3C6D10DC4655}"/>
          </ac:spMkLst>
        </pc:spChg>
        <pc:graphicFrameChg chg="add del mod modGraphic">
          <ac:chgData name="Johnson, Chad" userId="29e26967-ee32-4210-a1e6-19e5305e9c5f" providerId="ADAL" clId="{CB7DCD65-DCC4-4AD8-86DD-EA69C693E1B4}" dt="2020-01-13T16:42:57.760" v="1031" actId="478"/>
          <ac:graphicFrameMkLst>
            <pc:docMk/>
            <pc:sldMk cId="1843930481" sldId="354"/>
            <ac:graphicFrameMk id="4" creationId="{7F29D172-3A63-4D95-A1D6-972F3860BFC7}"/>
          </ac:graphicFrameMkLst>
        </pc:graphicFrameChg>
        <pc:graphicFrameChg chg="add mod modGraphic">
          <ac:chgData name="Johnson, Chad" userId="29e26967-ee32-4210-a1e6-19e5305e9c5f" providerId="ADAL" clId="{CB7DCD65-DCC4-4AD8-86DD-EA69C693E1B4}" dt="2020-01-13T16:50:37.864" v="1211" actId="1076"/>
          <ac:graphicFrameMkLst>
            <pc:docMk/>
            <pc:sldMk cId="1843930481" sldId="354"/>
            <ac:graphicFrameMk id="6" creationId="{8C55A447-B718-4EE0-98C4-3C7B0D271F3E}"/>
          </ac:graphicFrameMkLst>
        </pc:graphicFrameChg>
      </pc:sldChg>
      <pc:sldChg chg="modSp add">
        <pc:chgData name="Johnson, Chad" userId="29e26967-ee32-4210-a1e6-19e5305e9c5f" providerId="ADAL" clId="{CB7DCD65-DCC4-4AD8-86DD-EA69C693E1B4}" dt="2020-01-13T18:24:18.663" v="1638" actId="255"/>
        <pc:sldMkLst>
          <pc:docMk/>
          <pc:sldMk cId="793142326" sldId="355"/>
        </pc:sldMkLst>
        <pc:spChg chg="mod">
          <ac:chgData name="Johnson, Chad" userId="29e26967-ee32-4210-a1e6-19e5305e9c5f" providerId="ADAL" clId="{CB7DCD65-DCC4-4AD8-86DD-EA69C693E1B4}" dt="2020-01-13T16:52:33.101" v="1278" actId="20577"/>
          <ac:spMkLst>
            <pc:docMk/>
            <pc:sldMk cId="793142326" sldId="355"/>
            <ac:spMk id="2" creationId="{8C43217B-7D65-4D51-9423-A925EFBFA431}"/>
          </ac:spMkLst>
        </pc:spChg>
        <pc:spChg chg="mod">
          <ac:chgData name="Johnson, Chad" userId="29e26967-ee32-4210-a1e6-19e5305e9c5f" providerId="ADAL" clId="{CB7DCD65-DCC4-4AD8-86DD-EA69C693E1B4}" dt="2020-01-13T18:24:18.663" v="1638" actId="255"/>
          <ac:spMkLst>
            <pc:docMk/>
            <pc:sldMk cId="793142326" sldId="355"/>
            <ac:spMk id="3" creationId="{06623314-746F-4EA5-8689-80A0F0CCC41D}"/>
          </ac:spMkLst>
        </pc:spChg>
      </pc:sldChg>
      <pc:sldChg chg="addSp modSp add">
        <pc:chgData name="Johnson, Chad" userId="29e26967-ee32-4210-a1e6-19e5305e9c5f" providerId="ADAL" clId="{CB7DCD65-DCC4-4AD8-86DD-EA69C693E1B4}" dt="2020-01-13T18:59:07.621" v="2274" actId="20577"/>
        <pc:sldMkLst>
          <pc:docMk/>
          <pc:sldMk cId="1232364731" sldId="356"/>
        </pc:sldMkLst>
        <pc:spChg chg="add mod">
          <ac:chgData name="Johnson, Chad" userId="29e26967-ee32-4210-a1e6-19e5305e9c5f" providerId="ADAL" clId="{CB7DCD65-DCC4-4AD8-86DD-EA69C693E1B4}" dt="2020-01-13T16:54:24.770" v="1327" actId="20577"/>
          <ac:spMkLst>
            <pc:docMk/>
            <pc:sldMk cId="1232364731" sldId="356"/>
            <ac:spMk id="2" creationId="{059AAD0B-C95E-4914-85E3-07FB4932DE5C}"/>
          </ac:spMkLst>
        </pc:spChg>
        <pc:spChg chg="add mod">
          <ac:chgData name="Johnson, Chad" userId="29e26967-ee32-4210-a1e6-19e5305e9c5f" providerId="ADAL" clId="{CB7DCD65-DCC4-4AD8-86DD-EA69C693E1B4}" dt="2020-01-13T18:59:07.621" v="2274" actId="20577"/>
          <ac:spMkLst>
            <pc:docMk/>
            <pc:sldMk cId="1232364731" sldId="356"/>
            <ac:spMk id="3" creationId="{385DAE34-1F00-4081-889A-D11CAB344897}"/>
          </ac:spMkLst>
        </pc:spChg>
      </pc:sldChg>
      <pc:sldChg chg="addSp delSp modSp add">
        <pc:chgData name="Johnson, Chad" userId="29e26967-ee32-4210-a1e6-19e5305e9c5f" providerId="ADAL" clId="{CB7DCD65-DCC4-4AD8-86DD-EA69C693E1B4}" dt="2020-01-13T19:24:19.180" v="2601" actId="1076"/>
        <pc:sldMkLst>
          <pc:docMk/>
          <pc:sldMk cId="2754422794" sldId="357"/>
        </pc:sldMkLst>
        <pc:spChg chg="mod">
          <ac:chgData name="Johnson, Chad" userId="29e26967-ee32-4210-a1e6-19e5305e9c5f" providerId="ADAL" clId="{CB7DCD65-DCC4-4AD8-86DD-EA69C693E1B4}" dt="2020-01-13T19:19:52.304" v="2572" actId="14100"/>
          <ac:spMkLst>
            <pc:docMk/>
            <pc:sldMk cId="2754422794" sldId="357"/>
            <ac:spMk id="2" creationId="{4C8B6D2F-6A05-49AD-9EFB-C46B25FD7EC6}"/>
          </ac:spMkLst>
        </pc:spChg>
        <pc:spChg chg="mod">
          <ac:chgData name="Johnson, Chad" userId="29e26967-ee32-4210-a1e6-19e5305e9c5f" providerId="ADAL" clId="{CB7DCD65-DCC4-4AD8-86DD-EA69C693E1B4}" dt="2020-01-13T19:19:57.334" v="2573" actId="1076"/>
          <ac:spMkLst>
            <pc:docMk/>
            <pc:sldMk cId="2754422794" sldId="357"/>
            <ac:spMk id="3" creationId="{60047218-90EB-438E-BBAF-BF786EFB91E6}"/>
          </ac:spMkLst>
        </pc:spChg>
        <pc:spChg chg="add del mod">
          <ac:chgData name="Johnson, Chad" userId="29e26967-ee32-4210-a1e6-19e5305e9c5f" providerId="ADAL" clId="{CB7DCD65-DCC4-4AD8-86DD-EA69C693E1B4}" dt="2020-01-13T19:21:26.349" v="2590" actId="478"/>
          <ac:spMkLst>
            <pc:docMk/>
            <pc:sldMk cId="2754422794" sldId="357"/>
            <ac:spMk id="6" creationId="{CD116FCC-DB6B-443E-A14A-267B381F1B0A}"/>
          </ac:spMkLst>
        </pc:spChg>
        <pc:picChg chg="add del mod">
          <ac:chgData name="Johnson, Chad" userId="29e26967-ee32-4210-a1e6-19e5305e9c5f" providerId="ADAL" clId="{CB7DCD65-DCC4-4AD8-86DD-EA69C693E1B4}" dt="2020-01-13T19:22:53.387" v="2595" actId="478"/>
          <ac:picMkLst>
            <pc:docMk/>
            <pc:sldMk cId="2754422794" sldId="357"/>
            <ac:picMk id="4" creationId="{42DCACA9-FB54-4E6E-858E-0382936ECAD3}"/>
          </ac:picMkLst>
        </pc:picChg>
        <pc:picChg chg="add del mod">
          <ac:chgData name="Johnson, Chad" userId="29e26967-ee32-4210-a1e6-19e5305e9c5f" providerId="ADAL" clId="{CB7DCD65-DCC4-4AD8-86DD-EA69C693E1B4}" dt="2020-01-13T19:21:17.221" v="2588" actId="478"/>
          <ac:picMkLst>
            <pc:docMk/>
            <pc:sldMk cId="2754422794" sldId="357"/>
            <ac:picMk id="5" creationId="{D900DA43-8717-4C83-A0C9-65AB2A8A2B0B}"/>
          </ac:picMkLst>
        </pc:picChg>
        <pc:picChg chg="add mod">
          <ac:chgData name="Johnson, Chad" userId="29e26967-ee32-4210-a1e6-19e5305e9c5f" providerId="ADAL" clId="{CB7DCD65-DCC4-4AD8-86DD-EA69C693E1B4}" dt="2020-01-13T19:24:19.180" v="2601" actId="1076"/>
          <ac:picMkLst>
            <pc:docMk/>
            <pc:sldMk cId="2754422794" sldId="357"/>
            <ac:picMk id="7" creationId="{565E4E94-6298-4427-A74B-229FA67F6BF4}"/>
          </ac:picMkLst>
        </pc:picChg>
        <pc:picChg chg="add mod">
          <ac:chgData name="Johnson, Chad" userId="29e26967-ee32-4210-a1e6-19e5305e9c5f" providerId="ADAL" clId="{CB7DCD65-DCC4-4AD8-86DD-EA69C693E1B4}" dt="2020-01-13T19:23:08.680" v="2600" actId="14100"/>
          <ac:picMkLst>
            <pc:docMk/>
            <pc:sldMk cId="2754422794" sldId="357"/>
            <ac:picMk id="8" creationId="{13AEB5CF-B79A-450E-9F52-999FEFFD9759}"/>
          </ac:picMkLst>
        </pc:picChg>
      </pc:sldChg>
    </pc:docChg>
  </pc:docChgLst>
  <pc:docChgLst>
    <pc:chgData name="Johnson, Chad" userId="29e26967-ee32-4210-a1e6-19e5305e9c5f" providerId="ADAL" clId="{F6A358D3-6AA5-42F7-9CF9-EE8095B4DFD8}"/>
    <pc:docChg chg="undo custSel addSld delSld modSld sldOrd modMainMaster">
      <pc:chgData name="Johnson, Chad" userId="29e26967-ee32-4210-a1e6-19e5305e9c5f" providerId="ADAL" clId="{F6A358D3-6AA5-42F7-9CF9-EE8095B4DFD8}" dt="2020-01-02T20:57:41.677" v="4966" actId="20577"/>
      <pc:docMkLst>
        <pc:docMk/>
      </pc:docMkLst>
      <pc:sldChg chg="modSp">
        <pc:chgData name="Johnson, Chad" userId="29e26967-ee32-4210-a1e6-19e5305e9c5f" providerId="ADAL" clId="{F6A358D3-6AA5-42F7-9CF9-EE8095B4DFD8}" dt="2020-01-02T17:53:30.085" v="1561" actId="20577"/>
        <pc:sldMkLst>
          <pc:docMk/>
          <pc:sldMk cId="2762506819" sldId="256"/>
        </pc:sldMkLst>
        <pc:spChg chg="mod">
          <ac:chgData name="Johnson, Chad" userId="29e26967-ee32-4210-a1e6-19e5305e9c5f" providerId="ADAL" clId="{F6A358D3-6AA5-42F7-9CF9-EE8095B4DFD8}" dt="2019-12-20T19:33:58.972" v="40" actId="1076"/>
          <ac:spMkLst>
            <pc:docMk/>
            <pc:sldMk cId="2762506819" sldId="256"/>
            <ac:spMk id="2" creationId="{D159C024-82D3-43B7-8864-1EB020588252}"/>
          </ac:spMkLst>
        </pc:spChg>
        <pc:spChg chg="mod">
          <ac:chgData name="Johnson, Chad" userId="29e26967-ee32-4210-a1e6-19e5305e9c5f" providerId="ADAL" clId="{F6A358D3-6AA5-42F7-9CF9-EE8095B4DFD8}" dt="2020-01-02T17:53:30.085" v="1561" actId="20577"/>
          <ac:spMkLst>
            <pc:docMk/>
            <pc:sldMk cId="2762506819" sldId="256"/>
            <ac:spMk id="3" creationId="{7D92A9FC-7B77-43B7-9AE2-664B7ED71E01}"/>
          </ac:spMkLst>
        </pc:spChg>
        <pc:picChg chg="mod">
          <ac:chgData name="Johnson, Chad" userId="29e26967-ee32-4210-a1e6-19e5305e9c5f" providerId="ADAL" clId="{F6A358D3-6AA5-42F7-9CF9-EE8095B4DFD8}" dt="2019-12-20T19:34:24.294" v="46" actId="1076"/>
          <ac:picMkLst>
            <pc:docMk/>
            <pc:sldMk cId="2762506819" sldId="256"/>
            <ac:picMk id="4" creationId="{FD39BC11-53A0-4F89-A479-245567CC799A}"/>
          </ac:picMkLst>
        </pc:picChg>
      </pc:sldChg>
      <pc:sldChg chg="modSp">
        <pc:chgData name="Johnson, Chad" userId="29e26967-ee32-4210-a1e6-19e5305e9c5f" providerId="ADAL" clId="{F6A358D3-6AA5-42F7-9CF9-EE8095B4DFD8}" dt="2020-01-02T17:55:05.219" v="1569" actId="255"/>
        <pc:sldMkLst>
          <pc:docMk/>
          <pc:sldMk cId="3019606805" sldId="257"/>
        </pc:sldMkLst>
        <pc:spChg chg="mod">
          <ac:chgData name="Johnson, Chad" userId="29e26967-ee32-4210-a1e6-19e5305e9c5f" providerId="ADAL" clId="{F6A358D3-6AA5-42F7-9CF9-EE8095B4DFD8}" dt="2019-12-20T20:25:07.552" v="1317" actId="20577"/>
          <ac:spMkLst>
            <pc:docMk/>
            <pc:sldMk cId="3019606805" sldId="257"/>
            <ac:spMk id="2" creationId="{30D4C77D-27FD-485B-A066-6CE7A57FD794}"/>
          </ac:spMkLst>
        </pc:spChg>
        <pc:spChg chg="mod">
          <ac:chgData name="Johnson, Chad" userId="29e26967-ee32-4210-a1e6-19e5305e9c5f" providerId="ADAL" clId="{F6A358D3-6AA5-42F7-9CF9-EE8095B4DFD8}" dt="2020-01-02T17:55:05.219" v="1569" actId="255"/>
          <ac:spMkLst>
            <pc:docMk/>
            <pc:sldMk cId="3019606805" sldId="257"/>
            <ac:spMk id="5" creationId="{5988C9C0-155E-4715-A6A4-22892297A748}"/>
          </ac:spMkLst>
        </pc:spChg>
      </pc:sldChg>
      <pc:sldChg chg="modSp setBg">
        <pc:chgData name="Johnson, Chad" userId="29e26967-ee32-4210-a1e6-19e5305e9c5f" providerId="ADAL" clId="{F6A358D3-6AA5-42F7-9CF9-EE8095B4DFD8}" dt="2019-12-20T19:36:59.697" v="67" actId="1076"/>
        <pc:sldMkLst>
          <pc:docMk/>
          <pc:sldMk cId="4000903564" sldId="258"/>
        </pc:sldMkLst>
        <pc:picChg chg="mod">
          <ac:chgData name="Johnson, Chad" userId="29e26967-ee32-4210-a1e6-19e5305e9c5f" providerId="ADAL" clId="{F6A358D3-6AA5-42F7-9CF9-EE8095B4DFD8}" dt="2019-12-20T19:36:59.697" v="67" actId="1076"/>
          <ac:picMkLst>
            <pc:docMk/>
            <pc:sldMk cId="4000903564" sldId="258"/>
            <ac:picMk id="15" creationId="{5825BA58-9EF7-45FA-AFD1-0A1B0779D0CC}"/>
          </ac:picMkLst>
        </pc:picChg>
      </pc:sldChg>
      <pc:sldChg chg="modSp del">
        <pc:chgData name="Johnson, Chad" userId="29e26967-ee32-4210-a1e6-19e5305e9c5f" providerId="ADAL" clId="{F6A358D3-6AA5-42F7-9CF9-EE8095B4DFD8}" dt="2019-12-20T19:47:01.416" v="108" actId="2696"/>
        <pc:sldMkLst>
          <pc:docMk/>
          <pc:sldMk cId="2429784039" sldId="259"/>
        </pc:sldMkLst>
        <pc:spChg chg="mod">
          <ac:chgData name="Johnson, Chad" userId="29e26967-ee32-4210-a1e6-19e5305e9c5f" providerId="ADAL" clId="{F6A358D3-6AA5-42F7-9CF9-EE8095B4DFD8}" dt="2019-12-20T19:31:49.245" v="2" actId="27636"/>
          <ac:spMkLst>
            <pc:docMk/>
            <pc:sldMk cId="2429784039" sldId="259"/>
            <ac:spMk id="4" creationId="{3F91756B-4AA7-4953-AE16-36A21F934130}"/>
          </ac:spMkLst>
        </pc:spChg>
      </pc:sldChg>
      <pc:sldChg chg="addSp delSp modSp setBg">
        <pc:chgData name="Johnson, Chad" userId="29e26967-ee32-4210-a1e6-19e5305e9c5f" providerId="ADAL" clId="{F6A358D3-6AA5-42F7-9CF9-EE8095B4DFD8}" dt="2020-01-02T17:55:45.090" v="1574" actId="1076"/>
        <pc:sldMkLst>
          <pc:docMk/>
          <pc:sldMk cId="3805176275" sldId="261"/>
        </pc:sldMkLst>
        <pc:spChg chg="mod">
          <ac:chgData name="Johnson, Chad" userId="29e26967-ee32-4210-a1e6-19e5305e9c5f" providerId="ADAL" clId="{F6A358D3-6AA5-42F7-9CF9-EE8095B4DFD8}" dt="2020-01-02T17:55:38.448" v="1573" actId="1076"/>
          <ac:spMkLst>
            <pc:docMk/>
            <pc:sldMk cId="3805176275" sldId="261"/>
            <ac:spMk id="2" creationId="{E3421D1B-F3E2-4C2F-AB3F-C60F36716F0F}"/>
          </ac:spMkLst>
        </pc:spChg>
        <pc:spChg chg="mod">
          <ac:chgData name="Johnson, Chad" userId="29e26967-ee32-4210-a1e6-19e5305e9c5f" providerId="ADAL" clId="{F6A358D3-6AA5-42F7-9CF9-EE8095B4DFD8}" dt="2020-01-02T17:55:19.275" v="1570" actId="255"/>
          <ac:spMkLst>
            <pc:docMk/>
            <pc:sldMk cId="3805176275" sldId="261"/>
            <ac:spMk id="5" creationId="{1683D334-D477-4346-A460-68C5BB5D94CC}"/>
          </ac:spMkLst>
        </pc:spChg>
        <pc:spChg chg="add del mod">
          <ac:chgData name="Johnson, Chad" userId="29e26967-ee32-4210-a1e6-19e5305e9c5f" providerId="ADAL" clId="{F6A358D3-6AA5-42F7-9CF9-EE8095B4DFD8}" dt="2019-12-20T19:52:03.208" v="229"/>
          <ac:spMkLst>
            <pc:docMk/>
            <pc:sldMk cId="3805176275" sldId="261"/>
            <ac:spMk id="6" creationId="{5A5B87B1-DC7E-49EA-B2C0-72717729373C}"/>
          </ac:spMkLst>
        </pc:spChg>
        <pc:spChg chg="add del mod">
          <ac:chgData name="Johnson, Chad" userId="29e26967-ee32-4210-a1e6-19e5305e9c5f" providerId="ADAL" clId="{F6A358D3-6AA5-42F7-9CF9-EE8095B4DFD8}" dt="2019-12-20T19:53:21.871" v="256"/>
          <ac:spMkLst>
            <pc:docMk/>
            <pc:sldMk cId="3805176275" sldId="261"/>
            <ac:spMk id="7" creationId="{32242432-7F94-4221-88A5-7921AD8A59B2}"/>
          </ac:spMkLst>
        </pc:spChg>
        <pc:picChg chg="del mod">
          <ac:chgData name="Johnson, Chad" userId="29e26967-ee32-4210-a1e6-19e5305e9c5f" providerId="ADAL" clId="{F6A358D3-6AA5-42F7-9CF9-EE8095B4DFD8}" dt="2019-12-20T19:52:00.836" v="228" actId="478"/>
          <ac:picMkLst>
            <pc:docMk/>
            <pc:sldMk cId="3805176275" sldId="261"/>
            <ac:picMk id="4" creationId="{532405E3-0C0F-4A52-A008-0EAA8D52191E}"/>
          </ac:picMkLst>
        </pc:picChg>
        <pc:picChg chg="add mod">
          <ac:chgData name="Johnson, Chad" userId="29e26967-ee32-4210-a1e6-19e5305e9c5f" providerId="ADAL" clId="{F6A358D3-6AA5-42F7-9CF9-EE8095B4DFD8}" dt="2020-01-02T17:55:45.090" v="1574" actId="1076"/>
          <ac:picMkLst>
            <pc:docMk/>
            <pc:sldMk cId="3805176275" sldId="261"/>
            <ac:picMk id="2050" creationId="{3563F552-DB55-4984-B072-34423A1A491D}"/>
          </ac:picMkLst>
        </pc:picChg>
      </pc:sldChg>
      <pc:sldChg chg="modSp del">
        <pc:chgData name="Johnson, Chad" userId="29e26967-ee32-4210-a1e6-19e5305e9c5f" providerId="ADAL" clId="{F6A358D3-6AA5-42F7-9CF9-EE8095B4DFD8}" dt="2019-12-20T20:24:52.435" v="1315" actId="2696"/>
        <pc:sldMkLst>
          <pc:docMk/>
          <pc:sldMk cId="3912275159" sldId="262"/>
        </pc:sldMkLst>
        <pc:spChg chg="mod">
          <ac:chgData name="Johnson, Chad" userId="29e26967-ee32-4210-a1e6-19e5305e9c5f" providerId="ADAL" clId="{F6A358D3-6AA5-42F7-9CF9-EE8095B4DFD8}" dt="2019-12-20T19:55:15.413" v="272"/>
          <ac:spMkLst>
            <pc:docMk/>
            <pc:sldMk cId="3912275159" sldId="262"/>
            <ac:spMk id="5" creationId="{1683D334-D477-4346-A460-68C5BB5D94CC}"/>
          </ac:spMkLst>
        </pc:spChg>
      </pc:sldChg>
      <pc:sldChg chg="modSp del">
        <pc:chgData name="Johnson, Chad" userId="29e26967-ee32-4210-a1e6-19e5305e9c5f" providerId="ADAL" clId="{F6A358D3-6AA5-42F7-9CF9-EE8095B4DFD8}" dt="2019-12-20T20:24:52.435" v="1315" actId="2696"/>
        <pc:sldMkLst>
          <pc:docMk/>
          <pc:sldMk cId="1415142098" sldId="263"/>
        </pc:sldMkLst>
        <pc:spChg chg="mod">
          <ac:chgData name="Johnson, Chad" userId="29e26967-ee32-4210-a1e6-19e5305e9c5f" providerId="ADAL" clId="{F6A358D3-6AA5-42F7-9CF9-EE8095B4DFD8}" dt="2019-12-20T19:57:46.053" v="415"/>
          <ac:spMkLst>
            <pc:docMk/>
            <pc:sldMk cId="1415142098" sldId="263"/>
            <ac:spMk id="5" creationId="{1683D334-D477-4346-A460-68C5BB5D94CC}"/>
          </ac:spMkLst>
        </pc:spChg>
      </pc:sldChg>
      <pc:sldChg chg="modSp del">
        <pc:chgData name="Johnson, Chad" userId="29e26967-ee32-4210-a1e6-19e5305e9c5f" providerId="ADAL" clId="{F6A358D3-6AA5-42F7-9CF9-EE8095B4DFD8}" dt="2019-12-20T20:24:52.435" v="1315" actId="2696"/>
        <pc:sldMkLst>
          <pc:docMk/>
          <pc:sldMk cId="2755277659" sldId="264"/>
        </pc:sldMkLst>
        <pc:spChg chg="mod">
          <ac:chgData name="Johnson, Chad" userId="29e26967-ee32-4210-a1e6-19e5305e9c5f" providerId="ADAL" clId="{F6A358D3-6AA5-42F7-9CF9-EE8095B4DFD8}" dt="2019-12-20T20:02:32.716" v="742"/>
          <ac:spMkLst>
            <pc:docMk/>
            <pc:sldMk cId="2755277659" sldId="264"/>
            <ac:spMk id="5" creationId="{1683D334-D477-4346-A460-68C5BB5D94CC}"/>
          </ac:spMkLst>
        </pc:spChg>
      </pc:sldChg>
      <pc:sldChg chg="modSp del">
        <pc:chgData name="Johnson, Chad" userId="29e26967-ee32-4210-a1e6-19e5305e9c5f" providerId="ADAL" clId="{F6A358D3-6AA5-42F7-9CF9-EE8095B4DFD8}" dt="2019-12-20T20:24:52.435" v="1315" actId="2696"/>
        <pc:sldMkLst>
          <pc:docMk/>
          <pc:sldMk cId="2798164190" sldId="265"/>
        </pc:sldMkLst>
        <pc:spChg chg="mod">
          <ac:chgData name="Johnson, Chad" userId="29e26967-ee32-4210-a1e6-19e5305e9c5f" providerId="ADAL" clId="{F6A358D3-6AA5-42F7-9CF9-EE8095B4DFD8}" dt="2019-12-20T20:19:44.302" v="928" actId="27636"/>
          <ac:spMkLst>
            <pc:docMk/>
            <pc:sldMk cId="2798164190" sldId="265"/>
            <ac:spMk id="5" creationId="{1683D334-D477-4346-A460-68C5BB5D94CC}"/>
          </ac:spMkLst>
        </pc:spChg>
      </pc:sldChg>
      <pc:sldChg chg="modSp del">
        <pc:chgData name="Johnson, Chad" userId="29e26967-ee32-4210-a1e6-19e5305e9c5f" providerId="ADAL" clId="{F6A358D3-6AA5-42F7-9CF9-EE8095B4DFD8}" dt="2019-12-20T20:24:52.435" v="1315" actId="2696"/>
        <pc:sldMkLst>
          <pc:docMk/>
          <pc:sldMk cId="2170686833" sldId="266"/>
        </pc:sldMkLst>
        <pc:spChg chg="mod">
          <ac:chgData name="Johnson, Chad" userId="29e26967-ee32-4210-a1e6-19e5305e9c5f" providerId="ADAL" clId="{F6A358D3-6AA5-42F7-9CF9-EE8095B4DFD8}" dt="2019-12-20T20:22:05.799" v="1066"/>
          <ac:spMkLst>
            <pc:docMk/>
            <pc:sldMk cId="2170686833" sldId="266"/>
            <ac:spMk id="5" creationId="{1683D334-D477-4346-A460-68C5BB5D94CC}"/>
          </ac:spMkLst>
        </pc:spChg>
      </pc:sldChg>
      <pc:sldChg chg="modSp">
        <pc:chgData name="Johnson, Chad" userId="29e26967-ee32-4210-a1e6-19e5305e9c5f" providerId="ADAL" clId="{F6A358D3-6AA5-42F7-9CF9-EE8095B4DFD8}" dt="2020-01-02T17:54:49.350" v="1567" actId="255"/>
        <pc:sldMkLst>
          <pc:docMk/>
          <pc:sldMk cId="2312773926" sldId="267"/>
        </pc:sldMkLst>
        <pc:spChg chg="mod">
          <ac:chgData name="Johnson, Chad" userId="29e26967-ee32-4210-a1e6-19e5305e9c5f" providerId="ADAL" clId="{F6A358D3-6AA5-42F7-9CF9-EE8095B4DFD8}" dt="2019-12-20T19:40:35.556" v="94" actId="20577"/>
          <ac:spMkLst>
            <pc:docMk/>
            <pc:sldMk cId="2312773926" sldId="267"/>
            <ac:spMk id="2" creationId="{69AB18A1-A8EA-46A4-B9D9-30FFB0635C81}"/>
          </ac:spMkLst>
        </pc:spChg>
        <pc:spChg chg="mod">
          <ac:chgData name="Johnson, Chad" userId="29e26967-ee32-4210-a1e6-19e5305e9c5f" providerId="ADAL" clId="{F6A358D3-6AA5-42F7-9CF9-EE8095B4DFD8}" dt="2020-01-02T17:54:49.350" v="1567" actId="255"/>
          <ac:spMkLst>
            <pc:docMk/>
            <pc:sldMk cId="2312773926" sldId="267"/>
            <ac:spMk id="3" creationId="{E03DB69F-DE26-47A5-9162-9DB062A0187C}"/>
          </ac:spMkLst>
        </pc:spChg>
      </pc:sldChg>
      <pc:sldChg chg="modSp ord">
        <pc:chgData name="Johnson, Chad" userId="29e26967-ee32-4210-a1e6-19e5305e9c5f" providerId="ADAL" clId="{F6A358D3-6AA5-42F7-9CF9-EE8095B4DFD8}" dt="2020-01-02T18:42:28.158" v="3157"/>
        <pc:sldMkLst>
          <pc:docMk/>
          <pc:sldMk cId="760246903" sldId="268"/>
        </pc:sldMkLst>
        <pc:spChg chg="mod">
          <ac:chgData name="Johnson, Chad" userId="29e26967-ee32-4210-a1e6-19e5305e9c5f" providerId="ADAL" clId="{F6A358D3-6AA5-42F7-9CF9-EE8095B4DFD8}" dt="2019-12-20T19:39:57.891" v="90" actId="255"/>
          <ac:spMkLst>
            <pc:docMk/>
            <pc:sldMk cId="760246903" sldId="268"/>
            <ac:spMk id="2" creationId="{FBEEEF29-DE38-4779-8117-CC1C37C369B0}"/>
          </ac:spMkLst>
        </pc:spChg>
        <pc:spChg chg="mod">
          <ac:chgData name="Johnson, Chad" userId="29e26967-ee32-4210-a1e6-19e5305e9c5f" providerId="ADAL" clId="{F6A358D3-6AA5-42F7-9CF9-EE8095B4DFD8}" dt="2020-01-02T17:54:21.924" v="1565" actId="255"/>
          <ac:spMkLst>
            <pc:docMk/>
            <pc:sldMk cId="760246903" sldId="268"/>
            <ac:spMk id="3" creationId="{25AA112B-890F-4C69-880E-1FFC518ECD83}"/>
          </ac:spMkLst>
        </pc:spChg>
        <pc:spChg chg="mod">
          <ac:chgData name="Johnson, Chad" userId="29e26967-ee32-4210-a1e6-19e5305e9c5f" providerId="ADAL" clId="{F6A358D3-6AA5-42F7-9CF9-EE8095B4DFD8}" dt="2019-12-20T19:40:05.163" v="91" actId="255"/>
          <ac:spMkLst>
            <pc:docMk/>
            <pc:sldMk cId="760246903" sldId="268"/>
            <ac:spMk id="4" creationId="{CBFD23AB-9C08-4E0D-9161-325D1B34213C}"/>
          </ac:spMkLst>
        </pc:spChg>
      </pc:sldChg>
      <pc:sldChg chg="modSp">
        <pc:chgData name="Johnson, Chad" userId="29e26967-ee32-4210-a1e6-19e5305e9c5f" providerId="ADAL" clId="{F6A358D3-6AA5-42F7-9CF9-EE8095B4DFD8}" dt="2019-12-20T19:35:51.772" v="57" actId="14100"/>
        <pc:sldMkLst>
          <pc:docMk/>
          <pc:sldMk cId="1306296544" sldId="269"/>
        </pc:sldMkLst>
        <pc:spChg chg="mod">
          <ac:chgData name="Johnson, Chad" userId="29e26967-ee32-4210-a1e6-19e5305e9c5f" providerId="ADAL" clId="{F6A358D3-6AA5-42F7-9CF9-EE8095B4DFD8}" dt="2019-12-20T19:35:51.772" v="57" actId="14100"/>
          <ac:spMkLst>
            <pc:docMk/>
            <pc:sldMk cId="1306296544" sldId="269"/>
            <ac:spMk id="5" creationId="{30B2517B-8323-422E-AC01-86C97D530876}"/>
          </ac:spMkLst>
        </pc:spChg>
        <pc:picChg chg="mod">
          <ac:chgData name="Johnson, Chad" userId="29e26967-ee32-4210-a1e6-19e5305e9c5f" providerId="ADAL" clId="{F6A358D3-6AA5-42F7-9CF9-EE8095B4DFD8}" dt="2019-12-20T19:35:31.079" v="54" actId="1076"/>
          <ac:picMkLst>
            <pc:docMk/>
            <pc:sldMk cId="1306296544" sldId="269"/>
            <ac:picMk id="6" creationId="{65BDD849-F20A-4CE4-A99A-E36920DBF301}"/>
          </ac:picMkLst>
        </pc:picChg>
      </pc:sldChg>
      <pc:sldChg chg="modSp del modAnim">
        <pc:chgData name="Johnson, Chad" userId="29e26967-ee32-4210-a1e6-19e5305e9c5f" providerId="ADAL" clId="{F6A358D3-6AA5-42F7-9CF9-EE8095B4DFD8}" dt="2019-12-20T19:35:16.705" v="51" actId="2696"/>
        <pc:sldMkLst>
          <pc:docMk/>
          <pc:sldMk cId="3752827518" sldId="271"/>
        </pc:sldMkLst>
        <pc:spChg chg="mod">
          <ac:chgData name="Johnson, Chad" userId="29e26967-ee32-4210-a1e6-19e5305e9c5f" providerId="ADAL" clId="{F6A358D3-6AA5-42F7-9CF9-EE8095B4DFD8}" dt="2019-12-20T19:35:03.580" v="50" actId="3062"/>
          <ac:spMkLst>
            <pc:docMk/>
            <pc:sldMk cId="3752827518" sldId="271"/>
            <ac:spMk id="2" creationId="{99042A33-3B56-4141-9E1E-888C6F450E7E}"/>
          </ac:spMkLst>
        </pc:spChg>
        <pc:spChg chg="mod">
          <ac:chgData name="Johnson, Chad" userId="29e26967-ee32-4210-a1e6-19e5305e9c5f" providerId="ADAL" clId="{F6A358D3-6AA5-42F7-9CF9-EE8095B4DFD8}" dt="2019-12-20T19:34:54.705" v="49" actId="27636"/>
          <ac:spMkLst>
            <pc:docMk/>
            <pc:sldMk cId="3752827518" sldId="271"/>
            <ac:spMk id="3" creationId="{FA4ED4FC-143C-40CB-867E-E4A8EF77ECE6}"/>
          </ac:spMkLst>
        </pc:spChg>
        <pc:picChg chg="mod">
          <ac:chgData name="Johnson, Chad" userId="29e26967-ee32-4210-a1e6-19e5305e9c5f" providerId="ADAL" clId="{F6A358D3-6AA5-42F7-9CF9-EE8095B4DFD8}" dt="2019-12-20T19:34:46.072" v="47" actId="1076"/>
          <ac:picMkLst>
            <pc:docMk/>
            <pc:sldMk cId="3752827518" sldId="271"/>
            <ac:picMk id="4" creationId="{B74540CC-1FA3-4DCF-8C05-30F53B20BD16}"/>
          </ac:picMkLst>
        </pc:picChg>
      </pc:sldChg>
      <pc:sldChg chg="modSp">
        <pc:chgData name="Johnson, Chad" userId="29e26967-ee32-4210-a1e6-19e5305e9c5f" providerId="ADAL" clId="{F6A358D3-6AA5-42F7-9CF9-EE8095B4DFD8}" dt="2020-01-02T17:58:28.212" v="1598" actId="1076"/>
        <pc:sldMkLst>
          <pc:docMk/>
          <pc:sldMk cId="2039406715" sldId="272"/>
        </pc:sldMkLst>
        <pc:spChg chg="mod">
          <ac:chgData name="Johnson, Chad" userId="29e26967-ee32-4210-a1e6-19e5305e9c5f" providerId="ADAL" clId="{F6A358D3-6AA5-42F7-9CF9-EE8095B4DFD8}" dt="2019-12-20T20:29:55.888" v="1342" actId="20577"/>
          <ac:spMkLst>
            <pc:docMk/>
            <pc:sldMk cId="2039406715" sldId="272"/>
            <ac:spMk id="2" creationId="{979CE856-DC78-425F-8E9A-1845EF075259}"/>
          </ac:spMkLst>
        </pc:spChg>
        <pc:spChg chg="mod">
          <ac:chgData name="Johnson, Chad" userId="29e26967-ee32-4210-a1e6-19e5305e9c5f" providerId="ADAL" clId="{F6A358D3-6AA5-42F7-9CF9-EE8095B4DFD8}" dt="2020-01-02T17:58:28.212" v="1598" actId="1076"/>
          <ac:spMkLst>
            <pc:docMk/>
            <pc:sldMk cId="2039406715" sldId="272"/>
            <ac:spMk id="3" creationId="{22EC4702-8268-48B1-B85A-29A8AE431A44}"/>
          </ac:spMkLst>
        </pc:spChg>
      </pc:sldChg>
      <pc:sldChg chg="modSp">
        <pc:chgData name="Johnson, Chad" userId="29e26967-ee32-4210-a1e6-19e5305e9c5f" providerId="ADAL" clId="{F6A358D3-6AA5-42F7-9CF9-EE8095B4DFD8}" dt="2020-01-02T17:58:39.017" v="1600" actId="1076"/>
        <pc:sldMkLst>
          <pc:docMk/>
          <pc:sldMk cId="1232548133" sldId="273"/>
        </pc:sldMkLst>
        <pc:spChg chg="mod">
          <ac:chgData name="Johnson, Chad" userId="29e26967-ee32-4210-a1e6-19e5305e9c5f" providerId="ADAL" clId="{F6A358D3-6AA5-42F7-9CF9-EE8095B4DFD8}" dt="2019-12-20T20:41:07.762" v="1395" actId="6549"/>
          <ac:spMkLst>
            <pc:docMk/>
            <pc:sldMk cId="1232548133" sldId="273"/>
            <ac:spMk id="2" creationId="{979CE856-DC78-425F-8E9A-1845EF075259}"/>
          </ac:spMkLst>
        </pc:spChg>
        <pc:spChg chg="mod">
          <ac:chgData name="Johnson, Chad" userId="29e26967-ee32-4210-a1e6-19e5305e9c5f" providerId="ADAL" clId="{F6A358D3-6AA5-42F7-9CF9-EE8095B4DFD8}" dt="2020-01-02T17:58:39.017" v="1600" actId="1076"/>
          <ac:spMkLst>
            <pc:docMk/>
            <pc:sldMk cId="1232548133" sldId="273"/>
            <ac:spMk id="3" creationId="{22EC4702-8268-48B1-B85A-29A8AE431A44}"/>
          </ac:spMkLst>
        </pc:spChg>
      </pc:sldChg>
      <pc:sldChg chg="modSp">
        <pc:chgData name="Johnson, Chad" userId="29e26967-ee32-4210-a1e6-19e5305e9c5f" providerId="ADAL" clId="{F6A358D3-6AA5-42F7-9CF9-EE8095B4DFD8}" dt="2020-01-02T17:58:51.625" v="1602" actId="14100"/>
        <pc:sldMkLst>
          <pc:docMk/>
          <pc:sldMk cId="213894824" sldId="274"/>
        </pc:sldMkLst>
        <pc:spChg chg="mod">
          <ac:chgData name="Johnson, Chad" userId="29e26967-ee32-4210-a1e6-19e5305e9c5f" providerId="ADAL" clId="{F6A358D3-6AA5-42F7-9CF9-EE8095B4DFD8}" dt="2019-12-20T20:41:36.596" v="1403" actId="3062"/>
          <ac:spMkLst>
            <pc:docMk/>
            <pc:sldMk cId="213894824" sldId="274"/>
            <ac:spMk id="2" creationId="{979CE856-DC78-425F-8E9A-1845EF075259}"/>
          </ac:spMkLst>
        </pc:spChg>
        <pc:spChg chg="mod">
          <ac:chgData name="Johnson, Chad" userId="29e26967-ee32-4210-a1e6-19e5305e9c5f" providerId="ADAL" clId="{F6A358D3-6AA5-42F7-9CF9-EE8095B4DFD8}" dt="2020-01-02T17:58:51.625" v="1602" actId="14100"/>
          <ac:spMkLst>
            <pc:docMk/>
            <pc:sldMk cId="213894824" sldId="274"/>
            <ac:spMk id="3" creationId="{22EC4702-8268-48B1-B85A-29A8AE431A44}"/>
          </ac:spMkLst>
        </pc:spChg>
      </pc:sldChg>
      <pc:sldChg chg="delSp modSp">
        <pc:chgData name="Johnson, Chad" userId="29e26967-ee32-4210-a1e6-19e5305e9c5f" providerId="ADAL" clId="{F6A358D3-6AA5-42F7-9CF9-EE8095B4DFD8}" dt="2019-12-20T20:46:54.684" v="1414" actId="1076"/>
        <pc:sldMkLst>
          <pc:docMk/>
          <pc:sldMk cId="32578778" sldId="275"/>
        </pc:sldMkLst>
        <pc:spChg chg="mod">
          <ac:chgData name="Johnson, Chad" userId="29e26967-ee32-4210-a1e6-19e5305e9c5f" providerId="ADAL" clId="{F6A358D3-6AA5-42F7-9CF9-EE8095B4DFD8}" dt="2019-12-20T20:44:53.817" v="1410" actId="3062"/>
          <ac:spMkLst>
            <pc:docMk/>
            <pc:sldMk cId="32578778" sldId="275"/>
            <ac:spMk id="2" creationId="{979CE856-DC78-425F-8E9A-1845EF075259}"/>
          </ac:spMkLst>
        </pc:spChg>
        <pc:spChg chg="del mod">
          <ac:chgData name="Johnson, Chad" userId="29e26967-ee32-4210-a1e6-19e5305e9c5f" providerId="ADAL" clId="{F6A358D3-6AA5-42F7-9CF9-EE8095B4DFD8}" dt="2019-12-20T20:46:46.095" v="1413" actId="478"/>
          <ac:spMkLst>
            <pc:docMk/>
            <pc:sldMk cId="32578778" sldId="275"/>
            <ac:spMk id="3" creationId="{22EC4702-8268-48B1-B85A-29A8AE431A44}"/>
          </ac:spMkLst>
        </pc:spChg>
        <pc:spChg chg="mod">
          <ac:chgData name="Johnson, Chad" userId="29e26967-ee32-4210-a1e6-19e5305e9c5f" providerId="ADAL" clId="{F6A358D3-6AA5-42F7-9CF9-EE8095B4DFD8}" dt="2019-12-20T20:46:54.684" v="1414" actId="1076"/>
          <ac:spMkLst>
            <pc:docMk/>
            <pc:sldMk cId="32578778" sldId="275"/>
            <ac:spMk id="4" creationId="{40E3DFF5-3CB8-42FC-A35B-381E1C5BEF39}"/>
          </ac:spMkLst>
        </pc:spChg>
        <pc:spChg chg="mod">
          <ac:chgData name="Johnson, Chad" userId="29e26967-ee32-4210-a1e6-19e5305e9c5f" providerId="ADAL" clId="{F6A358D3-6AA5-42F7-9CF9-EE8095B4DFD8}" dt="2019-12-20T20:46:54.684" v="1414" actId="1076"/>
          <ac:spMkLst>
            <pc:docMk/>
            <pc:sldMk cId="32578778" sldId="275"/>
            <ac:spMk id="5" creationId="{CE7528A3-68F2-475B-BB86-5959FF5BA93A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1858699808" sldId="276"/>
        </pc:sldMkLst>
        <pc:spChg chg="mod">
          <ac:chgData name="Johnson, Chad" userId="29e26967-ee32-4210-a1e6-19e5305e9c5f" providerId="ADAL" clId="{F6A358D3-6AA5-42F7-9CF9-EE8095B4DFD8}" dt="2019-12-20T20:49:01.854" v="1425" actId="3062"/>
          <ac:spMkLst>
            <pc:docMk/>
            <pc:sldMk cId="1858699808" sldId="276"/>
            <ac:spMk id="2" creationId="{79E42127-969B-40C4-BF63-9982C3ED0395}"/>
          </ac:spMkLst>
        </pc:spChg>
      </pc:sldChg>
      <pc:sldChg chg="modSp del">
        <pc:chgData name="Johnson, Chad" userId="29e26967-ee32-4210-a1e6-19e5305e9c5f" providerId="ADAL" clId="{F6A358D3-6AA5-42F7-9CF9-EE8095B4DFD8}" dt="2019-12-20T20:29:34.592" v="1318" actId="47"/>
        <pc:sldMkLst>
          <pc:docMk/>
          <pc:sldMk cId="1465834787" sldId="277"/>
        </pc:sldMkLst>
        <pc:spChg chg="mod">
          <ac:chgData name="Johnson, Chad" userId="29e26967-ee32-4210-a1e6-19e5305e9c5f" providerId="ADAL" clId="{F6A358D3-6AA5-42F7-9CF9-EE8095B4DFD8}" dt="2019-12-20T19:31:49.332" v="6" actId="27636"/>
          <ac:spMkLst>
            <pc:docMk/>
            <pc:sldMk cId="1465834787" sldId="277"/>
            <ac:spMk id="3" creationId="{22EC4702-8268-48B1-B85A-29A8AE431A44}"/>
          </ac:spMkLst>
        </pc:spChg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139512484" sldId="278"/>
        </pc:sldMkLst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577087293" sldId="279"/>
        </pc:sldMkLst>
      </pc:sldChg>
      <pc:sldChg chg="modSp del">
        <pc:chgData name="Johnson, Chad" userId="29e26967-ee32-4210-a1e6-19e5305e9c5f" providerId="ADAL" clId="{F6A358D3-6AA5-42F7-9CF9-EE8095B4DFD8}" dt="2019-12-20T20:29:34.592" v="1318" actId="47"/>
        <pc:sldMkLst>
          <pc:docMk/>
          <pc:sldMk cId="3498801472" sldId="280"/>
        </pc:sldMkLst>
        <pc:spChg chg="mod">
          <ac:chgData name="Johnson, Chad" userId="29e26967-ee32-4210-a1e6-19e5305e9c5f" providerId="ADAL" clId="{F6A358D3-6AA5-42F7-9CF9-EE8095B4DFD8}" dt="2019-12-20T19:31:49.341" v="7" actId="27636"/>
          <ac:spMkLst>
            <pc:docMk/>
            <pc:sldMk cId="3498801472" sldId="280"/>
            <ac:spMk id="3" creationId="{22EC4702-8268-48B1-B85A-29A8AE431A44}"/>
          </ac:spMkLst>
        </pc:spChg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3033002734" sldId="281"/>
        </pc:sldMkLst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2221161097" sldId="282"/>
        </pc:sldMkLst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3339078113" sldId="283"/>
        </pc:sldMkLst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1203657993" sldId="284"/>
        </pc:sldMkLst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1543936444" sldId="285"/>
        </pc:sldMkLst>
      </pc:sldChg>
      <pc:sldChg chg="modSp del">
        <pc:chgData name="Johnson, Chad" userId="29e26967-ee32-4210-a1e6-19e5305e9c5f" providerId="ADAL" clId="{F6A358D3-6AA5-42F7-9CF9-EE8095B4DFD8}" dt="2019-12-20T20:29:34.592" v="1318" actId="47"/>
        <pc:sldMkLst>
          <pc:docMk/>
          <pc:sldMk cId="2057820808" sldId="286"/>
        </pc:sldMkLst>
        <pc:spChg chg="mod">
          <ac:chgData name="Johnson, Chad" userId="29e26967-ee32-4210-a1e6-19e5305e9c5f" providerId="ADAL" clId="{F6A358D3-6AA5-42F7-9CF9-EE8095B4DFD8}" dt="2019-12-20T19:31:49.354" v="8" actId="27636"/>
          <ac:spMkLst>
            <pc:docMk/>
            <pc:sldMk cId="2057820808" sldId="286"/>
            <ac:spMk id="3" creationId="{30D90787-290E-4C35-88B9-26D2CF4720B6}"/>
          </ac:spMkLst>
        </pc:spChg>
      </pc:sldChg>
      <pc:sldChg chg="modSp del">
        <pc:chgData name="Johnson, Chad" userId="29e26967-ee32-4210-a1e6-19e5305e9c5f" providerId="ADAL" clId="{F6A358D3-6AA5-42F7-9CF9-EE8095B4DFD8}" dt="2019-12-20T20:29:34.592" v="1318" actId="47"/>
        <pc:sldMkLst>
          <pc:docMk/>
          <pc:sldMk cId="586064933" sldId="287"/>
        </pc:sldMkLst>
        <pc:spChg chg="mod">
          <ac:chgData name="Johnson, Chad" userId="29e26967-ee32-4210-a1e6-19e5305e9c5f" providerId="ADAL" clId="{F6A358D3-6AA5-42F7-9CF9-EE8095B4DFD8}" dt="2019-12-20T19:31:49.364" v="9" actId="27636"/>
          <ac:spMkLst>
            <pc:docMk/>
            <pc:sldMk cId="586064933" sldId="287"/>
            <ac:spMk id="3" creationId="{30D90787-290E-4C35-88B9-26D2CF4720B6}"/>
          </ac:spMkLst>
        </pc:spChg>
      </pc:sldChg>
      <pc:sldChg chg="modSp del">
        <pc:chgData name="Johnson, Chad" userId="29e26967-ee32-4210-a1e6-19e5305e9c5f" providerId="ADAL" clId="{F6A358D3-6AA5-42F7-9CF9-EE8095B4DFD8}" dt="2019-12-20T20:29:34.592" v="1318" actId="47"/>
        <pc:sldMkLst>
          <pc:docMk/>
          <pc:sldMk cId="2957797699" sldId="288"/>
        </pc:sldMkLst>
        <pc:spChg chg="mod">
          <ac:chgData name="Johnson, Chad" userId="29e26967-ee32-4210-a1e6-19e5305e9c5f" providerId="ADAL" clId="{F6A358D3-6AA5-42F7-9CF9-EE8095B4DFD8}" dt="2019-12-20T19:31:49.384" v="10" actId="27636"/>
          <ac:spMkLst>
            <pc:docMk/>
            <pc:sldMk cId="2957797699" sldId="288"/>
            <ac:spMk id="3" creationId="{30D90787-290E-4C35-88B9-26D2CF4720B6}"/>
          </ac:spMkLst>
        </pc:spChg>
      </pc:sldChg>
      <pc:sldChg chg="del">
        <pc:chgData name="Johnson, Chad" userId="29e26967-ee32-4210-a1e6-19e5305e9c5f" providerId="ADAL" clId="{F6A358D3-6AA5-42F7-9CF9-EE8095B4DFD8}" dt="2019-12-20T20:29:34.592" v="1318" actId="47"/>
        <pc:sldMkLst>
          <pc:docMk/>
          <pc:sldMk cId="3575740465" sldId="289"/>
        </pc:sldMkLst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2989210210" sldId="290"/>
        </pc:sldMkLst>
        <pc:picChg chg="mod">
          <ac:chgData name="Johnson, Chad" userId="29e26967-ee32-4210-a1e6-19e5305e9c5f" providerId="ADAL" clId="{F6A358D3-6AA5-42F7-9CF9-EE8095B4DFD8}" dt="2019-12-20T20:47:02.442" v="1415" actId="1076"/>
          <ac:picMkLst>
            <pc:docMk/>
            <pc:sldMk cId="2989210210" sldId="290"/>
            <ac:picMk id="2" creationId="{2698DE90-C5A6-40CB-AA5B-8695EE8D32D0}"/>
          </ac:picMkLst>
        </pc:pic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793076157" sldId="291"/>
        </pc:sldMkLst>
        <pc:spChg chg="mod">
          <ac:chgData name="Johnson, Chad" userId="29e26967-ee32-4210-a1e6-19e5305e9c5f" providerId="ADAL" clId="{F6A358D3-6AA5-42F7-9CF9-EE8095B4DFD8}" dt="2019-12-20T20:47:22.157" v="1416" actId="3062"/>
          <ac:spMkLst>
            <pc:docMk/>
            <pc:sldMk cId="793076157" sldId="291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406" v="11" actId="27636"/>
          <ac:spMkLst>
            <pc:docMk/>
            <pc:sldMk cId="793076157" sldId="291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1380871736" sldId="292"/>
        </pc:sldMkLst>
        <pc:spChg chg="mod">
          <ac:chgData name="Johnson, Chad" userId="29e26967-ee32-4210-a1e6-19e5305e9c5f" providerId="ADAL" clId="{F6A358D3-6AA5-42F7-9CF9-EE8095B4DFD8}" dt="2019-12-20T20:49:35.912" v="1428" actId="3062"/>
          <ac:spMkLst>
            <pc:docMk/>
            <pc:sldMk cId="1380871736" sldId="292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531" v="19" actId="27636"/>
          <ac:spMkLst>
            <pc:docMk/>
            <pc:sldMk cId="1380871736" sldId="292"/>
            <ac:spMk id="5" creationId="{84A7BF40-C4C8-43F3-9D6E-BA02074ADB32}"/>
          </ac:spMkLst>
        </pc:spChg>
      </pc:sldChg>
      <pc:sldChg chg="modSp del setBg">
        <pc:chgData name="Johnson, Chad" userId="29e26967-ee32-4210-a1e6-19e5305e9c5f" providerId="ADAL" clId="{F6A358D3-6AA5-42F7-9CF9-EE8095B4DFD8}" dt="2019-12-20T19:38:37.839" v="72" actId="2696"/>
        <pc:sldMkLst>
          <pc:docMk/>
          <pc:sldMk cId="3815183833" sldId="293"/>
        </pc:sldMkLst>
        <pc:spChg chg="mod">
          <ac:chgData name="Johnson, Chad" userId="29e26967-ee32-4210-a1e6-19e5305e9c5f" providerId="ADAL" clId="{F6A358D3-6AA5-42F7-9CF9-EE8095B4DFD8}" dt="2019-12-20T19:38:25.680" v="71" actId="3062"/>
          <ac:spMkLst>
            <pc:docMk/>
            <pc:sldMk cId="3815183833" sldId="293"/>
            <ac:spMk id="2" creationId="{E14A1734-6021-40AD-B89E-7302B8ED5C5C}"/>
          </ac:spMkLst>
        </pc:spChg>
        <pc:spChg chg="mod">
          <ac:chgData name="Johnson, Chad" userId="29e26967-ee32-4210-a1e6-19e5305e9c5f" providerId="ADAL" clId="{F6A358D3-6AA5-42F7-9CF9-EE8095B4DFD8}" dt="2019-12-20T19:31:49.220" v="1" actId="27636"/>
          <ac:spMkLst>
            <pc:docMk/>
            <pc:sldMk cId="3815183833" sldId="293"/>
            <ac:spMk id="3" creationId="{9FF027E0-626C-42FF-A621-EFD2857579CC}"/>
          </ac:spMkLst>
        </pc:spChg>
      </pc:sldChg>
      <pc:sldChg chg="modSp del">
        <pc:chgData name="Johnson, Chad" userId="29e26967-ee32-4210-a1e6-19e5305e9c5f" providerId="ADAL" clId="{F6A358D3-6AA5-42F7-9CF9-EE8095B4DFD8}" dt="2019-12-20T19:39:23.621" v="80" actId="2696"/>
        <pc:sldMkLst>
          <pc:docMk/>
          <pc:sldMk cId="2082089343" sldId="294"/>
        </pc:sldMkLst>
        <pc:spChg chg="mod">
          <ac:chgData name="Johnson, Chad" userId="29e26967-ee32-4210-a1e6-19e5305e9c5f" providerId="ADAL" clId="{F6A358D3-6AA5-42F7-9CF9-EE8095B4DFD8}" dt="2019-12-20T19:39:00.237" v="79" actId="6549"/>
          <ac:spMkLst>
            <pc:docMk/>
            <pc:sldMk cId="2082089343" sldId="294"/>
            <ac:spMk id="2" creationId="{E14A1734-6021-40AD-B89E-7302B8ED5C5C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3577795835" sldId="295"/>
        </pc:sldMkLst>
        <pc:spChg chg="mod">
          <ac:chgData name="Johnson, Chad" userId="29e26967-ee32-4210-a1e6-19e5305e9c5f" providerId="ADAL" clId="{F6A358D3-6AA5-42F7-9CF9-EE8095B4DFD8}" dt="2019-12-20T20:49:29.725" v="1427" actId="3062"/>
          <ac:spMkLst>
            <pc:docMk/>
            <pc:sldMk cId="3577795835" sldId="295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522" v="18" actId="27636"/>
          <ac:spMkLst>
            <pc:docMk/>
            <pc:sldMk cId="3577795835" sldId="295"/>
            <ac:spMk id="6" creationId="{DA09ED30-383A-4E51-90F6-F36A53FBF2DF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2320367529" sldId="296"/>
        </pc:sldMkLst>
        <pc:spChg chg="mod">
          <ac:chgData name="Johnson, Chad" userId="29e26967-ee32-4210-a1e6-19e5305e9c5f" providerId="ADAL" clId="{F6A358D3-6AA5-42F7-9CF9-EE8095B4DFD8}" dt="2019-12-20T20:47:59.323" v="1418" actId="3062"/>
          <ac:spMkLst>
            <pc:docMk/>
            <pc:sldMk cId="2320367529" sldId="296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435" v="13" actId="27636"/>
          <ac:spMkLst>
            <pc:docMk/>
            <pc:sldMk cId="2320367529" sldId="296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3399281620" sldId="297"/>
        </pc:sldMkLst>
        <pc:spChg chg="mod">
          <ac:chgData name="Johnson, Chad" userId="29e26967-ee32-4210-a1e6-19e5305e9c5f" providerId="ADAL" clId="{F6A358D3-6AA5-42F7-9CF9-EE8095B4DFD8}" dt="2019-12-20T20:49:12.219" v="1426" actId="3062"/>
          <ac:spMkLst>
            <pc:docMk/>
            <pc:sldMk cId="3399281620" sldId="297"/>
            <ac:spMk id="2" creationId="{79E42127-969B-40C4-BF63-9982C3ED0395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3311975861" sldId="298"/>
        </pc:sldMkLst>
        <pc:spChg chg="mod">
          <ac:chgData name="Johnson, Chad" userId="29e26967-ee32-4210-a1e6-19e5305e9c5f" providerId="ADAL" clId="{F6A358D3-6AA5-42F7-9CF9-EE8095B4DFD8}" dt="2019-12-20T20:50:11.191" v="1434" actId="3062"/>
          <ac:spMkLst>
            <pc:docMk/>
            <pc:sldMk cId="3311975861" sldId="298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595" v="23" actId="27636"/>
          <ac:spMkLst>
            <pc:docMk/>
            <pc:sldMk cId="3311975861" sldId="298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2839199843" sldId="299"/>
        </pc:sldMkLst>
        <pc:spChg chg="mod">
          <ac:chgData name="Johnson, Chad" userId="29e26967-ee32-4210-a1e6-19e5305e9c5f" providerId="ADAL" clId="{F6A358D3-6AA5-42F7-9CF9-EE8095B4DFD8}" dt="2019-12-20T20:49:42.427" v="1429" actId="3062"/>
          <ac:spMkLst>
            <pc:docMk/>
            <pc:sldMk cId="2839199843" sldId="299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554" v="20" actId="27636"/>
          <ac:spMkLst>
            <pc:docMk/>
            <pc:sldMk cId="2839199843" sldId="299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1392138276" sldId="300"/>
        </pc:sldMkLst>
        <pc:spChg chg="mod">
          <ac:chgData name="Johnson, Chad" userId="29e26967-ee32-4210-a1e6-19e5305e9c5f" providerId="ADAL" clId="{F6A358D3-6AA5-42F7-9CF9-EE8095B4DFD8}" dt="2019-12-20T20:49:48.169" v="1430" actId="3062"/>
          <ac:spMkLst>
            <pc:docMk/>
            <pc:sldMk cId="1392138276" sldId="300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1863785125" sldId="301"/>
        </pc:sldMkLst>
        <pc:spChg chg="mod">
          <ac:chgData name="Johnson, Chad" userId="29e26967-ee32-4210-a1e6-19e5305e9c5f" providerId="ADAL" clId="{F6A358D3-6AA5-42F7-9CF9-EE8095B4DFD8}" dt="2019-12-20T20:49:54.459" v="1431" actId="3062"/>
          <ac:spMkLst>
            <pc:docMk/>
            <pc:sldMk cId="1863785125" sldId="301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567" v="21" actId="27636"/>
          <ac:spMkLst>
            <pc:docMk/>
            <pc:sldMk cId="1863785125" sldId="301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448561007" sldId="302"/>
        </pc:sldMkLst>
        <pc:spChg chg="mod">
          <ac:chgData name="Johnson, Chad" userId="29e26967-ee32-4210-a1e6-19e5305e9c5f" providerId="ADAL" clId="{F6A358D3-6AA5-42F7-9CF9-EE8095B4DFD8}" dt="2019-12-20T20:50:00.163" v="1432" actId="3062"/>
          <ac:spMkLst>
            <pc:docMk/>
            <pc:sldMk cId="448561007" sldId="302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723949380" sldId="303"/>
        </pc:sldMkLst>
        <pc:spChg chg="mod">
          <ac:chgData name="Johnson, Chad" userId="29e26967-ee32-4210-a1e6-19e5305e9c5f" providerId="ADAL" clId="{F6A358D3-6AA5-42F7-9CF9-EE8095B4DFD8}" dt="2019-12-20T20:50:05.903" v="1433" actId="3062"/>
          <ac:spMkLst>
            <pc:docMk/>
            <pc:sldMk cId="723949380" sldId="303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578" v="22" actId="27636"/>
          <ac:spMkLst>
            <pc:docMk/>
            <pc:sldMk cId="723949380" sldId="303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2114233391" sldId="304"/>
        </pc:sldMkLst>
        <pc:spChg chg="mod">
          <ac:chgData name="Johnson, Chad" userId="29e26967-ee32-4210-a1e6-19e5305e9c5f" providerId="ADAL" clId="{F6A358D3-6AA5-42F7-9CF9-EE8095B4DFD8}" dt="2019-12-20T20:50:35.668" v="1439" actId="3062"/>
          <ac:spMkLst>
            <pc:docMk/>
            <pc:sldMk cId="2114233391" sldId="304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651" v="27" actId="27636"/>
          <ac:spMkLst>
            <pc:docMk/>
            <pc:sldMk cId="2114233391" sldId="304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3051578628" sldId="305"/>
        </pc:sldMkLst>
        <pc:spChg chg="mod">
          <ac:chgData name="Johnson, Chad" userId="29e26967-ee32-4210-a1e6-19e5305e9c5f" providerId="ADAL" clId="{F6A358D3-6AA5-42F7-9CF9-EE8095B4DFD8}" dt="2019-12-20T20:48:46.313" v="1424" actId="3062"/>
          <ac:spMkLst>
            <pc:docMk/>
            <pc:sldMk cId="3051578628" sldId="305"/>
            <ac:spMk id="2" creationId="{A161BC36-98CC-47E1-8330-D7641C9DB4BB}"/>
          </ac:spMkLst>
        </pc:spChg>
        <pc:spChg chg="mod">
          <ac:chgData name="Johnson, Chad" userId="29e26967-ee32-4210-a1e6-19e5305e9c5f" providerId="ADAL" clId="{F6A358D3-6AA5-42F7-9CF9-EE8095B4DFD8}" dt="2019-12-20T19:31:49.513" v="17" actId="27636"/>
          <ac:spMkLst>
            <pc:docMk/>
            <pc:sldMk cId="3051578628" sldId="305"/>
            <ac:spMk id="3" creationId="{C32D3C65-73D2-43EA-87AA-E982ED6E0E5F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528552289" sldId="306"/>
        </pc:sldMkLst>
        <pc:spChg chg="mod">
          <ac:chgData name="Johnson, Chad" userId="29e26967-ee32-4210-a1e6-19e5305e9c5f" providerId="ADAL" clId="{F6A358D3-6AA5-42F7-9CF9-EE8095B4DFD8}" dt="2019-12-20T20:47:48.241" v="1417" actId="3062"/>
          <ac:spMkLst>
            <pc:docMk/>
            <pc:sldMk cId="528552289" sldId="306"/>
            <ac:spMk id="2" creationId="{97FD008D-5BD0-425F-A431-9AB1C305A005}"/>
          </ac:spMkLst>
        </pc:spChg>
        <pc:spChg chg="mod">
          <ac:chgData name="Johnson, Chad" userId="29e26967-ee32-4210-a1e6-19e5305e9c5f" providerId="ADAL" clId="{F6A358D3-6AA5-42F7-9CF9-EE8095B4DFD8}" dt="2019-12-20T19:31:49.427" v="12" actId="27636"/>
          <ac:spMkLst>
            <pc:docMk/>
            <pc:sldMk cId="528552289" sldId="306"/>
            <ac:spMk id="3" creationId="{63024565-9509-4275-A0C2-50EE9AE9D73F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3274339155" sldId="307"/>
        </pc:sldMkLst>
        <pc:spChg chg="mod">
          <ac:chgData name="Johnson, Chad" userId="29e26967-ee32-4210-a1e6-19e5305e9c5f" providerId="ADAL" clId="{F6A358D3-6AA5-42F7-9CF9-EE8095B4DFD8}" dt="2019-12-20T20:50:16.448" v="1435" actId="3062"/>
          <ac:spMkLst>
            <pc:docMk/>
            <pc:sldMk cId="3274339155" sldId="307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606" v="24" actId="27636"/>
          <ac:spMkLst>
            <pc:docMk/>
            <pc:sldMk cId="3274339155" sldId="307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2108051030" sldId="308"/>
        </pc:sldMkLst>
        <pc:spChg chg="mod">
          <ac:chgData name="Johnson, Chad" userId="29e26967-ee32-4210-a1e6-19e5305e9c5f" providerId="ADAL" clId="{F6A358D3-6AA5-42F7-9CF9-EE8095B4DFD8}" dt="2019-12-20T20:50:21.569" v="1436" actId="3062"/>
          <ac:spMkLst>
            <pc:docMk/>
            <pc:sldMk cId="2108051030" sldId="308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621" v="25" actId="27636"/>
          <ac:spMkLst>
            <pc:docMk/>
            <pc:sldMk cId="2108051030" sldId="308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820788612" sldId="309"/>
        </pc:sldMkLst>
        <pc:spChg chg="mod">
          <ac:chgData name="Johnson, Chad" userId="29e26967-ee32-4210-a1e6-19e5305e9c5f" providerId="ADAL" clId="{F6A358D3-6AA5-42F7-9CF9-EE8095B4DFD8}" dt="2019-12-20T20:50:31.445" v="1438" actId="3062"/>
          <ac:spMkLst>
            <pc:docMk/>
            <pc:sldMk cId="820788612" sldId="309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47.438" v="1449" actId="2696"/>
        <pc:sldMkLst>
          <pc:docMk/>
          <pc:sldMk cId="1105069956" sldId="310"/>
        </pc:sldMkLst>
        <pc:spChg chg="mod">
          <ac:chgData name="Johnson, Chad" userId="29e26967-ee32-4210-a1e6-19e5305e9c5f" providerId="ADAL" clId="{F6A358D3-6AA5-42F7-9CF9-EE8095B4DFD8}" dt="2019-12-20T20:50:26.925" v="1437" actId="3062"/>
          <ac:spMkLst>
            <pc:docMk/>
            <pc:sldMk cId="1105069956" sldId="310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634" v="26" actId="27636"/>
          <ac:spMkLst>
            <pc:docMk/>
            <pc:sldMk cId="1105069956" sldId="310"/>
            <ac:spMk id="5" creationId="{84A7BF40-C4C8-43F3-9D6E-BA02074ADB32}"/>
          </ac:spMkLst>
        </pc:spChg>
      </pc:sldChg>
      <pc:sldChg chg="modSp">
        <pc:chgData name="Johnson, Chad" userId="29e26967-ee32-4210-a1e6-19e5305e9c5f" providerId="ADAL" clId="{F6A358D3-6AA5-42F7-9CF9-EE8095B4DFD8}" dt="2020-01-02T18:03:12.738" v="1656" actId="20577"/>
        <pc:sldMkLst>
          <pc:docMk/>
          <pc:sldMk cId="1607927026" sldId="311"/>
        </pc:sldMkLst>
        <pc:spChg chg="mod">
          <ac:chgData name="Johnson, Chad" userId="29e26967-ee32-4210-a1e6-19e5305e9c5f" providerId="ADAL" clId="{F6A358D3-6AA5-42F7-9CF9-EE8095B4DFD8}" dt="2020-01-02T18:02:44.513" v="1643" actId="14100"/>
          <ac:spMkLst>
            <pc:docMk/>
            <pc:sldMk cId="1607927026" sldId="311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3:12.738" v="1656" actId="20577"/>
          <ac:spMkLst>
            <pc:docMk/>
            <pc:sldMk cId="1607927026" sldId="311"/>
            <ac:spMk id="3" creationId="{671E4D23-EC62-43A6-B5D9-54CDA17CAB64}"/>
          </ac:spMkLst>
        </pc:spChg>
      </pc:sldChg>
      <pc:sldChg chg="modSp">
        <pc:chgData name="Johnson, Chad" userId="29e26967-ee32-4210-a1e6-19e5305e9c5f" providerId="ADAL" clId="{F6A358D3-6AA5-42F7-9CF9-EE8095B4DFD8}" dt="2019-12-20T21:01:40.629" v="1467" actId="1076"/>
        <pc:sldMkLst>
          <pc:docMk/>
          <pc:sldMk cId="233518590" sldId="312"/>
        </pc:sldMkLst>
        <pc:spChg chg="mod">
          <ac:chgData name="Johnson, Chad" userId="29e26967-ee32-4210-a1e6-19e5305e9c5f" providerId="ADAL" clId="{F6A358D3-6AA5-42F7-9CF9-EE8095B4DFD8}" dt="2019-12-20T21:01:29.215" v="1466" actId="3062"/>
          <ac:spMkLst>
            <pc:docMk/>
            <pc:sldMk cId="233518590" sldId="312"/>
            <ac:spMk id="2" creationId="{D82B3A78-2BAA-4F3A-A93C-3F893180183D}"/>
          </ac:spMkLst>
        </pc:spChg>
        <pc:picChg chg="mod">
          <ac:chgData name="Johnson, Chad" userId="29e26967-ee32-4210-a1e6-19e5305e9c5f" providerId="ADAL" clId="{F6A358D3-6AA5-42F7-9CF9-EE8095B4DFD8}" dt="2019-12-20T21:01:40.629" v="1467" actId="1076"/>
          <ac:picMkLst>
            <pc:docMk/>
            <pc:sldMk cId="233518590" sldId="312"/>
            <ac:picMk id="11" creationId="{FA162C60-4996-444C-B2C6-63757B793F7B}"/>
          </ac:picMkLst>
        </pc:picChg>
        <pc:picChg chg="mod">
          <ac:chgData name="Johnson, Chad" userId="29e26967-ee32-4210-a1e6-19e5305e9c5f" providerId="ADAL" clId="{F6A358D3-6AA5-42F7-9CF9-EE8095B4DFD8}" dt="2019-12-20T21:01:40.629" v="1467" actId="1076"/>
          <ac:picMkLst>
            <pc:docMk/>
            <pc:sldMk cId="233518590" sldId="312"/>
            <ac:picMk id="12" creationId="{FE507F91-52CC-4F7D-8A5D-3865A68911A8}"/>
          </ac:picMkLst>
        </pc:picChg>
      </pc:sldChg>
      <pc:sldChg chg="modSp">
        <pc:chgData name="Johnson, Chad" userId="29e26967-ee32-4210-a1e6-19e5305e9c5f" providerId="ADAL" clId="{F6A358D3-6AA5-42F7-9CF9-EE8095B4DFD8}" dt="2020-01-02T18:02:21.185" v="1639" actId="255"/>
        <pc:sldMkLst>
          <pc:docMk/>
          <pc:sldMk cId="997016174" sldId="313"/>
        </pc:sldMkLst>
        <pc:spChg chg="mod">
          <ac:chgData name="Johnson, Chad" userId="29e26967-ee32-4210-a1e6-19e5305e9c5f" providerId="ADAL" clId="{F6A358D3-6AA5-42F7-9CF9-EE8095B4DFD8}" dt="2020-01-02T18:02:12.687" v="1637" actId="14100"/>
          <ac:spMkLst>
            <pc:docMk/>
            <pc:sldMk cId="997016174" sldId="313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2:21.185" v="1639" actId="255"/>
          <ac:spMkLst>
            <pc:docMk/>
            <pc:sldMk cId="997016174" sldId="313"/>
            <ac:spMk id="3" creationId="{671E4D23-EC62-43A6-B5D9-54CDA17CAB64}"/>
          </ac:spMkLst>
        </pc:spChg>
      </pc:sldChg>
      <pc:sldChg chg="modSp">
        <pc:chgData name="Johnson, Chad" userId="29e26967-ee32-4210-a1e6-19e5305e9c5f" providerId="ADAL" clId="{F6A358D3-6AA5-42F7-9CF9-EE8095B4DFD8}" dt="2020-01-02T17:52:43.777" v="1530" actId="27636"/>
        <pc:sldMkLst>
          <pc:docMk/>
          <pc:sldMk cId="2248210400" sldId="314"/>
        </pc:sldMkLst>
        <pc:spChg chg="mod">
          <ac:chgData name="Johnson, Chad" userId="29e26967-ee32-4210-a1e6-19e5305e9c5f" providerId="ADAL" clId="{F6A358D3-6AA5-42F7-9CF9-EE8095B4DFD8}" dt="2020-01-02T17:52:43.777" v="1530" actId="27636"/>
          <ac:spMkLst>
            <pc:docMk/>
            <pc:sldMk cId="2248210400" sldId="314"/>
            <ac:spMk id="3" creationId="{671E4D23-EC62-43A6-B5D9-54CDA17CAB64}"/>
          </ac:spMkLst>
        </pc:spChg>
      </pc:sldChg>
      <pc:sldChg chg="modSp">
        <pc:chgData name="Johnson, Chad" userId="29e26967-ee32-4210-a1e6-19e5305e9c5f" providerId="ADAL" clId="{F6A358D3-6AA5-42F7-9CF9-EE8095B4DFD8}" dt="2020-01-02T18:01:35.938" v="1633" actId="255"/>
        <pc:sldMkLst>
          <pc:docMk/>
          <pc:sldMk cId="2455669645" sldId="315"/>
        </pc:sldMkLst>
        <pc:spChg chg="mod">
          <ac:chgData name="Johnson, Chad" userId="29e26967-ee32-4210-a1e6-19e5305e9c5f" providerId="ADAL" clId="{F6A358D3-6AA5-42F7-9CF9-EE8095B4DFD8}" dt="2020-01-02T18:01:27.522" v="1631" actId="14100"/>
          <ac:spMkLst>
            <pc:docMk/>
            <pc:sldMk cId="2455669645" sldId="315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1:35.938" v="1633" actId="255"/>
          <ac:spMkLst>
            <pc:docMk/>
            <pc:sldMk cId="2455669645" sldId="315"/>
            <ac:spMk id="3" creationId="{671E4D23-EC62-43A6-B5D9-54CDA17CAB64}"/>
          </ac:spMkLst>
        </pc:spChg>
      </pc:sldChg>
      <pc:sldChg chg="modSp">
        <pc:chgData name="Johnson, Chad" userId="29e26967-ee32-4210-a1e6-19e5305e9c5f" providerId="ADAL" clId="{F6A358D3-6AA5-42F7-9CF9-EE8095B4DFD8}" dt="2020-01-02T18:01:21.654" v="1630" actId="1076"/>
        <pc:sldMkLst>
          <pc:docMk/>
          <pc:sldMk cId="1172992565" sldId="316"/>
        </pc:sldMkLst>
        <pc:spChg chg="mod">
          <ac:chgData name="Johnson, Chad" userId="29e26967-ee32-4210-a1e6-19e5305e9c5f" providerId="ADAL" clId="{F6A358D3-6AA5-42F7-9CF9-EE8095B4DFD8}" dt="2020-01-02T18:01:14.788" v="1628" actId="14100"/>
          <ac:spMkLst>
            <pc:docMk/>
            <pc:sldMk cId="1172992565" sldId="316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1:17.702" v="1629" actId="1076"/>
          <ac:spMkLst>
            <pc:docMk/>
            <pc:sldMk cId="1172992565" sldId="316"/>
            <ac:spMk id="3" creationId="{671E4D23-EC62-43A6-B5D9-54CDA17CAB64}"/>
          </ac:spMkLst>
        </pc:spChg>
        <pc:picChg chg="mod">
          <ac:chgData name="Johnson, Chad" userId="29e26967-ee32-4210-a1e6-19e5305e9c5f" providerId="ADAL" clId="{F6A358D3-6AA5-42F7-9CF9-EE8095B4DFD8}" dt="2020-01-02T18:01:21.654" v="1630" actId="1076"/>
          <ac:picMkLst>
            <pc:docMk/>
            <pc:sldMk cId="1172992565" sldId="316"/>
            <ac:picMk id="4" creationId="{5F968EB7-60D4-40AF-A117-FC36964CE526}"/>
          </ac:picMkLst>
        </pc:picChg>
      </pc:sldChg>
      <pc:sldChg chg="modSp">
        <pc:chgData name="Johnson, Chad" userId="29e26967-ee32-4210-a1e6-19e5305e9c5f" providerId="ADAL" clId="{F6A358D3-6AA5-42F7-9CF9-EE8095B4DFD8}" dt="2020-01-02T18:00:49.797" v="1615" actId="1076"/>
        <pc:sldMkLst>
          <pc:docMk/>
          <pc:sldMk cId="3362375052" sldId="317"/>
        </pc:sldMkLst>
        <pc:spChg chg="mod">
          <ac:chgData name="Johnson, Chad" userId="29e26967-ee32-4210-a1e6-19e5305e9c5f" providerId="ADAL" clId="{F6A358D3-6AA5-42F7-9CF9-EE8095B4DFD8}" dt="2020-01-02T18:00:19.421" v="1609" actId="14100"/>
          <ac:spMkLst>
            <pc:docMk/>
            <pc:sldMk cId="3362375052" sldId="317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0:33.296" v="1612" actId="1076"/>
          <ac:spMkLst>
            <pc:docMk/>
            <pc:sldMk cId="3362375052" sldId="317"/>
            <ac:spMk id="3" creationId="{671E4D23-EC62-43A6-B5D9-54CDA17CAB64}"/>
          </ac:spMkLst>
        </pc:spChg>
        <pc:picChg chg="mod">
          <ac:chgData name="Johnson, Chad" userId="29e26967-ee32-4210-a1e6-19e5305e9c5f" providerId="ADAL" clId="{F6A358D3-6AA5-42F7-9CF9-EE8095B4DFD8}" dt="2020-01-02T18:00:49.797" v="1615" actId="1076"/>
          <ac:picMkLst>
            <pc:docMk/>
            <pc:sldMk cId="3362375052" sldId="317"/>
            <ac:picMk id="5122" creationId="{EF805076-ECFD-485E-A4B7-11D61581B417}"/>
          </ac:picMkLst>
        </pc:picChg>
      </pc:sldChg>
      <pc:sldChg chg="delSp modSp delAnim">
        <pc:chgData name="Johnson, Chad" userId="29e26967-ee32-4210-a1e6-19e5305e9c5f" providerId="ADAL" clId="{F6A358D3-6AA5-42F7-9CF9-EE8095B4DFD8}" dt="2020-01-02T18:00:07.222" v="1607" actId="27636"/>
        <pc:sldMkLst>
          <pc:docMk/>
          <pc:sldMk cId="2748700348" sldId="318"/>
        </pc:sldMkLst>
        <pc:spChg chg="mod">
          <ac:chgData name="Johnson, Chad" userId="29e26967-ee32-4210-a1e6-19e5305e9c5f" providerId="ADAL" clId="{F6A358D3-6AA5-42F7-9CF9-EE8095B4DFD8}" dt="2020-01-02T18:00:02.929" v="1605" actId="14100"/>
          <ac:spMkLst>
            <pc:docMk/>
            <pc:sldMk cId="2748700348" sldId="318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0:07.222" v="1607" actId="27636"/>
          <ac:spMkLst>
            <pc:docMk/>
            <pc:sldMk cId="2748700348" sldId="318"/>
            <ac:spMk id="3" creationId="{671E4D23-EC62-43A6-B5D9-54CDA17CAB64}"/>
          </ac:spMkLst>
        </pc:spChg>
        <pc:picChg chg="del mod">
          <ac:chgData name="Johnson, Chad" userId="29e26967-ee32-4210-a1e6-19e5305e9c5f" providerId="ADAL" clId="{F6A358D3-6AA5-42F7-9CF9-EE8095B4DFD8}" dt="2019-12-20T21:08:49.867" v="1510" actId="478"/>
          <ac:picMkLst>
            <pc:docMk/>
            <pc:sldMk cId="2748700348" sldId="318"/>
            <ac:picMk id="4" creationId="{1C58E02D-7016-4336-9198-362BA98921BD}"/>
          </ac:picMkLst>
        </pc:picChg>
      </pc:sldChg>
      <pc:sldChg chg="delSp modSp">
        <pc:chgData name="Johnson, Chad" userId="29e26967-ee32-4210-a1e6-19e5305e9c5f" providerId="ADAL" clId="{F6A358D3-6AA5-42F7-9CF9-EE8095B4DFD8}" dt="2020-01-02T17:59:31.783" v="1604" actId="1076"/>
        <pc:sldMkLst>
          <pc:docMk/>
          <pc:sldMk cId="4280920756" sldId="319"/>
        </pc:sldMkLst>
        <pc:spChg chg="mod">
          <ac:chgData name="Johnson, Chad" userId="29e26967-ee32-4210-a1e6-19e5305e9c5f" providerId="ADAL" clId="{F6A358D3-6AA5-42F7-9CF9-EE8095B4DFD8}" dt="2020-01-02T17:59:20.463" v="1603" actId="14100"/>
          <ac:spMkLst>
            <pc:docMk/>
            <pc:sldMk cId="4280920756" sldId="319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7" creationId="{C91E8FA6-6CBD-4974-818F-5E36B4FB19BC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8" creationId="{31C89DDE-A1E3-4834-A826-788F51190D8E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9" creationId="{1D315171-A22E-4701-991E-39605004D450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10" creationId="{82B2B3C0-E68D-4155-9E43-7D9ADBDE737C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11" creationId="{352F4EC0-D173-4B53-AFEB-D8B1AC8D7D6B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12" creationId="{32267921-7A35-4990-977F-1523BFE00B7E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14" creationId="{76AE566E-E120-4830-8230-5E74D74D7072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29" creationId="{9608A96E-CDDA-40CD-B331-25C317C016BF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30" creationId="{3F1CBA36-89EA-4708-9058-62D1FEE99DE4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31" creationId="{EA230E30-E456-4265-86E6-370FBC227558}"/>
          </ac:spMkLst>
        </pc:spChg>
        <pc:spChg chg="mod">
          <ac:chgData name="Johnson, Chad" userId="29e26967-ee32-4210-a1e6-19e5305e9c5f" providerId="ADAL" clId="{F6A358D3-6AA5-42F7-9CF9-EE8095B4DFD8}" dt="2020-01-02T17:59:31.783" v="1604" actId="1076"/>
          <ac:spMkLst>
            <pc:docMk/>
            <pc:sldMk cId="4280920756" sldId="319"/>
            <ac:spMk id="38" creationId="{3C19F921-FB92-46A2-9FE4-16955083E434}"/>
          </ac:spMkLst>
        </pc:spChg>
        <pc:spChg chg="del">
          <ac:chgData name="Johnson, Chad" userId="29e26967-ee32-4210-a1e6-19e5305e9c5f" providerId="ADAL" clId="{F6A358D3-6AA5-42F7-9CF9-EE8095B4DFD8}" dt="2019-12-20T21:10:13.043" v="1524" actId="478"/>
          <ac:spMkLst>
            <pc:docMk/>
            <pc:sldMk cId="4280920756" sldId="319"/>
            <ac:spMk id="39" creationId="{A831B9E5-BAAD-4A48-A2A9-229D4D9F11B7}"/>
          </ac:spMkLst>
        </pc:spChg>
        <pc:cxnChg chg="mod">
          <ac:chgData name="Johnson, Chad" userId="29e26967-ee32-4210-a1e6-19e5305e9c5f" providerId="ADAL" clId="{F6A358D3-6AA5-42F7-9CF9-EE8095B4DFD8}" dt="2020-01-02T17:59:31.783" v="1604" actId="1076"/>
          <ac:cxnSpMkLst>
            <pc:docMk/>
            <pc:sldMk cId="4280920756" sldId="319"/>
            <ac:cxnSpMk id="18" creationId="{07016569-7ADF-487C-8F8B-F031BF6113D3}"/>
          </ac:cxnSpMkLst>
        </pc:cxnChg>
        <pc:cxnChg chg="mod">
          <ac:chgData name="Johnson, Chad" userId="29e26967-ee32-4210-a1e6-19e5305e9c5f" providerId="ADAL" clId="{F6A358D3-6AA5-42F7-9CF9-EE8095B4DFD8}" dt="2020-01-02T17:59:31.783" v="1604" actId="1076"/>
          <ac:cxnSpMkLst>
            <pc:docMk/>
            <pc:sldMk cId="4280920756" sldId="319"/>
            <ac:cxnSpMk id="20" creationId="{E3054365-F90A-44FB-AC52-1A0B9C078DEA}"/>
          </ac:cxnSpMkLst>
        </pc:cxnChg>
        <pc:cxnChg chg="mod">
          <ac:chgData name="Johnson, Chad" userId="29e26967-ee32-4210-a1e6-19e5305e9c5f" providerId="ADAL" clId="{F6A358D3-6AA5-42F7-9CF9-EE8095B4DFD8}" dt="2020-01-02T17:59:31.783" v="1604" actId="1076"/>
          <ac:cxnSpMkLst>
            <pc:docMk/>
            <pc:sldMk cId="4280920756" sldId="319"/>
            <ac:cxnSpMk id="22" creationId="{F9EB46F4-CCF4-4141-A3EF-481E04985C46}"/>
          </ac:cxnSpMkLst>
        </pc:cxnChg>
        <pc:cxnChg chg="mod">
          <ac:chgData name="Johnson, Chad" userId="29e26967-ee32-4210-a1e6-19e5305e9c5f" providerId="ADAL" clId="{F6A358D3-6AA5-42F7-9CF9-EE8095B4DFD8}" dt="2020-01-02T17:59:31.783" v="1604" actId="1076"/>
          <ac:cxnSpMkLst>
            <pc:docMk/>
            <pc:sldMk cId="4280920756" sldId="319"/>
            <ac:cxnSpMk id="24" creationId="{7EC7CDC4-4DFE-4B5D-B238-4DFFEA146864}"/>
          </ac:cxnSpMkLst>
        </pc:cxn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3431104670" sldId="320"/>
        </pc:sldMkLst>
        <pc:spChg chg="mod">
          <ac:chgData name="Johnson, Chad" userId="29e26967-ee32-4210-a1e6-19e5305e9c5f" providerId="ADAL" clId="{F6A358D3-6AA5-42F7-9CF9-EE8095B4DFD8}" dt="2019-12-20T20:51:38.375" v="1446" actId="3062"/>
          <ac:spMkLst>
            <pc:docMk/>
            <pc:sldMk cId="3431104670" sldId="320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85747997" sldId="321"/>
        </pc:sldMkLst>
        <pc:spChg chg="mod">
          <ac:chgData name="Johnson, Chad" userId="29e26967-ee32-4210-a1e6-19e5305e9c5f" providerId="ADAL" clId="{F6A358D3-6AA5-42F7-9CF9-EE8095B4DFD8}" dt="2019-12-20T20:50:40.932" v="1440" actId="3062"/>
          <ac:spMkLst>
            <pc:docMk/>
            <pc:sldMk cId="85747997" sldId="321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666" v="28" actId="27636"/>
          <ac:spMkLst>
            <pc:docMk/>
            <pc:sldMk cId="85747997" sldId="321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2562938211" sldId="322"/>
        </pc:sldMkLst>
        <pc:spChg chg="mod">
          <ac:chgData name="Johnson, Chad" userId="29e26967-ee32-4210-a1e6-19e5305e9c5f" providerId="ADAL" clId="{F6A358D3-6AA5-42F7-9CF9-EE8095B4DFD8}" dt="2019-12-20T20:51:26.246" v="1444" actId="3062"/>
          <ac:spMkLst>
            <pc:docMk/>
            <pc:sldMk cId="2562938211" sldId="322"/>
            <ac:spMk id="2" creationId="{E3A7CB13-BD1F-4BE2-AAD9-4B4BBA7BC32C}"/>
          </ac:spMkLst>
        </pc:spChg>
        <pc:spChg chg="mod">
          <ac:chgData name="Johnson, Chad" userId="29e26967-ee32-4210-a1e6-19e5305e9c5f" providerId="ADAL" clId="{F6A358D3-6AA5-42F7-9CF9-EE8095B4DFD8}" dt="2019-12-20T19:31:49.676" v="29" actId="27636"/>
          <ac:spMkLst>
            <pc:docMk/>
            <pc:sldMk cId="2562938211" sldId="322"/>
            <ac:spMk id="3" creationId="{BECFF417-5A7C-44A7-AB5E-1DD70DF4AD22}"/>
          </ac:spMkLst>
        </pc:sp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443136679" sldId="323"/>
        </pc:sldMkLst>
        <pc:spChg chg="mod">
          <ac:chgData name="Johnson, Chad" userId="29e26967-ee32-4210-a1e6-19e5305e9c5f" providerId="ADAL" clId="{F6A358D3-6AA5-42F7-9CF9-EE8095B4DFD8}" dt="2019-12-20T20:50:46.285" v="1441" actId="3062"/>
          <ac:spMkLst>
            <pc:docMk/>
            <pc:sldMk cId="443136679" sldId="323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2659712324" sldId="324"/>
        </pc:sldMkLst>
        <pc:spChg chg="mod">
          <ac:chgData name="Johnson, Chad" userId="29e26967-ee32-4210-a1e6-19e5305e9c5f" providerId="ADAL" clId="{F6A358D3-6AA5-42F7-9CF9-EE8095B4DFD8}" dt="2019-12-20T20:50:50.956" v="1442" actId="3062"/>
          <ac:spMkLst>
            <pc:docMk/>
            <pc:sldMk cId="2659712324" sldId="324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2689852301" sldId="325"/>
        </pc:sldMkLst>
        <pc:spChg chg="mod">
          <ac:chgData name="Johnson, Chad" userId="29e26967-ee32-4210-a1e6-19e5305e9c5f" providerId="ADAL" clId="{F6A358D3-6AA5-42F7-9CF9-EE8095B4DFD8}" dt="2019-12-20T20:51:16.271" v="1443" actId="3062"/>
          <ac:spMkLst>
            <pc:docMk/>
            <pc:sldMk cId="2689852301" sldId="325"/>
            <ac:spMk id="4" creationId="{AA6E0522-E9B5-48A9-833F-1C6153DEB4FA}"/>
          </ac:spMkLst>
        </pc:spChg>
      </pc:sldChg>
      <pc:sldChg chg="modSp del">
        <pc:chgData name="Johnson, Chad" userId="29e26967-ee32-4210-a1e6-19e5305e9c5f" providerId="ADAL" clId="{F6A358D3-6AA5-42F7-9CF9-EE8095B4DFD8}" dt="2019-12-20T20:53:25.122" v="1448" actId="2696"/>
        <pc:sldMkLst>
          <pc:docMk/>
          <pc:sldMk cId="396629477" sldId="327"/>
        </pc:sldMkLst>
        <pc:spChg chg="mod">
          <ac:chgData name="Johnson, Chad" userId="29e26967-ee32-4210-a1e6-19e5305e9c5f" providerId="ADAL" clId="{F6A358D3-6AA5-42F7-9CF9-EE8095B4DFD8}" dt="2019-12-20T20:51:33.431" v="1445" actId="3062"/>
          <ac:spMkLst>
            <pc:docMk/>
            <pc:sldMk cId="396629477" sldId="327"/>
            <ac:spMk id="2" creationId="{E3A7CB13-BD1F-4BE2-AAD9-4B4BBA7BC32C}"/>
          </ac:spMkLst>
        </pc:spChg>
        <pc:spChg chg="mod">
          <ac:chgData name="Johnson, Chad" userId="29e26967-ee32-4210-a1e6-19e5305e9c5f" providerId="ADAL" clId="{F6A358D3-6AA5-42F7-9CF9-EE8095B4DFD8}" dt="2019-12-20T19:31:49.686" v="30" actId="27636"/>
          <ac:spMkLst>
            <pc:docMk/>
            <pc:sldMk cId="396629477" sldId="327"/>
            <ac:spMk id="3" creationId="{BECFF417-5A7C-44A7-AB5E-1DD70DF4AD22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2636570292" sldId="328"/>
        </pc:sldMkLst>
        <pc:spChg chg="mod">
          <ac:chgData name="Johnson, Chad" userId="29e26967-ee32-4210-a1e6-19e5305e9c5f" providerId="ADAL" clId="{F6A358D3-6AA5-42F7-9CF9-EE8095B4DFD8}" dt="2019-12-20T20:48:05.912" v="1419" actId="3062"/>
          <ac:spMkLst>
            <pc:docMk/>
            <pc:sldMk cId="2636570292" sldId="328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447" v="14" actId="27636"/>
          <ac:spMkLst>
            <pc:docMk/>
            <pc:sldMk cId="2636570292" sldId="328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4:11.630" v="1450" actId="2696"/>
        <pc:sldMkLst>
          <pc:docMk/>
          <pc:sldMk cId="3130313691" sldId="329"/>
        </pc:sldMkLst>
        <pc:spChg chg="mod">
          <ac:chgData name="Johnson, Chad" userId="29e26967-ee32-4210-a1e6-19e5305e9c5f" providerId="ADAL" clId="{F6A358D3-6AA5-42F7-9CF9-EE8095B4DFD8}" dt="2019-12-20T20:48:27.791" v="1422" actId="3062"/>
          <ac:spMkLst>
            <pc:docMk/>
            <pc:sldMk cId="3130313691" sldId="329"/>
            <ac:spMk id="2" creationId="{ABE8B4F1-58DC-43C5-B984-C428F261499C}"/>
          </ac:spMkLst>
        </pc:spChg>
      </pc:sldChg>
      <pc:sldChg chg="modSp del">
        <pc:chgData name="Johnson, Chad" userId="29e26967-ee32-4210-a1e6-19e5305e9c5f" providerId="ADAL" clId="{F6A358D3-6AA5-42F7-9CF9-EE8095B4DFD8}" dt="2019-12-20T20:54:11.630" v="1450" actId="2696"/>
        <pc:sldMkLst>
          <pc:docMk/>
          <pc:sldMk cId="3498529319" sldId="330"/>
        </pc:sldMkLst>
        <pc:spChg chg="mod">
          <ac:chgData name="Johnson, Chad" userId="29e26967-ee32-4210-a1e6-19e5305e9c5f" providerId="ADAL" clId="{F6A358D3-6AA5-42F7-9CF9-EE8095B4DFD8}" dt="2019-12-20T20:48:21.856" v="1421" actId="3062"/>
          <ac:spMkLst>
            <pc:docMk/>
            <pc:sldMk cId="3498529319" sldId="330"/>
            <ac:spMk id="2" creationId="{F4B64DB1-8E84-46D9-82BD-EECA91710590}"/>
          </ac:spMkLst>
        </pc:spChg>
      </pc:sldChg>
      <pc:sldChg chg="modSp del">
        <pc:chgData name="Johnson, Chad" userId="29e26967-ee32-4210-a1e6-19e5305e9c5f" providerId="ADAL" clId="{F6A358D3-6AA5-42F7-9CF9-EE8095B4DFD8}" dt="2019-12-20T20:57:50.878" v="1451" actId="2696"/>
        <pc:sldMkLst>
          <pc:docMk/>
          <pc:sldMk cId="2208461436" sldId="331"/>
        </pc:sldMkLst>
        <pc:spChg chg="mod">
          <ac:chgData name="Johnson, Chad" userId="29e26967-ee32-4210-a1e6-19e5305e9c5f" providerId="ADAL" clId="{F6A358D3-6AA5-42F7-9CF9-EE8095B4DFD8}" dt="2019-12-20T20:48:13.333" v="1420" actId="3062"/>
          <ac:spMkLst>
            <pc:docMk/>
            <pc:sldMk cId="2208461436" sldId="331"/>
            <ac:spMk id="4" creationId="{AA6E0522-E9B5-48A9-833F-1C6153DEB4FA}"/>
          </ac:spMkLst>
        </pc:spChg>
        <pc:spChg chg="mod">
          <ac:chgData name="Johnson, Chad" userId="29e26967-ee32-4210-a1e6-19e5305e9c5f" providerId="ADAL" clId="{F6A358D3-6AA5-42F7-9CF9-EE8095B4DFD8}" dt="2019-12-20T19:31:49.476" v="15" actId="27636"/>
          <ac:spMkLst>
            <pc:docMk/>
            <pc:sldMk cId="2208461436" sldId="331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F6A358D3-6AA5-42F7-9CF9-EE8095B4DFD8}" dt="2019-12-20T20:54:11.630" v="1450" actId="2696"/>
        <pc:sldMkLst>
          <pc:docMk/>
          <pc:sldMk cId="2679159863" sldId="332"/>
        </pc:sldMkLst>
        <pc:spChg chg="mod">
          <ac:chgData name="Johnson, Chad" userId="29e26967-ee32-4210-a1e6-19e5305e9c5f" providerId="ADAL" clId="{F6A358D3-6AA5-42F7-9CF9-EE8095B4DFD8}" dt="2019-12-20T20:48:33.596" v="1423" actId="3062"/>
          <ac:spMkLst>
            <pc:docMk/>
            <pc:sldMk cId="2679159863" sldId="332"/>
            <ac:spMk id="2" creationId="{097C92CB-1632-4872-A3FE-6867998C5BC7}"/>
          </ac:spMkLst>
        </pc:spChg>
        <pc:spChg chg="mod">
          <ac:chgData name="Johnson, Chad" userId="29e26967-ee32-4210-a1e6-19e5305e9c5f" providerId="ADAL" clId="{F6A358D3-6AA5-42F7-9CF9-EE8095B4DFD8}" dt="2019-12-20T19:31:49.498" v="16" actId="27636"/>
          <ac:spMkLst>
            <pc:docMk/>
            <pc:sldMk cId="2679159863" sldId="332"/>
            <ac:spMk id="3" creationId="{7C7DA47C-5170-44C9-94FD-095E28D89AC9}"/>
          </ac:spMkLst>
        </pc:spChg>
      </pc:sldChg>
      <pc:sldChg chg="del">
        <pc:chgData name="Johnson, Chad" userId="29e26967-ee32-4210-a1e6-19e5305e9c5f" providerId="ADAL" clId="{F6A358D3-6AA5-42F7-9CF9-EE8095B4DFD8}" dt="2019-12-20T20:52:46.231" v="1447" actId="2696"/>
        <pc:sldMkLst>
          <pc:docMk/>
          <pc:sldMk cId="1286282238" sldId="333"/>
        </pc:sldMkLst>
      </pc:sldChg>
      <pc:sldChg chg="addSp delSp modSp add setBg">
        <pc:chgData name="Johnson, Chad" userId="29e26967-ee32-4210-a1e6-19e5305e9c5f" providerId="ADAL" clId="{F6A358D3-6AA5-42F7-9CF9-EE8095B4DFD8}" dt="2020-01-02T17:54:55.195" v="1568" actId="1076"/>
        <pc:sldMkLst>
          <pc:docMk/>
          <pc:sldMk cId="3915792620" sldId="334"/>
        </pc:sldMkLst>
        <pc:spChg chg="del">
          <ac:chgData name="Johnson, Chad" userId="29e26967-ee32-4210-a1e6-19e5305e9c5f" providerId="ADAL" clId="{F6A358D3-6AA5-42F7-9CF9-EE8095B4DFD8}" dt="2019-12-20T19:44:45.678" v="101"/>
          <ac:spMkLst>
            <pc:docMk/>
            <pc:sldMk cId="3915792620" sldId="334"/>
            <ac:spMk id="2" creationId="{AACF5082-1484-4098-A1B4-31AEEB70735E}"/>
          </ac:spMkLst>
        </pc:spChg>
        <pc:spChg chg="del">
          <ac:chgData name="Johnson, Chad" userId="29e26967-ee32-4210-a1e6-19e5305e9c5f" providerId="ADAL" clId="{F6A358D3-6AA5-42F7-9CF9-EE8095B4DFD8}" dt="2019-12-20T19:44:39.691" v="100"/>
          <ac:spMkLst>
            <pc:docMk/>
            <pc:sldMk cId="3915792620" sldId="334"/>
            <ac:spMk id="3" creationId="{1D18E7CE-CA40-4290-876F-7F44A47BE396}"/>
          </ac:spMkLst>
        </pc:spChg>
        <pc:picChg chg="add mod">
          <ac:chgData name="Johnson, Chad" userId="29e26967-ee32-4210-a1e6-19e5305e9c5f" providerId="ADAL" clId="{F6A358D3-6AA5-42F7-9CF9-EE8095B4DFD8}" dt="2020-01-02T17:54:55.195" v="1568" actId="1076"/>
          <ac:picMkLst>
            <pc:docMk/>
            <pc:sldMk cId="3915792620" sldId="334"/>
            <ac:picMk id="1026" creationId="{C0A9E9FF-F361-4CF7-AEF5-3D6F29905633}"/>
          </ac:picMkLst>
        </pc:picChg>
      </pc:sldChg>
      <pc:sldChg chg="modSp add">
        <pc:chgData name="Johnson, Chad" userId="29e26967-ee32-4210-a1e6-19e5305e9c5f" providerId="ADAL" clId="{F6A358D3-6AA5-42F7-9CF9-EE8095B4DFD8}" dt="2020-01-02T17:56:04.629" v="1579" actId="255"/>
        <pc:sldMkLst>
          <pc:docMk/>
          <pc:sldMk cId="798795834" sldId="335"/>
        </pc:sldMkLst>
        <pc:spChg chg="mod">
          <ac:chgData name="Johnson, Chad" userId="29e26967-ee32-4210-a1e6-19e5305e9c5f" providerId="ADAL" clId="{F6A358D3-6AA5-42F7-9CF9-EE8095B4DFD8}" dt="2020-01-02T17:55:54.831" v="1577" actId="1076"/>
          <ac:spMkLst>
            <pc:docMk/>
            <pc:sldMk cId="798795834" sldId="335"/>
            <ac:spMk id="2" creationId="{E3421D1B-F3E2-4C2F-AB3F-C60F36716F0F}"/>
          </ac:spMkLst>
        </pc:spChg>
        <pc:spChg chg="mod">
          <ac:chgData name="Johnson, Chad" userId="29e26967-ee32-4210-a1e6-19e5305e9c5f" providerId="ADAL" clId="{F6A358D3-6AA5-42F7-9CF9-EE8095B4DFD8}" dt="2020-01-02T17:56:04.629" v="1579" actId="255"/>
          <ac:spMkLst>
            <pc:docMk/>
            <pc:sldMk cId="798795834" sldId="335"/>
            <ac:spMk id="5" creationId="{1683D334-D477-4346-A460-68C5BB5D94CC}"/>
          </ac:spMkLst>
        </pc:spChg>
        <pc:picChg chg="mod">
          <ac:chgData name="Johnson, Chad" userId="29e26967-ee32-4210-a1e6-19e5305e9c5f" providerId="ADAL" clId="{F6A358D3-6AA5-42F7-9CF9-EE8095B4DFD8}" dt="2020-01-02T17:55:57.978" v="1578" actId="1076"/>
          <ac:picMkLst>
            <pc:docMk/>
            <pc:sldMk cId="798795834" sldId="335"/>
            <ac:picMk id="2050" creationId="{3563F552-DB55-4984-B072-34423A1A491D}"/>
          </ac:picMkLst>
        </pc:picChg>
      </pc:sldChg>
      <pc:sldChg chg="modSp add">
        <pc:chgData name="Johnson, Chad" userId="29e26967-ee32-4210-a1e6-19e5305e9c5f" providerId="ADAL" clId="{F6A358D3-6AA5-42F7-9CF9-EE8095B4DFD8}" dt="2020-01-02T17:56:26.853" v="1583" actId="255"/>
        <pc:sldMkLst>
          <pc:docMk/>
          <pc:sldMk cId="2990986171" sldId="336"/>
        </pc:sldMkLst>
        <pc:spChg chg="mod">
          <ac:chgData name="Johnson, Chad" userId="29e26967-ee32-4210-a1e6-19e5305e9c5f" providerId="ADAL" clId="{F6A358D3-6AA5-42F7-9CF9-EE8095B4DFD8}" dt="2020-01-02T17:56:16.511" v="1581" actId="1076"/>
          <ac:spMkLst>
            <pc:docMk/>
            <pc:sldMk cId="2990986171" sldId="336"/>
            <ac:spMk id="2" creationId="{E3421D1B-F3E2-4C2F-AB3F-C60F36716F0F}"/>
          </ac:spMkLst>
        </pc:spChg>
        <pc:spChg chg="mod">
          <ac:chgData name="Johnson, Chad" userId="29e26967-ee32-4210-a1e6-19e5305e9c5f" providerId="ADAL" clId="{F6A358D3-6AA5-42F7-9CF9-EE8095B4DFD8}" dt="2020-01-02T17:56:26.853" v="1583" actId="255"/>
          <ac:spMkLst>
            <pc:docMk/>
            <pc:sldMk cId="2990986171" sldId="336"/>
            <ac:spMk id="5" creationId="{1683D334-D477-4346-A460-68C5BB5D94CC}"/>
          </ac:spMkLst>
        </pc:spChg>
        <pc:picChg chg="mod">
          <ac:chgData name="Johnson, Chad" userId="29e26967-ee32-4210-a1e6-19e5305e9c5f" providerId="ADAL" clId="{F6A358D3-6AA5-42F7-9CF9-EE8095B4DFD8}" dt="2020-01-02T17:56:19.035" v="1582" actId="1076"/>
          <ac:picMkLst>
            <pc:docMk/>
            <pc:sldMk cId="2990986171" sldId="336"/>
            <ac:picMk id="2050" creationId="{3563F552-DB55-4984-B072-34423A1A491D}"/>
          </ac:picMkLst>
        </pc:picChg>
      </pc:sldChg>
      <pc:sldChg chg="modSp add">
        <pc:chgData name="Johnson, Chad" userId="29e26967-ee32-4210-a1e6-19e5305e9c5f" providerId="ADAL" clId="{F6A358D3-6AA5-42F7-9CF9-EE8095B4DFD8}" dt="2020-01-02T17:56:42.984" v="1587" actId="255"/>
        <pc:sldMkLst>
          <pc:docMk/>
          <pc:sldMk cId="1362360490" sldId="337"/>
        </pc:sldMkLst>
        <pc:spChg chg="mod">
          <ac:chgData name="Johnson, Chad" userId="29e26967-ee32-4210-a1e6-19e5305e9c5f" providerId="ADAL" clId="{F6A358D3-6AA5-42F7-9CF9-EE8095B4DFD8}" dt="2020-01-02T17:56:36.040" v="1585" actId="1076"/>
          <ac:spMkLst>
            <pc:docMk/>
            <pc:sldMk cId="1362360490" sldId="337"/>
            <ac:spMk id="2" creationId="{E3421D1B-F3E2-4C2F-AB3F-C60F36716F0F}"/>
          </ac:spMkLst>
        </pc:spChg>
        <pc:spChg chg="mod">
          <ac:chgData name="Johnson, Chad" userId="29e26967-ee32-4210-a1e6-19e5305e9c5f" providerId="ADAL" clId="{F6A358D3-6AA5-42F7-9CF9-EE8095B4DFD8}" dt="2020-01-02T17:56:42.984" v="1587" actId="255"/>
          <ac:spMkLst>
            <pc:docMk/>
            <pc:sldMk cId="1362360490" sldId="337"/>
            <ac:spMk id="5" creationId="{1683D334-D477-4346-A460-68C5BB5D94CC}"/>
          </ac:spMkLst>
        </pc:spChg>
        <pc:picChg chg="mod">
          <ac:chgData name="Johnson, Chad" userId="29e26967-ee32-4210-a1e6-19e5305e9c5f" providerId="ADAL" clId="{F6A358D3-6AA5-42F7-9CF9-EE8095B4DFD8}" dt="2020-01-02T17:56:38.666" v="1586" actId="1076"/>
          <ac:picMkLst>
            <pc:docMk/>
            <pc:sldMk cId="1362360490" sldId="337"/>
            <ac:picMk id="2050" creationId="{3563F552-DB55-4984-B072-34423A1A491D}"/>
          </ac:picMkLst>
        </pc:picChg>
      </pc:sldChg>
      <pc:sldChg chg="modSp add">
        <pc:chgData name="Johnson, Chad" userId="29e26967-ee32-4210-a1e6-19e5305e9c5f" providerId="ADAL" clId="{F6A358D3-6AA5-42F7-9CF9-EE8095B4DFD8}" dt="2020-01-02T17:57:01.046" v="1591" actId="255"/>
        <pc:sldMkLst>
          <pc:docMk/>
          <pc:sldMk cId="2432932193" sldId="338"/>
        </pc:sldMkLst>
        <pc:spChg chg="mod">
          <ac:chgData name="Johnson, Chad" userId="29e26967-ee32-4210-a1e6-19e5305e9c5f" providerId="ADAL" clId="{F6A358D3-6AA5-42F7-9CF9-EE8095B4DFD8}" dt="2020-01-02T17:56:52.696" v="1589" actId="1076"/>
          <ac:spMkLst>
            <pc:docMk/>
            <pc:sldMk cId="2432932193" sldId="338"/>
            <ac:spMk id="2" creationId="{E3421D1B-F3E2-4C2F-AB3F-C60F36716F0F}"/>
          </ac:spMkLst>
        </pc:spChg>
        <pc:spChg chg="mod">
          <ac:chgData name="Johnson, Chad" userId="29e26967-ee32-4210-a1e6-19e5305e9c5f" providerId="ADAL" clId="{F6A358D3-6AA5-42F7-9CF9-EE8095B4DFD8}" dt="2020-01-02T17:57:01.046" v="1591" actId="255"/>
          <ac:spMkLst>
            <pc:docMk/>
            <pc:sldMk cId="2432932193" sldId="338"/>
            <ac:spMk id="5" creationId="{1683D334-D477-4346-A460-68C5BB5D94CC}"/>
          </ac:spMkLst>
        </pc:spChg>
        <pc:picChg chg="mod">
          <ac:chgData name="Johnson, Chad" userId="29e26967-ee32-4210-a1e6-19e5305e9c5f" providerId="ADAL" clId="{F6A358D3-6AA5-42F7-9CF9-EE8095B4DFD8}" dt="2020-01-02T17:56:55.126" v="1590" actId="1076"/>
          <ac:picMkLst>
            <pc:docMk/>
            <pc:sldMk cId="2432932193" sldId="338"/>
            <ac:picMk id="2050" creationId="{3563F552-DB55-4984-B072-34423A1A491D}"/>
          </ac:picMkLst>
        </pc:picChg>
      </pc:sldChg>
      <pc:sldChg chg="modSp add">
        <pc:chgData name="Johnson, Chad" userId="29e26967-ee32-4210-a1e6-19e5305e9c5f" providerId="ADAL" clId="{F6A358D3-6AA5-42F7-9CF9-EE8095B4DFD8}" dt="2020-01-02T17:58:11.961" v="1596" actId="255"/>
        <pc:sldMkLst>
          <pc:docMk/>
          <pc:sldMk cId="3322640504" sldId="339"/>
        </pc:sldMkLst>
        <pc:spChg chg="mod">
          <ac:chgData name="Johnson, Chad" userId="29e26967-ee32-4210-a1e6-19e5305e9c5f" providerId="ADAL" clId="{F6A358D3-6AA5-42F7-9CF9-EE8095B4DFD8}" dt="2020-01-02T17:57:08.672" v="1593" actId="1076"/>
          <ac:spMkLst>
            <pc:docMk/>
            <pc:sldMk cId="3322640504" sldId="339"/>
            <ac:spMk id="2" creationId="{E3421D1B-F3E2-4C2F-AB3F-C60F36716F0F}"/>
          </ac:spMkLst>
        </pc:spChg>
        <pc:spChg chg="mod">
          <ac:chgData name="Johnson, Chad" userId="29e26967-ee32-4210-a1e6-19e5305e9c5f" providerId="ADAL" clId="{F6A358D3-6AA5-42F7-9CF9-EE8095B4DFD8}" dt="2020-01-02T17:58:11.961" v="1596" actId="255"/>
          <ac:spMkLst>
            <pc:docMk/>
            <pc:sldMk cId="3322640504" sldId="339"/>
            <ac:spMk id="5" creationId="{1683D334-D477-4346-A460-68C5BB5D94CC}"/>
          </ac:spMkLst>
        </pc:spChg>
        <pc:picChg chg="mod">
          <ac:chgData name="Johnson, Chad" userId="29e26967-ee32-4210-a1e6-19e5305e9c5f" providerId="ADAL" clId="{F6A358D3-6AA5-42F7-9CF9-EE8095B4DFD8}" dt="2020-01-02T17:57:12.438" v="1594" actId="1076"/>
          <ac:picMkLst>
            <pc:docMk/>
            <pc:sldMk cId="3322640504" sldId="339"/>
            <ac:picMk id="2050" creationId="{3563F552-DB55-4984-B072-34423A1A491D}"/>
          </ac:picMkLst>
        </pc:picChg>
      </pc:sldChg>
      <pc:sldChg chg="modSp add ord">
        <pc:chgData name="Johnson, Chad" userId="29e26967-ee32-4210-a1e6-19e5305e9c5f" providerId="ADAL" clId="{F6A358D3-6AA5-42F7-9CF9-EE8095B4DFD8}" dt="2020-01-02T18:40:48.308" v="3140" actId="20578"/>
        <pc:sldMkLst>
          <pc:docMk/>
          <pc:sldMk cId="117624164" sldId="340"/>
        </pc:sldMkLst>
        <pc:spChg chg="mod">
          <ac:chgData name="Johnson, Chad" userId="29e26967-ee32-4210-a1e6-19e5305e9c5f" providerId="ADAL" clId="{F6A358D3-6AA5-42F7-9CF9-EE8095B4DFD8}" dt="2020-01-02T18:02:32.154" v="1640" actId="14100"/>
          <ac:spMkLst>
            <pc:docMk/>
            <pc:sldMk cId="117624164" sldId="340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2:39.583" v="1642" actId="255"/>
          <ac:spMkLst>
            <pc:docMk/>
            <pc:sldMk cId="117624164" sldId="340"/>
            <ac:spMk id="3" creationId="{671E4D23-EC62-43A6-B5D9-54CDA17CAB64}"/>
          </ac:spMkLst>
        </pc:spChg>
      </pc:sldChg>
      <pc:sldChg chg="modSp add">
        <pc:chgData name="Johnson, Chad" userId="29e26967-ee32-4210-a1e6-19e5305e9c5f" providerId="ADAL" clId="{F6A358D3-6AA5-42F7-9CF9-EE8095B4DFD8}" dt="2020-01-02T18:02:08.340" v="1636" actId="255"/>
        <pc:sldMkLst>
          <pc:docMk/>
          <pc:sldMk cId="1053618311" sldId="341"/>
        </pc:sldMkLst>
        <pc:spChg chg="mod">
          <ac:chgData name="Johnson, Chad" userId="29e26967-ee32-4210-a1e6-19e5305e9c5f" providerId="ADAL" clId="{F6A358D3-6AA5-42F7-9CF9-EE8095B4DFD8}" dt="2020-01-02T18:02:00.772" v="1634" actId="14100"/>
          <ac:spMkLst>
            <pc:docMk/>
            <pc:sldMk cId="1053618311" sldId="341"/>
            <ac:spMk id="2" creationId="{D82B3A78-2BAA-4F3A-A93C-3F893180183D}"/>
          </ac:spMkLst>
        </pc:spChg>
        <pc:spChg chg="mod">
          <ac:chgData name="Johnson, Chad" userId="29e26967-ee32-4210-a1e6-19e5305e9c5f" providerId="ADAL" clId="{F6A358D3-6AA5-42F7-9CF9-EE8095B4DFD8}" dt="2020-01-02T18:02:08.340" v="1636" actId="255"/>
          <ac:spMkLst>
            <pc:docMk/>
            <pc:sldMk cId="1053618311" sldId="341"/>
            <ac:spMk id="3" creationId="{671E4D23-EC62-43A6-B5D9-54CDA17CAB64}"/>
          </ac:spMkLst>
        </pc:spChg>
      </pc:sldChg>
      <pc:sldChg chg="addSp delSp modSp add setBg modAnim">
        <pc:chgData name="Johnson, Chad" userId="29e26967-ee32-4210-a1e6-19e5305e9c5f" providerId="ADAL" clId="{F6A358D3-6AA5-42F7-9CF9-EE8095B4DFD8}" dt="2019-12-20T21:09:22.374" v="1519"/>
        <pc:sldMkLst>
          <pc:docMk/>
          <pc:sldMk cId="1386150582" sldId="342"/>
        </pc:sldMkLst>
        <pc:spChg chg="del">
          <ac:chgData name="Johnson, Chad" userId="29e26967-ee32-4210-a1e6-19e5305e9c5f" providerId="ADAL" clId="{F6A358D3-6AA5-42F7-9CF9-EE8095B4DFD8}" dt="2019-12-20T21:09:04.409" v="1515" actId="478"/>
          <ac:spMkLst>
            <pc:docMk/>
            <pc:sldMk cId="1386150582" sldId="342"/>
            <ac:spMk id="2" creationId="{D82B3A78-2BAA-4F3A-A93C-3F893180183D}"/>
          </ac:spMkLst>
        </pc:spChg>
        <pc:spChg chg="del mod">
          <ac:chgData name="Johnson, Chad" userId="29e26967-ee32-4210-a1e6-19e5305e9c5f" providerId="ADAL" clId="{F6A358D3-6AA5-42F7-9CF9-EE8095B4DFD8}" dt="2019-12-20T21:08:56.567" v="1514"/>
          <ac:spMkLst>
            <pc:docMk/>
            <pc:sldMk cId="1386150582" sldId="342"/>
            <ac:spMk id="3" creationId="{671E4D23-EC62-43A6-B5D9-54CDA17CAB64}"/>
          </ac:spMkLst>
        </pc:spChg>
        <pc:picChg chg="del">
          <ac:chgData name="Johnson, Chad" userId="29e26967-ee32-4210-a1e6-19e5305e9c5f" providerId="ADAL" clId="{F6A358D3-6AA5-42F7-9CF9-EE8095B4DFD8}" dt="2019-12-20T21:08:55.489" v="1513"/>
          <ac:picMkLst>
            <pc:docMk/>
            <pc:sldMk cId="1386150582" sldId="342"/>
            <ac:picMk id="4" creationId="{1C58E02D-7016-4336-9198-362BA98921BD}"/>
          </ac:picMkLst>
        </pc:picChg>
        <pc:picChg chg="add mod">
          <ac:chgData name="Johnson, Chad" userId="29e26967-ee32-4210-a1e6-19e5305e9c5f" providerId="ADAL" clId="{F6A358D3-6AA5-42F7-9CF9-EE8095B4DFD8}" dt="2019-12-20T21:09:16.695" v="1518" actId="1076"/>
          <ac:picMkLst>
            <pc:docMk/>
            <pc:sldMk cId="1386150582" sldId="342"/>
            <ac:picMk id="5" creationId="{089EAF6B-F03D-4112-BAA2-AA6CBB5498B2}"/>
          </ac:picMkLst>
        </pc:picChg>
      </pc:sldChg>
      <pc:sldChg chg="addSp delSp modSp add ord">
        <pc:chgData name="Johnson, Chad" userId="29e26967-ee32-4210-a1e6-19e5305e9c5f" providerId="ADAL" clId="{F6A358D3-6AA5-42F7-9CF9-EE8095B4DFD8}" dt="2020-01-02T18:41:06.251" v="3153" actId="255"/>
        <pc:sldMkLst>
          <pc:docMk/>
          <pc:sldMk cId="1368337629" sldId="343"/>
        </pc:sldMkLst>
        <pc:spChg chg="del">
          <ac:chgData name="Johnson, Chad" userId="29e26967-ee32-4210-a1e6-19e5305e9c5f" providerId="ADAL" clId="{F6A358D3-6AA5-42F7-9CF9-EE8095B4DFD8}" dt="2020-01-02T18:19:13.595" v="1658"/>
          <ac:spMkLst>
            <pc:docMk/>
            <pc:sldMk cId="1368337629" sldId="343"/>
            <ac:spMk id="2" creationId="{DDD93CEB-FEE7-4123-B5DA-1FFB6D0AE0F2}"/>
          </ac:spMkLst>
        </pc:spChg>
        <pc:spChg chg="del">
          <ac:chgData name="Johnson, Chad" userId="29e26967-ee32-4210-a1e6-19e5305e9c5f" providerId="ADAL" clId="{F6A358D3-6AA5-42F7-9CF9-EE8095B4DFD8}" dt="2020-01-02T18:19:13.595" v="1658"/>
          <ac:spMkLst>
            <pc:docMk/>
            <pc:sldMk cId="1368337629" sldId="343"/>
            <ac:spMk id="3" creationId="{B1AA573A-76B2-49FE-9F76-157F083899EE}"/>
          </ac:spMkLst>
        </pc:spChg>
        <pc:spChg chg="add mod">
          <ac:chgData name="Johnson, Chad" userId="29e26967-ee32-4210-a1e6-19e5305e9c5f" providerId="ADAL" clId="{F6A358D3-6AA5-42F7-9CF9-EE8095B4DFD8}" dt="2020-01-02T18:40:57.542" v="3151" actId="5793"/>
          <ac:spMkLst>
            <pc:docMk/>
            <pc:sldMk cId="1368337629" sldId="343"/>
            <ac:spMk id="4" creationId="{3E1A7B0B-78CE-4E53-90EA-D004E61A24EC}"/>
          </ac:spMkLst>
        </pc:spChg>
        <pc:spChg chg="add mod">
          <ac:chgData name="Johnson, Chad" userId="29e26967-ee32-4210-a1e6-19e5305e9c5f" providerId="ADAL" clId="{F6A358D3-6AA5-42F7-9CF9-EE8095B4DFD8}" dt="2020-01-02T18:41:06.251" v="3153" actId="255"/>
          <ac:spMkLst>
            <pc:docMk/>
            <pc:sldMk cId="1368337629" sldId="343"/>
            <ac:spMk id="5" creationId="{FCD2352C-101F-43BB-A8FC-651955D5F4A4}"/>
          </ac:spMkLst>
        </pc:spChg>
      </pc:sldChg>
      <pc:sldChg chg="addSp modSp add ord">
        <pc:chgData name="Johnson, Chad" userId="29e26967-ee32-4210-a1e6-19e5305e9c5f" providerId="ADAL" clId="{F6A358D3-6AA5-42F7-9CF9-EE8095B4DFD8}" dt="2020-01-02T18:42:07.768" v="3155"/>
        <pc:sldMkLst>
          <pc:docMk/>
          <pc:sldMk cId="2870789292" sldId="344"/>
        </pc:sldMkLst>
        <pc:spChg chg="add mod">
          <ac:chgData name="Johnson, Chad" userId="29e26967-ee32-4210-a1e6-19e5305e9c5f" providerId="ADAL" clId="{F6A358D3-6AA5-42F7-9CF9-EE8095B4DFD8}" dt="2020-01-02T18:23:03.277" v="1823" actId="20577"/>
          <ac:spMkLst>
            <pc:docMk/>
            <pc:sldMk cId="2870789292" sldId="344"/>
            <ac:spMk id="2" creationId="{18A3429C-FDAE-432C-9BEC-CE57664B2A9B}"/>
          </ac:spMkLst>
        </pc:spChg>
        <pc:spChg chg="add mod">
          <ac:chgData name="Johnson, Chad" userId="29e26967-ee32-4210-a1e6-19e5305e9c5f" providerId="ADAL" clId="{F6A358D3-6AA5-42F7-9CF9-EE8095B4DFD8}" dt="2020-01-02T18:36:57.892" v="3135" actId="255"/>
          <ac:spMkLst>
            <pc:docMk/>
            <pc:sldMk cId="2870789292" sldId="344"/>
            <ac:spMk id="3" creationId="{0448A68A-A9EA-4F62-B968-41572D928A92}"/>
          </ac:spMkLst>
        </pc:spChg>
      </pc:sldChg>
      <pc:sldChg chg="addSp delSp modSp add">
        <pc:chgData name="Johnson, Chad" userId="29e26967-ee32-4210-a1e6-19e5305e9c5f" providerId="ADAL" clId="{F6A358D3-6AA5-42F7-9CF9-EE8095B4DFD8}" dt="2020-01-02T19:50:56.080" v="3341" actId="27636"/>
        <pc:sldMkLst>
          <pc:docMk/>
          <pc:sldMk cId="1844357284" sldId="345"/>
        </pc:sldMkLst>
        <pc:spChg chg="mod">
          <ac:chgData name="Johnson, Chad" userId="29e26967-ee32-4210-a1e6-19e5305e9c5f" providerId="ADAL" clId="{F6A358D3-6AA5-42F7-9CF9-EE8095B4DFD8}" dt="2020-01-02T18:43:01.969" v="3207" actId="14100"/>
          <ac:spMkLst>
            <pc:docMk/>
            <pc:sldMk cId="1844357284" sldId="345"/>
            <ac:spMk id="2" creationId="{30A7EEDD-AC5A-4548-BD4B-5A14FB7EE602}"/>
          </ac:spMkLst>
        </pc:spChg>
        <pc:spChg chg="mod">
          <ac:chgData name="Johnson, Chad" userId="29e26967-ee32-4210-a1e6-19e5305e9c5f" providerId="ADAL" clId="{F6A358D3-6AA5-42F7-9CF9-EE8095B4DFD8}" dt="2020-01-02T19:50:56.080" v="3341" actId="27636"/>
          <ac:spMkLst>
            <pc:docMk/>
            <pc:sldMk cId="1844357284" sldId="345"/>
            <ac:spMk id="3" creationId="{B4117D5D-433C-433F-8268-5CE89AFB1C3A}"/>
          </ac:spMkLst>
        </pc:spChg>
        <pc:picChg chg="add del mod">
          <ac:chgData name="Johnson, Chad" userId="29e26967-ee32-4210-a1e6-19e5305e9c5f" providerId="ADAL" clId="{F6A358D3-6AA5-42F7-9CF9-EE8095B4DFD8}" dt="2020-01-02T19:07:37.234" v="3215" actId="478"/>
          <ac:picMkLst>
            <pc:docMk/>
            <pc:sldMk cId="1844357284" sldId="345"/>
            <ac:picMk id="5" creationId="{DA0E2507-E3DA-4C39-A2A2-3D6F16CD0717}"/>
          </ac:picMkLst>
        </pc:picChg>
        <pc:picChg chg="add del mod">
          <ac:chgData name="Johnson, Chad" userId="29e26967-ee32-4210-a1e6-19e5305e9c5f" providerId="ADAL" clId="{F6A358D3-6AA5-42F7-9CF9-EE8095B4DFD8}" dt="2020-01-02T19:09:12.290" v="3251" actId="478"/>
          <ac:picMkLst>
            <pc:docMk/>
            <pc:sldMk cId="1844357284" sldId="345"/>
            <ac:picMk id="7" creationId="{DCAB8A11-6164-4647-BA17-658B99A8B034}"/>
          </ac:picMkLst>
        </pc:picChg>
        <pc:picChg chg="add mod">
          <ac:chgData name="Johnson, Chad" userId="29e26967-ee32-4210-a1e6-19e5305e9c5f" providerId="ADAL" clId="{F6A358D3-6AA5-42F7-9CF9-EE8095B4DFD8}" dt="2020-01-02T19:09:48.619" v="3257" actId="1076"/>
          <ac:picMkLst>
            <pc:docMk/>
            <pc:sldMk cId="1844357284" sldId="345"/>
            <ac:picMk id="9" creationId="{2D3197F4-C01C-47D8-A285-6754AEAD420F}"/>
          </ac:picMkLst>
        </pc:picChg>
      </pc:sldChg>
      <pc:sldChg chg="addSp delSp modSp add">
        <pc:chgData name="Johnson, Chad" userId="29e26967-ee32-4210-a1e6-19e5305e9c5f" providerId="ADAL" clId="{F6A358D3-6AA5-42F7-9CF9-EE8095B4DFD8}" dt="2020-01-02T19:17:57.499" v="3308" actId="14100"/>
        <pc:sldMkLst>
          <pc:docMk/>
          <pc:sldMk cId="1873272110" sldId="346"/>
        </pc:sldMkLst>
        <pc:spChg chg="mod">
          <ac:chgData name="Johnson, Chad" userId="29e26967-ee32-4210-a1e6-19e5305e9c5f" providerId="ADAL" clId="{F6A358D3-6AA5-42F7-9CF9-EE8095B4DFD8}" dt="2020-01-02T19:10:05.362" v="3301" actId="20577"/>
          <ac:spMkLst>
            <pc:docMk/>
            <pc:sldMk cId="1873272110" sldId="346"/>
            <ac:spMk id="3" creationId="{B4117D5D-433C-433F-8268-5CE89AFB1C3A}"/>
          </ac:spMkLst>
        </pc:spChg>
        <pc:picChg chg="add mod">
          <ac:chgData name="Johnson, Chad" userId="29e26967-ee32-4210-a1e6-19e5305e9c5f" providerId="ADAL" clId="{F6A358D3-6AA5-42F7-9CF9-EE8095B4DFD8}" dt="2020-01-02T19:17:57.499" v="3308" actId="14100"/>
          <ac:picMkLst>
            <pc:docMk/>
            <pc:sldMk cId="1873272110" sldId="346"/>
            <ac:picMk id="5" creationId="{1C000813-0C93-4738-A779-341DD1D4B7B6}"/>
          </ac:picMkLst>
        </pc:picChg>
        <pc:picChg chg="del">
          <ac:chgData name="Johnson, Chad" userId="29e26967-ee32-4210-a1e6-19e5305e9c5f" providerId="ADAL" clId="{F6A358D3-6AA5-42F7-9CF9-EE8095B4DFD8}" dt="2020-01-02T19:17:44.376" v="3302" actId="478"/>
          <ac:picMkLst>
            <pc:docMk/>
            <pc:sldMk cId="1873272110" sldId="346"/>
            <ac:picMk id="9" creationId="{2D3197F4-C01C-47D8-A285-6754AEAD420F}"/>
          </ac:picMkLst>
        </pc:picChg>
      </pc:sldChg>
      <pc:sldChg chg="addSp delSp modSp add">
        <pc:chgData name="Johnson, Chad" userId="29e26967-ee32-4210-a1e6-19e5305e9c5f" providerId="ADAL" clId="{F6A358D3-6AA5-42F7-9CF9-EE8095B4DFD8}" dt="2020-01-02T19:53:34.893" v="3364" actId="20577"/>
        <pc:sldMkLst>
          <pc:docMk/>
          <pc:sldMk cId="2726983397" sldId="347"/>
        </pc:sldMkLst>
        <pc:spChg chg="mod">
          <ac:chgData name="Johnson, Chad" userId="29e26967-ee32-4210-a1e6-19e5305e9c5f" providerId="ADAL" clId="{F6A358D3-6AA5-42F7-9CF9-EE8095B4DFD8}" dt="2020-01-02T19:53:34.893" v="3364" actId="20577"/>
          <ac:spMkLst>
            <pc:docMk/>
            <pc:sldMk cId="2726983397" sldId="347"/>
            <ac:spMk id="3" creationId="{B4117D5D-433C-433F-8268-5CE89AFB1C3A}"/>
          </ac:spMkLst>
        </pc:spChg>
        <pc:picChg chg="del">
          <ac:chgData name="Johnson, Chad" userId="29e26967-ee32-4210-a1e6-19e5305e9c5f" providerId="ADAL" clId="{F6A358D3-6AA5-42F7-9CF9-EE8095B4DFD8}" dt="2020-01-02T19:52:48.662" v="3342" actId="478"/>
          <ac:picMkLst>
            <pc:docMk/>
            <pc:sldMk cId="2726983397" sldId="347"/>
            <ac:picMk id="5" creationId="{1C000813-0C93-4738-A779-341DD1D4B7B6}"/>
          </ac:picMkLst>
        </pc:picChg>
        <pc:picChg chg="add del mod">
          <ac:chgData name="Johnson, Chad" userId="29e26967-ee32-4210-a1e6-19e5305e9c5f" providerId="ADAL" clId="{F6A358D3-6AA5-42F7-9CF9-EE8095B4DFD8}" dt="2020-01-02T19:52:51.042" v="3347"/>
          <ac:picMkLst>
            <pc:docMk/>
            <pc:sldMk cId="2726983397" sldId="347"/>
            <ac:picMk id="6" creationId="{0AD0BFB2-6F60-432E-84D6-3B9FFB739ED6}"/>
          </ac:picMkLst>
        </pc:picChg>
        <pc:picChg chg="add mod">
          <ac:chgData name="Johnson, Chad" userId="29e26967-ee32-4210-a1e6-19e5305e9c5f" providerId="ADAL" clId="{F6A358D3-6AA5-42F7-9CF9-EE8095B4DFD8}" dt="2020-01-02T19:53:28.789" v="3355" actId="1076"/>
          <ac:picMkLst>
            <pc:docMk/>
            <pc:sldMk cId="2726983397" sldId="347"/>
            <ac:picMk id="8" creationId="{C90219B1-EB04-472A-96C2-FC1777791132}"/>
          </ac:picMkLst>
        </pc:picChg>
      </pc:sldChg>
      <pc:sldChg chg="addSp modSp add">
        <pc:chgData name="Johnson, Chad" userId="29e26967-ee32-4210-a1e6-19e5305e9c5f" providerId="ADAL" clId="{F6A358D3-6AA5-42F7-9CF9-EE8095B4DFD8}" dt="2020-01-02T20:24:33.967" v="3719" actId="1076"/>
        <pc:sldMkLst>
          <pc:docMk/>
          <pc:sldMk cId="1953598115" sldId="348"/>
        </pc:sldMkLst>
        <pc:spChg chg="add mod">
          <ac:chgData name="Johnson, Chad" userId="29e26967-ee32-4210-a1e6-19e5305e9c5f" providerId="ADAL" clId="{F6A358D3-6AA5-42F7-9CF9-EE8095B4DFD8}" dt="2020-01-02T20:12:18.259" v="3406" actId="20577"/>
          <ac:spMkLst>
            <pc:docMk/>
            <pc:sldMk cId="1953598115" sldId="348"/>
            <ac:spMk id="2" creationId="{4E6F9ECE-79C4-4A4C-9521-697BC6B891F9}"/>
          </ac:spMkLst>
        </pc:spChg>
        <pc:spChg chg="add mod">
          <ac:chgData name="Johnson, Chad" userId="29e26967-ee32-4210-a1e6-19e5305e9c5f" providerId="ADAL" clId="{F6A358D3-6AA5-42F7-9CF9-EE8095B4DFD8}" dt="2020-01-02T20:24:33.967" v="3719" actId="1076"/>
          <ac:spMkLst>
            <pc:docMk/>
            <pc:sldMk cId="1953598115" sldId="348"/>
            <ac:spMk id="3" creationId="{9A37965F-EB0C-4A1A-BBFE-67C983E1BD37}"/>
          </ac:spMkLst>
        </pc:spChg>
        <pc:spChg chg="add mod">
          <ac:chgData name="Johnson, Chad" userId="29e26967-ee32-4210-a1e6-19e5305e9c5f" providerId="ADAL" clId="{F6A358D3-6AA5-42F7-9CF9-EE8095B4DFD8}" dt="2020-01-02T20:24:33.967" v="3719" actId="1076"/>
          <ac:spMkLst>
            <pc:docMk/>
            <pc:sldMk cId="1953598115" sldId="348"/>
            <ac:spMk id="4" creationId="{E737A984-AA0F-488D-86A1-5F5236882619}"/>
          </ac:spMkLst>
        </pc:spChg>
      </pc:sldChg>
      <pc:sldChg chg="addSp modSp add">
        <pc:chgData name="Johnson, Chad" userId="29e26967-ee32-4210-a1e6-19e5305e9c5f" providerId="ADAL" clId="{F6A358D3-6AA5-42F7-9CF9-EE8095B4DFD8}" dt="2020-01-02T20:36:18.665" v="4110" actId="20577"/>
        <pc:sldMkLst>
          <pc:docMk/>
          <pc:sldMk cId="3073408586" sldId="349"/>
        </pc:sldMkLst>
        <pc:spChg chg="add mod">
          <ac:chgData name="Johnson, Chad" userId="29e26967-ee32-4210-a1e6-19e5305e9c5f" providerId="ADAL" clId="{F6A358D3-6AA5-42F7-9CF9-EE8095B4DFD8}" dt="2020-01-02T20:27:01.170" v="3940" actId="20577"/>
          <ac:spMkLst>
            <pc:docMk/>
            <pc:sldMk cId="3073408586" sldId="349"/>
            <ac:spMk id="2" creationId="{17F4003F-5F68-4E67-A678-56F8EC3B3E9F}"/>
          </ac:spMkLst>
        </pc:spChg>
        <pc:spChg chg="add mod">
          <ac:chgData name="Johnson, Chad" userId="29e26967-ee32-4210-a1e6-19e5305e9c5f" providerId="ADAL" clId="{F6A358D3-6AA5-42F7-9CF9-EE8095B4DFD8}" dt="2020-01-02T20:36:18.665" v="4110" actId="20577"/>
          <ac:spMkLst>
            <pc:docMk/>
            <pc:sldMk cId="3073408586" sldId="349"/>
            <ac:spMk id="3" creationId="{5F9694E4-97E1-4406-8EA8-C5BBD7E7C553}"/>
          </ac:spMkLst>
        </pc:spChg>
      </pc:sldChg>
      <pc:sldChg chg="modSp add">
        <pc:chgData name="Johnson, Chad" userId="29e26967-ee32-4210-a1e6-19e5305e9c5f" providerId="ADAL" clId="{F6A358D3-6AA5-42F7-9CF9-EE8095B4DFD8}" dt="2020-01-02T20:57:41.677" v="4966" actId="20577"/>
        <pc:sldMkLst>
          <pc:docMk/>
          <pc:sldMk cId="2197520310" sldId="350"/>
        </pc:sldMkLst>
        <pc:spChg chg="mod">
          <ac:chgData name="Johnson, Chad" userId="29e26967-ee32-4210-a1e6-19e5305e9c5f" providerId="ADAL" clId="{F6A358D3-6AA5-42F7-9CF9-EE8095B4DFD8}" dt="2020-01-02T20:37:06.616" v="4152" actId="20577"/>
          <ac:spMkLst>
            <pc:docMk/>
            <pc:sldMk cId="2197520310" sldId="350"/>
            <ac:spMk id="2" creationId="{B7BEC320-21AF-41D3-8664-9268C408AB00}"/>
          </ac:spMkLst>
        </pc:spChg>
        <pc:spChg chg="mod">
          <ac:chgData name="Johnson, Chad" userId="29e26967-ee32-4210-a1e6-19e5305e9c5f" providerId="ADAL" clId="{F6A358D3-6AA5-42F7-9CF9-EE8095B4DFD8}" dt="2020-01-02T20:57:41.677" v="4966" actId="20577"/>
          <ac:spMkLst>
            <pc:docMk/>
            <pc:sldMk cId="2197520310" sldId="350"/>
            <ac:spMk id="3" creationId="{BF085096-C46C-47C2-ADCC-AB1F3CC01C41}"/>
          </ac:spMkLst>
        </pc:spChg>
      </pc:sldChg>
      <pc:sldMasterChg chg="setBg">
        <pc:chgData name="Johnson, Chad" userId="29e26967-ee32-4210-a1e6-19e5305e9c5f" providerId="ADAL" clId="{F6A358D3-6AA5-42F7-9CF9-EE8095B4DFD8}" dt="2019-12-20T19:32:29.698" v="35"/>
        <pc:sldMasterMkLst>
          <pc:docMk/>
          <pc:sldMasterMk cId="1147045155" sldId="2147483681"/>
        </pc:sldMasterMkLst>
      </pc:sldMasterChg>
    </pc:docChg>
  </pc:docChgLst>
  <pc:docChgLst>
    <pc:chgData name="Johnson, Chad" userId="29e26967-ee32-4210-a1e6-19e5305e9c5f" providerId="ADAL" clId="{7B767665-A284-4D8F-8200-B6923ED80FB6}"/>
    <pc:docChg chg="undo custSel addSld delSld">
      <pc:chgData name="Johnson, Chad" userId="29e26967-ee32-4210-a1e6-19e5305e9c5f" providerId="ADAL" clId="{7B767665-A284-4D8F-8200-B6923ED80FB6}" dt="2019-01-04T17:32:22.124" v="33" actId="2696"/>
      <pc:docMkLst>
        <pc:docMk/>
      </pc:docMkLst>
      <pc:sldChg chg="add del">
        <pc:chgData name="Johnson, Chad" userId="29e26967-ee32-4210-a1e6-19e5305e9c5f" providerId="ADAL" clId="{7B767665-A284-4D8F-8200-B6923ED80FB6}" dt="2019-01-04T17:32:22.121" v="32" actId="2696"/>
        <pc:sldMkLst>
          <pc:docMk/>
          <pc:sldMk cId="2039406715" sldId="272"/>
        </pc:sldMkLst>
      </pc:sldChg>
      <pc:sldChg chg="add del">
        <pc:chgData name="Johnson, Chad" userId="29e26967-ee32-4210-a1e6-19e5305e9c5f" providerId="ADAL" clId="{7B767665-A284-4D8F-8200-B6923ED80FB6}" dt="2019-01-04T17:32:22.087" v="31" actId="2696"/>
        <pc:sldMkLst>
          <pc:docMk/>
          <pc:sldMk cId="1232548133" sldId="273"/>
        </pc:sldMkLst>
      </pc:sldChg>
      <pc:sldChg chg="add del">
        <pc:chgData name="Johnson, Chad" userId="29e26967-ee32-4210-a1e6-19e5305e9c5f" providerId="ADAL" clId="{7B767665-A284-4D8F-8200-B6923ED80FB6}" dt="2019-01-04T17:32:22.084" v="30" actId="2696"/>
        <pc:sldMkLst>
          <pc:docMk/>
          <pc:sldMk cId="213894824" sldId="274"/>
        </pc:sldMkLst>
      </pc:sldChg>
      <pc:sldChg chg="add del">
        <pc:chgData name="Johnson, Chad" userId="29e26967-ee32-4210-a1e6-19e5305e9c5f" providerId="ADAL" clId="{7B767665-A284-4D8F-8200-B6923ED80FB6}" dt="2019-01-04T17:32:22.080" v="29" actId="2696"/>
        <pc:sldMkLst>
          <pc:docMk/>
          <pc:sldMk cId="32578778" sldId="275"/>
        </pc:sldMkLst>
      </pc:sldChg>
      <pc:sldChg chg="add del">
        <pc:chgData name="Johnson, Chad" userId="29e26967-ee32-4210-a1e6-19e5305e9c5f" providerId="ADAL" clId="{7B767665-A284-4D8F-8200-B6923ED80FB6}" dt="2019-01-04T17:32:22.057" v="28" actId="2696"/>
        <pc:sldMkLst>
          <pc:docMk/>
          <pc:sldMk cId="1465834787" sldId="277"/>
        </pc:sldMkLst>
      </pc:sldChg>
      <pc:sldChg chg="add del">
        <pc:chgData name="Johnson, Chad" userId="29e26967-ee32-4210-a1e6-19e5305e9c5f" providerId="ADAL" clId="{7B767665-A284-4D8F-8200-B6923ED80FB6}" dt="2019-01-04T17:32:22.040" v="26" actId="2696"/>
        <pc:sldMkLst>
          <pc:docMk/>
          <pc:sldMk cId="139512484" sldId="278"/>
        </pc:sldMkLst>
      </pc:sldChg>
      <pc:sldChg chg="add del">
        <pc:chgData name="Johnson, Chad" userId="29e26967-ee32-4210-a1e6-19e5305e9c5f" providerId="ADAL" clId="{7B767665-A284-4D8F-8200-B6923ED80FB6}" dt="2019-01-04T17:32:21.999" v="25" actId="2696"/>
        <pc:sldMkLst>
          <pc:docMk/>
          <pc:sldMk cId="577087293" sldId="279"/>
        </pc:sldMkLst>
      </pc:sldChg>
      <pc:sldChg chg="add del">
        <pc:chgData name="Johnson, Chad" userId="29e26967-ee32-4210-a1e6-19e5305e9c5f" providerId="ADAL" clId="{7B767665-A284-4D8F-8200-B6923ED80FB6}" dt="2019-01-04T17:32:21.997" v="24" actId="2696"/>
        <pc:sldMkLst>
          <pc:docMk/>
          <pc:sldMk cId="3498801472" sldId="280"/>
        </pc:sldMkLst>
      </pc:sldChg>
      <pc:sldChg chg="add del">
        <pc:chgData name="Johnson, Chad" userId="29e26967-ee32-4210-a1e6-19e5305e9c5f" providerId="ADAL" clId="{7B767665-A284-4D8F-8200-B6923ED80FB6}" dt="2019-01-04T17:32:22.046" v="27" actId="2696"/>
        <pc:sldMkLst>
          <pc:docMk/>
          <pc:sldMk cId="3033002734" sldId="281"/>
        </pc:sldMkLst>
      </pc:sldChg>
      <pc:sldChg chg="add del">
        <pc:chgData name="Johnson, Chad" userId="29e26967-ee32-4210-a1e6-19e5305e9c5f" providerId="ADAL" clId="{7B767665-A284-4D8F-8200-B6923ED80FB6}" dt="2019-01-04T17:32:21.995" v="23" actId="2696"/>
        <pc:sldMkLst>
          <pc:docMk/>
          <pc:sldMk cId="2221161097" sldId="282"/>
        </pc:sldMkLst>
      </pc:sldChg>
      <pc:sldChg chg="add del">
        <pc:chgData name="Johnson, Chad" userId="29e26967-ee32-4210-a1e6-19e5305e9c5f" providerId="ADAL" clId="{7B767665-A284-4D8F-8200-B6923ED80FB6}" dt="2019-01-04T17:32:21.964" v="22" actId="2696"/>
        <pc:sldMkLst>
          <pc:docMk/>
          <pc:sldMk cId="3339078113" sldId="283"/>
        </pc:sldMkLst>
      </pc:sldChg>
      <pc:sldChg chg="add del">
        <pc:chgData name="Johnson, Chad" userId="29e26967-ee32-4210-a1e6-19e5305e9c5f" providerId="ADAL" clId="{7B767665-A284-4D8F-8200-B6923ED80FB6}" dt="2019-01-04T17:32:21.956" v="20" actId="2696"/>
        <pc:sldMkLst>
          <pc:docMk/>
          <pc:sldMk cId="1203657993" sldId="284"/>
        </pc:sldMkLst>
      </pc:sldChg>
      <pc:sldChg chg="add del">
        <pc:chgData name="Johnson, Chad" userId="29e26967-ee32-4210-a1e6-19e5305e9c5f" providerId="ADAL" clId="{7B767665-A284-4D8F-8200-B6923ED80FB6}" dt="2019-01-04T17:32:21.960" v="21" actId="2696"/>
        <pc:sldMkLst>
          <pc:docMk/>
          <pc:sldMk cId="1543936444" sldId="285"/>
        </pc:sldMkLst>
      </pc:sldChg>
      <pc:sldChg chg="add del">
        <pc:chgData name="Johnson, Chad" userId="29e26967-ee32-4210-a1e6-19e5305e9c5f" providerId="ADAL" clId="{7B767665-A284-4D8F-8200-B6923ED80FB6}" dt="2019-01-04T17:32:21.940" v="19" actId="2696"/>
        <pc:sldMkLst>
          <pc:docMk/>
          <pc:sldMk cId="2057820808" sldId="286"/>
        </pc:sldMkLst>
      </pc:sldChg>
      <pc:sldChg chg="add del">
        <pc:chgData name="Johnson, Chad" userId="29e26967-ee32-4210-a1e6-19e5305e9c5f" providerId="ADAL" clId="{7B767665-A284-4D8F-8200-B6923ED80FB6}" dt="2019-01-04T17:32:21.935" v="18" actId="2696"/>
        <pc:sldMkLst>
          <pc:docMk/>
          <pc:sldMk cId="586064933" sldId="287"/>
        </pc:sldMkLst>
      </pc:sldChg>
      <pc:sldChg chg="add del">
        <pc:chgData name="Johnson, Chad" userId="29e26967-ee32-4210-a1e6-19e5305e9c5f" providerId="ADAL" clId="{7B767665-A284-4D8F-8200-B6923ED80FB6}" dt="2019-01-04T17:32:21.929" v="17" actId="2696"/>
        <pc:sldMkLst>
          <pc:docMk/>
          <pc:sldMk cId="2957797699" sldId="288"/>
        </pc:sldMkLst>
      </pc:sldChg>
      <pc:sldChg chg="add del">
        <pc:chgData name="Johnson, Chad" userId="29e26967-ee32-4210-a1e6-19e5305e9c5f" providerId="ADAL" clId="{7B767665-A284-4D8F-8200-B6923ED80FB6}" dt="2019-01-04T17:32:22.124" v="33" actId="2696"/>
        <pc:sldMkLst>
          <pc:docMk/>
          <pc:sldMk cId="3575740465" sldId="289"/>
        </pc:sldMkLst>
      </pc:sldChg>
    </pc:docChg>
  </pc:docChgLst>
  <pc:docChgLst>
    <pc:chgData name="Johnson, Chad" userId="29e26967-ee32-4210-a1e6-19e5305e9c5f" providerId="ADAL" clId="{5CFB0F6F-A66A-4513-AD1A-43BE8AA91C7F}"/>
    <pc:docChg chg="undo custSel addSld delSld modSld sldOrd">
      <pc:chgData name="Johnson, Chad" userId="29e26967-ee32-4210-a1e6-19e5305e9c5f" providerId="ADAL" clId="{5CFB0F6F-A66A-4513-AD1A-43BE8AA91C7F}" dt="2021-09-20T17:19:07.818" v="2613" actId="20577"/>
      <pc:docMkLst>
        <pc:docMk/>
      </pc:docMkLst>
      <pc:sldChg chg="modSp mod">
        <pc:chgData name="Johnson, Chad" userId="29e26967-ee32-4210-a1e6-19e5305e9c5f" providerId="ADAL" clId="{5CFB0F6F-A66A-4513-AD1A-43BE8AA91C7F}" dt="2021-09-20T14:29:31.639" v="8" actId="6549"/>
        <pc:sldMkLst>
          <pc:docMk/>
          <pc:sldMk cId="2762506819" sldId="256"/>
        </pc:sldMkLst>
        <pc:spChg chg="mod">
          <ac:chgData name="Johnson, Chad" userId="29e26967-ee32-4210-a1e6-19e5305e9c5f" providerId="ADAL" clId="{5CFB0F6F-A66A-4513-AD1A-43BE8AA91C7F}" dt="2021-09-20T14:29:31.639" v="8" actId="6549"/>
          <ac:spMkLst>
            <pc:docMk/>
            <pc:sldMk cId="2762506819" sldId="256"/>
            <ac:spMk id="3" creationId="{7D92A9FC-7B77-43B7-9AE2-664B7ED71E01}"/>
          </ac:spMkLst>
        </pc:spChg>
      </pc:sldChg>
      <pc:sldChg chg="modSp mod">
        <pc:chgData name="Johnson, Chad" userId="29e26967-ee32-4210-a1e6-19e5305e9c5f" providerId="ADAL" clId="{5CFB0F6F-A66A-4513-AD1A-43BE8AA91C7F}" dt="2021-09-20T16:16:13.542" v="1905" actId="313"/>
        <pc:sldMkLst>
          <pc:docMk/>
          <pc:sldMk cId="3019606805" sldId="257"/>
        </pc:sldMkLst>
        <pc:spChg chg="mod">
          <ac:chgData name="Johnson, Chad" userId="29e26967-ee32-4210-a1e6-19e5305e9c5f" providerId="ADAL" clId="{5CFB0F6F-A66A-4513-AD1A-43BE8AA91C7F}" dt="2021-09-20T15:13:21.808" v="359" actId="20577"/>
          <ac:spMkLst>
            <pc:docMk/>
            <pc:sldMk cId="3019606805" sldId="257"/>
            <ac:spMk id="2" creationId="{30D4C77D-27FD-485B-A066-6CE7A57FD794}"/>
          </ac:spMkLst>
        </pc:spChg>
        <pc:spChg chg="mod">
          <ac:chgData name="Johnson, Chad" userId="29e26967-ee32-4210-a1e6-19e5305e9c5f" providerId="ADAL" clId="{5CFB0F6F-A66A-4513-AD1A-43BE8AA91C7F}" dt="2021-09-20T16:16:13.542" v="1905" actId="313"/>
          <ac:spMkLst>
            <pc:docMk/>
            <pc:sldMk cId="3019606805" sldId="257"/>
            <ac:spMk id="5" creationId="{5988C9C0-155E-4715-A6A4-22892297A748}"/>
          </ac:spMkLst>
        </pc:spChg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4000903564" sldId="258"/>
        </pc:sldMkLst>
      </pc:sldChg>
      <pc:sldChg chg="modSp mod">
        <pc:chgData name="Johnson, Chad" userId="29e26967-ee32-4210-a1e6-19e5305e9c5f" providerId="ADAL" clId="{5CFB0F6F-A66A-4513-AD1A-43BE8AA91C7F}" dt="2021-09-20T17:12:24.893" v="2377" actId="255"/>
        <pc:sldMkLst>
          <pc:docMk/>
          <pc:sldMk cId="3805176275" sldId="261"/>
        </pc:sldMkLst>
        <pc:spChg chg="mod">
          <ac:chgData name="Johnson, Chad" userId="29e26967-ee32-4210-a1e6-19e5305e9c5f" providerId="ADAL" clId="{5CFB0F6F-A66A-4513-AD1A-43BE8AA91C7F}" dt="2021-09-20T17:12:24.893" v="2377" actId="255"/>
          <ac:spMkLst>
            <pc:docMk/>
            <pc:sldMk cId="3805176275" sldId="261"/>
            <ac:spMk id="5" creationId="{1683D334-D477-4346-A460-68C5BB5D94CC}"/>
          </ac:spMkLst>
        </pc:spChg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2312773926" sldId="267"/>
        </pc:sldMkLst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760246903" sldId="268"/>
        </pc:sldMkLst>
      </pc:sldChg>
      <pc:sldChg chg="del">
        <pc:chgData name="Johnson, Chad" userId="29e26967-ee32-4210-a1e6-19e5305e9c5f" providerId="ADAL" clId="{5CFB0F6F-A66A-4513-AD1A-43BE8AA91C7F}" dt="2021-09-20T14:29:43.843" v="9" actId="2696"/>
        <pc:sldMkLst>
          <pc:docMk/>
          <pc:sldMk cId="1306296544" sldId="269"/>
        </pc:sldMkLst>
      </pc:sldChg>
      <pc:sldChg chg="modSp mod">
        <pc:chgData name="Johnson, Chad" userId="29e26967-ee32-4210-a1e6-19e5305e9c5f" providerId="ADAL" clId="{5CFB0F6F-A66A-4513-AD1A-43BE8AA91C7F}" dt="2021-09-20T17:16:37.339" v="2386" actId="6549"/>
        <pc:sldMkLst>
          <pc:docMk/>
          <pc:sldMk cId="2039406715" sldId="272"/>
        </pc:sldMkLst>
        <pc:spChg chg="mod">
          <ac:chgData name="Johnson, Chad" userId="29e26967-ee32-4210-a1e6-19e5305e9c5f" providerId="ADAL" clId="{5CFB0F6F-A66A-4513-AD1A-43BE8AA91C7F}" dt="2021-09-20T17:16:37.339" v="2386" actId="6549"/>
          <ac:spMkLst>
            <pc:docMk/>
            <pc:sldMk cId="2039406715" sldId="272"/>
            <ac:spMk id="3" creationId="{22EC4702-8268-48B1-B85A-29A8AE431A44}"/>
          </ac:spMkLst>
        </pc:spChg>
      </pc:sldChg>
      <pc:sldChg chg="modSp mod">
        <pc:chgData name="Johnson, Chad" userId="29e26967-ee32-4210-a1e6-19e5305e9c5f" providerId="ADAL" clId="{5CFB0F6F-A66A-4513-AD1A-43BE8AA91C7F}" dt="2021-09-20T17:14:43.229" v="2382" actId="14100"/>
        <pc:sldMkLst>
          <pc:docMk/>
          <pc:sldMk cId="213894824" sldId="274"/>
        </pc:sldMkLst>
        <pc:spChg chg="mod">
          <ac:chgData name="Johnson, Chad" userId="29e26967-ee32-4210-a1e6-19e5305e9c5f" providerId="ADAL" clId="{5CFB0F6F-A66A-4513-AD1A-43BE8AA91C7F}" dt="2021-09-20T17:14:43.229" v="2382" actId="14100"/>
          <ac:spMkLst>
            <pc:docMk/>
            <pc:sldMk cId="213894824" sldId="274"/>
            <ac:spMk id="3" creationId="{22EC4702-8268-48B1-B85A-29A8AE431A44}"/>
          </ac:spMkLst>
        </pc:spChg>
      </pc:sldChg>
      <pc:sldChg chg="modSp mod">
        <pc:chgData name="Johnson, Chad" userId="29e26967-ee32-4210-a1e6-19e5305e9c5f" providerId="ADAL" clId="{5CFB0F6F-A66A-4513-AD1A-43BE8AA91C7F}" dt="2021-09-20T17:14:34.377" v="2381" actId="1076"/>
        <pc:sldMkLst>
          <pc:docMk/>
          <pc:sldMk cId="32578778" sldId="275"/>
        </pc:sldMkLst>
        <pc:spChg chg="mod">
          <ac:chgData name="Johnson, Chad" userId="29e26967-ee32-4210-a1e6-19e5305e9c5f" providerId="ADAL" clId="{5CFB0F6F-A66A-4513-AD1A-43BE8AA91C7F}" dt="2021-09-20T17:14:31.994" v="2380" actId="1076"/>
          <ac:spMkLst>
            <pc:docMk/>
            <pc:sldMk cId="32578778" sldId="275"/>
            <ac:spMk id="4" creationId="{40E3DFF5-3CB8-42FC-A35B-381E1C5BEF39}"/>
          </ac:spMkLst>
        </pc:spChg>
        <pc:spChg chg="mod">
          <ac:chgData name="Johnson, Chad" userId="29e26967-ee32-4210-a1e6-19e5305e9c5f" providerId="ADAL" clId="{5CFB0F6F-A66A-4513-AD1A-43BE8AA91C7F}" dt="2021-09-20T17:14:34.377" v="2381" actId="1076"/>
          <ac:spMkLst>
            <pc:docMk/>
            <pc:sldMk cId="32578778" sldId="275"/>
            <ac:spMk id="5" creationId="{CE7528A3-68F2-475B-BB86-5959FF5BA93A}"/>
          </ac:spMkLst>
        </pc:spChg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607927026" sldId="311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233518590" sldId="312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997016174" sldId="313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2248210400" sldId="314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2455669645" sldId="315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172992565" sldId="316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3362375052" sldId="317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2748700348" sldId="318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4280920756" sldId="319"/>
        </pc:sldMkLst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3915792620" sldId="334"/>
        </pc:sldMkLst>
      </pc:sldChg>
      <pc:sldChg chg="modSp mod">
        <pc:chgData name="Johnson, Chad" userId="29e26967-ee32-4210-a1e6-19e5305e9c5f" providerId="ADAL" clId="{5CFB0F6F-A66A-4513-AD1A-43BE8AA91C7F}" dt="2021-09-20T17:11:59.026" v="2375" actId="255"/>
        <pc:sldMkLst>
          <pc:docMk/>
          <pc:sldMk cId="798795834" sldId="335"/>
        </pc:sldMkLst>
        <pc:spChg chg="mod">
          <ac:chgData name="Johnson, Chad" userId="29e26967-ee32-4210-a1e6-19e5305e9c5f" providerId="ADAL" clId="{5CFB0F6F-A66A-4513-AD1A-43BE8AA91C7F}" dt="2021-09-20T17:11:59.026" v="2375" actId="255"/>
          <ac:spMkLst>
            <pc:docMk/>
            <pc:sldMk cId="798795834" sldId="335"/>
            <ac:spMk id="5" creationId="{1683D334-D477-4346-A460-68C5BB5D94CC}"/>
          </ac:spMkLst>
        </pc:spChg>
      </pc:sldChg>
      <pc:sldChg chg="modSp mod">
        <pc:chgData name="Johnson, Chad" userId="29e26967-ee32-4210-a1e6-19e5305e9c5f" providerId="ADAL" clId="{5CFB0F6F-A66A-4513-AD1A-43BE8AA91C7F}" dt="2021-09-20T17:11:01.809" v="2367" actId="255"/>
        <pc:sldMkLst>
          <pc:docMk/>
          <pc:sldMk cId="2990986171" sldId="336"/>
        </pc:sldMkLst>
        <pc:spChg chg="mod">
          <ac:chgData name="Johnson, Chad" userId="29e26967-ee32-4210-a1e6-19e5305e9c5f" providerId="ADAL" clId="{5CFB0F6F-A66A-4513-AD1A-43BE8AA91C7F}" dt="2021-09-20T17:11:01.809" v="2367" actId="255"/>
          <ac:spMkLst>
            <pc:docMk/>
            <pc:sldMk cId="2990986171" sldId="336"/>
            <ac:spMk id="5" creationId="{1683D334-D477-4346-A460-68C5BB5D94CC}"/>
          </ac:spMkLst>
        </pc:spChg>
      </pc:sldChg>
      <pc:sldChg chg="modSp mod">
        <pc:chgData name="Johnson, Chad" userId="29e26967-ee32-4210-a1e6-19e5305e9c5f" providerId="ADAL" clId="{5CFB0F6F-A66A-4513-AD1A-43BE8AA91C7F}" dt="2021-09-20T17:12:41.735" v="2378" actId="255"/>
        <pc:sldMkLst>
          <pc:docMk/>
          <pc:sldMk cId="1362360490" sldId="337"/>
        </pc:sldMkLst>
        <pc:spChg chg="mod">
          <ac:chgData name="Johnson, Chad" userId="29e26967-ee32-4210-a1e6-19e5305e9c5f" providerId="ADAL" clId="{5CFB0F6F-A66A-4513-AD1A-43BE8AA91C7F}" dt="2021-09-20T17:12:41.735" v="2378" actId="255"/>
          <ac:spMkLst>
            <pc:docMk/>
            <pc:sldMk cId="1362360490" sldId="337"/>
            <ac:spMk id="5" creationId="{1683D334-D477-4346-A460-68C5BB5D94CC}"/>
          </ac:spMkLst>
        </pc:spChg>
      </pc:sldChg>
      <pc:sldChg chg="modSp mod">
        <pc:chgData name="Johnson, Chad" userId="29e26967-ee32-4210-a1e6-19e5305e9c5f" providerId="ADAL" clId="{5CFB0F6F-A66A-4513-AD1A-43BE8AA91C7F}" dt="2021-09-20T17:11:35.095" v="2372" actId="255"/>
        <pc:sldMkLst>
          <pc:docMk/>
          <pc:sldMk cId="2432932193" sldId="338"/>
        </pc:sldMkLst>
        <pc:spChg chg="mod">
          <ac:chgData name="Johnson, Chad" userId="29e26967-ee32-4210-a1e6-19e5305e9c5f" providerId="ADAL" clId="{5CFB0F6F-A66A-4513-AD1A-43BE8AA91C7F}" dt="2021-09-20T17:11:35.095" v="2372" actId="255"/>
          <ac:spMkLst>
            <pc:docMk/>
            <pc:sldMk cId="2432932193" sldId="338"/>
            <ac:spMk id="5" creationId="{1683D334-D477-4346-A460-68C5BB5D94CC}"/>
          </ac:spMkLst>
        </pc:spChg>
      </pc:sldChg>
      <pc:sldChg chg="modSp mod">
        <pc:chgData name="Johnson, Chad" userId="29e26967-ee32-4210-a1e6-19e5305e9c5f" providerId="ADAL" clId="{5CFB0F6F-A66A-4513-AD1A-43BE8AA91C7F}" dt="2021-09-20T17:10:52.324" v="2366" actId="6549"/>
        <pc:sldMkLst>
          <pc:docMk/>
          <pc:sldMk cId="3322640504" sldId="339"/>
        </pc:sldMkLst>
        <pc:spChg chg="mod">
          <ac:chgData name="Johnson, Chad" userId="29e26967-ee32-4210-a1e6-19e5305e9c5f" providerId="ADAL" clId="{5CFB0F6F-A66A-4513-AD1A-43BE8AA91C7F}" dt="2021-09-20T17:10:52.324" v="2366" actId="6549"/>
          <ac:spMkLst>
            <pc:docMk/>
            <pc:sldMk cId="3322640504" sldId="339"/>
            <ac:spMk id="5" creationId="{1683D334-D477-4346-A460-68C5BB5D94CC}"/>
          </ac:spMkLst>
        </pc:spChg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17624164" sldId="340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053618311" sldId="341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386150582" sldId="342"/>
        </pc:sldMkLst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2870789292" sldId="344"/>
        </pc:sldMkLst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1844357284" sldId="345"/>
        </pc:sldMkLst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1873272110" sldId="346"/>
        </pc:sldMkLst>
      </pc:sldChg>
      <pc:sldChg chg="del">
        <pc:chgData name="Johnson, Chad" userId="29e26967-ee32-4210-a1e6-19e5305e9c5f" providerId="ADAL" clId="{5CFB0F6F-A66A-4513-AD1A-43BE8AA91C7F}" dt="2021-09-20T14:29:59.959" v="10" actId="2696"/>
        <pc:sldMkLst>
          <pc:docMk/>
          <pc:sldMk cId="2726983397" sldId="347"/>
        </pc:sldMkLst>
      </pc:sldChg>
      <pc:sldChg chg="del">
        <pc:chgData name="Johnson, Chad" userId="29e26967-ee32-4210-a1e6-19e5305e9c5f" providerId="ADAL" clId="{5CFB0F6F-A66A-4513-AD1A-43BE8AA91C7F}" dt="2021-09-20T14:38:15.699" v="13" actId="47"/>
        <pc:sldMkLst>
          <pc:docMk/>
          <pc:sldMk cId="1953598115" sldId="348"/>
        </pc:sldMkLst>
      </pc:sldChg>
      <pc:sldChg chg="ord">
        <pc:chgData name="Johnson, Chad" userId="29e26967-ee32-4210-a1e6-19e5305e9c5f" providerId="ADAL" clId="{5CFB0F6F-A66A-4513-AD1A-43BE8AA91C7F}" dt="2021-09-20T14:34:24.030" v="12"/>
        <pc:sldMkLst>
          <pc:docMk/>
          <pc:sldMk cId="3073408586" sldId="349"/>
        </pc:sldMkLst>
      </pc:sldChg>
      <pc:sldChg chg="modSp new mod">
        <pc:chgData name="Johnson, Chad" userId="29e26967-ee32-4210-a1e6-19e5305e9c5f" providerId="ADAL" clId="{5CFB0F6F-A66A-4513-AD1A-43BE8AA91C7F}" dt="2021-09-20T15:19:05.928" v="733" actId="6549"/>
        <pc:sldMkLst>
          <pc:docMk/>
          <pc:sldMk cId="2066841532" sldId="350"/>
        </pc:sldMkLst>
        <pc:spChg chg="mod">
          <ac:chgData name="Johnson, Chad" userId="29e26967-ee32-4210-a1e6-19e5305e9c5f" providerId="ADAL" clId="{5CFB0F6F-A66A-4513-AD1A-43BE8AA91C7F}" dt="2021-09-20T15:17:16.983" v="612" actId="20577"/>
          <ac:spMkLst>
            <pc:docMk/>
            <pc:sldMk cId="2066841532" sldId="350"/>
            <ac:spMk id="2" creationId="{E6F2C330-7865-4D42-8EC9-0971D9A85EF7}"/>
          </ac:spMkLst>
        </pc:spChg>
        <pc:spChg chg="mod">
          <ac:chgData name="Johnson, Chad" userId="29e26967-ee32-4210-a1e6-19e5305e9c5f" providerId="ADAL" clId="{5CFB0F6F-A66A-4513-AD1A-43BE8AA91C7F}" dt="2021-09-20T15:19:05.928" v="733" actId="6549"/>
          <ac:spMkLst>
            <pc:docMk/>
            <pc:sldMk cId="2066841532" sldId="350"/>
            <ac:spMk id="3" creationId="{CE161688-2083-4B9B-B4A6-3FFC2110F60D}"/>
          </ac:spMkLst>
        </pc:spChg>
      </pc:sldChg>
      <pc:sldChg chg="del">
        <pc:chgData name="Johnson, Chad" userId="29e26967-ee32-4210-a1e6-19e5305e9c5f" providerId="ADAL" clId="{5CFB0F6F-A66A-4513-AD1A-43BE8AA91C7F}" dt="2021-09-20T14:38:15.699" v="13" actId="47"/>
        <pc:sldMkLst>
          <pc:docMk/>
          <pc:sldMk cId="2197520310" sldId="350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170123981" sldId="351"/>
        </pc:sldMkLst>
      </pc:sldChg>
      <pc:sldChg chg="modSp new mod">
        <pc:chgData name="Johnson, Chad" userId="29e26967-ee32-4210-a1e6-19e5305e9c5f" providerId="ADAL" clId="{5CFB0F6F-A66A-4513-AD1A-43BE8AA91C7F}" dt="2021-09-20T16:38:56.938" v="2073" actId="27636"/>
        <pc:sldMkLst>
          <pc:docMk/>
          <pc:sldMk cId="1547938651" sldId="351"/>
        </pc:sldMkLst>
        <pc:spChg chg="mod">
          <ac:chgData name="Johnson, Chad" userId="29e26967-ee32-4210-a1e6-19e5305e9c5f" providerId="ADAL" clId="{5CFB0F6F-A66A-4513-AD1A-43BE8AA91C7F}" dt="2021-09-20T15:45:02.681" v="1391" actId="20577"/>
          <ac:spMkLst>
            <pc:docMk/>
            <pc:sldMk cId="1547938651" sldId="351"/>
            <ac:spMk id="2" creationId="{1228443D-F60F-46D9-A373-9614381C43E6}"/>
          </ac:spMkLst>
        </pc:spChg>
        <pc:spChg chg="mod">
          <ac:chgData name="Johnson, Chad" userId="29e26967-ee32-4210-a1e6-19e5305e9c5f" providerId="ADAL" clId="{5CFB0F6F-A66A-4513-AD1A-43BE8AA91C7F}" dt="2021-09-20T16:38:56.938" v="2073" actId="27636"/>
          <ac:spMkLst>
            <pc:docMk/>
            <pc:sldMk cId="1547938651" sldId="351"/>
            <ac:spMk id="3" creationId="{CA290366-9331-422A-9DF3-A6E8FB07A04D}"/>
          </ac:spMkLst>
        </pc:spChg>
      </pc:sldChg>
      <pc:sldChg chg="modSp add mod">
        <pc:chgData name="Johnson, Chad" userId="29e26967-ee32-4210-a1e6-19e5305e9c5f" providerId="ADAL" clId="{5CFB0F6F-A66A-4513-AD1A-43BE8AA91C7F}" dt="2021-09-20T15:19:58.358" v="877" actId="20577"/>
        <pc:sldMkLst>
          <pc:docMk/>
          <pc:sldMk cId="3745724353" sldId="352"/>
        </pc:sldMkLst>
        <pc:spChg chg="mod">
          <ac:chgData name="Johnson, Chad" userId="29e26967-ee32-4210-a1e6-19e5305e9c5f" providerId="ADAL" clId="{5CFB0F6F-A66A-4513-AD1A-43BE8AA91C7F}" dt="2021-09-20T15:19:58.358" v="877" actId="20577"/>
          <ac:spMkLst>
            <pc:docMk/>
            <pc:sldMk cId="3745724353" sldId="352"/>
            <ac:spMk id="3" creationId="{CE161688-2083-4B9B-B4A6-3FFC2110F60D}"/>
          </ac:spMkLst>
        </pc:spChg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4021174257" sldId="352"/>
        </pc:sldMkLst>
      </pc:sldChg>
      <pc:sldChg chg="addSp delSp modSp new mod">
        <pc:chgData name="Johnson, Chad" userId="29e26967-ee32-4210-a1e6-19e5305e9c5f" providerId="ADAL" clId="{5CFB0F6F-A66A-4513-AD1A-43BE8AA91C7F}" dt="2021-09-20T17:05:35.580" v="2364" actId="6549"/>
        <pc:sldMkLst>
          <pc:docMk/>
          <pc:sldMk cId="1318749612" sldId="353"/>
        </pc:sldMkLst>
        <pc:spChg chg="mod">
          <ac:chgData name="Johnson, Chad" userId="29e26967-ee32-4210-a1e6-19e5305e9c5f" providerId="ADAL" clId="{5CFB0F6F-A66A-4513-AD1A-43BE8AA91C7F}" dt="2021-09-20T15:40:37.248" v="1225" actId="20577"/>
          <ac:spMkLst>
            <pc:docMk/>
            <pc:sldMk cId="1318749612" sldId="353"/>
            <ac:spMk id="2" creationId="{9206772D-7101-4EB4-986B-E3742C289DD1}"/>
          </ac:spMkLst>
        </pc:spChg>
        <pc:spChg chg="del">
          <ac:chgData name="Johnson, Chad" userId="29e26967-ee32-4210-a1e6-19e5305e9c5f" providerId="ADAL" clId="{5CFB0F6F-A66A-4513-AD1A-43BE8AA91C7F}" dt="2021-09-20T15:20:28.733" v="879" actId="3680"/>
          <ac:spMkLst>
            <pc:docMk/>
            <pc:sldMk cId="1318749612" sldId="353"/>
            <ac:spMk id="3" creationId="{E9470EF0-A559-49DB-A2AB-E874461BA9E6}"/>
          </ac:spMkLst>
        </pc:spChg>
        <pc:graphicFrameChg chg="add mod ord modGraphic">
          <ac:chgData name="Johnson, Chad" userId="29e26967-ee32-4210-a1e6-19e5305e9c5f" providerId="ADAL" clId="{5CFB0F6F-A66A-4513-AD1A-43BE8AA91C7F}" dt="2021-09-20T17:05:35.580" v="2364" actId="6549"/>
          <ac:graphicFrameMkLst>
            <pc:docMk/>
            <pc:sldMk cId="1318749612" sldId="353"/>
            <ac:graphicFrameMk id="4" creationId="{E15FC75B-39B4-4076-B184-6067EA16FEF0}"/>
          </ac:graphicFrameMkLst>
        </pc:graphicFrameChg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2275677211" sldId="353"/>
        </pc:sldMkLst>
      </pc:sldChg>
      <pc:sldChg chg="new del">
        <pc:chgData name="Johnson, Chad" userId="29e26967-ee32-4210-a1e6-19e5305e9c5f" providerId="ADAL" clId="{5CFB0F6F-A66A-4513-AD1A-43BE8AA91C7F}" dt="2021-09-20T16:35:11.487" v="2061" actId="2696"/>
        <pc:sldMkLst>
          <pc:docMk/>
          <pc:sldMk cId="557503196" sldId="354"/>
        </pc:sldMkLst>
      </pc:sldChg>
      <pc:sldChg chg="add del">
        <pc:chgData name="Johnson, Chad" userId="29e26967-ee32-4210-a1e6-19e5305e9c5f" providerId="ADAL" clId="{5CFB0F6F-A66A-4513-AD1A-43BE8AA91C7F}" dt="2021-09-20T17:16:18.629" v="2384" actId="2890"/>
        <pc:sldMkLst>
          <pc:docMk/>
          <pc:sldMk cId="1658278542" sldId="354"/>
        </pc:sldMkLst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1843930481" sldId="354"/>
        </pc:sldMkLst>
      </pc:sldChg>
      <pc:sldChg chg="modSp add mod">
        <pc:chgData name="Johnson, Chad" userId="29e26967-ee32-4210-a1e6-19e5305e9c5f" providerId="ADAL" clId="{5CFB0F6F-A66A-4513-AD1A-43BE8AA91C7F}" dt="2021-09-20T17:19:07.818" v="2613" actId="20577"/>
        <pc:sldMkLst>
          <pc:docMk/>
          <pc:sldMk cId="3221016453" sldId="354"/>
        </pc:sldMkLst>
        <pc:spChg chg="mod">
          <ac:chgData name="Johnson, Chad" userId="29e26967-ee32-4210-a1e6-19e5305e9c5f" providerId="ADAL" clId="{5CFB0F6F-A66A-4513-AD1A-43BE8AA91C7F}" dt="2021-09-20T17:19:07.818" v="2613" actId="20577"/>
          <ac:spMkLst>
            <pc:docMk/>
            <pc:sldMk cId="3221016453" sldId="354"/>
            <ac:spMk id="3" creationId="{22EC4702-8268-48B1-B85A-29A8AE431A44}"/>
          </ac:spMkLst>
        </pc:spChg>
      </pc:sldChg>
      <pc:sldChg chg="modSp new del mod ord">
        <pc:chgData name="Johnson, Chad" userId="29e26967-ee32-4210-a1e6-19e5305e9c5f" providerId="ADAL" clId="{5CFB0F6F-A66A-4513-AD1A-43BE8AA91C7F}" dt="2021-09-20T16:35:09.114" v="2060" actId="2696"/>
        <pc:sldMkLst>
          <pc:docMk/>
          <pc:sldMk cId="93630126" sldId="355"/>
        </pc:sldMkLst>
        <pc:spChg chg="mod">
          <ac:chgData name="Johnson, Chad" userId="29e26967-ee32-4210-a1e6-19e5305e9c5f" providerId="ADAL" clId="{5CFB0F6F-A66A-4513-AD1A-43BE8AA91C7F}" dt="2021-09-20T16:12:42.459" v="1809"/>
          <ac:spMkLst>
            <pc:docMk/>
            <pc:sldMk cId="93630126" sldId="355"/>
            <ac:spMk id="2" creationId="{760B055F-C7F5-46C3-A64B-8C2F11AAE9AB}"/>
          </ac:spMkLst>
        </pc:spChg>
        <pc:spChg chg="mod">
          <ac:chgData name="Johnson, Chad" userId="29e26967-ee32-4210-a1e6-19e5305e9c5f" providerId="ADAL" clId="{5CFB0F6F-A66A-4513-AD1A-43BE8AA91C7F}" dt="2021-09-20T16:13:10.323" v="1818" actId="20577"/>
          <ac:spMkLst>
            <pc:docMk/>
            <pc:sldMk cId="93630126" sldId="355"/>
            <ac:spMk id="3" creationId="{D910F6F9-837C-4F49-AD6C-CA923C4C052C}"/>
          </ac:spMkLst>
        </pc:spChg>
      </pc:sldChg>
      <pc:sldChg chg="del">
        <pc:chgData name="Johnson, Chad" userId="29e26967-ee32-4210-a1e6-19e5305e9c5f" providerId="ADAL" clId="{5CFB0F6F-A66A-4513-AD1A-43BE8AA91C7F}" dt="2021-09-20T14:46:01.042" v="14" actId="47"/>
        <pc:sldMkLst>
          <pc:docMk/>
          <pc:sldMk cId="793142326" sldId="355"/>
        </pc:sldMkLst>
      </pc:sldChg>
      <pc:sldChg chg="del">
        <pc:chgData name="Johnson, Chad" userId="29e26967-ee32-4210-a1e6-19e5305e9c5f" providerId="ADAL" clId="{5CFB0F6F-A66A-4513-AD1A-43BE8AA91C7F}" dt="2021-09-20T14:38:15.699" v="13" actId="47"/>
        <pc:sldMkLst>
          <pc:docMk/>
          <pc:sldMk cId="1232364731" sldId="356"/>
        </pc:sldMkLst>
      </pc:sldChg>
      <pc:sldChg chg="del">
        <pc:chgData name="Johnson, Chad" userId="29e26967-ee32-4210-a1e6-19e5305e9c5f" providerId="ADAL" clId="{5CFB0F6F-A66A-4513-AD1A-43BE8AA91C7F}" dt="2021-09-20T14:38:15.699" v="13" actId="47"/>
        <pc:sldMkLst>
          <pc:docMk/>
          <pc:sldMk cId="2754422794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0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33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87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333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195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75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58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7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4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0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8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C024-82D3-43B7-8864-1EB020588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5" y="4893861"/>
            <a:ext cx="8825658" cy="861420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Information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A9FC-7B77-43B7-9AE2-664B7ED7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55" y="5755280"/>
            <a:ext cx="8825658" cy="404220"/>
          </a:xfrm>
        </p:spPr>
        <p:txBody>
          <a:bodyPr/>
          <a:lstStyle/>
          <a:p>
            <a:r>
              <a:rPr lang="en-US" dirty="0"/>
              <a:t>Introduction To Information Assurance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9BC11-53A0-4F89-A479-245567CC79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7722" y="697305"/>
            <a:ext cx="4196556" cy="41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0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63F552-DB55-4984-B072-34423A1A491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579"/>
            <a:ext cx="5562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21D1B-F3E2-4C2F-AB3F-C60F36716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2750" y="210341"/>
            <a:ext cx="8826500" cy="884238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Elements of data value (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Parkerian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Hexad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3D334-D477-4346-A460-68C5BB5D94CC}"/>
              </a:ext>
            </a:extLst>
          </p:cNvPr>
          <p:cNvSpPr txBox="1">
            <a:spLocks/>
          </p:cNvSpPr>
          <p:nvPr/>
        </p:nvSpPr>
        <p:spPr>
          <a:xfrm>
            <a:off x="5422737" y="1589615"/>
            <a:ext cx="6320855" cy="51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Integrity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Integrity refers to being correct or consistent with the intended state of information. Any unauthorized modification of data, whether deliberate or accidental, is a breach of data integrity. </a:t>
            </a:r>
          </a:p>
        </p:txBody>
      </p:sp>
    </p:spTree>
    <p:extLst>
      <p:ext uri="{BB962C8B-B14F-4D97-AF65-F5344CB8AC3E}">
        <p14:creationId xmlns:p14="http://schemas.microsoft.com/office/powerpoint/2010/main" val="243293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63F552-DB55-4984-B072-34423A1A491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938"/>
            <a:ext cx="5562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21D1B-F3E2-4C2F-AB3F-C60F36716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1800" y="417512"/>
            <a:ext cx="8788400" cy="884238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Elements of data value (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Parkerian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Hexad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3D334-D477-4346-A460-68C5BB5D94CC}"/>
              </a:ext>
            </a:extLst>
          </p:cNvPr>
          <p:cNvSpPr txBox="1">
            <a:spLocks/>
          </p:cNvSpPr>
          <p:nvPr/>
        </p:nvSpPr>
        <p:spPr>
          <a:xfrm>
            <a:off x="5422737" y="1589615"/>
            <a:ext cx="6320855" cy="51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Authenticity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Authenticity refers to the veracity of the claim of origin or authorship of the information. In the sense of accuracy, authenticity refers to the verifiability of information from the origin.</a:t>
            </a:r>
          </a:p>
        </p:txBody>
      </p:sp>
    </p:spTree>
    <p:extLst>
      <p:ext uri="{BB962C8B-B14F-4D97-AF65-F5344CB8AC3E}">
        <p14:creationId xmlns:p14="http://schemas.microsoft.com/office/powerpoint/2010/main" val="7987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63F552-DB55-4984-B072-34423A1A491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579"/>
            <a:ext cx="5562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21D1B-F3E2-4C2F-AB3F-C60F36716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1334" y="210341"/>
            <a:ext cx="8822532" cy="884238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Elements of data value (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Parkerian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Hexad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3D334-D477-4346-A460-68C5BB5D94CC}"/>
              </a:ext>
            </a:extLst>
          </p:cNvPr>
          <p:cNvSpPr txBox="1">
            <a:spLocks/>
          </p:cNvSpPr>
          <p:nvPr/>
        </p:nvSpPr>
        <p:spPr>
          <a:xfrm>
            <a:off x="5422737" y="1589615"/>
            <a:ext cx="6320855" cy="51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Availability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Availability means having timely access to information. For example, a disk crash or denial-of-service attacks both cause a breach of availability. Any delay that exceeds the expected service levels for a system can be described as a breach of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80517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63F552-DB55-4984-B072-34423A1A491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579"/>
            <a:ext cx="5562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21D1B-F3E2-4C2F-AB3F-C60F36716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1100" y="210341"/>
            <a:ext cx="8763000" cy="884238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Elements of data value (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Parkerian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Hexad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3D334-D477-4346-A460-68C5BB5D94CC}"/>
              </a:ext>
            </a:extLst>
          </p:cNvPr>
          <p:cNvSpPr txBox="1">
            <a:spLocks/>
          </p:cNvSpPr>
          <p:nvPr/>
        </p:nvSpPr>
        <p:spPr>
          <a:xfrm>
            <a:off x="5422737" y="1589615"/>
            <a:ext cx="6320855" cy="51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Utility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What can the data be used for? Could it be sold wholesale on the </a:t>
            </a:r>
            <a:r>
              <a:rPr lang="en-US" sz="2000" dirty="0" err="1">
                <a:solidFill>
                  <a:schemeClr val="bg2"/>
                </a:solidFill>
              </a:rPr>
              <a:t>darkweb</a:t>
            </a:r>
            <a:r>
              <a:rPr lang="en-US" sz="2000" dirty="0">
                <a:solidFill>
                  <a:schemeClr val="bg2"/>
                </a:solidFill>
              </a:rPr>
              <a:t>? Could it be used to obtain other, more sensitive data? Can the data be read?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Data from an R&amp;D team that could be sold to a competitor might be less valuable than medical records, because medical records can be used for many different things.</a:t>
            </a:r>
          </a:p>
        </p:txBody>
      </p:sp>
    </p:spTree>
    <p:extLst>
      <p:ext uri="{BB962C8B-B14F-4D97-AF65-F5344CB8AC3E}">
        <p14:creationId xmlns:p14="http://schemas.microsoft.com/office/powerpoint/2010/main" val="136236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856-DC78-425F-8E9A-1845EF0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What is sensitive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4702-8268-48B1-B85A-29A8AE43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2200"/>
            <a:ext cx="11029615" cy="3681046"/>
          </a:xfrm>
        </p:spPr>
        <p:txBody>
          <a:bodyPr>
            <a:normAutofit/>
          </a:bodyPr>
          <a:lstStyle/>
          <a:p>
            <a:r>
              <a:rPr lang="en-US" sz="2400" dirty="0"/>
              <a:t>You will often hear about </a:t>
            </a:r>
            <a:r>
              <a:rPr lang="en-US" sz="2400" b="1" dirty="0"/>
              <a:t>data classification</a:t>
            </a:r>
            <a:r>
              <a:rPr lang="en-US" sz="2400" dirty="0"/>
              <a:t> – this is a way we try to categorize data so that we know where to best put or efforts and controls. </a:t>
            </a:r>
          </a:p>
          <a:p>
            <a:endParaRPr lang="en-US" sz="2400" dirty="0"/>
          </a:p>
          <a:p>
            <a:r>
              <a:rPr lang="en-US" sz="2400" dirty="0"/>
              <a:t>This is where we get the concept of </a:t>
            </a:r>
            <a:r>
              <a:rPr lang="en-US" sz="2400" b="1" dirty="0"/>
              <a:t>sensitive data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40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856-DC78-425F-8E9A-1845EF0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What is sensitive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4702-8268-48B1-B85A-29A8AE43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2200"/>
            <a:ext cx="11029615" cy="3681046"/>
          </a:xfrm>
        </p:spPr>
        <p:txBody>
          <a:bodyPr>
            <a:normAutofit/>
          </a:bodyPr>
          <a:lstStyle/>
          <a:p>
            <a:r>
              <a:rPr lang="en-US" sz="2400" dirty="0"/>
              <a:t>Data can be sensitive because it is valuable.</a:t>
            </a:r>
          </a:p>
          <a:p>
            <a:r>
              <a:rPr lang="en-US" sz="2400" dirty="0"/>
              <a:t>Data can be sensitive because its quality is </a:t>
            </a:r>
            <a:r>
              <a:rPr lang="en-US" sz="2400"/>
              <a:t>mission critical.</a:t>
            </a:r>
            <a:endParaRPr lang="en-US" sz="2400" dirty="0"/>
          </a:p>
          <a:p>
            <a:r>
              <a:rPr lang="en-US" sz="2400" dirty="0"/>
              <a:t>Data can be sensitive because it must be protected to certain standards due to federal regulations. </a:t>
            </a:r>
          </a:p>
          <a:p>
            <a:endParaRPr lang="en-US" sz="2400" dirty="0"/>
          </a:p>
          <a:p>
            <a:r>
              <a:rPr lang="en-US" sz="2400" dirty="0"/>
              <a:t>Data is often </a:t>
            </a:r>
            <a:r>
              <a:rPr lang="en-US" sz="2400" b="1" dirty="0"/>
              <a:t>audited </a:t>
            </a:r>
            <a:r>
              <a:rPr lang="en-US" sz="2400" dirty="0"/>
              <a:t>by a qualified person to determine whether or not the storage, use, and transmission of sensitive data is in </a:t>
            </a:r>
            <a:r>
              <a:rPr lang="en-US" sz="2400" b="1" dirty="0"/>
              <a:t>compliance </a:t>
            </a:r>
            <a:r>
              <a:rPr lang="en-US" sz="2400" dirty="0"/>
              <a:t>with the applicable policies and regulations.</a:t>
            </a:r>
            <a:r>
              <a:rPr lang="en-US" sz="2400" b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101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856-DC78-425F-8E9A-1845EF0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Personal Identifiable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4702-8268-48B1-B85A-29A8AE43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500"/>
            <a:ext cx="11029615" cy="3788508"/>
          </a:xfrm>
        </p:spPr>
        <p:txBody>
          <a:bodyPr>
            <a:normAutofit/>
          </a:bodyPr>
          <a:lstStyle/>
          <a:p>
            <a:r>
              <a:rPr lang="en-US" sz="2400" dirty="0"/>
              <a:t>The most common form of sensitive data is Personal Identifiable Information (PII). In short, information that could be used to identify an individual if applied to a set of individuals. I know that seems tautological, so let me put it this way…</a:t>
            </a:r>
          </a:p>
          <a:p>
            <a:pPr lvl="1"/>
            <a:r>
              <a:rPr lang="en-US" sz="2400" dirty="0"/>
              <a:t>I am an individual. (1 of 7.3 billion people.)</a:t>
            </a:r>
          </a:p>
          <a:p>
            <a:pPr lvl="1"/>
            <a:r>
              <a:rPr lang="en-US" sz="2400" dirty="0"/>
              <a:t>I live in the United States (1 of 326 million people.)</a:t>
            </a:r>
          </a:p>
          <a:p>
            <a:pPr lvl="1"/>
            <a:r>
              <a:rPr lang="en-US" sz="2400" dirty="0"/>
              <a:t>My name is Chad Johnson (1 of 269,848 people.)</a:t>
            </a:r>
          </a:p>
          <a:p>
            <a:pPr lvl="1"/>
            <a:r>
              <a:rPr lang="en-US" sz="2400" dirty="0"/>
              <a:t>My name is Chad Johnson and I live in the US (1 of 1,858 people.)</a:t>
            </a:r>
          </a:p>
          <a:p>
            <a:pPr lvl="1"/>
            <a:r>
              <a:rPr lang="en-US" sz="2400" dirty="0"/>
              <a:t>My Social Security Number is </a:t>
            </a:r>
            <a:r>
              <a:rPr lang="en-US" sz="2400" dirty="0">
                <a:solidFill>
                  <a:srgbClr val="FFFF00"/>
                </a:solidFill>
                <a:highlight>
                  <a:srgbClr val="FFFF00"/>
                </a:highlight>
              </a:rPr>
              <a:t>NUNYA BEESWAX</a:t>
            </a:r>
            <a:r>
              <a:rPr lang="en-US" sz="2400" dirty="0"/>
              <a:t> (1 of 1 people.)</a:t>
            </a:r>
          </a:p>
        </p:txBody>
      </p:sp>
    </p:spTree>
    <p:extLst>
      <p:ext uri="{BB962C8B-B14F-4D97-AF65-F5344CB8AC3E}">
        <p14:creationId xmlns:p14="http://schemas.microsoft.com/office/powerpoint/2010/main" val="123254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856-DC78-425F-8E9A-1845EF0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Types of Data - 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4702-8268-48B1-B85A-29A8AE43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5867"/>
            <a:ext cx="11029615" cy="4182533"/>
          </a:xfrm>
        </p:spPr>
        <p:txBody>
          <a:bodyPr>
            <a:noAutofit/>
          </a:bodyPr>
          <a:lstStyle/>
          <a:p>
            <a:r>
              <a:rPr lang="en-US" sz="2400" i="1" dirty="0"/>
              <a:t>HOWEVER</a:t>
            </a:r>
            <a:r>
              <a:rPr lang="en-US" sz="2400" dirty="0"/>
              <a:t> – not all PII is sensitive. There are some types of information that are self-evident – that are so specific to one person that they can be used by themselves to identify an individual. Some PII is non-sensitive, but could be used </a:t>
            </a:r>
            <a:r>
              <a:rPr lang="en-US" sz="2400" i="1" dirty="0"/>
              <a:t>if enough is present</a:t>
            </a:r>
            <a:r>
              <a:rPr lang="en-US" sz="2400" dirty="0"/>
              <a:t> or in conjunction with other information to specifically identify a person.</a:t>
            </a:r>
          </a:p>
          <a:p>
            <a:pPr lvl="1"/>
            <a:r>
              <a:rPr lang="en-US" sz="2400" dirty="0"/>
              <a:t>Data that is automatically sensitive PII is known as </a:t>
            </a:r>
            <a:r>
              <a:rPr lang="en-US" sz="2400" b="1" dirty="0"/>
              <a:t>axiomatic PII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Data that is not automatically sensitive PII is known as </a:t>
            </a:r>
            <a:r>
              <a:rPr lang="en-US" sz="2400" b="1" dirty="0"/>
              <a:t>demonstrable PII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9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856-DC78-425F-8E9A-1845EF0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Types of Data - PII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3DFF5-3CB8-42FC-A35B-381E1C5BEF39}"/>
              </a:ext>
            </a:extLst>
          </p:cNvPr>
          <p:cNvSpPr/>
          <p:nvPr/>
        </p:nvSpPr>
        <p:spPr>
          <a:xfrm>
            <a:off x="581193" y="2278082"/>
            <a:ext cx="5514807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Axiomatic PII:</a:t>
            </a:r>
          </a:p>
          <a:p>
            <a:endParaRPr lang="en-US" dirty="0"/>
          </a:p>
          <a:p>
            <a:r>
              <a:rPr lang="en-US" dirty="0"/>
              <a:t>Face (sometimes)</a:t>
            </a:r>
          </a:p>
          <a:p>
            <a:r>
              <a:rPr lang="en-US" dirty="0"/>
              <a:t>Home address</a:t>
            </a:r>
          </a:p>
          <a:p>
            <a:r>
              <a:rPr lang="en-US" dirty="0"/>
              <a:t>National identification number</a:t>
            </a:r>
          </a:p>
          <a:p>
            <a:r>
              <a:rPr lang="en-US" dirty="0"/>
              <a:t>Passport number</a:t>
            </a:r>
          </a:p>
          <a:p>
            <a:r>
              <a:rPr lang="en-US" dirty="0"/>
              <a:t>Vehicle registration plate number</a:t>
            </a:r>
          </a:p>
          <a:p>
            <a:r>
              <a:rPr lang="en-US" dirty="0"/>
              <a:t>Driver's license number</a:t>
            </a:r>
          </a:p>
          <a:p>
            <a:r>
              <a:rPr lang="en-US" dirty="0"/>
              <a:t>Face, fingerprints, or handwriting</a:t>
            </a:r>
          </a:p>
          <a:p>
            <a:r>
              <a:rPr lang="en-US" dirty="0"/>
              <a:t>Credit card numbers</a:t>
            </a:r>
          </a:p>
          <a:p>
            <a:r>
              <a:rPr lang="en-US" dirty="0"/>
              <a:t>Digital identity</a:t>
            </a:r>
          </a:p>
          <a:p>
            <a:r>
              <a:rPr lang="en-US" dirty="0"/>
              <a:t>Genetic information</a:t>
            </a:r>
          </a:p>
          <a:p>
            <a:r>
              <a:rPr lang="en-US" dirty="0"/>
              <a:t>Telephone number</a:t>
            </a:r>
          </a:p>
          <a:p>
            <a:r>
              <a:rPr lang="en-US" dirty="0"/>
              <a:t>PHI (Personal Health Information)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528A3-68F2-475B-BB86-5959FF5BA93A}"/>
              </a:ext>
            </a:extLst>
          </p:cNvPr>
          <p:cNvSpPr/>
          <p:nvPr/>
        </p:nvSpPr>
        <p:spPr>
          <a:xfrm>
            <a:off x="6096000" y="2278082"/>
            <a:ext cx="5514807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Demonstrable PII:</a:t>
            </a:r>
          </a:p>
          <a:p>
            <a:endParaRPr lang="en-US" dirty="0"/>
          </a:p>
          <a:p>
            <a:r>
              <a:rPr lang="en-US" dirty="0"/>
              <a:t>First or last name, if common</a:t>
            </a:r>
          </a:p>
          <a:p>
            <a:r>
              <a:rPr lang="en-US" dirty="0"/>
              <a:t>Country, state, postcode or city of residence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Age, especially if non-specific</a:t>
            </a:r>
          </a:p>
          <a:p>
            <a:r>
              <a:rPr lang="en-US" dirty="0"/>
              <a:t>Gender or race</a:t>
            </a:r>
          </a:p>
          <a:p>
            <a:r>
              <a:rPr lang="en-US" dirty="0"/>
              <a:t>Name of the school they attend or workplace</a:t>
            </a:r>
          </a:p>
          <a:p>
            <a:r>
              <a:rPr lang="en-US" dirty="0"/>
              <a:t>Grades, salary, or job position</a:t>
            </a:r>
          </a:p>
          <a:p>
            <a:r>
              <a:rPr lang="en-US" dirty="0"/>
              <a:t>Criminal record</a:t>
            </a:r>
          </a:p>
          <a:p>
            <a:r>
              <a:rPr lang="en-US" dirty="0"/>
              <a:t>Web cookie</a:t>
            </a:r>
          </a:p>
          <a:p>
            <a:r>
              <a:rPr lang="en-US" dirty="0"/>
              <a:t>Birthplace</a:t>
            </a:r>
          </a:p>
          <a:p>
            <a:r>
              <a:rPr lang="en-US" dirty="0"/>
              <a:t>Date of birth</a:t>
            </a:r>
          </a:p>
          <a:p>
            <a:r>
              <a:rPr lang="en-US" dirty="0"/>
              <a:t>Salary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7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C330-7865-4D42-8EC9-0971D9A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Quality Vs.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1688-2083-4B9B-B4A6-3FFC211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8229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CIA Triad described the aspects of data that, if compromised, reduce its quality. </a:t>
            </a:r>
          </a:p>
          <a:p>
            <a:pPr lvl="1"/>
            <a:r>
              <a:rPr lang="en-US" sz="2000" dirty="0"/>
              <a:t>Data quality: The information satisfies the requirements of its intended use. </a:t>
            </a:r>
          </a:p>
          <a:p>
            <a:r>
              <a:rPr lang="en-US" sz="2000" dirty="0"/>
              <a:t>In short – Information Assurance seeks to make sure data retains its </a:t>
            </a:r>
            <a:r>
              <a:rPr lang="en-US" sz="2000" b="1" dirty="0"/>
              <a:t>information quality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8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C330-7865-4D42-8EC9-0971D9A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Quality Vs.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1688-2083-4B9B-B4A6-3FFC211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82299" cy="364913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quality </a:t>
            </a:r>
            <a:r>
              <a:rPr lang="en-US" sz="2000" dirty="0"/>
              <a:t>of information is only </a:t>
            </a:r>
            <a:r>
              <a:rPr lang="en-US" sz="2000" i="1" dirty="0"/>
              <a:t>part </a:t>
            </a:r>
            <a:r>
              <a:rPr lang="en-US" sz="2000" dirty="0"/>
              <a:t>of what makes it valuable… In some cases, </a:t>
            </a:r>
            <a:r>
              <a:rPr lang="en-US" sz="2000" i="1" dirty="0"/>
              <a:t>quality </a:t>
            </a:r>
            <a:r>
              <a:rPr lang="en-US" sz="2000" dirty="0"/>
              <a:t>is irrelevant in its </a:t>
            </a:r>
            <a:r>
              <a:rPr lang="en-US" sz="2000" i="1" dirty="0"/>
              <a:t>value. </a:t>
            </a:r>
            <a:r>
              <a:rPr lang="en-US" sz="2000" dirty="0"/>
              <a:t>Value may be </a:t>
            </a:r>
            <a:r>
              <a:rPr lang="en-US" sz="2000" b="1" dirty="0"/>
              <a:t>extrinsic</a:t>
            </a:r>
            <a:r>
              <a:rPr lang="en-US" sz="2000" dirty="0"/>
              <a:t> or </a:t>
            </a:r>
            <a:r>
              <a:rPr lang="en-US" sz="2000" b="1" dirty="0"/>
              <a:t>intrinsic.</a:t>
            </a:r>
          </a:p>
          <a:p>
            <a:pPr lvl="1"/>
            <a:r>
              <a:rPr lang="en-US" sz="1800" dirty="0"/>
              <a:t>In some cases, information quality is completely irrelevant to its value. (Something can have perfect quality, but not be valuable.)</a:t>
            </a:r>
          </a:p>
          <a:p>
            <a:r>
              <a:rPr lang="en-US" sz="2000" b="1" dirty="0"/>
              <a:t>Information Security </a:t>
            </a:r>
            <a:r>
              <a:rPr lang="en-US" sz="2000" dirty="0"/>
              <a:t>seeks to protect and preserve information because it has value. </a:t>
            </a:r>
          </a:p>
        </p:txBody>
      </p:sp>
    </p:spTree>
    <p:extLst>
      <p:ext uri="{BB962C8B-B14F-4D97-AF65-F5344CB8AC3E}">
        <p14:creationId xmlns:p14="http://schemas.microsoft.com/office/powerpoint/2010/main" val="374572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C77D-27FD-485B-A066-6CE7A57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3146" cy="706964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Extrinsic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8C9C0-155E-4715-A6A4-22892297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000" dirty="0"/>
              <a:t>Extrinsic value – The data in question has a </a:t>
            </a:r>
            <a:r>
              <a:rPr lang="en-US" sz="2000" i="1" dirty="0"/>
              <a:t>objective</a:t>
            </a:r>
            <a:r>
              <a:rPr lang="en-US" sz="2000" dirty="0"/>
              <a:t> value. It can be </a:t>
            </a:r>
            <a:r>
              <a:rPr lang="en-US" sz="2000" i="1" dirty="0"/>
              <a:t>monetized </a:t>
            </a:r>
            <a:r>
              <a:rPr lang="en-US" sz="2000" dirty="0"/>
              <a:t>(It can be sold or traded.)</a:t>
            </a:r>
          </a:p>
          <a:p>
            <a:pPr marL="762635" lvl="1" indent="-305435"/>
            <a:r>
              <a:rPr lang="en-US" sz="1800" dirty="0"/>
              <a:t>Medical records</a:t>
            </a:r>
          </a:p>
          <a:p>
            <a:pPr marL="762635" lvl="1" indent="-305435"/>
            <a:r>
              <a:rPr lang="en-US" sz="1800" dirty="0"/>
              <a:t>CHD</a:t>
            </a:r>
          </a:p>
          <a:p>
            <a:pPr marL="762635" lvl="1" indent="-305435"/>
            <a:r>
              <a:rPr lang="en-US" sz="1800" dirty="0"/>
              <a:t>Information that is useful for accessing other data.</a:t>
            </a:r>
          </a:p>
          <a:p>
            <a:pPr marL="762635" lvl="1" indent="-305435"/>
            <a:r>
              <a:rPr lang="en-US" sz="1800" dirty="0"/>
              <a:t>Information that is intrinsically valuable to the victim that can be ransomed back.</a:t>
            </a:r>
          </a:p>
          <a:p>
            <a:pPr marL="305435" indent="-305435"/>
            <a:endParaRPr lang="en-US" sz="2000" dirty="0"/>
          </a:p>
          <a:p>
            <a:pPr marL="305435" indent="-305435"/>
            <a:r>
              <a:rPr lang="en-US" sz="2000" dirty="0"/>
              <a:t>Something valuable is worth protecting, because other people might seek to steal it.</a:t>
            </a:r>
          </a:p>
        </p:txBody>
      </p:sp>
    </p:spTree>
    <p:extLst>
      <p:ext uri="{BB962C8B-B14F-4D97-AF65-F5344CB8AC3E}">
        <p14:creationId xmlns:p14="http://schemas.microsoft.com/office/powerpoint/2010/main" val="30196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443D-F60F-46D9-A373-9614381C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Intrinsic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0366-9331-422A-9DF3-A6E8FB07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Intrinsic value – The data in question has </a:t>
            </a:r>
            <a:r>
              <a:rPr lang="en-US" sz="2000" i="1" dirty="0"/>
              <a:t>subjective</a:t>
            </a:r>
            <a:r>
              <a:rPr lang="en-US" sz="2000" dirty="0"/>
              <a:t> value. It is only valuable for non-monetary reasons. </a:t>
            </a:r>
          </a:p>
          <a:p>
            <a:pPr lvl="1"/>
            <a:r>
              <a:rPr lang="en-US" sz="1800" dirty="0"/>
              <a:t>Revenge</a:t>
            </a:r>
          </a:p>
          <a:p>
            <a:pPr lvl="1"/>
            <a:r>
              <a:rPr lang="en-US" sz="1800" dirty="0"/>
              <a:t>Challenge</a:t>
            </a:r>
          </a:p>
          <a:p>
            <a:pPr lvl="1"/>
            <a:r>
              <a:rPr lang="en-US" sz="1800" dirty="0"/>
              <a:t>Recognition</a:t>
            </a:r>
          </a:p>
          <a:p>
            <a:r>
              <a:rPr lang="en-US" sz="2000" dirty="0"/>
              <a:t>Sometimes the goal of an attack is to </a:t>
            </a:r>
            <a:r>
              <a:rPr lang="en-US" sz="2000" i="1" dirty="0"/>
              <a:t>intentionally</a:t>
            </a:r>
            <a:r>
              <a:rPr lang="en-US" sz="2000" dirty="0"/>
              <a:t> reduce the extrinsic value of data, but the motive for the attack is intrinsically valuable.</a:t>
            </a:r>
          </a:p>
          <a:p>
            <a:endParaRPr lang="en-US" sz="2000" dirty="0"/>
          </a:p>
          <a:p>
            <a:r>
              <a:rPr lang="en-US" sz="2000" dirty="0"/>
              <a:t>A victim may find data intrinsically valuable because of embarrassment, emotional attachment, etc.</a:t>
            </a:r>
          </a:p>
        </p:txBody>
      </p:sp>
    </p:spTree>
    <p:extLst>
      <p:ext uri="{BB962C8B-B14F-4D97-AF65-F5344CB8AC3E}">
        <p14:creationId xmlns:p14="http://schemas.microsoft.com/office/powerpoint/2010/main" val="154793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772D-7101-4EB4-986B-E3742C2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quality and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FC75B-39B4-4076-B184-6067EA16F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20003"/>
              </p:ext>
            </p:extLst>
          </p:nvPr>
        </p:nvGraphicFramePr>
        <p:xfrm>
          <a:off x="240295" y="2623820"/>
          <a:ext cx="117114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020">
                  <a:extLst>
                    <a:ext uri="{9D8B030D-6E8A-4147-A177-3AD203B41FA5}">
                      <a16:colId xmlns:a16="http://schemas.microsoft.com/office/drawing/2014/main" val="3648514608"/>
                    </a:ext>
                  </a:extLst>
                </a:gridCol>
                <a:gridCol w="1000310">
                  <a:extLst>
                    <a:ext uri="{9D8B030D-6E8A-4147-A177-3AD203B41FA5}">
                      <a16:colId xmlns:a16="http://schemas.microsoft.com/office/drawing/2014/main" val="2655703430"/>
                    </a:ext>
                  </a:extLst>
                </a:gridCol>
                <a:gridCol w="1739632">
                  <a:extLst>
                    <a:ext uri="{9D8B030D-6E8A-4147-A177-3AD203B41FA5}">
                      <a16:colId xmlns:a16="http://schemas.microsoft.com/office/drawing/2014/main" val="3745086520"/>
                    </a:ext>
                  </a:extLst>
                </a:gridCol>
                <a:gridCol w="1701350">
                  <a:extLst>
                    <a:ext uri="{9D8B030D-6E8A-4147-A177-3AD203B41FA5}">
                      <a16:colId xmlns:a16="http://schemas.microsoft.com/office/drawing/2014/main" val="3038604064"/>
                    </a:ext>
                  </a:extLst>
                </a:gridCol>
                <a:gridCol w="1739632">
                  <a:extLst>
                    <a:ext uri="{9D8B030D-6E8A-4147-A177-3AD203B41FA5}">
                      <a16:colId xmlns:a16="http://schemas.microsoft.com/office/drawing/2014/main" val="255044098"/>
                    </a:ext>
                  </a:extLst>
                </a:gridCol>
                <a:gridCol w="2195466">
                  <a:extLst>
                    <a:ext uri="{9D8B030D-6E8A-4147-A177-3AD203B41FA5}">
                      <a16:colId xmlns:a16="http://schemas.microsoft.com/office/drawing/2014/main" val="20923637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Attacker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Victim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Quality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Extrinsic Value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Intrinsic Value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Extrinsic Value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Intrinsic Value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phone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book from 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7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Unverified email dumps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protected DB of full CHD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8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protected DB of medical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6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DB of current customer creds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list of customers from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9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4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003F-5F68-4E67-A678-56F8EC3B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94E4-97E1-4406-8EA8-C5BBD7E7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en-US" sz="2400" dirty="0"/>
              <a:t>So…</a:t>
            </a:r>
          </a:p>
          <a:p>
            <a:pPr lvl="1"/>
            <a:r>
              <a:rPr lang="en-US" sz="2400" dirty="0"/>
              <a:t>Data is valuable. </a:t>
            </a:r>
          </a:p>
          <a:p>
            <a:pPr lvl="1"/>
            <a:r>
              <a:rPr lang="en-US" sz="2400" dirty="0"/>
              <a:t>Organizations generate and consume a lot of data.</a:t>
            </a:r>
          </a:p>
          <a:p>
            <a:pPr lvl="1"/>
            <a:r>
              <a:rPr lang="en-US" sz="2400" dirty="0"/>
              <a:t>If something is valuable, someone will try to take it.</a:t>
            </a:r>
          </a:p>
          <a:p>
            <a:pPr lvl="1"/>
            <a:r>
              <a:rPr lang="en-US" sz="2400" dirty="0"/>
              <a:t>The only way to prevent this is to:</a:t>
            </a:r>
          </a:p>
          <a:p>
            <a:pPr lvl="2"/>
            <a:r>
              <a:rPr lang="en-US" sz="2400" dirty="0"/>
              <a:t>Eliminate the possibility.</a:t>
            </a:r>
          </a:p>
          <a:p>
            <a:pPr lvl="2"/>
            <a:r>
              <a:rPr lang="en-US" sz="2400" dirty="0"/>
              <a:t>Deter the attack.</a:t>
            </a:r>
          </a:p>
          <a:p>
            <a:pPr lvl="3"/>
            <a:r>
              <a:rPr lang="en-US" sz="2200" dirty="0"/>
              <a:t>And the only way to do that is by understanding risks.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0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63F552-DB55-4984-B072-34423A1A491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414"/>
            <a:ext cx="5562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21D1B-F3E2-4C2F-AB3F-C60F36716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8150" y="316176"/>
            <a:ext cx="8775700" cy="884238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Elements of data value (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Parkerian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Hexad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3D334-D477-4346-A460-68C5BB5D94CC}"/>
              </a:ext>
            </a:extLst>
          </p:cNvPr>
          <p:cNvSpPr txBox="1">
            <a:spLocks/>
          </p:cNvSpPr>
          <p:nvPr/>
        </p:nvSpPr>
        <p:spPr>
          <a:xfrm>
            <a:off x="5422737" y="1589615"/>
            <a:ext cx="6320855" cy="51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Confidentiality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Exclusivity - Data that is restricted to select or privileged individuals is more valuable than data that is available to the public. Data that is restricted to executives or a research team is more valuable than data that is restricted to the entire company.</a:t>
            </a:r>
          </a:p>
        </p:txBody>
      </p:sp>
    </p:spTree>
    <p:extLst>
      <p:ext uri="{BB962C8B-B14F-4D97-AF65-F5344CB8AC3E}">
        <p14:creationId xmlns:p14="http://schemas.microsoft.com/office/powerpoint/2010/main" val="299098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563F552-DB55-4984-B072-34423A1A491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414"/>
            <a:ext cx="55626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21D1B-F3E2-4C2F-AB3F-C60F36716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9100" y="316176"/>
            <a:ext cx="8813800" cy="884238"/>
          </a:xfrm>
        </p:spPr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Elements of data value (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Parkerian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Hexad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83D334-D477-4346-A460-68C5BB5D94CC}"/>
              </a:ext>
            </a:extLst>
          </p:cNvPr>
          <p:cNvSpPr txBox="1">
            <a:spLocks/>
          </p:cNvSpPr>
          <p:nvPr/>
        </p:nvSpPr>
        <p:spPr>
          <a:xfrm>
            <a:off x="5422737" y="1589615"/>
            <a:ext cx="6320855" cy="5162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Possession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Data is not useful unless you have it in your possession. Likewise, when someone possesses data and it is suddenly gone, it becomes more valuable to them. </a:t>
            </a:r>
          </a:p>
        </p:txBody>
      </p:sp>
    </p:spTree>
    <p:extLst>
      <p:ext uri="{BB962C8B-B14F-4D97-AF65-F5344CB8AC3E}">
        <p14:creationId xmlns:p14="http://schemas.microsoft.com/office/powerpoint/2010/main" val="332264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4388</TotalTime>
  <Words>1146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2</vt:lpstr>
      <vt:lpstr>Celestial</vt:lpstr>
      <vt:lpstr>Information Assurance</vt:lpstr>
      <vt:lpstr>Information Quality Vs. Value</vt:lpstr>
      <vt:lpstr>Information Quality Vs. Value</vt:lpstr>
      <vt:lpstr>Extrinsic value</vt:lpstr>
      <vt:lpstr>Intrinsic value</vt:lpstr>
      <vt:lpstr>Examples of quality and value</vt:lpstr>
      <vt:lpstr>Brass tacks</vt:lpstr>
      <vt:lpstr>Elements of data value (Parkerian Hexad)</vt:lpstr>
      <vt:lpstr>Elements of data value (Parkerian Hexad)</vt:lpstr>
      <vt:lpstr>Elements of data value (Parkerian Hexad)</vt:lpstr>
      <vt:lpstr>Elements of data value (Parkerian Hexad)</vt:lpstr>
      <vt:lpstr>Elements of data value (Parkerian Hexad)</vt:lpstr>
      <vt:lpstr>Elements of data value (Parkerian Hexad)</vt:lpstr>
      <vt:lpstr>What is sensitive data?</vt:lpstr>
      <vt:lpstr>What is sensitive data?</vt:lpstr>
      <vt:lpstr>Personal Identifiable Information</vt:lpstr>
      <vt:lpstr>Types of Data - PII</vt:lpstr>
      <vt:lpstr>Types of Data - PII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Assurance</dc:title>
  <dc:creator>Johnson, Chad</dc:creator>
  <cp:lastModifiedBy>Johnson, Chad</cp:lastModifiedBy>
  <cp:revision>82</cp:revision>
  <dcterms:created xsi:type="dcterms:W3CDTF">2018-05-07T10:17:11Z</dcterms:created>
  <dcterms:modified xsi:type="dcterms:W3CDTF">2021-09-20T17:19:30Z</dcterms:modified>
</cp:coreProperties>
</file>