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notesMasterIdLst>
    <p:notesMasterId r:id="rId26"/>
  </p:notesMasterIdLst>
  <p:sldIdLst>
    <p:sldId id="256" r:id="rId2"/>
    <p:sldId id="350" r:id="rId3"/>
    <p:sldId id="351" r:id="rId4"/>
    <p:sldId id="370" r:id="rId5"/>
    <p:sldId id="364" r:id="rId6"/>
    <p:sldId id="368" r:id="rId7"/>
    <p:sldId id="378" r:id="rId8"/>
    <p:sldId id="345" r:id="rId9"/>
    <p:sldId id="367" r:id="rId10"/>
    <p:sldId id="366" r:id="rId11"/>
    <p:sldId id="377" r:id="rId12"/>
    <p:sldId id="365" r:id="rId13"/>
    <p:sldId id="375" r:id="rId14"/>
    <p:sldId id="379" r:id="rId15"/>
    <p:sldId id="385" r:id="rId16"/>
    <p:sldId id="386" r:id="rId17"/>
    <p:sldId id="390" r:id="rId18"/>
    <p:sldId id="380" r:id="rId19"/>
    <p:sldId id="381" r:id="rId20"/>
    <p:sldId id="382" r:id="rId21"/>
    <p:sldId id="387" r:id="rId22"/>
    <p:sldId id="388" r:id="rId23"/>
    <p:sldId id="389" r:id="rId24"/>
    <p:sldId id="39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5438D-C767-4D64-8C52-264FA51AE48D}" v="57" dt="2021-09-23T16:08:16.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114" y="3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7255438D-C767-4D64-8C52-264FA51AE48D}"/>
    <pc:docChg chg="undo custSel addSld delSld modSld sldOrd">
      <pc:chgData name="Johnson, Chad" userId="29e26967-ee32-4210-a1e6-19e5305e9c5f" providerId="ADAL" clId="{7255438D-C767-4D64-8C52-264FA51AE48D}" dt="2021-09-23T16:20:33.794" v="3626" actId="1076"/>
      <pc:docMkLst>
        <pc:docMk/>
      </pc:docMkLst>
      <pc:sldChg chg="del">
        <pc:chgData name="Johnson, Chad" userId="29e26967-ee32-4210-a1e6-19e5305e9c5f" providerId="ADAL" clId="{7255438D-C767-4D64-8C52-264FA51AE48D}" dt="2021-09-21T14:47:26.548" v="0" actId="47"/>
        <pc:sldMkLst>
          <pc:docMk/>
          <pc:sldMk cId="3019606805" sldId="257"/>
        </pc:sldMkLst>
      </pc:sldChg>
      <pc:sldChg chg="del">
        <pc:chgData name="Johnson, Chad" userId="29e26967-ee32-4210-a1e6-19e5305e9c5f" providerId="ADAL" clId="{7255438D-C767-4D64-8C52-264FA51AE48D}" dt="2021-09-21T14:47:26.548" v="0" actId="47"/>
        <pc:sldMkLst>
          <pc:docMk/>
          <pc:sldMk cId="3805176275" sldId="261"/>
        </pc:sldMkLst>
      </pc:sldChg>
      <pc:sldChg chg="del">
        <pc:chgData name="Johnson, Chad" userId="29e26967-ee32-4210-a1e6-19e5305e9c5f" providerId="ADAL" clId="{7255438D-C767-4D64-8C52-264FA51AE48D}" dt="2021-09-21T14:47:26.548" v="0" actId="47"/>
        <pc:sldMkLst>
          <pc:docMk/>
          <pc:sldMk cId="2039406715" sldId="272"/>
        </pc:sldMkLst>
      </pc:sldChg>
      <pc:sldChg chg="del">
        <pc:chgData name="Johnson, Chad" userId="29e26967-ee32-4210-a1e6-19e5305e9c5f" providerId="ADAL" clId="{7255438D-C767-4D64-8C52-264FA51AE48D}" dt="2021-09-21T14:47:26.548" v="0" actId="47"/>
        <pc:sldMkLst>
          <pc:docMk/>
          <pc:sldMk cId="1232548133" sldId="273"/>
        </pc:sldMkLst>
      </pc:sldChg>
      <pc:sldChg chg="del">
        <pc:chgData name="Johnson, Chad" userId="29e26967-ee32-4210-a1e6-19e5305e9c5f" providerId="ADAL" clId="{7255438D-C767-4D64-8C52-264FA51AE48D}" dt="2021-09-21T14:47:26.548" v="0" actId="47"/>
        <pc:sldMkLst>
          <pc:docMk/>
          <pc:sldMk cId="213894824" sldId="274"/>
        </pc:sldMkLst>
      </pc:sldChg>
      <pc:sldChg chg="del">
        <pc:chgData name="Johnson, Chad" userId="29e26967-ee32-4210-a1e6-19e5305e9c5f" providerId="ADAL" clId="{7255438D-C767-4D64-8C52-264FA51AE48D}" dt="2021-09-21T14:47:26.548" v="0" actId="47"/>
        <pc:sldMkLst>
          <pc:docMk/>
          <pc:sldMk cId="32578778" sldId="275"/>
        </pc:sldMkLst>
      </pc:sldChg>
      <pc:sldChg chg="del">
        <pc:chgData name="Johnson, Chad" userId="29e26967-ee32-4210-a1e6-19e5305e9c5f" providerId="ADAL" clId="{7255438D-C767-4D64-8C52-264FA51AE48D}" dt="2021-09-21T14:47:26.548" v="0" actId="47"/>
        <pc:sldMkLst>
          <pc:docMk/>
          <pc:sldMk cId="798795834" sldId="335"/>
        </pc:sldMkLst>
      </pc:sldChg>
      <pc:sldChg chg="del">
        <pc:chgData name="Johnson, Chad" userId="29e26967-ee32-4210-a1e6-19e5305e9c5f" providerId="ADAL" clId="{7255438D-C767-4D64-8C52-264FA51AE48D}" dt="2021-09-21T14:47:26.548" v="0" actId="47"/>
        <pc:sldMkLst>
          <pc:docMk/>
          <pc:sldMk cId="2990986171" sldId="336"/>
        </pc:sldMkLst>
      </pc:sldChg>
      <pc:sldChg chg="del">
        <pc:chgData name="Johnson, Chad" userId="29e26967-ee32-4210-a1e6-19e5305e9c5f" providerId="ADAL" clId="{7255438D-C767-4D64-8C52-264FA51AE48D}" dt="2021-09-21T14:47:26.548" v="0" actId="47"/>
        <pc:sldMkLst>
          <pc:docMk/>
          <pc:sldMk cId="1362360490" sldId="337"/>
        </pc:sldMkLst>
      </pc:sldChg>
      <pc:sldChg chg="del">
        <pc:chgData name="Johnson, Chad" userId="29e26967-ee32-4210-a1e6-19e5305e9c5f" providerId="ADAL" clId="{7255438D-C767-4D64-8C52-264FA51AE48D}" dt="2021-09-21T14:47:26.548" v="0" actId="47"/>
        <pc:sldMkLst>
          <pc:docMk/>
          <pc:sldMk cId="2432932193" sldId="338"/>
        </pc:sldMkLst>
      </pc:sldChg>
      <pc:sldChg chg="del">
        <pc:chgData name="Johnson, Chad" userId="29e26967-ee32-4210-a1e6-19e5305e9c5f" providerId="ADAL" clId="{7255438D-C767-4D64-8C52-264FA51AE48D}" dt="2021-09-21T14:47:26.548" v="0" actId="47"/>
        <pc:sldMkLst>
          <pc:docMk/>
          <pc:sldMk cId="3322640504" sldId="339"/>
        </pc:sldMkLst>
      </pc:sldChg>
      <pc:sldChg chg="modSp del mod">
        <pc:chgData name="Johnson, Chad" userId="29e26967-ee32-4210-a1e6-19e5305e9c5f" providerId="ADAL" clId="{7255438D-C767-4D64-8C52-264FA51AE48D}" dt="2021-09-22T16:08:29.856" v="2165" actId="47"/>
        <pc:sldMkLst>
          <pc:docMk/>
          <pc:sldMk cId="1918646479" sldId="342"/>
        </pc:sldMkLst>
        <pc:spChg chg="mod">
          <ac:chgData name="Johnson, Chad" userId="29e26967-ee32-4210-a1e6-19e5305e9c5f" providerId="ADAL" clId="{7255438D-C767-4D64-8C52-264FA51AE48D}" dt="2021-09-21T17:40:42.040" v="1811" actId="27636"/>
          <ac:spMkLst>
            <pc:docMk/>
            <pc:sldMk cId="1918646479" sldId="342"/>
            <ac:spMk id="3" creationId="{DA4C86B5-3EE7-483D-9DE5-4E5B688AE55C}"/>
          </ac:spMkLst>
        </pc:spChg>
      </pc:sldChg>
      <pc:sldChg chg="modSp del mod">
        <pc:chgData name="Johnson, Chad" userId="29e26967-ee32-4210-a1e6-19e5305e9c5f" providerId="ADAL" clId="{7255438D-C767-4D64-8C52-264FA51AE48D}" dt="2021-09-22T16:08:29.856" v="2165" actId="47"/>
        <pc:sldMkLst>
          <pc:docMk/>
          <pc:sldMk cId="3721152858" sldId="343"/>
        </pc:sldMkLst>
        <pc:spChg chg="mod">
          <ac:chgData name="Johnson, Chad" userId="29e26967-ee32-4210-a1e6-19e5305e9c5f" providerId="ADAL" clId="{7255438D-C767-4D64-8C52-264FA51AE48D}" dt="2021-09-21T17:40:42.070" v="1812" actId="27636"/>
          <ac:spMkLst>
            <pc:docMk/>
            <pc:sldMk cId="3721152858" sldId="343"/>
            <ac:spMk id="3" creationId="{DA4C86B5-3EE7-483D-9DE5-4E5B688AE55C}"/>
          </ac:spMkLst>
        </pc:spChg>
      </pc:sldChg>
      <pc:sldChg chg="del">
        <pc:chgData name="Johnson, Chad" userId="29e26967-ee32-4210-a1e6-19e5305e9c5f" providerId="ADAL" clId="{7255438D-C767-4D64-8C52-264FA51AE48D}" dt="2021-09-22T16:08:29.856" v="2165" actId="47"/>
        <pc:sldMkLst>
          <pc:docMk/>
          <pc:sldMk cId="3690372064" sldId="344"/>
        </pc:sldMkLst>
      </pc:sldChg>
      <pc:sldChg chg="delSp modSp mod">
        <pc:chgData name="Johnson, Chad" userId="29e26967-ee32-4210-a1e6-19e5305e9c5f" providerId="ADAL" clId="{7255438D-C767-4D64-8C52-264FA51AE48D}" dt="2021-09-21T15:36:18.348" v="771"/>
        <pc:sldMkLst>
          <pc:docMk/>
          <pc:sldMk cId="941347903" sldId="345"/>
        </pc:sldMkLst>
        <pc:spChg chg="del">
          <ac:chgData name="Johnson, Chad" userId="29e26967-ee32-4210-a1e6-19e5305e9c5f" providerId="ADAL" clId="{7255438D-C767-4D64-8C52-264FA51AE48D}" dt="2021-09-21T15:24:39.904" v="622" actId="478"/>
          <ac:spMkLst>
            <pc:docMk/>
            <pc:sldMk cId="941347903" sldId="345"/>
            <ac:spMk id="4" creationId="{DFAEE68E-EBC0-446B-929E-C321E668D579}"/>
          </ac:spMkLst>
        </pc:spChg>
        <pc:spChg chg="del">
          <ac:chgData name="Johnson, Chad" userId="29e26967-ee32-4210-a1e6-19e5305e9c5f" providerId="ADAL" clId="{7255438D-C767-4D64-8C52-264FA51AE48D}" dt="2021-09-21T15:24:35.871" v="621" actId="478"/>
          <ac:spMkLst>
            <pc:docMk/>
            <pc:sldMk cId="941347903" sldId="345"/>
            <ac:spMk id="5" creationId="{F1F721F1-BE0C-4A15-9B0F-765B24F6EBAA}"/>
          </ac:spMkLst>
        </pc:spChg>
        <pc:spChg chg="del">
          <ac:chgData name="Johnson, Chad" userId="29e26967-ee32-4210-a1e6-19e5305e9c5f" providerId="ADAL" clId="{7255438D-C767-4D64-8C52-264FA51AE48D}" dt="2021-09-21T15:24:42.309" v="623" actId="478"/>
          <ac:spMkLst>
            <pc:docMk/>
            <pc:sldMk cId="941347903" sldId="345"/>
            <ac:spMk id="6" creationId="{FBEC811A-0A86-4A15-9506-015E013CAA53}"/>
          </ac:spMkLst>
        </pc:spChg>
        <pc:graphicFrameChg chg="mod">
          <ac:chgData name="Johnson, Chad" userId="29e26967-ee32-4210-a1e6-19e5305e9c5f" providerId="ADAL" clId="{7255438D-C767-4D64-8C52-264FA51AE48D}" dt="2021-09-21T15:36:18.348" v="771"/>
          <ac:graphicFrameMkLst>
            <pc:docMk/>
            <pc:sldMk cId="941347903" sldId="345"/>
            <ac:graphicFrameMk id="9" creationId="{2A5A824E-4E89-4E8C-8B3B-18C2300E68E2}"/>
          </ac:graphicFrameMkLst>
        </pc:graphicFrameChg>
      </pc:sldChg>
      <pc:sldChg chg="modSp del mod">
        <pc:chgData name="Johnson, Chad" userId="29e26967-ee32-4210-a1e6-19e5305e9c5f" providerId="ADAL" clId="{7255438D-C767-4D64-8C52-264FA51AE48D}" dt="2021-09-22T16:08:29.856" v="2165" actId="47"/>
        <pc:sldMkLst>
          <pc:docMk/>
          <pc:sldMk cId="1742784375" sldId="346"/>
        </pc:sldMkLst>
        <pc:spChg chg="mod">
          <ac:chgData name="Johnson, Chad" userId="29e26967-ee32-4210-a1e6-19e5305e9c5f" providerId="ADAL" clId="{7255438D-C767-4D64-8C52-264FA51AE48D}" dt="2021-09-21T17:40:42.084" v="1813" actId="27636"/>
          <ac:spMkLst>
            <pc:docMk/>
            <pc:sldMk cId="1742784375" sldId="346"/>
            <ac:spMk id="3" creationId="{DA4C86B5-3EE7-483D-9DE5-4E5B688AE55C}"/>
          </ac:spMkLst>
        </pc:spChg>
      </pc:sldChg>
      <pc:sldChg chg="del">
        <pc:chgData name="Johnson, Chad" userId="29e26967-ee32-4210-a1e6-19e5305e9c5f" providerId="ADAL" clId="{7255438D-C767-4D64-8C52-264FA51AE48D}" dt="2021-09-22T16:08:29.856" v="2165" actId="47"/>
        <pc:sldMkLst>
          <pc:docMk/>
          <pc:sldMk cId="2216531834" sldId="347"/>
        </pc:sldMkLst>
      </pc:sldChg>
      <pc:sldChg chg="modSp del mod">
        <pc:chgData name="Johnson, Chad" userId="29e26967-ee32-4210-a1e6-19e5305e9c5f" providerId="ADAL" clId="{7255438D-C767-4D64-8C52-264FA51AE48D}" dt="2021-09-22T16:08:29.856" v="2165" actId="47"/>
        <pc:sldMkLst>
          <pc:docMk/>
          <pc:sldMk cId="829317063" sldId="348"/>
        </pc:sldMkLst>
        <pc:spChg chg="mod">
          <ac:chgData name="Johnson, Chad" userId="29e26967-ee32-4210-a1e6-19e5305e9c5f" providerId="ADAL" clId="{7255438D-C767-4D64-8C52-264FA51AE48D}" dt="2021-09-21T17:40:42.109" v="1815" actId="27636"/>
          <ac:spMkLst>
            <pc:docMk/>
            <pc:sldMk cId="829317063" sldId="348"/>
            <ac:spMk id="3" creationId="{DA4C86B5-3EE7-483D-9DE5-4E5B688AE55C}"/>
          </ac:spMkLst>
        </pc:spChg>
      </pc:sldChg>
      <pc:sldChg chg="del">
        <pc:chgData name="Johnson, Chad" userId="29e26967-ee32-4210-a1e6-19e5305e9c5f" providerId="ADAL" clId="{7255438D-C767-4D64-8C52-264FA51AE48D}" dt="2021-09-22T16:08:29.856" v="2165" actId="47"/>
        <pc:sldMkLst>
          <pc:docMk/>
          <pc:sldMk cId="2710722843" sldId="349"/>
        </pc:sldMkLst>
      </pc:sldChg>
      <pc:sldChg chg="del">
        <pc:chgData name="Johnson, Chad" userId="29e26967-ee32-4210-a1e6-19e5305e9c5f" providerId="ADAL" clId="{7255438D-C767-4D64-8C52-264FA51AE48D}" dt="2021-09-21T14:47:26.548" v="0" actId="47"/>
        <pc:sldMkLst>
          <pc:docMk/>
          <pc:sldMk cId="3073408586" sldId="349"/>
        </pc:sldMkLst>
      </pc:sldChg>
      <pc:sldChg chg="modSp mod">
        <pc:chgData name="Johnson, Chad" userId="29e26967-ee32-4210-a1e6-19e5305e9c5f" providerId="ADAL" clId="{7255438D-C767-4D64-8C52-264FA51AE48D}" dt="2021-09-21T17:02:11.578" v="1469" actId="313"/>
        <pc:sldMkLst>
          <pc:docMk/>
          <pc:sldMk cId="2066841532" sldId="350"/>
        </pc:sldMkLst>
        <pc:spChg chg="mod">
          <ac:chgData name="Johnson, Chad" userId="29e26967-ee32-4210-a1e6-19e5305e9c5f" providerId="ADAL" clId="{7255438D-C767-4D64-8C52-264FA51AE48D}" dt="2021-09-21T14:52:09.794" v="16" actId="6549"/>
          <ac:spMkLst>
            <pc:docMk/>
            <pc:sldMk cId="2066841532" sldId="350"/>
            <ac:spMk id="2" creationId="{E6F2C330-7865-4D42-8EC9-0971D9A85EF7}"/>
          </ac:spMkLst>
        </pc:spChg>
        <pc:spChg chg="mod">
          <ac:chgData name="Johnson, Chad" userId="29e26967-ee32-4210-a1e6-19e5305e9c5f" providerId="ADAL" clId="{7255438D-C767-4D64-8C52-264FA51AE48D}" dt="2021-09-21T17:02:11.578" v="1469" actId="313"/>
          <ac:spMkLst>
            <pc:docMk/>
            <pc:sldMk cId="2066841532" sldId="350"/>
            <ac:spMk id="3" creationId="{CE161688-2083-4B9B-B4A6-3FFC2110F60D}"/>
          </ac:spMkLst>
        </pc:spChg>
      </pc:sldChg>
      <pc:sldChg chg="addSp delSp modSp new mod modAnim">
        <pc:chgData name="Johnson, Chad" userId="29e26967-ee32-4210-a1e6-19e5305e9c5f" providerId="ADAL" clId="{7255438D-C767-4D64-8C52-264FA51AE48D}" dt="2021-09-21T14:51:52.343" v="11"/>
        <pc:sldMkLst>
          <pc:docMk/>
          <pc:sldMk cId="221978942" sldId="351"/>
        </pc:sldMkLst>
        <pc:spChg chg="del">
          <ac:chgData name="Johnson, Chad" userId="29e26967-ee32-4210-a1e6-19e5305e9c5f" providerId="ADAL" clId="{7255438D-C767-4D64-8C52-264FA51AE48D}" dt="2021-09-21T14:48:12.947" v="3" actId="478"/>
          <ac:spMkLst>
            <pc:docMk/>
            <pc:sldMk cId="221978942" sldId="351"/>
            <ac:spMk id="2" creationId="{57C4535F-80FA-4D38-9334-BA90A53DBF03}"/>
          </ac:spMkLst>
        </pc:spChg>
        <pc:spChg chg="del">
          <ac:chgData name="Johnson, Chad" userId="29e26967-ee32-4210-a1e6-19e5305e9c5f" providerId="ADAL" clId="{7255438D-C767-4D64-8C52-264FA51AE48D}" dt="2021-09-21T14:48:08.338" v="2"/>
          <ac:spMkLst>
            <pc:docMk/>
            <pc:sldMk cId="221978942" sldId="351"/>
            <ac:spMk id="3" creationId="{4E1179D3-A2FD-47F5-9870-02343FC920BE}"/>
          </ac:spMkLst>
        </pc:spChg>
        <pc:picChg chg="add mod">
          <ac:chgData name="Johnson, Chad" userId="29e26967-ee32-4210-a1e6-19e5305e9c5f" providerId="ADAL" clId="{7255438D-C767-4D64-8C52-264FA51AE48D}" dt="2021-09-21T14:48:26.929" v="7" actId="1076"/>
          <ac:picMkLst>
            <pc:docMk/>
            <pc:sldMk cId="221978942" sldId="351"/>
            <ac:picMk id="1026" creationId="{B5A1C0F1-FE48-45D9-8986-E1D78A5CBD4C}"/>
          </ac:picMkLst>
        </pc:picChg>
        <pc:picChg chg="add">
          <ac:chgData name="Johnson, Chad" userId="29e26967-ee32-4210-a1e6-19e5305e9c5f" providerId="ADAL" clId="{7255438D-C767-4D64-8C52-264FA51AE48D}" dt="2021-09-21T14:49:48.109" v="8"/>
          <ac:picMkLst>
            <pc:docMk/>
            <pc:sldMk cId="221978942" sldId="351"/>
            <ac:picMk id="1028" creationId="{FBCF5659-BBBE-4987-B027-EC6B55D29282}"/>
          </ac:picMkLst>
        </pc:picChg>
        <pc:picChg chg="add">
          <ac:chgData name="Johnson, Chad" userId="29e26967-ee32-4210-a1e6-19e5305e9c5f" providerId="ADAL" clId="{7255438D-C767-4D64-8C52-264FA51AE48D}" dt="2021-09-21T14:51:50.215" v="10"/>
          <ac:picMkLst>
            <pc:docMk/>
            <pc:sldMk cId="221978942" sldId="351"/>
            <ac:picMk id="1030" creationId="{163DAC48-E930-4F42-BFB5-5CE173E04ED5}"/>
          </ac:picMkLst>
        </pc:picChg>
      </pc:sldChg>
      <pc:sldChg chg="del">
        <pc:chgData name="Johnson, Chad" userId="29e26967-ee32-4210-a1e6-19e5305e9c5f" providerId="ADAL" clId="{7255438D-C767-4D64-8C52-264FA51AE48D}" dt="2021-09-21T14:47:26.548" v="0" actId="47"/>
        <pc:sldMkLst>
          <pc:docMk/>
          <pc:sldMk cId="1547938651" sldId="351"/>
        </pc:sldMkLst>
      </pc:sldChg>
      <pc:sldChg chg="del">
        <pc:chgData name="Johnson, Chad" userId="29e26967-ee32-4210-a1e6-19e5305e9c5f" providerId="ADAL" clId="{7255438D-C767-4D64-8C52-264FA51AE48D}" dt="2021-09-22T16:08:29.856" v="2165" actId="47"/>
        <pc:sldMkLst>
          <pc:docMk/>
          <pc:sldMk cId="2925734204" sldId="352"/>
        </pc:sldMkLst>
      </pc:sldChg>
      <pc:sldChg chg="del">
        <pc:chgData name="Johnson, Chad" userId="29e26967-ee32-4210-a1e6-19e5305e9c5f" providerId="ADAL" clId="{7255438D-C767-4D64-8C52-264FA51AE48D}" dt="2021-09-21T14:47:26.548" v="0" actId="47"/>
        <pc:sldMkLst>
          <pc:docMk/>
          <pc:sldMk cId="3745724353" sldId="352"/>
        </pc:sldMkLst>
      </pc:sldChg>
      <pc:sldChg chg="del">
        <pc:chgData name="Johnson, Chad" userId="29e26967-ee32-4210-a1e6-19e5305e9c5f" providerId="ADAL" clId="{7255438D-C767-4D64-8C52-264FA51AE48D}" dt="2021-09-21T14:47:26.548" v="0" actId="47"/>
        <pc:sldMkLst>
          <pc:docMk/>
          <pc:sldMk cId="1318749612" sldId="353"/>
        </pc:sldMkLst>
      </pc:sldChg>
      <pc:sldChg chg="modSp del mod">
        <pc:chgData name="Johnson, Chad" userId="29e26967-ee32-4210-a1e6-19e5305e9c5f" providerId="ADAL" clId="{7255438D-C767-4D64-8C52-264FA51AE48D}" dt="2021-09-22T16:08:29.856" v="2165" actId="47"/>
        <pc:sldMkLst>
          <pc:docMk/>
          <pc:sldMk cId="2711283451" sldId="353"/>
        </pc:sldMkLst>
        <pc:spChg chg="mod">
          <ac:chgData name="Johnson, Chad" userId="29e26967-ee32-4210-a1e6-19e5305e9c5f" providerId="ADAL" clId="{7255438D-C767-4D64-8C52-264FA51AE48D}" dt="2021-09-21T17:40:42.120" v="1816" actId="27636"/>
          <ac:spMkLst>
            <pc:docMk/>
            <pc:sldMk cId="2711283451" sldId="353"/>
            <ac:spMk id="3" creationId="{DA4C86B5-3EE7-483D-9DE5-4E5B688AE55C}"/>
          </ac:spMkLst>
        </pc:spChg>
      </pc:sldChg>
      <pc:sldChg chg="del">
        <pc:chgData name="Johnson, Chad" userId="29e26967-ee32-4210-a1e6-19e5305e9c5f" providerId="ADAL" clId="{7255438D-C767-4D64-8C52-264FA51AE48D}" dt="2021-09-22T16:08:29.856" v="2165" actId="47"/>
        <pc:sldMkLst>
          <pc:docMk/>
          <pc:sldMk cId="3060803647" sldId="354"/>
        </pc:sldMkLst>
      </pc:sldChg>
      <pc:sldChg chg="del">
        <pc:chgData name="Johnson, Chad" userId="29e26967-ee32-4210-a1e6-19e5305e9c5f" providerId="ADAL" clId="{7255438D-C767-4D64-8C52-264FA51AE48D}" dt="2021-09-21T14:47:26.548" v="0" actId="47"/>
        <pc:sldMkLst>
          <pc:docMk/>
          <pc:sldMk cId="3221016453" sldId="354"/>
        </pc:sldMkLst>
      </pc:sldChg>
      <pc:sldChg chg="del">
        <pc:chgData name="Johnson, Chad" userId="29e26967-ee32-4210-a1e6-19e5305e9c5f" providerId="ADAL" clId="{7255438D-C767-4D64-8C52-264FA51AE48D}" dt="2021-09-22T16:08:29.856" v="2165" actId="47"/>
        <pc:sldMkLst>
          <pc:docMk/>
          <pc:sldMk cId="3146948179" sldId="355"/>
        </pc:sldMkLst>
      </pc:sldChg>
      <pc:sldChg chg="modSp del mod">
        <pc:chgData name="Johnson, Chad" userId="29e26967-ee32-4210-a1e6-19e5305e9c5f" providerId="ADAL" clId="{7255438D-C767-4D64-8C52-264FA51AE48D}" dt="2021-09-22T16:08:29.856" v="2165" actId="47"/>
        <pc:sldMkLst>
          <pc:docMk/>
          <pc:sldMk cId="3303488782" sldId="356"/>
        </pc:sldMkLst>
        <pc:spChg chg="mod">
          <ac:chgData name="Johnson, Chad" userId="29e26967-ee32-4210-a1e6-19e5305e9c5f" providerId="ADAL" clId="{7255438D-C767-4D64-8C52-264FA51AE48D}" dt="2021-09-21T17:40:42.093" v="1814" actId="27636"/>
          <ac:spMkLst>
            <pc:docMk/>
            <pc:sldMk cId="3303488782" sldId="356"/>
            <ac:spMk id="3" creationId="{BF401793-EFF4-42D3-B288-ABF0145BA664}"/>
          </ac:spMkLst>
        </pc:spChg>
      </pc:sldChg>
      <pc:sldChg chg="del">
        <pc:chgData name="Johnson, Chad" userId="29e26967-ee32-4210-a1e6-19e5305e9c5f" providerId="ADAL" clId="{7255438D-C767-4D64-8C52-264FA51AE48D}" dt="2021-09-22T16:08:29.856" v="2165" actId="47"/>
        <pc:sldMkLst>
          <pc:docMk/>
          <pc:sldMk cId="3344352658" sldId="357"/>
        </pc:sldMkLst>
      </pc:sldChg>
      <pc:sldChg chg="delSp modSp mod setBg">
        <pc:chgData name="Johnson, Chad" userId="29e26967-ee32-4210-a1e6-19e5305e9c5f" providerId="ADAL" clId="{7255438D-C767-4D64-8C52-264FA51AE48D}" dt="2021-09-21T15:00:25.677" v="242"/>
        <pc:sldMkLst>
          <pc:docMk/>
          <pc:sldMk cId="1119999726" sldId="364"/>
        </pc:sldMkLst>
        <pc:spChg chg="del">
          <ac:chgData name="Johnson, Chad" userId="29e26967-ee32-4210-a1e6-19e5305e9c5f" providerId="ADAL" clId="{7255438D-C767-4D64-8C52-264FA51AE48D}" dt="2021-09-21T15:00:04.768" v="236" actId="478"/>
          <ac:spMkLst>
            <pc:docMk/>
            <pc:sldMk cId="1119999726" sldId="364"/>
            <ac:spMk id="4" creationId="{1408000B-13E2-4C1A-8FB0-961B5C208874}"/>
          </ac:spMkLst>
        </pc:spChg>
        <pc:spChg chg="del mod">
          <ac:chgData name="Johnson, Chad" userId="29e26967-ee32-4210-a1e6-19e5305e9c5f" providerId="ADAL" clId="{7255438D-C767-4D64-8C52-264FA51AE48D}" dt="2021-09-21T15:00:02.930" v="235" actId="478"/>
          <ac:spMkLst>
            <pc:docMk/>
            <pc:sldMk cId="1119999726" sldId="364"/>
            <ac:spMk id="5" creationId="{B3BAA5FC-9EBB-4C2E-9F8B-E1CE39D24E3A}"/>
          </ac:spMkLst>
        </pc:spChg>
        <pc:spChg chg="del">
          <ac:chgData name="Johnson, Chad" userId="29e26967-ee32-4210-a1e6-19e5305e9c5f" providerId="ADAL" clId="{7255438D-C767-4D64-8C52-264FA51AE48D}" dt="2021-09-21T15:00:06.761" v="237" actId="478"/>
          <ac:spMkLst>
            <pc:docMk/>
            <pc:sldMk cId="1119999726" sldId="364"/>
            <ac:spMk id="6" creationId="{AFDD3789-4106-4FF0-8CC8-BED2501CAD68}"/>
          </ac:spMkLst>
        </pc:spChg>
        <pc:picChg chg="mod">
          <ac:chgData name="Johnson, Chad" userId="29e26967-ee32-4210-a1e6-19e5305e9c5f" providerId="ADAL" clId="{7255438D-C767-4D64-8C52-264FA51AE48D}" dt="2021-09-21T15:00:15.516" v="240" actId="1076"/>
          <ac:picMkLst>
            <pc:docMk/>
            <pc:sldMk cId="1119999726" sldId="364"/>
            <ac:picMk id="7" creationId="{B244007C-370D-483B-A24A-7D6B7B0A85B4}"/>
          </ac:picMkLst>
        </pc:picChg>
      </pc:sldChg>
      <pc:sldChg chg="delSp modSp mod ord">
        <pc:chgData name="Johnson, Chad" userId="29e26967-ee32-4210-a1e6-19e5305e9c5f" providerId="ADAL" clId="{7255438D-C767-4D64-8C52-264FA51AE48D}" dt="2021-09-21T15:54:08.871" v="773"/>
        <pc:sldMkLst>
          <pc:docMk/>
          <pc:sldMk cId="4160790008" sldId="365"/>
        </pc:sldMkLst>
        <pc:spChg chg="mod">
          <ac:chgData name="Johnson, Chad" userId="29e26967-ee32-4210-a1e6-19e5305e9c5f" providerId="ADAL" clId="{7255438D-C767-4D64-8C52-264FA51AE48D}" dt="2021-09-21T15:28:04.648" v="660" actId="20577"/>
          <ac:spMkLst>
            <pc:docMk/>
            <pc:sldMk cId="4160790008" sldId="365"/>
            <ac:spMk id="3" creationId="{1C8B6925-16FE-4680-BCD3-BC103C4644D2}"/>
          </ac:spMkLst>
        </pc:spChg>
        <pc:spChg chg="del">
          <ac:chgData name="Johnson, Chad" userId="29e26967-ee32-4210-a1e6-19e5305e9c5f" providerId="ADAL" clId="{7255438D-C767-4D64-8C52-264FA51AE48D}" dt="2021-09-21T15:27:34.687" v="655" actId="478"/>
          <ac:spMkLst>
            <pc:docMk/>
            <pc:sldMk cId="4160790008" sldId="365"/>
            <ac:spMk id="4" creationId="{F2D19735-951D-43B9-86E1-140C143DA63B}"/>
          </ac:spMkLst>
        </pc:spChg>
        <pc:spChg chg="del mod">
          <ac:chgData name="Johnson, Chad" userId="29e26967-ee32-4210-a1e6-19e5305e9c5f" providerId="ADAL" clId="{7255438D-C767-4D64-8C52-264FA51AE48D}" dt="2021-09-21T15:27:31.062" v="654" actId="478"/>
          <ac:spMkLst>
            <pc:docMk/>
            <pc:sldMk cId="4160790008" sldId="365"/>
            <ac:spMk id="5" creationId="{BBEB6A28-74CE-47E2-A945-A94E2EF341CB}"/>
          </ac:spMkLst>
        </pc:spChg>
        <pc:spChg chg="del">
          <ac:chgData name="Johnson, Chad" userId="29e26967-ee32-4210-a1e6-19e5305e9c5f" providerId="ADAL" clId="{7255438D-C767-4D64-8C52-264FA51AE48D}" dt="2021-09-21T15:27:39.111" v="656" actId="478"/>
          <ac:spMkLst>
            <pc:docMk/>
            <pc:sldMk cId="4160790008" sldId="365"/>
            <ac:spMk id="6" creationId="{12CF60E8-EF73-4657-9265-9AD11BB20FAF}"/>
          </ac:spMkLst>
        </pc:spChg>
      </pc:sldChg>
      <pc:sldChg chg="delSp modSp mod ord">
        <pc:chgData name="Johnson, Chad" userId="29e26967-ee32-4210-a1e6-19e5305e9c5f" providerId="ADAL" clId="{7255438D-C767-4D64-8C52-264FA51AE48D}" dt="2021-09-21T16:02:31.021" v="829"/>
        <pc:sldMkLst>
          <pc:docMk/>
          <pc:sldMk cId="962896871" sldId="366"/>
        </pc:sldMkLst>
        <pc:spChg chg="del">
          <ac:chgData name="Johnson, Chad" userId="29e26967-ee32-4210-a1e6-19e5305e9c5f" providerId="ADAL" clId="{7255438D-C767-4D64-8C52-264FA51AE48D}" dt="2021-09-21T15:55:54.113" v="779" actId="478"/>
          <ac:spMkLst>
            <pc:docMk/>
            <pc:sldMk cId="962896871" sldId="366"/>
            <ac:spMk id="4" creationId="{391B65F8-9F3E-4824-8BB5-A18F96AA741C}"/>
          </ac:spMkLst>
        </pc:spChg>
        <pc:spChg chg="del mod">
          <ac:chgData name="Johnson, Chad" userId="29e26967-ee32-4210-a1e6-19e5305e9c5f" providerId="ADAL" clId="{7255438D-C767-4D64-8C52-264FA51AE48D}" dt="2021-09-21T15:55:52.956" v="778" actId="478"/>
          <ac:spMkLst>
            <pc:docMk/>
            <pc:sldMk cId="962896871" sldId="366"/>
            <ac:spMk id="5" creationId="{25F7C5F8-ECF8-47DD-9A7E-27E45F971D3E}"/>
          </ac:spMkLst>
        </pc:spChg>
        <pc:spChg chg="del mod">
          <ac:chgData name="Johnson, Chad" userId="29e26967-ee32-4210-a1e6-19e5305e9c5f" providerId="ADAL" clId="{7255438D-C767-4D64-8C52-264FA51AE48D}" dt="2021-09-21T15:55:56.225" v="781" actId="478"/>
          <ac:spMkLst>
            <pc:docMk/>
            <pc:sldMk cId="962896871" sldId="366"/>
            <ac:spMk id="6" creationId="{FC076C77-27E8-440F-99C3-4F8324612B5B}"/>
          </ac:spMkLst>
        </pc:spChg>
        <pc:picChg chg="mod">
          <ac:chgData name="Johnson, Chad" userId="29e26967-ee32-4210-a1e6-19e5305e9c5f" providerId="ADAL" clId="{7255438D-C767-4D64-8C52-264FA51AE48D}" dt="2021-09-21T15:55:59.466" v="782" actId="1076"/>
          <ac:picMkLst>
            <pc:docMk/>
            <pc:sldMk cId="962896871" sldId="366"/>
            <ac:picMk id="9" creationId="{670441A8-9EFF-4847-88E4-F1FA8EC56F57}"/>
          </ac:picMkLst>
        </pc:picChg>
      </pc:sldChg>
      <pc:sldChg chg="delSp modSp mod">
        <pc:chgData name="Johnson, Chad" userId="29e26967-ee32-4210-a1e6-19e5305e9c5f" providerId="ADAL" clId="{7255438D-C767-4D64-8C52-264FA51AE48D}" dt="2021-09-21T16:16:06.550" v="884" actId="20577"/>
        <pc:sldMkLst>
          <pc:docMk/>
          <pc:sldMk cId="200175107" sldId="367"/>
        </pc:sldMkLst>
        <pc:spChg chg="mod">
          <ac:chgData name="Johnson, Chad" userId="29e26967-ee32-4210-a1e6-19e5305e9c5f" providerId="ADAL" clId="{7255438D-C767-4D64-8C52-264FA51AE48D}" dt="2021-09-21T16:16:06.550" v="884" actId="20577"/>
          <ac:spMkLst>
            <pc:docMk/>
            <pc:sldMk cId="200175107" sldId="367"/>
            <ac:spMk id="3" creationId="{BA12518F-6E18-41B2-968A-054FBEC2325A}"/>
          </ac:spMkLst>
        </pc:spChg>
        <pc:spChg chg="del mod">
          <ac:chgData name="Johnson, Chad" userId="29e26967-ee32-4210-a1e6-19e5305e9c5f" providerId="ADAL" clId="{7255438D-C767-4D64-8C52-264FA51AE48D}" dt="2021-09-21T15:30:18.688" v="668" actId="478"/>
          <ac:spMkLst>
            <pc:docMk/>
            <pc:sldMk cId="200175107" sldId="367"/>
            <ac:spMk id="5" creationId="{D652B4E0-250B-461B-871D-61CDCFC69167}"/>
          </ac:spMkLst>
        </pc:spChg>
      </pc:sldChg>
      <pc:sldChg chg="delSp modSp mod ord">
        <pc:chgData name="Johnson, Chad" userId="29e26967-ee32-4210-a1e6-19e5305e9c5f" providerId="ADAL" clId="{7255438D-C767-4D64-8C52-264FA51AE48D}" dt="2021-09-21T15:22:42.878" v="620" actId="1076"/>
        <pc:sldMkLst>
          <pc:docMk/>
          <pc:sldMk cId="378388177" sldId="368"/>
        </pc:sldMkLst>
        <pc:spChg chg="mod">
          <ac:chgData name="Johnson, Chad" userId="29e26967-ee32-4210-a1e6-19e5305e9c5f" providerId="ADAL" clId="{7255438D-C767-4D64-8C52-264FA51AE48D}" dt="2021-09-21T15:22:34.072" v="618" actId="20577"/>
          <ac:spMkLst>
            <pc:docMk/>
            <pc:sldMk cId="378388177" sldId="368"/>
            <ac:spMk id="2" creationId="{F171E2F1-08E1-4352-AF48-2A6B699515A2}"/>
          </ac:spMkLst>
        </pc:spChg>
        <pc:spChg chg="del">
          <ac:chgData name="Johnson, Chad" userId="29e26967-ee32-4210-a1e6-19e5305e9c5f" providerId="ADAL" clId="{7255438D-C767-4D64-8C52-264FA51AE48D}" dt="2021-09-21T15:22:07.054" v="574" actId="478"/>
          <ac:spMkLst>
            <pc:docMk/>
            <pc:sldMk cId="378388177" sldId="368"/>
            <ac:spMk id="4" creationId="{408F7BAC-39DB-43D3-8CBE-F464EB6CECF7}"/>
          </ac:spMkLst>
        </pc:spChg>
        <pc:spChg chg="del mod">
          <ac:chgData name="Johnson, Chad" userId="29e26967-ee32-4210-a1e6-19e5305e9c5f" providerId="ADAL" clId="{7255438D-C767-4D64-8C52-264FA51AE48D}" dt="2021-09-21T15:22:04.879" v="573" actId="478"/>
          <ac:spMkLst>
            <pc:docMk/>
            <pc:sldMk cId="378388177" sldId="368"/>
            <ac:spMk id="5" creationId="{79664C64-93F9-4C38-980F-E3C5AC6AD880}"/>
          </ac:spMkLst>
        </pc:spChg>
        <pc:spChg chg="del">
          <ac:chgData name="Johnson, Chad" userId="29e26967-ee32-4210-a1e6-19e5305e9c5f" providerId="ADAL" clId="{7255438D-C767-4D64-8C52-264FA51AE48D}" dt="2021-09-21T15:22:08.870" v="575" actId="478"/>
          <ac:spMkLst>
            <pc:docMk/>
            <pc:sldMk cId="378388177" sldId="368"/>
            <ac:spMk id="6" creationId="{F5ABCE0F-B5EE-4759-BE25-D6066607103A}"/>
          </ac:spMkLst>
        </pc:spChg>
        <pc:picChg chg="mod">
          <ac:chgData name="Johnson, Chad" userId="29e26967-ee32-4210-a1e6-19e5305e9c5f" providerId="ADAL" clId="{7255438D-C767-4D64-8C52-264FA51AE48D}" dt="2021-09-21T15:22:42.878" v="620" actId="1076"/>
          <ac:picMkLst>
            <pc:docMk/>
            <pc:sldMk cId="378388177" sldId="368"/>
            <ac:picMk id="8" creationId="{7A72E361-4E27-4450-BB1E-87789383C803}"/>
          </ac:picMkLst>
        </pc:picChg>
      </pc:sldChg>
      <pc:sldChg chg="addSp delSp modSp del mod">
        <pc:chgData name="Johnson, Chad" userId="29e26967-ee32-4210-a1e6-19e5305e9c5f" providerId="ADAL" clId="{7255438D-C767-4D64-8C52-264FA51AE48D}" dt="2021-09-21T16:02:12.705" v="826" actId="2696"/>
        <pc:sldMkLst>
          <pc:docMk/>
          <pc:sldMk cId="1684823153" sldId="369"/>
        </pc:sldMkLst>
        <pc:spChg chg="del mod">
          <ac:chgData name="Johnson, Chad" userId="29e26967-ee32-4210-a1e6-19e5305e9c5f" providerId="ADAL" clId="{7255438D-C767-4D64-8C52-264FA51AE48D}" dt="2021-09-21T15:56:16.441" v="783" actId="478"/>
          <ac:spMkLst>
            <pc:docMk/>
            <pc:sldMk cId="1684823153" sldId="369"/>
            <ac:spMk id="5" creationId="{8D074EC0-E97F-4641-AC6A-EBF8D1A1DED8}"/>
          </ac:spMkLst>
        </pc:spChg>
        <pc:spChg chg="add mod">
          <ac:chgData name="Johnson, Chad" userId="29e26967-ee32-4210-a1e6-19e5305e9c5f" providerId="ADAL" clId="{7255438D-C767-4D64-8C52-264FA51AE48D}" dt="2021-09-21T15:56:28.752" v="784" actId="21"/>
          <ac:spMkLst>
            <pc:docMk/>
            <pc:sldMk cId="1684823153" sldId="369"/>
            <ac:spMk id="9" creationId="{337B7CDB-B549-4CB7-BECD-C9F5059E9324}"/>
          </ac:spMkLst>
        </pc:spChg>
        <pc:picChg chg="del">
          <ac:chgData name="Johnson, Chad" userId="29e26967-ee32-4210-a1e6-19e5305e9c5f" providerId="ADAL" clId="{7255438D-C767-4D64-8C52-264FA51AE48D}" dt="2021-09-21T15:56:28.752" v="784" actId="21"/>
          <ac:picMkLst>
            <pc:docMk/>
            <pc:sldMk cId="1684823153" sldId="369"/>
            <ac:picMk id="7" creationId="{AF64FD1C-D9FE-4121-B2F6-013E103C9B1B}"/>
          </ac:picMkLst>
        </pc:picChg>
      </pc:sldChg>
      <pc:sldChg chg="delSp modSp mod ord">
        <pc:chgData name="Johnson, Chad" userId="29e26967-ee32-4210-a1e6-19e5305e9c5f" providerId="ADAL" clId="{7255438D-C767-4D64-8C52-264FA51AE48D}" dt="2021-09-21T15:21:12.815" v="570" actId="20577"/>
        <pc:sldMkLst>
          <pc:docMk/>
          <pc:sldMk cId="2806699365" sldId="370"/>
        </pc:sldMkLst>
        <pc:spChg chg="del">
          <ac:chgData name="Johnson, Chad" userId="29e26967-ee32-4210-a1e6-19e5305e9c5f" providerId="ADAL" clId="{7255438D-C767-4D64-8C52-264FA51AE48D}" dt="2021-09-21T15:00:50.160" v="244" actId="478"/>
          <ac:spMkLst>
            <pc:docMk/>
            <pc:sldMk cId="2806699365" sldId="370"/>
            <ac:spMk id="2" creationId="{DE1BDDEA-022C-4BA8-87BC-9391D407DE02}"/>
          </ac:spMkLst>
        </pc:spChg>
        <pc:spChg chg="del mod">
          <ac:chgData name="Johnson, Chad" userId="29e26967-ee32-4210-a1e6-19e5305e9c5f" providerId="ADAL" clId="{7255438D-C767-4D64-8C52-264FA51AE48D}" dt="2021-09-21T15:00:48.289" v="243" actId="478"/>
          <ac:spMkLst>
            <pc:docMk/>
            <pc:sldMk cId="2806699365" sldId="370"/>
            <ac:spMk id="3" creationId="{67705515-5C34-43F7-BAF9-9CD88EEBF3E3}"/>
          </ac:spMkLst>
        </pc:spChg>
        <pc:spChg chg="del">
          <ac:chgData name="Johnson, Chad" userId="29e26967-ee32-4210-a1e6-19e5305e9c5f" providerId="ADAL" clId="{7255438D-C767-4D64-8C52-264FA51AE48D}" dt="2021-09-21T15:00:52.593" v="245" actId="478"/>
          <ac:spMkLst>
            <pc:docMk/>
            <pc:sldMk cId="2806699365" sldId="370"/>
            <ac:spMk id="4" creationId="{2455E5A1-A862-487B-8382-A34A08460DE7}"/>
          </ac:spMkLst>
        </pc:spChg>
        <pc:spChg chg="mod">
          <ac:chgData name="Johnson, Chad" userId="29e26967-ee32-4210-a1e6-19e5305e9c5f" providerId="ADAL" clId="{7255438D-C767-4D64-8C52-264FA51AE48D}" dt="2021-09-21T15:21:12.815" v="570" actId="20577"/>
          <ac:spMkLst>
            <pc:docMk/>
            <pc:sldMk cId="2806699365" sldId="370"/>
            <ac:spMk id="6" creationId="{01E9B403-6DE4-42D0-81E7-F7120D56DD9F}"/>
          </ac:spMkLst>
        </pc:spChg>
      </pc:sldChg>
      <pc:sldChg chg="delSp modSp del mod">
        <pc:chgData name="Johnson, Chad" userId="29e26967-ee32-4210-a1e6-19e5305e9c5f" providerId="ADAL" clId="{7255438D-C767-4D64-8C52-264FA51AE48D}" dt="2021-09-21T15:09:22.610" v="462" actId="2696"/>
        <pc:sldMkLst>
          <pc:docMk/>
          <pc:sldMk cId="1935087701" sldId="371"/>
        </pc:sldMkLst>
        <pc:spChg chg="del">
          <ac:chgData name="Johnson, Chad" userId="29e26967-ee32-4210-a1e6-19e5305e9c5f" providerId="ADAL" clId="{7255438D-C767-4D64-8C52-264FA51AE48D}" dt="2021-09-21T15:04:24.176" v="455" actId="478"/>
          <ac:spMkLst>
            <pc:docMk/>
            <pc:sldMk cId="1935087701" sldId="371"/>
            <ac:spMk id="2" creationId="{DE1BDDEA-022C-4BA8-87BC-9391D407DE02}"/>
          </ac:spMkLst>
        </pc:spChg>
        <pc:spChg chg="del mod">
          <ac:chgData name="Johnson, Chad" userId="29e26967-ee32-4210-a1e6-19e5305e9c5f" providerId="ADAL" clId="{7255438D-C767-4D64-8C52-264FA51AE48D}" dt="2021-09-21T15:04:15.753" v="452" actId="478"/>
          <ac:spMkLst>
            <pc:docMk/>
            <pc:sldMk cId="1935087701" sldId="371"/>
            <ac:spMk id="3" creationId="{67705515-5C34-43F7-BAF9-9CD88EEBF3E3}"/>
          </ac:spMkLst>
        </pc:spChg>
        <pc:spChg chg="del">
          <ac:chgData name="Johnson, Chad" userId="29e26967-ee32-4210-a1e6-19e5305e9c5f" providerId="ADAL" clId="{7255438D-C767-4D64-8C52-264FA51AE48D}" dt="2021-09-21T15:04:25.968" v="456" actId="478"/>
          <ac:spMkLst>
            <pc:docMk/>
            <pc:sldMk cId="1935087701" sldId="371"/>
            <ac:spMk id="4" creationId="{2455E5A1-A862-487B-8382-A34A08460DE7}"/>
          </ac:spMkLst>
        </pc:spChg>
        <pc:spChg chg="mod">
          <ac:chgData name="Johnson, Chad" userId="29e26967-ee32-4210-a1e6-19e5305e9c5f" providerId="ADAL" clId="{7255438D-C767-4D64-8C52-264FA51AE48D}" dt="2021-09-21T15:04:20.072" v="454" actId="20577"/>
          <ac:spMkLst>
            <pc:docMk/>
            <pc:sldMk cId="1935087701" sldId="371"/>
            <ac:spMk id="6" creationId="{01E9B403-6DE4-42D0-81E7-F7120D56DD9F}"/>
          </ac:spMkLst>
        </pc:spChg>
      </pc:sldChg>
      <pc:sldChg chg="delSp modSp del mod">
        <pc:chgData name="Johnson, Chad" userId="29e26967-ee32-4210-a1e6-19e5305e9c5f" providerId="ADAL" clId="{7255438D-C767-4D64-8C52-264FA51AE48D}" dt="2021-09-21T16:54:56.309" v="1430" actId="2696"/>
        <pc:sldMkLst>
          <pc:docMk/>
          <pc:sldMk cId="170013022" sldId="372"/>
        </pc:sldMkLst>
        <pc:spChg chg="mod">
          <ac:chgData name="Johnson, Chad" userId="29e26967-ee32-4210-a1e6-19e5305e9c5f" providerId="ADAL" clId="{7255438D-C767-4D64-8C52-264FA51AE48D}" dt="2021-09-21T15:13:35.031" v="467" actId="255"/>
          <ac:spMkLst>
            <pc:docMk/>
            <pc:sldMk cId="170013022" sldId="372"/>
            <ac:spMk id="3" creationId="{F38AF8C3-A71F-41C7-98F6-C3AC89DE9263}"/>
          </ac:spMkLst>
        </pc:spChg>
        <pc:spChg chg="del">
          <ac:chgData name="Johnson, Chad" userId="29e26967-ee32-4210-a1e6-19e5305e9c5f" providerId="ADAL" clId="{7255438D-C767-4D64-8C52-264FA51AE48D}" dt="2021-09-21T15:07:07.343" v="458" actId="478"/>
          <ac:spMkLst>
            <pc:docMk/>
            <pc:sldMk cId="170013022" sldId="372"/>
            <ac:spMk id="4" creationId="{0EAC963E-97DC-4EA6-B7D8-48965FC4F01F}"/>
          </ac:spMkLst>
        </pc:spChg>
        <pc:spChg chg="del mod">
          <ac:chgData name="Johnson, Chad" userId="29e26967-ee32-4210-a1e6-19e5305e9c5f" providerId="ADAL" clId="{7255438D-C767-4D64-8C52-264FA51AE48D}" dt="2021-09-21T15:07:05.160" v="457" actId="478"/>
          <ac:spMkLst>
            <pc:docMk/>
            <pc:sldMk cId="170013022" sldId="372"/>
            <ac:spMk id="5" creationId="{BCA3E15F-FF56-4A84-B289-B2E1E1209868}"/>
          </ac:spMkLst>
        </pc:spChg>
        <pc:spChg chg="del">
          <ac:chgData name="Johnson, Chad" userId="29e26967-ee32-4210-a1e6-19e5305e9c5f" providerId="ADAL" clId="{7255438D-C767-4D64-8C52-264FA51AE48D}" dt="2021-09-21T15:07:10.231" v="459" actId="478"/>
          <ac:spMkLst>
            <pc:docMk/>
            <pc:sldMk cId="170013022" sldId="372"/>
            <ac:spMk id="6" creationId="{789AF959-A03B-44FC-ADC5-444467D1626F}"/>
          </ac:spMkLst>
        </pc:spChg>
      </pc:sldChg>
      <pc:sldChg chg="delSp modSp del mod">
        <pc:chgData name="Johnson, Chad" userId="29e26967-ee32-4210-a1e6-19e5305e9c5f" providerId="ADAL" clId="{7255438D-C767-4D64-8C52-264FA51AE48D}" dt="2021-09-21T16:02:27.047" v="827" actId="2696"/>
        <pc:sldMkLst>
          <pc:docMk/>
          <pc:sldMk cId="1039966241" sldId="373"/>
        </pc:sldMkLst>
        <pc:spChg chg="del">
          <ac:chgData name="Johnson, Chad" userId="29e26967-ee32-4210-a1e6-19e5305e9c5f" providerId="ADAL" clId="{7255438D-C767-4D64-8C52-264FA51AE48D}" dt="2021-09-21T15:54:21.048" v="775" actId="478"/>
          <ac:spMkLst>
            <pc:docMk/>
            <pc:sldMk cId="1039966241" sldId="373"/>
            <ac:spMk id="4" creationId="{AD2138CC-503B-48EE-9517-0DD41EF5AF34}"/>
          </ac:spMkLst>
        </pc:spChg>
        <pc:spChg chg="del mod">
          <ac:chgData name="Johnson, Chad" userId="29e26967-ee32-4210-a1e6-19e5305e9c5f" providerId="ADAL" clId="{7255438D-C767-4D64-8C52-264FA51AE48D}" dt="2021-09-21T15:54:19.296" v="774" actId="478"/>
          <ac:spMkLst>
            <pc:docMk/>
            <pc:sldMk cId="1039966241" sldId="373"/>
            <ac:spMk id="5" creationId="{79F2FDF1-49BF-4698-9AB4-50DD27284E92}"/>
          </ac:spMkLst>
        </pc:spChg>
        <pc:spChg chg="del">
          <ac:chgData name="Johnson, Chad" userId="29e26967-ee32-4210-a1e6-19e5305e9c5f" providerId="ADAL" clId="{7255438D-C767-4D64-8C52-264FA51AE48D}" dt="2021-09-21T15:54:22.008" v="776" actId="478"/>
          <ac:spMkLst>
            <pc:docMk/>
            <pc:sldMk cId="1039966241" sldId="373"/>
            <ac:spMk id="6" creationId="{B68145BD-E138-4994-925D-6D47E2B9EBB4}"/>
          </ac:spMkLst>
        </pc:spChg>
      </pc:sldChg>
      <pc:sldChg chg="modSp del">
        <pc:chgData name="Johnson, Chad" userId="29e26967-ee32-4210-a1e6-19e5305e9c5f" providerId="ADAL" clId="{7255438D-C767-4D64-8C52-264FA51AE48D}" dt="2021-09-21T15:30:08.392" v="667" actId="2696"/>
        <pc:sldMkLst>
          <pc:docMk/>
          <pc:sldMk cId="1009122937" sldId="374"/>
        </pc:sldMkLst>
        <pc:spChg chg="mod">
          <ac:chgData name="Johnson, Chad" userId="29e26967-ee32-4210-a1e6-19e5305e9c5f" providerId="ADAL" clId="{7255438D-C767-4D64-8C52-264FA51AE48D}" dt="2021-09-21T14:59:48.593" v="234"/>
          <ac:spMkLst>
            <pc:docMk/>
            <pc:sldMk cId="1009122937" sldId="374"/>
            <ac:spMk id="5" creationId="{50E38215-6A70-40E3-82A4-3393E6B53A72}"/>
          </ac:spMkLst>
        </pc:spChg>
      </pc:sldChg>
      <pc:sldChg chg="addSp delSp modSp mod ord">
        <pc:chgData name="Johnson, Chad" userId="29e26967-ee32-4210-a1e6-19e5305e9c5f" providerId="ADAL" clId="{7255438D-C767-4D64-8C52-264FA51AE48D}" dt="2021-09-21T17:34:13.539" v="1810" actId="478"/>
        <pc:sldMkLst>
          <pc:docMk/>
          <pc:sldMk cId="3100596671" sldId="375"/>
        </pc:sldMkLst>
        <pc:spChg chg="del">
          <ac:chgData name="Johnson, Chad" userId="29e26967-ee32-4210-a1e6-19e5305e9c5f" providerId="ADAL" clId="{7255438D-C767-4D64-8C52-264FA51AE48D}" dt="2021-09-21T15:29:44.992" v="662" actId="478"/>
          <ac:spMkLst>
            <pc:docMk/>
            <pc:sldMk cId="3100596671" sldId="375"/>
            <ac:spMk id="4" creationId="{39CF5775-05BD-49DF-968C-B1537A6E799F}"/>
          </ac:spMkLst>
        </pc:spChg>
        <pc:spChg chg="del mod">
          <ac:chgData name="Johnson, Chad" userId="29e26967-ee32-4210-a1e6-19e5305e9c5f" providerId="ADAL" clId="{7255438D-C767-4D64-8C52-264FA51AE48D}" dt="2021-09-21T15:29:43.040" v="661" actId="478"/>
          <ac:spMkLst>
            <pc:docMk/>
            <pc:sldMk cId="3100596671" sldId="375"/>
            <ac:spMk id="5" creationId="{E7381067-90C0-42A9-85FB-1B0B1DC7560C}"/>
          </ac:spMkLst>
        </pc:spChg>
        <pc:spChg chg="del">
          <ac:chgData name="Johnson, Chad" userId="29e26967-ee32-4210-a1e6-19e5305e9c5f" providerId="ADAL" clId="{7255438D-C767-4D64-8C52-264FA51AE48D}" dt="2021-09-21T15:29:46.864" v="663" actId="478"/>
          <ac:spMkLst>
            <pc:docMk/>
            <pc:sldMk cId="3100596671" sldId="375"/>
            <ac:spMk id="6" creationId="{CEB61D14-B062-47BA-8C42-9835B64E7206}"/>
          </ac:spMkLst>
        </pc:spChg>
        <pc:spChg chg="add del mod">
          <ac:chgData name="Johnson, Chad" userId="29e26967-ee32-4210-a1e6-19e5305e9c5f" providerId="ADAL" clId="{7255438D-C767-4D64-8C52-264FA51AE48D}" dt="2021-09-21T17:34:13.539" v="1810" actId="478"/>
          <ac:spMkLst>
            <pc:docMk/>
            <pc:sldMk cId="3100596671" sldId="375"/>
            <ac:spMk id="8" creationId="{6F893FE9-702E-4F30-A700-397BE413CE1A}"/>
          </ac:spMkLst>
        </pc:spChg>
        <pc:picChg chg="mod">
          <ac:chgData name="Johnson, Chad" userId="29e26967-ee32-4210-a1e6-19e5305e9c5f" providerId="ADAL" clId="{7255438D-C767-4D64-8C52-264FA51AE48D}" dt="2021-09-21T15:29:59.135" v="666" actId="1076"/>
          <ac:picMkLst>
            <pc:docMk/>
            <pc:sldMk cId="3100596671" sldId="375"/>
            <ac:picMk id="2050" creationId="{ED9F31D2-9CCB-4CE4-8F36-52C8EB1EDDD5}"/>
          </ac:picMkLst>
        </pc:picChg>
      </pc:sldChg>
      <pc:sldChg chg="delSp modSp del mod ord">
        <pc:chgData name="Johnson, Chad" userId="29e26967-ee32-4210-a1e6-19e5305e9c5f" providerId="ADAL" clId="{7255438D-C767-4D64-8C52-264FA51AE48D}" dt="2021-09-21T16:55:02.158" v="1431" actId="2696"/>
        <pc:sldMkLst>
          <pc:docMk/>
          <pc:sldMk cId="1435307652" sldId="376"/>
        </pc:sldMkLst>
        <pc:spChg chg="del">
          <ac:chgData name="Johnson, Chad" userId="29e26967-ee32-4210-a1e6-19e5305e9c5f" providerId="ADAL" clId="{7255438D-C767-4D64-8C52-264FA51AE48D}" dt="2021-09-21T16:03:15.626" v="861" actId="478"/>
          <ac:spMkLst>
            <pc:docMk/>
            <pc:sldMk cId="1435307652" sldId="376"/>
            <ac:spMk id="4" creationId="{673A9A59-9A1B-4A0C-9633-C52DFEBFDBE4}"/>
          </ac:spMkLst>
        </pc:spChg>
        <pc:spChg chg="del mod">
          <ac:chgData name="Johnson, Chad" userId="29e26967-ee32-4210-a1e6-19e5305e9c5f" providerId="ADAL" clId="{7255438D-C767-4D64-8C52-264FA51AE48D}" dt="2021-09-21T16:03:13.937" v="860" actId="478"/>
          <ac:spMkLst>
            <pc:docMk/>
            <pc:sldMk cId="1435307652" sldId="376"/>
            <ac:spMk id="5" creationId="{DB43ACA1-8D59-4438-874B-37541D85EE5E}"/>
          </ac:spMkLst>
        </pc:spChg>
        <pc:spChg chg="del">
          <ac:chgData name="Johnson, Chad" userId="29e26967-ee32-4210-a1e6-19e5305e9c5f" providerId="ADAL" clId="{7255438D-C767-4D64-8C52-264FA51AE48D}" dt="2021-09-21T16:03:17.907" v="862" actId="478"/>
          <ac:spMkLst>
            <pc:docMk/>
            <pc:sldMk cId="1435307652" sldId="376"/>
            <ac:spMk id="6" creationId="{74C6421E-884F-4FFE-B518-D874DF08D081}"/>
          </ac:spMkLst>
        </pc:spChg>
      </pc:sldChg>
      <pc:sldChg chg="addSp delSp modSp add mod">
        <pc:chgData name="Johnson, Chad" userId="29e26967-ee32-4210-a1e6-19e5305e9c5f" providerId="ADAL" clId="{7255438D-C767-4D64-8C52-264FA51AE48D}" dt="2021-09-21T16:55:15.982" v="1433" actId="14100"/>
        <pc:sldMkLst>
          <pc:docMk/>
          <pc:sldMk cId="3047182370" sldId="377"/>
        </pc:sldMkLst>
        <pc:spChg chg="mod">
          <ac:chgData name="Johnson, Chad" userId="29e26967-ee32-4210-a1e6-19e5305e9c5f" providerId="ADAL" clId="{7255438D-C767-4D64-8C52-264FA51AE48D}" dt="2021-09-21T16:55:15.982" v="1433" actId="14100"/>
          <ac:spMkLst>
            <pc:docMk/>
            <pc:sldMk cId="3047182370" sldId="377"/>
            <ac:spMk id="3" creationId="{BA12518F-6E18-41B2-968A-054FBEC2325A}"/>
          </ac:spMkLst>
        </pc:spChg>
        <pc:spChg chg="del">
          <ac:chgData name="Johnson, Chad" userId="29e26967-ee32-4210-a1e6-19e5305e9c5f" providerId="ADAL" clId="{7255438D-C767-4D64-8C52-264FA51AE48D}" dt="2021-09-21T15:32:25.049" v="674" actId="478"/>
          <ac:spMkLst>
            <pc:docMk/>
            <pc:sldMk cId="3047182370" sldId="377"/>
            <ac:spMk id="4" creationId="{A9F2F191-7FB6-4C07-BDB9-F7F6F0626331}"/>
          </ac:spMkLst>
        </pc:spChg>
        <pc:spChg chg="del">
          <ac:chgData name="Johnson, Chad" userId="29e26967-ee32-4210-a1e6-19e5305e9c5f" providerId="ADAL" clId="{7255438D-C767-4D64-8C52-264FA51AE48D}" dt="2021-09-21T15:32:26.409" v="675" actId="478"/>
          <ac:spMkLst>
            <pc:docMk/>
            <pc:sldMk cId="3047182370" sldId="377"/>
            <ac:spMk id="6" creationId="{60E1886A-690A-40CB-B69E-44AEDABBB5E8}"/>
          </ac:spMkLst>
        </pc:spChg>
        <pc:picChg chg="add mod">
          <ac:chgData name="Johnson, Chad" userId="29e26967-ee32-4210-a1e6-19e5305e9c5f" providerId="ADAL" clId="{7255438D-C767-4D64-8C52-264FA51AE48D}" dt="2021-09-21T15:56:34.028" v="786"/>
          <ac:picMkLst>
            <pc:docMk/>
            <pc:sldMk cId="3047182370" sldId="377"/>
            <ac:picMk id="7" creationId="{088169C9-0D89-4B70-B27C-3F9602AC5617}"/>
          </ac:picMkLst>
        </pc:picChg>
        <pc:picChg chg="del">
          <ac:chgData name="Johnson, Chad" userId="29e26967-ee32-4210-a1e6-19e5305e9c5f" providerId="ADAL" clId="{7255438D-C767-4D64-8C52-264FA51AE48D}" dt="2021-09-21T15:32:21.879" v="673" actId="478"/>
          <ac:picMkLst>
            <pc:docMk/>
            <pc:sldMk cId="3047182370" sldId="377"/>
            <ac:picMk id="12" creationId="{882BC225-BCF9-4DF7-9864-FE34A79404EA}"/>
          </ac:picMkLst>
        </pc:picChg>
      </pc:sldChg>
      <pc:sldChg chg="modSp new mod ord">
        <pc:chgData name="Johnson, Chad" userId="29e26967-ee32-4210-a1e6-19e5305e9c5f" providerId="ADAL" clId="{7255438D-C767-4D64-8C52-264FA51AE48D}" dt="2021-09-21T16:46:22.808" v="1429" actId="20577"/>
        <pc:sldMkLst>
          <pc:docMk/>
          <pc:sldMk cId="2887415935" sldId="378"/>
        </pc:sldMkLst>
        <pc:spChg chg="mod">
          <ac:chgData name="Johnson, Chad" userId="29e26967-ee32-4210-a1e6-19e5305e9c5f" providerId="ADAL" clId="{7255438D-C767-4D64-8C52-264FA51AE48D}" dt="2021-09-21T16:17:03.580" v="912" actId="20577"/>
          <ac:spMkLst>
            <pc:docMk/>
            <pc:sldMk cId="2887415935" sldId="378"/>
            <ac:spMk id="2" creationId="{181B8324-18EC-4C5D-A8FD-A433B32A3404}"/>
          </ac:spMkLst>
        </pc:spChg>
        <pc:spChg chg="mod">
          <ac:chgData name="Johnson, Chad" userId="29e26967-ee32-4210-a1e6-19e5305e9c5f" providerId="ADAL" clId="{7255438D-C767-4D64-8C52-264FA51AE48D}" dt="2021-09-21T16:46:22.808" v="1429" actId="20577"/>
          <ac:spMkLst>
            <pc:docMk/>
            <pc:sldMk cId="2887415935" sldId="378"/>
            <ac:spMk id="3" creationId="{CB9E7774-F389-4D87-A398-1F8A8D54002F}"/>
          </ac:spMkLst>
        </pc:spChg>
      </pc:sldChg>
      <pc:sldChg chg="modSp new mod">
        <pc:chgData name="Johnson, Chad" userId="29e26967-ee32-4210-a1e6-19e5305e9c5f" providerId="ADAL" clId="{7255438D-C767-4D64-8C52-264FA51AE48D}" dt="2021-09-21T17:09:13.809" v="1503" actId="20577"/>
        <pc:sldMkLst>
          <pc:docMk/>
          <pc:sldMk cId="1194855613" sldId="379"/>
        </pc:sldMkLst>
        <pc:spChg chg="mod">
          <ac:chgData name="Johnson, Chad" userId="29e26967-ee32-4210-a1e6-19e5305e9c5f" providerId="ADAL" clId="{7255438D-C767-4D64-8C52-264FA51AE48D}" dt="2021-09-21T17:05:31.958" v="1474" actId="6549"/>
          <ac:spMkLst>
            <pc:docMk/>
            <pc:sldMk cId="1194855613" sldId="379"/>
            <ac:spMk id="2" creationId="{3FAD6896-56D6-45C4-8E2F-529E811A8BD5}"/>
          </ac:spMkLst>
        </pc:spChg>
        <pc:spChg chg="mod">
          <ac:chgData name="Johnson, Chad" userId="29e26967-ee32-4210-a1e6-19e5305e9c5f" providerId="ADAL" clId="{7255438D-C767-4D64-8C52-264FA51AE48D}" dt="2021-09-21T17:09:13.809" v="1503" actId="20577"/>
          <ac:spMkLst>
            <pc:docMk/>
            <pc:sldMk cId="1194855613" sldId="379"/>
            <ac:spMk id="3" creationId="{08E419EC-3609-4076-96DF-A054C6642199}"/>
          </ac:spMkLst>
        </pc:spChg>
      </pc:sldChg>
      <pc:sldChg chg="modSp new mod">
        <pc:chgData name="Johnson, Chad" userId="29e26967-ee32-4210-a1e6-19e5305e9c5f" providerId="ADAL" clId="{7255438D-C767-4D64-8C52-264FA51AE48D}" dt="2021-09-21T17:24:59.408" v="1775" actId="20577"/>
        <pc:sldMkLst>
          <pc:docMk/>
          <pc:sldMk cId="1977542806" sldId="380"/>
        </pc:sldMkLst>
        <pc:spChg chg="mod">
          <ac:chgData name="Johnson, Chad" userId="29e26967-ee32-4210-a1e6-19e5305e9c5f" providerId="ADAL" clId="{7255438D-C767-4D64-8C52-264FA51AE48D}" dt="2021-09-21T17:24:59.408" v="1775" actId="20577"/>
          <ac:spMkLst>
            <pc:docMk/>
            <pc:sldMk cId="1977542806" sldId="380"/>
            <ac:spMk id="2" creationId="{A06382FB-816B-4FB3-9B63-3D34C792AB8C}"/>
          </ac:spMkLst>
        </pc:spChg>
        <pc:spChg chg="mod">
          <ac:chgData name="Johnson, Chad" userId="29e26967-ee32-4210-a1e6-19e5305e9c5f" providerId="ADAL" clId="{7255438D-C767-4D64-8C52-264FA51AE48D}" dt="2021-09-21T17:22:08.390" v="1751" actId="255"/>
          <ac:spMkLst>
            <pc:docMk/>
            <pc:sldMk cId="1977542806" sldId="380"/>
            <ac:spMk id="3" creationId="{2A27EDD6-4387-475F-A02E-63361996EEE0}"/>
          </ac:spMkLst>
        </pc:spChg>
      </pc:sldChg>
      <pc:sldChg chg="modSp add mod">
        <pc:chgData name="Johnson, Chad" userId="29e26967-ee32-4210-a1e6-19e5305e9c5f" providerId="ADAL" clId="{7255438D-C767-4D64-8C52-264FA51AE48D}" dt="2021-09-21T17:25:08.456" v="1796" actId="20577"/>
        <pc:sldMkLst>
          <pc:docMk/>
          <pc:sldMk cId="4024510844" sldId="381"/>
        </pc:sldMkLst>
        <pc:spChg chg="mod">
          <ac:chgData name="Johnson, Chad" userId="29e26967-ee32-4210-a1e6-19e5305e9c5f" providerId="ADAL" clId="{7255438D-C767-4D64-8C52-264FA51AE48D}" dt="2021-09-21T17:25:08.456" v="1796" actId="20577"/>
          <ac:spMkLst>
            <pc:docMk/>
            <pc:sldMk cId="4024510844" sldId="381"/>
            <ac:spMk id="2" creationId="{A06382FB-816B-4FB3-9B63-3D34C792AB8C}"/>
          </ac:spMkLst>
        </pc:spChg>
        <pc:spChg chg="mod">
          <ac:chgData name="Johnson, Chad" userId="29e26967-ee32-4210-a1e6-19e5305e9c5f" providerId="ADAL" clId="{7255438D-C767-4D64-8C52-264FA51AE48D}" dt="2021-09-21T17:19:14.742" v="1747" actId="255"/>
          <ac:spMkLst>
            <pc:docMk/>
            <pc:sldMk cId="4024510844" sldId="381"/>
            <ac:spMk id="3" creationId="{2A27EDD6-4387-475F-A02E-63361996EEE0}"/>
          </ac:spMkLst>
        </pc:spChg>
      </pc:sldChg>
      <pc:sldChg chg="modSp add mod">
        <pc:chgData name="Johnson, Chad" userId="29e26967-ee32-4210-a1e6-19e5305e9c5f" providerId="ADAL" clId="{7255438D-C767-4D64-8C52-264FA51AE48D}" dt="2021-09-21T17:25:15.928" v="1808" actId="20577"/>
        <pc:sldMkLst>
          <pc:docMk/>
          <pc:sldMk cId="3972950338" sldId="382"/>
        </pc:sldMkLst>
        <pc:spChg chg="mod">
          <ac:chgData name="Johnson, Chad" userId="29e26967-ee32-4210-a1e6-19e5305e9c5f" providerId="ADAL" clId="{7255438D-C767-4D64-8C52-264FA51AE48D}" dt="2021-09-21T17:25:15.928" v="1808" actId="20577"/>
          <ac:spMkLst>
            <pc:docMk/>
            <pc:sldMk cId="3972950338" sldId="382"/>
            <ac:spMk id="2" creationId="{A06382FB-816B-4FB3-9B63-3D34C792AB8C}"/>
          </ac:spMkLst>
        </pc:spChg>
        <pc:spChg chg="mod">
          <ac:chgData name="Johnson, Chad" userId="29e26967-ee32-4210-a1e6-19e5305e9c5f" providerId="ADAL" clId="{7255438D-C767-4D64-8C52-264FA51AE48D}" dt="2021-09-21T17:19:00.193" v="1745" actId="14100"/>
          <ac:spMkLst>
            <pc:docMk/>
            <pc:sldMk cId="3972950338" sldId="382"/>
            <ac:spMk id="3" creationId="{2A27EDD6-4387-475F-A02E-63361996EEE0}"/>
          </ac:spMkLst>
        </pc:spChg>
      </pc:sldChg>
      <pc:sldChg chg="modSp add del mod">
        <pc:chgData name="Johnson, Chad" userId="29e26967-ee32-4210-a1e6-19e5305e9c5f" providerId="ADAL" clId="{7255438D-C767-4D64-8C52-264FA51AE48D}" dt="2021-09-21T17:18:45.836" v="1699" actId="2696"/>
        <pc:sldMkLst>
          <pc:docMk/>
          <pc:sldMk cId="1093889252" sldId="383"/>
        </pc:sldMkLst>
        <pc:spChg chg="mod">
          <ac:chgData name="Johnson, Chad" userId="29e26967-ee32-4210-a1e6-19e5305e9c5f" providerId="ADAL" clId="{7255438D-C767-4D64-8C52-264FA51AE48D}" dt="2021-09-21T17:17:39.111" v="1673" actId="21"/>
          <ac:spMkLst>
            <pc:docMk/>
            <pc:sldMk cId="1093889252" sldId="383"/>
            <ac:spMk id="3" creationId="{2A27EDD6-4387-475F-A02E-63361996EEE0}"/>
          </ac:spMkLst>
        </pc:spChg>
      </pc:sldChg>
      <pc:sldChg chg="del">
        <pc:chgData name="Johnson, Chad" userId="29e26967-ee32-4210-a1e6-19e5305e9c5f" providerId="ADAL" clId="{7255438D-C767-4D64-8C52-264FA51AE48D}" dt="2021-09-22T16:08:29.856" v="2165" actId="47"/>
        <pc:sldMkLst>
          <pc:docMk/>
          <pc:sldMk cId="3850484096" sldId="383"/>
        </pc:sldMkLst>
      </pc:sldChg>
      <pc:sldChg chg="del">
        <pc:chgData name="Johnson, Chad" userId="29e26967-ee32-4210-a1e6-19e5305e9c5f" providerId="ADAL" clId="{7255438D-C767-4D64-8C52-264FA51AE48D}" dt="2021-09-22T16:08:29.856" v="2165" actId="47"/>
        <pc:sldMkLst>
          <pc:docMk/>
          <pc:sldMk cId="3575911557" sldId="384"/>
        </pc:sldMkLst>
      </pc:sldChg>
      <pc:sldChg chg="modSp new mod">
        <pc:chgData name="Johnson, Chad" userId="29e26967-ee32-4210-a1e6-19e5305e9c5f" providerId="ADAL" clId="{7255438D-C767-4D64-8C52-264FA51AE48D}" dt="2021-09-22T15:31:55.387" v="2164" actId="20577"/>
        <pc:sldMkLst>
          <pc:docMk/>
          <pc:sldMk cId="1806441635" sldId="385"/>
        </pc:sldMkLst>
        <pc:spChg chg="mod">
          <ac:chgData name="Johnson, Chad" userId="29e26967-ee32-4210-a1e6-19e5305e9c5f" providerId="ADAL" clId="{7255438D-C767-4D64-8C52-264FA51AE48D}" dt="2021-09-22T14:57:28.884" v="1830" actId="20577"/>
          <ac:spMkLst>
            <pc:docMk/>
            <pc:sldMk cId="1806441635" sldId="385"/>
            <ac:spMk id="2" creationId="{CD869249-5285-48CA-B660-98E4BFD005FA}"/>
          </ac:spMkLst>
        </pc:spChg>
        <pc:spChg chg="mod">
          <ac:chgData name="Johnson, Chad" userId="29e26967-ee32-4210-a1e6-19e5305e9c5f" providerId="ADAL" clId="{7255438D-C767-4D64-8C52-264FA51AE48D}" dt="2021-09-22T15:31:55.387" v="2164" actId="20577"/>
          <ac:spMkLst>
            <pc:docMk/>
            <pc:sldMk cId="1806441635" sldId="385"/>
            <ac:spMk id="3" creationId="{35BFD775-4341-486A-B369-C64B343B102A}"/>
          </ac:spMkLst>
        </pc:spChg>
      </pc:sldChg>
      <pc:sldChg chg="addSp delSp modSp new mod">
        <pc:chgData name="Johnson, Chad" userId="29e26967-ee32-4210-a1e6-19e5305e9c5f" providerId="ADAL" clId="{7255438D-C767-4D64-8C52-264FA51AE48D}" dt="2021-09-22T15:17:08.986" v="2069" actId="1076"/>
        <pc:sldMkLst>
          <pc:docMk/>
          <pc:sldMk cId="76921453" sldId="386"/>
        </pc:sldMkLst>
        <pc:spChg chg="del">
          <ac:chgData name="Johnson, Chad" userId="29e26967-ee32-4210-a1e6-19e5305e9c5f" providerId="ADAL" clId="{7255438D-C767-4D64-8C52-264FA51AE48D}" dt="2021-09-22T15:16:42.702" v="2066" actId="478"/>
          <ac:spMkLst>
            <pc:docMk/>
            <pc:sldMk cId="76921453" sldId="386"/>
            <ac:spMk id="2" creationId="{D46CA196-83AD-4A8B-99EC-DA02BA9D1B27}"/>
          </ac:spMkLst>
        </pc:spChg>
        <pc:spChg chg="del">
          <ac:chgData name="Johnson, Chad" userId="29e26967-ee32-4210-a1e6-19e5305e9c5f" providerId="ADAL" clId="{7255438D-C767-4D64-8C52-264FA51AE48D}" dt="2021-09-22T15:16:39.125" v="2065"/>
          <ac:spMkLst>
            <pc:docMk/>
            <pc:sldMk cId="76921453" sldId="386"/>
            <ac:spMk id="3" creationId="{8766126F-3570-4B9A-A24D-1A99F3C695E1}"/>
          </ac:spMkLst>
        </pc:spChg>
        <pc:picChg chg="add mod">
          <ac:chgData name="Johnson, Chad" userId="29e26967-ee32-4210-a1e6-19e5305e9c5f" providerId="ADAL" clId="{7255438D-C767-4D64-8C52-264FA51AE48D}" dt="2021-09-22T15:17:08.986" v="2069" actId="1076"/>
          <ac:picMkLst>
            <pc:docMk/>
            <pc:sldMk cId="76921453" sldId="386"/>
            <ac:picMk id="1026" creationId="{70452572-AB03-479E-8DDB-7FBFD6780551}"/>
          </ac:picMkLst>
        </pc:picChg>
      </pc:sldChg>
      <pc:sldChg chg="modSp new mod">
        <pc:chgData name="Johnson, Chad" userId="29e26967-ee32-4210-a1e6-19e5305e9c5f" providerId="ADAL" clId="{7255438D-C767-4D64-8C52-264FA51AE48D}" dt="2021-09-22T16:47:15.156" v="2442" actId="255"/>
        <pc:sldMkLst>
          <pc:docMk/>
          <pc:sldMk cId="1738804539" sldId="387"/>
        </pc:sldMkLst>
        <pc:spChg chg="mod">
          <ac:chgData name="Johnson, Chad" userId="29e26967-ee32-4210-a1e6-19e5305e9c5f" providerId="ADAL" clId="{7255438D-C767-4D64-8C52-264FA51AE48D}" dt="2021-09-22T16:39:14.716" v="2180" actId="20577"/>
          <ac:spMkLst>
            <pc:docMk/>
            <pc:sldMk cId="1738804539" sldId="387"/>
            <ac:spMk id="2" creationId="{CB56C983-0686-4681-9046-EA5900E9B3B5}"/>
          </ac:spMkLst>
        </pc:spChg>
        <pc:spChg chg="mod">
          <ac:chgData name="Johnson, Chad" userId="29e26967-ee32-4210-a1e6-19e5305e9c5f" providerId="ADAL" clId="{7255438D-C767-4D64-8C52-264FA51AE48D}" dt="2021-09-22T16:47:15.156" v="2442" actId="255"/>
          <ac:spMkLst>
            <pc:docMk/>
            <pc:sldMk cId="1738804539" sldId="387"/>
            <ac:spMk id="3" creationId="{E6349B05-F737-4114-B828-7BF2883D4A21}"/>
          </ac:spMkLst>
        </pc:spChg>
      </pc:sldChg>
      <pc:sldChg chg="modSp new mod">
        <pc:chgData name="Johnson, Chad" userId="29e26967-ee32-4210-a1e6-19e5305e9c5f" providerId="ADAL" clId="{7255438D-C767-4D64-8C52-264FA51AE48D}" dt="2021-09-23T15:42:45.106" v="3280" actId="6549"/>
        <pc:sldMkLst>
          <pc:docMk/>
          <pc:sldMk cId="1660193496" sldId="388"/>
        </pc:sldMkLst>
        <pc:spChg chg="mod">
          <ac:chgData name="Johnson, Chad" userId="29e26967-ee32-4210-a1e6-19e5305e9c5f" providerId="ADAL" clId="{7255438D-C767-4D64-8C52-264FA51AE48D}" dt="2021-09-23T14:15:18.106" v="2460" actId="20577"/>
          <ac:spMkLst>
            <pc:docMk/>
            <pc:sldMk cId="1660193496" sldId="388"/>
            <ac:spMk id="2" creationId="{95C19F0D-94FF-4FE1-9022-196C061B1780}"/>
          </ac:spMkLst>
        </pc:spChg>
        <pc:spChg chg="mod">
          <ac:chgData name="Johnson, Chad" userId="29e26967-ee32-4210-a1e6-19e5305e9c5f" providerId="ADAL" clId="{7255438D-C767-4D64-8C52-264FA51AE48D}" dt="2021-09-23T15:42:45.106" v="3280" actId="6549"/>
          <ac:spMkLst>
            <pc:docMk/>
            <pc:sldMk cId="1660193496" sldId="388"/>
            <ac:spMk id="3" creationId="{E70F9391-A607-45AF-AF26-0EBDB8D943DE}"/>
          </ac:spMkLst>
        </pc:spChg>
      </pc:sldChg>
      <pc:sldChg chg="addSp delSp modSp new mod">
        <pc:chgData name="Johnson, Chad" userId="29e26967-ee32-4210-a1e6-19e5305e9c5f" providerId="ADAL" clId="{7255438D-C767-4D64-8C52-264FA51AE48D}" dt="2021-09-23T14:53:54.494" v="3254" actId="1076"/>
        <pc:sldMkLst>
          <pc:docMk/>
          <pc:sldMk cId="2439477255" sldId="389"/>
        </pc:sldMkLst>
        <pc:spChg chg="del">
          <ac:chgData name="Johnson, Chad" userId="29e26967-ee32-4210-a1e6-19e5305e9c5f" providerId="ADAL" clId="{7255438D-C767-4D64-8C52-264FA51AE48D}" dt="2021-09-23T14:53:42.052" v="3250" actId="478"/>
          <ac:spMkLst>
            <pc:docMk/>
            <pc:sldMk cId="2439477255" sldId="389"/>
            <ac:spMk id="2" creationId="{F699D8C2-FDF3-40EA-8A37-2693C40B7CED}"/>
          </ac:spMkLst>
        </pc:spChg>
        <pc:spChg chg="del">
          <ac:chgData name="Johnson, Chad" userId="29e26967-ee32-4210-a1e6-19e5305e9c5f" providerId="ADAL" clId="{7255438D-C767-4D64-8C52-264FA51AE48D}" dt="2021-09-23T14:53:44.376" v="3251" actId="22"/>
          <ac:spMkLst>
            <pc:docMk/>
            <pc:sldMk cId="2439477255" sldId="389"/>
            <ac:spMk id="3" creationId="{5617177A-7901-4483-82E7-399ACAAE1DF5}"/>
          </ac:spMkLst>
        </pc:spChg>
        <pc:picChg chg="add mod ord">
          <ac:chgData name="Johnson, Chad" userId="29e26967-ee32-4210-a1e6-19e5305e9c5f" providerId="ADAL" clId="{7255438D-C767-4D64-8C52-264FA51AE48D}" dt="2021-09-23T14:53:54.494" v="3254" actId="1076"/>
          <ac:picMkLst>
            <pc:docMk/>
            <pc:sldMk cId="2439477255" sldId="389"/>
            <ac:picMk id="5" creationId="{FC145609-C2E1-4217-B744-F9E3B55A136B}"/>
          </ac:picMkLst>
        </pc:picChg>
      </pc:sldChg>
      <pc:sldChg chg="modSp new mod">
        <pc:chgData name="Johnson, Chad" userId="29e26967-ee32-4210-a1e6-19e5305e9c5f" providerId="ADAL" clId="{7255438D-C767-4D64-8C52-264FA51AE48D}" dt="2021-09-23T16:08:17.943" v="3620" actId="20577"/>
        <pc:sldMkLst>
          <pc:docMk/>
          <pc:sldMk cId="3937909795" sldId="390"/>
        </pc:sldMkLst>
        <pc:spChg chg="mod">
          <ac:chgData name="Johnson, Chad" userId="29e26967-ee32-4210-a1e6-19e5305e9c5f" providerId="ADAL" clId="{7255438D-C767-4D64-8C52-264FA51AE48D}" dt="2021-09-23T15:59:28.077" v="3384" actId="20577"/>
          <ac:spMkLst>
            <pc:docMk/>
            <pc:sldMk cId="3937909795" sldId="390"/>
            <ac:spMk id="2" creationId="{59FD7D7E-A39B-45C8-8B1D-D3C1323360B3}"/>
          </ac:spMkLst>
        </pc:spChg>
        <pc:spChg chg="mod">
          <ac:chgData name="Johnson, Chad" userId="29e26967-ee32-4210-a1e6-19e5305e9c5f" providerId="ADAL" clId="{7255438D-C767-4D64-8C52-264FA51AE48D}" dt="2021-09-23T16:08:17.943" v="3620" actId="20577"/>
          <ac:spMkLst>
            <pc:docMk/>
            <pc:sldMk cId="3937909795" sldId="390"/>
            <ac:spMk id="3" creationId="{D1A48CA3-FB70-464B-ACE9-6BF2E46F4B51}"/>
          </ac:spMkLst>
        </pc:spChg>
      </pc:sldChg>
      <pc:sldChg chg="addSp delSp modSp new mod modClrScheme chgLayout">
        <pc:chgData name="Johnson, Chad" userId="29e26967-ee32-4210-a1e6-19e5305e9c5f" providerId="ADAL" clId="{7255438D-C767-4D64-8C52-264FA51AE48D}" dt="2021-09-23T16:20:33.794" v="3626" actId="1076"/>
        <pc:sldMkLst>
          <pc:docMk/>
          <pc:sldMk cId="246098632" sldId="391"/>
        </pc:sldMkLst>
        <pc:spChg chg="del">
          <ac:chgData name="Johnson, Chad" userId="29e26967-ee32-4210-a1e6-19e5305e9c5f" providerId="ADAL" clId="{7255438D-C767-4D64-8C52-264FA51AE48D}" dt="2021-09-23T16:20:18.180" v="3622" actId="700"/>
          <ac:spMkLst>
            <pc:docMk/>
            <pc:sldMk cId="246098632" sldId="391"/>
            <ac:spMk id="2" creationId="{FE121599-113C-4B68-BC80-8D2239D3DD4C}"/>
          </ac:spMkLst>
        </pc:spChg>
        <pc:spChg chg="del">
          <ac:chgData name="Johnson, Chad" userId="29e26967-ee32-4210-a1e6-19e5305e9c5f" providerId="ADAL" clId="{7255438D-C767-4D64-8C52-264FA51AE48D}" dt="2021-09-23T16:20:18.180" v="3622" actId="700"/>
          <ac:spMkLst>
            <pc:docMk/>
            <pc:sldMk cId="246098632" sldId="391"/>
            <ac:spMk id="3" creationId="{AE95F9BD-93A5-4B5D-9DED-9E3AE015C1E0}"/>
          </ac:spMkLst>
        </pc:spChg>
        <pc:picChg chg="add mod">
          <ac:chgData name="Johnson, Chad" userId="29e26967-ee32-4210-a1e6-19e5305e9c5f" providerId="ADAL" clId="{7255438D-C767-4D64-8C52-264FA51AE48D}" dt="2021-09-23T16:20:33.794" v="3626" actId="1076"/>
          <ac:picMkLst>
            <pc:docMk/>
            <pc:sldMk cId="246098632" sldId="391"/>
            <ac:picMk id="5" creationId="{061635B3-4BC9-4F22-B809-57C660F70159}"/>
          </ac:picMkLst>
        </pc:picChg>
      </pc:sldChg>
    </pc:docChg>
  </pc:docChgLst>
  <pc:docChgLst>
    <pc:chgData name="Johnson, Chad" userId="29e26967-ee32-4210-a1e6-19e5305e9c5f" providerId="ADAL" clId="{CB7DCD65-DCC4-4AD8-86DD-EA69C693E1B4}"/>
    <pc:docChg chg="undo custSel addSld delSld modSld sldOrd">
      <pc:chgData name="Johnson, Chad" userId="29e26967-ee32-4210-a1e6-19e5305e9c5f" providerId="ADAL" clId="{CB7DCD65-DCC4-4AD8-86DD-EA69C693E1B4}" dt="2020-01-13T19:27:56.869" v="2619" actId="2696"/>
      <pc:docMkLst>
        <pc:docMk/>
      </pc:docMkLst>
      <pc:sldChg chg="ord">
        <pc:chgData name="Johnson, Chad" userId="29e26967-ee32-4210-a1e6-19e5305e9c5f" providerId="ADAL" clId="{CB7DCD65-DCC4-4AD8-86DD-EA69C693E1B4}" dt="2020-01-13T15:47:04.321" v="7"/>
        <pc:sldMkLst>
          <pc:docMk/>
          <pc:sldMk cId="798795834" sldId="335"/>
        </pc:sldMkLst>
      </pc:sldChg>
      <pc:sldChg chg="ord">
        <pc:chgData name="Johnson, Chad" userId="29e26967-ee32-4210-a1e6-19e5305e9c5f" providerId="ADAL" clId="{CB7DCD65-DCC4-4AD8-86DD-EA69C693E1B4}" dt="2020-01-13T15:46:37.618" v="1"/>
        <pc:sldMkLst>
          <pc:docMk/>
          <pc:sldMk cId="2990986171" sldId="336"/>
        </pc:sldMkLst>
      </pc:sldChg>
      <pc:sldChg chg="ord">
        <pc:chgData name="Johnson, Chad" userId="29e26967-ee32-4210-a1e6-19e5305e9c5f" providerId="ADAL" clId="{CB7DCD65-DCC4-4AD8-86DD-EA69C693E1B4}" dt="2020-01-13T15:46:58.235" v="5"/>
        <pc:sldMkLst>
          <pc:docMk/>
          <pc:sldMk cId="2432932193" sldId="338"/>
        </pc:sldMkLst>
      </pc:sldChg>
      <pc:sldChg chg="ord">
        <pc:chgData name="Johnson, Chad" userId="29e26967-ee32-4210-a1e6-19e5305e9c5f" providerId="ADAL" clId="{CB7DCD65-DCC4-4AD8-86DD-EA69C693E1B4}" dt="2020-01-13T15:46:41.799" v="3"/>
        <pc:sldMkLst>
          <pc:docMk/>
          <pc:sldMk cId="3322640504" sldId="339"/>
        </pc:sldMkLst>
      </pc:sldChg>
      <pc:sldChg chg="modSp del">
        <pc:chgData name="Johnson, Chad" userId="29e26967-ee32-4210-a1e6-19e5305e9c5f" providerId="ADAL" clId="{CB7DCD65-DCC4-4AD8-86DD-EA69C693E1B4}" dt="2020-01-13T19:27:56.869" v="2619" actId="2696"/>
        <pc:sldMkLst>
          <pc:docMk/>
          <pc:sldMk cId="1368337629" sldId="343"/>
        </pc:sldMkLst>
        <pc:spChg chg="mod">
          <ac:chgData name="Johnson, Chad" userId="29e26967-ee32-4210-a1e6-19e5305e9c5f" providerId="ADAL" clId="{CB7DCD65-DCC4-4AD8-86DD-EA69C693E1B4}" dt="2020-01-13T19:27:24.408" v="2618" actId="20577"/>
          <ac:spMkLst>
            <pc:docMk/>
            <pc:sldMk cId="1368337629" sldId="343"/>
            <ac:spMk id="4" creationId="{3E1A7B0B-78CE-4E53-90EA-D004E61A24EC}"/>
          </ac:spMkLst>
        </pc:spChg>
        <pc:spChg chg="mod">
          <ac:chgData name="Johnson, Chad" userId="29e26967-ee32-4210-a1e6-19e5305e9c5f" providerId="ADAL" clId="{CB7DCD65-DCC4-4AD8-86DD-EA69C693E1B4}" dt="2020-01-13T19:27:16.420" v="2603" actId="14100"/>
          <ac:spMkLst>
            <pc:docMk/>
            <pc:sldMk cId="1368337629" sldId="343"/>
            <ac:spMk id="5" creationId="{FCD2352C-101F-43BB-A8FC-651955D5F4A4}"/>
          </ac:spMkLst>
        </pc:spChg>
      </pc:sldChg>
      <pc:sldChg chg="addSp modSp add">
        <pc:chgData name="Johnson, Chad" userId="29e26967-ee32-4210-a1e6-19e5305e9c5f" providerId="ADAL" clId="{CB7DCD65-DCC4-4AD8-86DD-EA69C693E1B4}" dt="2020-01-13T16:22:07.477" v="363" actId="20577"/>
        <pc:sldMkLst>
          <pc:docMk/>
          <pc:sldMk cId="1170123981" sldId="351"/>
        </pc:sldMkLst>
        <pc:spChg chg="mod">
          <ac:chgData name="Johnson, Chad" userId="29e26967-ee32-4210-a1e6-19e5305e9c5f" providerId="ADAL" clId="{CB7DCD65-DCC4-4AD8-86DD-EA69C693E1B4}" dt="2020-01-13T15:58:29.203" v="247" actId="14100"/>
          <ac:spMkLst>
            <pc:docMk/>
            <pc:sldMk cId="1170123981" sldId="351"/>
            <ac:spMk id="2" creationId="{DB5E531D-CB8F-485C-8425-938F9CD0CC38}"/>
          </ac:spMkLst>
        </pc:spChg>
        <pc:spChg chg="mod">
          <ac:chgData name="Johnson, Chad" userId="29e26967-ee32-4210-a1e6-19e5305e9c5f" providerId="ADAL" clId="{CB7DCD65-DCC4-4AD8-86DD-EA69C693E1B4}" dt="2020-01-13T16:22:07.477" v="363" actId="20577"/>
          <ac:spMkLst>
            <pc:docMk/>
            <pc:sldMk cId="1170123981" sldId="351"/>
            <ac:spMk id="3" creationId="{5020D13B-D7C6-4315-8873-E6AA80751CA3}"/>
          </ac:spMkLst>
        </pc:spChg>
        <pc:picChg chg="add mod">
          <ac:chgData name="Johnson, Chad" userId="29e26967-ee32-4210-a1e6-19e5305e9c5f" providerId="ADAL" clId="{CB7DCD65-DCC4-4AD8-86DD-EA69C693E1B4}" dt="2020-01-13T15:58:33.546" v="248" actId="1076"/>
          <ac:picMkLst>
            <pc:docMk/>
            <pc:sldMk cId="1170123981" sldId="351"/>
            <ac:picMk id="5" creationId="{CE531DF2-3B2D-4E8C-9CA7-5F2680CBAB38}"/>
          </ac:picMkLst>
        </pc:picChg>
      </pc:sldChg>
      <pc:sldChg chg="addSp delSp modSp add">
        <pc:chgData name="Johnson, Chad" userId="29e26967-ee32-4210-a1e6-19e5305e9c5f" providerId="ADAL" clId="{CB7DCD65-DCC4-4AD8-86DD-EA69C693E1B4}" dt="2020-01-13T16:52:04.471" v="1250" actId="20577"/>
        <pc:sldMkLst>
          <pc:docMk/>
          <pc:sldMk cId="4021174257" sldId="352"/>
        </pc:sldMkLst>
        <pc:spChg chg="mod">
          <ac:chgData name="Johnson, Chad" userId="29e26967-ee32-4210-a1e6-19e5305e9c5f" providerId="ADAL" clId="{CB7DCD65-DCC4-4AD8-86DD-EA69C693E1B4}" dt="2020-01-13T15:59:37.047" v="258" actId="20577"/>
          <ac:spMkLst>
            <pc:docMk/>
            <pc:sldMk cId="4021174257" sldId="352"/>
            <ac:spMk id="2" creationId="{DB5E531D-CB8F-485C-8425-938F9CD0CC38}"/>
          </ac:spMkLst>
        </pc:spChg>
        <pc:spChg chg="mod">
          <ac:chgData name="Johnson, Chad" userId="29e26967-ee32-4210-a1e6-19e5305e9c5f" providerId="ADAL" clId="{CB7DCD65-DCC4-4AD8-86DD-EA69C693E1B4}" dt="2020-01-13T16:52:04.471" v="1250" actId="20577"/>
          <ac:spMkLst>
            <pc:docMk/>
            <pc:sldMk cId="4021174257" sldId="352"/>
            <ac:spMk id="3" creationId="{5020D13B-D7C6-4315-8873-E6AA80751CA3}"/>
          </ac:spMkLst>
        </pc:spChg>
        <pc:picChg chg="add del mod">
          <ac:chgData name="Johnson, Chad" userId="29e26967-ee32-4210-a1e6-19e5305e9c5f" providerId="ADAL" clId="{CB7DCD65-DCC4-4AD8-86DD-EA69C693E1B4}" dt="2020-01-13T16:01:49.125" v="263" actId="478"/>
          <ac:picMkLst>
            <pc:docMk/>
            <pc:sldMk cId="4021174257" sldId="352"/>
            <ac:picMk id="4" creationId="{082BBBEC-01C2-4BA6-970F-358B8C62243C}"/>
          </ac:picMkLst>
        </pc:picChg>
        <pc:picChg chg="del">
          <ac:chgData name="Johnson, Chad" userId="29e26967-ee32-4210-a1e6-19e5305e9c5f" providerId="ADAL" clId="{CB7DCD65-DCC4-4AD8-86DD-EA69C693E1B4}" dt="2020-01-13T16:01:29.600" v="259" actId="478"/>
          <ac:picMkLst>
            <pc:docMk/>
            <pc:sldMk cId="4021174257" sldId="352"/>
            <ac:picMk id="5" creationId="{CE531DF2-3B2D-4E8C-9CA7-5F2680CBAB38}"/>
          </ac:picMkLst>
        </pc:picChg>
        <pc:picChg chg="add del mod">
          <ac:chgData name="Johnson, Chad" userId="29e26967-ee32-4210-a1e6-19e5305e9c5f" providerId="ADAL" clId="{CB7DCD65-DCC4-4AD8-86DD-EA69C693E1B4}" dt="2020-01-13T16:02:31.156" v="270" actId="478"/>
          <ac:picMkLst>
            <pc:docMk/>
            <pc:sldMk cId="4021174257" sldId="352"/>
            <ac:picMk id="6" creationId="{C4B293EB-8F7C-4560-A677-50A73D6D0B94}"/>
          </ac:picMkLst>
        </pc:picChg>
        <pc:picChg chg="add del mod modCrop">
          <ac:chgData name="Johnson, Chad" userId="29e26967-ee32-4210-a1e6-19e5305e9c5f" providerId="ADAL" clId="{CB7DCD65-DCC4-4AD8-86DD-EA69C693E1B4}" dt="2020-01-13T16:06:16.995" v="281" actId="478"/>
          <ac:picMkLst>
            <pc:docMk/>
            <pc:sldMk cId="4021174257" sldId="352"/>
            <ac:picMk id="7" creationId="{DCC7A30D-EF6A-4F88-9054-5A9BB08E3439}"/>
          </ac:picMkLst>
        </pc:picChg>
        <pc:picChg chg="add mod ord">
          <ac:chgData name="Johnson, Chad" userId="29e26967-ee32-4210-a1e6-19e5305e9c5f" providerId="ADAL" clId="{CB7DCD65-DCC4-4AD8-86DD-EA69C693E1B4}" dt="2020-01-13T16:07:14.771" v="288" actId="29295"/>
          <ac:picMkLst>
            <pc:docMk/>
            <pc:sldMk cId="4021174257" sldId="352"/>
            <ac:picMk id="8" creationId="{2B54D035-470C-4D5A-9659-A51F0E18062D}"/>
          </ac:picMkLst>
        </pc:picChg>
      </pc:sldChg>
      <pc:sldChg chg="modSp add">
        <pc:chgData name="Johnson, Chad" userId="29e26967-ee32-4210-a1e6-19e5305e9c5f" providerId="ADAL" clId="{CB7DCD65-DCC4-4AD8-86DD-EA69C693E1B4}" dt="2020-01-13T16:38:06.809" v="998" actId="255"/>
        <pc:sldMkLst>
          <pc:docMk/>
          <pc:sldMk cId="2275677211" sldId="353"/>
        </pc:sldMkLst>
        <pc:spChg chg="mod">
          <ac:chgData name="Johnson, Chad" userId="29e26967-ee32-4210-a1e6-19e5305e9c5f" providerId="ADAL" clId="{CB7DCD65-DCC4-4AD8-86DD-EA69C693E1B4}" dt="2020-01-13T16:33:22.512" v="658" actId="20577"/>
          <ac:spMkLst>
            <pc:docMk/>
            <pc:sldMk cId="2275677211" sldId="353"/>
            <ac:spMk id="2" creationId="{0FB1B3C6-7B52-42BD-A3AE-46A71C668C4C}"/>
          </ac:spMkLst>
        </pc:spChg>
        <pc:spChg chg="mod">
          <ac:chgData name="Johnson, Chad" userId="29e26967-ee32-4210-a1e6-19e5305e9c5f" providerId="ADAL" clId="{CB7DCD65-DCC4-4AD8-86DD-EA69C693E1B4}" dt="2020-01-13T16:38:06.809" v="998" actId="255"/>
          <ac:spMkLst>
            <pc:docMk/>
            <pc:sldMk cId="2275677211" sldId="353"/>
            <ac:spMk id="3" creationId="{B270BFBB-B9C1-4344-8146-3C6D10DC4655}"/>
          </ac:spMkLst>
        </pc:spChg>
      </pc:sldChg>
      <pc:sldChg chg="addSp delSp modSp add">
        <pc:chgData name="Johnson, Chad" userId="29e26967-ee32-4210-a1e6-19e5305e9c5f" providerId="ADAL" clId="{CB7DCD65-DCC4-4AD8-86DD-EA69C693E1B4}" dt="2020-01-13T16:50:37.864" v="1211" actId="1076"/>
        <pc:sldMkLst>
          <pc:docMk/>
          <pc:sldMk cId="1843930481" sldId="354"/>
        </pc:sldMkLst>
        <pc:spChg chg="mod">
          <ac:chgData name="Johnson, Chad" userId="29e26967-ee32-4210-a1e6-19e5305e9c5f" providerId="ADAL" clId="{CB7DCD65-DCC4-4AD8-86DD-EA69C693E1B4}" dt="2020-01-13T16:50:34.273" v="1210" actId="14100"/>
          <ac:spMkLst>
            <pc:docMk/>
            <pc:sldMk cId="1843930481" sldId="354"/>
            <ac:spMk id="3" creationId="{B270BFBB-B9C1-4344-8146-3C6D10DC4655}"/>
          </ac:spMkLst>
        </pc:spChg>
        <pc:graphicFrameChg chg="add del mod modGraphic">
          <ac:chgData name="Johnson, Chad" userId="29e26967-ee32-4210-a1e6-19e5305e9c5f" providerId="ADAL" clId="{CB7DCD65-DCC4-4AD8-86DD-EA69C693E1B4}" dt="2020-01-13T16:42:57.760" v="1031" actId="478"/>
          <ac:graphicFrameMkLst>
            <pc:docMk/>
            <pc:sldMk cId="1843930481" sldId="354"/>
            <ac:graphicFrameMk id="4" creationId="{7F29D172-3A63-4D95-A1D6-972F3860BFC7}"/>
          </ac:graphicFrameMkLst>
        </pc:graphicFrameChg>
        <pc:graphicFrameChg chg="add mod modGraphic">
          <ac:chgData name="Johnson, Chad" userId="29e26967-ee32-4210-a1e6-19e5305e9c5f" providerId="ADAL" clId="{CB7DCD65-DCC4-4AD8-86DD-EA69C693E1B4}" dt="2020-01-13T16:50:37.864" v="1211" actId="1076"/>
          <ac:graphicFrameMkLst>
            <pc:docMk/>
            <pc:sldMk cId="1843930481" sldId="354"/>
            <ac:graphicFrameMk id="6" creationId="{8C55A447-B718-4EE0-98C4-3C7B0D271F3E}"/>
          </ac:graphicFrameMkLst>
        </pc:graphicFrameChg>
      </pc:sldChg>
      <pc:sldChg chg="modSp add">
        <pc:chgData name="Johnson, Chad" userId="29e26967-ee32-4210-a1e6-19e5305e9c5f" providerId="ADAL" clId="{CB7DCD65-DCC4-4AD8-86DD-EA69C693E1B4}" dt="2020-01-13T18:24:18.663" v="1638" actId="255"/>
        <pc:sldMkLst>
          <pc:docMk/>
          <pc:sldMk cId="793142326" sldId="355"/>
        </pc:sldMkLst>
        <pc:spChg chg="mod">
          <ac:chgData name="Johnson, Chad" userId="29e26967-ee32-4210-a1e6-19e5305e9c5f" providerId="ADAL" clId="{CB7DCD65-DCC4-4AD8-86DD-EA69C693E1B4}" dt="2020-01-13T16:52:33.101" v="1278" actId="20577"/>
          <ac:spMkLst>
            <pc:docMk/>
            <pc:sldMk cId="793142326" sldId="355"/>
            <ac:spMk id="2" creationId="{8C43217B-7D65-4D51-9423-A925EFBFA431}"/>
          </ac:spMkLst>
        </pc:spChg>
        <pc:spChg chg="mod">
          <ac:chgData name="Johnson, Chad" userId="29e26967-ee32-4210-a1e6-19e5305e9c5f" providerId="ADAL" clId="{CB7DCD65-DCC4-4AD8-86DD-EA69C693E1B4}" dt="2020-01-13T18:24:18.663" v="1638" actId="255"/>
          <ac:spMkLst>
            <pc:docMk/>
            <pc:sldMk cId="793142326" sldId="355"/>
            <ac:spMk id="3" creationId="{06623314-746F-4EA5-8689-80A0F0CCC41D}"/>
          </ac:spMkLst>
        </pc:spChg>
      </pc:sldChg>
      <pc:sldChg chg="addSp modSp add">
        <pc:chgData name="Johnson, Chad" userId="29e26967-ee32-4210-a1e6-19e5305e9c5f" providerId="ADAL" clId="{CB7DCD65-DCC4-4AD8-86DD-EA69C693E1B4}" dt="2020-01-13T18:59:07.621" v="2274" actId="20577"/>
        <pc:sldMkLst>
          <pc:docMk/>
          <pc:sldMk cId="1232364731" sldId="356"/>
        </pc:sldMkLst>
        <pc:spChg chg="add mod">
          <ac:chgData name="Johnson, Chad" userId="29e26967-ee32-4210-a1e6-19e5305e9c5f" providerId="ADAL" clId="{CB7DCD65-DCC4-4AD8-86DD-EA69C693E1B4}" dt="2020-01-13T16:54:24.770" v="1327" actId="20577"/>
          <ac:spMkLst>
            <pc:docMk/>
            <pc:sldMk cId="1232364731" sldId="356"/>
            <ac:spMk id="2" creationId="{059AAD0B-C95E-4914-85E3-07FB4932DE5C}"/>
          </ac:spMkLst>
        </pc:spChg>
        <pc:spChg chg="add mod">
          <ac:chgData name="Johnson, Chad" userId="29e26967-ee32-4210-a1e6-19e5305e9c5f" providerId="ADAL" clId="{CB7DCD65-DCC4-4AD8-86DD-EA69C693E1B4}" dt="2020-01-13T18:59:07.621" v="2274" actId="20577"/>
          <ac:spMkLst>
            <pc:docMk/>
            <pc:sldMk cId="1232364731" sldId="356"/>
            <ac:spMk id="3" creationId="{385DAE34-1F00-4081-889A-D11CAB344897}"/>
          </ac:spMkLst>
        </pc:spChg>
      </pc:sldChg>
      <pc:sldChg chg="addSp delSp modSp add">
        <pc:chgData name="Johnson, Chad" userId="29e26967-ee32-4210-a1e6-19e5305e9c5f" providerId="ADAL" clId="{CB7DCD65-DCC4-4AD8-86DD-EA69C693E1B4}" dt="2020-01-13T19:24:19.180" v="2601" actId="1076"/>
        <pc:sldMkLst>
          <pc:docMk/>
          <pc:sldMk cId="2754422794" sldId="357"/>
        </pc:sldMkLst>
        <pc:spChg chg="mod">
          <ac:chgData name="Johnson, Chad" userId="29e26967-ee32-4210-a1e6-19e5305e9c5f" providerId="ADAL" clId="{CB7DCD65-DCC4-4AD8-86DD-EA69C693E1B4}" dt="2020-01-13T19:19:52.304" v="2572" actId="14100"/>
          <ac:spMkLst>
            <pc:docMk/>
            <pc:sldMk cId="2754422794" sldId="357"/>
            <ac:spMk id="2" creationId="{4C8B6D2F-6A05-49AD-9EFB-C46B25FD7EC6}"/>
          </ac:spMkLst>
        </pc:spChg>
        <pc:spChg chg="mod">
          <ac:chgData name="Johnson, Chad" userId="29e26967-ee32-4210-a1e6-19e5305e9c5f" providerId="ADAL" clId="{CB7DCD65-DCC4-4AD8-86DD-EA69C693E1B4}" dt="2020-01-13T19:19:57.334" v="2573" actId="1076"/>
          <ac:spMkLst>
            <pc:docMk/>
            <pc:sldMk cId="2754422794" sldId="357"/>
            <ac:spMk id="3" creationId="{60047218-90EB-438E-BBAF-BF786EFB91E6}"/>
          </ac:spMkLst>
        </pc:spChg>
        <pc:spChg chg="add del mod">
          <ac:chgData name="Johnson, Chad" userId="29e26967-ee32-4210-a1e6-19e5305e9c5f" providerId="ADAL" clId="{CB7DCD65-DCC4-4AD8-86DD-EA69C693E1B4}" dt="2020-01-13T19:21:26.349" v="2590" actId="478"/>
          <ac:spMkLst>
            <pc:docMk/>
            <pc:sldMk cId="2754422794" sldId="357"/>
            <ac:spMk id="6" creationId="{CD116FCC-DB6B-443E-A14A-267B381F1B0A}"/>
          </ac:spMkLst>
        </pc:spChg>
        <pc:picChg chg="add del mod">
          <ac:chgData name="Johnson, Chad" userId="29e26967-ee32-4210-a1e6-19e5305e9c5f" providerId="ADAL" clId="{CB7DCD65-DCC4-4AD8-86DD-EA69C693E1B4}" dt="2020-01-13T19:22:53.387" v="2595" actId="478"/>
          <ac:picMkLst>
            <pc:docMk/>
            <pc:sldMk cId="2754422794" sldId="357"/>
            <ac:picMk id="4" creationId="{42DCACA9-FB54-4E6E-858E-0382936ECAD3}"/>
          </ac:picMkLst>
        </pc:picChg>
        <pc:picChg chg="add del mod">
          <ac:chgData name="Johnson, Chad" userId="29e26967-ee32-4210-a1e6-19e5305e9c5f" providerId="ADAL" clId="{CB7DCD65-DCC4-4AD8-86DD-EA69C693E1B4}" dt="2020-01-13T19:21:17.221" v="2588" actId="478"/>
          <ac:picMkLst>
            <pc:docMk/>
            <pc:sldMk cId="2754422794" sldId="357"/>
            <ac:picMk id="5" creationId="{D900DA43-8717-4C83-A0C9-65AB2A8A2B0B}"/>
          </ac:picMkLst>
        </pc:picChg>
        <pc:picChg chg="add mod">
          <ac:chgData name="Johnson, Chad" userId="29e26967-ee32-4210-a1e6-19e5305e9c5f" providerId="ADAL" clId="{CB7DCD65-DCC4-4AD8-86DD-EA69C693E1B4}" dt="2020-01-13T19:24:19.180" v="2601" actId="1076"/>
          <ac:picMkLst>
            <pc:docMk/>
            <pc:sldMk cId="2754422794" sldId="357"/>
            <ac:picMk id="7" creationId="{565E4E94-6298-4427-A74B-229FA67F6BF4}"/>
          </ac:picMkLst>
        </pc:picChg>
        <pc:picChg chg="add mod">
          <ac:chgData name="Johnson, Chad" userId="29e26967-ee32-4210-a1e6-19e5305e9c5f" providerId="ADAL" clId="{CB7DCD65-DCC4-4AD8-86DD-EA69C693E1B4}" dt="2020-01-13T19:23:08.680" v="2600" actId="14100"/>
          <ac:picMkLst>
            <pc:docMk/>
            <pc:sldMk cId="2754422794" sldId="357"/>
            <ac:picMk id="8" creationId="{13AEB5CF-B79A-450E-9F52-999FEFFD9759}"/>
          </ac:picMkLst>
        </pc:picChg>
      </pc:sldChg>
    </pc:docChg>
  </pc:docChgLst>
  <pc:docChgLst>
    <pc:chgData name="Johnson, Chad" userId="29e26967-ee32-4210-a1e6-19e5305e9c5f" providerId="ADAL" clId="{F6A358D3-6AA5-42F7-9CF9-EE8095B4DFD8}"/>
    <pc:docChg chg="undo custSel addSld delSld modSld sldOrd modMainMaster">
      <pc:chgData name="Johnson, Chad" userId="29e26967-ee32-4210-a1e6-19e5305e9c5f" providerId="ADAL" clId="{F6A358D3-6AA5-42F7-9CF9-EE8095B4DFD8}" dt="2020-01-02T20:57:41.677" v="4966" actId="20577"/>
      <pc:docMkLst>
        <pc:docMk/>
      </pc:docMkLst>
      <pc:sldChg chg="modSp">
        <pc:chgData name="Johnson, Chad" userId="29e26967-ee32-4210-a1e6-19e5305e9c5f" providerId="ADAL" clId="{F6A358D3-6AA5-42F7-9CF9-EE8095B4DFD8}" dt="2020-01-02T17:53:30.085" v="1561" actId="20577"/>
        <pc:sldMkLst>
          <pc:docMk/>
          <pc:sldMk cId="2762506819" sldId="256"/>
        </pc:sldMkLst>
        <pc:spChg chg="mod">
          <ac:chgData name="Johnson, Chad" userId="29e26967-ee32-4210-a1e6-19e5305e9c5f" providerId="ADAL" clId="{F6A358D3-6AA5-42F7-9CF9-EE8095B4DFD8}" dt="2019-12-20T19:33:58.972" v="40" actId="1076"/>
          <ac:spMkLst>
            <pc:docMk/>
            <pc:sldMk cId="2762506819" sldId="256"/>
            <ac:spMk id="2" creationId="{D159C024-82D3-43B7-8864-1EB020588252}"/>
          </ac:spMkLst>
        </pc:spChg>
        <pc:spChg chg="mod">
          <ac:chgData name="Johnson, Chad" userId="29e26967-ee32-4210-a1e6-19e5305e9c5f" providerId="ADAL" clId="{F6A358D3-6AA5-42F7-9CF9-EE8095B4DFD8}" dt="2020-01-02T17:53:30.085" v="1561" actId="20577"/>
          <ac:spMkLst>
            <pc:docMk/>
            <pc:sldMk cId="2762506819" sldId="256"/>
            <ac:spMk id="3" creationId="{7D92A9FC-7B77-43B7-9AE2-664B7ED71E01}"/>
          </ac:spMkLst>
        </pc:spChg>
        <pc:picChg chg="mod">
          <ac:chgData name="Johnson, Chad" userId="29e26967-ee32-4210-a1e6-19e5305e9c5f" providerId="ADAL" clId="{F6A358D3-6AA5-42F7-9CF9-EE8095B4DFD8}" dt="2019-12-20T19:34:24.294" v="46" actId="1076"/>
          <ac:picMkLst>
            <pc:docMk/>
            <pc:sldMk cId="2762506819" sldId="256"/>
            <ac:picMk id="4" creationId="{FD39BC11-53A0-4F89-A479-245567CC799A}"/>
          </ac:picMkLst>
        </pc:picChg>
      </pc:sldChg>
      <pc:sldChg chg="modSp">
        <pc:chgData name="Johnson, Chad" userId="29e26967-ee32-4210-a1e6-19e5305e9c5f" providerId="ADAL" clId="{F6A358D3-6AA5-42F7-9CF9-EE8095B4DFD8}" dt="2020-01-02T17:55:05.219" v="1569" actId="255"/>
        <pc:sldMkLst>
          <pc:docMk/>
          <pc:sldMk cId="3019606805" sldId="257"/>
        </pc:sldMkLst>
        <pc:spChg chg="mod">
          <ac:chgData name="Johnson, Chad" userId="29e26967-ee32-4210-a1e6-19e5305e9c5f" providerId="ADAL" clId="{F6A358D3-6AA5-42F7-9CF9-EE8095B4DFD8}" dt="2019-12-20T20:25:07.552" v="1317" actId="20577"/>
          <ac:spMkLst>
            <pc:docMk/>
            <pc:sldMk cId="3019606805" sldId="257"/>
            <ac:spMk id="2" creationId="{30D4C77D-27FD-485B-A066-6CE7A57FD794}"/>
          </ac:spMkLst>
        </pc:spChg>
        <pc:spChg chg="mod">
          <ac:chgData name="Johnson, Chad" userId="29e26967-ee32-4210-a1e6-19e5305e9c5f" providerId="ADAL" clId="{F6A358D3-6AA5-42F7-9CF9-EE8095B4DFD8}" dt="2020-01-02T17:55:05.219" v="1569" actId="255"/>
          <ac:spMkLst>
            <pc:docMk/>
            <pc:sldMk cId="3019606805" sldId="257"/>
            <ac:spMk id="5" creationId="{5988C9C0-155E-4715-A6A4-22892297A748}"/>
          </ac:spMkLst>
        </pc:spChg>
      </pc:sldChg>
      <pc:sldChg chg="modSp setBg">
        <pc:chgData name="Johnson, Chad" userId="29e26967-ee32-4210-a1e6-19e5305e9c5f" providerId="ADAL" clId="{F6A358D3-6AA5-42F7-9CF9-EE8095B4DFD8}" dt="2019-12-20T19:36:59.697" v="67" actId="1076"/>
        <pc:sldMkLst>
          <pc:docMk/>
          <pc:sldMk cId="4000903564" sldId="258"/>
        </pc:sldMkLst>
        <pc:picChg chg="mod">
          <ac:chgData name="Johnson, Chad" userId="29e26967-ee32-4210-a1e6-19e5305e9c5f" providerId="ADAL" clId="{F6A358D3-6AA5-42F7-9CF9-EE8095B4DFD8}" dt="2019-12-20T19:36:59.697" v="67" actId="1076"/>
          <ac:picMkLst>
            <pc:docMk/>
            <pc:sldMk cId="4000903564" sldId="258"/>
            <ac:picMk id="15" creationId="{5825BA58-9EF7-45FA-AFD1-0A1B0779D0CC}"/>
          </ac:picMkLst>
        </pc:picChg>
      </pc:sldChg>
      <pc:sldChg chg="modSp del">
        <pc:chgData name="Johnson, Chad" userId="29e26967-ee32-4210-a1e6-19e5305e9c5f" providerId="ADAL" clId="{F6A358D3-6AA5-42F7-9CF9-EE8095B4DFD8}" dt="2019-12-20T19:47:01.416" v="108" actId="2696"/>
        <pc:sldMkLst>
          <pc:docMk/>
          <pc:sldMk cId="2429784039" sldId="259"/>
        </pc:sldMkLst>
        <pc:spChg chg="mod">
          <ac:chgData name="Johnson, Chad" userId="29e26967-ee32-4210-a1e6-19e5305e9c5f" providerId="ADAL" clId="{F6A358D3-6AA5-42F7-9CF9-EE8095B4DFD8}" dt="2019-12-20T19:31:49.245" v="2" actId="27636"/>
          <ac:spMkLst>
            <pc:docMk/>
            <pc:sldMk cId="2429784039" sldId="259"/>
            <ac:spMk id="4" creationId="{3F91756B-4AA7-4953-AE16-36A21F934130}"/>
          </ac:spMkLst>
        </pc:spChg>
      </pc:sldChg>
      <pc:sldChg chg="addSp delSp modSp setBg">
        <pc:chgData name="Johnson, Chad" userId="29e26967-ee32-4210-a1e6-19e5305e9c5f" providerId="ADAL" clId="{F6A358D3-6AA5-42F7-9CF9-EE8095B4DFD8}" dt="2020-01-02T17:55:45.090" v="1574" actId="1076"/>
        <pc:sldMkLst>
          <pc:docMk/>
          <pc:sldMk cId="3805176275" sldId="261"/>
        </pc:sldMkLst>
        <pc:spChg chg="mod">
          <ac:chgData name="Johnson, Chad" userId="29e26967-ee32-4210-a1e6-19e5305e9c5f" providerId="ADAL" clId="{F6A358D3-6AA5-42F7-9CF9-EE8095B4DFD8}" dt="2020-01-02T17:55:38.448" v="1573" actId="1076"/>
          <ac:spMkLst>
            <pc:docMk/>
            <pc:sldMk cId="3805176275" sldId="261"/>
            <ac:spMk id="2" creationId="{E3421D1B-F3E2-4C2F-AB3F-C60F36716F0F}"/>
          </ac:spMkLst>
        </pc:spChg>
        <pc:spChg chg="mod">
          <ac:chgData name="Johnson, Chad" userId="29e26967-ee32-4210-a1e6-19e5305e9c5f" providerId="ADAL" clId="{F6A358D3-6AA5-42F7-9CF9-EE8095B4DFD8}" dt="2020-01-02T17:55:19.275" v="1570" actId="255"/>
          <ac:spMkLst>
            <pc:docMk/>
            <pc:sldMk cId="3805176275" sldId="261"/>
            <ac:spMk id="5" creationId="{1683D334-D477-4346-A460-68C5BB5D94CC}"/>
          </ac:spMkLst>
        </pc:spChg>
        <pc:spChg chg="add del mod">
          <ac:chgData name="Johnson, Chad" userId="29e26967-ee32-4210-a1e6-19e5305e9c5f" providerId="ADAL" clId="{F6A358D3-6AA5-42F7-9CF9-EE8095B4DFD8}" dt="2019-12-20T19:52:03.208" v="229"/>
          <ac:spMkLst>
            <pc:docMk/>
            <pc:sldMk cId="3805176275" sldId="261"/>
            <ac:spMk id="6" creationId="{5A5B87B1-DC7E-49EA-B2C0-72717729373C}"/>
          </ac:spMkLst>
        </pc:spChg>
        <pc:spChg chg="add del mod">
          <ac:chgData name="Johnson, Chad" userId="29e26967-ee32-4210-a1e6-19e5305e9c5f" providerId="ADAL" clId="{F6A358D3-6AA5-42F7-9CF9-EE8095B4DFD8}" dt="2019-12-20T19:53:21.871" v="256"/>
          <ac:spMkLst>
            <pc:docMk/>
            <pc:sldMk cId="3805176275" sldId="261"/>
            <ac:spMk id="7" creationId="{32242432-7F94-4221-88A5-7921AD8A59B2}"/>
          </ac:spMkLst>
        </pc:spChg>
        <pc:picChg chg="del mod">
          <ac:chgData name="Johnson, Chad" userId="29e26967-ee32-4210-a1e6-19e5305e9c5f" providerId="ADAL" clId="{F6A358D3-6AA5-42F7-9CF9-EE8095B4DFD8}" dt="2019-12-20T19:52:00.836" v="228" actId="478"/>
          <ac:picMkLst>
            <pc:docMk/>
            <pc:sldMk cId="3805176275" sldId="261"/>
            <ac:picMk id="4" creationId="{532405E3-0C0F-4A52-A008-0EAA8D52191E}"/>
          </ac:picMkLst>
        </pc:picChg>
        <pc:picChg chg="add mod">
          <ac:chgData name="Johnson, Chad" userId="29e26967-ee32-4210-a1e6-19e5305e9c5f" providerId="ADAL" clId="{F6A358D3-6AA5-42F7-9CF9-EE8095B4DFD8}" dt="2020-01-02T17:55:45.090" v="1574" actId="1076"/>
          <ac:picMkLst>
            <pc:docMk/>
            <pc:sldMk cId="3805176275" sldId="261"/>
            <ac:picMk id="2050" creationId="{3563F552-DB55-4984-B072-34423A1A491D}"/>
          </ac:picMkLst>
        </pc:picChg>
      </pc:sldChg>
      <pc:sldChg chg="modSp del">
        <pc:chgData name="Johnson, Chad" userId="29e26967-ee32-4210-a1e6-19e5305e9c5f" providerId="ADAL" clId="{F6A358D3-6AA5-42F7-9CF9-EE8095B4DFD8}" dt="2019-12-20T20:24:52.435" v="1315" actId="2696"/>
        <pc:sldMkLst>
          <pc:docMk/>
          <pc:sldMk cId="3912275159" sldId="262"/>
        </pc:sldMkLst>
        <pc:spChg chg="mod">
          <ac:chgData name="Johnson, Chad" userId="29e26967-ee32-4210-a1e6-19e5305e9c5f" providerId="ADAL" clId="{F6A358D3-6AA5-42F7-9CF9-EE8095B4DFD8}" dt="2019-12-20T19:55:15.413" v="272"/>
          <ac:spMkLst>
            <pc:docMk/>
            <pc:sldMk cId="3912275159" sldId="262"/>
            <ac:spMk id="5" creationId="{1683D334-D477-4346-A460-68C5BB5D94CC}"/>
          </ac:spMkLst>
        </pc:spChg>
      </pc:sldChg>
      <pc:sldChg chg="modSp del">
        <pc:chgData name="Johnson, Chad" userId="29e26967-ee32-4210-a1e6-19e5305e9c5f" providerId="ADAL" clId="{F6A358D3-6AA5-42F7-9CF9-EE8095B4DFD8}" dt="2019-12-20T20:24:52.435" v="1315" actId="2696"/>
        <pc:sldMkLst>
          <pc:docMk/>
          <pc:sldMk cId="1415142098" sldId="263"/>
        </pc:sldMkLst>
        <pc:spChg chg="mod">
          <ac:chgData name="Johnson, Chad" userId="29e26967-ee32-4210-a1e6-19e5305e9c5f" providerId="ADAL" clId="{F6A358D3-6AA5-42F7-9CF9-EE8095B4DFD8}" dt="2019-12-20T19:57:46.053" v="415"/>
          <ac:spMkLst>
            <pc:docMk/>
            <pc:sldMk cId="1415142098" sldId="263"/>
            <ac:spMk id="5" creationId="{1683D334-D477-4346-A460-68C5BB5D94CC}"/>
          </ac:spMkLst>
        </pc:spChg>
      </pc:sldChg>
      <pc:sldChg chg="modSp del">
        <pc:chgData name="Johnson, Chad" userId="29e26967-ee32-4210-a1e6-19e5305e9c5f" providerId="ADAL" clId="{F6A358D3-6AA5-42F7-9CF9-EE8095B4DFD8}" dt="2019-12-20T20:24:52.435" v="1315" actId="2696"/>
        <pc:sldMkLst>
          <pc:docMk/>
          <pc:sldMk cId="2755277659" sldId="264"/>
        </pc:sldMkLst>
        <pc:spChg chg="mod">
          <ac:chgData name="Johnson, Chad" userId="29e26967-ee32-4210-a1e6-19e5305e9c5f" providerId="ADAL" clId="{F6A358D3-6AA5-42F7-9CF9-EE8095B4DFD8}" dt="2019-12-20T20:02:32.716" v="742"/>
          <ac:spMkLst>
            <pc:docMk/>
            <pc:sldMk cId="2755277659" sldId="264"/>
            <ac:spMk id="5" creationId="{1683D334-D477-4346-A460-68C5BB5D94CC}"/>
          </ac:spMkLst>
        </pc:spChg>
      </pc:sldChg>
      <pc:sldChg chg="modSp del">
        <pc:chgData name="Johnson, Chad" userId="29e26967-ee32-4210-a1e6-19e5305e9c5f" providerId="ADAL" clId="{F6A358D3-6AA5-42F7-9CF9-EE8095B4DFD8}" dt="2019-12-20T20:24:52.435" v="1315" actId="2696"/>
        <pc:sldMkLst>
          <pc:docMk/>
          <pc:sldMk cId="2798164190" sldId="265"/>
        </pc:sldMkLst>
        <pc:spChg chg="mod">
          <ac:chgData name="Johnson, Chad" userId="29e26967-ee32-4210-a1e6-19e5305e9c5f" providerId="ADAL" clId="{F6A358D3-6AA5-42F7-9CF9-EE8095B4DFD8}" dt="2019-12-20T20:19:44.302" v="928" actId="27636"/>
          <ac:spMkLst>
            <pc:docMk/>
            <pc:sldMk cId="2798164190" sldId="265"/>
            <ac:spMk id="5" creationId="{1683D334-D477-4346-A460-68C5BB5D94CC}"/>
          </ac:spMkLst>
        </pc:spChg>
      </pc:sldChg>
      <pc:sldChg chg="modSp del">
        <pc:chgData name="Johnson, Chad" userId="29e26967-ee32-4210-a1e6-19e5305e9c5f" providerId="ADAL" clId="{F6A358D3-6AA5-42F7-9CF9-EE8095B4DFD8}" dt="2019-12-20T20:24:52.435" v="1315" actId="2696"/>
        <pc:sldMkLst>
          <pc:docMk/>
          <pc:sldMk cId="2170686833" sldId="266"/>
        </pc:sldMkLst>
        <pc:spChg chg="mod">
          <ac:chgData name="Johnson, Chad" userId="29e26967-ee32-4210-a1e6-19e5305e9c5f" providerId="ADAL" clId="{F6A358D3-6AA5-42F7-9CF9-EE8095B4DFD8}" dt="2019-12-20T20:22:05.799" v="1066"/>
          <ac:spMkLst>
            <pc:docMk/>
            <pc:sldMk cId="2170686833" sldId="266"/>
            <ac:spMk id="5" creationId="{1683D334-D477-4346-A460-68C5BB5D94CC}"/>
          </ac:spMkLst>
        </pc:spChg>
      </pc:sldChg>
      <pc:sldChg chg="modSp">
        <pc:chgData name="Johnson, Chad" userId="29e26967-ee32-4210-a1e6-19e5305e9c5f" providerId="ADAL" clId="{F6A358D3-6AA5-42F7-9CF9-EE8095B4DFD8}" dt="2020-01-02T17:54:49.350" v="1567" actId="255"/>
        <pc:sldMkLst>
          <pc:docMk/>
          <pc:sldMk cId="2312773926" sldId="267"/>
        </pc:sldMkLst>
        <pc:spChg chg="mod">
          <ac:chgData name="Johnson, Chad" userId="29e26967-ee32-4210-a1e6-19e5305e9c5f" providerId="ADAL" clId="{F6A358D3-6AA5-42F7-9CF9-EE8095B4DFD8}" dt="2019-12-20T19:40:35.556" v="94" actId="20577"/>
          <ac:spMkLst>
            <pc:docMk/>
            <pc:sldMk cId="2312773926" sldId="267"/>
            <ac:spMk id="2" creationId="{69AB18A1-A8EA-46A4-B9D9-30FFB0635C81}"/>
          </ac:spMkLst>
        </pc:spChg>
        <pc:spChg chg="mod">
          <ac:chgData name="Johnson, Chad" userId="29e26967-ee32-4210-a1e6-19e5305e9c5f" providerId="ADAL" clId="{F6A358D3-6AA5-42F7-9CF9-EE8095B4DFD8}" dt="2020-01-02T17:54:49.350" v="1567" actId="255"/>
          <ac:spMkLst>
            <pc:docMk/>
            <pc:sldMk cId="2312773926" sldId="267"/>
            <ac:spMk id="3" creationId="{E03DB69F-DE26-47A5-9162-9DB062A0187C}"/>
          </ac:spMkLst>
        </pc:spChg>
      </pc:sldChg>
      <pc:sldChg chg="modSp ord">
        <pc:chgData name="Johnson, Chad" userId="29e26967-ee32-4210-a1e6-19e5305e9c5f" providerId="ADAL" clId="{F6A358D3-6AA5-42F7-9CF9-EE8095B4DFD8}" dt="2020-01-02T18:42:28.158" v="3157"/>
        <pc:sldMkLst>
          <pc:docMk/>
          <pc:sldMk cId="760246903" sldId="268"/>
        </pc:sldMkLst>
        <pc:spChg chg="mod">
          <ac:chgData name="Johnson, Chad" userId="29e26967-ee32-4210-a1e6-19e5305e9c5f" providerId="ADAL" clId="{F6A358D3-6AA5-42F7-9CF9-EE8095B4DFD8}" dt="2019-12-20T19:39:57.891" v="90" actId="255"/>
          <ac:spMkLst>
            <pc:docMk/>
            <pc:sldMk cId="760246903" sldId="268"/>
            <ac:spMk id="2" creationId="{FBEEEF29-DE38-4779-8117-CC1C37C369B0}"/>
          </ac:spMkLst>
        </pc:spChg>
        <pc:spChg chg="mod">
          <ac:chgData name="Johnson, Chad" userId="29e26967-ee32-4210-a1e6-19e5305e9c5f" providerId="ADAL" clId="{F6A358D3-6AA5-42F7-9CF9-EE8095B4DFD8}" dt="2020-01-02T17:54:21.924" v="1565" actId="255"/>
          <ac:spMkLst>
            <pc:docMk/>
            <pc:sldMk cId="760246903" sldId="268"/>
            <ac:spMk id="3" creationId="{25AA112B-890F-4C69-880E-1FFC518ECD83}"/>
          </ac:spMkLst>
        </pc:spChg>
        <pc:spChg chg="mod">
          <ac:chgData name="Johnson, Chad" userId="29e26967-ee32-4210-a1e6-19e5305e9c5f" providerId="ADAL" clId="{F6A358D3-6AA5-42F7-9CF9-EE8095B4DFD8}" dt="2019-12-20T19:40:05.163" v="91" actId="255"/>
          <ac:spMkLst>
            <pc:docMk/>
            <pc:sldMk cId="760246903" sldId="268"/>
            <ac:spMk id="4" creationId="{CBFD23AB-9C08-4E0D-9161-325D1B34213C}"/>
          </ac:spMkLst>
        </pc:spChg>
      </pc:sldChg>
      <pc:sldChg chg="modSp">
        <pc:chgData name="Johnson, Chad" userId="29e26967-ee32-4210-a1e6-19e5305e9c5f" providerId="ADAL" clId="{F6A358D3-6AA5-42F7-9CF9-EE8095B4DFD8}" dt="2019-12-20T19:35:51.772" v="57" actId="14100"/>
        <pc:sldMkLst>
          <pc:docMk/>
          <pc:sldMk cId="1306296544" sldId="269"/>
        </pc:sldMkLst>
        <pc:spChg chg="mod">
          <ac:chgData name="Johnson, Chad" userId="29e26967-ee32-4210-a1e6-19e5305e9c5f" providerId="ADAL" clId="{F6A358D3-6AA5-42F7-9CF9-EE8095B4DFD8}" dt="2019-12-20T19:35:51.772" v="57" actId="14100"/>
          <ac:spMkLst>
            <pc:docMk/>
            <pc:sldMk cId="1306296544" sldId="269"/>
            <ac:spMk id="5" creationId="{30B2517B-8323-422E-AC01-86C97D530876}"/>
          </ac:spMkLst>
        </pc:spChg>
        <pc:picChg chg="mod">
          <ac:chgData name="Johnson, Chad" userId="29e26967-ee32-4210-a1e6-19e5305e9c5f" providerId="ADAL" clId="{F6A358D3-6AA5-42F7-9CF9-EE8095B4DFD8}" dt="2019-12-20T19:35:31.079" v="54" actId="1076"/>
          <ac:picMkLst>
            <pc:docMk/>
            <pc:sldMk cId="1306296544" sldId="269"/>
            <ac:picMk id="6" creationId="{65BDD849-F20A-4CE4-A99A-E36920DBF301}"/>
          </ac:picMkLst>
        </pc:picChg>
      </pc:sldChg>
      <pc:sldChg chg="modSp del modAnim">
        <pc:chgData name="Johnson, Chad" userId="29e26967-ee32-4210-a1e6-19e5305e9c5f" providerId="ADAL" clId="{F6A358D3-6AA5-42F7-9CF9-EE8095B4DFD8}" dt="2019-12-20T19:35:16.705" v="51" actId="2696"/>
        <pc:sldMkLst>
          <pc:docMk/>
          <pc:sldMk cId="3752827518" sldId="271"/>
        </pc:sldMkLst>
        <pc:spChg chg="mod">
          <ac:chgData name="Johnson, Chad" userId="29e26967-ee32-4210-a1e6-19e5305e9c5f" providerId="ADAL" clId="{F6A358D3-6AA5-42F7-9CF9-EE8095B4DFD8}" dt="2019-12-20T19:35:03.580" v="50" actId="3062"/>
          <ac:spMkLst>
            <pc:docMk/>
            <pc:sldMk cId="3752827518" sldId="271"/>
            <ac:spMk id="2" creationId="{99042A33-3B56-4141-9E1E-888C6F450E7E}"/>
          </ac:spMkLst>
        </pc:spChg>
        <pc:spChg chg="mod">
          <ac:chgData name="Johnson, Chad" userId="29e26967-ee32-4210-a1e6-19e5305e9c5f" providerId="ADAL" clId="{F6A358D3-6AA5-42F7-9CF9-EE8095B4DFD8}" dt="2019-12-20T19:34:54.705" v="49" actId="27636"/>
          <ac:spMkLst>
            <pc:docMk/>
            <pc:sldMk cId="3752827518" sldId="271"/>
            <ac:spMk id="3" creationId="{FA4ED4FC-143C-40CB-867E-E4A8EF77ECE6}"/>
          </ac:spMkLst>
        </pc:spChg>
        <pc:picChg chg="mod">
          <ac:chgData name="Johnson, Chad" userId="29e26967-ee32-4210-a1e6-19e5305e9c5f" providerId="ADAL" clId="{F6A358D3-6AA5-42F7-9CF9-EE8095B4DFD8}" dt="2019-12-20T19:34:46.072" v="47" actId="1076"/>
          <ac:picMkLst>
            <pc:docMk/>
            <pc:sldMk cId="3752827518" sldId="271"/>
            <ac:picMk id="4" creationId="{B74540CC-1FA3-4DCF-8C05-30F53B20BD16}"/>
          </ac:picMkLst>
        </pc:picChg>
      </pc:sldChg>
      <pc:sldChg chg="modSp">
        <pc:chgData name="Johnson, Chad" userId="29e26967-ee32-4210-a1e6-19e5305e9c5f" providerId="ADAL" clId="{F6A358D3-6AA5-42F7-9CF9-EE8095B4DFD8}" dt="2020-01-02T17:58:28.212" v="1598" actId="1076"/>
        <pc:sldMkLst>
          <pc:docMk/>
          <pc:sldMk cId="2039406715" sldId="272"/>
        </pc:sldMkLst>
        <pc:spChg chg="mod">
          <ac:chgData name="Johnson, Chad" userId="29e26967-ee32-4210-a1e6-19e5305e9c5f" providerId="ADAL" clId="{F6A358D3-6AA5-42F7-9CF9-EE8095B4DFD8}" dt="2019-12-20T20:29:55.888" v="1342" actId="20577"/>
          <ac:spMkLst>
            <pc:docMk/>
            <pc:sldMk cId="2039406715" sldId="272"/>
            <ac:spMk id="2" creationId="{979CE856-DC78-425F-8E9A-1845EF075259}"/>
          </ac:spMkLst>
        </pc:spChg>
        <pc:spChg chg="mod">
          <ac:chgData name="Johnson, Chad" userId="29e26967-ee32-4210-a1e6-19e5305e9c5f" providerId="ADAL" clId="{F6A358D3-6AA5-42F7-9CF9-EE8095B4DFD8}" dt="2020-01-02T17:58:28.212" v="1598" actId="1076"/>
          <ac:spMkLst>
            <pc:docMk/>
            <pc:sldMk cId="2039406715" sldId="272"/>
            <ac:spMk id="3" creationId="{22EC4702-8268-48B1-B85A-29A8AE431A44}"/>
          </ac:spMkLst>
        </pc:spChg>
      </pc:sldChg>
      <pc:sldChg chg="modSp">
        <pc:chgData name="Johnson, Chad" userId="29e26967-ee32-4210-a1e6-19e5305e9c5f" providerId="ADAL" clId="{F6A358D3-6AA5-42F7-9CF9-EE8095B4DFD8}" dt="2020-01-02T17:58:39.017" v="1600" actId="1076"/>
        <pc:sldMkLst>
          <pc:docMk/>
          <pc:sldMk cId="1232548133" sldId="273"/>
        </pc:sldMkLst>
        <pc:spChg chg="mod">
          <ac:chgData name="Johnson, Chad" userId="29e26967-ee32-4210-a1e6-19e5305e9c5f" providerId="ADAL" clId="{F6A358D3-6AA5-42F7-9CF9-EE8095B4DFD8}" dt="2019-12-20T20:41:07.762" v="1395" actId="6549"/>
          <ac:spMkLst>
            <pc:docMk/>
            <pc:sldMk cId="1232548133" sldId="273"/>
            <ac:spMk id="2" creationId="{979CE856-DC78-425F-8E9A-1845EF075259}"/>
          </ac:spMkLst>
        </pc:spChg>
        <pc:spChg chg="mod">
          <ac:chgData name="Johnson, Chad" userId="29e26967-ee32-4210-a1e6-19e5305e9c5f" providerId="ADAL" clId="{F6A358D3-6AA5-42F7-9CF9-EE8095B4DFD8}" dt="2020-01-02T17:58:39.017" v="1600" actId="1076"/>
          <ac:spMkLst>
            <pc:docMk/>
            <pc:sldMk cId="1232548133" sldId="273"/>
            <ac:spMk id="3" creationId="{22EC4702-8268-48B1-B85A-29A8AE431A44}"/>
          </ac:spMkLst>
        </pc:spChg>
      </pc:sldChg>
      <pc:sldChg chg="modSp">
        <pc:chgData name="Johnson, Chad" userId="29e26967-ee32-4210-a1e6-19e5305e9c5f" providerId="ADAL" clId="{F6A358D3-6AA5-42F7-9CF9-EE8095B4DFD8}" dt="2020-01-02T17:58:51.625" v="1602" actId="14100"/>
        <pc:sldMkLst>
          <pc:docMk/>
          <pc:sldMk cId="213894824" sldId="274"/>
        </pc:sldMkLst>
        <pc:spChg chg="mod">
          <ac:chgData name="Johnson, Chad" userId="29e26967-ee32-4210-a1e6-19e5305e9c5f" providerId="ADAL" clId="{F6A358D3-6AA5-42F7-9CF9-EE8095B4DFD8}" dt="2019-12-20T20:41:36.596" v="1403" actId="3062"/>
          <ac:spMkLst>
            <pc:docMk/>
            <pc:sldMk cId="213894824" sldId="274"/>
            <ac:spMk id="2" creationId="{979CE856-DC78-425F-8E9A-1845EF075259}"/>
          </ac:spMkLst>
        </pc:spChg>
        <pc:spChg chg="mod">
          <ac:chgData name="Johnson, Chad" userId="29e26967-ee32-4210-a1e6-19e5305e9c5f" providerId="ADAL" clId="{F6A358D3-6AA5-42F7-9CF9-EE8095B4DFD8}" dt="2020-01-02T17:58:51.625" v="1602" actId="14100"/>
          <ac:spMkLst>
            <pc:docMk/>
            <pc:sldMk cId="213894824" sldId="274"/>
            <ac:spMk id="3" creationId="{22EC4702-8268-48B1-B85A-29A8AE431A44}"/>
          </ac:spMkLst>
        </pc:spChg>
      </pc:sldChg>
      <pc:sldChg chg="delSp modSp">
        <pc:chgData name="Johnson, Chad" userId="29e26967-ee32-4210-a1e6-19e5305e9c5f" providerId="ADAL" clId="{F6A358D3-6AA5-42F7-9CF9-EE8095B4DFD8}" dt="2019-12-20T20:46:54.684" v="1414" actId="1076"/>
        <pc:sldMkLst>
          <pc:docMk/>
          <pc:sldMk cId="32578778" sldId="275"/>
        </pc:sldMkLst>
        <pc:spChg chg="mod">
          <ac:chgData name="Johnson, Chad" userId="29e26967-ee32-4210-a1e6-19e5305e9c5f" providerId="ADAL" clId="{F6A358D3-6AA5-42F7-9CF9-EE8095B4DFD8}" dt="2019-12-20T20:44:53.817" v="1410" actId="3062"/>
          <ac:spMkLst>
            <pc:docMk/>
            <pc:sldMk cId="32578778" sldId="275"/>
            <ac:spMk id="2" creationId="{979CE856-DC78-425F-8E9A-1845EF075259}"/>
          </ac:spMkLst>
        </pc:spChg>
        <pc:spChg chg="del mod">
          <ac:chgData name="Johnson, Chad" userId="29e26967-ee32-4210-a1e6-19e5305e9c5f" providerId="ADAL" clId="{F6A358D3-6AA5-42F7-9CF9-EE8095B4DFD8}" dt="2019-12-20T20:46:46.095" v="1413" actId="478"/>
          <ac:spMkLst>
            <pc:docMk/>
            <pc:sldMk cId="32578778" sldId="275"/>
            <ac:spMk id="3" creationId="{22EC4702-8268-48B1-B85A-29A8AE431A44}"/>
          </ac:spMkLst>
        </pc:spChg>
        <pc:spChg chg="mod">
          <ac:chgData name="Johnson, Chad" userId="29e26967-ee32-4210-a1e6-19e5305e9c5f" providerId="ADAL" clId="{F6A358D3-6AA5-42F7-9CF9-EE8095B4DFD8}" dt="2019-12-20T20:46:54.684" v="1414" actId="1076"/>
          <ac:spMkLst>
            <pc:docMk/>
            <pc:sldMk cId="32578778" sldId="275"/>
            <ac:spMk id="4" creationId="{40E3DFF5-3CB8-42FC-A35B-381E1C5BEF39}"/>
          </ac:spMkLst>
        </pc:spChg>
        <pc:spChg chg="mod">
          <ac:chgData name="Johnson, Chad" userId="29e26967-ee32-4210-a1e6-19e5305e9c5f" providerId="ADAL" clId="{F6A358D3-6AA5-42F7-9CF9-EE8095B4DFD8}" dt="2019-12-20T20:46:54.684" v="1414" actId="1076"/>
          <ac:spMkLst>
            <pc:docMk/>
            <pc:sldMk cId="32578778" sldId="275"/>
            <ac:spMk id="5" creationId="{CE7528A3-68F2-475B-BB86-5959FF5BA93A}"/>
          </ac:spMkLst>
        </pc:spChg>
      </pc:sldChg>
      <pc:sldChg chg="modSp del">
        <pc:chgData name="Johnson, Chad" userId="29e26967-ee32-4210-a1e6-19e5305e9c5f" providerId="ADAL" clId="{F6A358D3-6AA5-42F7-9CF9-EE8095B4DFD8}" dt="2019-12-20T20:57:50.878" v="1451" actId="2696"/>
        <pc:sldMkLst>
          <pc:docMk/>
          <pc:sldMk cId="1858699808" sldId="276"/>
        </pc:sldMkLst>
        <pc:spChg chg="mod">
          <ac:chgData name="Johnson, Chad" userId="29e26967-ee32-4210-a1e6-19e5305e9c5f" providerId="ADAL" clId="{F6A358D3-6AA5-42F7-9CF9-EE8095B4DFD8}" dt="2019-12-20T20:49:01.854" v="1425" actId="3062"/>
          <ac:spMkLst>
            <pc:docMk/>
            <pc:sldMk cId="1858699808" sldId="276"/>
            <ac:spMk id="2" creationId="{79E42127-969B-40C4-BF63-9982C3ED0395}"/>
          </ac:spMkLst>
        </pc:spChg>
      </pc:sldChg>
      <pc:sldChg chg="modSp del">
        <pc:chgData name="Johnson, Chad" userId="29e26967-ee32-4210-a1e6-19e5305e9c5f" providerId="ADAL" clId="{F6A358D3-6AA5-42F7-9CF9-EE8095B4DFD8}" dt="2019-12-20T20:29:34.592" v="1318" actId="47"/>
        <pc:sldMkLst>
          <pc:docMk/>
          <pc:sldMk cId="1465834787" sldId="277"/>
        </pc:sldMkLst>
        <pc:spChg chg="mod">
          <ac:chgData name="Johnson, Chad" userId="29e26967-ee32-4210-a1e6-19e5305e9c5f" providerId="ADAL" clId="{F6A358D3-6AA5-42F7-9CF9-EE8095B4DFD8}" dt="2019-12-20T19:31:49.332" v="6" actId="27636"/>
          <ac:spMkLst>
            <pc:docMk/>
            <pc:sldMk cId="1465834787" sldId="277"/>
            <ac:spMk id="3" creationId="{22EC4702-8268-48B1-B85A-29A8AE431A44}"/>
          </ac:spMkLst>
        </pc:spChg>
      </pc:sldChg>
      <pc:sldChg chg="del">
        <pc:chgData name="Johnson, Chad" userId="29e26967-ee32-4210-a1e6-19e5305e9c5f" providerId="ADAL" clId="{F6A358D3-6AA5-42F7-9CF9-EE8095B4DFD8}" dt="2019-12-20T20:29:34.592" v="1318" actId="47"/>
        <pc:sldMkLst>
          <pc:docMk/>
          <pc:sldMk cId="139512484" sldId="278"/>
        </pc:sldMkLst>
      </pc:sldChg>
      <pc:sldChg chg="del">
        <pc:chgData name="Johnson, Chad" userId="29e26967-ee32-4210-a1e6-19e5305e9c5f" providerId="ADAL" clId="{F6A358D3-6AA5-42F7-9CF9-EE8095B4DFD8}" dt="2019-12-20T20:29:34.592" v="1318" actId="47"/>
        <pc:sldMkLst>
          <pc:docMk/>
          <pc:sldMk cId="577087293" sldId="279"/>
        </pc:sldMkLst>
      </pc:sldChg>
      <pc:sldChg chg="modSp del">
        <pc:chgData name="Johnson, Chad" userId="29e26967-ee32-4210-a1e6-19e5305e9c5f" providerId="ADAL" clId="{F6A358D3-6AA5-42F7-9CF9-EE8095B4DFD8}" dt="2019-12-20T20:29:34.592" v="1318" actId="47"/>
        <pc:sldMkLst>
          <pc:docMk/>
          <pc:sldMk cId="3498801472" sldId="280"/>
        </pc:sldMkLst>
        <pc:spChg chg="mod">
          <ac:chgData name="Johnson, Chad" userId="29e26967-ee32-4210-a1e6-19e5305e9c5f" providerId="ADAL" clId="{F6A358D3-6AA5-42F7-9CF9-EE8095B4DFD8}" dt="2019-12-20T19:31:49.341" v="7" actId="27636"/>
          <ac:spMkLst>
            <pc:docMk/>
            <pc:sldMk cId="3498801472" sldId="280"/>
            <ac:spMk id="3" creationId="{22EC4702-8268-48B1-B85A-29A8AE431A44}"/>
          </ac:spMkLst>
        </pc:spChg>
      </pc:sldChg>
      <pc:sldChg chg="del">
        <pc:chgData name="Johnson, Chad" userId="29e26967-ee32-4210-a1e6-19e5305e9c5f" providerId="ADAL" clId="{F6A358D3-6AA5-42F7-9CF9-EE8095B4DFD8}" dt="2019-12-20T20:29:34.592" v="1318" actId="47"/>
        <pc:sldMkLst>
          <pc:docMk/>
          <pc:sldMk cId="3033002734" sldId="281"/>
        </pc:sldMkLst>
      </pc:sldChg>
      <pc:sldChg chg="del">
        <pc:chgData name="Johnson, Chad" userId="29e26967-ee32-4210-a1e6-19e5305e9c5f" providerId="ADAL" clId="{F6A358D3-6AA5-42F7-9CF9-EE8095B4DFD8}" dt="2019-12-20T20:29:34.592" v="1318" actId="47"/>
        <pc:sldMkLst>
          <pc:docMk/>
          <pc:sldMk cId="2221161097" sldId="282"/>
        </pc:sldMkLst>
      </pc:sldChg>
      <pc:sldChg chg="del">
        <pc:chgData name="Johnson, Chad" userId="29e26967-ee32-4210-a1e6-19e5305e9c5f" providerId="ADAL" clId="{F6A358D3-6AA5-42F7-9CF9-EE8095B4DFD8}" dt="2019-12-20T20:29:34.592" v="1318" actId="47"/>
        <pc:sldMkLst>
          <pc:docMk/>
          <pc:sldMk cId="3339078113" sldId="283"/>
        </pc:sldMkLst>
      </pc:sldChg>
      <pc:sldChg chg="del">
        <pc:chgData name="Johnson, Chad" userId="29e26967-ee32-4210-a1e6-19e5305e9c5f" providerId="ADAL" clId="{F6A358D3-6AA5-42F7-9CF9-EE8095B4DFD8}" dt="2019-12-20T20:29:34.592" v="1318" actId="47"/>
        <pc:sldMkLst>
          <pc:docMk/>
          <pc:sldMk cId="1203657993" sldId="284"/>
        </pc:sldMkLst>
      </pc:sldChg>
      <pc:sldChg chg="del">
        <pc:chgData name="Johnson, Chad" userId="29e26967-ee32-4210-a1e6-19e5305e9c5f" providerId="ADAL" clId="{F6A358D3-6AA5-42F7-9CF9-EE8095B4DFD8}" dt="2019-12-20T20:29:34.592" v="1318" actId="47"/>
        <pc:sldMkLst>
          <pc:docMk/>
          <pc:sldMk cId="1543936444" sldId="285"/>
        </pc:sldMkLst>
      </pc:sldChg>
      <pc:sldChg chg="modSp del">
        <pc:chgData name="Johnson, Chad" userId="29e26967-ee32-4210-a1e6-19e5305e9c5f" providerId="ADAL" clId="{F6A358D3-6AA5-42F7-9CF9-EE8095B4DFD8}" dt="2019-12-20T20:29:34.592" v="1318" actId="47"/>
        <pc:sldMkLst>
          <pc:docMk/>
          <pc:sldMk cId="2057820808" sldId="286"/>
        </pc:sldMkLst>
        <pc:spChg chg="mod">
          <ac:chgData name="Johnson, Chad" userId="29e26967-ee32-4210-a1e6-19e5305e9c5f" providerId="ADAL" clId="{F6A358D3-6AA5-42F7-9CF9-EE8095B4DFD8}" dt="2019-12-20T19:31:49.354" v="8" actId="27636"/>
          <ac:spMkLst>
            <pc:docMk/>
            <pc:sldMk cId="2057820808" sldId="286"/>
            <ac:spMk id="3" creationId="{30D90787-290E-4C35-88B9-26D2CF4720B6}"/>
          </ac:spMkLst>
        </pc:spChg>
      </pc:sldChg>
      <pc:sldChg chg="modSp del">
        <pc:chgData name="Johnson, Chad" userId="29e26967-ee32-4210-a1e6-19e5305e9c5f" providerId="ADAL" clId="{F6A358D3-6AA5-42F7-9CF9-EE8095B4DFD8}" dt="2019-12-20T20:29:34.592" v="1318" actId="47"/>
        <pc:sldMkLst>
          <pc:docMk/>
          <pc:sldMk cId="586064933" sldId="287"/>
        </pc:sldMkLst>
        <pc:spChg chg="mod">
          <ac:chgData name="Johnson, Chad" userId="29e26967-ee32-4210-a1e6-19e5305e9c5f" providerId="ADAL" clId="{F6A358D3-6AA5-42F7-9CF9-EE8095B4DFD8}" dt="2019-12-20T19:31:49.364" v="9" actId="27636"/>
          <ac:spMkLst>
            <pc:docMk/>
            <pc:sldMk cId="586064933" sldId="287"/>
            <ac:spMk id="3" creationId="{30D90787-290E-4C35-88B9-26D2CF4720B6}"/>
          </ac:spMkLst>
        </pc:spChg>
      </pc:sldChg>
      <pc:sldChg chg="modSp del">
        <pc:chgData name="Johnson, Chad" userId="29e26967-ee32-4210-a1e6-19e5305e9c5f" providerId="ADAL" clId="{F6A358D3-6AA5-42F7-9CF9-EE8095B4DFD8}" dt="2019-12-20T20:29:34.592" v="1318" actId="47"/>
        <pc:sldMkLst>
          <pc:docMk/>
          <pc:sldMk cId="2957797699" sldId="288"/>
        </pc:sldMkLst>
        <pc:spChg chg="mod">
          <ac:chgData name="Johnson, Chad" userId="29e26967-ee32-4210-a1e6-19e5305e9c5f" providerId="ADAL" clId="{F6A358D3-6AA5-42F7-9CF9-EE8095B4DFD8}" dt="2019-12-20T19:31:49.384" v="10" actId="27636"/>
          <ac:spMkLst>
            <pc:docMk/>
            <pc:sldMk cId="2957797699" sldId="288"/>
            <ac:spMk id="3" creationId="{30D90787-290E-4C35-88B9-26D2CF4720B6}"/>
          </ac:spMkLst>
        </pc:spChg>
      </pc:sldChg>
      <pc:sldChg chg="del">
        <pc:chgData name="Johnson, Chad" userId="29e26967-ee32-4210-a1e6-19e5305e9c5f" providerId="ADAL" clId="{F6A358D3-6AA5-42F7-9CF9-EE8095B4DFD8}" dt="2019-12-20T20:29:34.592" v="1318" actId="47"/>
        <pc:sldMkLst>
          <pc:docMk/>
          <pc:sldMk cId="3575740465" sldId="289"/>
        </pc:sldMkLst>
      </pc:sldChg>
      <pc:sldChg chg="modSp del">
        <pc:chgData name="Johnson, Chad" userId="29e26967-ee32-4210-a1e6-19e5305e9c5f" providerId="ADAL" clId="{F6A358D3-6AA5-42F7-9CF9-EE8095B4DFD8}" dt="2019-12-20T20:57:50.878" v="1451" actId="2696"/>
        <pc:sldMkLst>
          <pc:docMk/>
          <pc:sldMk cId="2989210210" sldId="290"/>
        </pc:sldMkLst>
        <pc:picChg chg="mod">
          <ac:chgData name="Johnson, Chad" userId="29e26967-ee32-4210-a1e6-19e5305e9c5f" providerId="ADAL" clId="{F6A358D3-6AA5-42F7-9CF9-EE8095B4DFD8}" dt="2019-12-20T20:47:02.442" v="1415" actId="1076"/>
          <ac:picMkLst>
            <pc:docMk/>
            <pc:sldMk cId="2989210210" sldId="290"/>
            <ac:picMk id="2" creationId="{2698DE90-C5A6-40CB-AA5B-8695EE8D32D0}"/>
          </ac:picMkLst>
        </pc:picChg>
      </pc:sldChg>
      <pc:sldChg chg="modSp del">
        <pc:chgData name="Johnson, Chad" userId="29e26967-ee32-4210-a1e6-19e5305e9c5f" providerId="ADAL" clId="{F6A358D3-6AA5-42F7-9CF9-EE8095B4DFD8}" dt="2019-12-20T20:57:50.878" v="1451" actId="2696"/>
        <pc:sldMkLst>
          <pc:docMk/>
          <pc:sldMk cId="793076157" sldId="291"/>
        </pc:sldMkLst>
        <pc:spChg chg="mod">
          <ac:chgData name="Johnson, Chad" userId="29e26967-ee32-4210-a1e6-19e5305e9c5f" providerId="ADAL" clId="{F6A358D3-6AA5-42F7-9CF9-EE8095B4DFD8}" dt="2019-12-20T20:47:22.157" v="1416" actId="3062"/>
          <ac:spMkLst>
            <pc:docMk/>
            <pc:sldMk cId="793076157" sldId="291"/>
            <ac:spMk id="4" creationId="{AA6E0522-E9B5-48A9-833F-1C6153DEB4FA}"/>
          </ac:spMkLst>
        </pc:spChg>
        <pc:spChg chg="mod">
          <ac:chgData name="Johnson, Chad" userId="29e26967-ee32-4210-a1e6-19e5305e9c5f" providerId="ADAL" clId="{F6A358D3-6AA5-42F7-9CF9-EE8095B4DFD8}" dt="2019-12-20T19:31:49.406" v="11" actId="27636"/>
          <ac:spMkLst>
            <pc:docMk/>
            <pc:sldMk cId="793076157" sldId="291"/>
            <ac:spMk id="5" creationId="{84A7BF40-C4C8-43F3-9D6E-BA02074ADB32}"/>
          </ac:spMkLst>
        </pc:spChg>
      </pc:sldChg>
      <pc:sldChg chg="modSp del">
        <pc:chgData name="Johnson, Chad" userId="29e26967-ee32-4210-a1e6-19e5305e9c5f" providerId="ADAL" clId="{F6A358D3-6AA5-42F7-9CF9-EE8095B4DFD8}" dt="2019-12-20T20:53:47.438" v="1449" actId="2696"/>
        <pc:sldMkLst>
          <pc:docMk/>
          <pc:sldMk cId="1380871736" sldId="292"/>
        </pc:sldMkLst>
        <pc:spChg chg="mod">
          <ac:chgData name="Johnson, Chad" userId="29e26967-ee32-4210-a1e6-19e5305e9c5f" providerId="ADAL" clId="{F6A358D3-6AA5-42F7-9CF9-EE8095B4DFD8}" dt="2019-12-20T20:49:35.912" v="1428" actId="3062"/>
          <ac:spMkLst>
            <pc:docMk/>
            <pc:sldMk cId="1380871736" sldId="292"/>
            <ac:spMk id="4" creationId="{AA6E0522-E9B5-48A9-833F-1C6153DEB4FA}"/>
          </ac:spMkLst>
        </pc:spChg>
        <pc:spChg chg="mod">
          <ac:chgData name="Johnson, Chad" userId="29e26967-ee32-4210-a1e6-19e5305e9c5f" providerId="ADAL" clId="{F6A358D3-6AA5-42F7-9CF9-EE8095B4DFD8}" dt="2019-12-20T19:31:49.531" v="19" actId="27636"/>
          <ac:spMkLst>
            <pc:docMk/>
            <pc:sldMk cId="1380871736" sldId="292"/>
            <ac:spMk id="5" creationId="{84A7BF40-C4C8-43F3-9D6E-BA02074ADB32}"/>
          </ac:spMkLst>
        </pc:spChg>
      </pc:sldChg>
      <pc:sldChg chg="modSp del setBg">
        <pc:chgData name="Johnson, Chad" userId="29e26967-ee32-4210-a1e6-19e5305e9c5f" providerId="ADAL" clId="{F6A358D3-6AA5-42F7-9CF9-EE8095B4DFD8}" dt="2019-12-20T19:38:37.839" v="72" actId="2696"/>
        <pc:sldMkLst>
          <pc:docMk/>
          <pc:sldMk cId="3815183833" sldId="293"/>
        </pc:sldMkLst>
        <pc:spChg chg="mod">
          <ac:chgData name="Johnson, Chad" userId="29e26967-ee32-4210-a1e6-19e5305e9c5f" providerId="ADAL" clId="{F6A358D3-6AA5-42F7-9CF9-EE8095B4DFD8}" dt="2019-12-20T19:38:25.680" v="71" actId="3062"/>
          <ac:spMkLst>
            <pc:docMk/>
            <pc:sldMk cId="3815183833" sldId="293"/>
            <ac:spMk id="2" creationId="{E14A1734-6021-40AD-B89E-7302B8ED5C5C}"/>
          </ac:spMkLst>
        </pc:spChg>
        <pc:spChg chg="mod">
          <ac:chgData name="Johnson, Chad" userId="29e26967-ee32-4210-a1e6-19e5305e9c5f" providerId="ADAL" clId="{F6A358D3-6AA5-42F7-9CF9-EE8095B4DFD8}" dt="2019-12-20T19:31:49.220" v="1" actId="27636"/>
          <ac:spMkLst>
            <pc:docMk/>
            <pc:sldMk cId="3815183833" sldId="293"/>
            <ac:spMk id="3" creationId="{9FF027E0-626C-42FF-A621-EFD2857579CC}"/>
          </ac:spMkLst>
        </pc:spChg>
      </pc:sldChg>
      <pc:sldChg chg="modSp del">
        <pc:chgData name="Johnson, Chad" userId="29e26967-ee32-4210-a1e6-19e5305e9c5f" providerId="ADAL" clId="{F6A358D3-6AA5-42F7-9CF9-EE8095B4DFD8}" dt="2019-12-20T19:39:23.621" v="80" actId="2696"/>
        <pc:sldMkLst>
          <pc:docMk/>
          <pc:sldMk cId="2082089343" sldId="294"/>
        </pc:sldMkLst>
        <pc:spChg chg="mod">
          <ac:chgData name="Johnson, Chad" userId="29e26967-ee32-4210-a1e6-19e5305e9c5f" providerId="ADAL" clId="{F6A358D3-6AA5-42F7-9CF9-EE8095B4DFD8}" dt="2019-12-20T19:39:00.237" v="79" actId="6549"/>
          <ac:spMkLst>
            <pc:docMk/>
            <pc:sldMk cId="2082089343" sldId="294"/>
            <ac:spMk id="2" creationId="{E14A1734-6021-40AD-B89E-7302B8ED5C5C}"/>
          </ac:spMkLst>
        </pc:spChg>
      </pc:sldChg>
      <pc:sldChg chg="modSp del">
        <pc:chgData name="Johnson, Chad" userId="29e26967-ee32-4210-a1e6-19e5305e9c5f" providerId="ADAL" clId="{F6A358D3-6AA5-42F7-9CF9-EE8095B4DFD8}" dt="2019-12-20T20:57:50.878" v="1451" actId="2696"/>
        <pc:sldMkLst>
          <pc:docMk/>
          <pc:sldMk cId="3577795835" sldId="295"/>
        </pc:sldMkLst>
        <pc:spChg chg="mod">
          <ac:chgData name="Johnson, Chad" userId="29e26967-ee32-4210-a1e6-19e5305e9c5f" providerId="ADAL" clId="{F6A358D3-6AA5-42F7-9CF9-EE8095B4DFD8}" dt="2019-12-20T20:49:29.725" v="1427" actId="3062"/>
          <ac:spMkLst>
            <pc:docMk/>
            <pc:sldMk cId="3577795835" sldId="295"/>
            <ac:spMk id="4" creationId="{AA6E0522-E9B5-48A9-833F-1C6153DEB4FA}"/>
          </ac:spMkLst>
        </pc:spChg>
        <pc:spChg chg="mod">
          <ac:chgData name="Johnson, Chad" userId="29e26967-ee32-4210-a1e6-19e5305e9c5f" providerId="ADAL" clId="{F6A358D3-6AA5-42F7-9CF9-EE8095B4DFD8}" dt="2019-12-20T19:31:49.522" v="18" actId="27636"/>
          <ac:spMkLst>
            <pc:docMk/>
            <pc:sldMk cId="3577795835" sldId="295"/>
            <ac:spMk id="6" creationId="{DA09ED30-383A-4E51-90F6-F36A53FBF2DF}"/>
          </ac:spMkLst>
        </pc:spChg>
      </pc:sldChg>
      <pc:sldChg chg="modSp del">
        <pc:chgData name="Johnson, Chad" userId="29e26967-ee32-4210-a1e6-19e5305e9c5f" providerId="ADAL" clId="{F6A358D3-6AA5-42F7-9CF9-EE8095B4DFD8}" dt="2019-12-20T20:57:50.878" v="1451" actId="2696"/>
        <pc:sldMkLst>
          <pc:docMk/>
          <pc:sldMk cId="2320367529" sldId="296"/>
        </pc:sldMkLst>
        <pc:spChg chg="mod">
          <ac:chgData name="Johnson, Chad" userId="29e26967-ee32-4210-a1e6-19e5305e9c5f" providerId="ADAL" clId="{F6A358D3-6AA5-42F7-9CF9-EE8095B4DFD8}" dt="2019-12-20T20:47:59.323" v="1418" actId="3062"/>
          <ac:spMkLst>
            <pc:docMk/>
            <pc:sldMk cId="2320367529" sldId="296"/>
            <ac:spMk id="4" creationId="{AA6E0522-E9B5-48A9-833F-1C6153DEB4FA}"/>
          </ac:spMkLst>
        </pc:spChg>
        <pc:spChg chg="mod">
          <ac:chgData name="Johnson, Chad" userId="29e26967-ee32-4210-a1e6-19e5305e9c5f" providerId="ADAL" clId="{F6A358D3-6AA5-42F7-9CF9-EE8095B4DFD8}" dt="2019-12-20T19:31:49.435" v="13" actId="27636"/>
          <ac:spMkLst>
            <pc:docMk/>
            <pc:sldMk cId="2320367529" sldId="296"/>
            <ac:spMk id="5" creationId="{84A7BF40-C4C8-43F3-9D6E-BA02074ADB32}"/>
          </ac:spMkLst>
        </pc:spChg>
      </pc:sldChg>
      <pc:sldChg chg="modSp del">
        <pc:chgData name="Johnson, Chad" userId="29e26967-ee32-4210-a1e6-19e5305e9c5f" providerId="ADAL" clId="{F6A358D3-6AA5-42F7-9CF9-EE8095B4DFD8}" dt="2019-12-20T20:57:50.878" v="1451" actId="2696"/>
        <pc:sldMkLst>
          <pc:docMk/>
          <pc:sldMk cId="3399281620" sldId="297"/>
        </pc:sldMkLst>
        <pc:spChg chg="mod">
          <ac:chgData name="Johnson, Chad" userId="29e26967-ee32-4210-a1e6-19e5305e9c5f" providerId="ADAL" clId="{F6A358D3-6AA5-42F7-9CF9-EE8095B4DFD8}" dt="2019-12-20T20:49:12.219" v="1426" actId="3062"/>
          <ac:spMkLst>
            <pc:docMk/>
            <pc:sldMk cId="3399281620" sldId="297"/>
            <ac:spMk id="2" creationId="{79E42127-969B-40C4-BF63-9982C3ED0395}"/>
          </ac:spMkLst>
        </pc:spChg>
      </pc:sldChg>
      <pc:sldChg chg="modSp del">
        <pc:chgData name="Johnson, Chad" userId="29e26967-ee32-4210-a1e6-19e5305e9c5f" providerId="ADAL" clId="{F6A358D3-6AA5-42F7-9CF9-EE8095B4DFD8}" dt="2019-12-20T20:53:47.438" v="1449" actId="2696"/>
        <pc:sldMkLst>
          <pc:docMk/>
          <pc:sldMk cId="3311975861" sldId="298"/>
        </pc:sldMkLst>
        <pc:spChg chg="mod">
          <ac:chgData name="Johnson, Chad" userId="29e26967-ee32-4210-a1e6-19e5305e9c5f" providerId="ADAL" clId="{F6A358D3-6AA5-42F7-9CF9-EE8095B4DFD8}" dt="2019-12-20T20:50:11.191" v="1434" actId="3062"/>
          <ac:spMkLst>
            <pc:docMk/>
            <pc:sldMk cId="3311975861" sldId="298"/>
            <ac:spMk id="4" creationId="{AA6E0522-E9B5-48A9-833F-1C6153DEB4FA}"/>
          </ac:spMkLst>
        </pc:spChg>
        <pc:spChg chg="mod">
          <ac:chgData name="Johnson, Chad" userId="29e26967-ee32-4210-a1e6-19e5305e9c5f" providerId="ADAL" clId="{F6A358D3-6AA5-42F7-9CF9-EE8095B4DFD8}" dt="2019-12-20T19:31:49.595" v="23" actId="27636"/>
          <ac:spMkLst>
            <pc:docMk/>
            <pc:sldMk cId="3311975861" sldId="298"/>
            <ac:spMk id="5" creationId="{84A7BF40-C4C8-43F3-9D6E-BA02074ADB32}"/>
          </ac:spMkLst>
        </pc:spChg>
      </pc:sldChg>
      <pc:sldChg chg="modSp del">
        <pc:chgData name="Johnson, Chad" userId="29e26967-ee32-4210-a1e6-19e5305e9c5f" providerId="ADAL" clId="{F6A358D3-6AA5-42F7-9CF9-EE8095B4DFD8}" dt="2019-12-20T20:53:47.438" v="1449" actId="2696"/>
        <pc:sldMkLst>
          <pc:docMk/>
          <pc:sldMk cId="2839199843" sldId="299"/>
        </pc:sldMkLst>
        <pc:spChg chg="mod">
          <ac:chgData name="Johnson, Chad" userId="29e26967-ee32-4210-a1e6-19e5305e9c5f" providerId="ADAL" clId="{F6A358D3-6AA5-42F7-9CF9-EE8095B4DFD8}" dt="2019-12-20T20:49:42.427" v="1429" actId="3062"/>
          <ac:spMkLst>
            <pc:docMk/>
            <pc:sldMk cId="2839199843" sldId="299"/>
            <ac:spMk id="4" creationId="{AA6E0522-E9B5-48A9-833F-1C6153DEB4FA}"/>
          </ac:spMkLst>
        </pc:spChg>
        <pc:spChg chg="mod">
          <ac:chgData name="Johnson, Chad" userId="29e26967-ee32-4210-a1e6-19e5305e9c5f" providerId="ADAL" clId="{F6A358D3-6AA5-42F7-9CF9-EE8095B4DFD8}" dt="2019-12-20T19:31:49.554" v="20" actId="27636"/>
          <ac:spMkLst>
            <pc:docMk/>
            <pc:sldMk cId="2839199843" sldId="299"/>
            <ac:spMk id="5" creationId="{84A7BF40-C4C8-43F3-9D6E-BA02074ADB32}"/>
          </ac:spMkLst>
        </pc:spChg>
      </pc:sldChg>
      <pc:sldChg chg="modSp del">
        <pc:chgData name="Johnson, Chad" userId="29e26967-ee32-4210-a1e6-19e5305e9c5f" providerId="ADAL" clId="{F6A358D3-6AA5-42F7-9CF9-EE8095B4DFD8}" dt="2019-12-20T20:53:47.438" v="1449" actId="2696"/>
        <pc:sldMkLst>
          <pc:docMk/>
          <pc:sldMk cId="1392138276" sldId="300"/>
        </pc:sldMkLst>
        <pc:spChg chg="mod">
          <ac:chgData name="Johnson, Chad" userId="29e26967-ee32-4210-a1e6-19e5305e9c5f" providerId="ADAL" clId="{F6A358D3-6AA5-42F7-9CF9-EE8095B4DFD8}" dt="2019-12-20T20:49:48.169" v="1430" actId="3062"/>
          <ac:spMkLst>
            <pc:docMk/>
            <pc:sldMk cId="1392138276" sldId="300"/>
            <ac:spMk id="4" creationId="{AA6E0522-E9B5-48A9-833F-1C6153DEB4FA}"/>
          </ac:spMkLst>
        </pc:spChg>
      </pc:sldChg>
      <pc:sldChg chg="modSp del">
        <pc:chgData name="Johnson, Chad" userId="29e26967-ee32-4210-a1e6-19e5305e9c5f" providerId="ADAL" clId="{F6A358D3-6AA5-42F7-9CF9-EE8095B4DFD8}" dt="2019-12-20T20:53:47.438" v="1449" actId="2696"/>
        <pc:sldMkLst>
          <pc:docMk/>
          <pc:sldMk cId="1863785125" sldId="301"/>
        </pc:sldMkLst>
        <pc:spChg chg="mod">
          <ac:chgData name="Johnson, Chad" userId="29e26967-ee32-4210-a1e6-19e5305e9c5f" providerId="ADAL" clId="{F6A358D3-6AA5-42F7-9CF9-EE8095B4DFD8}" dt="2019-12-20T20:49:54.459" v="1431" actId="3062"/>
          <ac:spMkLst>
            <pc:docMk/>
            <pc:sldMk cId="1863785125" sldId="301"/>
            <ac:spMk id="4" creationId="{AA6E0522-E9B5-48A9-833F-1C6153DEB4FA}"/>
          </ac:spMkLst>
        </pc:spChg>
        <pc:spChg chg="mod">
          <ac:chgData name="Johnson, Chad" userId="29e26967-ee32-4210-a1e6-19e5305e9c5f" providerId="ADAL" clId="{F6A358D3-6AA5-42F7-9CF9-EE8095B4DFD8}" dt="2019-12-20T19:31:49.567" v="21" actId="27636"/>
          <ac:spMkLst>
            <pc:docMk/>
            <pc:sldMk cId="1863785125" sldId="301"/>
            <ac:spMk id="5" creationId="{84A7BF40-C4C8-43F3-9D6E-BA02074ADB32}"/>
          </ac:spMkLst>
        </pc:spChg>
      </pc:sldChg>
      <pc:sldChg chg="modSp del">
        <pc:chgData name="Johnson, Chad" userId="29e26967-ee32-4210-a1e6-19e5305e9c5f" providerId="ADAL" clId="{F6A358D3-6AA5-42F7-9CF9-EE8095B4DFD8}" dt="2019-12-20T20:53:47.438" v="1449" actId="2696"/>
        <pc:sldMkLst>
          <pc:docMk/>
          <pc:sldMk cId="448561007" sldId="302"/>
        </pc:sldMkLst>
        <pc:spChg chg="mod">
          <ac:chgData name="Johnson, Chad" userId="29e26967-ee32-4210-a1e6-19e5305e9c5f" providerId="ADAL" clId="{F6A358D3-6AA5-42F7-9CF9-EE8095B4DFD8}" dt="2019-12-20T20:50:00.163" v="1432" actId="3062"/>
          <ac:spMkLst>
            <pc:docMk/>
            <pc:sldMk cId="448561007" sldId="302"/>
            <ac:spMk id="4" creationId="{AA6E0522-E9B5-48A9-833F-1C6153DEB4FA}"/>
          </ac:spMkLst>
        </pc:spChg>
      </pc:sldChg>
      <pc:sldChg chg="modSp del">
        <pc:chgData name="Johnson, Chad" userId="29e26967-ee32-4210-a1e6-19e5305e9c5f" providerId="ADAL" clId="{F6A358D3-6AA5-42F7-9CF9-EE8095B4DFD8}" dt="2019-12-20T20:53:47.438" v="1449" actId="2696"/>
        <pc:sldMkLst>
          <pc:docMk/>
          <pc:sldMk cId="723949380" sldId="303"/>
        </pc:sldMkLst>
        <pc:spChg chg="mod">
          <ac:chgData name="Johnson, Chad" userId="29e26967-ee32-4210-a1e6-19e5305e9c5f" providerId="ADAL" clId="{F6A358D3-6AA5-42F7-9CF9-EE8095B4DFD8}" dt="2019-12-20T20:50:05.903" v="1433" actId="3062"/>
          <ac:spMkLst>
            <pc:docMk/>
            <pc:sldMk cId="723949380" sldId="303"/>
            <ac:spMk id="4" creationId="{AA6E0522-E9B5-48A9-833F-1C6153DEB4FA}"/>
          </ac:spMkLst>
        </pc:spChg>
        <pc:spChg chg="mod">
          <ac:chgData name="Johnson, Chad" userId="29e26967-ee32-4210-a1e6-19e5305e9c5f" providerId="ADAL" clId="{F6A358D3-6AA5-42F7-9CF9-EE8095B4DFD8}" dt="2019-12-20T19:31:49.578" v="22" actId="27636"/>
          <ac:spMkLst>
            <pc:docMk/>
            <pc:sldMk cId="723949380" sldId="303"/>
            <ac:spMk id="5" creationId="{84A7BF40-C4C8-43F3-9D6E-BA02074ADB32}"/>
          </ac:spMkLst>
        </pc:spChg>
      </pc:sldChg>
      <pc:sldChg chg="modSp del">
        <pc:chgData name="Johnson, Chad" userId="29e26967-ee32-4210-a1e6-19e5305e9c5f" providerId="ADAL" clId="{F6A358D3-6AA5-42F7-9CF9-EE8095B4DFD8}" dt="2019-12-20T20:53:47.438" v="1449" actId="2696"/>
        <pc:sldMkLst>
          <pc:docMk/>
          <pc:sldMk cId="2114233391" sldId="304"/>
        </pc:sldMkLst>
        <pc:spChg chg="mod">
          <ac:chgData name="Johnson, Chad" userId="29e26967-ee32-4210-a1e6-19e5305e9c5f" providerId="ADAL" clId="{F6A358D3-6AA5-42F7-9CF9-EE8095B4DFD8}" dt="2019-12-20T20:50:35.668" v="1439" actId="3062"/>
          <ac:spMkLst>
            <pc:docMk/>
            <pc:sldMk cId="2114233391" sldId="304"/>
            <ac:spMk id="4" creationId="{AA6E0522-E9B5-48A9-833F-1C6153DEB4FA}"/>
          </ac:spMkLst>
        </pc:spChg>
        <pc:spChg chg="mod">
          <ac:chgData name="Johnson, Chad" userId="29e26967-ee32-4210-a1e6-19e5305e9c5f" providerId="ADAL" clId="{F6A358D3-6AA5-42F7-9CF9-EE8095B4DFD8}" dt="2019-12-20T19:31:49.651" v="27" actId="27636"/>
          <ac:spMkLst>
            <pc:docMk/>
            <pc:sldMk cId="2114233391" sldId="304"/>
            <ac:spMk id="5" creationId="{84A7BF40-C4C8-43F3-9D6E-BA02074ADB32}"/>
          </ac:spMkLst>
        </pc:spChg>
      </pc:sldChg>
      <pc:sldChg chg="modSp del">
        <pc:chgData name="Johnson, Chad" userId="29e26967-ee32-4210-a1e6-19e5305e9c5f" providerId="ADAL" clId="{F6A358D3-6AA5-42F7-9CF9-EE8095B4DFD8}" dt="2019-12-20T20:57:50.878" v="1451" actId="2696"/>
        <pc:sldMkLst>
          <pc:docMk/>
          <pc:sldMk cId="3051578628" sldId="305"/>
        </pc:sldMkLst>
        <pc:spChg chg="mod">
          <ac:chgData name="Johnson, Chad" userId="29e26967-ee32-4210-a1e6-19e5305e9c5f" providerId="ADAL" clId="{F6A358D3-6AA5-42F7-9CF9-EE8095B4DFD8}" dt="2019-12-20T20:48:46.313" v="1424" actId="3062"/>
          <ac:spMkLst>
            <pc:docMk/>
            <pc:sldMk cId="3051578628" sldId="305"/>
            <ac:spMk id="2" creationId="{A161BC36-98CC-47E1-8330-D7641C9DB4BB}"/>
          </ac:spMkLst>
        </pc:spChg>
        <pc:spChg chg="mod">
          <ac:chgData name="Johnson, Chad" userId="29e26967-ee32-4210-a1e6-19e5305e9c5f" providerId="ADAL" clId="{F6A358D3-6AA5-42F7-9CF9-EE8095B4DFD8}" dt="2019-12-20T19:31:49.513" v="17" actId="27636"/>
          <ac:spMkLst>
            <pc:docMk/>
            <pc:sldMk cId="3051578628" sldId="305"/>
            <ac:spMk id="3" creationId="{C32D3C65-73D2-43EA-87AA-E982ED6E0E5F}"/>
          </ac:spMkLst>
        </pc:spChg>
      </pc:sldChg>
      <pc:sldChg chg="modSp del">
        <pc:chgData name="Johnson, Chad" userId="29e26967-ee32-4210-a1e6-19e5305e9c5f" providerId="ADAL" clId="{F6A358D3-6AA5-42F7-9CF9-EE8095B4DFD8}" dt="2019-12-20T20:57:50.878" v="1451" actId="2696"/>
        <pc:sldMkLst>
          <pc:docMk/>
          <pc:sldMk cId="528552289" sldId="306"/>
        </pc:sldMkLst>
        <pc:spChg chg="mod">
          <ac:chgData name="Johnson, Chad" userId="29e26967-ee32-4210-a1e6-19e5305e9c5f" providerId="ADAL" clId="{F6A358D3-6AA5-42F7-9CF9-EE8095B4DFD8}" dt="2019-12-20T20:47:48.241" v="1417" actId="3062"/>
          <ac:spMkLst>
            <pc:docMk/>
            <pc:sldMk cId="528552289" sldId="306"/>
            <ac:spMk id="2" creationId="{97FD008D-5BD0-425F-A431-9AB1C305A005}"/>
          </ac:spMkLst>
        </pc:spChg>
        <pc:spChg chg="mod">
          <ac:chgData name="Johnson, Chad" userId="29e26967-ee32-4210-a1e6-19e5305e9c5f" providerId="ADAL" clId="{F6A358D3-6AA5-42F7-9CF9-EE8095B4DFD8}" dt="2019-12-20T19:31:49.427" v="12" actId="27636"/>
          <ac:spMkLst>
            <pc:docMk/>
            <pc:sldMk cId="528552289" sldId="306"/>
            <ac:spMk id="3" creationId="{63024565-9509-4275-A0C2-50EE9AE9D73F}"/>
          </ac:spMkLst>
        </pc:spChg>
      </pc:sldChg>
      <pc:sldChg chg="modSp del">
        <pc:chgData name="Johnson, Chad" userId="29e26967-ee32-4210-a1e6-19e5305e9c5f" providerId="ADAL" clId="{F6A358D3-6AA5-42F7-9CF9-EE8095B4DFD8}" dt="2019-12-20T20:53:47.438" v="1449" actId="2696"/>
        <pc:sldMkLst>
          <pc:docMk/>
          <pc:sldMk cId="3274339155" sldId="307"/>
        </pc:sldMkLst>
        <pc:spChg chg="mod">
          <ac:chgData name="Johnson, Chad" userId="29e26967-ee32-4210-a1e6-19e5305e9c5f" providerId="ADAL" clId="{F6A358D3-6AA5-42F7-9CF9-EE8095B4DFD8}" dt="2019-12-20T20:50:16.448" v="1435" actId="3062"/>
          <ac:spMkLst>
            <pc:docMk/>
            <pc:sldMk cId="3274339155" sldId="307"/>
            <ac:spMk id="4" creationId="{AA6E0522-E9B5-48A9-833F-1C6153DEB4FA}"/>
          </ac:spMkLst>
        </pc:spChg>
        <pc:spChg chg="mod">
          <ac:chgData name="Johnson, Chad" userId="29e26967-ee32-4210-a1e6-19e5305e9c5f" providerId="ADAL" clId="{F6A358D3-6AA5-42F7-9CF9-EE8095B4DFD8}" dt="2019-12-20T19:31:49.606" v="24" actId="27636"/>
          <ac:spMkLst>
            <pc:docMk/>
            <pc:sldMk cId="3274339155" sldId="307"/>
            <ac:spMk id="5" creationId="{84A7BF40-C4C8-43F3-9D6E-BA02074ADB32}"/>
          </ac:spMkLst>
        </pc:spChg>
      </pc:sldChg>
      <pc:sldChg chg="modSp del">
        <pc:chgData name="Johnson, Chad" userId="29e26967-ee32-4210-a1e6-19e5305e9c5f" providerId="ADAL" clId="{F6A358D3-6AA5-42F7-9CF9-EE8095B4DFD8}" dt="2019-12-20T20:53:47.438" v="1449" actId="2696"/>
        <pc:sldMkLst>
          <pc:docMk/>
          <pc:sldMk cId="2108051030" sldId="308"/>
        </pc:sldMkLst>
        <pc:spChg chg="mod">
          <ac:chgData name="Johnson, Chad" userId="29e26967-ee32-4210-a1e6-19e5305e9c5f" providerId="ADAL" clId="{F6A358D3-6AA5-42F7-9CF9-EE8095B4DFD8}" dt="2019-12-20T20:50:21.569" v="1436" actId="3062"/>
          <ac:spMkLst>
            <pc:docMk/>
            <pc:sldMk cId="2108051030" sldId="308"/>
            <ac:spMk id="4" creationId="{AA6E0522-E9B5-48A9-833F-1C6153DEB4FA}"/>
          </ac:spMkLst>
        </pc:spChg>
        <pc:spChg chg="mod">
          <ac:chgData name="Johnson, Chad" userId="29e26967-ee32-4210-a1e6-19e5305e9c5f" providerId="ADAL" clId="{F6A358D3-6AA5-42F7-9CF9-EE8095B4DFD8}" dt="2019-12-20T19:31:49.621" v="25" actId="27636"/>
          <ac:spMkLst>
            <pc:docMk/>
            <pc:sldMk cId="2108051030" sldId="308"/>
            <ac:spMk id="5" creationId="{84A7BF40-C4C8-43F3-9D6E-BA02074ADB32}"/>
          </ac:spMkLst>
        </pc:spChg>
      </pc:sldChg>
      <pc:sldChg chg="modSp del">
        <pc:chgData name="Johnson, Chad" userId="29e26967-ee32-4210-a1e6-19e5305e9c5f" providerId="ADAL" clId="{F6A358D3-6AA5-42F7-9CF9-EE8095B4DFD8}" dt="2019-12-20T20:53:47.438" v="1449" actId="2696"/>
        <pc:sldMkLst>
          <pc:docMk/>
          <pc:sldMk cId="820788612" sldId="309"/>
        </pc:sldMkLst>
        <pc:spChg chg="mod">
          <ac:chgData name="Johnson, Chad" userId="29e26967-ee32-4210-a1e6-19e5305e9c5f" providerId="ADAL" clId="{F6A358D3-6AA5-42F7-9CF9-EE8095B4DFD8}" dt="2019-12-20T20:50:31.445" v="1438" actId="3062"/>
          <ac:spMkLst>
            <pc:docMk/>
            <pc:sldMk cId="820788612" sldId="309"/>
            <ac:spMk id="4" creationId="{AA6E0522-E9B5-48A9-833F-1C6153DEB4FA}"/>
          </ac:spMkLst>
        </pc:spChg>
      </pc:sldChg>
      <pc:sldChg chg="modSp del">
        <pc:chgData name="Johnson, Chad" userId="29e26967-ee32-4210-a1e6-19e5305e9c5f" providerId="ADAL" clId="{F6A358D3-6AA5-42F7-9CF9-EE8095B4DFD8}" dt="2019-12-20T20:53:47.438" v="1449" actId="2696"/>
        <pc:sldMkLst>
          <pc:docMk/>
          <pc:sldMk cId="1105069956" sldId="310"/>
        </pc:sldMkLst>
        <pc:spChg chg="mod">
          <ac:chgData name="Johnson, Chad" userId="29e26967-ee32-4210-a1e6-19e5305e9c5f" providerId="ADAL" clId="{F6A358D3-6AA5-42F7-9CF9-EE8095B4DFD8}" dt="2019-12-20T20:50:26.925" v="1437" actId="3062"/>
          <ac:spMkLst>
            <pc:docMk/>
            <pc:sldMk cId="1105069956" sldId="310"/>
            <ac:spMk id="4" creationId="{AA6E0522-E9B5-48A9-833F-1C6153DEB4FA}"/>
          </ac:spMkLst>
        </pc:spChg>
        <pc:spChg chg="mod">
          <ac:chgData name="Johnson, Chad" userId="29e26967-ee32-4210-a1e6-19e5305e9c5f" providerId="ADAL" clId="{F6A358D3-6AA5-42F7-9CF9-EE8095B4DFD8}" dt="2019-12-20T19:31:49.634" v="26" actId="27636"/>
          <ac:spMkLst>
            <pc:docMk/>
            <pc:sldMk cId="1105069956" sldId="310"/>
            <ac:spMk id="5" creationId="{84A7BF40-C4C8-43F3-9D6E-BA02074ADB32}"/>
          </ac:spMkLst>
        </pc:spChg>
      </pc:sldChg>
      <pc:sldChg chg="modSp">
        <pc:chgData name="Johnson, Chad" userId="29e26967-ee32-4210-a1e6-19e5305e9c5f" providerId="ADAL" clId="{F6A358D3-6AA5-42F7-9CF9-EE8095B4DFD8}" dt="2020-01-02T18:03:12.738" v="1656" actId="20577"/>
        <pc:sldMkLst>
          <pc:docMk/>
          <pc:sldMk cId="1607927026" sldId="311"/>
        </pc:sldMkLst>
        <pc:spChg chg="mod">
          <ac:chgData name="Johnson, Chad" userId="29e26967-ee32-4210-a1e6-19e5305e9c5f" providerId="ADAL" clId="{F6A358D3-6AA5-42F7-9CF9-EE8095B4DFD8}" dt="2020-01-02T18:02:44.513" v="1643" actId="14100"/>
          <ac:spMkLst>
            <pc:docMk/>
            <pc:sldMk cId="1607927026" sldId="311"/>
            <ac:spMk id="2" creationId="{D82B3A78-2BAA-4F3A-A93C-3F893180183D}"/>
          </ac:spMkLst>
        </pc:spChg>
        <pc:spChg chg="mod">
          <ac:chgData name="Johnson, Chad" userId="29e26967-ee32-4210-a1e6-19e5305e9c5f" providerId="ADAL" clId="{F6A358D3-6AA5-42F7-9CF9-EE8095B4DFD8}" dt="2020-01-02T18:03:12.738" v="1656" actId="20577"/>
          <ac:spMkLst>
            <pc:docMk/>
            <pc:sldMk cId="1607927026" sldId="311"/>
            <ac:spMk id="3" creationId="{671E4D23-EC62-43A6-B5D9-54CDA17CAB64}"/>
          </ac:spMkLst>
        </pc:spChg>
      </pc:sldChg>
      <pc:sldChg chg="modSp">
        <pc:chgData name="Johnson, Chad" userId="29e26967-ee32-4210-a1e6-19e5305e9c5f" providerId="ADAL" clId="{F6A358D3-6AA5-42F7-9CF9-EE8095B4DFD8}" dt="2019-12-20T21:01:40.629" v="1467" actId="1076"/>
        <pc:sldMkLst>
          <pc:docMk/>
          <pc:sldMk cId="233518590" sldId="312"/>
        </pc:sldMkLst>
        <pc:spChg chg="mod">
          <ac:chgData name="Johnson, Chad" userId="29e26967-ee32-4210-a1e6-19e5305e9c5f" providerId="ADAL" clId="{F6A358D3-6AA5-42F7-9CF9-EE8095B4DFD8}" dt="2019-12-20T21:01:29.215" v="1466" actId="3062"/>
          <ac:spMkLst>
            <pc:docMk/>
            <pc:sldMk cId="233518590" sldId="312"/>
            <ac:spMk id="2" creationId="{D82B3A78-2BAA-4F3A-A93C-3F893180183D}"/>
          </ac:spMkLst>
        </pc:spChg>
        <pc:picChg chg="mod">
          <ac:chgData name="Johnson, Chad" userId="29e26967-ee32-4210-a1e6-19e5305e9c5f" providerId="ADAL" clId="{F6A358D3-6AA5-42F7-9CF9-EE8095B4DFD8}" dt="2019-12-20T21:01:40.629" v="1467" actId="1076"/>
          <ac:picMkLst>
            <pc:docMk/>
            <pc:sldMk cId="233518590" sldId="312"/>
            <ac:picMk id="11" creationId="{FA162C60-4996-444C-B2C6-63757B793F7B}"/>
          </ac:picMkLst>
        </pc:picChg>
        <pc:picChg chg="mod">
          <ac:chgData name="Johnson, Chad" userId="29e26967-ee32-4210-a1e6-19e5305e9c5f" providerId="ADAL" clId="{F6A358D3-6AA5-42F7-9CF9-EE8095B4DFD8}" dt="2019-12-20T21:01:40.629" v="1467" actId="1076"/>
          <ac:picMkLst>
            <pc:docMk/>
            <pc:sldMk cId="233518590" sldId="312"/>
            <ac:picMk id="12" creationId="{FE507F91-52CC-4F7D-8A5D-3865A68911A8}"/>
          </ac:picMkLst>
        </pc:picChg>
      </pc:sldChg>
      <pc:sldChg chg="modSp">
        <pc:chgData name="Johnson, Chad" userId="29e26967-ee32-4210-a1e6-19e5305e9c5f" providerId="ADAL" clId="{F6A358D3-6AA5-42F7-9CF9-EE8095B4DFD8}" dt="2020-01-02T18:02:21.185" v="1639" actId="255"/>
        <pc:sldMkLst>
          <pc:docMk/>
          <pc:sldMk cId="997016174" sldId="313"/>
        </pc:sldMkLst>
        <pc:spChg chg="mod">
          <ac:chgData name="Johnson, Chad" userId="29e26967-ee32-4210-a1e6-19e5305e9c5f" providerId="ADAL" clId="{F6A358D3-6AA5-42F7-9CF9-EE8095B4DFD8}" dt="2020-01-02T18:02:12.687" v="1637" actId="14100"/>
          <ac:spMkLst>
            <pc:docMk/>
            <pc:sldMk cId="997016174" sldId="313"/>
            <ac:spMk id="2" creationId="{D82B3A78-2BAA-4F3A-A93C-3F893180183D}"/>
          </ac:spMkLst>
        </pc:spChg>
        <pc:spChg chg="mod">
          <ac:chgData name="Johnson, Chad" userId="29e26967-ee32-4210-a1e6-19e5305e9c5f" providerId="ADAL" clId="{F6A358D3-6AA5-42F7-9CF9-EE8095B4DFD8}" dt="2020-01-02T18:02:21.185" v="1639" actId="255"/>
          <ac:spMkLst>
            <pc:docMk/>
            <pc:sldMk cId="997016174" sldId="313"/>
            <ac:spMk id="3" creationId="{671E4D23-EC62-43A6-B5D9-54CDA17CAB64}"/>
          </ac:spMkLst>
        </pc:spChg>
      </pc:sldChg>
      <pc:sldChg chg="modSp">
        <pc:chgData name="Johnson, Chad" userId="29e26967-ee32-4210-a1e6-19e5305e9c5f" providerId="ADAL" clId="{F6A358D3-6AA5-42F7-9CF9-EE8095B4DFD8}" dt="2020-01-02T17:52:43.777" v="1530" actId="27636"/>
        <pc:sldMkLst>
          <pc:docMk/>
          <pc:sldMk cId="2248210400" sldId="314"/>
        </pc:sldMkLst>
        <pc:spChg chg="mod">
          <ac:chgData name="Johnson, Chad" userId="29e26967-ee32-4210-a1e6-19e5305e9c5f" providerId="ADAL" clId="{F6A358D3-6AA5-42F7-9CF9-EE8095B4DFD8}" dt="2020-01-02T17:52:43.777" v="1530" actId="27636"/>
          <ac:spMkLst>
            <pc:docMk/>
            <pc:sldMk cId="2248210400" sldId="314"/>
            <ac:spMk id="3" creationId="{671E4D23-EC62-43A6-B5D9-54CDA17CAB64}"/>
          </ac:spMkLst>
        </pc:spChg>
      </pc:sldChg>
      <pc:sldChg chg="modSp">
        <pc:chgData name="Johnson, Chad" userId="29e26967-ee32-4210-a1e6-19e5305e9c5f" providerId="ADAL" clId="{F6A358D3-6AA5-42F7-9CF9-EE8095B4DFD8}" dt="2020-01-02T18:01:35.938" v="1633" actId="255"/>
        <pc:sldMkLst>
          <pc:docMk/>
          <pc:sldMk cId="2455669645" sldId="315"/>
        </pc:sldMkLst>
        <pc:spChg chg="mod">
          <ac:chgData name="Johnson, Chad" userId="29e26967-ee32-4210-a1e6-19e5305e9c5f" providerId="ADAL" clId="{F6A358D3-6AA5-42F7-9CF9-EE8095B4DFD8}" dt="2020-01-02T18:01:27.522" v="1631" actId="14100"/>
          <ac:spMkLst>
            <pc:docMk/>
            <pc:sldMk cId="2455669645" sldId="315"/>
            <ac:spMk id="2" creationId="{D82B3A78-2BAA-4F3A-A93C-3F893180183D}"/>
          </ac:spMkLst>
        </pc:spChg>
        <pc:spChg chg="mod">
          <ac:chgData name="Johnson, Chad" userId="29e26967-ee32-4210-a1e6-19e5305e9c5f" providerId="ADAL" clId="{F6A358D3-6AA5-42F7-9CF9-EE8095B4DFD8}" dt="2020-01-02T18:01:35.938" v="1633" actId="255"/>
          <ac:spMkLst>
            <pc:docMk/>
            <pc:sldMk cId="2455669645" sldId="315"/>
            <ac:spMk id="3" creationId="{671E4D23-EC62-43A6-B5D9-54CDA17CAB64}"/>
          </ac:spMkLst>
        </pc:spChg>
      </pc:sldChg>
      <pc:sldChg chg="modSp">
        <pc:chgData name="Johnson, Chad" userId="29e26967-ee32-4210-a1e6-19e5305e9c5f" providerId="ADAL" clId="{F6A358D3-6AA5-42F7-9CF9-EE8095B4DFD8}" dt="2020-01-02T18:01:21.654" v="1630" actId="1076"/>
        <pc:sldMkLst>
          <pc:docMk/>
          <pc:sldMk cId="1172992565" sldId="316"/>
        </pc:sldMkLst>
        <pc:spChg chg="mod">
          <ac:chgData name="Johnson, Chad" userId="29e26967-ee32-4210-a1e6-19e5305e9c5f" providerId="ADAL" clId="{F6A358D3-6AA5-42F7-9CF9-EE8095B4DFD8}" dt="2020-01-02T18:01:14.788" v="1628" actId="14100"/>
          <ac:spMkLst>
            <pc:docMk/>
            <pc:sldMk cId="1172992565" sldId="316"/>
            <ac:spMk id="2" creationId="{D82B3A78-2BAA-4F3A-A93C-3F893180183D}"/>
          </ac:spMkLst>
        </pc:spChg>
        <pc:spChg chg="mod">
          <ac:chgData name="Johnson, Chad" userId="29e26967-ee32-4210-a1e6-19e5305e9c5f" providerId="ADAL" clId="{F6A358D3-6AA5-42F7-9CF9-EE8095B4DFD8}" dt="2020-01-02T18:01:17.702" v="1629" actId="1076"/>
          <ac:spMkLst>
            <pc:docMk/>
            <pc:sldMk cId="1172992565" sldId="316"/>
            <ac:spMk id="3" creationId="{671E4D23-EC62-43A6-B5D9-54CDA17CAB64}"/>
          </ac:spMkLst>
        </pc:spChg>
        <pc:picChg chg="mod">
          <ac:chgData name="Johnson, Chad" userId="29e26967-ee32-4210-a1e6-19e5305e9c5f" providerId="ADAL" clId="{F6A358D3-6AA5-42F7-9CF9-EE8095B4DFD8}" dt="2020-01-02T18:01:21.654" v="1630" actId="1076"/>
          <ac:picMkLst>
            <pc:docMk/>
            <pc:sldMk cId="1172992565" sldId="316"/>
            <ac:picMk id="4" creationId="{5F968EB7-60D4-40AF-A117-FC36964CE526}"/>
          </ac:picMkLst>
        </pc:picChg>
      </pc:sldChg>
      <pc:sldChg chg="modSp">
        <pc:chgData name="Johnson, Chad" userId="29e26967-ee32-4210-a1e6-19e5305e9c5f" providerId="ADAL" clId="{F6A358D3-6AA5-42F7-9CF9-EE8095B4DFD8}" dt="2020-01-02T18:00:49.797" v="1615" actId="1076"/>
        <pc:sldMkLst>
          <pc:docMk/>
          <pc:sldMk cId="3362375052" sldId="317"/>
        </pc:sldMkLst>
        <pc:spChg chg="mod">
          <ac:chgData name="Johnson, Chad" userId="29e26967-ee32-4210-a1e6-19e5305e9c5f" providerId="ADAL" clId="{F6A358D3-6AA5-42F7-9CF9-EE8095B4DFD8}" dt="2020-01-02T18:00:19.421" v="1609" actId="14100"/>
          <ac:spMkLst>
            <pc:docMk/>
            <pc:sldMk cId="3362375052" sldId="317"/>
            <ac:spMk id="2" creationId="{D82B3A78-2BAA-4F3A-A93C-3F893180183D}"/>
          </ac:spMkLst>
        </pc:spChg>
        <pc:spChg chg="mod">
          <ac:chgData name="Johnson, Chad" userId="29e26967-ee32-4210-a1e6-19e5305e9c5f" providerId="ADAL" clId="{F6A358D3-6AA5-42F7-9CF9-EE8095B4DFD8}" dt="2020-01-02T18:00:33.296" v="1612" actId="1076"/>
          <ac:spMkLst>
            <pc:docMk/>
            <pc:sldMk cId="3362375052" sldId="317"/>
            <ac:spMk id="3" creationId="{671E4D23-EC62-43A6-B5D9-54CDA17CAB64}"/>
          </ac:spMkLst>
        </pc:spChg>
        <pc:picChg chg="mod">
          <ac:chgData name="Johnson, Chad" userId="29e26967-ee32-4210-a1e6-19e5305e9c5f" providerId="ADAL" clId="{F6A358D3-6AA5-42F7-9CF9-EE8095B4DFD8}" dt="2020-01-02T18:00:49.797" v="1615" actId="1076"/>
          <ac:picMkLst>
            <pc:docMk/>
            <pc:sldMk cId="3362375052" sldId="317"/>
            <ac:picMk id="5122" creationId="{EF805076-ECFD-485E-A4B7-11D61581B417}"/>
          </ac:picMkLst>
        </pc:picChg>
      </pc:sldChg>
      <pc:sldChg chg="delSp modSp delAnim">
        <pc:chgData name="Johnson, Chad" userId="29e26967-ee32-4210-a1e6-19e5305e9c5f" providerId="ADAL" clId="{F6A358D3-6AA5-42F7-9CF9-EE8095B4DFD8}" dt="2020-01-02T18:00:07.222" v="1607" actId="27636"/>
        <pc:sldMkLst>
          <pc:docMk/>
          <pc:sldMk cId="2748700348" sldId="318"/>
        </pc:sldMkLst>
        <pc:spChg chg="mod">
          <ac:chgData name="Johnson, Chad" userId="29e26967-ee32-4210-a1e6-19e5305e9c5f" providerId="ADAL" clId="{F6A358D3-6AA5-42F7-9CF9-EE8095B4DFD8}" dt="2020-01-02T18:00:02.929" v="1605" actId="14100"/>
          <ac:spMkLst>
            <pc:docMk/>
            <pc:sldMk cId="2748700348" sldId="318"/>
            <ac:spMk id="2" creationId="{D82B3A78-2BAA-4F3A-A93C-3F893180183D}"/>
          </ac:spMkLst>
        </pc:spChg>
        <pc:spChg chg="mod">
          <ac:chgData name="Johnson, Chad" userId="29e26967-ee32-4210-a1e6-19e5305e9c5f" providerId="ADAL" clId="{F6A358D3-6AA5-42F7-9CF9-EE8095B4DFD8}" dt="2020-01-02T18:00:07.222" v="1607" actId="27636"/>
          <ac:spMkLst>
            <pc:docMk/>
            <pc:sldMk cId="2748700348" sldId="318"/>
            <ac:spMk id="3" creationId="{671E4D23-EC62-43A6-B5D9-54CDA17CAB64}"/>
          </ac:spMkLst>
        </pc:spChg>
        <pc:picChg chg="del mod">
          <ac:chgData name="Johnson, Chad" userId="29e26967-ee32-4210-a1e6-19e5305e9c5f" providerId="ADAL" clId="{F6A358D3-6AA5-42F7-9CF9-EE8095B4DFD8}" dt="2019-12-20T21:08:49.867" v="1510" actId="478"/>
          <ac:picMkLst>
            <pc:docMk/>
            <pc:sldMk cId="2748700348" sldId="318"/>
            <ac:picMk id="4" creationId="{1C58E02D-7016-4336-9198-362BA98921BD}"/>
          </ac:picMkLst>
        </pc:picChg>
      </pc:sldChg>
      <pc:sldChg chg="delSp modSp">
        <pc:chgData name="Johnson, Chad" userId="29e26967-ee32-4210-a1e6-19e5305e9c5f" providerId="ADAL" clId="{F6A358D3-6AA5-42F7-9CF9-EE8095B4DFD8}" dt="2020-01-02T17:59:31.783" v="1604" actId="1076"/>
        <pc:sldMkLst>
          <pc:docMk/>
          <pc:sldMk cId="4280920756" sldId="319"/>
        </pc:sldMkLst>
        <pc:spChg chg="mod">
          <ac:chgData name="Johnson, Chad" userId="29e26967-ee32-4210-a1e6-19e5305e9c5f" providerId="ADAL" clId="{F6A358D3-6AA5-42F7-9CF9-EE8095B4DFD8}" dt="2020-01-02T17:59:20.463" v="1603" actId="14100"/>
          <ac:spMkLst>
            <pc:docMk/>
            <pc:sldMk cId="4280920756" sldId="319"/>
            <ac:spMk id="2" creationId="{D82B3A78-2BAA-4F3A-A93C-3F893180183D}"/>
          </ac:spMkLst>
        </pc:spChg>
        <pc:spChg chg="mod">
          <ac:chgData name="Johnson, Chad" userId="29e26967-ee32-4210-a1e6-19e5305e9c5f" providerId="ADAL" clId="{F6A358D3-6AA5-42F7-9CF9-EE8095B4DFD8}" dt="2020-01-02T17:59:31.783" v="1604" actId="1076"/>
          <ac:spMkLst>
            <pc:docMk/>
            <pc:sldMk cId="4280920756" sldId="319"/>
            <ac:spMk id="7" creationId="{C91E8FA6-6CBD-4974-818F-5E36B4FB19BC}"/>
          </ac:spMkLst>
        </pc:spChg>
        <pc:spChg chg="mod">
          <ac:chgData name="Johnson, Chad" userId="29e26967-ee32-4210-a1e6-19e5305e9c5f" providerId="ADAL" clId="{F6A358D3-6AA5-42F7-9CF9-EE8095B4DFD8}" dt="2020-01-02T17:59:31.783" v="1604" actId="1076"/>
          <ac:spMkLst>
            <pc:docMk/>
            <pc:sldMk cId="4280920756" sldId="319"/>
            <ac:spMk id="8" creationId="{31C89DDE-A1E3-4834-A826-788F51190D8E}"/>
          </ac:spMkLst>
        </pc:spChg>
        <pc:spChg chg="mod">
          <ac:chgData name="Johnson, Chad" userId="29e26967-ee32-4210-a1e6-19e5305e9c5f" providerId="ADAL" clId="{F6A358D3-6AA5-42F7-9CF9-EE8095B4DFD8}" dt="2020-01-02T17:59:31.783" v="1604" actId="1076"/>
          <ac:spMkLst>
            <pc:docMk/>
            <pc:sldMk cId="4280920756" sldId="319"/>
            <ac:spMk id="9" creationId="{1D315171-A22E-4701-991E-39605004D450}"/>
          </ac:spMkLst>
        </pc:spChg>
        <pc:spChg chg="mod">
          <ac:chgData name="Johnson, Chad" userId="29e26967-ee32-4210-a1e6-19e5305e9c5f" providerId="ADAL" clId="{F6A358D3-6AA5-42F7-9CF9-EE8095B4DFD8}" dt="2020-01-02T17:59:31.783" v="1604" actId="1076"/>
          <ac:spMkLst>
            <pc:docMk/>
            <pc:sldMk cId="4280920756" sldId="319"/>
            <ac:spMk id="10" creationId="{82B2B3C0-E68D-4155-9E43-7D9ADBDE737C}"/>
          </ac:spMkLst>
        </pc:spChg>
        <pc:spChg chg="mod">
          <ac:chgData name="Johnson, Chad" userId="29e26967-ee32-4210-a1e6-19e5305e9c5f" providerId="ADAL" clId="{F6A358D3-6AA5-42F7-9CF9-EE8095B4DFD8}" dt="2020-01-02T17:59:31.783" v="1604" actId="1076"/>
          <ac:spMkLst>
            <pc:docMk/>
            <pc:sldMk cId="4280920756" sldId="319"/>
            <ac:spMk id="11" creationId="{352F4EC0-D173-4B53-AFEB-D8B1AC8D7D6B}"/>
          </ac:spMkLst>
        </pc:spChg>
        <pc:spChg chg="mod">
          <ac:chgData name="Johnson, Chad" userId="29e26967-ee32-4210-a1e6-19e5305e9c5f" providerId="ADAL" clId="{F6A358D3-6AA5-42F7-9CF9-EE8095B4DFD8}" dt="2020-01-02T17:59:31.783" v="1604" actId="1076"/>
          <ac:spMkLst>
            <pc:docMk/>
            <pc:sldMk cId="4280920756" sldId="319"/>
            <ac:spMk id="12" creationId="{32267921-7A35-4990-977F-1523BFE00B7E}"/>
          </ac:spMkLst>
        </pc:spChg>
        <pc:spChg chg="mod">
          <ac:chgData name="Johnson, Chad" userId="29e26967-ee32-4210-a1e6-19e5305e9c5f" providerId="ADAL" clId="{F6A358D3-6AA5-42F7-9CF9-EE8095B4DFD8}" dt="2020-01-02T17:59:31.783" v="1604" actId="1076"/>
          <ac:spMkLst>
            <pc:docMk/>
            <pc:sldMk cId="4280920756" sldId="319"/>
            <ac:spMk id="14" creationId="{76AE566E-E120-4830-8230-5E74D74D7072}"/>
          </ac:spMkLst>
        </pc:spChg>
        <pc:spChg chg="mod">
          <ac:chgData name="Johnson, Chad" userId="29e26967-ee32-4210-a1e6-19e5305e9c5f" providerId="ADAL" clId="{F6A358D3-6AA5-42F7-9CF9-EE8095B4DFD8}" dt="2020-01-02T17:59:31.783" v="1604" actId="1076"/>
          <ac:spMkLst>
            <pc:docMk/>
            <pc:sldMk cId="4280920756" sldId="319"/>
            <ac:spMk id="29" creationId="{9608A96E-CDDA-40CD-B331-25C317C016BF}"/>
          </ac:spMkLst>
        </pc:spChg>
        <pc:spChg chg="mod">
          <ac:chgData name="Johnson, Chad" userId="29e26967-ee32-4210-a1e6-19e5305e9c5f" providerId="ADAL" clId="{F6A358D3-6AA5-42F7-9CF9-EE8095B4DFD8}" dt="2020-01-02T17:59:31.783" v="1604" actId="1076"/>
          <ac:spMkLst>
            <pc:docMk/>
            <pc:sldMk cId="4280920756" sldId="319"/>
            <ac:spMk id="30" creationId="{3F1CBA36-89EA-4708-9058-62D1FEE99DE4}"/>
          </ac:spMkLst>
        </pc:spChg>
        <pc:spChg chg="mod">
          <ac:chgData name="Johnson, Chad" userId="29e26967-ee32-4210-a1e6-19e5305e9c5f" providerId="ADAL" clId="{F6A358D3-6AA5-42F7-9CF9-EE8095B4DFD8}" dt="2020-01-02T17:59:31.783" v="1604" actId="1076"/>
          <ac:spMkLst>
            <pc:docMk/>
            <pc:sldMk cId="4280920756" sldId="319"/>
            <ac:spMk id="31" creationId="{EA230E30-E456-4265-86E6-370FBC227558}"/>
          </ac:spMkLst>
        </pc:spChg>
        <pc:spChg chg="mod">
          <ac:chgData name="Johnson, Chad" userId="29e26967-ee32-4210-a1e6-19e5305e9c5f" providerId="ADAL" clId="{F6A358D3-6AA5-42F7-9CF9-EE8095B4DFD8}" dt="2020-01-02T17:59:31.783" v="1604" actId="1076"/>
          <ac:spMkLst>
            <pc:docMk/>
            <pc:sldMk cId="4280920756" sldId="319"/>
            <ac:spMk id="38" creationId="{3C19F921-FB92-46A2-9FE4-16955083E434}"/>
          </ac:spMkLst>
        </pc:spChg>
        <pc:spChg chg="del">
          <ac:chgData name="Johnson, Chad" userId="29e26967-ee32-4210-a1e6-19e5305e9c5f" providerId="ADAL" clId="{F6A358D3-6AA5-42F7-9CF9-EE8095B4DFD8}" dt="2019-12-20T21:10:13.043" v="1524" actId="478"/>
          <ac:spMkLst>
            <pc:docMk/>
            <pc:sldMk cId="4280920756" sldId="319"/>
            <ac:spMk id="39" creationId="{A831B9E5-BAAD-4A48-A2A9-229D4D9F11B7}"/>
          </ac:spMkLst>
        </pc:spChg>
        <pc:cxnChg chg="mod">
          <ac:chgData name="Johnson, Chad" userId="29e26967-ee32-4210-a1e6-19e5305e9c5f" providerId="ADAL" clId="{F6A358D3-6AA5-42F7-9CF9-EE8095B4DFD8}" dt="2020-01-02T17:59:31.783" v="1604" actId="1076"/>
          <ac:cxnSpMkLst>
            <pc:docMk/>
            <pc:sldMk cId="4280920756" sldId="319"/>
            <ac:cxnSpMk id="18" creationId="{07016569-7ADF-487C-8F8B-F031BF6113D3}"/>
          </ac:cxnSpMkLst>
        </pc:cxnChg>
        <pc:cxnChg chg="mod">
          <ac:chgData name="Johnson, Chad" userId="29e26967-ee32-4210-a1e6-19e5305e9c5f" providerId="ADAL" clId="{F6A358D3-6AA5-42F7-9CF9-EE8095B4DFD8}" dt="2020-01-02T17:59:31.783" v="1604" actId="1076"/>
          <ac:cxnSpMkLst>
            <pc:docMk/>
            <pc:sldMk cId="4280920756" sldId="319"/>
            <ac:cxnSpMk id="20" creationId="{E3054365-F90A-44FB-AC52-1A0B9C078DEA}"/>
          </ac:cxnSpMkLst>
        </pc:cxnChg>
        <pc:cxnChg chg="mod">
          <ac:chgData name="Johnson, Chad" userId="29e26967-ee32-4210-a1e6-19e5305e9c5f" providerId="ADAL" clId="{F6A358D3-6AA5-42F7-9CF9-EE8095B4DFD8}" dt="2020-01-02T17:59:31.783" v="1604" actId="1076"/>
          <ac:cxnSpMkLst>
            <pc:docMk/>
            <pc:sldMk cId="4280920756" sldId="319"/>
            <ac:cxnSpMk id="22" creationId="{F9EB46F4-CCF4-4141-A3EF-481E04985C46}"/>
          </ac:cxnSpMkLst>
        </pc:cxnChg>
        <pc:cxnChg chg="mod">
          <ac:chgData name="Johnson, Chad" userId="29e26967-ee32-4210-a1e6-19e5305e9c5f" providerId="ADAL" clId="{F6A358D3-6AA5-42F7-9CF9-EE8095B4DFD8}" dt="2020-01-02T17:59:31.783" v="1604" actId="1076"/>
          <ac:cxnSpMkLst>
            <pc:docMk/>
            <pc:sldMk cId="4280920756" sldId="319"/>
            <ac:cxnSpMk id="24" creationId="{7EC7CDC4-4DFE-4B5D-B238-4DFFEA146864}"/>
          </ac:cxnSpMkLst>
        </pc:cxnChg>
      </pc:sldChg>
      <pc:sldChg chg="modSp del">
        <pc:chgData name="Johnson, Chad" userId="29e26967-ee32-4210-a1e6-19e5305e9c5f" providerId="ADAL" clId="{F6A358D3-6AA5-42F7-9CF9-EE8095B4DFD8}" dt="2019-12-20T20:53:25.122" v="1448" actId="2696"/>
        <pc:sldMkLst>
          <pc:docMk/>
          <pc:sldMk cId="3431104670" sldId="320"/>
        </pc:sldMkLst>
        <pc:spChg chg="mod">
          <ac:chgData name="Johnson, Chad" userId="29e26967-ee32-4210-a1e6-19e5305e9c5f" providerId="ADAL" clId="{F6A358D3-6AA5-42F7-9CF9-EE8095B4DFD8}" dt="2019-12-20T20:51:38.375" v="1446" actId="3062"/>
          <ac:spMkLst>
            <pc:docMk/>
            <pc:sldMk cId="3431104670" sldId="320"/>
            <ac:spMk id="4" creationId="{AA6E0522-E9B5-48A9-833F-1C6153DEB4FA}"/>
          </ac:spMkLst>
        </pc:spChg>
      </pc:sldChg>
      <pc:sldChg chg="modSp del">
        <pc:chgData name="Johnson, Chad" userId="29e26967-ee32-4210-a1e6-19e5305e9c5f" providerId="ADAL" clId="{F6A358D3-6AA5-42F7-9CF9-EE8095B4DFD8}" dt="2019-12-20T20:53:25.122" v="1448" actId="2696"/>
        <pc:sldMkLst>
          <pc:docMk/>
          <pc:sldMk cId="85747997" sldId="321"/>
        </pc:sldMkLst>
        <pc:spChg chg="mod">
          <ac:chgData name="Johnson, Chad" userId="29e26967-ee32-4210-a1e6-19e5305e9c5f" providerId="ADAL" clId="{F6A358D3-6AA5-42F7-9CF9-EE8095B4DFD8}" dt="2019-12-20T20:50:40.932" v="1440" actId="3062"/>
          <ac:spMkLst>
            <pc:docMk/>
            <pc:sldMk cId="85747997" sldId="321"/>
            <ac:spMk id="4" creationId="{AA6E0522-E9B5-48A9-833F-1C6153DEB4FA}"/>
          </ac:spMkLst>
        </pc:spChg>
        <pc:spChg chg="mod">
          <ac:chgData name="Johnson, Chad" userId="29e26967-ee32-4210-a1e6-19e5305e9c5f" providerId="ADAL" clId="{F6A358D3-6AA5-42F7-9CF9-EE8095B4DFD8}" dt="2019-12-20T19:31:49.666" v="28" actId="27636"/>
          <ac:spMkLst>
            <pc:docMk/>
            <pc:sldMk cId="85747997" sldId="321"/>
            <ac:spMk id="5" creationId="{84A7BF40-C4C8-43F3-9D6E-BA02074ADB32}"/>
          </ac:spMkLst>
        </pc:spChg>
      </pc:sldChg>
      <pc:sldChg chg="modSp del">
        <pc:chgData name="Johnson, Chad" userId="29e26967-ee32-4210-a1e6-19e5305e9c5f" providerId="ADAL" clId="{F6A358D3-6AA5-42F7-9CF9-EE8095B4DFD8}" dt="2019-12-20T20:53:25.122" v="1448" actId="2696"/>
        <pc:sldMkLst>
          <pc:docMk/>
          <pc:sldMk cId="2562938211" sldId="322"/>
        </pc:sldMkLst>
        <pc:spChg chg="mod">
          <ac:chgData name="Johnson, Chad" userId="29e26967-ee32-4210-a1e6-19e5305e9c5f" providerId="ADAL" clId="{F6A358D3-6AA5-42F7-9CF9-EE8095B4DFD8}" dt="2019-12-20T20:51:26.246" v="1444" actId="3062"/>
          <ac:spMkLst>
            <pc:docMk/>
            <pc:sldMk cId="2562938211" sldId="322"/>
            <ac:spMk id="2" creationId="{E3A7CB13-BD1F-4BE2-AAD9-4B4BBA7BC32C}"/>
          </ac:spMkLst>
        </pc:spChg>
        <pc:spChg chg="mod">
          <ac:chgData name="Johnson, Chad" userId="29e26967-ee32-4210-a1e6-19e5305e9c5f" providerId="ADAL" clId="{F6A358D3-6AA5-42F7-9CF9-EE8095B4DFD8}" dt="2019-12-20T19:31:49.676" v="29" actId="27636"/>
          <ac:spMkLst>
            <pc:docMk/>
            <pc:sldMk cId="2562938211" sldId="322"/>
            <ac:spMk id="3" creationId="{BECFF417-5A7C-44A7-AB5E-1DD70DF4AD22}"/>
          </ac:spMkLst>
        </pc:spChg>
      </pc:sldChg>
      <pc:sldChg chg="modSp del">
        <pc:chgData name="Johnson, Chad" userId="29e26967-ee32-4210-a1e6-19e5305e9c5f" providerId="ADAL" clId="{F6A358D3-6AA5-42F7-9CF9-EE8095B4DFD8}" dt="2019-12-20T20:53:25.122" v="1448" actId="2696"/>
        <pc:sldMkLst>
          <pc:docMk/>
          <pc:sldMk cId="443136679" sldId="323"/>
        </pc:sldMkLst>
        <pc:spChg chg="mod">
          <ac:chgData name="Johnson, Chad" userId="29e26967-ee32-4210-a1e6-19e5305e9c5f" providerId="ADAL" clId="{F6A358D3-6AA5-42F7-9CF9-EE8095B4DFD8}" dt="2019-12-20T20:50:46.285" v="1441" actId="3062"/>
          <ac:spMkLst>
            <pc:docMk/>
            <pc:sldMk cId="443136679" sldId="323"/>
            <ac:spMk id="4" creationId="{AA6E0522-E9B5-48A9-833F-1C6153DEB4FA}"/>
          </ac:spMkLst>
        </pc:spChg>
      </pc:sldChg>
      <pc:sldChg chg="modSp del">
        <pc:chgData name="Johnson, Chad" userId="29e26967-ee32-4210-a1e6-19e5305e9c5f" providerId="ADAL" clId="{F6A358D3-6AA5-42F7-9CF9-EE8095B4DFD8}" dt="2019-12-20T20:53:25.122" v="1448" actId="2696"/>
        <pc:sldMkLst>
          <pc:docMk/>
          <pc:sldMk cId="2659712324" sldId="324"/>
        </pc:sldMkLst>
        <pc:spChg chg="mod">
          <ac:chgData name="Johnson, Chad" userId="29e26967-ee32-4210-a1e6-19e5305e9c5f" providerId="ADAL" clId="{F6A358D3-6AA5-42F7-9CF9-EE8095B4DFD8}" dt="2019-12-20T20:50:50.956" v="1442" actId="3062"/>
          <ac:spMkLst>
            <pc:docMk/>
            <pc:sldMk cId="2659712324" sldId="324"/>
            <ac:spMk id="4" creationId="{AA6E0522-E9B5-48A9-833F-1C6153DEB4FA}"/>
          </ac:spMkLst>
        </pc:spChg>
      </pc:sldChg>
      <pc:sldChg chg="modSp del">
        <pc:chgData name="Johnson, Chad" userId="29e26967-ee32-4210-a1e6-19e5305e9c5f" providerId="ADAL" clId="{F6A358D3-6AA5-42F7-9CF9-EE8095B4DFD8}" dt="2019-12-20T20:53:25.122" v="1448" actId="2696"/>
        <pc:sldMkLst>
          <pc:docMk/>
          <pc:sldMk cId="2689852301" sldId="325"/>
        </pc:sldMkLst>
        <pc:spChg chg="mod">
          <ac:chgData name="Johnson, Chad" userId="29e26967-ee32-4210-a1e6-19e5305e9c5f" providerId="ADAL" clId="{F6A358D3-6AA5-42F7-9CF9-EE8095B4DFD8}" dt="2019-12-20T20:51:16.271" v="1443" actId="3062"/>
          <ac:spMkLst>
            <pc:docMk/>
            <pc:sldMk cId="2689852301" sldId="325"/>
            <ac:spMk id="4" creationId="{AA6E0522-E9B5-48A9-833F-1C6153DEB4FA}"/>
          </ac:spMkLst>
        </pc:spChg>
      </pc:sldChg>
      <pc:sldChg chg="modSp del">
        <pc:chgData name="Johnson, Chad" userId="29e26967-ee32-4210-a1e6-19e5305e9c5f" providerId="ADAL" clId="{F6A358D3-6AA5-42F7-9CF9-EE8095B4DFD8}" dt="2019-12-20T20:53:25.122" v="1448" actId="2696"/>
        <pc:sldMkLst>
          <pc:docMk/>
          <pc:sldMk cId="396629477" sldId="327"/>
        </pc:sldMkLst>
        <pc:spChg chg="mod">
          <ac:chgData name="Johnson, Chad" userId="29e26967-ee32-4210-a1e6-19e5305e9c5f" providerId="ADAL" clId="{F6A358D3-6AA5-42F7-9CF9-EE8095B4DFD8}" dt="2019-12-20T20:51:33.431" v="1445" actId="3062"/>
          <ac:spMkLst>
            <pc:docMk/>
            <pc:sldMk cId="396629477" sldId="327"/>
            <ac:spMk id="2" creationId="{E3A7CB13-BD1F-4BE2-AAD9-4B4BBA7BC32C}"/>
          </ac:spMkLst>
        </pc:spChg>
        <pc:spChg chg="mod">
          <ac:chgData name="Johnson, Chad" userId="29e26967-ee32-4210-a1e6-19e5305e9c5f" providerId="ADAL" clId="{F6A358D3-6AA5-42F7-9CF9-EE8095B4DFD8}" dt="2019-12-20T19:31:49.686" v="30" actId="27636"/>
          <ac:spMkLst>
            <pc:docMk/>
            <pc:sldMk cId="396629477" sldId="327"/>
            <ac:spMk id="3" creationId="{BECFF417-5A7C-44A7-AB5E-1DD70DF4AD22}"/>
          </ac:spMkLst>
        </pc:spChg>
      </pc:sldChg>
      <pc:sldChg chg="modSp del">
        <pc:chgData name="Johnson, Chad" userId="29e26967-ee32-4210-a1e6-19e5305e9c5f" providerId="ADAL" clId="{F6A358D3-6AA5-42F7-9CF9-EE8095B4DFD8}" dt="2019-12-20T20:57:50.878" v="1451" actId="2696"/>
        <pc:sldMkLst>
          <pc:docMk/>
          <pc:sldMk cId="2636570292" sldId="328"/>
        </pc:sldMkLst>
        <pc:spChg chg="mod">
          <ac:chgData name="Johnson, Chad" userId="29e26967-ee32-4210-a1e6-19e5305e9c5f" providerId="ADAL" clId="{F6A358D3-6AA5-42F7-9CF9-EE8095B4DFD8}" dt="2019-12-20T20:48:05.912" v="1419" actId="3062"/>
          <ac:spMkLst>
            <pc:docMk/>
            <pc:sldMk cId="2636570292" sldId="328"/>
            <ac:spMk id="4" creationId="{AA6E0522-E9B5-48A9-833F-1C6153DEB4FA}"/>
          </ac:spMkLst>
        </pc:spChg>
        <pc:spChg chg="mod">
          <ac:chgData name="Johnson, Chad" userId="29e26967-ee32-4210-a1e6-19e5305e9c5f" providerId="ADAL" clId="{F6A358D3-6AA5-42F7-9CF9-EE8095B4DFD8}" dt="2019-12-20T19:31:49.447" v="14" actId="27636"/>
          <ac:spMkLst>
            <pc:docMk/>
            <pc:sldMk cId="2636570292" sldId="328"/>
            <ac:spMk id="5" creationId="{84A7BF40-C4C8-43F3-9D6E-BA02074ADB32}"/>
          </ac:spMkLst>
        </pc:spChg>
      </pc:sldChg>
      <pc:sldChg chg="modSp del">
        <pc:chgData name="Johnson, Chad" userId="29e26967-ee32-4210-a1e6-19e5305e9c5f" providerId="ADAL" clId="{F6A358D3-6AA5-42F7-9CF9-EE8095B4DFD8}" dt="2019-12-20T20:54:11.630" v="1450" actId="2696"/>
        <pc:sldMkLst>
          <pc:docMk/>
          <pc:sldMk cId="3130313691" sldId="329"/>
        </pc:sldMkLst>
        <pc:spChg chg="mod">
          <ac:chgData name="Johnson, Chad" userId="29e26967-ee32-4210-a1e6-19e5305e9c5f" providerId="ADAL" clId="{F6A358D3-6AA5-42F7-9CF9-EE8095B4DFD8}" dt="2019-12-20T20:48:27.791" v="1422" actId="3062"/>
          <ac:spMkLst>
            <pc:docMk/>
            <pc:sldMk cId="3130313691" sldId="329"/>
            <ac:spMk id="2" creationId="{ABE8B4F1-58DC-43C5-B984-C428F261499C}"/>
          </ac:spMkLst>
        </pc:spChg>
      </pc:sldChg>
      <pc:sldChg chg="modSp del">
        <pc:chgData name="Johnson, Chad" userId="29e26967-ee32-4210-a1e6-19e5305e9c5f" providerId="ADAL" clId="{F6A358D3-6AA5-42F7-9CF9-EE8095B4DFD8}" dt="2019-12-20T20:54:11.630" v="1450" actId="2696"/>
        <pc:sldMkLst>
          <pc:docMk/>
          <pc:sldMk cId="3498529319" sldId="330"/>
        </pc:sldMkLst>
        <pc:spChg chg="mod">
          <ac:chgData name="Johnson, Chad" userId="29e26967-ee32-4210-a1e6-19e5305e9c5f" providerId="ADAL" clId="{F6A358D3-6AA5-42F7-9CF9-EE8095B4DFD8}" dt="2019-12-20T20:48:21.856" v="1421" actId="3062"/>
          <ac:spMkLst>
            <pc:docMk/>
            <pc:sldMk cId="3498529319" sldId="330"/>
            <ac:spMk id="2" creationId="{F4B64DB1-8E84-46D9-82BD-EECA91710590}"/>
          </ac:spMkLst>
        </pc:spChg>
      </pc:sldChg>
      <pc:sldChg chg="modSp del">
        <pc:chgData name="Johnson, Chad" userId="29e26967-ee32-4210-a1e6-19e5305e9c5f" providerId="ADAL" clId="{F6A358D3-6AA5-42F7-9CF9-EE8095B4DFD8}" dt="2019-12-20T20:57:50.878" v="1451" actId="2696"/>
        <pc:sldMkLst>
          <pc:docMk/>
          <pc:sldMk cId="2208461436" sldId="331"/>
        </pc:sldMkLst>
        <pc:spChg chg="mod">
          <ac:chgData name="Johnson, Chad" userId="29e26967-ee32-4210-a1e6-19e5305e9c5f" providerId="ADAL" clId="{F6A358D3-6AA5-42F7-9CF9-EE8095B4DFD8}" dt="2019-12-20T20:48:13.333" v="1420" actId="3062"/>
          <ac:spMkLst>
            <pc:docMk/>
            <pc:sldMk cId="2208461436" sldId="331"/>
            <ac:spMk id="4" creationId="{AA6E0522-E9B5-48A9-833F-1C6153DEB4FA}"/>
          </ac:spMkLst>
        </pc:spChg>
        <pc:spChg chg="mod">
          <ac:chgData name="Johnson, Chad" userId="29e26967-ee32-4210-a1e6-19e5305e9c5f" providerId="ADAL" clId="{F6A358D3-6AA5-42F7-9CF9-EE8095B4DFD8}" dt="2019-12-20T19:31:49.476" v="15" actId="27636"/>
          <ac:spMkLst>
            <pc:docMk/>
            <pc:sldMk cId="2208461436" sldId="331"/>
            <ac:spMk id="5" creationId="{84A7BF40-C4C8-43F3-9D6E-BA02074ADB32}"/>
          </ac:spMkLst>
        </pc:spChg>
      </pc:sldChg>
      <pc:sldChg chg="modSp del">
        <pc:chgData name="Johnson, Chad" userId="29e26967-ee32-4210-a1e6-19e5305e9c5f" providerId="ADAL" clId="{F6A358D3-6AA5-42F7-9CF9-EE8095B4DFD8}" dt="2019-12-20T20:54:11.630" v="1450" actId="2696"/>
        <pc:sldMkLst>
          <pc:docMk/>
          <pc:sldMk cId="2679159863" sldId="332"/>
        </pc:sldMkLst>
        <pc:spChg chg="mod">
          <ac:chgData name="Johnson, Chad" userId="29e26967-ee32-4210-a1e6-19e5305e9c5f" providerId="ADAL" clId="{F6A358D3-6AA5-42F7-9CF9-EE8095B4DFD8}" dt="2019-12-20T20:48:33.596" v="1423" actId="3062"/>
          <ac:spMkLst>
            <pc:docMk/>
            <pc:sldMk cId="2679159863" sldId="332"/>
            <ac:spMk id="2" creationId="{097C92CB-1632-4872-A3FE-6867998C5BC7}"/>
          </ac:spMkLst>
        </pc:spChg>
        <pc:spChg chg="mod">
          <ac:chgData name="Johnson, Chad" userId="29e26967-ee32-4210-a1e6-19e5305e9c5f" providerId="ADAL" clId="{F6A358D3-6AA5-42F7-9CF9-EE8095B4DFD8}" dt="2019-12-20T19:31:49.498" v="16" actId="27636"/>
          <ac:spMkLst>
            <pc:docMk/>
            <pc:sldMk cId="2679159863" sldId="332"/>
            <ac:spMk id="3" creationId="{7C7DA47C-5170-44C9-94FD-095E28D89AC9}"/>
          </ac:spMkLst>
        </pc:spChg>
      </pc:sldChg>
      <pc:sldChg chg="del">
        <pc:chgData name="Johnson, Chad" userId="29e26967-ee32-4210-a1e6-19e5305e9c5f" providerId="ADAL" clId="{F6A358D3-6AA5-42F7-9CF9-EE8095B4DFD8}" dt="2019-12-20T20:52:46.231" v="1447" actId="2696"/>
        <pc:sldMkLst>
          <pc:docMk/>
          <pc:sldMk cId="1286282238" sldId="333"/>
        </pc:sldMkLst>
      </pc:sldChg>
      <pc:sldChg chg="addSp delSp modSp add setBg">
        <pc:chgData name="Johnson, Chad" userId="29e26967-ee32-4210-a1e6-19e5305e9c5f" providerId="ADAL" clId="{F6A358D3-6AA5-42F7-9CF9-EE8095B4DFD8}" dt="2020-01-02T17:54:55.195" v="1568" actId="1076"/>
        <pc:sldMkLst>
          <pc:docMk/>
          <pc:sldMk cId="3915792620" sldId="334"/>
        </pc:sldMkLst>
        <pc:spChg chg="del">
          <ac:chgData name="Johnson, Chad" userId="29e26967-ee32-4210-a1e6-19e5305e9c5f" providerId="ADAL" clId="{F6A358D3-6AA5-42F7-9CF9-EE8095B4DFD8}" dt="2019-12-20T19:44:45.678" v="101"/>
          <ac:spMkLst>
            <pc:docMk/>
            <pc:sldMk cId="3915792620" sldId="334"/>
            <ac:spMk id="2" creationId="{AACF5082-1484-4098-A1B4-31AEEB70735E}"/>
          </ac:spMkLst>
        </pc:spChg>
        <pc:spChg chg="del">
          <ac:chgData name="Johnson, Chad" userId="29e26967-ee32-4210-a1e6-19e5305e9c5f" providerId="ADAL" clId="{F6A358D3-6AA5-42F7-9CF9-EE8095B4DFD8}" dt="2019-12-20T19:44:39.691" v="100"/>
          <ac:spMkLst>
            <pc:docMk/>
            <pc:sldMk cId="3915792620" sldId="334"/>
            <ac:spMk id="3" creationId="{1D18E7CE-CA40-4290-876F-7F44A47BE396}"/>
          </ac:spMkLst>
        </pc:spChg>
        <pc:picChg chg="add mod">
          <ac:chgData name="Johnson, Chad" userId="29e26967-ee32-4210-a1e6-19e5305e9c5f" providerId="ADAL" clId="{F6A358D3-6AA5-42F7-9CF9-EE8095B4DFD8}" dt="2020-01-02T17:54:55.195" v="1568" actId="1076"/>
          <ac:picMkLst>
            <pc:docMk/>
            <pc:sldMk cId="3915792620" sldId="334"/>
            <ac:picMk id="1026" creationId="{C0A9E9FF-F361-4CF7-AEF5-3D6F29905633}"/>
          </ac:picMkLst>
        </pc:picChg>
      </pc:sldChg>
      <pc:sldChg chg="modSp add">
        <pc:chgData name="Johnson, Chad" userId="29e26967-ee32-4210-a1e6-19e5305e9c5f" providerId="ADAL" clId="{F6A358D3-6AA5-42F7-9CF9-EE8095B4DFD8}" dt="2020-01-02T17:56:04.629" v="1579" actId="255"/>
        <pc:sldMkLst>
          <pc:docMk/>
          <pc:sldMk cId="798795834" sldId="335"/>
        </pc:sldMkLst>
        <pc:spChg chg="mod">
          <ac:chgData name="Johnson, Chad" userId="29e26967-ee32-4210-a1e6-19e5305e9c5f" providerId="ADAL" clId="{F6A358D3-6AA5-42F7-9CF9-EE8095B4DFD8}" dt="2020-01-02T17:55:54.831" v="1577" actId="1076"/>
          <ac:spMkLst>
            <pc:docMk/>
            <pc:sldMk cId="798795834" sldId="335"/>
            <ac:spMk id="2" creationId="{E3421D1B-F3E2-4C2F-AB3F-C60F36716F0F}"/>
          </ac:spMkLst>
        </pc:spChg>
        <pc:spChg chg="mod">
          <ac:chgData name="Johnson, Chad" userId="29e26967-ee32-4210-a1e6-19e5305e9c5f" providerId="ADAL" clId="{F6A358D3-6AA5-42F7-9CF9-EE8095B4DFD8}" dt="2020-01-02T17:56:04.629" v="1579" actId="255"/>
          <ac:spMkLst>
            <pc:docMk/>
            <pc:sldMk cId="798795834" sldId="335"/>
            <ac:spMk id="5" creationId="{1683D334-D477-4346-A460-68C5BB5D94CC}"/>
          </ac:spMkLst>
        </pc:spChg>
        <pc:picChg chg="mod">
          <ac:chgData name="Johnson, Chad" userId="29e26967-ee32-4210-a1e6-19e5305e9c5f" providerId="ADAL" clId="{F6A358D3-6AA5-42F7-9CF9-EE8095B4DFD8}" dt="2020-01-02T17:55:57.978" v="1578" actId="1076"/>
          <ac:picMkLst>
            <pc:docMk/>
            <pc:sldMk cId="798795834" sldId="335"/>
            <ac:picMk id="2050" creationId="{3563F552-DB55-4984-B072-34423A1A491D}"/>
          </ac:picMkLst>
        </pc:picChg>
      </pc:sldChg>
      <pc:sldChg chg="modSp add">
        <pc:chgData name="Johnson, Chad" userId="29e26967-ee32-4210-a1e6-19e5305e9c5f" providerId="ADAL" clId="{F6A358D3-6AA5-42F7-9CF9-EE8095B4DFD8}" dt="2020-01-02T17:56:26.853" v="1583" actId="255"/>
        <pc:sldMkLst>
          <pc:docMk/>
          <pc:sldMk cId="2990986171" sldId="336"/>
        </pc:sldMkLst>
        <pc:spChg chg="mod">
          <ac:chgData name="Johnson, Chad" userId="29e26967-ee32-4210-a1e6-19e5305e9c5f" providerId="ADAL" clId="{F6A358D3-6AA5-42F7-9CF9-EE8095B4DFD8}" dt="2020-01-02T17:56:16.511" v="1581" actId="1076"/>
          <ac:spMkLst>
            <pc:docMk/>
            <pc:sldMk cId="2990986171" sldId="336"/>
            <ac:spMk id="2" creationId="{E3421D1B-F3E2-4C2F-AB3F-C60F36716F0F}"/>
          </ac:spMkLst>
        </pc:spChg>
        <pc:spChg chg="mod">
          <ac:chgData name="Johnson, Chad" userId="29e26967-ee32-4210-a1e6-19e5305e9c5f" providerId="ADAL" clId="{F6A358D3-6AA5-42F7-9CF9-EE8095B4DFD8}" dt="2020-01-02T17:56:26.853" v="1583" actId="255"/>
          <ac:spMkLst>
            <pc:docMk/>
            <pc:sldMk cId="2990986171" sldId="336"/>
            <ac:spMk id="5" creationId="{1683D334-D477-4346-A460-68C5BB5D94CC}"/>
          </ac:spMkLst>
        </pc:spChg>
        <pc:picChg chg="mod">
          <ac:chgData name="Johnson, Chad" userId="29e26967-ee32-4210-a1e6-19e5305e9c5f" providerId="ADAL" clId="{F6A358D3-6AA5-42F7-9CF9-EE8095B4DFD8}" dt="2020-01-02T17:56:19.035" v="1582" actId="1076"/>
          <ac:picMkLst>
            <pc:docMk/>
            <pc:sldMk cId="2990986171" sldId="336"/>
            <ac:picMk id="2050" creationId="{3563F552-DB55-4984-B072-34423A1A491D}"/>
          </ac:picMkLst>
        </pc:picChg>
      </pc:sldChg>
      <pc:sldChg chg="modSp add">
        <pc:chgData name="Johnson, Chad" userId="29e26967-ee32-4210-a1e6-19e5305e9c5f" providerId="ADAL" clId="{F6A358D3-6AA5-42F7-9CF9-EE8095B4DFD8}" dt="2020-01-02T17:56:42.984" v="1587" actId="255"/>
        <pc:sldMkLst>
          <pc:docMk/>
          <pc:sldMk cId="1362360490" sldId="337"/>
        </pc:sldMkLst>
        <pc:spChg chg="mod">
          <ac:chgData name="Johnson, Chad" userId="29e26967-ee32-4210-a1e6-19e5305e9c5f" providerId="ADAL" clId="{F6A358D3-6AA5-42F7-9CF9-EE8095B4DFD8}" dt="2020-01-02T17:56:36.040" v="1585" actId="1076"/>
          <ac:spMkLst>
            <pc:docMk/>
            <pc:sldMk cId="1362360490" sldId="337"/>
            <ac:spMk id="2" creationId="{E3421D1B-F3E2-4C2F-AB3F-C60F36716F0F}"/>
          </ac:spMkLst>
        </pc:spChg>
        <pc:spChg chg="mod">
          <ac:chgData name="Johnson, Chad" userId="29e26967-ee32-4210-a1e6-19e5305e9c5f" providerId="ADAL" clId="{F6A358D3-6AA5-42F7-9CF9-EE8095B4DFD8}" dt="2020-01-02T17:56:42.984" v="1587" actId="255"/>
          <ac:spMkLst>
            <pc:docMk/>
            <pc:sldMk cId="1362360490" sldId="337"/>
            <ac:spMk id="5" creationId="{1683D334-D477-4346-A460-68C5BB5D94CC}"/>
          </ac:spMkLst>
        </pc:spChg>
        <pc:picChg chg="mod">
          <ac:chgData name="Johnson, Chad" userId="29e26967-ee32-4210-a1e6-19e5305e9c5f" providerId="ADAL" clId="{F6A358D3-6AA5-42F7-9CF9-EE8095B4DFD8}" dt="2020-01-02T17:56:38.666" v="1586" actId="1076"/>
          <ac:picMkLst>
            <pc:docMk/>
            <pc:sldMk cId="1362360490" sldId="337"/>
            <ac:picMk id="2050" creationId="{3563F552-DB55-4984-B072-34423A1A491D}"/>
          </ac:picMkLst>
        </pc:picChg>
      </pc:sldChg>
      <pc:sldChg chg="modSp add">
        <pc:chgData name="Johnson, Chad" userId="29e26967-ee32-4210-a1e6-19e5305e9c5f" providerId="ADAL" clId="{F6A358D3-6AA5-42F7-9CF9-EE8095B4DFD8}" dt="2020-01-02T17:57:01.046" v="1591" actId="255"/>
        <pc:sldMkLst>
          <pc:docMk/>
          <pc:sldMk cId="2432932193" sldId="338"/>
        </pc:sldMkLst>
        <pc:spChg chg="mod">
          <ac:chgData name="Johnson, Chad" userId="29e26967-ee32-4210-a1e6-19e5305e9c5f" providerId="ADAL" clId="{F6A358D3-6AA5-42F7-9CF9-EE8095B4DFD8}" dt="2020-01-02T17:56:52.696" v="1589" actId="1076"/>
          <ac:spMkLst>
            <pc:docMk/>
            <pc:sldMk cId="2432932193" sldId="338"/>
            <ac:spMk id="2" creationId="{E3421D1B-F3E2-4C2F-AB3F-C60F36716F0F}"/>
          </ac:spMkLst>
        </pc:spChg>
        <pc:spChg chg="mod">
          <ac:chgData name="Johnson, Chad" userId="29e26967-ee32-4210-a1e6-19e5305e9c5f" providerId="ADAL" clId="{F6A358D3-6AA5-42F7-9CF9-EE8095B4DFD8}" dt="2020-01-02T17:57:01.046" v="1591" actId="255"/>
          <ac:spMkLst>
            <pc:docMk/>
            <pc:sldMk cId="2432932193" sldId="338"/>
            <ac:spMk id="5" creationId="{1683D334-D477-4346-A460-68C5BB5D94CC}"/>
          </ac:spMkLst>
        </pc:spChg>
        <pc:picChg chg="mod">
          <ac:chgData name="Johnson, Chad" userId="29e26967-ee32-4210-a1e6-19e5305e9c5f" providerId="ADAL" clId="{F6A358D3-6AA5-42F7-9CF9-EE8095B4DFD8}" dt="2020-01-02T17:56:55.126" v="1590" actId="1076"/>
          <ac:picMkLst>
            <pc:docMk/>
            <pc:sldMk cId="2432932193" sldId="338"/>
            <ac:picMk id="2050" creationId="{3563F552-DB55-4984-B072-34423A1A491D}"/>
          </ac:picMkLst>
        </pc:picChg>
      </pc:sldChg>
      <pc:sldChg chg="modSp add">
        <pc:chgData name="Johnson, Chad" userId="29e26967-ee32-4210-a1e6-19e5305e9c5f" providerId="ADAL" clId="{F6A358D3-6AA5-42F7-9CF9-EE8095B4DFD8}" dt="2020-01-02T17:58:11.961" v="1596" actId="255"/>
        <pc:sldMkLst>
          <pc:docMk/>
          <pc:sldMk cId="3322640504" sldId="339"/>
        </pc:sldMkLst>
        <pc:spChg chg="mod">
          <ac:chgData name="Johnson, Chad" userId="29e26967-ee32-4210-a1e6-19e5305e9c5f" providerId="ADAL" clId="{F6A358D3-6AA5-42F7-9CF9-EE8095B4DFD8}" dt="2020-01-02T17:57:08.672" v="1593" actId="1076"/>
          <ac:spMkLst>
            <pc:docMk/>
            <pc:sldMk cId="3322640504" sldId="339"/>
            <ac:spMk id="2" creationId="{E3421D1B-F3E2-4C2F-AB3F-C60F36716F0F}"/>
          </ac:spMkLst>
        </pc:spChg>
        <pc:spChg chg="mod">
          <ac:chgData name="Johnson, Chad" userId="29e26967-ee32-4210-a1e6-19e5305e9c5f" providerId="ADAL" clId="{F6A358D3-6AA5-42F7-9CF9-EE8095B4DFD8}" dt="2020-01-02T17:58:11.961" v="1596" actId="255"/>
          <ac:spMkLst>
            <pc:docMk/>
            <pc:sldMk cId="3322640504" sldId="339"/>
            <ac:spMk id="5" creationId="{1683D334-D477-4346-A460-68C5BB5D94CC}"/>
          </ac:spMkLst>
        </pc:spChg>
        <pc:picChg chg="mod">
          <ac:chgData name="Johnson, Chad" userId="29e26967-ee32-4210-a1e6-19e5305e9c5f" providerId="ADAL" clId="{F6A358D3-6AA5-42F7-9CF9-EE8095B4DFD8}" dt="2020-01-02T17:57:12.438" v="1594" actId="1076"/>
          <ac:picMkLst>
            <pc:docMk/>
            <pc:sldMk cId="3322640504" sldId="339"/>
            <ac:picMk id="2050" creationId="{3563F552-DB55-4984-B072-34423A1A491D}"/>
          </ac:picMkLst>
        </pc:picChg>
      </pc:sldChg>
      <pc:sldChg chg="modSp add ord">
        <pc:chgData name="Johnson, Chad" userId="29e26967-ee32-4210-a1e6-19e5305e9c5f" providerId="ADAL" clId="{F6A358D3-6AA5-42F7-9CF9-EE8095B4DFD8}" dt="2020-01-02T18:40:48.308" v="3140" actId="20578"/>
        <pc:sldMkLst>
          <pc:docMk/>
          <pc:sldMk cId="117624164" sldId="340"/>
        </pc:sldMkLst>
        <pc:spChg chg="mod">
          <ac:chgData name="Johnson, Chad" userId="29e26967-ee32-4210-a1e6-19e5305e9c5f" providerId="ADAL" clId="{F6A358D3-6AA5-42F7-9CF9-EE8095B4DFD8}" dt="2020-01-02T18:02:32.154" v="1640" actId="14100"/>
          <ac:spMkLst>
            <pc:docMk/>
            <pc:sldMk cId="117624164" sldId="340"/>
            <ac:spMk id="2" creationId="{D82B3A78-2BAA-4F3A-A93C-3F893180183D}"/>
          </ac:spMkLst>
        </pc:spChg>
        <pc:spChg chg="mod">
          <ac:chgData name="Johnson, Chad" userId="29e26967-ee32-4210-a1e6-19e5305e9c5f" providerId="ADAL" clId="{F6A358D3-6AA5-42F7-9CF9-EE8095B4DFD8}" dt="2020-01-02T18:02:39.583" v="1642" actId="255"/>
          <ac:spMkLst>
            <pc:docMk/>
            <pc:sldMk cId="117624164" sldId="340"/>
            <ac:spMk id="3" creationId="{671E4D23-EC62-43A6-B5D9-54CDA17CAB64}"/>
          </ac:spMkLst>
        </pc:spChg>
      </pc:sldChg>
      <pc:sldChg chg="modSp add">
        <pc:chgData name="Johnson, Chad" userId="29e26967-ee32-4210-a1e6-19e5305e9c5f" providerId="ADAL" clId="{F6A358D3-6AA5-42F7-9CF9-EE8095B4DFD8}" dt="2020-01-02T18:02:08.340" v="1636" actId="255"/>
        <pc:sldMkLst>
          <pc:docMk/>
          <pc:sldMk cId="1053618311" sldId="341"/>
        </pc:sldMkLst>
        <pc:spChg chg="mod">
          <ac:chgData name="Johnson, Chad" userId="29e26967-ee32-4210-a1e6-19e5305e9c5f" providerId="ADAL" clId="{F6A358D3-6AA5-42F7-9CF9-EE8095B4DFD8}" dt="2020-01-02T18:02:00.772" v="1634" actId="14100"/>
          <ac:spMkLst>
            <pc:docMk/>
            <pc:sldMk cId="1053618311" sldId="341"/>
            <ac:spMk id="2" creationId="{D82B3A78-2BAA-4F3A-A93C-3F893180183D}"/>
          </ac:spMkLst>
        </pc:spChg>
        <pc:spChg chg="mod">
          <ac:chgData name="Johnson, Chad" userId="29e26967-ee32-4210-a1e6-19e5305e9c5f" providerId="ADAL" clId="{F6A358D3-6AA5-42F7-9CF9-EE8095B4DFD8}" dt="2020-01-02T18:02:08.340" v="1636" actId="255"/>
          <ac:spMkLst>
            <pc:docMk/>
            <pc:sldMk cId="1053618311" sldId="341"/>
            <ac:spMk id="3" creationId="{671E4D23-EC62-43A6-B5D9-54CDA17CAB64}"/>
          </ac:spMkLst>
        </pc:spChg>
      </pc:sldChg>
      <pc:sldChg chg="addSp delSp modSp add setBg modAnim">
        <pc:chgData name="Johnson, Chad" userId="29e26967-ee32-4210-a1e6-19e5305e9c5f" providerId="ADAL" clId="{F6A358D3-6AA5-42F7-9CF9-EE8095B4DFD8}" dt="2019-12-20T21:09:22.374" v="1519"/>
        <pc:sldMkLst>
          <pc:docMk/>
          <pc:sldMk cId="1386150582" sldId="342"/>
        </pc:sldMkLst>
        <pc:spChg chg="del">
          <ac:chgData name="Johnson, Chad" userId="29e26967-ee32-4210-a1e6-19e5305e9c5f" providerId="ADAL" clId="{F6A358D3-6AA5-42F7-9CF9-EE8095B4DFD8}" dt="2019-12-20T21:09:04.409" v="1515" actId="478"/>
          <ac:spMkLst>
            <pc:docMk/>
            <pc:sldMk cId="1386150582" sldId="342"/>
            <ac:spMk id="2" creationId="{D82B3A78-2BAA-4F3A-A93C-3F893180183D}"/>
          </ac:spMkLst>
        </pc:spChg>
        <pc:spChg chg="del mod">
          <ac:chgData name="Johnson, Chad" userId="29e26967-ee32-4210-a1e6-19e5305e9c5f" providerId="ADAL" clId="{F6A358D3-6AA5-42F7-9CF9-EE8095B4DFD8}" dt="2019-12-20T21:08:56.567" v="1514"/>
          <ac:spMkLst>
            <pc:docMk/>
            <pc:sldMk cId="1386150582" sldId="342"/>
            <ac:spMk id="3" creationId="{671E4D23-EC62-43A6-B5D9-54CDA17CAB64}"/>
          </ac:spMkLst>
        </pc:spChg>
        <pc:picChg chg="del">
          <ac:chgData name="Johnson, Chad" userId="29e26967-ee32-4210-a1e6-19e5305e9c5f" providerId="ADAL" clId="{F6A358D3-6AA5-42F7-9CF9-EE8095B4DFD8}" dt="2019-12-20T21:08:55.489" v="1513"/>
          <ac:picMkLst>
            <pc:docMk/>
            <pc:sldMk cId="1386150582" sldId="342"/>
            <ac:picMk id="4" creationId="{1C58E02D-7016-4336-9198-362BA98921BD}"/>
          </ac:picMkLst>
        </pc:picChg>
        <pc:picChg chg="add mod">
          <ac:chgData name="Johnson, Chad" userId="29e26967-ee32-4210-a1e6-19e5305e9c5f" providerId="ADAL" clId="{F6A358D3-6AA5-42F7-9CF9-EE8095B4DFD8}" dt="2019-12-20T21:09:16.695" v="1518" actId="1076"/>
          <ac:picMkLst>
            <pc:docMk/>
            <pc:sldMk cId="1386150582" sldId="342"/>
            <ac:picMk id="5" creationId="{089EAF6B-F03D-4112-BAA2-AA6CBB5498B2}"/>
          </ac:picMkLst>
        </pc:picChg>
      </pc:sldChg>
      <pc:sldChg chg="addSp delSp modSp add ord">
        <pc:chgData name="Johnson, Chad" userId="29e26967-ee32-4210-a1e6-19e5305e9c5f" providerId="ADAL" clId="{F6A358D3-6AA5-42F7-9CF9-EE8095B4DFD8}" dt="2020-01-02T18:41:06.251" v="3153" actId="255"/>
        <pc:sldMkLst>
          <pc:docMk/>
          <pc:sldMk cId="1368337629" sldId="343"/>
        </pc:sldMkLst>
        <pc:spChg chg="del">
          <ac:chgData name="Johnson, Chad" userId="29e26967-ee32-4210-a1e6-19e5305e9c5f" providerId="ADAL" clId="{F6A358D3-6AA5-42F7-9CF9-EE8095B4DFD8}" dt="2020-01-02T18:19:13.595" v="1658"/>
          <ac:spMkLst>
            <pc:docMk/>
            <pc:sldMk cId="1368337629" sldId="343"/>
            <ac:spMk id="2" creationId="{DDD93CEB-FEE7-4123-B5DA-1FFB6D0AE0F2}"/>
          </ac:spMkLst>
        </pc:spChg>
        <pc:spChg chg="del">
          <ac:chgData name="Johnson, Chad" userId="29e26967-ee32-4210-a1e6-19e5305e9c5f" providerId="ADAL" clId="{F6A358D3-6AA5-42F7-9CF9-EE8095B4DFD8}" dt="2020-01-02T18:19:13.595" v="1658"/>
          <ac:spMkLst>
            <pc:docMk/>
            <pc:sldMk cId="1368337629" sldId="343"/>
            <ac:spMk id="3" creationId="{B1AA573A-76B2-49FE-9F76-157F083899EE}"/>
          </ac:spMkLst>
        </pc:spChg>
        <pc:spChg chg="add mod">
          <ac:chgData name="Johnson, Chad" userId="29e26967-ee32-4210-a1e6-19e5305e9c5f" providerId="ADAL" clId="{F6A358D3-6AA5-42F7-9CF9-EE8095B4DFD8}" dt="2020-01-02T18:40:57.542" v="3151" actId="5793"/>
          <ac:spMkLst>
            <pc:docMk/>
            <pc:sldMk cId="1368337629" sldId="343"/>
            <ac:spMk id="4" creationId="{3E1A7B0B-78CE-4E53-90EA-D004E61A24EC}"/>
          </ac:spMkLst>
        </pc:spChg>
        <pc:spChg chg="add mod">
          <ac:chgData name="Johnson, Chad" userId="29e26967-ee32-4210-a1e6-19e5305e9c5f" providerId="ADAL" clId="{F6A358D3-6AA5-42F7-9CF9-EE8095B4DFD8}" dt="2020-01-02T18:41:06.251" v="3153" actId="255"/>
          <ac:spMkLst>
            <pc:docMk/>
            <pc:sldMk cId="1368337629" sldId="343"/>
            <ac:spMk id="5" creationId="{FCD2352C-101F-43BB-A8FC-651955D5F4A4}"/>
          </ac:spMkLst>
        </pc:spChg>
      </pc:sldChg>
      <pc:sldChg chg="addSp modSp add ord">
        <pc:chgData name="Johnson, Chad" userId="29e26967-ee32-4210-a1e6-19e5305e9c5f" providerId="ADAL" clId="{F6A358D3-6AA5-42F7-9CF9-EE8095B4DFD8}" dt="2020-01-02T18:42:07.768" v="3155"/>
        <pc:sldMkLst>
          <pc:docMk/>
          <pc:sldMk cId="2870789292" sldId="344"/>
        </pc:sldMkLst>
        <pc:spChg chg="add mod">
          <ac:chgData name="Johnson, Chad" userId="29e26967-ee32-4210-a1e6-19e5305e9c5f" providerId="ADAL" clId="{F6A358D3-6AA5-42F7-9CF9-EE8095B4DFD8}" dt="2020-01-02T18:23:03.277" v="1823" actId="20577"/>
          <ac:spMkLst>
            <pc:docMk/>
            <pc:sldMk cId="2870789292" sldId="344"/>
            <ac:spMk id="2" creationId="{18A3429C-FDAE-432C-9BEC-CE57664B2A9B}"/>
          </ac:spMkLst>
        </pc:spChg>
        <pc:spChg chg="add mod">
          <ac:chgData name="Johnson, Chad" userId="29e26967-ee32-4210-a1e6-19e5305e9c5f" providerId="ADAL" clId="{F6A358D3-6AA5-42F7-9CF9-EE8095B4DFD8}" dt="2020-01-02T18:36:57.892" v="3135" actId="255"/>
          <ac:spMkLst>
            <pc:docMk/>
            <pc:sldMk cId="2870789292" sldId="344"/>
            <ac:spMk id="3" creationId="{0448A68A-A9EA-4F62-B968-41572D928A92}"/>
          </ac:spMkLst>
        </pc:spChg>
      </pc:sldChg>
      <pc:sldChg chg="addSp delSp modSp add">
        <pc:chgData name="Johnson, Chad" userId="29e26967-ee32-4210-a1e6-19e5305e9c5f" providerId="ADAL" clId="{F6A358D3-6AA5-42F7-9CF9-EE8095B4DFD8}" dt="2020-01-02T19:50:56.080" v="3341" actId="27636"/>
        <pc:sldMkLst>
          <pc:docMk/>
          <pc:sldMk cId="1844357284" sldId="345"/>
        </pc:sldMkLst>
        <pc:spChg chg="mod">
          <ac:chgData name="Johnson, Chad" userId="29e26967-ee32-4210-a1e6-19e5305e9c5f" providerId="ADAL" clId="{F6A358D3-6AA5-42F7-9CF9-EE8095B4DFD8}" dt="2020-01-02T18:43:01.969" v="3207" actId="14100"/>
          <ac:spMkLst>
            <pc:docMk/>
            <pc:sldMk cId="1844357284" sldId="345"/>
            <ac:spMk id="2" creationId="{30A7EEDD-AC5A-4548-BD4B-5A14FB7EE602}"/>
          </ac:spMkLst>
        </pc:spChg>
        <pc:spChg chg="mod">
          <ac:chgData name="Johnson, Chad" userId="29e26967-ee32-4210-a1e6-19e5305e9c5f" providerId="ADAL" clId="{F6A358D3-6AA5-42F7-9CF9-EE8095B4DFD8}" dt="2020-01-02T19:50:56.080" v="3341" actId="27636"/>
          <ac:spMkLst>
            <pc:docMk/>
            <pc:sldMk cId="1844357284" sldId="345"/>
            <ac:spMk id="3" creationId="{B4117D5D-433C-433F-8268-5CE89AFB1C3A}"/>
          </ac:spMkLst>
        </pc:spChg>
        <pc:picChg chg="add del mod">
          <ac:chgData name="Johnson, Chad" userId="29e26967-ee32-4210-a1e6-19e5305e9c5f" providerId="ADAL" clId="{F6A358D3-6AA5-42F7-9CF9-EE8095B4DFD8}" dt="2020-01-02T19:07:37.234" v="3215" actId="478"/>
          <ac:picMkLst>
            <pc:docMk/>
            <pc:sldMk cId="1844357284" sldId="345"/>
            <ac:picMk id="5" creationId="{DA0E2507-E3DA-4C39-A2A2-3D6F16CD0717}"/>
          </ac:picMkLst>
        </pc:picChg>
        <pc:picChg chg="add del mod">
          <ac:chgData name="Johnson, Chad" userId="29e26967-ee32-4210-a1e6-19e5305e9c5f" providerId="ADAL" clId="{F6A358D3-6AA5-42F7-9CF9-EE8095B4DFD8}" dt="2020-01-02T19:09:12.290" v="3251" actId="478"/>
          <ac:picMkLst>
            <pc:docMk/>
            <pc:sldMk cId="1844357284" sldId="345"/>
            <ac:picMk id="7" creationId="{DCAB8A11-6164-4647-BA17-658B99A8B034}"/>
          </ac:picMkLst>
        </pc:picChg>
        <pc:picChg chg="add mod">
          <ac:chgData name="Johnson, Chad" userId="29e26967-ee32-4210-a1e6-19e5305e9c5f" providerId="ADAL" clId="{F6A358D3-6AA5-42F7-9CF9-EE8095B4DFD8}" dt="2020-01-02T19:09:48.619" v="3257" actId="1076"/>
          <ac:picMkLst>
            <pc:docMk/>
            <pc:sldMk cId="1844357284" sldId="345"/>
            <ac:picMk id="9" creationId="{2D3197F4-C01C-47D8-A285-6754AEAD420F}"/>
          </ac:picMkLst>
        </pc:picChg>
      </pc:sldChg>
      <pc:sldChg chg="addSp delSp modSp add">
        <pc:chgData name="Johnson, Chad" userId="29e26967-ee32-4210-a1e6-19e5305e9c5f" providerId="ADAL" clId="{F6A358D3-6AA5-42F7-9CF9-EE8095B4DFD8}" dt="2020-01-02T19:17:57.499" v="3308" actId="14100"/>
        <pc:sldMkLst>
          <pc:docMk/>
          <pc:sldMk cId="1873272110" sldId="346"/>
        </pc:sldMkLst>
        <pc:spChg chg="mod">
          <ac:chgData name="Johnson, Chad" userId="29e26967-ee32-4210-a1e6-19e5305e9c5f" providerId="ADAL" clId="{F6A358D3-6AA5-42F7-9CF9-EE8095B4DFD8}" dt="2020-01-02T19:10:05.362" v="3301" actId="20577"/>
          <ac:spMkLst>
            <pc:docMk/>
            <pc:sldMk cId="1873272110" sldId="346"/>
            <ac:spMk id="3" creationId="{B4117D5D-433C-433F-8268-5CE89AFB1C3A}"/>
          </ac:spMkLst>
        </pc:spChg>
        <pc:picChg chg="add mod">
          <ac:chgData name="Johnson, Chad" userId="29e26967-ee32-4210-a1e6-19e5305e9c5f" providerId="ADAL" clId="{F6A358D3-6AA5-42F7-9CF9-EE8095B4DFD8}" dt="2020-01-02T19:17:57.499" v="3308" actId="14100"/>
          <ac:picMkLst>
            <pc:docMk/>
            <pc:sldMk cId="1873272110" sldId="346"/>
            <ac:picMk id="5" creationId="{1C000813-0C93-4738-A779-341DD1D4B7B6}"/>
          </ac:picMkLst>
        </pc:picChg>
        <pc:picChg chg="del">
          <ac:chgData name="Johnson, Chad" userId="29e26967-ee32-4210-a1e6-19e5305e9c5f" providerId="ADAL" clId="{F6A358D3-6AA5-42F7-9CF9-EE8095B4DFD8}" dt="2020-01-02T19:17:44.376" v="3302" actId="478"/>
          <ac:picMkLst>
            <pc:docMk/>
            <pc:sldMk cId="1873272110" sldId="346"/>
            <ac:picMk id="9" creationId="{2D3197F4-C01C-47D8-A285-6754AEAD420F}"/>
          </ac:picMkLst>
        </pc:picChg>
      </pc:sldChg>
      <pc:sldChg chg="addSp delSp modSp add">
        <pc:chgData name="Johnson, Chad" userId="29e26967-ee32-4210-a1e6-19e5305e9c5f" providerId="ADAL" clId="{F6A358D3-6AA5-42F7-9CF9-EE8095B4DFD8}" dt="2020-01-02T19:53:34.893" v="3364" actId="20577"/>
        <pc:sldMkLst>
          <pc:docMk/>
          <pc:sldMk cId="2726983397" sldId="347"/>
        </pc:sldMkLst>
        <pc:spChg chg="mod">
          <ac:chgData name="Johnson, Chad" userId="29e26967-ee32-4210-a1e6-19e5305e9c5f" providerId="ADAL" clId="{F6A358D3-6AA5-42F7-9CF9-EE8095B4DFD8}" dt="2020-01-02T19:53:34.893" v="3364" actId="20577"/>
          <ac:spMkLst>
            <pc:docMk/>
            <pc:sldMk cId="2726983397" sldId="347"/>
            <ac:spMk id="3" creationId="{B4117D5D-433C-433F-8268-5CE89AFB1C3A}"/>
          </ac:spMkLst>
        </pc:spChg>
        <pc:picChg chg="del">
          <ac:chgData name="Johnson, Chad" userId="29e26967-ee32-4210-a1e6-19e5305e9c5f" providerId="ADAL" clId="{F6A358D3-6AA5-42F7-9CF9-EE8095B4DFD8}" dt="2020-01-02T19:52:48.662" v="3342" actId="478"/>
          <ac:picMkLst>
            <pc:docMk/>
            <pc:sldMk cId="2726983397" sldId="347"/>
            <ac:picMk id="5" creationId="{1C000813-0C93-4738-A779-341DD1D4B7B6}"/>
          </ac:picMkLst>
        </pc:picChg>
        <pc:picChg chg="add del mod">
          <ac:chgData name="Johnson, Chad" userId="29e26967-ee32-4210-a1e6-19e5305e9c5f" providerId="ADAL" clId="{F6A358D3-6AA5-42F7-9CF9-EE8095B4DFD8}" dt="2020-01-02T19:52:51.042" v="3347"/>
          <ac:picMkLst>
            <pc:docMk/>
            <pc:sldMk cId="2726983397" sldId="347"/>
            <ac:picMk id="6" creationId="{0AD0BFB2-6F60-432E-84D6-3B9FFB739ED6}"/>
          </ac:picMkLst>
        </pc:picChg>
        <pc:picChg chg="add mod">
          <ac:chgData name="Johnson, Chad" userId="29e26967-ee32-4210-a1e6-19e5305e9c5f" providerId="ADAL" clId="{F6A358D3-6AA5-42F7-9CF9-EE8095B4DFD8}" dt="2020-01-02T19:53:28.789" v="3355" actId="1076"/>
          <ac:picMkLst>
            <pc:docMk/>
            <pc:sldMk cId="2726983397" sldId="347"/>
            <ac:picMk id="8" creationId="{C90219B1-EB04-472A-96C2-FC1777791132}"/>
          </ac:picMkLst>
        </pc:picChg>
      </pc:sldChg>
      <pc:sldChg chg="addSp modSp add">
        <pc:chgData name="Johnson, Chad" userId="29e26967-ee32-4210-a1e6-19e5305e9c5f" providerId="ADAL" clId="{F6A358D3-6AA5-42F7-9CF9-EE8095B4DFD8}" dt="2020-01-02T20:24:33.967" v="3719" actId="1076"/>
        <pc:sldMkLst>
          <pc:docMk/>
          <pc:sldMk cId="1953598115" sldId="348"/>
        </pc:sldMkLst>
        <pc:spChg chg="add mod">
          <ac:chgData name="Johnson, Chad" userId="29e26967-ee32-4210-a1e6-19e5305e9c5f" providerId="ADAL" clId="{F6A358D3-6AA5-42F7-9CF9-EE8095B4DFD8}" dt="2020-01-02T20:12:18.259" v="3406" actId="20577"/>
          <ac:spMkLst>
            <pc:docMk/>
            <pc:sldMk cId="1953598115" sldId="348"/>
            <ac:spMk id="2" creationId="{4E6F9ECE-79C4-4A4C-9521-697BC6B891F9}"/>
          </ac:spMkLst>
        </pc:spChg>
        <pc:spChg chg="add mod">
          <ac:chgData name="Johnson, Chad" userId="29e26967-ee32-4210-a1e6-19e5305e9c5f" providerId="ADAL" clId="{F6A358D3-6AA5-42F7-9CF9-EE8095B4DFD8}" dt="2020-01-02T20:24:33.967" v="3719" actId="1076"/>
          <ac:spMkLst>
            <pc:docMk/>
            <pc:sldMk cId="1953598115" sldId="348"/>
            <ac:spMk id="3" creationId="{9A37965F-EB0C-4A1A-BBFE-67C983E1BD37}"/>
          </ac:spMkLst>
        </pc:spChg>
        <pc:spChg chg="add mod">
          <ac:chgData name="Johnson, Chad" userId="29e26967-ee32-4210-a1e6-19e5305e9c5f" providerId="ADAL" clId="{F6A358D3-6AA5-42F7-9CF9-EE8095B4DFD8}" dt="2020-01-02T20:24:33.967" v="3719" actId="1076"/>
          <ac:spMkLst>
            <pc:docMk/>
            <pc:sldMk cId="1953598115" sldId="348"/>
            <ac:spMk id="4" creationId="{E737A984-AA0F-488D-86A1-5F5236882619}"/>
          </ac:spMkLst>
        </pc:spChg>
      </pc:sldChg>
      <pc:sldChg chg="addSp modSp add">
        <pc:chgData name="Johnson, Chad" userId="29e26967-ee32-4210-a1e6-19e5305e9c5f" providerId="ADAL" clId="{F6A358D3-6AA5-42F7-9CF9-EE8095B4DFD8}" dt="2020-01-02T20:36:18.665" v="4110" actId="20577"/>
        <pc:sldMkLst>
          <pc:docMk/>
          <pc:sldMk cId="3073408586" sldId="349"/>
        </pc:sldMkLst>
        <pc:spChg chg="add mod">
          <ac:chgData name="Johnson, Chad" userId="29e26967-ee32-4210-a1e6-19e5305e9c5f" providerId="ADAL" clId="{F6A358D3-6AA5-42F7-9CF9-EE8095B4DFD8}" dt="2020-01-02T20:27:01.170" v="3940" actId="20577"/>
          <ac:spMkLst>
            <pc:docMk/>
            <pc:sldMk cId="3073408586" sldId="349"/>
            <ac:spMk id="2" creationId="{17F4003F-5F68-4E67-A678-56F8EC3B3E9F}"/>
          </ac:spMkLst>
        </pc:spChg>
        <pc:spChg chg="add mod">
          <ac:chgData name="Johnson, Chad" userId="29e26967-ee32-4210-a1e6-19e5305e9c5f" providerId="ADAL" clId="{F6A358D3-6AA5-42F7-9CF9-EE8095B4DFD8}" dt="2020-01-02T20:36:18.665" v="4110" actId="20577"/>
          <ac:spMkLst>
            <pc:docMk/>
            <pc:sldMk cId="3073408586" sldId="349"/>
            <ac:spMk id="3" creationId="{5F9694E4-97E1-4406-8EA8-C5BBD7E7C553}"/>
          </ac:spMkLst>
        </pc:spChg>
      </pc:sldChg>
      <pc:sldChg chg="modSp add">
        <pc:chgData name="Johnson, Chad" userId="29e26967-ee32-4210-a1e6-19e5305e9c5f" providerId="ADAL" clId="{F6A358D3-6AA5-42F7-9CF9-EE8095B4DFD8}" dt="2020-01-02T20:57:41.677" v="4966" actId="20577"/>
        <pc:sldMkLst>
          <pc:docMk/>
          <pc:sldMk cId="2197520310" sldId="350"/>
        </pc:sldMkLst>
        <pc:spChg chg="mod">
          <ac:chgData name="Johnson, Chad" userId="29e26967-ee32-4210-a1e6-19e5305e9c5f" providerId="ADAL" clId="{F6A358D3-6AA5-42F7-9CF9-EE8095B4DFD8}" dt="2020-01-02T20:37:06.616" v="4152" actId="20577"/>
          <ac:spMkLst>
            <pc:docMk/>
            <pc:sldMk cId="2197520310" sldId="350"/>
            <ac:spMk id="2" creationId="{B7BEC320-21AF-41D3-8664-9268C408AB00}"/>
          </ac:spMkLst>
        </pc:spChg>
        <pc:spChg chg="mod">
          <ac:chgData name="Johnson, Chad" userId="29e26967-ee32-4210-a1e6-19e5305e9c5f" providerId="ADAL" clId="{F6A358D3-6AA5-42F7-9CF9-EE8095B4DFD8}" dt="2020-01-02T20:57:41.677" v="4966" actId="20577"/>
          <ac:spMkLst>
            <pc:docMk/>
            <pc:sldMk cId="2197520310" sldId="350"/>
            <ac:spMk id="3" creationId="{BF085096-C46C-47C2-ADCC-AB1F3CC01C41}"/>
          </ac:spMkLst>
        </pc:spChg>
      </pc:sldChg>
      <pc:sldMasterChg chg="setBg">
        <pc:chgData name="Johnson, Chad" userId="29e26967-ee32-4210-a1e6-19e5305e9c5f" providerId="ADAL" clId="{F6A358D3-6AA5-42F7-9CF9-EE8095B4DFD8}" dt="2019-12-20T19:32:29.698" v="35"/>
        <pc:sldMasterMkLst>
          <pc:docMk/>
          <pc:sldMasterMk cId="1147045155" sldId="2147483681"/>
        </pc:sldMasterMkLst>
      </pc:sldMasterChg>
    </pc:docChg>
  </pc:docChgLst>
  <pc:docChgLst>
    <pc:chgData name="Johnson, Chad" userId="29e26967-ee32-4210-a1e6-19e5305e9c5f" providerId="ADAL" clId="{7B767665-A284-4D8F-8200-B6923ED80FB6}"/>
    <pc:docChg chg="undo custSel addSld delSld">
      <pc:chgData name="Johnson, Chad" userId="29e26967-ee32-4210-a1e6-19e5305e9c5f" providerId="ADAL" clId="{7B767665-A284-4D8F-8200-B6923ED80FB6}" dt="2019-01-04T17:32:22.124" v="33" actId="2696"/>
      <pc:docMkLst>
        <pc:docMk/>
      </pc:docMkLst>
      <pc:sldChg chg="add del">
        <pc:chgData name="Johnson, Chad" userId="29e26967-ee32-4210-a1e6-19e5305e9c5f" providerId="ADAL" clId="{7B767665-A284-4D8F-8200-B6923ED80FB6}" dt="2019-01-04T17:32:22.121" v="32" actId="2696"/>
        <pc:sldMkLst>
          <pc:docMk/>
          <pc:sldMk cId="2039406715" sldId="272"/>
        </pc:sldMkLst>
      </pc:sldChg>
      <pc:sldChg chg="add del">
        <pc:chgData name="Johnson, Chad" userId="29e26967-ee32-4210-a1e6-19e5305e9c5f" providerId="ADAL" clId="{7B767665-A284-4D8F-8200-B6923ED80FB6}" dt="2019-01-04T17:32:22.087" v="31" actId="2696"/>
        <pc:sldMkLst>
          <pc:docMk/>
          <pc:sldMk cId="1232548133" sldId="273"/>
        </pc:sldMkLst>
      </pc:sldChg>
      <pc:sldChg chg="add del">
        <pc:chgData name="Johnson, Chad" userId="29e26967-ee32-4210-a1e6-19e5305e9c5f" providerId="ADAL" clId="{7B767665-A284-4D8F-8200-B6923ED80FB6}" dt="2019-01-04T17:32:22.084" v="30" actId="2696"/>
        <pc:sldMkLst>
          <pc:docMk/>
          <pc:sldMk cId="213894824" sldId="274"/>
        </pc:sldMkLst>
      </pc:sldChg>
      <pc:sldChg chg="add del">
        <pc:chgData name="Johnson, Chad" userId="29e26967-ee32-4210-a1e6-19e5305e9c5f" providerId="ADAL" clId="{7B767665-A284-4D8F-8200-B6923ED80FB6}" dt="2019-01-04T17:32:22.080" v="29" actId="2696"/>
        <pc:sldMkLst>
          <pc:docMk/>
          <pc:sldMk cId="32578778" sldId="275"/>
        </pc:sldMkLst>
      </pc:sldChg>
      <pc:sldChg chg="add del">
        <pc:chgData name="Johnson, Chad" userId="29e26967-ee32-4210-a1e6-19e5305e9c5f" providerId="ADAL" clId="{7B767665-A284-4D8F-8200-B6923ED80FB6}" dt="2019-01-04T17:32:22.057" v="28" actId="2696"/>
        <pc:sldMkLst>
          <pc:docMk/>
          <pc:sldMk cId="1465834787" sldId="277"/>
        </pc:sldMkLst>
      </pc:sldChg>
      <pc:sldChg chg="add del">
        <pc:chgData name="Johnson, Chad" userId="29e26967-ee32-4210-a1e6-19e5305e9c5f" providerId="ADAL" clId="{7B767665-A284-4D8F-8200-B6923ED80FB6}" dt="2019-01-04T17:32:22.040" v="26" actId="2696"/>
        <pc:sldMkLst>
          <pc:docMk/>
          <pc:sldMk cId="139512484" sldId="278"/>
        </pc:sldMkLst>
      </pc:sldChg>
      <pc:sldChg chg="add del">
        <pc:chgData name="Johnson, Chad" userId="29e26967-ee32-4210-a1e6-19e5305e9c5f" providerId="ADAL" clId="{7B767665-A284-4D8F-8200-B6923ED80FB6}" dt="2019-01-04T17:32:21.999" v="25" actId="2696"/>
        <pc:sldMkLst>
          <pc:docMk/>
          <pc:sldMk cId="577087293" sldId="279"/>
        </pc:sldMkLst>
      </pc:sldChg>
      <pc:sldChg chg="add del">
        <pc:chgData name="Johnson, Chad" userId="29e26967-ee32-4210-a1e6-19e5305e9c5f" providerId="ADAL" clId="{7B767665-A284-4D8F-8200-B6923ED80FB6}" dt="2019-01-04T17:32:21.997" v="24" actId="2696"/>
        <pc:sldMkLst>
          <pc:docMk/>
          <pc:sldMk cId="3498801472" sldId="280"/>
        </pc:sldMkLst>
      </pc:sldChg>
      <pc:sldChg chg="add del">
        <pc:chgData name="Johnson, Chad" userId="29e26967-ee32-4210-a1e6-19e5305e9c5f" providerId="ADAL" clId="{7B767665-A284-4D8F-8200-B6923ED80FB6}" dt="2019-01-04T17:32:22.046" v="27" actId="2696"/>
        <pc:sldMkLst>
          <pc:docMk/>
          <pc:sldMk cId="3033002734" sldId="281"/>
        </pc:sldMkLst>
      </pc:sldChg>
      <pc:sldChg chg="add del">
        <pc:chgData name="Johnson, Chad" userId="29e26967-ee32-4210-a1e6-19e5305e9c5f" providerId="ADAL" clId="{7B767665-A284-4D8F-8200-B6923ED80FB6}" dt="2019-01-04T17:32:21.995" v="23" actId="2696"/>
        <pc:sldMkLst>
          <pc:docMk/>
          <pc:sldMk cId="2221161097" sldId="282"/>
        </pc:sldMkLst>
      </pc:sldChg>
      <pc:sldChg chg="add del">
        <pc:chgData name="Johnson, Chad" userId="29e26967-ee32-4210-a1e6-19e5305e9c5f" providerId="ADAL" clId="{7B767665-A284-4D8F-8200-B6923ED80FB6}" dt="2019-01-04T17:32:21.964" v="22" actId="2696"/>
        <pc:sldMkLst>
          <pc:docMk/>
          <pc:sldMk cId="3339078113" sldId="283"/>
        </pc:sldMkLst>
      </pc:sldChg>
      <pc:sldChg chg="add del">
        <pc:chgData name="Johnson, Chad" userId="29e26967-ee32-4210-a1e6-19e5305e9c5f" providerId="ADAL" clId="{7B767665-A284-4D8F-8200-B6923ED80FB6}" dt="2019-01-04T17:32:21.956" v="20" actId="2696"/>
        <pc:sldMkLst>
          <pc:docMk/>
          <pc:sldMk cId="1203657993" sldId="284"/>
        </pc:sldMkLst>
      </pc:sldChg>
      <pc:sldChg chg="add del">
        <pc:chgData name="Johnson, Chad" userId="29e26967-ee32-4210-a1e6-19e5305e9c5f" providerId="ADAL" clId="{7B767665-A284-4D8F-8200-B6923ED80FB6}" dt="2019-01-04T17:32:21.960" v="21" actId="2696"/>
        <pc:sldMkLst>
          <pc:docMk/>
          <pc:sldMk cId="1543936444" sldId="285"/>
        </pc:sldMkLst>
      </pc:sldChg>
      <pc:sldChg chg="add del">
        <pc:chgData name="Johnson, Chad" userId="29e26967-ee32-4210-a1e6-19e5305e9c5f" providerId="ADAL" clId="{7B767665-A284-4D8F-8200-B6923ED80FB6}" dt="2019-01-04T17:32:21.940" v="19" actId="2696"/>
        <pc:sldMkLst>
          <pc:docMk/>
          <pc:sldMk cId="2057820808" sldId="286"/>
        </pc:sldMkLst>
      </pc:sldChg>
      <pc:sldChg chg="add del">
        <pc:chgData name="Johnson, Chad" userId="29e26967-ee32-4210-a1e6-19e5305e9c5f" providerId="ADAL" clId="{7B767665-A284-4D8F-8200-B6923ED80FB6}" dt="2019-01-04T17:32:21.935" v="18" actId="2696"/>
        <pc:sldMkLst>
          <pc:docMk/>
          <pc:sldMk cId="586064933" sldId="287"/>
        </pc:sldMkLst>
      </pc:sldChg>
      <pc:sldChg chg="add del">
        <pc:chgData name="Johnson, Chad" userId="29e26967-ee32-4210-a1e6-19e5305e9c5f" providerId="ADAL" clId="{7B767665-A284-4D8F-8200-B6923ED80FB6}" dt="2019-01-04T17:32:21.929" v="17" actId="2696"/>
        <pc:sldMkLst>
          <pc:docMk/>
          <pc:sldMk cId="2957797699" sldId="288"/>
        </pc:sldMkLst>
      </pc:sldChg>
      <pc:sldChg chg="add del">
        <pc:chgData name="Johnson, Chad" userId="29e26967-ee32-4210-a1e6-19e5305e9c5f" providerId="ADAL" clId="{7B767665-A284-4D8F-8200-B6923ED80FB6}" dt="2019-01-04T17:32:22.124" v="33" actId="2696"/>
        <pc:sldMkLst>
          <pc:docMk/>
          <pc:sldMk cId="3575740465" sldId="289"/>
        </pc:sldMkLst>
      </pc:sldChg>
    </pc:docChg>
  </pc:docChgLst>
  <pc:docChgLst>
    <pc:chgData name="Johnson, Chad" userId="29e26967-ee32-4210-a1e6-19e5305e9c5f" providerId="ADAL" clId="{5CFB0F6F-A66A-4513-AD1A-43BE8AA91C7F}"/>
    <pc:docChg chg="undo custSel addSld delSld modSld sldOrd">
      <pc:chgData name="Johnson, Chad" userId="29e26967-ee32-4210-a1e6-19e5305e9c5f" providerId="ADAL" clId="{5CFB0F6F-A66A-4513-AD1A-43BE8AA91C7F}" dt="2021-09-20T17:19:07.818" v="2613" actId="20577"/>
      <pc:docMkLst>
        <pc:docMk/>
      </pc:docMkLst>
      <pc:sldChg chg="modSp mod">
        <pc:chgData name="Johnson, Chad" userId="29e26967-ee32-4210-a1e6-19e5305e9c5f" providerId="ADAL" clId="{5CFB0F6F-A66A-4513-AD1A-43BE8AA91C7F}" dt="2021-09-20T14:29:31.639" v="8" actId="6549"/>
        <pc:sldMkLst>
          <pc:docMk/>
          <pc:sldMk cId="2762506819" sldId="256"/>
        </pc:sldMkLst>
        <pc:spChg chg="mod">
          <ac:chgData name="Johnson, Chad" userId="29e26967-ee32-4210-a1e6-19e5305e9c5f" providerId="ADAL" clId="{5CFB0F6F-A66A-4513-AD1A-43BE8AA91C7F}" dt="2021-09-20T14:29:31.639" v="8" actId="6549"/>
          <ac:spMkLst>
            <pc:docMk/>
            <pc:sldMk cId="2762506819" sldId="256"/>
            <ac:spMk id="3" creationId="{7D92A9FC-7B77-43B7-9AE2-664B7ED71E01}"/>
          </ac:spMkLst>
        </pc:spChg>
      </pc:sldChg>
      <pc:sldChg chg="modSp mod">
        <pc:chgData name="Johnson, Chad" userId="29e26967-ee32-4210-a1e6-19e5305e9c5f" providerId="ADAL" clId="{5CFB0F6F-A66A-4513-AD1A-43BE8AA91C7F}" dt="2021-09-20T16:16:13.542" v="1905" actId="313"/>
        <pc:sldMkLst>
          <pc:docMk/>
          <pc:sldMk cId="3019606805" sldId="257"/>
        </pc:sldMkLst>
        <pc:spChg chg="mod">
          <ac:chgData name="Johnson, Chad" userId="29e26967-ee32-4210-a1e6-19e5305e9c5f" providerId="ADAL" clId="{5CFB0F6F-A66A-4513-AD1A-43BE8AA91C7F}" dt="2021-09-20T15:13:21.808" v="359" actId="20577"/>
          <ac:spMkLst>
            <pc:docMk/>
            <pc:sldMk cId="3019606805" sldId="257"/>
            <ac:spMk id="2" creationId="{30D4C77D-27FD-485B-A066-6CE7A57FD794}"/>
          </ac:spMkLst>
        </pc:spChg>
        <pc:spChg chg="mod">
          <ac:chgData name="Johnson, Chad" userId="29e26967-ee32-4210-a1e6-19e5305e9c5f" providerId="ADAL" clId="{5CFB0F6F-A66A-4513-AD1A-43BE8AA91C7F}" dt="2021-09-20T16:16:13.542" v="1905" actId="313"/>
          <ac:spMkLst>
            <pc:docMk/>
            <pc:sldMk cId="3019606805" sldId="257"/>
            <ac:spMk id="5" creationId="{5988C9C0-155E-4715-A6A4-22892297A748}"/>
          </ac:spMkLst>
        </pc:spChg>
      </pc:sldChg>
      <pc:sldChg chg="del">
        <pc:chgData name="Johnson, Chad" userId="29e26967-ee32-4210-a1e6-19e5305e9c5f" providerId="ADAL" clId="{5CFB0F6F-A66A-4513-AD1A-43BE8AA91C7F}" dt="2021-09-20T14:29:59.959" v="10" actId="2696"/>
        <pc:sldMkLst>
          <pc:docMk/>
          <pc:sldMk cId="4000903564" sldId="258"/>
        </pc:sldMkLst>
      </pc:sldChg>
      <pc:sldChg chg="modSp mod">
        <pc:chgData name="Johnson, Chad" userId="29e26967-ee32-4210-a1e6-19e5305e9c5f" providerId="ADAL" clId="{5CFB0F6F-A66A-4513-AD1A-43BE8AA91C7F}" dt="2021-09-20T17:12:24.893" v="2377" actId="255"/>
        <pc:sldMkLst>
          <pc:docMk/>
          <pc:sldMk cId="3805176275" sldId="261"/>
        </pc:sldMkLst>
        <pc:spChg chg="mod">
          <ac:chgData name="Johnson, Chad" userId="29e26967-ee32-4210-a1e6-19e5305e9c5f" providerId="ADAL" clId="{5CFB0F6F-A66A-4513-AD1A-43BE8AA91C7F}" dt="2021-09-20T17:12:24.893" v="2377" actId="255"/>
          <ac:spMkLst>
            <pc:docMk/>
            <pc:sldMk cId="3805176275" sldId="261"/>
            <ac:spMk id="5" creationId="{1683D334-D477-4346-A460-68C5BB5D94CC}"/>
          </ac:spMkLst>
        </pc:spChg>
      </pc:sldChg>
      <pc:sldChg chg="del">
        <pc:chgData name="Johnson, Chad" userId="29e26967-ee32-4210-a1e6-19e5305e9c5f" providerId="ADAL" clId="{5CFB0F6F-A66A-4513-AD1A-43BE8AA91C7F}" dt="2021-09-20T14:29:59.959" v="10" actId="2696"/>
        <pc:sldMkLst>
          <pc:docMk/>
          <pc:sldMk cId="2312773926" sldId="267"/>
        </pc:sldMkLst>
      </pc:sldChg>
      <pc:sldChg chg="del">
        <pc:chgData name="Johnson, Chad" userId="29e26967-ee32-4210-a1e6-19e5305e9c5f" providerId="ADAL" clId="{5CFB0F6F-A66A-4513-AD1A-43BE8AA91C7F}" dt="2021-09-20T14:29:59.959" v="10" actId="2696"/>
        <pc:sldMkLst>
          <pc:docMk/>
          <pc:sldMk cId="760246903" sldId="268"/>
        </pc:sldMkLst>
      </pc:sldChg>
      <pc:sldChg chg="del">
        <pc:chgData name="Johnson, Chad" userId="29e26967-ee32-4210-a1e6-19e5305e9c5f" providerId="ADAL" clId="{5CFB0F6F-A66A-4513-AD1A-43BE8AA91C7F}" dt="2021-09-20T14:29:43.843" v="9" actId="2696"/>
        <pc:sldMkLst>
          <pc:docMk/>
          <pc:sldMk cId="1306296544" sldId="269"/>
        </pc:sldMkLst>
      </pc:sldChg>
      <pc:sldChg chg="modSp mod">
        <pc:chgData name="Johnson, Chad" userId="29e26967-ee32-4210-a1e6-19e5305e9c5f" providerId="ADAL" clId="{5CFB0F6F-A66A-4513-AD1A-43BE8AA91C7F}" dt="2021-09-20T17:16:37.339" v="2386" actId="6549"/>
        <pc:sldMkLst>
          <pc:docMk/>
          <pc:sldMk cId="2039406715" sldId="272"/>
        </pc:sldMkLst>
        <pc:spChg chg="mod">
          <ac:chgData name="Johnson, Chad" userId="29e26967-ee32-4210-a1e6-19e5305e9c5f" providerId="ADAL" clId="{5CFB0F6F-A66A-4513-AD1A-43BE8AA91C7F}" dt="2021-09-20T17:16:37.339" v="2386" actId="6549"/>
          <ac:spMkLst>
            <pc:docMk/>
            <pc:sldMk cId="2039406715" sldId="272"/>
            <ac:spMk id="3" creationId="{22EC4702-8268-48B1-B85A-29A8AE431A44}"/>
          </ac:spMkLst>
        </pc:spChg>
      </pc:sldChg>
      <pc:sldChg chg="modSp mod">
        <pc:chgData name="Johnson, Chad" userId="29e26967-ee32-4210-a1e6-19e5305e9c5f" providerId="ADAL" clId="{5CFB0F6F-A66A-4513-AD1A-43BE8AA91C7F}" dt="2021-09-20T17:14:43.229" v="2382" actId="14100"/>
        <pc:sldMkLst>
          <pc:docMk/>
          <pc:sldMk cId="213894824" sldId="274"/>
        </pc:sldMkLst>
        <pc:spChg chg="mod">
          <ac:chgData name="Johnson, Chad" userId="29e26967-ee32-4210-a1e6-19e5305e9c5f" providerId="ADAL" clId="{5CFB0F6F-A66A-4513-AD1A-43BE8AA91C7F}" dt="2021-09-20T17:14:43.229" v="2382" actId="14100"/>
          <ac:spMkLst>
            <pc:docMk/>
            <pc:sldMk cId="213894824" sldId="274"/>
            <ac:spMk id="3" creationId="{22EC4702-8268-48B1-B85A-29A8AE431A44}"/>
          </ac:spMkLst>
        </pc:spChg>
      </pc:sldChg>
      <pc:sldChg chg="modSp mod">
        <pc:chgData name="Johnson, Chad" userId="29e26967-ee32-4210-a1e6-19e5305e9c5f" providerId="ADAL" clId="{5CFB0F6F-A66A-4513-AD1A-43BE8AA91C7F}" dt="2021-09-20T17:14:34.377" v="2381" actId="1076"/>
        <pc:sldMkLst>
          <pc:docMk/>
          <pc:sldMk cId="32578778" sldId="275"/>
        </pc:sldMkLst>
        <pc:spChg chg="mod">
          <ac:chgData name="Johnson, Chad" userId="29e26967-ee32-4210-a1e6-19e5305e9c5f" providerId="ADAL" clId="{5CFB0F6F-A66A-4513-AD1A-43BE8AA91C7F}" dt="2021-09-20T17:14:31.994" v="2380" actId="1076"/>
          <ac:spMkLst>
            <pc:docMk/>
            <pc:sldMk cId="32578778" sldId="275"/>
            <ac:spMk id="4" creationId="{40E3DFF5-3CB8-42FC-A35B-381E1C5BEF39}"/>
          </ac:spMkLst>
        </pc:spChg>
        <pc:spChg chg="mod">
          <ac:chgData name="Johnson, Chad" userId="29e26967-ee32-4210-a1e6-19e5305e9c5f" providerId="ADAL" clId="{5CFB0F6F-A66A-4513-AD1A-43BE8AA91C7F}" dt="2021-09-20T17:14:34.377" v="2381" actId="1076"/>
          <ac:spMkLst>
            <pc:docMk/>
            <pc:sldMk cId="32578778" sldId="275"/>
            <ac:spMk id="5" creationId="{CE7528A3-68F2-475B-BB86-5959FF5BA93A}"/>
          </ac:spMkLst>
        </pc:spChg>
      </pc:sldChg>
      <pc:sldChg chg="del">
        <pc:chgData name="Johnson, Chad" userId="29e26967-ee32-4210-a1e6-19e5305e9c5f" providerId="ADAL" clId="{5CFB0F6F-A66A-4513-AD1A-43BE8AA91C7F}" dt="2021-09-20T14:46:01.042" v="14" actId="47"/>
        <pc:sldMkLst>
          <pc:docMk/>
          <pc:sldMk cId="1607927026" sldId="311"/>
        </pc:sldMkLst>
      </pc:sldChg>
      <pc:sldChg chg="del">
        <pc:chgData name="Johnson, Chad" userId="29e26967-ee32-4210-a1e6-19e5305e9c5f" providerId="ADAL" clId="{5CFB0F6F-A66A-4513-AD1A-43BE8AA91C7F}" dt="2021-09-20T14:46:01.042" v="14" actId="47"/>
        <pc:sldMkLst>
          <pc:docMk/>
          <pc:sldMk cId="233518590" sldId="312"/>
        </pc:sldMkLst>
      </pc:sldChg>
      <pc:sldChg chg="del">
        <pc:chgData name="Johnson, Chad" userId="29e26967-ee32-4210-a1e6-19e5305e9c5f" providerId="ADAL" clId="{5CFB0F6F-A66A-4513-AD1A-43BE8AA91C7F}" dt="2021-09-20T14:46:01.042" v="14" actId="47"/>
        <pc:sldMkLst>
          <pc:docMk/>
          <pc:sldMk cId="997016174" sldId="313"/>
        </pc:sldMkLst>
      </pc:sldChg>
      <pc:sldChg chg="del">
        <pc:chgData name="Johnson, Chad" userId="29e26967-ee32-4210-a1e6-19e5305e9c5f" providerId="ADAL" clId="{5CFB0F6F-A66A-4513-AD1A-43BE8AA91C7F}" dt="2021-09-20T14:46:01.042" v="14" actId="47"/>
        <pc:sldMkLst>
          <pc:docMk/>
          <pc:sldMk cId="2248210400" sldId="314"/>
        </pc:sldMkLst>
      </pc:sldChg>
      <pc:sldChg chg="del">
        <pc:chgData name="Johnson, Chad" userId="29e26967-ee32-4210-a1e6-19e5305e9c5f" providerId="ADAL" clId="{5CFB0F6F-A66A-4513-AD1A-43BE8AA91C7F}" dt="2021-09-20T14:46:01.042" v="14" actId="47"/>
        <pc:sldMkLst>
          <pc:docMk/>
          <pc:sldMk cId="2455669645" sldId="315"/>
        </pc:sldMkLst>
      </pc:sldChg>
      <pc:sldChg chg="del">
        <pc:chgData name="Johnson, Chad" userId="29e26967-ee32-4210-a1e6-19e5305e9c5f" providerId="ADAL" clId="{5CFB0F6F-A66A-4513-AD1A-43BE8AA91C7F}" dt="2021-09-20T14:46:01.042" v="14" actId="47"/>
        <pc:sldMkLst>
          <pc:docMk/>
          <pc:sldMk cId="1172992565" sldId="316"/>
        </pc:sldMkLst>
      </pc:sldChg>
      <pc:sldChg chg="del">
        <pc:chgData name="Johnson, Chad" userId="29e26967-ee32-4210-a1e6-19e5305e9c5f" providerId="ADAL" clId="{5CFB0F6F-A66A-4513-AD1A-43BE8AA91C7F}" dt="2021-09-20T14:46:01.042" v="14" actId="47"/>
        <pc:sldMkLst>
          <pc:docMk/>
          <pc:sldMk cId="3362375052" sldId="317"/>
        </pc:sldMkLst>
      </pc:sldChg>
      <pc:sldChg chg="del">
        <pc:chgData name="Johnson, Chad" userId="29e26967-ee32-4210-a1e6-19e5305e9c5f" providerId="ADAL" clId="{5CFB0F6F-A66A-4513-AD1A-43BE8AA91C7F}" dt="2021-09-20T14:46:01.042" v="14" actId="47"/>
        <pc:sldMkLst>
          <pc:docMk/>
          <pc:sldMk cId="2748700348" sldId="318"/>
        </pc:sldMkLst>
      </pc:sldChg>
      <pc:sldChg chg="del">
        <pc:chgData name="Johnson, Chad" userId="29e26967-ee32-4210-a1e6-19e5305e9c5f" providerId="ADAL" clId="{5CFB0F6F-A66A-4513-AD1A-43BE8AA91C7F}" dt="2021-09-20T14:46:01.042" v="14" actId="47"/>
        <pc:sldMkLst>
          <pc:docMk/>
          <pc:sldMk cId="4280920756" sldId="319"/>
        </pc:sldMkLst>
      </pc:sldChg>
      <pc:sldChg chg="del">
        <pc:chgData name="Johnson, Chad" userId="29e26967-ee32-4210-a1e6-19e5305e9c5f" providerId="ADAL" clId="{5CFB0F6F-A66A-4513-AD1A-43BE8AA91C7F}" dt="2021-09-20T14:29:59.959" v="10" actId="2696"/>
        <pc:sldMkLst>
          <pc:docMk/>
          <pc:sldMk cId="3915792620" sldId="334"/>
        </pc:sldMkLst>
      </pc:sldChg>
      <pc:sldChg chg="modSp mod">
        <pc:chgData name="Johnson, Chad" userId="29e26967-ee32-4210-a1e6-19e5305e9c5f" providerId="ADAL" clId="{5CFB0F6F-A66A-4513-AD1A-43BE8AA91C7F}" dt="2021-09-20T17:11:59.026" v="2375" actId="255"/>
        <pc:sldMkLst>
          <pc:docMk/>
          <pc:sldMk cId="798795834" sldId="335"/>
        </pc:sldMkLst>
        <pc:spChg chg="mod">
          <ac:chgData name="Johnson, Chad" userId="29e26967-ee32-4210-a1e6-19e5305e9c5f" providerId="ADAL" clId="{5CFB0F6F-A66A-4513-AD1A-43BE8AA91C7F}" dt="2021-09-20T17:11:59.026" v="2375" actId="255"/>
          <ac:spMkLst>
            <pc:docMk/>
            <pc:sldMk cId="798795834" sldId="335"/>
            <ac:spMk id="5" creationId="{1683D334-D477-4346-A460-68C5BB5D94CC}"/>
          </ac:spMkLst>
        </pc:spChg>
      </pc:sldChg>
      <pc:sldChg chg="modSp mod">
        <pc:chgData name="Johnson, Chad" userId="29e26967-ee32-4210-a1e6-19e5305e9c5f" providerId="ADAL" clId="{5CFB0F6F-A66A-4513-AD1A-43BE8AA91C7F}" dt="2021-09-20T17:11:01.809" v="2367" actId="255"/>
        <pc:sldMkLst>
          <pc:docMk/>
          <pc:sldMk cId="2990986171" sldId="336"/>
        </pc:sldMkLst>
        <pc:spChg chg="mod">
          <ac:chgData name="Johnson, Chad" userId="29e26967-ee32-4210-a1e6-19e5305e9c5f" providerId="ADAL" clId="{5CFB0F6F-A66A-4513-AD1A-43BE8AA91C7F}" dt="2021-09-20T17:11:01.809" v="2367" actId="255"/>
          <ac:spMkLst>
            <pc:docMk/>
            <pc:sldMk cId="2990986171" sldId="336"/>
            <ac:spMk id="5" creationId="{1683D334-D477-4346-A460-68C5BB5D94CC}"/>
          </ac:spMkLst>
        </pc:spChg>
      </pc:sldChg>
      <pc:sldChg chg="modSp mod">
        <pc:chgData name="Johnson, Chad" userId="29e26967-ee32-4210-a1e6-19e5305e9c5f" providerId="ADAL" clId="{5CFB0F6F-A66A-4513-AD1A-43BE8AA91C7F}" dt="2021-09-20T17:12:41.735" v="2378" actId="255"/>
        <pc:sldMkLst>
          <pc:docMk/>
          <pc:sldMk cId="1362360490" sldId="337"/>
        </pc:sldMkLst>
        <pc:spChg chg="mod">
          <ac:chgData name="Johnson, Chad" userId="29e26967-ee32-4210-a1e6-19e5305e9c5f" providerId="ADAL" clId="{5CFB0F6F-A66A-4513-AD1A-43BE8AA91C7F}" dt="2021-09-20T17:12:41.735" v="2378" actId="255"/>
          <ac:spMkLst>
            <pc:docMk/>
            <pc:sldMk cId="1362360490" sldId="337"/>
            <ac:spMk id="5" creationId="{1683D334-D477-4346-A460-68C5BB5D94CC}"/>
          </ac:spMkLst>
        </pc:spChg>
      </pc:sldChg>
      <pc:sldChg chg="modSp mod">
        <pc:chgData name="Johnson, Chad" userId="29e26967-ee32-4210-a1e6-19e5305e9c5f" providerId="ADAL" clId="{5CFB0F6F-A66A-4513-AD1A-43BE8AA91C7F}" dt="2021-09-20T17:11:35.095" v="2372" actId="255"/>
        <pc:sldMkLst>
          <pc:docMk/>
          <pc:sldMk cId="2432932193" sldId="338"/>
        </pc:sldMkLst>
        <pc:spChg chg="mod">
          <ac:chgData name="Johnson, Chad" userId="29e26967-ee32-4210-a1e6-19e5305e9c5f" providerId="ADAL" clId="{5CFB0F6F-A66A-4513-AD1A-43BE8AA91C7F}" dt="2021-09-20T17:11:35.095" v="2372" actId="255"/>
          <ac:spMkLst>
            <pc:docMk/>
            <pc:sldMk cId="2432932193" sldId="338"/>
            <ac:spMk id="5" creationId="{1683D334-D477-4346-A460-68C5BB5D94CC}"/>
          </ac:spMkLst>
        </pc:spChg>
      </pc:sldChg>
      <pc:sldChg chg="modSp mod">
        <pc:chgData name="Johnson, Chad" userId="29e26967-ee32-4210-a1e6-19e5305e9c5f" providerId="ADAL" clId="{5CFB0F6F-A66A-4513-AD1A-43BE8AA91C7F}" dt="2021-09-20T17:10:52.324" v="2366" actId="6549"/>
        <pc:sldMkLst>
          <pc:docMk/>
          <pc:sldMk cId="3322640504" sldId="339"/>
        </pc:sldMkLst>
        <pc:spChg chg="mod">
          <ac:chgData name="Johnson, Chad" userId="29e26967-ee32-4210-a1e6-19e5305e9c5f" providerId="ADAL" clId="{5CFB0F6F-A66A-4513-AD1A-43BE8AA91C7F}" dt="2021-09-20T17:10:52.324" v="2366" actId="6549"/>
          <ac:spMkLst>
            <pc:docMk/>
            <pc:sldMk cId="3322640504" sldId="339"/>
            <ac:spMk id="5" creationId="{1683D334-D477-4346-A460-68C5BB5D94CC}"/>
          </ac:spMkLst>
        </pc:spChg>
      </pc:sldChg>
      <pc:sldChg chg="del">
        <pc:chgData name="Johnson, Chad" userId="29e26967-ee32-4210-a1e6-19e5305e9c5f" providerId="ADAL" clId="{5CFB0F6F-A66A-4513-AD1A-43BE8AA91C7F}" dt="2021-09-20T14:46:01.042" v="14" actId="47"/>
        <pc:sldMkLst>
          <pc:docMk/>
          <pc:sldMk cId="117624164" sldId="340"/>
        </pc:sldMkLst>
      </pc:sldChg>
      <pc:sldChg chg="del">
        <pc:chgData name="Johnson, Chad" userId="29e26967-ee32-4210-a1e6-19e5305e9c5f" providerId="ADAL" clId="{5CFB0F6F-A66A-4513-AD1A-43BE8AA91C7F}" dt="2021-09-20T14:46:01.042" v="14" actId="47"/>
        <pc:sldMkLst>
          <pc:docMk/>
          <pc:sldMk cId="1053618311" sldId="341"/>
        </pc:sldMkLst>
      </pc:sldChg>
      <pc:sldChg chg="del">
        <pc:chgData name="Johnson, Chad" userId="29e26967-ee32-4210-a1e6-19e5305e9c5f" providerId="ADAL" clId="{5CFB0F6F-A66A-4513-AD1A-43BE8AA91C7F}" dt="2021-09-20T14:46:01.042" v="14" actId="47"/>
        <pc:sldMkLst>
          <pc:docMk/>
          <pc:sldMk cId="1386150582" sldId="342"/>
        </pc:sldMkLst>
      </pc:sldChg>
      <pc:sldChg chg="del">
        <pc:chgData name="Johnson, Chad" userId="29e26967-ee32-4210-a1e6-19e5305e9c5f" providerId="ADAL" clId="{5CFB0F6F-A66A-4513-AD1A-43BE8AA91C7F}" dt="2021-09-20T14:29:59.959" v="10" actId="2696"/>
        <pc:sldMkLst>
          <pc:docMk/>
          <pc:sldMk cId="2870789292" sldId="344"/>
        </pc:sldMkLst>
      </pc:sldChg>
      <pc:sldChg chg="del">
        <pc:chgData name="Johnson, Chad" userId="29e26967-ee32-4210-a1e6-19e5305e9c5f" providerId="ADAL" clId="{5CFB0F6F-A66A-4513-AD1A-43BE8AA91C7F}" dt="2021-09-20T14:29:59.959" v="10" actId="2696"/>
        <pc:sldMkLst>
          <pc:docMk/>
          <pc:sldMk cId="1844357284" sldId="345"/>
        </pc:sldMkLst>
      </pc:sldChg>
      <pc:sldChg chg="del">
        <pc:chgData name="Johnson, Chad" userId="29e26967-ee32-4210-a1e6-19e5305e9c5f" providerId="ADAL" clId="{5CFB0F6F-A66A-4513-AD1A-43BE8AA91C7F}" dt="2021-09-20T14:29:59.959" v="10" actId="2696"/>
        <pc:sldMkLst>
          <pc:docMk/>
          <pc:sldMk cId="1873272110" sldId="346"/>
        </pc:sldMkLst>
      </pc:sldChg>
      <pc:sldChg chg="del">
        <pc:chgData name="Johnson, Chad" userId="29e26967-ee32-4210-a1e6-19e5305e9c5f" providerId="ADAL" clId="{5CFB0F6F-A66A-4513-AD1A-43BE8AA91C7F}" dt="2021-09-20T14:29:59.959" v="10" actId="2696"/>
        <pc:sldMkLst>
          <pc:docMk/>
          <pc:sldMk cId="2726983397" sldId="347"/>
        </pc:sldMkLst>
      </pc:sldChg>
      <pc:sldChg chg="del">
        <pc:chgData name="Johnson, Chad" userId="29e26967-ee32-4210-a1e6-19e5305e9c5f" providerId="ADAL" clId="{5CFB0F6F-A66A-4513-AD1A-43BE8AA91C7F}" dt="2021-09-20T14:38:15.699" v="13" actId="47"/>
        <pc:sldMkLst>
          <pc:docMk/>
          <pc:sldMk cId="1953598115" sldId="348"/>
        </pc:sldMkLst>
      </pc:sldChg>
      <pc:sldChg chg="ord">
        <pc:chgData name="Johnson, Chad" userId="29e26967-ee32-4210-a1e6-19e5305e9c5f" providerId="ADAL" clId="{5CFB0F6F-A66A-4513-AD1A-43BE8AA91C7F}" dt="2021-09-20T14:34:24.030" v="12"/>
        <pc:sldMkLst>
          <pc:docMk/>
          <pc:sldMk cId="3073408586" sldId="349"/>
        </pc:sldMkLst>
      </pc:sldChg>
      <pc:sldChg chg="modSp new mod">
        <pc:chgData name="Johnson, Chad" userId="29e26967-ee32-4210-a1e6-19e5305e9c5f" providerId="ADAL" clId="{5CFB0F6F-A66A-4513-AD1A-43BE8AA91C7F}" dt="2021-09-20T15:19:05.928" v="733" actId="6549"/>
        <pc:sldMkLst>
          <pc:docMk/>
          <pc:sldMk cId="2066841532" sldId="350"/>
        </pc:sldMkLst>
        <pc:spChg chg="mod">
          <ac:chgData name="Johnson, Chad" userId="29e26967-ee32-4210-a1e6-19e5305e9c5f" providerId="ADAL" clId="{5CFB0F6F-A66A-4513-AD1A-43BE8AA91C7F}" dt="2021-09-20T15:17:16.983" v="612" actId="20577"/>
          <ac:spMkLst>
            <pc:docMk/>
            <pc:sldMk cId="2066841532" sldId="350"/>
            <ac:spMk id="2" creationId="{E6F2C330-7865-4D42-8EC9-0971D9A85EF7}"/>
          </ac:spMkLst>
        </pc:spChg>
        <pc:spChg chg="mod">
          <ac:chgData name="Johnson, Chad" userId="29e26967-ee32-4210-a1e6-19e5305e9c5f" providerId="ADAL" clId="{5CFB0F6F-A66A-4513-AD1A-43BE8AA91C7F}" dt="2021-09-20T15:19:05.928" v="733" actId="6549"/>
          <ac:spMkLst>
            <pc:docMk/>
            <pc:sldMk cId="2066841532" sldId="350"/>
            <ac:spMk id="3" creationId="{CE161688-2083-4B9B-B4A6-3FFC2110F60D}"/>
          </ac:spMkLst>
        </pc:spChg>
      </pc:sldChg>
      <pc:sldChg chg="del">
        <pc:chgData name="Johnson, Chad" userId="29e26967-ee32-4210-a1e6-19e5305e9c5f" providerId="ADAL" clId="{5CFB0F6F-A66A-4513-AD1A-43BE8AA91C7F}" dt="2021-09-20T14:38:15.699" v="13" actId="47"/>
        <pc:sldMkLst>
          <pc:docMk/>
          <pc:sldMk cId="2197520310" sldId="350"/>
        </pc:sldMkLst>
      </pc:sldChg>
      <pc:sldChg chg="del">
        <pc:chgData name="Johnson, Chad" userId="29e26967-ee32-4210-a1e6-19e5305e9c5f" providerId="ADAL" clId="{5CFB0F6F-A66A-4513-AD1A-43BE8AA91C7F}" dt="2021-09-20T14:46:01.042" v="14" actId="47"/>
        <pc:sldMkLst>
          <pc:docMk/>
          <pc:sldMk cId="1170123981" sldId="351"/>
        </pc:sldMkLst>
      </pc:sldChg>
      <pc:sldChg chg="modSp new mod">
        <pc:chgData name="Johnson, Chad" userId="29e26967-ee32-4210-a1e6-19e5305e9c5f" providerId="ADAL" clId="{5CFB0F6F-A66A-4513-AD1A-43BE8AA91C7F}" dt="2021-09-20T16:38:56.938" v="2073" actId="27636"/>
        <pc:sldMkLst>
          <pc:docMk/>
          <pc:sldMk cId="1547938651" sldId="351"/>
        </pc:sldMkLst>
        <pc:spChg chg="mod">
          <ac:chgData name="Johnson, Chad" userId="29e26967-ee32-4210-a1e6-19e5305e9c5f" providerId="ADAL" clId="{5CFB0F6F-A66A-4513-AD1A-43BE8AA91C7F}" dt="2021-09-20T15:45:02.681" v="1391" actId="20577"/>
          <ac:spMkLst>
            <pc:docMk/>
            <pc:sldMk cId="1547938651" sldId="351"/>
            <ac:spMk id="2" creationId="{1228443D-F60F-46D9-A373-9614381C43E6}"/>
          </ac:spMkLst>
        </pc:spChg>
        <pc:spChg chg="mod">
          <ac:chgData name="Johnson, Chad" userId="29e26967-ee32-4210-a1e6-19e5305e9c5f" providerId="ADAL" clId="{5CFB0F6F-A66A-4513-AD1A-43BE8AA91C7F}" dt="2021-09-20T16:38:56.938" v="2073" actId="27636"/>
          <ac:spMkLst>
            <pc:docMk/>
            <pc:sldMk cId="1547938651" sldId="351"/>
            <ac:spMk id="3" creationId="{CA290366-9331-422A-9DF3-A6E8FB07A04D}"/>
          </ac:spMkLst>
        </pc:spChg>
      </pc:sldChg>
      <pc:sldChg chg="modSp add mod">
        <pc:chgData name="Johnson, Chad" userId="29e26967-ee32-4210-a1e6-19e5305e9c5f" providerId="ADAL" clId="{5CFB0F6F-A66A-4513-AD1A-43BE8AA91C7F}" dt="2021-09-20T15:19:58.358" v="877" actId="20577"/>
        <pc:sldMkLst>
          <pc:docMk/>
          <pc:sldMk cId="3745724353" sldId="352"/>
        </pc:sldMkLst>
        <pc:spChg chg="mod">
          <ac:chgData name="Johnson, Chad" userId="29e26967-ee32-4210-a1e6-19e5305e9c5f" providerId="ADAL" clId="{5CFB0F6F-A66A-4513-AD1A-43BE8AA91C7F}" dt="2021-09-20T15:19:58.358" v="877" actId="20577"/>
          <ac:spMkLst>
            <pc:docMk/>
            <pc:sldMk cId="3745724353" sldId="352"/>
            <ac:spMk id="3" creationId="{CE161688-2083-4B9B-B4A6-3FFC2110F60D}"/>
          </ac:spMkLst>
        </pc:spChg>
      </pc:sldChg>
      <pc:sldChg chg="del">
        <pc:chgData name="Johnson, Chad" userId="29e26967-ee32-4210-a1e6-19e5305e9c5f" providerId="ADAL" clId="{5CFB0F6F-A66A-4513-AD1A-43BE8AA91C7F}" dt="2021-09-20T14:46:01.042" v="14" actId="47"/>
        <pc:sldMkLst>
          <pc:docMk/>
          <pc:sldMk cId="4021174257" sldId="352"/>
        </pc:sldMkLst>
      </pc:sldChg>
      <pc:sldChg chg="addSp delSp modSp new mod">
        <pc:chgData name="Johnson, Chad" userId="29e26967-ee32-4210-a1e6-19e5305e9c5f" providerId="ADAL" clId="{5CFB0F6F-A66A-4513-AD1A-43BE8AA91C7F}" dt="2021-09-20T17:05:35.580" v="2364" actId="6549"/>
        <pc:sldMkLst>
          <pc:docMk/>
          <pc:sldMk cId="1318749612" sldId="353"/>
        </pc:sldMkLst>
        <pc:spChg chg="mod">
          <ac:chgData name="Johnson, Chad" userId="29e26967-ee32-4210-a1e6-19e5305e9c5f" providerId="ADAL" clId="{5CFB0F6F-A66A-4513-AD1A-43BE8AA91C7F}" dt="2021-09-20T15:40:37.248" v="1225" actId="20577"/>
          <ac:spMkLst>
            <pc:docMk/>
            <pc:sldMk cId="1318749612" sldId="353"/>
            <ac:spMk id="2" creationId="{9206772D-7101-4EB4-986B-E3742C289DD1}"/>
          </ac:spMkLst>
        </pc:spChg>
        <pc:spChg chg="del">
          <ac:chgData name="Johnson, Chad" userId="29e26967-ee32-4210-a1e6-19e5305e9c5f" providerId="ADAL" clId="{5CFB0F6F-A66A-4513-AD1A-43BE8AA91C7F}" dt="2021-09-20T15:20:28.733" v="879" actId="3680"/>
          <ac:spMkLst>
            <pc:docMk/>
            <pc:sldMk cId="1318749612" sldId="353"/>
            <ac:spMk id="3" creationId="{E9470EF0-A559-49DB-A2AB-E874461BA9E6}"/>
          </ac:spMkLst>
        </pc:spChg>
        <pc:graphicFrameChg chg="add mod ord modGraphic">
          <ac:chgData name="Johnson, Chad" userId="29e26967-ee32-4210-a1e6-19e5305e9c5f" providerId="ADAL" clId="{5CFB0F6F-A66A-4513-AD1A-43BE8AA91C7F}" dt="2021-09-20T17:05:35.580" v="2364" actId="6549"/>
          <ac:graphicFrameMkLst>
            <pc:docMk/>
            <pc:sldMk cId="1318749612" sldId="353"/>
            <ac:graphicFrameMk id="4" creationId="{E15FC75B-39B4-4076-B184-6067EA16FEF0}"/>
          </ac:graphicFrameMkLst>
        </pc:graphicFrameChg>
      </pc:sldChg>
      <pc:sldChg chg="del">
        <pc:chgData name="Johnson, Chad" userId="29e26967-ee32-4210-a1e6-19e5305e9c5f" providerId="ADAL" clId="{5CFB0F6F-A66A-4513-AD1A-43BE8AA91C7F}" dt="2021-09-20T14:46:01.042" v="14" actId="47"/>
        <pc:sldMkLst>
          <pc:docMk/>
          <pc:sldMk cId="2275677211" sldId="353"/>
        </pc:sldMkLst>
      </pc:sldChg>
      <pc:sldChg chg="new del">
        <pc:chgData name="Johnson, Chad" userId="29e26967-ee32-4210-a1e6-19e5305e9c5f" providerId="ADAL" clId="{5CFB0F6F-A66A-4513-AD1A-43BE8AA91C7F}" dt="2021-09-20T16:35:11.487" v="2061" actId="2696"/>
        <pc:sldMkLst>
          <pc:docMk/>
          <pc:sldMk cId="557503196" sldId="354"/>
        </pc:sldMkLst>
      </pc:sldChg>
      <pc:sldChg chg="add del">
        <pc:chgData name="Johnson, Chad" userId="29e26967-ee32-4210-a1e6-19e5305e9c5f" providerId="ADAL" clId="{5CFB0F6F-A66A-4513-AD1A-43BE8AA91C7F}" dt="2021-09-20T17:16:18.629" v="2384" actId="2890"/>
        <pc:sldMkLst>
          <pc:docMk/>
          <pc:sldMk cId="1658278542" sldId="354"/>
        </pc:sldMkLst>
      </pc:sldChg>
      <pc:sldChg chg="del">
        <pc:chgData name="Johnson, Chad" userId="29e26967-ee32-4210-a1e6-19e5305e9c5f" providerId="ADAL" clId="{5CFB0F6F-A66A-4513-AD1A-43BE8AA91C7F}" dt="2021-09-20T14:46:01.042" v="14" actId="47"/>
        <pc:sldMkLst>
          <pc:docMk/>
          <pc:sldMk cId="1843930481" sldId="354"/>
        </pc:sldMkLst>
      </pc:sldChg>
      <pc:sldChg chg="modSp add mod">
        <pc:chgData name="Johnson, Chad" userId="29e26967-ee32-4210-a1e6-19e5305e9c5f" providerId="ADAL" clId="{5CFB0F6F-A66A-4513-AD1A-43BE8AA91C7F}" dt="2021-09-20T17:19:07.818" v="2613" actId="20577"/>
        <pc:sldMkLst>
          <pc:docMk/>
          <pc:sldMk cId="3221016453" sldId="354"/>
        </pc:sldMkLst>
        <pc:spChg chg="mod">
          <ac:chgData name="Johnson, Chad" userId="29e26967-ee32-4210-a1e6-19e5305e9c5f" providerId="ADAL" clId="{5CFB0F6F-A66A-4513-AD1A-43BE8AA91C7F}" dt="2021-09-20T17:19:07.818" v="2613" actId="20577"/>
          <ac:spMkLst>
            <pc:docMk/>
            <pc:sldMk cId="3221016453" sldId="354"/>
            <ac:spMk id="3" creationId="{22EC4702-8268-48B1-B85A-29A8AE431A44}"/>
          </ac:spMkLst>
        </pc:spChg>
      </pc:sldChg>
      <pc:sldChg chg="modSp new del mod ord">
        <pc:chgData name="Johnson, Chad" userId="29e26967-ee32-4210-a1e6-19e5305e9c5f" providerId="ADAL" clId="{5CFB0F6F-A66A-4513-AD1A-43BE8AA91C7F}" dt="2021-09-20T16:35:09.114" v="2060" actId="2696"/>
        <pc:sldMkLst>
          <pc:docMk/>
          <pc:sldMk cId="93630126" sldId="355"/>
        </pc:sldMkLst>
        <pc:spChg chg="mod">
          <ac:chgData name="Johnson, Chad" userId="29e26967-ee32-4210-a1e6-19e5305e9c5f" providerId="ADAL" clId="{5CFB0F6F-A66A-4513-AD1A-43BE8AA91C7F}" dt="2021-09-20T16:12:42.459" v="1809"/>
          <ac:spMkLst>
            <pc:docMk/>
            <pc:sldMk cId="93630126" sldId="355"/>
            <ac:spMk id="2" creationId="{760B055F-C7F5-46C3-A64B-8C2F11AAE9AB}"/>
          </ac:spMkLst>
        </pc:spChg>
        <pc:spChg chg="mod">
          <ac:chgData name="Johnson, Chad" userId="29e26967-ee32-4210-a1e6-19e5305e9c5f" providerId="ADAL" clId="{5CFB0F6F-A66A-4513-AD1A-43BE8AA91C7F}" dt="2021-09-20T16:13:10.323" v="1818" actId="20577"/>
          <ac:spMkLst>
            <pc:docMk/>
            <pc:sldMk cId="93630126" sldId="355"/>
            <ac:spMk id="3" creationId="{D910F6F9-837C-4F49-AD6C-CA923C4C052C}"/>
          </ac:spMkLst>
        </pc:spChg>
      </pc:sldChg>
      <pc:sldChg chg="del">
        <pc:chgData name="Johnson, Chad" userId="29e26967-ee32-4210-a1e6-19e5305e9c5f" providerId="ADAL" clId="{5CFB0F6F-A66A-4513-AD1A-43BE8AA91C7F}" dt="2021-09-20T14:46:01.042" v="14" actId="47"/>
        <pc:sldMkLst>
          <pc:docMk/>
          <pc:sldMk cId="793142326" sldId="355"/>
        </pc:sldMkLst>
      </pc:sldChg>
      <pc:sldChg chg="del">
        <pc:chgData name="Johnson, Chad" userId="29e26967-ee32-4210-a1e6-19e5305e9c5f" providerId="ADAL" clId="{5CFB0F6F-A66A-4513-AD1A-43BE8AA91C7F}" dt="2021-09-20T14:38:15.699" v="13" actId="47"/>
        <pc:sldMkLst>
          <pc:docMk/>
          <pc:sldMk cId="1232364731" sldId="356"/>
        </pc:sldMkLst>
      </pc:sldChg>
      <pc:sldChg chg="del">
        <pc:chgData name="Johnson, Chad" userId="29e26967-ee32-4210-a1e6-19e5305e9c5f" providerId="ADAL" clId="{5CFB0F6F-A66A-4513-AD1A-43BE8AA91C7F}" dt="2021-09-20T14:38:15.699" v="13" actId="47"/>
        <pc:sldMkLst>
          <pc:docMk/>
          <pc:sldMk cId="2754422794" sldId="35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DBB383-AB55-422E-9796-FC6EAF2E9C7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5D2BA459-DF22-48A7-ADE2-5BAEA46E4F89}">
      <dgm:prSet phldrT="[Text]" custT="1"/>
      <dgm:spPr/>
      <dgm:t>
        <a:bodyPr/>
        <a:lstStyle/>
        <a:p>
          <a:r>
            <a:rPr lang="en-US" sz="1400" dirty="0"/>
            <a:t>Discrimination</a:t>
          </a:r>
        </a:p>
      </dgm:t>
    </dgm:pt>
    <dgm:pt modelId="{260C8EDD-21E2-4F1A-8703-7B76006D1017}" type="parTrans" cxnId="{E8C1F417-D978-4800-932A-F9DCF4FC2265}">
      <dgm:prSet/>
      <dgm:spPr/>
      <dgm:t>
        <a:bodyPr/>
        <a:lstStyle/>
        <a:p>
          <a:endParaRPr lang="en-US"/>
        </a:p>
      </dgm:t>
    </dgm:pt>
    <dgm:pt modelId="{90D29992-07A3-4449-8C1A-C0B45D37B922}" type="sibTrans" cxnId="{E8C1F417-D978-4800-932A-F9DCF4FC2265}">
      <dgm:prSet/>
      <dgm:spPr/>
      <dgm:t>
        <a:bodyPr/>
        <a:lstStyle/>
        <a:p>
          <a:endParaRPr lang="en-US"/>
        </a:p>
      </dgm:t>
    </dgm:pt>
    <dgm:pt modelId="{A972D32A-A90B-4F6A-9CFF-B53CFBF190B9}">
      <dgm:prSet phldrT="[Text]" custT="1"/>
      <dgm:spPr/>
      <dgm:t>
        <a:bodyPr/>
        <a:lstStyle/>
        <a:p>
          <a:r>
            <a:rPr lang="en-US" sz="1400" dirty="0"/>
            <a:t>Predictive analytics, or breach of confidentiality used to defame or demean individuals.</a:t>
          </a:r>
        </a:p>
      </dgm:t>
    </dgm:pt>
    <dgm:pt modelId="{7A7D4531-C69D-45D5-A015-97602DDA34B7}" type="parTrans" cxnId="{A706A13E-BC34-4AAF-8617-FD3096760EC9}">
      <dgm:prSet/>
      <dgm:spPr/>
      <dgm:t>
        <a:bodyPr/>
        <a:lstStyle/>
        <a:p>
          <a:endParaRPr lang="en-US"/>
        </a:p>
      </dgm:t>
    </dgm:pt>
    <dgm:pt modelId="{CE6E0C8A-29EE-4268-8B6C-593AC9A8B72C}" type="sibTrans" cxnId="{A706A13E-BC34-4AAF-8617-FD3096760EC9}">
      <dgm:prSet/>
      <dgm:spPr/>
      <dgm:t>
        <a:bodyPr/>
        <a:lstStyle/>
        <a:p>
          <a:endParaRPr lang="en-US"/>
        </a:p>
      </dgm:t>
    </dgm:pt>
    <dgm:pt modelId="{D35C7E05-755D-43B8-BD6F-44C3796F20F4}">
      <dgm:prSet phldrT="[Text]" custT="1"/>
      <dgm:spPr/>
      <dgm:t>
        <a:bodyPr/>
        <a:lstStyle/>
        <a:p>
          <a:r>
            <a:rPr lang="en-US" sz="1400" dirty="0"/>
            <a:t>Identity Theft</a:t>
          </a:r>
        </a:p>
      </dgm:t>
    </dgm:pt>
    <dgm:pt modelId="{75D2455D-78B5-472D-A928-0C82CE488179}" type="parTrans" cxnId="{C89A9A7D-1AF8-4805-8A78-1E294AEAEE38}">
      <dgm:prSet/>
      <dgm:spPr/>
      <dgm:t>
        <a:bodyPr/>
        <a:lstStyle/>
        <a:p>
          <a:endParaRPr lang="en-US"/>
        </a:p>
      </dgm:t>
    </dgm:pt>
    <dgm:pt modelId="{AF07C499-6707-4636-836A-A13C7E586CCE}" type="sibTrans" cxnId="{C89A9A7D-1AF8-4805-8A78-1E294AEAEE38}">
      <dgm:prSet/>
      <dgm:spPr/>
      <dgm:t>
        <a:bodyPr/>
        <a:lstStyle/>
        <a:p>
          <a:endParaRPr lang="en-US"/>
        </a:p>
      </dgm:t>
    </dgm:pt>
    <dgm:pt modelId="{A001D19D-794A-42D7-AC31-C0A76BC03314}">
      <dgm:prSet phldrT="[Text]" custT="1"/>
      <dgm:spPr/>
      <dgm:t>
        <a:bodyPr/>
        <a:lstStyle/>
        <a:p>
          <a:r>
            <a:rPr lang="en-US" sz="1400" dirty="0"/>
            <a:t>Exposure of personal information leading to financial losses or loss of public trust.</a:t>
          </a:r>
        </a:p>
      </dgm:t>
    </dgm:pt>
    <dgm:pt modelId="{DDB97726-EDED-411B-A5FE-FF9224BB4137}" type="parTrans" cxnId="{DFA9A096-5E43-4AEE-97B7-0FC40B4141DD}">
      <dgm:prSet/>
      <dgm:spPr/>
      <dgm:t>
        <a:bodyPr/>
        <a:lstStyle/>
        <a:p>
          <a:endParaRPr lang="en-US"/>
        </a:p>
      </dgm:t>
    </dgm:pt>
    <dgm:pt modelId="{BA9B13A8-72E7-4904-9093-93DE7E40BD10}" type="sibTrans" cxnId="{DFA9A096-5E43-4AEE-97B7-0FC40B4141DD}">
      <dgm:prSet/>
      <dgm:spPr/>
      <dgm:t>
        <a:bodyPr/>
        <a:lstStyle/>
        <a:p>
          <a:endParaRPr lang="en-US"/>
        </a:p>
      </dgm:t>
    </dgm:pt>
    <dgm:pt modelId="{E57557E3-5335-4A2E-ACF2-EBE9D47F59E6}">
      <dgm:prSet phldrT="[Text]" custT="1"/>
      <dgm:spPr/>
      <dgm:t>
        <a:bodyPr/>
        <a:lstStyle/>
        <a:p>
          <a:r>
            <a:rPr lang="en-US" sz="1400" dirty="0"/>
            <a:t>Loss of Anonymity</a:t>
          </a:r>
        </a:p>
      </dgm:t>
    </dgm:pt>
    <dgm:pt modelId="{EEE8C520-933A-4D69-9E93-463343425AE4}" type="parTrans" cxnId="{57745959-9766-4B99-9F88-DC6F163538E8}">
      <dgm:prSet/>
      <dgm:spPr/>
      <dgm:t>
        <a:bodyPr/>
        <a:lstStyle/>
        <a:p>
          <a:endParaRPr lang="en-US"/>
        </a:p>
      </dgm:t>
    </dgm:pt>
    <dgm:pt modelId="{03FDA2B8-E1AC-45A0-8A78-E3960CD5AE01}" type="sibTrans" cxnId="{57745959-9766-4B99-9F88-DC6F163538E8}">
      <dgm:prSet/>
      <dgm:spPr/>
      <dgm:t>
        <a:bodyPr/>
        <a:lstStyle/>
        <a:p>
          <a:endParaRPr lang="en-US"/>
        </a:p>
      </dgm:t>
    </dgm:pt>
    <dgm:pt modelId="{21557D6E-A1F7-4C1A-B935-B82F1616F185}">
      <dgm:prSet phldrT="[Text]" custT="1"/>
      <dgm:spPr/>
      <dgm:t>
        <a:bodyPr/>
        <a:lstStyle/>
        <a:p>
          <a:r>
            <a:rPr lang="en-US" sz="1400" dirty="0"/>
            <a:t>Exposure of data leads to re-identification or provided the basis for disambiguation.</a:t>
          </a:r>
        </a:p>
      </dgm:t>
    </dgm:pt>
    <dgm:pt modelId="{D950659A-CEDD-443F-B4BD-0D9680553742}" type="parTrans" cxnId="{4A3B0DA1-40E0-4894-B019-BAD4BBE0D59B}">
      <dgm:prSet/>
      <dgm:spPr/>
      <dgm:t>
        <a:bodyPr/>
        <a:lstStyle/>
        <a:p>
          <a:endParaRPr lang="en-US"/>
        </a:p>
      </dgm:t>
    </dgm:pt>
    <dgm:pt modelId="{5B74EDB1-2DEA-4220-9F5D-5280B8DEE79C}" type="sibTrans" cxnId="{4A3B0DA1-40E0-4894-B019-BAD4BBE0D59B}">
      <dgm:prSet/>
      <dgm:spPr/>
      <dgm:t>
        <a:bodyPr/>
        <a:lstStyle/>
        <a:p>
          <a:endParaRPr lang="en-US"/>
        </a:p>
      </dgm:t>
    </dgm:pt>
    <dgm:pt modelId="{A1C807FE-E289-43DA-929B-A1737A236B48}">
      <dgm:prSet phldrT="[Text]" custT="1"/>
      <dgm:spPr/>
      <dgm:t>
        <a:bodyPr/>
        <a:lstStyle/>
        <a:p>
          <a:r>
            <a:rPr lang="en-US" sz="1400" dirty="0"/>
            <a:t>Sovereign Exemptions</a:t>
          </a:r>
        </a:p>
      </dgm:t>
    </dgm:pt>
    <dgm:pt modelId="{FD97D6EC-11ED-4D49-AE7C-A7F04221E2A3}" type="parTrans" cxnId="{91A352A8-0374-48BF-B118-80E3FECA53F8}">
      <dgm:prSet/>
      <dgm:spPr/>
      <dgm:t>
        <a:bodyPr/>
        <a:lstStyle/>
        <a:p>
          <a:endParaRPr lang="en-US"/>
        </a:p>
      </dgm:t>
    </dgm:pt>
    <dgm:pt modelId="{338A57D5-B9F7-47E4-B430-F263E8C7B7E6}" type="sibTrans" cxnId="{91A352A8-0374-48BF-B118-80E3FECA53F8}">
      <dgm:prSet/>
      <dgm:spPr/>
      <dgm:t>
        <a:bodyPr/>
        <a:lstStyle/>
        <a:p>
          <a:endParaRPr lang="en-US"/>
        </a:p>
      </dgm:t>
    </dgm:pt>
    <dgm:pt modelId="{55B5BC1B-4179-4564-ACCD-7923F0C3DECB}">
      <dgm:prSet phldrT="[Text]" custT="1"/>
      <dgm:spPr/>
      <dgm:t>
        <a:bodyPr/>
        <a:lstStyle/>
        <a:p>
          <a:r>
            <a:rPr lang="en-US" sz="1400" dirty="0"/>
            <a:t>Government agencies collecting data with impunity, without governing law or public knowledge.</a:t>
          </a:r>
        </a:p>
      </dgm:t>
    </dgm:pt>
    <dgm:pt modelId="{BC3FFC71-8132-41BD-9457-36B8F941FCBA}" type="sibTrans" cxnId="{A12AAA37-ECB3-43D5-AE90-B0E54AA7570F}">
      <dgm:prSet/>
      <dgm:spPr/>
      <dgm:t>
        <a:bodyPr/>
        <a:lstStyle/>
        <a:p>
          <a:endParaRPr lang="en-US"/>
        </a:p>
      </dgm:t>
    </dgm:pt>
    <dgm:pt modelId="{93C2FB6F-E54F-44CC-BE50-658913ABC06F}" type="parTrans" cxnId="{A12AAA37-ECB3-43D5-AE90-B0E54AA7570F}">
      <dgm:prSet/>
      <dgm:spPr/>
      <dgm:t>
        <a:bodyPr/>
        <a:lstStyle/>
        <a:p>
          <a:endParaRPr lang="en-US"/>
        </a:p>
      </dgm:t>
    </dgm:pt>
    <dgm:pt modelId="{39FB8E64-9C09-46FA-B8C2-75EC88831A26}">
      <dgm:prSet phldrT="[Text]" custT="1"/>
      <dgm:spPr/>
      <dgm:t>
        <a:bodyPr/>
        <a:lstStyle/>
        <a:p>
          <a:r>
            <a:rPr lang="en-US" sz="1400" dirty="0"/>
            <a:t>Data Brokerage</a:t>
          </a:r>
        </a:p>
      </dgm:t>
    </dgm:pt>
    <dgm:pt modelId="{45FAA2B2-BFFE-429F-857D-D6C4EF1A388D}" type="parTrans" cxnId="{6B8CACB0-466F-419E-9E4F-E88A2610F18C}">
      <dgm:prSet/>
      <dgm:spPr/>
      <dgm:t>
        <a:bodyPr/>
        <a:lstStyle/>
        <a:p>
          <a:endParaRPr lang="en-US"/>
        </a:p>
      </dgm:t>
    </dgm:pt>
    <dgm:pt modelId="{247D3F9B-DE15-4D17-8C2E-0252273DB310}" type="sibTrans" cxnId="{6B8CACB0-466F-419E-9E4F-E88A2610F18C}">
      <dgm:prSet/>
      <dgm:spPr/>
      <dgm:t>
        <a:bodyPr/>
        <a:lstStyle/>
        <a:p>
          <a:endParaRPr lang="en-US"/>
        </a:p>
      </dgm:t>
    </dgm:pt>
    <dgm:pt modelId="{ADC88C6D-30C6-47B2-945B-28074B86D115}">
      <dgm:prSet phldrT="[Text]" custT="1"/>
      <dgm:spPr/>
      <dgm:t>
        <a:bodyPr/>
        <a:lstStyle/>
        <a:p>
          <a:r>
            <a:rPr lang="en-US" sz="1400" dirty="0"/>
            <a:t>Big data markets engaged in selling data that is outdated, inaccurate, and/or unprotected.</a:t>
          </a:r>
        </a:p>
      </dgm:t>
    </dgm:pt>
    <dgm:pt modelId="{CD194ECE-D2CA-4C71-96B5-8253A8A98FDA}" type="parTrans" cxnId="{4158A486-C16B-4F19-9B63-C2797163A16E}">
      <dgm:prSet/>
      <dgm:spPr/>
      <dgm:t>
        <a:bodyPr/>
        <a:lstStyle/>
        <a:p>
          <a:endParaRPr lang="en-US"/>
        </a:p>
      </dgm:t>
    </dgm:pt>
    <dgm:pt modelId="{35159607-1CAD-4AD7-88F3-A02839CC36CE}" type="sibTrans" cxnId="{4158A486-C16B-4F19-9B63-C2797163A16E}">
      <dgm:prSet/>
      <dgm:spPr/>
      <dgm:t>
        <a:bodyPr/>
        <a:lstStyle/>
        <a:p>
          <a:endParaRPr lang="en-US"/>
        </a:p>
      </dgm:t>
    </dgm:pt>
    <dgm:pt modelId="{54181C09-6C31-4585-B68D-E3C187A2CB1B}">
      <dgm:prSet phldrT="[Text]" custT="1"/>
      <dgm:spPr/>
      <dgm:t>
        <a:bodyPr/>
        <a:lstStyle/>
        <a:p>
          <a:r>
            <a:rPr lang="en-US" sz="1400" dirty="0"/>
            <a:t>Misinterpretation</a:t>
          </a:r>
        </a:p>
      </dgm:t>
    </dgm:pt>
    <dgm:pt modelId="{57E5746A-00A4-4FE7-988B-F9C791C101BB}" type="parTrans" cxnId="{668BAA1D-9115-4AB0-99EA-C78D81E4FAB0}">
      <dgm:prSet/>
      <dgm:spPr/>
      <dgm:t>
        <a:bodyPr/>
        <a:lstStyle/>
        <a:p>
          <a:endParaRPr lang="en-US"/>
        </a:p>
      </dgm:t>
    </dgm:pt>
    <dgm:pt modelId="{E60267E9-2F31-4D95-B086-9C17FB5CCF52}" type="sibTrans" cxnId="{668BAA1D-9115-4AB0-99EA-C78D81E4FAB0}">
      <dgm:prSet/>
      <dgm:spPr/>
      <dgm:t>
        <a:bodyPr/>
        <a:lstStyle/>
        <a:p>
          <a:endParaRPr lang="en-US"/>
        </a:p>
      </dgm:t>
    </dgm:pt>
    <dgm:pt modelId="{58D27CAC-1ED6-4134-BFD8-F630C3219435}">
      <dgm:prSet phldrT="[Text]" custT="1"/>
      <dgm:spPr/>
      <dgm:t>
        <a:bodyPr/>
        <a:lstStyle/>
        <a:p>
          <a:r>
            <a:rPr lang="en-US" sz="1400" dirty="0"/>
            <a:t>Utilizing data with faulty methodologies or where the integrity has not been preserved. Collecting MORE data instead of high-quality data.</a:t>
          </a:r>
        </a:p>
      </dgm:t>
    </dgm:pt>
    <dgm:pt modelId="{3491A4B7-3323-41B5-981A-8A22E4492A61}" type="parTrans" cxnId="{14593DF2-23C5-48E9-A1B4-6885E0ABB78F}">
      <dgm:prSet/>
      <dgm:spPr/>
      <dgm:t>
        <a:bodyPr/>
        <a:lstStyle/>
        <a:p>
          <a:endParaRPr lang="en-US"/>
        </a:p>
      </dgm:t>
    </dgm:pt>
    <dgm:pt modelId="{A5D817D9-FAD9-4E9F-AA80-B297B0A9F5DB}" type="sibTrans" cxnId="{14593DF2-23C5-48E9-A1B4-6885E0ABB78F}">
      <dgm:prSet/>
      <dgm:spPr/>
      <dgm:t>
        <a:bodyPr/>
        <a:lstStyle/>
        <a:p>
          <a:endParaRPr lang="en-US"/>
        </a:p>
      </dgm:t>
    </dgm:pt>
    <dgm:pt modelId="{22185576-5554-41E0-8F3A-5C7129AEA283}" type="pres">
      <dgm:prSet presAssocID="{51DBB383-AB55-422E-9796-FC6EAF2E9C77}" presName="cycle" presStyleCnt="0">
        <dgm:presLayoutVars>
          <dgm:dir/>
          <dgm:resizeHandles val="exact"/>
        </dgm:presLayoutVars>
      </dgm:prSet>
      <dgm:spPr/>
    </dgm:pt>
    <dgm:pt modelId="{ECC50425-D41C-4B37-818E-B01EDA2C77FF}" type="pres">
      <dgm:prSet presAssocID="{5D2BA459-DF22-48A7-ADE2-5BAEA46E4F89}" presName="dummy" presStyleCnt="0"/>
      <dgm:spPr/>
    </dgm:pt>
    <dgm:pt modelId="{5222D710-3089-4348-98AC-054728FAD995}" type="pres">
      <dgm:prSet presAssocID="{5D2BA459-DF22-48A7-ADE2-5BAEA46E4F89}" presName="node" presStyleLbl="revTx" presStyleIdx="0" presStyleCnt="6" custScaleX="156329" custRadScaleRad="94161" custRadScaleInc="11864">
        <dgm:presLayoutVars>
          <dgm:bulletEnabled val="1"/>
        </dgm:presLayoutVars>
      </dgm:prSet>
      <dgm:spPr/>
    </dgm:pt>
    <dgm:pt modelId="{C0A5FDBC-941E-43FF-A654-2408C28F6C2A}" type="pres">
      <dgm:prSet presAssocID="{90D29992-07A3-4449-8C1A-C0B45D37B922}" presName="sibTrans" presStyleLbl="node1" presStyleIdx="0" presStyleCnt="6"/>
      <dgm:spPr/>
    </dgm:pt>
    <dgm:pt modelId="{A90E8B73-9F89-410B-9A26-411B802D4DA5}" type="pres">
      <dgm:prSet presAssocID="{D35C7E05-755D-43B8-BD6F-44C3796F20F4}" presName="dummy" presStyleCnt="0"/>
      <dgm:spPr/>
    </dgm:pt>
    <dgm:pt modelId="{F20F1B37-39F2-4487-B7D3-5CEB7A65E260}" type="pres">
      <dgm:prSet presAssocID="{D35C7E05-755D-43B8-BD6F-44C3796F20F4}" presName="node" presStyleLbl="revTx" presStyleIdx="1" presStyleCnt="6" custScaleX="148588">
        <dgm:presLayoutVars>
          <dgm:bulletEnabled val="1"/>
        </dgm:presLayoutVars>
      </dgm:prSet>
      <dgm:spPr/>
    </dgm:pt>
    <dgm:pt modelId="{6A66D701-7B35-49E2-B539-7F0513714AB5}" type="pres">
      <dgm:prSet presAssocID="{AF07C499-6707-4636-836A-A13C7E586CCE}" presName="sibTrans" presStyleLbl="node1" presStyleIdx="1" presStyleCnt="6"/>
      <dgm:spPr/>
    </dgm:pt>
    <dgm:pt modelId="{B7F42DE0-6F7A-416C-8C36-BB6107C0C410}" type="pres">
      <dgm:prSet presAssocID="{E57557E3-5335-4A2E-ACF2-EBE9D47F59E6}" presName="dummy" presStyleCnt="0"/>
      <dgm:spPr/>
    </dgm:pt>
    <dgm:pt modelId="{39B359F7-4DCC-420A-B6F3-396EFAFA7E79}" type="pres">
      <dgm:prSet presAssocID="{E57557E3-5335-4A2E-ACF2-EBE9D47F59E6}" presName="node" presStyleLbl="revTx" presStyleIdx="2" presStyleCnt="6" custScaleX="155986" custRadScaleRad="100419" custRadScaleInc="-2057">
        <dgm:presLayoutVars>
          <dgm:bulletEnabled val="1"/>
        </dgm:presLayoutVars>
      </dgm:prSet>
      <dgm:spPr/>
    </dgm:pt>
    <dgm:pt modelId="{51A7D0DC-3568-4E3F-982C-7A85E81EEA3D}" type="pres">
      <dgm:prSet presAssocID="{03FDA2B8-E1AC-45A0-8A78-E3960CD5AE01}" presName="sibTrans" presStyleLbl="node1" presStyleIdx="2" presStyleCnt="6"/>
      <dgm:spPr/>
    </dgm:pt>
    <dgm:pt modelId="{DE89BA94-C1E0-4D56-9052-B115ABE3BC54}" type="pres">
      <dgm:prSet presAssocID="{A1C807FE-E289-43DA-929B-A1737A236B48}" presName="dummy" presStyleCnt="0"/>
      <dgm:spPr/>
    </dgm:pt>
    <dgm:pt modelId="{EF389934-5581-48CA-90BD-39BB2D363462}" type="pres">
      <dgm:prSet presAssocID="{A1C807FE-E289-43DA-929B-A1737A236B48}" presName="node" presStyleLbl="revTx" presStyleIdx="3" presStyleCnt="6" custScaleX="137129" custRadScaleRad="98562" custRadScaleInc="2420">
        <dgm:presLayoutVars>
          <dgm:bulletEnabled val="1"/>
        </dgm:presLayoutVars>
      </dgm:prSet>
      <dgm:spPr/>
    </dgm:pt>
    <dgm:pt modelId="{F77E4800-D19D-4CB0-92D5-9809A0EB3EE1}" type="pres">
      <dgm:prSet presAssocID="{338A57D5-B9F7-47E4-B430-F263E8C7B7E6}" presName="sibTrans" presStyleLbl="node1" presStyleIdx="3" presStyleCnt="6"/>
      <dgm:spPr/>
    </dgm:pt>
    <dgm:pt modelId="{E66C52BC-338A-4AB2-818A-5E9ADB8C8908}" type="pres">
      <dgm:prSet presAssocID="{39FB8E64-9C09-46FA-B8C2-75EC88831A26}" presName="dummy" presStyleCnt="0"/>
      <dgm:spPr/>
    </dgm:pt>
    <dgm:pt modelId="{D510E7EB-4792-47D9-BCC2-B425EDBAA438}" type="pres">
      <dgm:prSet presAssocID="{39FB8E64-9C09-46FA-B8C2-75EC88831A26}" presName="node" presStyleLbl="revTx" presStyleIdx="4" presStyleCnt="6" custScaleX="149897" custRadScaleRad="98751">
        <dgm:presLayoutVars>
          <dgm:bulletEnabled val="1"/>
        </dgm:presLayoutVars>
      </dgm:prSet>
      <dgm:spPr/>
    </dgm:pt>
    <dgm:pt modelId="{419473D6-DBB8-410C-925B-FA81FB7D6E82}" type="pres">
      <dgm:prSet presAssocID="{247D3F9B-DE15-4D17-8C2E-0252273DB310}" presName="sibTrans" presStyleLbl="node1" presStyleIdx="4" presStyleCnt="6"/>
      <dgm:spPr/>
    </dgm:pt>
    <dgm:pt modelId="{85F9219D-B60A-4D10-B28D-C080B22BC232}" type="pres">
      <dgm:prSet presAssocID="{54181C09-6C31-4585-B68D-E3C187A2CB1B}" presName="dummy" presStyleCnt="0"/>
      <dgm:spPr/>
    </dgm:pt>
    <dgm:pt modelId="{4E40342C-037F-4003-8852-F342A6BF125D}" type="pres">
      <dgm:prSet presAssocID="{54181C09-6C31-4585-B68D-E3C187A2CB1B}" presName="node" presStyleLbl="revTx" presStyleIdx="5" presStyleCnt="6" custScaleX="148240" custRadScaleRad="94562" custRadScaleInc="-6643">
        <dgm:presLayoutVars>
          <dgm:bulletEnabled val="1"/>
        </dgm:presLayoutVars>
      </dgm:prSet>
      <dgm:spPr/>
    </dgm:pt>
    <dgm:pt modelId="{F47ED5C1-28BD-4E3F-9190-736348984CFD}" type="pres">
      <dgm:prSet presAssocID="{E60267E9-2F31-4D95-B086-9C17FB5CCF52}" presName="sibTrans" presStyleLbl="node1" presStyleIdx="5" presStyleCnt="6"/>
      <dgm:spPr/>
    </dgm:pt>
  </dgm:ptLst>
  <dgm:cxnLst>
    <dgm:cxn modelId="{A84C8908-8B4F-4CD1-A1EF-DD942749AE03}" type="presOf" srcId="{51DBB383-AB55-422E-9796-FC6EAF2E9C77}" destId="{22185576-5554-41E0-8F3A-5C7129AEA283}" srcOrd="0" destOrd="0" presId="urn:microsoft.com/office/officeart/2005/8/layout/cycle1"/>
    <dgm:cxn modelId="{E8C1F417-D978-4800-932A-F9DCF4FC2265}" srcId="{51DBB383-AB55-422E-9796-FC6EAF2E9C77}" destId="{5D2BA459-DF22-48A7-ADE2-5BAEA46E4F89}" srcOrd="0" destOrd="0" parTransId="{260C8EDD-21E2-4F1A-8703-7B76006D1017}" sibTransId="{90D29992-07A3-4449-8C1A-C0B45D37B922}"/>
    <dgm:cxn modelId="{668BAA1D-9115-4AB0-99EA-C78D81E4FAB0}" srcId="{51DBB383-AB55-422E-9796-FC6EAF2E9C77}" destId="{54181C09-6C31-4585-B68D-E3C187A2CB1B}" srcOrd="5" destOrd="0" parTransId="{57E5746A-00A4-4FE7-988B-F9C791C101BB}" sibTransId="{E60267E9-2F31-4D95-B086-9C17FB5CCF52}"/>
    <dgm:cxn modelId="{389AC023-30DD-4C01-895B-F2D328BC644C}" type="presOf" srcId="{5D2BA459-DF22-48A7-ADE2-5BAEA46E4F89}" destId="{5222D710-3089-4348-98AC-054728FAD995}" srcOrd="0" destOrd="0" presId="urn:microsoft.com/office/officeart/2005/8/layout/cycle1"/>
    <dgm:cxn modelId="{A12AAA37-ECB3-43D5-AE90-B0E54AA7570F}" srcId="{A1C807FE-E289-43DA-929B-A1737A236B48}" destId="{55B5BC1B-4179-4564-ACCD-7923F0C3DECB}" srcOrd="0" destOrd="0" parTransId="{93C2FB6F-E54F-44CC-BE50-658913ABC06F}" sibTransId="{BC3FFC71-8132-41BD-9457-36B8F941FCBA}"/>
    <dgm:cxn modelId="{A706A13E-BC34-4AAF-8617-FD3096760EC9}" srcId="{5D2BA459-DF22-48A7-ADE2-5BAEA46E4F89}" destId="{A972D32A-A90B-4F6A-9CFF-B53CFBF190B9}" srcOrd="0" destOrd="0" parTransId="{7A7D4531-C69D-45D5-A015-97602DDA34B7}" sibTransId="{CE6E0C8A-29EE-4268-8B6C-593AC9A8B72C}"/>
    <dgm:cxn modelId="{80FDDE3E-A1FB-4B21-9B89-8F7E775E6CF9}" type="presOf" srcId="{247D3F9B-DE15-4D17-8C2E-0252273DB310}" destId="{419473D6-DBB8-410C-925B-FA81FB7D6E82}" srcOrd="0" destOrd="0" presId="urn:microsoft.com/office/officeart/2005/8/layout/cycle1"/>
    <dgm:cxn modelId="{B28C275F-B34F-4F0E-AF7D-AB1EC4A53407}" type="presOf" srcId="{E57557E3-5335-4A2E-ACF2-EBE9D47F59E6}" destId="{39B359F7-4DCC-420A-B6F3-396EFAFA7E79}" srcOrd="0" destOrd="0" presId="urn:microsoft.com/office/officeart/2005/8/layout/cycle1"/>
    <dgm:cxn modelId="{31852242-2A9C-4E90-8FD9-DAA0C6F351AE}" type="presOf" srcId="{A001D19D-794A-42D7-AC31-C0A76BC03314}" destId="{F20F1B37-39F2-4487-B7D3-5CEB7A65E260}" srcOrd="0" destOrd="1" presId="urn:microsoft.com/office/officeart/2005/8/layout/cycle1"/>
    <dgm:cxn modelId="{1FE96964-7AE8-4224-BBD0-7767B0E666DF}" type="presOf" srcId="{AF07C499-6707-4636-836A-A13C7E586CCE}" destId="{6A66D701-7B35-49E2-B539-7F0513714AB5}" srcOrd="0" destOrd="0" presId="urn:microsoft.com/office/officeart/2005/8/layout/cycle1"/>
    <dgm:cxn modelId="{50404A73-C862-4C6E-89A6-2E80A8E983B8}" type="presOf" srcId="{39FB8E64-9C09-46FA-B8C2-75EC88831A26}" destId="{D510E7EB-4792-47D9-BCC2-B425EDBAA438}" srcOrd="0" destOrd="0" presId="urn:microsoft.com/office/officeart/2005/8/layout/cycle1"/>
    <dgm:cxn modelId="{57745959-9766-4B99-9F88-DC6F163538E8}" srcId="{51DBB383-AB55-422E-9796-FC6EAF2E9C77}" destId="{E57557E3-5335-4A2E-ACF2-EBE9D47F59E6}" srcOrd="2" destOrd="0" parTransId="{EEE8C520-933A-4D69-9E93-463343425AE4}" sibTransId="{03FDA2B8-E1AC-45A0-8A78-E3960CD5AE01}"/>
    <dgm:cxn modelId="{C89A9A7D-1AF8-4805-8A78-1E294AEAEE38}" srcId="{51DBB383-AB55-422E-9796-FC6EAF2E9C77}" destId="{D35C7E05-755D-43B8-BD6F-44C3796F20F4}" srcOrd="1" destOrd="0" parTransId="{75D2455D-78B5-472D-A928-0C82CE488179}" sibTransId="{AF07C499-6707-4636-836A-A13C7E586CCE}"/>
    <dgm:cxn modelId="{E56EC385-4B9A-4908-8DE6-9374F6F34108}" type="presOf" srcId="{55B5BC1B-4179-4564-ACCD-7923F0C3DECB}" destId="{EF389934-5581-48CA-90BD-39BB2D363462}" srcOrd="0" destOrd="1" presId="urn:microsoft.com/office/officeart/2005/8/layout/cycle1"/>
    <dgm:cxn modelId="{4158A486-C16B-4F19-9B63-C2797163A16E}" srcId="{39FB8E64-9C09-46FA-B8C2-75EC88831A26}" destId="{ADC88C6D-30C6-47B2-945B-28074B86D115}" srcOrd="0" destOrd="0" parTransId="{CD194ECE-D2CA-4C71-96B5-8253A8A98FDA}" sibTransId="{35159607-1CAD-4AD7-88F3-A02839CC36CE}"/>
    <dgm:cxn modelId="{EC6D6893-96ED-4B66-AE3A-17B127F52782}" type="presOf" srcId="{21557D6E-A1F7-4C1A-B935-B82F1616F185}" destId="{39B359F7-4DCC-420A-B6F3-396EFAFA7E79}" srcOrd="0" destOrd="1" presId="urn:microsoft.com/office/officeart/2005/8/layout/cycle1"/>
    <dgm:cxn modelId="{DFA9A096-5E43-4AEE-97B7-0FC40B4141DD}" srcId="{D35C7E05-755D-43B8-BD6F-44C3796F20F4}" destId="{A001D19D-794A-42D7-AC31-C0A76BC03314}" srcOrd="0" destOrd="0" parTransId="{DDB97726-EDED-411B-A5FE-FF9224BB4137}" sibTransId="{BA9B13A8-72E7-4904-9093-93DE7E40BD10}"/>
    <dgm:cxn modelId="{F535049E-6A4F-4629-AEC3-807289D0CB3A}" type="presOf" srcId="{03FDA2B8-E1AC-45A0-8A78-E3960CD5AE01}" destId="{51A7D0DC-3568-4E3F-982C-7A85E81EEA3D}" srcOrd="0" destOrd="0" presId="urn:microsoft.com/office/officeart/2005/8/layout/cycle1"/>
    <dgm:cxn modelId="{4921B0A0-2251-4FF0-A973-590ABDF47B3D}" type="presOf" srcId="{D35C7E05-755D-43B8-BD6F-44C3796F20F4}" destId="{F20F1B37-39F2-4487-B7D3-5CEB7A65E260}" srcOrd="0" destOrd="0" presId="urn:microsoft.com/office/officeart/2005/8/layout/cycle1"/>
    <dgm:cxn modelId="{4A3B0DA1-40E0-4894-B019-BAD4BBE0D59B}" srcId="{E57557E3-5335-4A2E-ACF2-EBE9D47F59E6}" destId="{21557D6E-A1F7-4C1A-B935-B82F1616F185}" srcOrd="0" destOrd="0" parTransId="{D950659A-CEDD-443F-B4BD-0D9680553742}" sibTransId="{5B74EDB1-2DEA-4220-9F5D-5280B8DEE79C}"/>
    <dgm:cxn modelId="{0A1A87A7-D02C-4E0F-8BAC-5A7F223D500F}" type="presOf" srcId="{338A57D5-B9F7-47E4-B430-F263E8C7B7E6}" destId="{F77E4800-D19D-4CB0-92D5-9809A0EB3EE1}" srcOrd="0" destOrd="0" presId="urn:microsoft.com/office/officeart/2005/8/layout/cycle1"/>
    <dgm:cxn modelId="{91A352A8-0374-48BF-B118-80E3FECA53F8}" srcId="{51DBB383-AB55-422E-9796-FC6EAF2E9C77}" destId="{A1C807FE-E289-43DA-929B-A1737A236B48}" srcOrd="3" destOrd="0" parTransId="{FD97D6EC-11ED-4D49-AE7C-A7F04221E2A3}" sibTransId="{338A57D5-B9F7-47E4-B430-F263E8C7B7E6}"/>
    <dgm:cxn modelId="{DC63B3A9-E1B3-474E-BB9B-23179EEEFD37}" type="presOf" srcId="{58D27CAC-1ED6-4134-BFD8-F630C3219435}" destId="{4E40342C-037F-4003-8852-F342A6BF125D}" srcOrd="0" destOrd="1" presId="urn:microsoft.com/office/officeart/2005/8/layout/cycle1"/>
    <dgm:cxn modelId="{FCEA50AE-89FF-4E04-98F4-E10B190B4847}" type="presOf" srcId="{54181C09-6C31-4585-B68D-E3C187A2CB1B}" destId="{4E40342C-037F-4003-8852-F342A6BF125D}" srcOrd="0" destOrd="0" presId="urn:microsoft.com/office/officeart/2005/8/layout/cycle1"/>
    <dgm:cxn modelId="{6B8CACB0-466F-419E-9E4F-E88A2610F18C}" srcId="{51DBB383-AB55-422E-9796-FC6EAF2E9C77}" destId="{39FB8E64-9C09-46FA-B8C2-75EC88831A26}" srcOrd="4" destOrd="0" parTransId="{45FAA2B2-BFFE-429F-857D-D6C4EF1A388D}" sibTransId="{247D3F9B-DE15-4D17-8C2E-0252273DB310}"/>
    <dgm:cxn modelId="{71343BD0-0915-48A7-99FA-14C6224A1FEA}" type="presOf" srcId="{A972D32A-A90B-4F6A-9CFF-B53CFBF190B9}" destId="{5222D710-3089-4348-98AC-054728FAD995}" srcOrd="0" destOrd="1" presId="urn:microsoft.com/office/officeart/2005/8/layout/cycle1"/>
    <dgm:cxn modelId="{7686E5E2-1F86-4539-A93C-39811E9657E5}" type="presOf" srcId="{90D29992-07A3-4449-8C1A-C0B45D37B922}" destId="{C0A5FDBC-941E-43FF-A654-2408C28F6C2A}" srcOrd="0" destOrd="0" presId="urn:microsoft.com/office/officeart/2005/8/layout/cycle1"/>
    <dgm:cxn modelId="{8B55B1E3-9C46-4A7B-B3A9-7D6C46AF8CF5}" type="presOf" srcId="{ADC88C6D-30C6-47B2-945B-28074B86D115}" destId="{D510E7EB-4792-47D9-BCC2-B425EDBAA438}" srcOrd="0" destOrd="1" presId="urn:microsoft.com/office/officeart/2005/8/layout/cycle1"/>
    <dgm:cxn modelId="{22C71CE9-C46F-44DB-8546-2F11C4E0DFC1}" type="presOf" srcId="{E60267E9-2F31-4D95-B086-9C17FB5CCF52}" destId="{F47ED5C1-28BD-4E3F-9190-736348984CFD}" srcOrd="0" destOrd="0" presId="urn:microsoft.com/office/officeart/2005/8/layout/cycle1"/>
    <dgm:cxn modelId="{89BDA8EA-5184-4565-921E-7C28B337D045}" type="presOf" srcId="{A1C807FE-E289-43DA-929B-A1737A236B48}" destId="{EF389934-5581-48CA-90BD-39BB2D363462}" srcOrd="0" destOrd="0" presId="urn:microsoft.com/office/officeart/2005/8/layout/cycle1"/>
    <dgm:cxn modelId="{14593DF2-23C5-48E9-A1B4-6885E0ABB78F}" srcId="{54181C09-6C31-4585-B68D-E3C187A2CB1B}" destId="{58D27CAC-1ED6-4134-BFD8-F630C3219435}" srcOrd="0" destOrd="0" parTransId="{3491A4B7-3323-41B5-981A-8A22E4492A61}" sibTransId="{A5D817D9-FAD9-4E9F-AA80-B297B0A9F5DB}"/>
    <dgm:cxn modelId="{9051B70C-355F-40C4-9BB5-35A01B6E12BF}" type="presParOf" srcId="{22185576-5554-41E0-8F3A-5C7129AEA283}" destId="{ECC50425-D41C-4B37-818E-B01EDA2C77FF}" srcOrd="0" destOrd="0" presId="urn:microsoft.com/office/officeart/2005/8/layout/cycle1"/>
    <dgm:cxn modelId="{F5651098-9CFD-4B7A-913F-4E7374C8CA1C}" type="presParOf" srcId="{22185576-5554-41E0-8F3A-5C7129AEA283}" destId="{5222D710-3089-4348-98AC-054728FAD995}" srcOrd="1" destOrd="0" presId="urn:microsoft.com/office/officeart/2005/8/layout/cycle1"/>
    <dgm:cxn modelId="{97599E5A-6117-4910-8141-761B04C7FD47}" type="presParOf" srcId="{22185576-5554-41E0-8F3A-5C7129AEA283}" destId="{C0A5FDBC-941E-43FF-A654-2408C28F6C2A}" srcOrd="2" destOrd="0" presId="urn:microsoft.com/office/officeart/2005/8/layout/cycle1"/>
    <dgm:cxn modelId="{1FABEBB9-7991-4A95-8B58-2D89354772A3}" type="presParOf" srcId="{22185576-5554-41E0-8F3A-5C7129AEA283}" destId="{A90E8B73-9F89-410B-9A26-411B802D4DA5}" srcOrd="3" destOrd="0" presId="urn:microsoft.com/office/officeart/2005/8/layout/cycle1"/>
    <dgm:cxn modelId="{5DA5B269-F36A-4462-8555-1402C0F64EFE}" type="presParOf" srcId="{22185576-5554-41E0-8F3A-5C7129AEA283}" destId="{F20F1B37-39F2-4487-B7D3-5CEB7A65E260}" srcOrd="4" destOrd="0" presId="urn:microsoft.com/office/officeart/2005/8/layout/cycle1"/>
    <dgm:cxn modelId="{55DC9E7D-48A0-4ECF-AB2E-7EC6DE7C3D0A}" type="presParOf" srcId="{22185576-5554-41E0-8F3A-5C7129AEA283}" destId="{6A66D701-7B35-49E2-B539-7F0513714AB5}" srcOrd="5" destOrd="0" presId="urn:microsoft.com/office/officeart/2005/8/layout/cycle1"/>
    <dgm:cxn modelId="{31ABA38B-9DAF-4262-824E-4B1F70ED5C48}" type="presParOf" srcId="{22185576-5554-41E0-8F3A-5C7129AEA283}" destId="{B7F42DE0-6F7A-416C-8C36-BB6107C0C410}" srcOrd="6" destOrd="0" presId="urn:microsoft.com/office/officeart/2005/8/layout/cycle1"/>
    <dgm:cxn modelId="{5132E1CD-6B73-4547-A073-74545E4A1214}" type="presParOf" srcId="{22185576-5554-41E0-8F3A-5C7129AEA283}" destId="{39B359F7-4DCC-420A-B6F3-396EFAFA7E79}" srcOrd="7" destOrd="0" presId="urn:microsoft.com/office/officeart/2005/8/layout/cycle1"/>
    <dgm:cxn modelId="{21F73252-6297-4545-966E-64859397C0E5}" type="presParOf" srcId="{22185576-5554-41E0-8F3A-5C7129AEA283}" destId="{51A7D0DC-3568-4E3F-982C-7A85E81EEA3D}" srcOrd="8" destOrd="0" presId="urn:microsoft.com/office/officeart/2005/8/layout/cycle1"/>
    <dgm:cxn modelId="{0E96A4CF-17E1-458E-9BBA-9CA6FD0382A5}" type="presParOf" srcId="{22185576-5554-41E0-8F3A-5C7129AEA283}" destId="{DE89BA94-C1E0-4D56-9052-B115ABE3BC54}" srcOrd="9" destOrd="0" presId="urn:microsoft.com/office/officeart/2005/8/layout/cycle1"/>
    <dgm:cxn modelId="{CA2D4D8D-7D51-446B-BD39-FFA9BC41E2BB}" type="presParOf" srcId="{22185576-5554-41E0-8F3A-5C7129AEA283}" destId="{EF389934-5581-48CA-90BD-39BB2D363462}" srcOrd="10" destOrd="0" presId="urn:microsoft.com/office/officeart/2005/8/layout/cycle1"/>
    <dgm:cxn modelId="{05C6CD36-1257-4C5B-A4DE-7F50F28B3426}" type="presParOf" srcId="{22185576-5554-41E0-8F3A-5C7129AEA283}" destId="{F77E4800-D19D-4CB0-92D5-9809A0EB3EE1}" srcOrd="11" destOrd="0" presId="urn:microsoft.com/office/officeart/2005/8/layout/cycle1"/>
    <dgm:cxn modelId="{FC82150B-9DC8-43A6-96C2-7E9064D91315}" type="presParOf" srcId="{22185576-5554-41E0-8F3A-5C7129AEA283}" destId="{E66C52BC-338A-4AB2-818A-5E9ADB8C8908}" srcOrd="12" destOrd="0" presId="urn:microsoft.com/office/officeart/2005/8/layout/cycle1"/>
    <dgm:cxn modelId="{4C87CBCA-05EF-4ADF-8042-C2CAE5EAF8A3}" type="presParOf" srcId="{22185576-5554-41E0-8F3A-5C7129AEA283}" destId="{D510E7EB-4792-47D9-BCC2-B425EDBAA438}" srcOrd="13" destOrd="0" presId="urn:microsoft.com/office/officeart/2005/8/layout/cycle1"/>
    <dgm:cxn modelId="{36372733-F0F9-4C70-999A-DE82BD2883A9}" type="presParOf" srcId="{22185576-5554-41E0-8F3A-5C7129AEA283}" destId="{419473D6-DBB8-410C-925B-FA81FB7D6E82}" srcOrd="14" destOrd="0" presId="urn:microsoft.com/office/officeart/2005/8/layout/cycle1"/>
    <dgm:cxn modelId="{2396626D-9B70-4E33-9327-7460F7EABD43}" type="presParOf" srcId="{22185576-5554-41E0-8F3A-5C7129AEA283}" destId="{85F9219D-B60A-4D10-B28D-C080B22BC232}" srcOrd="15" destOrd="0" presId="urn:microsoft.com/office/officeart/2005/8/layout/cycle1"/>
    <dgm:cxn modelId="{24CE9F76-E412-424F-9213-96AA4F211027}" type="presParOf" srcId="{22185576-5554-41E0-8F3A-5C7129AEA283}" destId="{4E40342C-037F-4003-8852-F342A6BF125D}" srcOrd="16" destOrd="0" presId="urn:microsoft.com/office/officeart/2005/8/layout/cycle1"/>
    <dgm:cxn modelId="{ED823949-08C7-4156-A171-C9A4AB57E222}" type="presParOf" srcId="{22185576-5554-41E0-8F3A-5C7129AEA283}" destId="{F47ED5C1-28BD-4E3F-9190-736348984CFD}" srcOrd="17"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2D710-3089-4348-98AC-054728FAD995}">
      <dsp:nvSpPr>
        <dsp:cNvPr id="0" name=""/>
        <dsp:cNvSpPr/>
      </dsp:nvSpPr>
      <dsp:spPr>
        <a:xfrm>
          <a:off x="6456074" y="230060"/>
          <a:ext cx="2136879" cy="136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dirty="0"/>
            <a:t>Discrimination</a:t>
          </a:r>
        </a:p>
        <a:p>
          <a:pPr marL="114300" lvl="1" indent="-114300" algn="l" defTabSz="622300">
            <a:lnSpc>
              <a:spcPct val="90000"/>
            </a:lnSpc>
            <a:spcBef>
              <a:spcPct val="0"/>
            </a:spcBef>
            <a:spcAft>
              <a:spcPct val="15000"/>
            </a:spcAft>
            <a:buChar char="•"/>
          </a:pPr>
          <a:r>
            <a:rPr lang="en-US" sz="1400" kern="1200" dirty="0"/>
            <a:t>Predictive analytics, or breach of confidentiality used to defame or demean individuals.</a:t>
          </a:r>
        </a:p>
      </dsp:txBody>
      <dsp:txXfrm>
        <a:off x="6456074" y="230060"/>
        <a:ext cx="2136879" cy="1366911"/>
      </dsp:txXfrm>
    </dsp:sp>
    <dsp:sp modelId="{C0A5FDBC-941E-43FF-A654-2408C28F6C2A}">
      <dsp:nvSpPr>
        <dsp:cNvPr id="0" name=""/>
        <dsp:cNvSpPr/>
      </dsp:nvSpPr>
      <dsp:spPr>
        <a:xfrm>
          <a:off x="2773284" y="415322"/>
          <a:ext cx="6680083" cy="6680083"/>
        </a:xfrm>
        <a:prstGeom prst="circularArrow">
          <a:avLst>
            <a:gd name="adj1" fmla="val 3990"/>
            <a:gd name="adj2" fmla="val 250312"/>
            <a:gd name="adj3" fmla="val 20083363"/>
            <a:gd name="adj4" fmla="val 18898708"/>
            <a:gd name="adj5" fmla="val 4655"/>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F1B37-39F2-4487-B7D3-5CEB7A65E260}">
      <dsp:nvSpPr>
        <dsp:cNvPr id="0" name=""/>
        <dsp:cNvSpPr/>
      </dsp:nvSpPr>
      <dsp:spPr>
        <a:xfrm>
          <a:off x="8021921" y="2656644"/>
          <a:ext cx="2031067" cy="136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dirty="0"/>
            <a:t>Identity Theft</a:t>
          </a:r>
        </a:p>
        <a:p>
          <a:pPr marL="114300" lvl="1" indent="-114300" algn="l" defTabSz="622300">
            <a:lnSpc>
              <a:spcPct val="90000"/>
            </a:lnSpc>
            <a:spcBef>
              <a:spcPct val="0"/>
            </a:spcBef>
            <a:spcAft>
              <a:spcPct val="15000"/>
            </a:spcAft>
            <a:buChar char="•"/>
          </a:pPr>
          <a:r>
            <a:rPr lang="en-US" sz="1400" kern="1200" dirty="0"/>
            <a:t>Exposure of personal information leading to financial losses or loss of public trust.</a:t>
          </a:r>
        </a:p>
      </dsp:txBody>
      <dsp:txXfrm>
        <a:off x="8021921" y="2656644"/>
        <a:ext cx="2031067" cy="1366911"/>
      </dsp:txXfrm>
    </dsp:sp>
    <dsp:sp modelId="{6A66D701-7B35-49E2-B539-7F0513714AB5}">
      <dsp:nvSpPr>
        <dsp:cNvPr id="0" name=""/>
        <dsp:cNvSpPr/>
      </dsp:nvSpPr>
      <dsp:spPr>
        <a:xfrm>
          <a:off x="2639914" y="27693"/>
          <a:ext cx="6680083" cy="6680083"/>
        </a:xfrm>
        <a:prstGeom prst="circularArrow">
          <a:avLst>
            <a:gd name="adj1" fmla="val 3990"/>
            <a:gd name="adj2" fmla="val 250312"/>
            <a:gd name="adj3" fmla="val 2105906"/>
            <a:gd name="adj4" fmla="val 744695"/>
            <a:gd name="adj5" fmla="val 4655"/>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B359F7-4DCC-420A-B6F3-396EFAFA7E79}">
      <dsp:nvSpPr>
        <dsp:cNvPr id="0" name=""/>
        <dsp:cNvSpPr/>
      </dsp:nvSpPr>
      <dsp:spPr>
        <a:xfrm>
          <a:off x="6471124" y="5299134"/>
          <a:ext cx="2132191" cy="136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dirty="0"/>
            <a:t>Loss of Anonymity</a:t>
          </a:r>
        </a:p>
        <a:p>
          <a:pPr marL="114300" lvl="1" indent="-114300" algn="l" defTabSz="622300">
            <a:lnSpc>
              <a:spcPct val="90000"/>
            </a:lnSpc>
            <a:spcBef>
              <a:spcPct val="0"/>
            </a:spcBef>
            <a:spcAft>
              <a:spcPct val="15000"/>
            </a:spcAft>
            <a:buChar char="•"/>
          </a:pPr>
          <a:r>
            <a:rPr lang="en-US" sz="1400" kern="1200" dirty="0"/>
            <a:t>Exposure of data leads to re-identification or provided the basis for disambiguation.</a:t>
          </a:r>
        </a:p>
      </dsp:txBody>
      <dsp:txXfrm>
        <a:off x="6471124" y="5299134"/>
        <a:ext cx="2132191" cy="1366911"/>
      </dsp:txXfrm>
    </dsp:sp>
    <dsp:sp modelId="{51A7D0DC-3568-4E3F-982C-7A85E81EEA3D}">
      <dsp:nvSpPr>
        <dsp:cNvPr id="0" name=""/>
        <dsp:cNvSpPr/>
      </dsp:nvSpPr>
      <dsp:spPr>
        <a:xfrm>
          <a:off x="2806991" y="-8516"/>
          <a:ext cx="6680083" cy="6680083"/>
        </a:xfrm>
        <a:prstGeom prst="circularArrow">
          <a:avLst>
            <a:gd name="adj1" fmla="val 3990"/>
            <a:gd name="adj2" fmla="val 250312"/>
            <a:gd name="adj3" fmla="val 6002608"/>
            <a:gd name="adj4" fmla="val 5034171"/>
            <a:gd name="adj5" fmla="val 4655"/>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89934-5581-48CA-90BD-39BB2D363462}">
      <dsp:nvSpPr>
        <dsp:cNvPr id="0" name=""/>
        <dsp:cNvSpPr/>
      </dsp:nvSpPr>
      <dsp:spPr>
        <a:xfrm>
          <a:off x="3523307" y="5248337"/>
          <a:ext cx="1874432" cy="136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dirty="0"/>
            <a:t>Sovereign Exemptions</a:t>
          </a:r>
        </a:p>
        <a:p>
          <a:pPr marL="114300" lvl="1" indent="-114300" algn="l" defTabSz="622300">
            <a:lnSpc>
              <a:spcPct val="90000"/>
            </a:lnSpc>
            <a:spcBef>
              <a:spcPct val="0"/>
            </a:spcBef>
            <a:spcAft>
              <a:spcPct val="15000"/>
            </a:spcAft>
            <a:buChar char="•"/>
          </a:pPr>
          <a:r>
            <a:rPr lang="en-US" sz="1400" kern="1200" dirty="0"/>
            <a:t>Government agencies collecting data with impunity, without governing law or public knowledge.</a:t>
          </a:r>
        </a:p>
      </dsp:txBody>
      <dsp:txXfrm>
        <a:off x="3523307" y="5248337"/>
        <a:ext cx="1874432" cy="1366911"/>
      </dsp:txXfrm>
    </dsp:sp>
    <dsp:sp modelId="{F77E4800-D19D-4CB0-92D5-9809A0EB3EE1}">
      <dsp:nvSpPr>
        <dsp:cNvPr id="0" name=""/>
        <dsp:cNvSpPr/>
      </dsp:nvSpPr>
      <dsp:spPr>
        <a:xfrm>
          <a:off x="2678162" y="-30073"/>
          <a:ext cx="6680083" cy="6680083"/>
        </a:xfrm>
        <a:prstGeom prst="circularArrow">
          <a:avLst>
            <a:gd name="adj1" fmla="val 3990"/>
            <a:gd name="adj2" fmla="val 250312"/>
            <a:gd name="adj3" fmla="val 9738205"/>
            <a:gd name="adj4" fmla="val 8433627"/>
            <a:gd name="adj5" fmla="val 4655"/>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10E7EB-4792-47D9-BCC2-B425EDBAA438}">
      <dsp:nvSpPr>
        <dsp:cNvPr id="0" name=""/>
        <dsp:cNvSpPr/>
      </dsp:nvSpPr>
      <dsp:spPr>
        <a:xfrm>
          <a:off x="1948521" y="2656644"/>
          <a:ext cx="2048959" cy="136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dirty="0"/>
            <a:t>Data Brokerage</a:t>
          </a:r>
        </a:p>
        <a:p>
          <a:pPr marL="114300" lvl="1" indent="-114300" algn="l" defTabSz="622300">
            <a:lnSpc>
              <a:spcPct val="90000"/>
            </a:lnSpc>
            <a:spcBef>
              <a:spcPct val="0"/>
            </a:spcBef>
            <a:spcAft>
              <a:spcPct val="15000"/>
            </a:spcAft>
            <a:buChar char="•"/>
          </a:pPr>
          <a:r>
            <a:rPr lang="en-US" sz="1400" kern="1200" dirty="0"/>
            <a:t>Big data markets engaged in selling data that is outdated, inaccurate, and/or unprotected.</a:t>
          </a:r>
        </a:p>
      </dsp:txBody>
      <dsp:txXfrm>
        <a:off x="1948521" y="2656644"/>
        <a:ext cx="2048959" cy="1366911"/>
      </dsp:txXfrm>
    </dsp:sp>
    <dsp:sp modelId="{419473D6-DBB8-410C-925B-FA81FB7D6E82}">
      <dsp:nvSpPr>
        <dsp:cNvPr id="0" name=""/>
        <dsp:cNvSpPr/>
      </dsp:nvSpPr>
      <dsp:spPr>
        <a:xfrm>
          <a:off x="2595561" y="312837"/>
          <a:ext cx="6680083" cy="6680083"/>
        </a:xfrm>
        <a:prstGeom prst="circularArrow">
          <a:avLst>
            <a:gd name="adj1" fmla="val 3990"/>
            <a:gd name="adj2" fmla="val 250312"/>
            <a:gd name="adj3" fmla="val 13149802"/>
            <a:gd name="adj4" fmla="val 11943378"/>
            <a:gd name="adj5" fmla="val 4655"/>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40342C-037F-4003-8852-F342A6BF125D}">
      <dsp:nvSpPr>
        <dsp:cNvPr id="0" name=""/>
        <dsp:cNvSpPr/>
      </dsp:nvSpPr>
      <dsp:spPr>
        <a:xfrm>
          <a:off x="3472791" y="191977"/>
          <a:ext cx="2026310" cy="136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kern="1200" dirty="0"/>
            <a:t>Misinterpretation</a:t>
          </a:r>
        </a:p>
        <a:p>
          <a:pPr marL="114300" lvl="1" indent="-114300" algn="l" defTabSz="622300">
            <a:lnSpc>
              <a:spcPct val="90000"/>
            </a:lnSpc>
            <a:spcBef>
              <a:spcPct val="0"/>
            </a:spcBef>
            <a:spcAft>
              <a:spcPct val="15000"/>
            </a:spcAft>
            <a:buChar char="•"/>
          </a:pPr>
          <a:r>
            <a:rPr lang="en-US" sz="1400" kern="1200" dirty="0"/>
            <a:t>Utilizing data with faulty methodologies or where the integrity has not been preserved. Collecting MORE data instead of high-quality data.</a:t>
          </a:r>
        </a:p>
      </dsp:txBody>
      <dsp:txXfrm>
        <a:off x="3472791" y="191977"/>
        <a:ext cx="2026310" cy="1366911"/>
      </dsp:txXfrm>
    </dsp:sp>
    <dsp:sp modelId="{F47ED5C1-28BD-4E3F-9190-736348984CFD}">
      <dsp:nvSpPr>
        <dsp:cNvPr id="0" name=""/>
        <dsp:cNvSpPr/>
      </dsp:nvSpPr>
      <dsp:spPr>
        <a:xfrm>
          <a:off x="2607586" y="174248"/>
          <a:ext cx="6680083" cy="6680083"/>
        </a:xfrm>
        <a:prstGeom prst="circularArrow">
          <a:avLst>
            <a:gd name="adj1" fmla="val 3990"/>
            <a:gd name="adj2" fmla="val 250312"/>
            <a:gd name="adj3" fmla="val 16525218"/>
            <a:gd name="adj4" fmla="val 15692827"/>
            <a:gd name="adj5" fmla="val 4655"/>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95AEC-06D3-49C5-93BB-0D5DBB6D88C5}"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AEE40-68FE-4C04-9434-FDAC9B8F371D}" type="slidenum">
              <a:rPr lang="en-US" smtClean="0"/>
              <a:t>‹#›</a:t>
            </a:fld>
            <a:endParaRPr lang="en-US"/>
          </a:p>
        </p:txBody>
      </p:sp>
    </p:spTree>
    <p:extLst>
      <p:ext uri="{BB962C8B-B14F-4D97-AF65-F5344CB8AC3E}">
        <p14:creationId xmlns:p14="http://schemas.microsoft.com/office/powerpoint/2010/main" val="1959149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ABE3C1-DBE1-495D-B57B-2849774B866A}" type="datetimeFigureOut">
              <a:rPr lang="en-US" smtClean="0"/>
              <a:t>9/23/2021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6709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41330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76874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91333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84195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85375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76588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204780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772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51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173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157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9/23/2021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08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9/23/2021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391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9/23/2021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592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804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250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9/23/2021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18781588"/>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nationalisacs.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C024-82D3-43B7-8864-1EB020588252}"/>
              </a:ext>
            </a:extLst>
          </p:cNvPr>
          <p:cNvSpPr>
            <a:spLocks noGrp="1"/>
          </p:cNvSpPr>
          <p:nvPr>
            <p:ph type="ctrTitle"/>
          </p:nvPr>
        </p:nvSpPr>
        <p:spPr>
          <a:xfrm>
            <a:off x="672355" y="4893861"/>
            <a:ext cx="8825658" cy="861420"/>
          </a:xfrm>
        </p:spPr>
        <p:txBody>
          <a:bodyPr/>
          <a:lstStyle/>
          <a:p>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Information Assurance</a:t>
            </a:r>
          </a:p>
        </p:txBody>
      </p:sp>
      <p:sp>
        <p:nvSpPr>
          <p:cNvPr id="3" name="Subtitle 2">
            <a:extLst>
              <a:ext uri="{FF2B5EF4-FFF2-40B4-BE49-F238E27FC236}">
                <a16:creationId xmlns:a16="http://schemas.microsoft.com/office/drawing/2014/main" id="{7D92A9FC-7B77-43B7-9AE2-664B7ED71E01}"/>
              </a:ext>
            </a:extLst>
          </p:cNvPr>
          <p:cNvSpPr>
            <a:spLocks noGrp="1"/>
          </p:cNvSpPr>
          <p:nvPr>
            <p:ph type="subTitle" idx="1"/>
          </p:nvPr>
        </p:nvSpPr>
        <p:spPr>
          <a:xfrm>
            <a:off x="672355" y="5755280"/>
            <a:ext cx="8825658" cy="404220"/>
          </a:xfrm>
        </p:spPr>
        <p:txBody>
          <a:bodyPr/>
          <a:lstStyle/>
          <a:p>
            <a:r>
              <a:rPr lang="en-US" dirty="0"/>
              <a:t>Introduction To Information Assurance</a:t>
            </a:r>
          </a:p>
        </p:txBody>
      </p:sp>
      <p:pic>
        <p:nvPicPr>
          <p:cNvPr id="4" name="Picture 3">
            <a:extLst>
              <a:ext uri="{FF2B5EF4-FFF2-40B4-BE49-F238E27FC236}">
                <a16:creationId xmlns:a16="http://schemas.microsoft.com/office/drawing/2014/main" id="{FD39BC11-53A0-4F89-A479-245567CC799A}"/>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3997722" y="697305"/>
            <a:ext cx="4196556" cy="4196556"/>
          </a:xfrm>
          <a:prstGeom prst="rect">
            <a:avLst/>
          </a:prstGeom>
        </p:spPr>
      </p:pic>
    </p:spTree>
    <p:extLst>
      <p:ext uri="{BB962C8B-B14F-4D97-AF65-F5344CB8AC3E}">
        <p14:creationId xmlns:p14="http://schemas.microsoft.com/office/powerpoint/2010/main" val="276250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AFC5-DFA4-4B25-AE81-2A4DF283EB85}"/>
              </a:ext>
            </a:extLst>
          </p:cNvPr>
          <p:cNvSpPr>
            <a:spLocks noGrp="1"/>
          </p:cNvSpPr>
          <p:nvPr>
            <p:ph type="title"/>
          </p:nvPr>
        </p:nvSpPr>
        <p:spPr/>
        <p:txBody>
          <a:bodyPr/>
          <a:lstStyle/>
          <a:p>
            <a:r>
              <a:rPr lang="en-US" dirty="0"/>
              <a:t>Misinformation</a:t>
            </a:r>
          </a:p>
        </p:txBody>
      </p:sp>
      <p:pic>
        <p:nvPicPr>
          <p:cNvPr id="8" name="Content Placeholder 7" descr="Graphical user interface, text, application, email&#10;&#10;Description automatically generated">
            <a:extLst>
              <a:ext uri="{FF2B5EF4-FFF2-40B4-BE49-F238E27FC236}">
                <a16:creationId xmlns:a16="http://schemas.microsoft.com/office/drawing/2014/main" id="{B2A3B72A-A963-43B8-92D0-800A19512D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0675" y="1658144"/>
            <a:ext cx="6047473" cy="3541712"/>
          </a:xfrm>
        </p:spPr>
      </p:pic>
      <p:pic>
        <p:nvPicPr>
          <p:cNvPr id="9" name="Content Placeholder 7" descr="Graphical user interface, text, application, email&#10;&#10;Description automatically generated">
            <a:extLst>
              <a:ext uri="{FF2B5EF4-FFF2-40B4-BE49-F238E27FC236}">
                <a16:creationId xmlns:a16="http://schemas.microsoft.com/office/drawing/2014/main" id="{670441A8-9EFF-4847-88E4-F1FA8EC56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11" y="0"/>
            <a:ext cx="11709400" cy="6857628"/>
          </a:xfrm>
          <a:prstGeom prst="rect">
            <a:avLst/>
          </a:prstGeom>
        </p:spPr>
      </p:pic>
    </p:spTree>
    <p:extLst>
      <p:ext uri="{BB962C8B-B14F-4D97-AF65-F5344CB8AC3E}">
        <p14:creationId xmlns:p14="http://schemas.microsoft.com/office/powerpoint/2010/main" val="96289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F1A8-A9A1-4207-925B-8AA1332BABC5}"/>
              </a:ext>
            </a:extLst>
          </p:cNvPr>
          <p:cNvSpPr>
            <a:spLocks noGrp="1"/>
          </p:cNvSpPr>
          <p:nvPr>
            <p:ph type="title"/>
          </p:nvPr>
        </p:nvSpPr>
        <p:spPr/>
        <p:txBody>
          <a:bodyPr/>
          <a:lstStyle/>
          <a:p>
            <a:r>
              <a:rPr lang="en-US" dirty="0"/>
              <a:t>Misinformation</a:t>
            </a:r>
          </a:p>
        </p:txBody>
      </p:sp>
      <p:sp>
        <p:nvSpPr>
          <p:cNvPr id="3" name="Content Placeholder 2">
            <a:extLst>
              <a:ext uri="{FF2B5EF4-FFF2-40B4-BE49-F238E27FC236}">
                <a16:creationId xmlns:a16="http://schemas.microsoft.com/office/drawing/2014/main" id="{BA12518F-6E18-41B2-968A-054FBEC2325A}"/>
              </a:ext>
            </a:extLst>
          </p:cNvPr>
          <p:cNvSpPr>
            <a:spLocks noGrp="1"/>
          </p:cNvSpPr>
          <p:nvPr>
            <p:ph idx="1"/>
          </p:nvPr>
        </p:nvSpPr>
        <p:spPr>
          <a:xfrm>
            <a:off x="685802" y="2249487"/>
            <a:ext cx="4648198" cy="3541714"/>
          </a:xfrm>
        </p:spPr>
        <p:txBody>
          <a:bodyPr>
            <a:normAutofit/>
          </a:bodyPr>
          <a:lstStyle/>
          <a:p>
            <a:r>
              <a:rPr lang="en-US" sz="2000" dirty="0"/>
              <a:t>There’s a lot of reasons information in your organization might be misleading as well:</a:t>
            </a:r>
          </a:p>
          <a:p>
            <a:pPr lvl="1"/>
            <a:r>
              <a:rPr lang="en-US" sz="2000" dirty="0"/>
              <a:t>Incomplete information</a:t>
            </a:r>
          </a:p>
          <a:p>
            <a:pPr lvl="1"/>
            <a:r>
              <a:rPr lang="en-US" sz="2000" dirty="0"/>
              <a:t>Intentional sabotage</a:t>
            </a:r>
          </a:p>
          <a:p>
            <a:pPr lvl="1"/>
            <a:r>
              <a:rPr lang="en-US" sz="2000" dirty="0"/>
              <a:t>Misinformation/Misapplication</a:t>
            </a:r>
          </a:p>
          <a:p>
            <a:pPr lvl="1"/>
            <a:endParaRPr lang="en-US" sz="1800" dirty="0"/>
          </a:p>
        </p:txBody>
      </p:sp>
      <p:pic>
        <p:nvPicPr>
          <p:cNvPr id="7" name="Content Placeholder 6">
            <a:extLst>
              <a:ext uri="{FF2B5EF4-FFF2-40B4-BE49-F238E27FC236}">
                <a16:creationId xmlns:a16="http://schemas.microsoft.com/office/drawing/2014/main" id="{088169C9-0D89-4B70-B27C-3F9602AC5617}"/>
              </a:ext>
            </a:extLst>
          </p:cNvPr>
          <p:cNvPicPr>
            <a:picLocks noChangeAspect="1"/>
          </p:cNvPicPr>
          <p:nvPr/>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47182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688F-BFBC-42BF-8035-60EDE64375D4}"/>
              </a:ext>
            </a:extLst>
          </p:cNvPr>
          <p:cNvSpPr>
            <a:spLocks noGrp="1"/>
          </p:cNvSpPr>
          <p:nvPr>
            <p:ph type="title"/>
          </p:nvPr>
        </p:nvSpPr>
        <p:spPr/>
        <p:txBody>
          <a:bodyPr/>
          <a:lstStyle/>
          <a:p>
            <a:r>
              <a:rPr lang="en-US" dirty="0"/>
              <a:t>Making Data Useful</a:t>
            </a:r>
          </a:p>
        </p:txBody>
      </p:sp>
      <p:sp>
        <p:nvSpPr>
          <p:cNvPr id="3" name="Content Placeholder 2">
            <a:extLst>
              <a:ext uri="{FF2B5EF4-FFF2-40B4-BE49-F238E27FC236}">
                <a16:creationId xmlns:a16="http://schemas.microsoft.com/office/drawing/2014/main" id="{1C8B6925-16FE-4680-BCD3-BC103C4644D2}"/>
              </a:ext>
            </a:extLst>
          </p:cNvPr>
          <p:cNvSpPr>
            <a:spLocks noGrp="1"/>
          </p:cNvSpPr>
          <p:nvPr>
            <p:ph idx="1"/>
          </p:nvPr>
        </p:nvSpPr>
        <p:spPr>
          <a:xfrm>
            <a:off x="685801" y="2142067"/>
            <a:ext cx="10782299" cy="3649133"/>
          </a:xfrm>
        </p:spPr>
        <p:txBody>
          <a:bodyPr/>
          <a:lstStyle/>
          <a:p>
            <a:r>
              <a:rPr lang="en-US" sz="2000" dirty="0"/>
              <a:t>Productivity on an assembly line is measured before Christmas break and then after. Fewer units are assembled after than before. Data -&gt; Interpretation.</a:t>
            </a:r>
          </a:p>
          <a:p>
            <a:pPr lvl="1"/>
            <a:r>
              <a:rPr lang="en-US" sz="2000" dirty="0"/>
              <a:t>Employees who get breaks work slower?</a:t>
            </a:r>
          </a:p>
          <a:p>
            <a:pPr lvl="1"/>
            <a:r>
              <a:rPr lang="en-US" sz="2000" dirty="0"/>
              <a:t>Employees work faster when they have a break coming up to look forward to?</a:t>
            </a:r>
          </a:p>
          <a:p>
            <a:pPr lvl="1"/>
            <a:r>
              <a:rPr lang="en-US" sz="2000" dirty="0"/>
              <a:t>It takes a while to ramp back up to capacity after a break?</a:t>
            </a:r>
          </a:p>
          <a:p>
            <a:pPr lvl="1"/>
            <a:r>
              <a:rPr lang="en-US" sz="2000" dirty="0"/>
              <a:t>Inefficiencies in operations create delays after a break?</a:t>
            </a:r>
          </a:p>
        </p:txBody>
      </p:sp>
    </p:spTree>
    <p:extLst>
      <p:ext uri="{BB962C8B-B14F-4D97-AF65-F5344CB8AC3E}">
        <p14:creationId xmlns:p14="http://schemas.microsoft.com/office/powerpoint/2010/main" val="416079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3C1D-3F14-4F14-A899-F0513A3FD7E6}"/>
              </a:ext>
            </a:extLst>
          </p:cNvPr>
          <p:cNvSpPr>
            <a:spLocks noGrp="1"/>
          </p:cNvSpPr>
          <p:nvPr>
            <p:ph type="title"/>
          </p:nvPr>
        </p:nvSpPr>
        <p:spPr/>
        <p:txBody>
          <a:bodyPr/>
          <a:lstStyle/>
          <a:p>
            <a:r>
              <a:rPr lang="en-US" dirty="0"/>
              <a:t>Misinterpretation</a:t>
            </a:r>
          </a:p>
        </p:txBody>
      </p:sp>
      <p:pic>
        <p:nvPicPr>
          <p:cNvPr id="2050" name="Picture 2" descr="how bulletproof (or not) are fighter planes? Could you ...">
            <a:extLst>
              <a:ext uri="{FF2B5EF4-FFF2-40B4-BE49-F238E27FC236}">
                <a16:creationId xmlns:a16="http://schemas.microsoft.com/office/drawing/2014/main" id="{ED9F31D2-9CCB-4CE4-8F36-52C8EB1EDD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8287" y="1808155"/>
            <a:ext cx="9115426" cy="4440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596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6896-56D6-45C4-8E2F-529E811A8BD5}"/>
              </a:ext>
            </a:extLst>
          </p:cNvPr>
          <p:cNvSpPr>
            <a:spLocks noGrp="1"/>
          </p:cNvSpPr>
          <p:nvPr>
            <p:ph type="title"/>
          </p:nvPr>
        </p:nvSpPr>
        <p:spPr/>
        <p:txBody>
          <a:bodyPr/>
          <a:lstStyle/>
          <a:p>
            <a:r>
              <a:rPr lang="en-US" dirty="0"/>
              <a:t>Quantification of Situational Awareness</a:t>
            </a:r>
          </a:p>
        </p:txBody>
      </p:sp>
      <p:sp>
        <p:nvSpPr>
          <p:cNvPr id="3" name="Content Placeholder 2">
            <a:extLst>
              <a:ext uri="{FF2B5EF4-FFF2-40B4-BE49-F238E27FC236}">
                <a16:creationId xmlns:a16="http://schemas.microsoft.com/office/drawing/2014/main" id="{08E419EC-3609-4076-96DF-A054C6642199}"/>
              </a:ext>
            </a:extLst>
          </p:cNvPr>
          <p:cNvSpPr>
            <a:spLocks noGrp="1"/>
          </p:cNvSpPr>
          <p:nvPr>
            <p:ph idx="1"/>
          </p:nvPr>
        </p:nvSpPr>
        <p:spPr/>
        <p:txBody>
          <a:bodyPr/>
          <a:lstStyle/>
          <a:p>
            <a:r>
              <a:rPr lang="en-US" dirty="0"/>
              <a:t>Objective Measures: Comparing an individual’s perceptions of the situation or environment to some “ground truth” reality</a:t>
            </a:r>
          </a:p>
          <a:p>
            <a:r>
              <a:rPr lang="en-US" dirty="0"/>
              <a:t>Subjective Measures: Asking individuals to rate their own or the observed SA of individuals on an anchored scale</a:t>
            </a:r>
          </a:p>
          <a:p>
            <a:r>
              <a:rPr lang="en-US" dirty="0"/>
              <a:t>Performance Measures: Better performance usually indicates better SA, performance measures infer SA from performance outcomes.</a:t>
            </a:r>
          </a:p>
          <a:p>
            <a:r>
              <a:rPr lang="en-US" dirty="0"/>
              <a:t>Behavioral Measures: Based on the assumption that good actions usually follow from good SA and vice-versa, behavioral measures infer SA from individuals’ actions. </a:t>
            </a:r>
          </a:p>
        </p:txBody>
      </p:sp>
    </p:spTree>
    <p:extLst>
      <p:ext uri="{BB962C8B-B14F-4D97-AF65-F5344CB8AC3E}">
        <p14:creationId xmlns:p14="http://schemas.microsoft.com/office/powerpoint/2010/main" val="1194855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9249-5285-48CA-B660-98E4BFD005FA}"/>
              </a:ext>
            </a:extLst>
          </p:cNvPr>
          <p:cNvSpPr>
            <a:spLocks noGrp="1"/>
          </p:cNvSpPr>
          <p:nvPr>
            <p:ph type="title"/>
          </p:nvPr>
        </p:nvSpPr>
        <p:spPr/>
        <p:txBody>
          <a:bodyPr/>
          <a:lstStyle/>
          <a:p>
            <a:r>
              <a:rPr lang="en-US" dirty="0"/>
              <a:t>Reporting out</a:t>
            </a:r>
          </a:p>
        </p:txBody>
      </p:sp>
      <p:sp>
        <p:nvSpPr>
          <p:cNvPr id="3" name="Content Placeholder 2">
            <a:extLst>
              <a:ext uri="{FF2B5EF4-FFF2-40B4-BE49-F238E27FC236}">
                <a16:creationId xmlns:a16="http://schemas.microsoft.com/office/drawing/2014/main" id="{35BFD775-4341-486A-B369-C64B343B102A}"/>
              </a:ext>
            </a:extLst>
          </p:cNvPr>
          <p:cNvSpPr>
            <a:spLocks noGrp="1"/>
          </p:cNvSpPr>
          <p:nvPr>
            <p:ph idx="1"/>
          </p:nvPr>
        </p:nvSpPr>
        <p:spPr/>
        <p:txBody>
          <a:bodyPr/>
          <a:lstStyle/>
          <a:p>
            <a:r>
              <a:rPr lang="en-US" dirty="0"/>
              <a:t>Security events:</a:t>
            </a:r>
          </a:p>
          <a:p>
            <a:pPr lvl="1"/>
            <a:r>
              <a:rPr lang="en-US" dirty="0"/>
              <a:t>IPs by alert from source = How widespread an attack is.</a:t>
            </a:r>
          </a:p>
          <a:p>
            <a:pPr lvl="1"/>
            <a:r>
              <a:rPr lang="en-US" dirty="0"/>
              <a:t>Number of alerts per IP from source = How acute an attack is.</a:t>
            </a:r>
          </a:p>
          <a:p>
            <a:pPr lvl="1"/>
            <a:r>
              <a:rPr lang="en-US" dirty="0"/>
              <a:t>Critical OS events to detect Time Machine attacks and information needed for incident response.</a:t>
            </a:r>
          </a:p>
          <a:p>
            <a:pPr lvl="1"/>
            <a:r>
              <a:rPr lang="en-US" dirty="0"/>
              <a:t>AV and other last-line alerts.</a:t>
            </a:r>
          </a:p>
        </p:txBody>
      </p:sp>
    </p:spTree>
    <p:extLst>
      <p:ext uri="{BB962C8B-B14F-4D97-AF65-F5344CB8AC3E}">
        <p14:creationId xmlns:p14="http://schemas.microsoft.com/office/powerpoint/2010/main" val="1806441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0452572-AB03-479E-8DDB-7FBFD67805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0"/>
            <a:ext cx="8991600" cy="6891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1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7D7E-A39B-45C8-8B1D-D3C1323360B3}"/>
              </a:ext>
            </a:extLst>
          </p:cNvPr>
          <p:cNvSpPr>
            <a:spLocks noGrp="1"/>
          </p:cNvSpPr>
          <p:nvPr>
            <p:ph type="title"/>
          </p:nvPr>
        </p:nvSpPr>
        <p:spPr/>
        <p:txBody>
          <a:bodyPr/>
          <a:lstStyle/>
          <a:p>
            <a:r>
              <a:rPr lang="en-US" dirty="0"/>
              <a:t>Information Sharing and analysis</a:t>
            </a:r>
          </a:p>
        </p:txBody>
      </p:sp>
      <p:sp>
        <p:nvSpPr>
          <p:cNvPr id="3" name="Content Placeholder 2">
            <a:extLst>
              <a:ext uri="{FF2B5EF4-FFF2-40B4-BE49-F238E27FC236}">
                <a16:creationId xmlns:a16="http://schemas.microsoft.com/office/drawing/2014/main" id="{D1A48CA3-FB70-464B-ACE9-6BF2E46F4B51}"/>
              </a:ext>
            </a:extLst>
          </p:cNvPr>
          <p:cNvSpPr>
            <a:spLocks noGrp="1"/>
          </p:cNvSpPr>
          <p:nvPr>
            <p:ph idx="1"/>
          </p:nvPr>
        </p:nvSpPr>
        <p:spPr/>
        <p:txBody>
          <a:bodyPr/>
          <a:lstStyle/>
          <a:p>
            <a:r>
              <a:rPr lang="en-US" dirty="0"/>
              <a:t>Information sharing via official channels has improved greatly since 2008, but information still requires processing to be useful to organizations. </a:t>
            </a:r>
          </a:p>
          <a:p>
            <a:r>
              <a:rPr lang="en-US" dirty="0">
                <a:hlinkClick r:id="rId2"/>
              </a:rPr>
              <a:t>https://www.nationalisacs.org/</a:t>
            </a:r>
            <a:endParaRPr lang="en-US" dirty="0"/>
          </a:p>
        </p:txBody>
      </p:sp>
    </p:spTree>
    <p:extLst>
      <p:ext uri="{BB962C8B-B14F-4D97-AF65-F5344CB8AC3E}">
        <p14:creationId xmlns:p14="http://schemas.microsoft.com/office/powerpoint/2010/main" val="3937909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82FB-816B-4FB3-9B63-3D34C792AB8C}"/>
              </a:ext>
            </a:extLst>
          </p:cNvPr>
          <p:cNvSpPr>
            <a:spLocks noGrp="1"/>
          </p:cNvSpPr>
          <p:nvPr>
            <p:ph type="title"/>
          </p:nvPr>
        </p:nvSpPr>
        <p:spPr/>
        <p:txBody>
          <a:bodyPr/>
          <a:lstStyle/>
          <a:p>
            <a:r>
              <a:rPr lang="en-US" dirty="0"/>
              <a:t>Reporting Up</a:t>
            </a:r>
          </a:p>
        </p:txBody>
      </p:sp>
      <p:sp>
        <p:nvSpPr>
          <p:cNvPr id="3" name="Content Placeholder 2">
            <a:extLst>
              <a:ext uri="{FF2B5EF4-FFF2-40B4-BE49-F238E27FC236}">
                <a16:creationId xmlns:a16="http://schemas.microsoft.com/office/drawing/2014/main" id="{2A27EDD6-4387-475F-A02E-63361996EEE0}"/>
              </a:ext>
            </a:extLst>
          </p:cNvPr>
          <p:cNvSpPr>
            <a:spLocks noGrp="1"/>
          </p:cNvSpPr>
          <p:nvPr>
            <p:ph idx="1"/>
          </p:nvPr>
        </p:nvSpPr>
        <p:spPr>
          <a:xfrm>
            <a:off x="635001" y="2065867"/>
            <a:ext cx="10756899" cy="3890433"/>
          </a:xfrm>
        </p:spPr>
        <p:txBody>
          <a:bodyPr>
            <a:normAutofit/>
          </a:bodyPr>
          <a:lstStyle/>
          <a:p>
            <a:r>
              <a:rPr lang="en-US" sz="2000" dirty="0"/>
              <a:t>Level of Preparedness - ‍How many devices on your corporate network are fully patched and up to date? Vulnerability scans and vulnerability management is one of the 20 CIS Controls that can reduce the risk of vulnerability exploits.‍</a:t>
            </a:r>
          </a:p>
          <a:p>
            <a:endParaRPr lang="en-US" sz="2000" dirty="0"/>
          </a:p>
          <a:p>
            <a:r>
              <a:rPr lang="en-US" sz="2000" dirty="0"/>
              <a:t> Unidentified Devices on Internal Networks - ‍Employees can introduce malware and other cyber risks when they bring in their own devices, as can poorly configured Internet of Things (IoT) devices.</a:t>
            </a:r>
          </a:p>
          <a:p>
            <a:endParaRPr lang="en-US" sz="2000" dirty="0"/>
          </a:p>
          <a:p>
            <a:r>
              <a:rPr lang="en-US" sz="2000" dirty="0"/>
              <a:t>Intrusion Attempts - ‍A security incident isn't just a successful cyber attack, intrusion attempts to vendors can signify your organization as a potential target</a:t>
            </a:r>
          </a:p>
        </p:txBody>
      </p:sp>
    </p:spTree>
    <p:extLst>
      <p:ext uri="{BB962C8B-B14F-4D97-AF65-F5344CB8AC3E}">
        <p14:creationId xmlns:p14="http://schemas.microsoft.com/office/powerpoint/2010/main" val="1977542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82FB-816B-4FB3-9B63-3D34C792AB8C}"/>
              </a:ext>
            </a:extLst>
          </p:cNvPr>
          <p:cNvSpPr>
            <a:spLocks noGrp="1"/>
          </p:cNvSpPr>
          <p:nvPr>
            <p:ph type="title"/>
          </p:nvPr>
        </p:nvSpPr>
        <p:spPr/>
        <p:txBody>
          <a:bodyPr/>
          <a:lstStyle/>
          <a:p>
            <a:r>
              <a:rPr lang="en-US" dirty="0"/>
              <a:t>Reporting Up</a:t>
            </a:r>
          </a:p>
        </p:txBody>
      </p:sp>
      <p:sp>
        <p:nvSpPr>
          <p:cNvPr id="3" name="Content Placeholder 2">
            <a:extLst>
              <a:ext uri="{FF2B5EF4-FFF2-40B4-BE49-F238E27FC236}">
                <a16:creationId xmlns:a16="http://schemas.microsoft.com/office/drawing/2014/main" id="{2A27EDD6-4387-475F-A02E-63361996EEE0}"/>
              </a:ext>
            </a:extLst>
          </p:cNvPr>
          <p:cNvSpPr>
            <a:spLocks noGrp="1"/>
          </p:cNvSpPr>
          <p:nvPr>
            <p:ph idx="1"/>
          </p:nvPr>
        </p:nvSpPr>
        <p:spPr>
          <a:xfrm>
            <a:off x="685801" y="2142067"/>
            <a:ext cx="10706099" cy="3649133"/>
          </a:xfrm>
        </p:spPr>
        <p:txBody>
          <a:bodyPr>
            <a:normAutofit/>
          </a:bodyPr>
          <a:lstStyle/>
          <a:p>
            <a:r>
              <a:rPr lang="en-US" sz="2000" dirty="0"/>
              <a:t>Security Incidents - ‍How many times has an attacker breached your information assets or networks?</a:t>
            </a:r>
          </a:p>
          <a:p>
            <a:endParaRPr lang="en-US" sz="2000" dirty="0"/>
          </a:p>
          <a:p>
            <a:r>
              <a:rPr lang="en-US" sz="2000" dirty="0"/>
              <a:t>Mean Time to Detect (MTTD) - ‍How long do security threats go unnoticed? MTTD measures how long it takes your team to become aware of indicators of compromise and other security threats.</a:t>
            </a:r>
          </a:p>
          <a:p>
            <a:endParaRPr lang="en-US" sz="2000" dirty="0"/>
          </a:p>
          <a:p>
            <a:r>
              <a:rPr lang="en-US" sz="2000" dirty="0"/>
              <a:t>Mean Time to Resolve (MTTR) - ‍What is the mean response time for your team to respond to a cyber attack once they are aware of it? A great measure of the quality of your incident response plan implementation.</a:t>
            </a:r>
          </a:p>
        </p:txBody>
      </p:sp>
    </p:spTree>
    <p:extLst>
      <p:ext uri="{BB962C8B-B14F-4D97-AF65-F5344CB8AC3E}">
        <p14:creationId xmlns:p14="http://schemas.microsoft.com/office/powerpoint/2010/main" val="402451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C330-7865-4D42-8EC9-0971D9A85EF7}"/>
              </a:ext>
            </a:extLst>
          </p:cNvPr>
          <p:cNvSpPr>
            <a:spLocks noGrp="1"/>
          </p:cNvSpPr>
          <p:nvPr>
            <p:ph type="title"/>
          </p:nvPr>
        </p:nvSpPr>
        <p:spPr/>
        <p:txBody>
          <a:bodyPr/>
          <a:lstStyle/>
          <a:p>
            <a:r>
              <a:rPr lang="en-US" dirty="0"/>
              <a:t>Information Value</a:t>
            </a:r>
          </a:p>
        </p:txBody>
      </p:sp>
      <p:sp>
        <p:nvSpPr>
          <p:cNvPr id="3" name="Content Placeholder 2">
            <a:extLst>
              <a:ext uri="{FF2B5EF4-FFF2-40B4-BE49-F238E27FC236}">
                <a16:creationId xmlns:a16="http://schemas.microsoft.com/office/drawing/2014/main" id="{CE161688-2083-4B9B-B4A6-3FFC2110F60D}"/>
              </a:ext>
            </a:extLst>
          </p:cNvPr>
          <p:cNvSpPr>
            <a:spLocks noGrp="1"/>
          </p:cNvSpPr>
          <p:nvPr>
            <p:ph idx="1"/>
          </p:nvPr>
        </p:nvSpPr>
        <p:spPr>
          <a:xfrm>
            <a:off x="685801" y="2142067"/>
            <a:ext cx="10782299" cy="3649133"/>
          </a:xfrm>
        </p:spPr>
        <p:txBody>
          <a:bodyPr>
            <a:normAutofit/>
          </a:bodyPr>
          <a:lstStyle/>
          <a:p>
            <a:r>
              <a:rPr lang="en-US" sz="2000" dirty="0"/>
              <a:t>Data is not just valuable to attackers and owners. It is valuable to cybersecurity efforts as well. </a:t>
            </a:r>
          </a:p>
          <a:p>
            <a:endParaRPr lang="en-US" sz="2000" dirty="0"/>
          </a:p>
          <a:p>
            <a:r>
              <a:rPr lang="en-US" sz="2000" dirty="0"/>
              <a:t>Information is only valuable as intelligence…</a:t>
            </a:r>
          </a:p>
          <a:p>
            <a:pPr lvl="1"/>
            <a:r>
              <a:rPr lang="en-US" sz="1800" dirty="0"/>
              <a:t>“There are known knowns. There are things we know that we know. There are known unknowns. That is to say, there are things that we now know we don’t know. But there are also unknown unknowns. There are things we do not know we don’t know.” – Donald Rumsfeld</a:t>
            </a:r>
          </a:p>
          <a:p>
            <a:pPr lvl="1"/>
            <a:r>
              <a:rPr lang="en-US" sz="1800" dirty="0"/>
              <a:t>Aka. Cyber Situational Awareness</a:t>
            </a:r>
          </a:p>
        </p:txBody>
      </p:sp>
    </p:spTree>
    <p:extLst>
      <p:ext uri="{BB962C8B-B14F-4D97-AF65-F5344CB8AC3E}">
        <p14:creationId xmlns:p14="http://schemas.microsoft.com/office/powerpoint/2010/main" val="2066841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82FB-816B-4FB3-9B63-3D34C792AB8C}"/>
              </a:ext>
            </a:extLst>
          </p:cNvPr>
          <p:cNvSpPr>
            <a:spLocks noGrp="1"/>
          </p:cNvSpPr>
          <p:nvPr>
            <p:ph type="title"/>
          </p:nvPr>
        </p:nvSpPr>
        <p:spPr/>
        <p:txBody>
          <a:bodyPr/>
          <a:lstStyle/>
          <a:p>
            <a:r>
              <a:rPr lang="en-US" dirty="0"/>
              <a:t>Reporting Up</a:t>
            </a:r>
          </a:p>
        </p:txBody>
      </p:sp>
      <p:sp>
        <p:nvSpPr>
          <p:cNvPr id="3" name="Content Placeholder 2">
            <a:extLst>
              <a:ext uri="{FF2B5EF4-FFF2-40B4-BE49-F238E27FC236}">
                <a16:creationId xmlns:a16="http://schemas.microsoft.com/office/drawing/2014/main" id="{2A27EDD6-4387-475F-A02E-63361996EEE0}"/>
              </a:ext>
            </a:extLst>
          </p:cNvPr>
          <p:cNvSpPr>
            <a:spLocks noGrp="1"/>
          </p:cNvSpPr>
          <p:nvPr>
            <p:ph idx="1"/>
          </p:nvPr>
        </p:nvSpPr>
        <p:spPr>
          <a:xfrm>
            <a:off x="685801" y="2142067"/>
            <a:ext cx="10871199" cy="3649133"/>
          </a:xfrm>
        </p:spPr>
        <p:txBody>
          <a:bodyPr>
            <a:noAutofit/>
          </a:bodyPr>
          <a:lstStyle/>
          <a:p>
            <a:r>
              <a:rPr lang="en-US" sz="2000" dirty="0"/>
              <a:t>Mean Time to Contain (MTTC) - ‍How long does it take to close identified attack vectors across all endpoints?</a:t>
            </a:r>
          </a:p>
          <a:p>
            <a:endParaRPr lang="en-US" sz="2000" dirty="0"/>
          </a:p>
          <a:p>
            <a:r>
              <a:rPr lang="en-US" sz="2000" dirty="0"/>
              <a:t>Patching Cadence - ‍How long does it take your team to implement application security patches or mitigate high-risk CVE-listed vulnerabilities? Vendor patching cadence is also important.</a:t>
            </a:r>
          </a:p>
          <a:p>
            <a:endParaRPr lang="en-US" sz="2000" dirty="0"/>
          </a:p>
          <a:p>
            <a:r>
              <a:rPr lang="en-US" sz="2000" dirty="0"/>
              <a:t>Access Management - ‍How many users have administrative privileges? Access control and the principle of least privilege are simple, cost effective methods of reducing privilege escalation attacks.</a:t>
            </a:r>
          </a:p>
        </p:txBody>
      </p:sp>
    </p:spTree>
    <p:extLst>
      <p:ext uri="{BB962C8B-B14F-4D97-AF65-F5344CB8AC3E}">
        <p14:creationId xmlns:p14="http://schemas.microsoft.com/office/powerpoint/2010/main" val="3972950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6C983-0686-4681-9046-EA5900E9B3B5}"/>
              </a:ext>
            </a:extLst>
          </p:cNvPr>
          <p:cNvSpPr>
            <a:spLocks noGrp="1"/>
          </p:cNvSpPr>
          <p:nvPr>
            <p:ph type="title"/>
          </p:nvPr>
        </p:nvSpPr>
        <p:spPr/>
        <p:txBody>
          <a:bodyPr/>
          <a:lstStyle/>
          <a:p>
            <a:r>
              <a:rPr lang="en-US" dirty="0"/>
              <a:t>Reporting Down</a:t>
            </a:r>
          </a:p>
        </p:txBody>
      </p:sp>
      <p:sp>
        <p:nvSpPr>
          <p:cNvPr id="3" name="Content Placeholder 2">
            <a:extLst>
              <a:ext uri="{FF2B5EF4-FFF2-40B4-BE49-F238E27FC236}">
                <a16:creationId xmlns:a16="http://schemas.microsoft.com/office/drawing/2014/main" id="{E6349B05-F737-4114-B828-7BF2883D4A21}"/>
              </a:ext>
            </a:extLst>
          </p:cNvPr>
          <p:cNvSpPr>
            <a:spLocks noGrp="1"/>
          </p:cNvSpPr>
          <p:nvPr>
            <p:ph idx="1"/>
          </p:nvPr>
        </p:nvSpPr>
        <p:spPr/>
        <p:txBody>
          <a:bodyPr>
            <a:normAutofit/>
          </a:bodyPr>
          <a:lstStyle/>
          <a:p>
            <a:r>
              <a:rPr lang="en-US" sz="2000" dirty="0"/>
              <a:t>Essentially – cybersecurity training. Whatever form that takes. More important is to keep it simple and relevant. Limit topics to need-to-know.</a:t>
            </a:r>
          </a:p>
          <a:p>
            <a:pPr lvl="1"/>
            <a:r>
              <a:rPr lang="en-US" sz="2000" dirty="0"/>
              <a:t>Cyber hygiene </a:t>
            </a:r>
          </a:p>
          <a:p>
            <a:pPr lvl="1"/>
            <a:r>
              <a:rPr lang="en-US" sz="2000" dirty="0"/>
              <a:t>Spotting common user attacks</a:t>
            </a:r>
          </a:p>
          <a:p>
            <a:pPr lvl="1"/>
            <a:r>
              <a:rPr lang="en-US" sz="2000" dirty="0"/>
              <a:t>How to report suspected incidents</a:t>
            </a:r>
          </a:p>
        </p:txBody>
      </p:sp>
    </p:spTree>
    <p:extLst>
      <p:ext uri="{BB962C8B-B14F-4D97-AF65-F5344CB8AC3E}">
        <p14:creationId xmlns:p14="http://schemas.microsoft.com/office/powerpoint/2010/main" val="1738804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9F0D-94FF-4FE1-9022-196C061B1780}"/>
              </a:ext>
            </a:extLst>
          </p:cNvPr>
          <p:cNvSpPr>
            <a:spLocks noGrp="1"/>
          </p:cNvSpPr>
          <p:nvPr>
            <p:ph type="title"/>
          </p:nvPr>
        </p:nvSpPr>
        <p:spPr/>
        <p:txBody>
          <a:bodyPr/>
          <a:lstStyle/>
          <a:p>
            <a:r>
              <a:rPr lang="en-US" dirty="0"/>
              <a:t>Valuation -&gt; Risk</a:t>
            </a:r>
          </a:p>
        </p:txBody>
      </p:sp>
      <p:sp>
        <p:nvSpPr>
          <p:cNvPr id="3" name="Content Placeholder 2">
            <a:extLst>
              <a:ext uri="{FF2B5EF4-FFF2-40B4-BE49-F238E27FC236}">
                <a16:creationId xmlns:a16="http://schemas.microsoft.com/office/drawing/2014/main" id="{E70F9391-A607-45AF-AF26-0EBDB8D943DE}"/>
              </a:ext>
            </a:extLst>
          </p:cNvPr>
          <p:cNvSpPr>
            <a:spLocks noGrp="1"/>
          </p:cNvSpPr>
          <p:nvPr>
            <p:ph idx="1"/>
          </p:nvPr>
        </p:nvSpPr>
        <p:spPr>
          <a:xfrm>
            <a:off x="685801" y="2142067"/>
            <a:ext cx="10794999" cy="3649133"/>
          </a:xfrm>
        </p:spPr>
        <p:txBody>
          <a:bodyPr/>
          <a:lstStyle/>
          <a:p>
            <a:r>
              <a:rPr lang="en-US" dirty="0"/>
              <a:t>White Market Approach – The approach used in insurance. Market value at time of issue. Market value of asset at time of loss. How much is the data worth in open markets?</a:t>
            </a:r>
          </a:p>
          <a:p>
            <a:r>
              <a:rPr lang="en-US" dirty="0"/>
              <a:t>Black Market Approach – How much is the data worth in criminal markets? For data sold on white markets, it will be less, but black markets also deal in data not available on open markets. </a:t>
            </a:r>
          </a:p>
          <a:p>
            <a:r>
              <a:rPr lang="en-US" dirty="0"/>
              <a:t>Multi-period excess earnings method (MPEEM) – Amount of revenue an asset generates – the amount an asset costs = value of the asset.</a:t>
            </a:r>
          </a:p>
          <a:p>
            <a:r>
              <a:rPr lang="en-US" dirty="0"/>
              <a:t>With-and-Without – The value of data is based on the performance of the organization with it and without it. </a:t>
            </a:r>
          </a:p>
          <a:p>
            <a:r>
              <a:rPr lang="en-US" dirty="0"/>
              <a:t>Cost Approach – The amount it would take to restore the data if lost. </a:t>
            </a:r>
          </a:p>
        </p:txBody>
      </p:sp>
    </p:spTree>
    <p:extLst>
      <p:ext uri="{BB962C8B-B14F-4D97-AF65-F5344CB8AC3E}">
        <p14:creationId xmlns:p14="http://schemas.microsoft.com/office/powerpoint/2010/main" val="1660193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145609-C2E1-4217-B744-F9E3B55A136B}"/>
              </a:ext>
            </a:extLst>
          </p:cNvPr>
          <p:cNvPicPr>
            <a:picLocks noGrp="1" noChangeAspect="1"/>
          </p:cNvPicPr>
          <p:nvPr>
            <p:ph idx="1"/>
          </p:nvPr>
        </p:nvPicPr>
        <p:blipFill>
          <a:blip r:embed="rId2"/>
          <a:stretch>
            <a:fillRect/>
          </a:stretch>
        </p:blipFill>
        <p:spPr>
          <a:xfrm>
            <a:off x="0" y="95250"/>
            <a:ext cx="12184929" cy="6667500"/>
          </a:xfrm>
        </p:spPr>
      </p:pic>
    </p:spTree>
    <p:extLst>
      <p:ext uri="{BB962C8B-B14F-4D97-AF65-F5344CB8AC3E}">
        <p14:creationId xmlns:p14="http://schemas.microsoft.com/office/powerpoint/2010/main" val="2439477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1635B3-4BC9-4F22-B809-57C660F70159}"/>
              </a:ext>
            </a:extLst>
          </p:cNvPr>
          <p:cNvPicPr>
            <a:picLocks noChangeAspect="1"/>
          </p:cNvPicPr>
          <p:nvPr/>
        </p:nvPicPr>
        <p:blipFill>
          <a:blip r:embed="rId2"/>
          <a:stretch>
            <a:fillRect/>
          </a:stretch>
        </p:blipFill>
        <p:spPr>
          <a:xfrm>
            <a:off x="9754" y="711200"/>
            <a:ext cx="12172491" cy="5435600"/>
          </a:xfrm>
          <a:prstGeom prst="rect">
            <a:avLst/>
          </a:prstGeom>
        </p:spPr>
      </p:pic>
    </p:spTree>
    <p:extLst>
      <p:ext uri="{BB962C8B-B14F-4D97-AF65-F5344CB8AC3E}">
        <p14:creationId xmlns:p14="http://schemas.microsoft.com/office/powerpoint/2010/main" val="246098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rfect Monitoring - Combine PRTG's Breadth with Flowmon's ...">
            <a:extLst>
              <a:ext uri="{FF2B5EF4-FFF2-40B4-BE49-F238E27FC236}">
                <a16:creationId xmlns:a16="http://schemas.microsoft.com/office/drawing/2014/main" id="{B5A1C0F1-FE48-45D9-8986-E1D78A5CBD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71465"/>
            <a:ext cx="12192000" cy="61150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escout Enterprise Manager - Cybersecurity Dashboard ...">
            <a:extLst>
              <a:ext uri="{FF2B5EF4-FFF2-40B4-BE49-F238E27FC236}">
                <a16:creationId xmlns:a16="http://schemas.microsoft.com/office/drawing/2014/main" id="{FBCF5659-BBBE-4987-B027-EC6B55D29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2075"/>
            <a:ext cx="12192000" cy="66722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reating the Perfect Kibana Dashboard | Logz.io">
            <a:extLst>
              <a:ext uri="{FF2B5EF4-FFF2-40B4-BE49-F238E27FC236}">
                <a16:creationId xmlns:a16="http://schemas.microsoft.com/office/drawing/2014/main" id="{163DAC48-E930-4F42-BFB5-5CE173E04E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3" y="0"/>
            <a:ext cx="111156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7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D5B1DD-CAB0-4978-84A6-9F504C6BDEAD}"/>
              </a:ext>
            </a:extLst>
          </p:cNvPr>
          <p:cNvSpPr>
            <a:spLocks noGrp="1"/>
          </p:cNvSpPr>
          <p:nvPr>
            <p:ph type="title"/>
          </p:nvPr>
        </p:nvSpPr>
        <p:spPr/>
        <p:txBody>
          <a:bodyPr/>
          <a:lstStyle/>
          <a:p>
            <a:r>
              <a:rPr lang="en-US" dirty="0"/>
              <a:t>Intelligence is not a dump stat	</a:t>
            </a:r>
          </a:p>
        </p:txBody>
      </p:sp>
      <p:sp>
        <p:nvSpPr>
          <p:cNvPr id="6" name="Content Placeholder 5">
            <a:extLst>
              <a:ext uri="{FF2B5EF4-FFF2-40B4-BE49-F238E27FC236}">
                <a16:creationId xmlns:a16="http://schemas.microsoft.com/office/drawing/2014/main" id="{01E9B403-6DE4-42D0-81E7-F7120D56DD9F}"/>
              </a:ext>
            </a:extLst>
          </p:cNvPr>
          <p:cNvSpPr>
            <a:spLocks noGrp="1"/>
          </p:cNvSpPr>
          <p:nvPr>
            <p:ph idx="1"/>
          </p:nvPr>
        </p:nvSpPr>
        <p:spPr/>
        <p:txBody>
          <a:bodyPr>
            <a:noAutofit/>
          </a:bodyPr>
          <a:lstStyle/>
          <a:p>
            <a:r>
              <a:rPr lang="en-US" sz="2000" dirty="0"/>
              <a:t>Many industries, particularly cybersecurity, lives and dies by intel. </a:t>
            </a:r>
          </a:p>
          <a:p>
            <a:pPr lvl="1"/>
            <a:r>
              <a:rPr lang="en-US" sz="2000" dirty="0"/>
              <a:t>Intel is the interpretation of data into information and application to a topic. </a:t>
            </a:r>
          </a:p>
          <a:p>
            <a:pPr lvl="1"/>
            <a:r>
              <a:rPr lang="en-US" sz="2000" dirty="0"/>
              <a:t>Example – Datum is a single list of responses to a survey. Data is collecting and compiling those results. Information is a reflection of responses (this is what is happening.)</a:t>
            </a:r>
          </a:p>
          <a:p>
            <a:pPr lvl="1"/>
            <a:r>
              <a:rPr lang="en-US" sz="2000" dirty="0"/>
              <a:t>Intelligence/understanding an interpretation of those results indicating that ransomware is on the rise.</a:t>
            </a:r>
          </a:p>
          <a:p>
            <a:pPr lvl="1"/>
            <a:r>
              <a:rPr lang="en-US" sz="2000" dirty="0"/>
              <a:t>Knowledge is developing practical response and prevention measures (gathering data and intelligence in that process) in response to this threat.</a:t>
            </a:r>
          </a:p>
          <a:p>
            <a:pPr lvl="1"/>
            <a:r>
              <a:rPr lang="en-US" sz="2000" dirty="0"/>
              <a:t>Wisdom is learning lessons from outbreaks and improving practices as a result.</a:t>
            </a:r>
          </a:p>
        </p:txBody>
      </p:sp>
    </p:spTree>
    <p:extLst>
      <p:ext uri="{BB962C8B-B14F-4D97-AF65-F5344CB8AC3E}">
        <p14:creationId xmlns:p14="http://schemas.microsoft.com/office/powerpoint/2010/main" val="280669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FF66"/>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44007C-370D-483B-A24A-7D6B7B0A85B4}"/>
              </a:ext>
            </a:extLst>
          </p:cNvPr>
          <p:cNvPicPr>
            <a:picLocks noChangeAspect="1"/>
          </p:cNvPicPr>
          <p:nvPr/>
        </p:nvPicPr>
        <p:blipFill>
          <a:blip r:embed="rId2"/>
          <a:stretch>
            <a:fillRect/>
          </a:stretch>
        </p:blipFill>
        <p:spPr>
          <a:xfrm>
            <a:off x="0" y="273050"/>
            <a:ext cx="12179002" cy="6311900"/>
          </a:xfrm>
          <a:prstGeom prst="rect">
            <a:avLst/>
          </a:prstGeom>
        </p:spPr>
      </p:pic>
    </p:spTree>
    <p:extLst>
      <p:ext uri="{BB962C8B-B14F-4D97-AF65-F5344CB8AC3E}">
        <p14:creationId xmlns:p14="http://schemas.microsoft.com/office/powerpoint/2010/main" val="111999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E2F1-08E1-4352-AF48-2A6B699515A2}"/>
              </a:ext>
            </a:extLst>
          </p:cNvPr>
          <p:cNvSpPr>
            <a:spLocks noGrp="1"/>
          </p:cNvSpPr>
          <p:nvPr>
            <p:ph type="title"/>
          </p:nvPr>
        </p:nvSpPr>
        <p:spPr/>
        <p:txBody>
          <a:bodyPr/>
          <a:lstStyle/>
          <a:p>
            <a:r>
              <a:rPr lang="en-US" dirty="0"/>
              <a:t>Data is always accurate, measurement is not</a:t>
            </a:r>
          </a:p>
        </p:txBody>
      </p:sp>
      <p:pic>
        <p:nvPicPr>
          <p:cNvPr id="8" name="Content Placeholder 7" descr="A picture containing text, iPod, vector graphics, screenshot&#10;&#10;Description automatically generated">
            <a:extLst>
              <a:ext uri="{FF2B5EF4-FFF2-40B4-BE49-F238E27FC236}">
                <a16:creationId xmlns:a16="http://schemas.microsoft.com/office/drawing/2014/main" id="{7A72E361-4E27-4450-BB1E-87789383C8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7773" y="2065867"/>
            <a:ext cx="6676453" cy="4457923"/>
          </a:xfrm>
        </p:spPr>
      </p:pic>
    </p:spTree>
    <p:extLst>
      <p:ext uri="{BB962C8B-B14F-4D97-AF65-F5344CB8AC3E}">
        <p14:creationId xmlns:p14="http://schemas.microsoft.com/office/powerpoint/2010/main" val="378388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8324-18EC-4C5D-A8FD-A433B32A3404}"/>
              </a:ext>
            </a:extLst>
          </p:cNvPr>
          <p:cNvSpPr>
            <a:spLocks noGrp="1"/>
          </p:cNvSpPr>
          <p:nvPr>
            <p:ph type="title"/>
          </p:nvPr>
        </p:nvSpPr>
        <p:spPr/>
        <p:txBody>
          <a:bodyPr/>
          <a:lstStyle/>
          <a:p>
            <a:r>
              <a:rPr lang="en-US" dirty="0"/>
              <a:t>Cybersecurity metrics</a:t>
            </a:r>
          </a:p>
        </p:txBody>
      </p:sp>
      <p:sp>
        <p:nvSpPr>
          <p:cNvPr id="3" name="Content Placeholder 2">
            <a:extLst>
              <a:ext uri="{FF2B5EF4-FFF2-40B4-BE49-F238E27FC236}">
                <a16:creationId xmlns:a16="http://schemas.microsoft.com/office/drawing/2014/main" id="{CB9E7774-F389-4D87-A398-1F8A8D54002F}"/>
              </a:ext>
            </a:extLst>
          </p:cNvPr>
          <p:cNvSpPr>
            <a:spLocks noGrp="1"/>
          </p:cNvSpPr>
          <p:nvPr>
            <p:ph idx="1"/>
          </p:nvPr>
        </p:nvSpPr>
        <p:spPr/>
        <p:txBody>
          <a:bodyPr/>
          <a:lstStyle/>
          <a:p>
            <a:r>
              <a:rPr lang="en-US" dirty="0"/>
              <a:t>The most valuable information in information assurance (related to your organization) are:</a:t>
            </a:r>
          </a:p>
          <a:p>
            <a:pPr lvl="1"/>
            <a:r>
              <a:rPr lang="en-US" dirty="0"/>
              <a:t>KPIs (Key Performance Indicators)</a:t>
            </a:r>
          </a:p>
          <a:p>
            <a:pPr lvl="1"/>
            <a:r>
              <a:rPr lang="en-US" dirty="0"/>
              <a:t>KRI (Key Risk Indicators)</a:t>
            </a:r>
          </a:p>
          <a:p>
            <a:pPr lvl="1"/>
            <a:endParaRPr lang="en-US" dirty="0"/>
          </a:p>
          <a:p>
            <a:r>
              <a:rPr lang="en-US" dirty="0"/>
              <a:t>Security metrics provide you with intel, but also with the information you need to report up, down, and out in your organization. Before we talk about what the most important/valuable data for that is, we need to talk about making sure any data you get is good data.</a:t>
            </a:r>
          </a:p>
        </p:txBody>
      </p:sp>
    </p:spTree>
    <p:extLst>
      <p:ext uri="{BB962C8B-B14F-4D97-AF65-F5344CB8AC3E}">
        <p14:creationId xmlns:p14="http://schemas.microsoft.com/office/powerpoint/2010/main" val="288741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2A5A824E-4E89-4E8C-8B3B-18C2300E68E2}"/>
              </a:ext>
            </a:extLst>
          </p:cNvPr>
          <p:cNvGraphicFramePr/>
          <p:nvPr>
            <p:extLst>
              <p:ext uri="{D42A27DB-BD31-4B8C-83A1-F6EECF244321}">
                <p14:modId xmlns:p14="http://schemas.microsoft.com/office/powerpoint/2010/main" val="692065548"/>
              </p:ext>
            </p:extLst>
          </p:nvPr>
        </p:nvGraphicFramePr>
        <p:xfrm>
          <a:off x="114300" y="88900"/>
          <a:ext cx="11963400" cy="668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itle 9">
            <a:extLst>
              <a:ext uri="{FF2B5EF4-FFF2-40B4-BE49-F238E27FC236}">
                <a16:creationId xmlns:a16="http://schemas.microsoft.com/office/drawing/2014/main" id="{D561073E-44F1-475F-B495-7EABAB38526B}"/>
              </a:ext>
            </a:extLst>
          </p:cNvPr>
          <p:cNvSpPr>
            <a:spLocks noGrp="1"/>
          </p:cNvSpPr>
          <p:nvPr>
            <p:ph type="title"/>
          </p:nvPr>
        </p:nvSpPr>
        <p:spPr>
          <a:xfrm>
            <a:off x="0" y="0"/>
            <a:ext cx="12192000" cy="6858000"/>
          </a:xfrm>
        </p:spPr>
        <p:txBody>
          <a:bodyPr/>
          <a:lstStyle/>
          <a:p>
            <a:pPr algn="ctr"/>
            <a:r>
              <a:rPr lang="en-US" dirty="0"/>
              <a:t>Data abuse</a:t>
            </a:r>
          </a:p>
        </p:txBody>
      </p:sp>
    </p:spTree>
    <p:extLst>
      <p:ext uri="{BB962C8B-B14F-4D97-AF65-F5344CB8AC3E}">
        <p14:creationId xmlns:p14="http://schemas.microsoft.com/office/powerpoint/2010/main" val="941347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F1A8-A9A1-4207-925B-8AA1332BABC5}"/>
              </a:ext>
            </a:extLst>
          </p:cNvPr>
          <p:cNvSpPr>
            <a:spLocks noGrp="1"/>
          </p:cNvSpPr>
          <p:nvPr>
            <p:ph type="title"/>
          </p:nvPr>
        </p:nvSpPr>
        <p:spPr/>
        <p:txBody>
          <a:bodyPr/>
          <a:lstStyle/>
          <a:p>
            <a:r>
              <a:rPr lang="en-US" dirty="0"/>
              <a:t>Misinformation</a:t>
            </a:r>
          </a:p>
        </p:txBody>
      </p:sp>
      <p:sp>
        <p:nvSpPr>
          <p:cNvPr id="3" name="Content Placeholder 2">
            <a:extLst>
              <a:ext uri="{FF2B5EF4-FFF2-40B4-BE49-F238E27FC236}">
                <a16:creationId xmlns:a16="http://schemas.microsoft.com/office/drawing/2014/main" id="{BA12518F-6E18-41B2-968A-054FBEC2325A}"/>
              </a:ext>
            </a:extLst>
          </p:cNvPr>
          <p:cNvSpPr>
            <a:spLocks noGrp="1"/>
          </p:cNvSpPr>
          <p:nvPr>
            <p:ph idx="1"/>
          </p:nvPr>
        </p:nvSpPr>
        <p:spPr>
          <a:xfrm>
            <a:off x="1141413" y="2249487"/>
            <a:ext cx="5462588" cy="3541714"/>
          </a:xfrm>
        </p:spPr>
        <p:txBody>
          <a:bodyPr>
            <a:normAutofit/>
          </a:bodyPr>
          <a:lstStyle/>
          <a:p>
            <a:r>
              <a:rPr lang="en-US" sz="2000" dirty="0"/>
              <a:t>There’s a lot of reasons people would provide false information:</a:t>
            </a:r>
          </a:p>
          <a:p>
            <a:pPr lvl="1"/>
            <a:r>
              <a:rPr lang="en-US" sz="2000" dirty="0"/>
              <a:t>Financial / Ideological – Support interests, discredit competitors.</a:t>
            </a:r>
          </a:p>
          <a:p>
            <a:pPr lvl="1"/>
            <a:r>
              <a:rPr lang="en-US" sz="2000" dirty="0"/>
              <a:t>Amusement – Entertaining self/others.</a:t>
            </a:r>
          </a:p>
          <a:p>
            <a:pPr lvl="1"/>
            <a:r>
              <a:rPr lang="en-US" sz="2000" dirty="0"/>
              <a:t>Ignorance – Easy answers are easy.</a:t>
            </a:r>
          </a:p>
        </p:txBody>
      </p:sp>
      <p:sp>
        <p:nvSpPr>
          <p:cNvPr id="4" name="Date Placeholder 3">
            <a:extLst>
              <a:ext uri="{FF2B5EF4-FFF2-40B4-BE49-F238E27FC236}">
                <a16:creationId xmlns:a16="http://schemas.microsoft.com/office/drawing/2014/main" id="{A9F2F191-7FB6-4C07-BDB9-F7F6F0626331}"/>
              </a:ext>
            </a:extLst>
          </p:cNvPr>
          <p:cNvSpPr>
            <a:spLocks noGrp="1"/>
          </p:cNvSpPr>
          <p:nvPr>
            <p:ph type="dt" sz="half" idx="10"/>
          </p:nvPr>
        </p:nvSpPr>
        <p:spPr/>
        <p:txBody>
          <a:bodyPr/>
          <a:lstStyle/>
          <a:p>
            <a:fld id="{B9867A03-0D75-4281-ABBC-48F8F2265ADC}" type="datetime1">
              <a:rPr lang="en-US" smtClean="0"/>
              <a:t>9/23/2021</a:t>
            </a:fld>
            <a:endParaRPr lang="en-US"/>
          </a:p>
        </p:txBody>
      </p:sp>
      <p:sp>
        <p:nvSpPr>
          <p:cNvPr id="6" name="Slide Number Placeholder 5">
            <a:extLst>
              <a:ext uri="{FF2B5EF4-FFF2-40B4-BE49-F238E27FC236}">
                <a16:creationId xmlns:a16="http://schemas.microsoft.com/office/drawing/2014/main" id="{60E1886A-690A-40CB-B69E-44AEDABBB5E8}"/>
              </a:ext>
            </a:extLst>
          </p:cNvPr>
          <p:cNvSpPr>
            <a:spLocks noGrp="1"/>
          </p:cNvSpPr>
          <p:nvPr>
            <p:ph type="sldNum" sz="quarter" idx="12"/>
          </p:nvPr>
        </p:nvSpPr>
        <p:spPr/>
        <p:txBody>
          <a:bodyPr/>
          <a:lstStyle/>
          <a:p>
            <a:fld id="{DFDF98CC-160E-494C-8C3C-8CDC5FA257DE}" type="slidenum">
              <a:rPr lang="en-US" smtClean="0"/>
              <a:t>9</a:t>
            </a:fld>
            <a:endParaRPr lang="en-US"/>
          </a:p>
        </p:txBody>
      </p:sp>
      <p:pic>
        <p:nvPicPr>
          <p:cNvPr id="12" name="Picture 11" descr="A picture containing text&#10;&#10;Description automatically generated">
            <a:extLst>
              <a:ext uri="{FF2B5EF4-FFF2-40B4-BE49-F238E27FC236}">
                <a16:creationId xmlns:a16="http://schemas.microsoft.com/office/drawing/2014/main" id="{882BC225-BCF9-4DF7-9864-FE34A7940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469" y="0"/>
            <a:ext cx="5393531" cy="6858000"/>
          </a:xfrm>
          <a:prstGeom prst="rect">
            <a:avLst/>
          </a:prstGeom>
        </p:spPr>
      </p:pic>
    </p:spTree>
    <p:extLst>
      <p:ext uri="{BB962C8B-B14F-4D97-AF65-F5344CB8AC3E}">
        <p14:creationId xmlns:p14="http://schemas.microsoft.com/office/powerpoint/2010/main" val="200175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4839</TotalTime>
  <Words>1185</Words>
  <Application>Microsoft Office PowerPoint</Application>
  <PresentationFormat>Widescreen</PresentationFormat>
  <Paragraphs>98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Celestial</vt:lpstr>
      <vt:lpstr>Information Assurance</vt:lpstr>
      <vt:lpstr>Information Value</vt:lpstr>
      <vt:lpstr>PowerPoint Presentation</vt:lpstr>
      <vt:lpstr>Intelligence is not a dump stat </vt:lpstr>
      <vt:lpstr>PowerPoint Presentation</vt:lpstr>
      <vt:lpstr>Data is always accurate, measurement is not</vt:lpstr>
      <vt:lpstr>Cybersecurity metrics</vt:lpstr>
      <vt:lpstr>Data abuse</vt:lpstr>
      <vt:lpstr>Misinformation</vt:lpstr>
      <vt:lpstr>Misinformation</vt:lpstr>
      <vt:lpstr>Misinformation</vt:lpstr>
      <vt:lpstr>Making Data Useful</vt:lpstr>
      <vt:lpstr>Misinterpretation</vt:lpstr>
      <vt:lpstr>Quantification of Situational Awareness</vt:lpstr>
      <vt:lpstr>Reporting out</vt:lpstr>
      <vt:lpstr>PowerPoint Presentation</vt:lpstr>
      <vt:lpstr>Information Sharing and analysis</vt:lpstr>
      <vt:lpstr>Reporting Up</vt:lpstr>
      <vt:lpstr>Reporting Up</vt:lpstr>
      <vt:lpstr>Reporting Up</vt:lpstr>
      <vt:lpstr>Reporting Down</vt:lpstr>
      <vt:lpstr>Valuation -&gt; Risk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Assurance</dc:title>
  <dc:creator>Johnson, Chad</dc:creator>
  <cp:lastModifiedBy>Johnson, Chad</cp:lastModifiedBy>
  <cp:revision>82</cp:revision>
  <dcterms:created xsi:type="dcterms:W3CDTF">2018-05-07T10:17:11Z</dcterms:created>
  <dcterms:modified xsi:type="dcterms:W3CDTF">2021-09-23T16:20:39Z</dcterms:modified>
</cp:coreProperties>
</file>