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4"/>
  </p:sldMasterIdLst>
  <p:sldIdLst>
    <p:sldId id="256" r:id="rId5"/>
    <p:sldId id="367" r:id="rId6"/>
    <p:sldId id="368" r:id="rId7"/>
    <p:sldId id="268" r:id="rId8"/>
    <p:sldId id="424" r:id="rId9"/>
    <p:sldId id="425" r:id="rId10"/>
    <p:sldId id="426" r:id="rId11"/>
    <p:sldId id="321" r:id="rId12"/>
    <p:sldId id="322" r:id="rId13"/>
    <p:sldId id="323" r:id="rId14"/>
    <p:sldId id="324" r:id="rId15"/>
    <p:sldId id="427" r:id="rId16"/>
    <p:sldId id="318" r:id="rId17"/>
    <p:sldId id="319" r:id="rId18"/>
    <p:sldId id="428" r:id="rId19"/>
    <p:sldId id="429" r:id="rId20"/>
    <p:sldId id="436" r:id="rId21"/>
    <p:sldId id="437" r:id="rId22"/>
    <p:sldId id="435" r:id="rId23"/>
    <p:sldId id="326" r:id="rId24"/>
    <p:sldId id="434" r:id="rId25"/>
    <p:sldId id="432" r:id="rId26"/>
    <p:sldId id="433" r:id="rId27"/>
    <p:sldId id="42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48636-9D0B-4CA7-8AB1-CBF5D4679F36}" v="155" dt="2021-09-28T17:43:36.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50" d="100"/>
          <a:sy n="50" d="100"/>
        </p:scale>
        <p:origin x="60" y="3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CF148636-9D0B-4CA7-8AB1-CBF5D4679F36}"/>
    <pc:docChg chg="undo custSel addSld delSld modSld sldOrd">
      <pc:chgData name="Johnson, Chad" userId="29e26967-ee32-4210-a1e6-19e5305e9c5f" providerId="ADAL" clId="{CF148636-9D0B-4CA7-8AB1-CBF5D4679F36}" dt="2021-09-28T17:43:36.755" v="3444"/>
      <pc:docMkLst>
        <pc:docMk/>
      </pc:docMkLst>
      <pc:sldChg chg="delSp mod">
        <pc:chgData name="Johnson, Chad" userId="29e26967-ee32-4210-a1e6-19e5305e9c5f" providerId="ADAL" clId="{CF148636-9D0B-4CA7-8AB1-CBF5D4679F36}" dt="2021-09-28T14:35:04.835" v="0" actId="478"/>
        <pc:sldMkLst>
          <pc:docMk/>
          <pc:sldMk cId="2762506819" sldId="256"/>
        </pc:sldMkLst>
        <pc:picChg chg="del">
          <ac:chgData name="Johnson, Chad" userId="29e26967-ee32-4210-a1e6-19e5305e9c5f" providerId="ADAL" clId="{CF148636-9D0B-4CA7-8AB1-CBF5D4679F36}" dt="2021-09-28T14:35:04.835" v="0" actId="478"/>
          <ac:picMkLst>
            <pc:docMk/>
            <pc:sldMk cId="2762506819" sldId="256"/>
            <ac:picMk id="4" creationId="{FDEF56CB-3376-494B-9C21-AF599B2F4AED}"/>
          </ac:picMkLst>
        </pc:picChg>
      </pc:sldChg>
      <pc:sldChg chg="modSp mod">
        <pc:chgData name="Johnson, Chad" userId="29e26967-ee32-4210-a1e6-19e5305e9c5f" providerId="ADAL" clId="{CF148636-9D0B-4CA7-8AB1-CBF5D4679F36}" dt="2021-09-28T16:15:20.387" v="1858" actId="20577"/>
        <pc:sldMkLst>
          <pc:docMk/>
          <pc:sldMk cId="2711958248" sldId="318"/>
        </pc:sldMkLst>
        <pc:spChg chg="mod">
          <ac:chgData name="Johnson, Chad" userId="29e26967-ee32-4210-a1e6-19e5305e9c5f" providerId="ADAL" clId="{CF148636-9D0B-4CA7-8AB1-CBF5D4679F36}" dt="2021-09-28T16:15:20.387" v="1858" actId="20577"/>
          <ac:spMkLst>
            <pc:docMk/>
            <pc:sldMk cId="2711958248" sldId="318"/>
            <ac:spMk id="3" creationId="{FADFC39A-6667-433B-8F10-EDE65AD044EE}"/>
          </ac:spMkLst>
        </pc:spChg>
      </pc:sldChg>
      <pc:sldChg chg="delSp modSp mod">
        <pc:chgData name="Johnson, Chad" userId="29e26967-ee32-4210-a1e6-19e5305e9c5f" providerId="ADAL" clId="{CF148636-9D0B-4CA7-8AB1-CBF5D4679F36}" dt="2021-09-28T16:10:25.366" v="1512" actId="6549"/>
        <pc:sldMkLst>
          <pc:docMk/>
          <pc:sldMk cId="1082512215" sldId="319"/>
        </pc:sldMkLst>
        <pc:spChg chg="mod">
          <ac:chgData name="Johnson, Chad" userId="29e26967-ee32-4210-a1e6-19e5305e9c5f" providerId="ADAL" clId="{CF148636-9D0B-4CA7-8AB1-CBF5D4679F36}" dt="2021-09-28T16:09:25.020" v="1429" actId="20577"/>
          <ac:spMkLst>
            <pc:docMk/>
            <pc:sldMk cId="1082512215" sldId="319"/>
            <ac:spMk id="2" creationId="{56C08BD8-D800-4EDE-B519-9BE99B0D9CB9}"/>
          </ac:spMkLst>
        </pc:spChg>
        <pc:spChg chg="mod">
          <ac:chgData name="Johnson, Chad" userId="29e26967-ee32-4210-a1e6-19e5305e9c5f" providerId="ADAL" clId="{CF148636-9D0B-4CA7-8AB1-CBF5D4679F36}" dt="2021-09-28T16:10:25.366" v="1512" actId="6549"/>
          <ac:spMkLst>
            <pc:docMk/>
            <pc:sldMk cId="1082512215" sldId="319"/>
            <ac:spMk id="3" creationId="{FADFC39A-6667-433B-8F10-EDE65AD044EE}"/>
          </ac:spMkLst>
        </pc:spChg>
        <pc:spChg chg="del">
          <ac:chgData name="Johnson, Chad" userId="29e26967-ee32-4210-a1e6-19e5305e9c5f" providerId="ADAL" clId="{CF148636-9D0B-4CA7-8AB1-CBF5D4679F36}" dt="2021-09-28T16:09:34.916" v="1432" actId="478"/>
          <ac:spMkLst>
            <pc:docMk/>
            <pc:sldMk cId="1082512215" sldId="319"/>
            <ac:spMk id="5" creationId="{EBE59841-394E-40FC-AE37-94CF22130537}"/>
          </ac:spMkLst>
        </pc:spChg>
        <pc:spChg chg="del">
          <ac:chgData name="Johnson, Chad" userId="29e26967-ee32-4210-a1e6-19e5305e9c5f" providerId="ADAL" clId="{CF148636-9D0B-4CA7-8AB1-CBF5D4679F36}" dt="2021-09-28T16:09:32.572" v="1431" actId="478"/>
          <ac:spMkLst>
            <pc:docMk/>
            <pc:sldMk cId="1082512215" sldId="319"/>
            <ac:spMk id="6" creationId="{41BB79B4-B2E6-4ED2-AFFA-F969A15F52F7}"/>
          </ac:spMkLst>
        </pc:spChg>
      </pc:sldChg>
      <pc:sldChg chg="del">
        <pc:chgData name="Johnson, Chad" userId="29e26967-ee32-4210-a1e6-19e5305e9c5f" providerId="ADAL" clId="{CF148636-9D0B-4CA7-8AB1-CBF5D4679F36}" dt="2021-09-28T15:29:15.466" v="659" actId="2696"/>
        <pc:sldMkLst>
          <pc:docMk/>
          <pc:sldMk cId="668940330" sldId="320"/>
        </pc:sldMkLst>
      </pc:sldChg>
      <pc:sldChg chg="modSp mod ord">
        <pc:chgData name="Johnson, Chad" userId="29e26967-ee32-4210-a1e6-19e5305e9c5f" providerId="ADAL" clId="{CF148636-9D0B-4CA7-8AB1-CBF5D4679F36}" dt="2021-09-28T15:42:35.655" v="974" actId="20577"/>
        <pc:sldMkLst>
          <pc:docMk/>
          <pc:sldMk cId="2387850895" sldId="321"/>
        </pc:sldMkLst>
        <pc:spChg chg="mod">
          <ac:chgData name="Johnson, Chad" userId="29e26967-ee32-4210-a1e6-19e5305e9c5f" providerId="ADAL" clId="{CF148636-9D0B-4CA7-8AB1-CBF5D4679F36}" dt="2021-09-28T15:42:35.655" v="974" actId="20577"/>
          <ac:spMkLst>
            <pc:docMk/>
            <pc:sldMk cId="2387850895" sldId="321"/>
            <ac:spMk id="4" creationId="{08AF0A78-68F0-4BD4-9A8A-D74A8CD8A40D}"/>
          </ac:spMkLst>
        </pc:spChg>
        <pc:spChg chg="mod">
          <ac:chgData name="Johnson, Chad" userId="29e26967-ee32-4210-a1e6-19e5305e9c5f" providerId="ADAL" clId="{CF148636-9D0B-4CA7-8AB1-CBF5D4679F36}" dt="2021-09-28T15:29:37.625" v="661" actId="14100"/>
          <ac:spMkLst>
            <pc:docMk/>
            <pc:sldMk cId="2387850895" sldId="321"/>
            <ac:spMk id="5" creationId="{AD29A8B3-87B3-49B8-BF63-77B48707DAF6}"/>
          </ac:spMkLst>
        </pc:spChg>
      </pc:sldChg>
      <pc:sldChg chg="modSp mod ord">
        <pc:chgData name="Johnson, Chad" userId="29e26967-ee32-4210-a1e6-19e5305e9c5f" providerId="ADAL" clId="{CF148636-9D0B-4CA7-8AB1-CBF5D4679F36}" dt="2021-09-28T15:42:38.846" v="979" actId="20577"/>
        <pc:sldMkLst>
          <pc:docMk/>
          <pc:sldMk cId="3361541491" sldId="322"/>
        </pc:sldMkLst>
        <pc:spChg chg="mod">
          <ac:chgData name="Johnson, Chad" userId="29e26967-ee32-4210-a1e6-19e5305e9c5f" providerId="ADAL" clId="{CF148636-9D0B-4CA7-8AB1-CBF5D4679F36}" dt="2021-09-28T15:42:38.846" v="979" actId="20577"/>
          <ac:spMkLst>
            <pc:docMk/>
            <pc:sldMk cId="3361541491" sldId="322"/>
            <ac:spMk id="4" creationId="{08AF0A78-68F0-4BD4-9A8A-D74A8CD8A40D}"/>
          </ac:spMkLst>
        </pc:spChg>
        <pc:spChg chg="mod">
          <ac:chgData name="Johnson, Chad" userId="29e26967-ee32-4210-a1e6-19e5305e9c5f" providerId="ADAL" clId="{CF148636-9D0B-4CA7-8AB1-CBF5D4679F36}" dt="2021-09-28T15:29:33.212" v="660" actId="14100"/>
          <ac:spMkLst>
            <pc:docMk/>
            <pc:sldMk cId="3361541491" sldId="322"/>
            <ac:spMk id="5" creationId="{AD29A8B3-87B3-49B8-BF63-77B48707DAF6}"/>
          </ac:spMkLst>
        </pc:spChg>
      </pc:sldChg>
      <pc:sldChg chg="modSp mod ord">
        <pc:chgData name="Johnson, Chad" userId="29e26967-ee32-4210-a1e6-19e5305e9c5f" providerId="ADAL" clId="{CF148636-9D0B-4CA7-8AB1-CBF5D4679F36}" dt="2021-09-28T15:43:16.970" v="984" actId="14100"/>
        <pc:sldMkLst>
          <pc:docMk/>
          <pc:sldMk cId="80711728" sldId="323"/>
        </pc:sldMkLst>
        <pc:spChg chg="mod">
          <ac:chgData name="Johnson, Chad" userId="29e26967-ee32-4210-a1e6-19e5305e9c5f" providerId="ADAL" clId="{CF148636-9D0B-4CA7-8AB1-CBF5D4679F36}" dt="2021-09-28T15:43:16.970" v="984" actId="14100"/>
          <ac:spMkLst>
            <pc:docMk/>
            <pc:sldMk cId="80711728" sldId="323"/>
            <ac:spMk id="5" creationId="{AD29A8B3-87B3-49B8-BF63-77B48707DAF6}"/>
          </ac:spMkLst>
        </pc:spChg>
      </pc:sldChg>
      <pc:sldChg chg="addSp delSp modSp mod ord">
        <pc:chgData name="Johnson, Chad" userId="29e26967-ee32-4210-a1e6-19e5305e9c5f" providerId="ADAL" clId="{CF148636-9D0B-4CA7-8AB1-CBF5D4679F36}" dt="2021-09-28T15:59:14.295" v="1196" actId="6549"/>
        <pc:sldMkLst>
          <pc:docMk/>
          <pc:sldMk cId="2560631170" sldId="324"/>
        </pc:sldMkLst>
        <pc:spChg chg="add del mod">
          <ac:chgData name="Johnson, Chad" userId="29e26967-ee32-4210-a1e6-19e5305e9c5f" providerId="ADAL" clId="{CF148636-9D0B-4CA7-8AB1-CBF5D4679F36}" dt="2021-09-28T15:58:56.774" v="1192" actId="478"/>
          <ac:spMkLst>
            <pc:docMk/>
            <pc:sldMk cId="2560631170" sldId="324"/>
            <ac:spMk id="3" creationId="{298293CD-80CF-43A1-BFBC-735A5DB95CAA}"/>
          </ac:spMkLst>
        </pc:spChg>
        <pc:spChg chg="del">
          <ac:chgData name="Johnson, Chad" userId="29e26967-ee32-4210-a1e6-19e5305e9c5f" providerId="ADAL" clId="{CF148636-9D0B-4CA7-8AB1-CBF5D4679F36}" dt="2021-09-28T15:58:55.400" v="1191" actId="478"/>
          <ac:spMkLst>
            <pc:docMk/>
            <pc:sldMk cId="2560631170" sldId="324"/>
            <ac:spMk id="4" creationId="{08AF0A78-68F0-4BD4-9A8A-D74A8CD8A40D}"/>
          </ac:spMkLst>
        </pc:spChg>
        <pc:spChg chg="mod">
          <ac:chgData name="Johnson, Chad" userId="29e26967-ee32-4210-a1e6-19e5305e9c5f" providerId="ADAL" clId="{CF148636-9D0B-4CA7-8AB1-CBF5D4679F36}" dt="2021-09-28T15:59:14.295" v="1196" actId="6549"/>
          <ac:spMkLst>
            <pc:docMk/>
            <pc:sldMk cId="2560631170" sldId="324"/>
            <ac:spMk id="5" creationId="{AD29A8B3-87B3-49B8-BF63-77B48707DAF6}"/>
          </ac:spMkLst>
        </pc:spChg>
      </pc:sldChg>
      <pc:sldChg chg="modSp del mod">
        <pc:chgData name="Johnson, Chad" userId="29e26967-ee32-4210-a1e6-19e5305e9c5f" providerId="ADAL" clId="{CF148636-9D0B-4CA7-8AB1-CBF5D4679F36}" dt="2021-09-28T15:57:45.746" v="1155" actId="2696"/>
        <pc:sldMkLst>
          <pc:docMk/>
          <pc:sldMk cId="453997634" sldId="325"/>
        </pc:sldMkLst>
        <pc:spChg chg="mod">
          <ac:chgData name="Johnson, Chad" userId="29e26967-ee32-4210-a1e6-19e5305e9c5f" providerId="ADAL" clId="{CF148636-9D0B-4CA7-8AB1-CBF5D4679F36}" dt="2021-09-28T15:47:21.844" v="1061" actId="21"/>
          <ac:spMkLst>
            <pc:docMk/>
            <pc:sldMk cId="453997634" sldId="325"/>
            <ac:spMk id="5" creationId="{AD29A8B3-87B3-49B8-BF63-77B48707DAF6}"/>
          </ac:spMkLst>
        </pc:spChg>
      </pc:sldChg>
      <pc:sldChg chg="modSp mod ord">
        <pc:chgData name="Johnson, Chad" userId="29e26967-ee32-4210-a1e6-19e5305e9c5f" providerId="ADAL" clId="{CF148636-9D0B-4CA7-8AB1-CBF5D4679F36}" dt="2021-09-28T17:22:12.786" v="2632" actId="20577"/>
        <pc:sldMkLst>
          <pc:docMk/>
          <pc:sldMk cId="3197908368" sldId="326"/>
        </pc:sldMkLst>
        <pc:spChg chg="mod">
          <ac:chgData name="Johnson, Chad" userId="29e26967-ee32-4210-a1e6-19e5305e9c5f" providerId="ADAL" clId="{CF148636-9D0B-4CA7-8AB1-CBF5D4679F36}" dt="2021-09-28T17:22:12.786" v="2632" actId="20577"/>
          <ac:spMkLst>
            <pc:docMk/>
            <pc:sldMk cId="3197908368" sldId="326"/>
            <ac:spMk id="5" creationId="{AD29A8B3-87B3-49B8-BF63-77B48707DAF6}"/>
          </ac:spMkLst>
        </pc:spChg>
      </pc:sldChg>
      <pc:sldChg chg="modSp del mod ord setBg">
        <pc:chgData name="Johnson, Chad" userId="29e26967-ee32-4210-a1e6-19e5305e9c5f" providerId="ADAL" clId="{CF148636-9D0B-4CA7-8AB1-CBF5D4679F36}" dt="2021-09-28T17:06:01.746" v="2568" actId="2696"/>
        <pc:sldMkLst>
          <pc:docMk/>
          <pc:sldMk cId="2810212572" sldId="327"/>
        </pc:sldMkLst>
        <pc:spChg chg="mod">
          <ac:chgData name="Johnson, Chad" userId="29e26967-ee32-4210-a1e6-19e5305e9c5f" providerId="ADAL" clId="{CF148636-9D0B-4CA7-8AB1-CBF5D4679F36}" dt="2021-09-28T16:30:30.529" v="2103" actId="14100"/>
          <ac:spMkLst>
            <pc:docMk/>
            <pc:sldMk cId="2810212572" sldId="327"/>
            <ac:spMk id="5" creationId="{AD29A8B3-87B3-49B8-BF63-77B48707DAF6}"/>
          </ac:spMkLst>
        </pc:spChg>
        <pc:picChg chg="mod modCrop">
          <ac:chgData name="Johnson, Chad" userId="29e26967-ee32-4210-a1e6-19e5305e9c5f" providerId="ADAL" clId="{CF148636-9D0B-4CA7-8AB1-CBF5D4679F36}" dt="2021-09-28T16:30:19.797" v="2102" actId="732"/>
          <ac:picMkLst>
            <pc:docMk/>
            <pc:sldMk cId="2810212572" sldId="327"/>
            <ac:picMk id="2" creationId="{3D3EC331-5D8A-46D6-8186-66C0ED53E4BF}"/>
          </ac:picMkLst>
        </pc:picChg>
      </pc:sldChg>
      <pc:sldChg chg="modSp del mod setBg">
        <pc:chgData name="Johnson, Chad" userId="29e26967-ee32-4210-a1e6-19e5305e9c5f" providerId="ADAL" clId="{CF148636-9D0B-4CA7-8AB1-CBF5D4679F36}" dt="2021-09-28T17:06:01.746" v="2568" actId="2696"/>
        <pc:sldMkLst>
          <pc:docMk/>
          <pc:sldMk cId="2448564694" sldId="328"/>
        </pc:sldMkLst>
        <pc:spChg chg="mod">
          <ac:chgData name="Johnson, Chad" userId="29e26967-ee32-4210-a1e6-19e5305e9c5f" providerId="ADAL" clId="{CF148636-9D0B-4CA7-8AB1-CBF5D4679F36}" dt="2021-09-28T16:46:52.002" v="2364" actId="14100"/>
          <ac:spMkLst>
            <pc:docMk/>
            <pc:sldMk cId="2448564694" sldId="328"/>
            <ac:spMk id="5" creationId="{AD29A8B3-87B3-49B8-BF63-77B48707DAF6}"/>
          </ac:spMkLst>
        </pc:spChg>
        <pc:picChg chg="mod">
          <ac:chgData name="Johnson, Chad" userId="29e26967-ee32-4210-a1e6-19e5305e9c5f" providerId="ADAL" clId="{CF148636-9D0B-4CA7-8AB1-CBF5D4679F36}" dt="2021-09-28T16:47:11.447" v="2369" actId="1076"/>
          <ac:picMkLst>
            <pc:docMk/>
            <pc:sldMk cId="2448564694" sldId="328"/>
            <ac:picMk id="4100" creationId="{3C4F04A6-E92C-41E0-890A-2585A2A00CC3}"/>
          </ac:picMkLst>
        </pc:picChg>
      </pc:sldChg>
      <pc:sldChg chg="del ord">
        <pc:chgData name="Johnson, Chad" userId="29e26967-ee32-4210-a1e6-19e5305e9c5f" providerId="ADAL" clId="{CF148636-9D0B-4CA7-8AB1-CBF5D4679F36}" dt="2021-09-28T17:06:01.746" v="2568" actId="2696"/>
        <pc:sldMkLst>
          <pc:docMk/>
          <pc:sldMk cId="1259006999" sldId="329"/>
        </pc:sldMkLst>
      </pc:sldChg>
      <pc:sldChg chg="modSp del mod ord">
        <pc:chgData name="Johnson, Chad" userId="29e26967-ee32-4210-a1e6-19e5305e9c5f" providerId="ADAL" clId="{CF148636-9D0B-4CA7-8AB1-CBF5D4679F36}" dt="2021-09-28T17:06:01.746" v="2568" actId="2696"/>
        <pc:sldMkLst>
          <pc:docMk/>
          <pc:sldMk cId="1034846134" sldId="330"/>
        </pc:sldMkLst>
        <pc:spChg chg="mod">
          <ac:chgData name="Johnson, Chad" userId="29e26967-ee32-4210-a1e6-19e5305e9c5f" providerId="ADAL" clId="{CF148636-9D0B-4CA7-8AB1-CBF5D4679F36}" dt="2021-09-28T16:21:16.385" v="2057" actId="20577"/>
          <ac:spMkLst>
            <pc:docMk/>
            <pc:sldMk cId="1034846134" sldId="330"/>
            <ac:spMk id="4" creationId="{08AF0A78-68F0-4BD4-9A8A-D74A8CD8A40D}"/>
          </ac:spMkLst>
        </pc:spChg>
        <pc:spChg chg="mod">
          <ac:chgData name="Johnson, Chad" userId="29e26967-ee32-4210-a1e6-19e5305e9c5f" providerId="ADAL" clId="{CF148636-9D0B-4CA7-8AB1-CBF5D4679F36}" dt="2021-09-28T16:26:38.508" v="2061" actId="313"/>
          <ac:spMkLst>
            <pc:docMk/>
            <pc:sldMk cId="1034846134" sldId="330"/>
            <ac:spMk id="5" creationId="{AD29A8B3-87B3-49B8-BF63-77B48707DAF6}"/>
          </ac:spMkLst>
        </pc:spChg>
      </pc:sldChg>
      <pc:sldChg chg="modSp del mod">
        <pc:chgData name="Johnson, Chad" userId="29e26967-ee32-4210-a1e6-19e5305e9c5f" providerId="ADAL" clId="{CF148636-9D0B-4CA7-8AB1-CBF5D4679F36}" dt="2021-09-28T15:30:39.311" v="664" actId="47"/>
        <pc:sldMkLst>
          <pc:docMk/>
          <pc:sldMk cId="1592288094" sldId="366"/>
        </pc:sldMkLst>
        <pc:spChg chg="mod">
          <ac:chgData name="Johnson, Chad" userId="29e26967-ee32-4210-a1e6-19e5305e9c5f" providerId="ADAL" clId="{CF148636-9D0B-4CA7-8AB1-CBF5D4679F36}" dt="2021-09-28T15:18:14.804" v="329" actId="20577"/>
          <ac:spMkLst>
            <pc:docMk/>
            <pc:sldMk cId="1592288094" sldId="366"/>
            <ac:spMk id="5" creationId="{9C779C9B-DEA7-4463-B557-293840D74C5D}"/>
          </ac:spMkLst>
        </pc:spChg>
        <pc:spChg chg="mod">
          <ac:chgData name="Johnson, Chad" userId="29e26967-ee32-4210-a1e6-19e5305e9c5f" providerId="ADAL" clId="{CF148636-9D0B-4CA7-8AB1-CBF5D4679F36}" dt="2021-09-28T15:27:29.539" v="655" actId="255"/>
          <ac:spMkLst>
            <pc:docMk/>
            <pc:sldMk cId="1592288094" sldId="366"/>
            <ac:spMk id="6" creationId="{D9252FA9-C97C-44FE-A84D-D0DFB37A8E01}"/>
          </ac:spMkLst>
        </pc:spChg>
      </pc:sldChg>
      <pc:sldChg chg="ord">
        <pc:chgData name="Johnson, Chad" userId="29e26967-ee32-4210-a1e6-19e5305e9c5f" providerId="ADAL" clId="{CF148636-9D0B-4CA7-8AB1-CBF5D4679F36}" dt="2021-09-28T14:38:57.166" v="2"/>
        <pc:sldMkLst>
          <pc:docMk/>
          <pc:sldMk cId="570217828" sldId="367"/>
        </pc:sldMkLst>
      </pc:sldChg>
      <pc:sldChg chg="addSp delSp modSp add mod">
        <pc:chgData name="Johnson, Chad" userId="29e26967-ee32-4210-a1e6-19e5305e9c5f" providerId="ADAL" clId="{CF148636-9D0B-4CA7-8AB1-CBF5D4679F36}" dt="2021-09-28T14:40:10.396" v="15" actId="732"/>
        <pc:sldMkLst>
          <pc:docMk/>
          <pc:sldMk cId="778243319" sldId="368"/>
        </pc:sldMkLst>
        <pc:spChg chg="del">
          <ac:chgData name="Johnson, Chad" userId="29e26967-ee32-4210-a1e6-19e5305e9c5f" providerId="ADAL" clId="{CF148636-9D0B-4CA7-8AB1-CBF5D4679F36}" dt="2021-09-28T14:39:23.541" v="4" actId="478"/>
          <ac:spMkLst>
            <pc:docMk/>
            <pc:sldMk cId="778243319" sldId="368"/>
            <ac:spMk id="2" creationId="{A421529F-182D-4456-8D1B-35DD7358566C}"/>
          </ac:spMkLst>
        </pc:spChg>
        <pc:spChg chg="del">
          <ac:chgData name="Johnson, Chad" userId="29e26967-ee32-4210-a1e6-19e5305e9c5f" providerId="ADAL" clId="{CF148636-9D0B-4CA7-8AB1-CBF5D4679F36}" dt="2021-09-28T14:39:27.238" v="6" actId="478"/>
          <ac:spMkLst>
            <pc:docMk/>
            <pc:sldMk cId="778243319" sldId="368"/>
            <ac:spMk id="3" creationId="{5EE3AB51-D3BF-43E5-9EB1-7FD6D330EB9B}"/>
          </ac:spMkLst>
        </pc:spChg>
        <pc:spChg chg="add del mod">
          <ac:chgData name="Johnson, Chad" userId="29e26967-ee32-4210-a1e6-19e5305e9c5f" providerId="ADAL" clId="{CF148636-9D0B-4CA7-8AB1-CBF5D4679F36}" dt="2021-09-28T14:39:24.995" v="5" actId="478"/>
          <ac:spMkLst>
            <pc:docMk/>
            <pc:sldMk cId="778243319" sldId="368"/>
            <ac:spMk id="5" creationId="{4715647A-5BF0-45C9-9DD7-DDCDEFC07CE2}"/>
          </ac:spMkLst>
        </pc:spChg>
        <pc:spChg chg="add del mod">
          <ac:chgData name="Johnson, Chad" userId="29e26967-ee32-4210-a1e6-19e5305e9c5f" providerId="ADAL" clId="{CF148636-9D0B-4CA7-8AB1-CBF5D4679F36}" dt="2021-09-28T14:39:28.244" v="7" actId="478"/>
          <ac:spMkLst>
            <pc:docMk/>
            <pc:sldMk cId="778243319" sldId="368"/>
            <ac:spMk id="7" creationId="{383A211E-BE95-4A7C-8DAD-E531CC6C4A48}"/>
          </ac:spMkLst>
        </pc:spChg>
        <pc:picChg chg="mod">
          <ac:chgData name="Johnson, Chad" userId="29e26967-ee32-4210-a1e6-19e5305e9c5f" providerId="ADAL" clId="{CF148636-9D0B-4CA7-8AB1-CBF5D4679F36}" dt="2021-09-28T14:40:10.396" v="15" actId="732"/>
          <ac:picMkLst>
            <pc:docMk/>
            <pc:sldMk cId="778243319" sldId="368"/>
            <ac:picMk id="1030" creationId="{0D1E72EC-C3E3-4E8A-900E-122C449C6942}"/>
          </ac:picMkLst>
        </pc:picChg>
      </pc:sldChg>
      <pc:sldChg chg="addSp delSp modSp mod">
        <pc:chgData name="Johnson, Chad" userId="29e26967-ee32-4210-a1e6-19e5305e9c5f" providerId="ADAL" clId="{CF148636-9D0B-4CA7-8AB1-CBF5D4679F36}" dt="2021-09-28T16:35:19.185" v="2175" actId="1076"/>
        <pc:sldMkLst>
          <pc:docMk/>
          <pc:sldMk cId="2055612342" sldId="423"/>
        </pc:sldMkLst>
        <pc:spChg chg="add del mod">
          <ac:chgData name="Johnson, Chad" userId="29e26967-ee32-4210-a1e6-19e5305e9c5f" providerId="ADAL" clId="{CF148636-9D0B-4CA7-8AB1-CBF5D4679F36}" dt="2021-09-28T14:50:00.525" v="17" actId="478"/>
          <ac:spMkLst>
            <pc:docMk/>
            <pc:sldMk cId="2055612342" sldId="423"/>
            <ac:spMk id="3" creationId="{ABD77676-02EE-4759-9F16-A5A8DAC085A2}"/>
          </ac:spMkLst>
        </pc:spChg>
        <pc:spChg chg="del">
          <ac:chgData name="Johnson, Chad" userId="29e26967-ee32-4210-a1e6-19e5305e9c5f" providerId="ADAL" clId="{CF148636-9D0B-4CA7-8AB1-CBF5D4679F36}" dt="2021-09-28T14:49:58.616" v="16" actId="478"/>
          <ac:spMkLst>
            <pc:docMk/>
            <pc:sldMk cId="2055612342" sldId="423"/>
            <ac:spMk id="7" creationId="{8C826E09-D81B-4F36-9203-7EE2D55C1888}"/>
          </ac:spMkLst>
        </pc:spChg>
        <pc:picChg chg="mod">
          <ac:chgData name="Johnson, Chad" userId="29e26967-ee32-4210-a1e6-19e5305e9c5f" providerId="ADAL" clId="{CF148636-9D0B-4CA7-8AB1-CBF5D4679F36}" dt="2021-09-28T16:35:19.185" v="2175" actId="1076"/>
          <ac:picMkLst>
            <pc:docMk/>
            <pc:sldMk cId="2055612342" sldId="423"/>
            <ac:picMk id="2050" creationId="{380B6434-1153-4A58-A2B0-84BE379B6EFF}"/>
          </ac:picMkLst>
        </pc:picChg>
      </pc:sldChg>
      <pc:sldChg chg="addSp delSp modSp new mod modClrScheme modAnim chgLayout">
        <pc:chgData name="Johnson, Chad" userId="29e26967-ee32-4210-a1e6-19e5305e9c5f" providerId="ADAL" clId="{CF148636-9D0B-4CA7-8AB1-CBF5D4679F36}" dt="2021-09-28T15:58:20.054" v="1190" actId="20577"/>
        <pc:sldMkLst>
          <pc:docMk/>
          <pc:sldMk cId="3735537339" sldId="424"/>
        </pc:sldMkLst>
        <pc:spChg chg="del mod ord">
          <ac:chgData name="Johnson, Chad" userId="29e26967-ee32-4210-a1e6-19e5305e9c5f" providerId="ADAL" clId="{CF148636-9D0B-4CA7-8AB1-CBF5D4679F36}" dt="2021-09-28T14:53:03.004" v="29" actId="700"/>
          <ac:spMkLst>
            <pc:docMk/>
            <pc:sldMk cId="3735537339" sldId="424"/>
            <ac:spMk id="2" creationId="{CB32C308-A502-4D55-BE0D-2476957D605D}"/>
          </ac:spMkLst>
        </pc:spChg>
        <pc:spChg chg="del mod ord">
          <ac:chgData name="Johnson, Chad" userId="29e26967-ee32-4210-a1e6-19e5305e9c5f" providerId="ADAL" clId="{CF148636-9D0B-4CA7-8AB1-CBF5D4679F36}" dt="2021-09-28T14:53:03.004" v="29" actId="700"/>
          <ac:spMkLst>
            <pc:docMk/>
            <pc:sldMk cId="3735537339" sldId="424"/>
            <ac:spMk id="3" creationId="{8678B811-9AA3-4FDD-8879-BE464BCD8105}"/>
          </ac:spMkLst>
        </pc:spChg>
        <pc:spChg chg="del">
          <ac:chgData name="Johnson, Chad" userId="29e26967-ee32-4210-a1e6-19e5305e9c5f" providerId="ADAL" clId="{CF148636-9D0B-4CA7-8AB1-CBF5D4679F36}" dt="2021-09-28T14:53:03.004" v="29" actId="700"/>
          <ac:spMkLst>
            <pc:docMk/>
            <pc:sldMk cId="3735537339" sldId="424"/>
            <ac:spMk id="4" creationId="{D3F75FB7-8F21-48CA-8A0B-536DCB8CB63D}"/>
          </ac:spMkLst>
        </pc:spChg>
        <pc:spChg chg="add mod ord">
          <ac:chgData name="Johnson, Chad" userId="29e26967-ee32-4210-a1e6-19e5305e9c5f" providerId="ADAL" clId="{CF148636-9D0B-4CA7-8AB1-CBF5D4679F36}" dt="2021-09-28T14:54:46.422" v="130" actId="20577"/>
          <ac:spMkLst>
            <pc:docMk/>
            <pc:sldMk cId="3735537339" sldId="424"/>
            <ac:spMk id="5" creationId="{F3B91FA6-5BCE-4106-AF61-A80C3DB17CC9}"/>
          </ac:spMkLst>
        </pc:spChg>
        <pc:spChg chg="add mod ord">
          <ac:chgData name="Johnson, Chad" userId="29e26967-ee32-4210-a1e6-19e5305e9c5f" providerId="ADAL" clId="{CF148636-9D0B-4CA7-8AB1-CBF5D4679F36}" dt="2021-09-28T15:58:20.054" v="1190" actId="20577"/>
          <ac:spMkLst>
            <pc:docMk/>
            <pc:sldMk cId="3735537339" sldId="424"/>
            <ac:spMk id="6" creationId="{AC129A23-2892-44C4-92FE-D40BA389CA5E}"/>
          </ac:spMkLst>
        </pc:spChg>
        <pc:spChg chg="add mod ord">
          <ac:chgData name="Johnson, Chad" userId="29e26967-ee32-4210-a1e6-19e5305e9c5f" providerId="ADAL" clId="{CF148636-9D0B-4CA7-8AB1-CBF5D4679F36}" dt="2021-09-28T15:02:45.048" v="271" actId="14100"/>
          <ac:spMkLst>
            <pc:docMk/>
            <pc:sldMk cId="3735537339" sldId="424"/>
            <ac:spMk id="11" creationId="{31E450F6-990B-422A-8A39-DA500DF1B19E}"/>
          </ac:spMkLst>
        </pc:spChg>
        <pc:spChg chg="add mod">
          <ac:chgData name="Johnson, Chad" userId="29e26967-ee32-4210-a1e6-19e5305e9c5f" providerId="ADAL" clId="{CF148636-9D0B-4CA7-8AB1-CBF5D4679F36}" dt="2021-09-28T15:02:15.643" v="232" actId="1076"/>
          <ac:spMkLst>
            <pc:docMk/>
            <pc:sldMk cId="3735537339" sldId="424"/>
            <ac:spMk id="12" creationId="{BD5590E6-9874-4F7A-A63D-5D31EDB10437}"/>
          </ac:spMkLst>
        </pc:spChg>
        <pc:picChg chg="add mod ord">
          <ac:chgData name="Johnson, Chad" userId="29e26967-ee32-4210-a1e6-19e5305e9c5f" providerId="ADAL" clId="{CF148636-9D0B-4CA7-8AB1-CBF5D4679F36}" dt="2021-09-28T15:02:15.643" v="232" actId="1076"/>
          <ac:picMkLst>
            <pc:docMk/>
            <pc:sldMk cId="3735537339" sldId="424"/>
            <ac:picMk id="8" creationId="{914F10D3-65C1-45E7-B4B4-23A0FDD728DA}"/>
          </ac:picMkLst>
        </pc:picChg>
        <pc:picChg chg="add mod">
          <ac:chgData name="Johnson, Chad" userId="29e26967-ee32-4210-a1e6-19e5305e9c5f" providerId="ADAL" clId="{CF148636-9D0B-4CA7-8AB1-CBF5D4679F36}" dt="2021-09-28T15:02:26.880" v="266" actId="1038"/>
          <ac:picMkLst>
            <pc:docMk/>
            <pc:sldMk cId="3735537339" sldId="424"/>
            <ac:picMk id="10" creationId="{762255AC-BEA9-417E-9406-727F8E48F63A}"/>
          </ac:picMkLst>
        </pc:picChg>
        <pc:picChg chg="add del mod">
          <ac:chgData name="Johnson, Chad" userId="29e26967-ee32-4210-a1e6-19e5305e9c5f" providerId="ADAL" clId="{CF148636-9D0B-4CA7-8AB1-CBF5D4679F36}" dt="2021-09-28T15:00:31.127" v="160" actId="478"/>
          <ac:picMkLst>
            <pc:docMk/>
            <pc:sldMk cId="3735537339" sldId="424"/>
            <ac:picMk id="14" creationId="{8070E6C6-5EFC-47CA-B40F-AEB5180D3717}"/>
          </ac:picMkLst>
        </pc:picChg>
        <pc:picChg chg="add mod">
          <ac:chgData name="Johnson, Chad" userId="29e26967-ee32-4210-a1e6-19e5305e9c5f" providerId="ADAL" clId="{CF148636-9D0B-4CA7-8AB1-CBF5D4679F36}" dt="2021-09-28T15:02:30.728" v="267" actId="1076"/>
          <ac:picMkLst>
            <pc:docMk/>
            <pc:sldMk cId="3735537339" sldId="424"/>
            <ac:picMk id="16" creationId="{F7247CAB-92C5-4B73-8111-2FB6915A9A80}"/>
          </ac:picMkLst>
        </pc:picChg>
        <pc:picChg chg="add mod">
          <ac:chgData name="Johnson, Chad" userId="29e26967-ee32-4210-a1e6-19e5305e9c5f" providerId="ADAL" clId="{CF148636-9D0B-4CA7-8AB1-CBF5D4679F36}" dt="2021-09-28T15:02:35.400" v="268" actId="1076"/>
          <ac:picMkLst>
            <pc:docMk/>
            <pc:sldMk cId="3735537339" sldId="424"/>
            <ac:picMk id="18" creationId="{7D3724BB-646D-492F-9BDA-63B4042077E8}"/>
          </ac:picMkLst>
        </pc:picChg>
        <pc:picChg chg="add del mod">
          <ac:chgData name="Johnson, Chad" userId="29e26967-ee32-4210-a1e6-19e5305e9c5f" providerId="ADAL" clId="{CF148636-9D0B-4CA7-8AB1-CBF5D4679F36}" dt="2021-09-28T15:00:04.986" v="155" actId="478"/>
          <ac:picMkLst>
            <pc:docMk/>
            <pc:sldMk cId="3735537339" sldId="424"/>
            <ac:picMk id="20" creationId="{5620D360-85CD-4A35-BF2B-73492262AA00}"/>
          </ac:picMkLst>
        </pc:picChg>
      </pc:sldChg>
      <pc:sldChg chg="addSp delSp modSp new mod modAnim">
        <pc:chgData name="Johnson, Chad" userId="29e26967-ee32-4210-a1e6-19e5305e9c5f" providerId="ADAL" clId="{CF148636-9D0B-4CA7-8AB1-CBF5D4679F36}" dt="2021-09-28T15:17:48.206" v="320"/>
        <pc:sldMkLst>
          <pc:docMk/>
          <pc:sldMk cId="3534055504" sldId="425"/>
        </pc:sldMkLst>
        <pc:spChg chg="del">
          <ac:chgData name="Johnson, Chad" userId="29e26967-ee32-4210-a1e6-19e5305e9c5f" providerId="ADAL" clId="{CF148636-9D0B-4CA7-8AB1-CBF5D4679F36}" dt="2021-09-28T15:11:49.202" v="294" actId="478"/>
          <ac:spMkLst>
            <pc:docMk/>
            <pc:sldMk cId="3534055504" sldId="425"/>
            <ac:spMk id="2" creationId="{7C04B779-FEA9-4D3F-9B23-F74194508B93}"/>
          </ac:spMkLst>
        </pc:spChg>
        <pc:spChg chg="mod">
          <ac:chgData name="Johnson, Chad" userId="29e26967-ee32-4210-a1e6-19e5305e9c5f" providerId="ADAL" clId="{CF148636-9D0B-4CA7-8AB1-CBF5D4679F36}" dt="2021-09-28T15:12:10.308" v="298" actId="27636"/>
          <ac:spMkLst>
            <pc:docMk/>
            <pc:sldMk cId="3534055504" sldId="425"/>
            <ac:spMk id="3" creationId="{338250FD-C568-41FB-A7D2-6BC4E0FA57DF}"/>
          </ac:spMkLst>
        </pc:spChg>
        <pc:picChg chg="add mod">
          <ac:chgData name="Johnson, Chad" userId="29e26967-ee32-4210-a1e6-19e5305e9c5f" providerId="ADAL" clId="{CF148636-9D0B-4CA7-8AB1-CBF5D4679F36}" dt="2021-09-28T15:17:31.715" v="317" actId="1076"/>
          <ac:picMkLst>
            <pc:docMk/>
            <pc:sldMk cId="3534055504" sldId="425"/>
            <ac:picMk id="5" creationId="{950ADAB5-0513-4429-A140-9E6F3CC248D3}"/>
          </ac:picMkLst>
        </pc:picChg>
        <pc:picChg chg="add mod ord">
          <ac:chgData name="Johnson, Chad" userId="29e26967-ee32-4210-a1e6-19e5305e9c5f" providerId="ADAL" clId="{CF148636-9D0B-4CA7-8AB1-CBF5D4679F36}" dt="2021-09-28T15:17:39.527" v="319" actId="166"/>
          <ac:picMkLst>
            <pc:docMk/>
            <pc:sldMk cId="3534055504" sldId="425"/>
            <ac:picMk id="7" creationId="{05019EB8-1A14-48D3-AF83-D1E48E549207}"/>
          </ac:picMkLst>
        </pc:picChg>
        <pc:picChg chg="add mod">
          <ac:chgData name="Johnson, Chad" userId="29e26967-ee32-4210-a1e6-19e5305e9c5f" providerId="ADAL" clId="{CF148636-9D0B-4CA7-8AB1-CBF5D4679F36}" dt="2021-09-28T15:17:27.628" v="316" actId="14100"/>
          <ac:picMkLst>
            <pc:docMk/>
            <pc:sldMk cId="3534055504" sldId="425"/>
            <ac:picMk id="9" creationId="{7D3EF790-C586-4891-AC3D-A2F8AFE4039E}"/>
          </ac:picMkLst>
        </pc:picChg>
        <pc:picChg chg="add del mod">
          <ac:chgData name="Johnson, Chad" userId="29e26967-ee32-4210-a1e6-19e5305e9c5f" providerId="ADAL" clId="{CF148636-9D0B-4CA7-8AB1-CBF5D4679F36}" dt="2021-09-28T15:15:18.923" v="306" actId="478"/>
          <ac:picMkLst>
            <pc:docMk/>
            <pc:sldMk cId="3534055504" sldId="425"/>
            <ac:picMk id="1026" creationId="{B3F41162-9FF2-4710-822E-3F3EF4BC7785}"/>
          </ac:picMkLst>
        </pc:picChg>
        <pc:picChg chg="add del mod">
          <ac:chgData name="Johnson, Chad" userId="29e26967-ee32-4210-a1e6-19e5305e9c5f" providerId="ADAL" clId="{CF148636-9D0B-4CA7-8AB1-CBF5D4679F36}" dt="2021-09-28T15:15:18.115" v="305" actId="478"/>
          <ac:picMkLst>
            <pc:docMk/>
            <pc:sldMk cId="3534055504" sldId="425"/>
            <ac:picMk id="1028" creationId="{37E24AC9-D601-4BE1-A70E-89BF662BFCF2}"/>
          </ac:picMkLst>
        </pc:picChg>
      </pc:sldChg>
      <pc:sldChg chg="modSp add mod ord">
        <pc:chgData name="Johnson, Chad" userId="29e26967-ee32-4210-a1e6-19e5305e9c5f" providerId="ADAL" clId="{CF148636-9D0B-4CA7-8AB1-CBF5D4679F36}" dt="2021-09-28T16:01:17.888" v="1317" actId="114"/>
        <pc:sldMkLst>
          <pc:docMk/>
          <pc:sldMk cId="2677741616" sldId="426"/>
        </pc:sldMkLst>
        <pc:spChg chg="mod">
          <ac:chgData name="Johnson, Chad" userId="29e26967-ee32-4210-a1e6-19e5305e9c5f" providerId="ADAL" clId="{CF148636-9D0B-4CA7-8AB1-CBF5D4679F36}" dt="2021-09-28T15:42:29.247" v="967" actId="20577"/>
          <ac:spMkLst>
            <pc:docMk/>
            <pc:sldMk cId="2677741616" sldId="426"/>
            <ac:spMk id="5" creationId="{9C779C9B-DEA7-4463-B557-293840D74C5D}"/>
          </ac:spMkLst>
        </pc:spChg>
        <pc:spChg chg="mod">
          <ac:chgData name="Johnson, Chad" userId="29e26967-ee32-4210-a1e6-19e5305e9c5f" providerId="ADAL" clId="{CF148636-9D0B-4CA7-8AB1-CBF5D4679F36}" dt="2021-09-28T16:01:17.888" v="1317" actId="114"/>
          <ac:spMkLst>
            <pc:docMk/>
            <pc:sldMk cId="2677741616" sldId="426"/>
            <ac:spMk id="6" creationId="{D9252FA9-C97C-44FE-A84D-D0DFB37A8E01}"/>
          </ac:spMkLst>
        </pc:spChg>
      </pc:sldChg>
      <pc:sldChg chg="modSp new mod">
        <pc:chgData name="Johnson, Chad" userId="29e26967-ee32-4210-a1e6-19e5305e9c5f" providerId="ADAL" clId="{CF148636-9D0B-4CA7-8AB1-CBF5D4679F36}" dt="2021-09-28T16:05:40.640" v="1406" actId="20577"/>
        <pc:sldMkLst>
          <pc:docMk/>
          <pc:sldMk cId="3901914033" sldId="427"/>
        </pc:sldMkLst>
        <pc:spChg chg="mod">
          <ac:chgData name="Johnson, Chad" userId="29e26967-ee32-4210-a1e6-19e5305e9c5f" providerId="ADAL" clId="{CF148636-9D0B-4CA7-8AB1-CBF5D4679F36}" dt="2021-09-28T15:59:44.988" v="1234" actId="20577"/>
          <ac:spMkLst>
            <pc:docMk/>
            <pc:sldMk cId="3901914033" sldId="427"/>
            <ac:spMk id="2" creationId="{A38D1A64-D9AE-49E7-BEEF-EF2E10649528}"/>
          </ac:spMkLst>
        </pc:spChg>
        <pc:spChg chg="mod">
          <ac:chgData name="Johnson, Chad" userId="29e26967-ee32-4210-a1e6-19e5305e9c5f" providerId="ADAL" clId="{CF148636-9D0B-4CA7-8AB1-CBF5D4679F36}" dt="2021-09-28T16:05:40.640" v="1406" actId="20577"/>
          <ac:spMkLst>
            <pc:docMk/>
            <pc:sldMk cId="3901914033" sldId="427"/>
            <ac:spMk id="3" creationId="{451C0685-D063-4150-BC24-B8F18DC3AB46}"/>
          </ac:spMkLst>
        </pc:spChg>
      </pc:sldChg>
      <pc:sldChg chg="addSp delSp modSp add mod">
        <pc:chgData name="Johnson, Chad" userId="29e26967-ee32-4210-a1e6-19e5305e9c5f" providerId="ADAL" clId="{CF148636-9D0B-4CA7-8AB1-CBF5D4679F36}" dt="2021-09-28T16:12:42.117" v="1642" actId="255"/>
        <pc:sldMkLst>
          <pc:docMk/>
          <pc:sldMk cId="1995770184" sldId="428"/>
        </pc:sldMkLst>
        <pc:spChg chg="mod">
          <ac:chgData name="Johnson, Chad" userId="29e26967-ee32-4210-a1e6-19e5305e9c5f" providerId="ADAL" clId="{CF148636-9D0B-4CA7-8AB1-CBF5D4679F36}" dt="2021-09-28T16:11:18.267" v="1520" actId="20577"/>
          <ac:spMkLst>
            <pc:docMk/>
            <pc:sldMk cId="1995770184" sldId="428"/>
            <ac:spMk id="2" creationId="{56C08BD8-D800-4EDE-B519-9BE99B0D9CB9}"/>
          </ac:spMkLst>
        </pc:spChg>
        <pc:spChg chg="del">
          <ac:chgData name="Johnson, Chad" userId="29e26967-ee32-4210-a1e6-19e5305e9c5f" providerId="ADAL" clId="{CF148636-9D0B-4CA7-8AB1-CBF5D4679F36}" dt="2021-09-28T16:10:59.950" v="1513" actId="478"/>
          <ac:spMkLst>
            <pc:docMk/>
            <pc:sldMk cId="1995770184" sldId="428"/>
            <ac:spMk id="3" creationId="{FADFC39A-6667-433B-8F10-EDE65AD044EE}"/>
          </ac:spMkLst>
        </pc:spChg>
        <pc:spChg chg="mod">
          <ac:chgData name="Johnson, Chad" userId="29e26967-ee32-4210-a1e6-19e5305e9c5f" providerId="ADAL" clId="{CF148636-9D0B-4CA7-8AB1-CBF5D4679F36}" dt="2021-09-28T16:11:03.152" v="1514" actId="21"/>
          <ac:spMkLst>
            <pc:docMk/>
            <pc:sldMk cId="1995770184" sldId="428"/>
            <ac:spMk id="5" creationId="{EBE59841-394E-40FC-AE37-94CF22130537}"/>
          </ac:spMkLst>
        </pc:spChg>
        <pc:spChg chg="del">
          <ac:chgData name="Johnson, Chad" userId="29e26967-ee32-4210-a1e6-19e5305e9c5f" providerId="ADAL" clId="{CF148636-9D0B-4CA7-8AB1-CBF5D4679F36}" dt="2021-09-28T16:11:10.876" v="1517" actId="478"/>
          <ac:spMkLst>
            <pc:docMk/>
            <pc:sldMk cId="1995770184" sldId="428"/>
            <ac:spMk id="6" creationId="{41BB79B4-B2E6-4ED2-AFFA-F969A15F52F7}"/>
          </ac:spMkLst>
        </pc:spChg>
        <pc:spChg chg="add mod">
          <ac:chgData name="Johnson, Chad" userId="29e26967-ee32-4210-a1e6-19e5305e9c5f" providerId="ADAL" clId="{CF148636-9D0B-4CA7-8AB1-CBF5D4679F36}" dt="2021-09-28T16:12:42.117" v="1642" actId="255"/>
          <ac:spMkLst>
            <pc:docMk/>
            <pc:sldMk cId="1995770184" sldId="428"/>
            <ac:spMk id="7" creationId="{B905CFBB-FD28-476E-9546-4FB0A5321854}"/>
          </ac:spMkLst>
        </pc:spChg>
      </pc:sldChg>
      <pc:sldChg chg="delSp modSp add mod">
        <pc:chgData name="Johnson, Chad" userId="29e26967-ee32-4210-a1e6-19e5305e9c5f" providerId="ADAL" clId="{CF148636-9D0B-4CA7-8AB1-CBF5D4679F36}" dt="2021-09-28T16:14:19.914" v="1748" actId="255"/>
        <pc:sldMkLst>
          <pc:docMk/>
          <pc:sldMk cId="558770813" sldId="429"/>
        </pc:sldMkLst>
        <pc:spChg chg="mod">
          <ac:chgData name="Johnson, Chad" userId="29e26967-ee32-4210-a1e6-19e5305e9c5f" providerId="ADAL" clId="{CF148636-9D0B-4CA7-8AB1-CBF5D4679F36}" dt="2021-09-28T16:12:56.660" v="1662" actId="20577"/>
          <ac:spMkLst>
            <pc:docMk/>
            <pc:sldMk cId="558770813" sldId="429"/>
            <ac:spMk id="2" creationId="{56C08BD8-D800-4EDE-B519-9BE99B0D9CB9}"/>
          </ac:spMkLst>
        </pc:spChg>
        <pc:spChg chg="mod">
          <ac:chgData name="Johnson, Chad" userId="29e26967-ee32-4210-a1e6-19e5305e9c5f" providerId="ADAL" clId="{CF148636-9D0B-4CA7-8AB1-CBF5D4679F36}" dt="2021-09-28T16:14:19.914" v="1748" actId="255"/>
          <ac:spMkLst>
            <pc:docMk/>
            <pc:sldMk cId="558770813" sldId="429"/>
            <ac:spMk id="3" creationId="{FADFC39A-6667-433B-8F10-EDE65AD044EE}"/>
          </ac:spMkLst>
        </pc:spChg>
        <pc:spChg chg="del">
          <ac:chgData name="Johnson, Chad" userId="29e26967-ee32-4210-a1e6-19e5305e9c5f" providerId="ADAL" clId="{CF148636-9D0B-4CA7-8AB1-CBF5D4679F36}" dt="2021-09-28T16:13:07.788" v="1665" actId="478"/>
          <ac:spMkLst>
            <pc:docMk/>
            <pc:sldMk cId="558770813" sldId="429"/>
            <ac:spMk id="5" creationId="{EBE59841-394E-40FC-AE37-94CF22130537}"/>
          </ac:spMkLst>
        </pc:spChg>
        <pc:spChg chg="mod">
          <ac:chgData name="Johnson, Chad" userId="29e26967-ee32-4210-a1e6-19e5305e9c5f" providerId="ADAL" clId="{CF148636-9D0B-4CA7-8AB1-CBF5D4679F36}" dt="2021-09-28T16:13:01.883" v="1663" actId="21"/>
          <ac:spMkLst>
            <pc:docMk/>
            <pc:sldMk cId="558770813" sldId="429"/>
            <ac:spMk id="6" creationId="{41BB79B4-B2E6-4ED2-AFFA-F969A15F52F7}"/>
          </ac:spMkLst>
        </pc:spChg>
      </pc:sldChg>
      <pc:sldChg chg="modSp new del mod ord">
        <pc:chgData name="Johnson, Chad" userId="29e26967-ee32-4210-a1e6-19e5305e9c5f" providerId="ADAL" clId="{CF148636-9D0B-4CA7-8AB1-CBF5D4679F36}" dt="2021-09-28T17:06:01.746" v="2568" actId="2696"/>
        <pc:sldMkLst>
          <pc:docMk/>
          <pc:sldMk cId="2284624523" sldId="430"/>
        </pc:sldMkLst>
        <pc:spChg chg="mod">
          <ac:chgData name="Johnson, Chad" userId="29e26967-ee32-4210-a1e6-19e5305e9c5f" providerId="ADAL" clId="{CF148636-9D0B-4CA7-8AB1-CBF5D4679F36}" dt="2021-09-28T16:17:13.841" v="1875" actId="20577"/>
          <ac:spMkLst>
            <pc:docMk/>
            <pc:sldMk cId="2284624523" sldId="430"/>
            <ac:spMk id="2" creationId="{EE95091B-E070-407A-AEC3-D8DE6445486D}"/>
          </ac:spMkLst>
        </pc:spChg>
        <pc:spChg chg="mod">
          <ac:chgData name="Johnson, Chad" userId="29e26967-ee32-4210-a1e6-19e5305e9c5f" providerId="ADAL" clId="{CF148636-9D0B-4CA7-8AB1-CBF5D4679F36}" dt="2021-09-28T16:20:26.947" v="2039" actId="14100"/>
          <ac:spMkLst>
            <pc:docMk/>
            <pc:sldMk cId="2284624523" sldId="430"/>
            <ac:spMk id="3" creationId="{12D05808-AC6C-479B-B1E5-0F7AE55AF5B5}"/>
          </ac:spMkLst>
        </pc:spChg>
      </pc:sldChg>
      <pc:sldChg chg="modSp new del mod ord">
        <pc:chgData name="Johnson, Chad" userId="29e26967-ee32-4210-a1e6-19e5305e9c5f" providerId="ADAL" clId="{CF148636-9D0B-4CA7-8AB1-CBF5D4679F36}" dt="2021-09-28T17:06:01.746" v="2568" actId="2696"/>
        <pc:sldMkLst>
          <pc:docMk/>
          <pc:sldMk cId="4097173952" sldId="431"/>
        </pc:sldMkLst>
        <pc:spChg chg="mod">
          <ac:chgData name="Johnson, Chad" userId="29e26967-ee32-4210-a1e6-19e5305e9c5f" providerId="ADAL" clId="{CF148636-9D0B-4CA7-8AB1-CBF5D4679F36}" dt="2021-09-28T16:30:53.552" v="2138" actId="20577"/>
          <ac:spMkLst>
            <pc:docMk/>
            <pc:sldMk cId="4097173952" sldId="431"/>
            <ac:spMk id="2" creationId="{7DA5C925-FF9D-45D7-B3AC-A3C8A9A725A4}"/>
          </ac:spMkLst>
        </pc:spChg>
        <pc:spChg chg="mod">
          <ac:chgData name="Johnson, Chad" userId="29e26967-ee32-4210-a1e6-19e5305e9c5f" providerId="ADAL" clId="{CF148636-9D0B-4CA7-8AB1-CBF5D4679F36}" dt="2021-09-28T16:33:23.710" v="2144" actId="255"/>
          <ac:spMkLst>
            <pc:docMk/>
            <pc:sldMk cId="4097173952" sldId="431"/>
            <ac:spMk id="3" creationId="{710B12BA-6E7F-4DAB-B3F2-CE4A961C1369}"/>
          </ac:spMkLst>
        </pc:spChg>
      </pc:sldChg>
      <pc:sldChg chg="addSp delSp modSp new mod">
        <pc:chgData name="Johnson, Chad" userId="29e26967-ee32-4210-a1e6-19e5305e9c5f" providerId="ADAL" clId="{CF148636-9D0B-4CA7-8AB1-CBF5D4679F36}" dt="2021-09-28T16:36:49.618" v="2197" actId="1076"/>
        <pc:sldMkLst>
          <pc:docMk/>
          <pc:sldMk cId="2711179882" sldId="432"/>
        </pc:sldMkLst>
        <pc:spChg chg="mod">
          <ac:chgData name="Johnson, Chad" userId="29e26967-ee32-4210-a1e6-19e5305e9c5f" providerId="ADAL" clId="{CF148636-9D0B-4CA7-8AB1-CBF5D4679F36}" dt="2021-09-28T16:36:49.618" v="2197" actId="1076"/>
          <ac:spMkLst>
            <pc:docMk/>
            <pc:sldMk cId="2711179882" sldId="432"/>
            <ac:spMk id="2" creationId="{55405170-429E-425B-8687-3E98BB2EAD7F}"/>
          </ac:spMkLst>
        </pc:spChg>
        <pc:spChg chg="del">
          <ac:chgData name="Johnson, Chad" userId="29e26967-ee32-4210-a1e6-19e5305e9c5f" providerId="ADAL" clId="{CF148636-9D0B-4CA7-8AB1-CBF5D4679F36}" dt="2021-09-28T16:34:59.102" v="2146"/>
          <ac:spMkLst>
            <pc:docMk/>
            <pc:sldMk cId="2711179882" sldId="432"/>
            <ac:spMk id="3" creationId="{91CC28C1-E060-4470-BFC2-F90CA47032B6}"/>
          </ac:spMkLst>
        </pc:spChg>
        <pc:picChg chg="add mod">
          <ac:chgData name="Johnson, Chad" userId="29e26967-ee32-4210-a1e6-19e5305e9c5f" providerId="ADAL" clId="{CF148636-9D0B-4CA7-8AB1-CBF5D4679F36}" dt="2021-09-28T16:36:16.209" v="2189" actId="14100"/>
          <ac:picMkLst>
            <pc:docMk/>
            <pc:sldMk cId="2711179882" sldId="432"/>
            <ac:picMk id="2050" creationId="{A65F0F0A-4F93-4B93-B2FC-35B87BF905B8}"/>
          </ac:picMkLst>
        </pc:picChg>
      </pc:sldChg>
      <pc:sldChg chg="modSp add mod ord">
        <pc:chgData name="Johnson, Chad" userId="29e26967-ee32-4210-a1e6-19e5305e9c5f" providerId="ADAL" clId="{CF148636-9D0B-4CA7-8AB1-CBF5D4679F36}" dt="2021-09-28T17:17:59.791" v="2629" actId="313"/>
        <pc:sldMkLst>
          <pc:docMk/>
          <pc:sldMk cId="3852996111" sldId="433"/>
        </pc:sldMkLst>
        <pc:spChg chg="mod">
          <ac:chgData name="Johnson, Chad" userId="29e26967-ee32-4210-a1e6-19e5305e9c5f" providerId="ADAL" clId="{CF148636-9D0B-4CA7-8AB1-CBF5D4679F36}" dt="2021-09-28T17:17:59.791" v="2629" actId="313"/>
          <ac:spMkLst>
            <pc:docMk/>
            <pc:sldMk cId="3852996111" sldId="433"/>
            <ac:spMk id="4" creationId="{08AF0A78-68F0-4BD4-9A8A-D74A8CD8A40D}"/>
          </ac:spMkLst>
        </pc:spChg>
        <pc:spChg chg="mod">
          <ac:chgData name="Johnson, Chad" userId="29e26967-ee32-4210-a1e6-19e5305e9c5f" providerId="ADAL" clId="{CF148636-9D0B-4CA7-8AB1-CBF5D4679F36}" dt="2021-09-28T17:17:52.026" v="2628" actId="20577"/>
          <ac:spMkLst>
            <pc:docMk/>
            <pc:sldMk cId="3852996111" sldId="433"/>
            <ac:spMk id="5" creationId="{AD29A8B3-87B3-49B8-BF63-77B48707DAF6}"/>
          </ac:spMkLst>
        </pc:spChg>
      </pc:sldChg>
      <pc:sldChg chg="modSp add mod ord">
        <pc:chgData name="Johnson, Chad" userId="29e26967-ee32-4210-a1e6-19e5305e9c5f" providerId="ADAL" clId="{CF148636-9D0B-4CA7-8AB1-CBF5D4679F36}" dt="2021-09-28T16:41:06.221" v="2308" actId="255"/>
        <pc:sldMkLst>
          <pc:docMk/>
          <pc:sldMk cId="1571444392" sldId="434"/>
        </pc:sldMkLst>
        <pc:spChg chg="mod">
          <ac:chgData name="Johnson, Chad" userId="29e26967-ee32-4210-a1e6-19e5305e9c5f" providerId="ADAL" clId="{CF148636-9D0B-4CA7-8AB1-CBF5D4679F36}" dt="2021-09-28T16:40:15.150" v="2299" actId="20577"/>
          <ac:spMkLst>
            <pc:docMk/>
            <pc:sldMk cId="1571444392" sldId="434"/>
            <ac:spMk id="4" creationId="{08AF0A78-68F0-4BD4-9A8A-D74A8CD8A40D}"/>
          </ac:spMkLst>
        </pc:spChg>
        <pc:spChg chg="mod">
          <ac:chgData name="Johnson, Chad" userId="29e26967-ee32-4210-a1e6-19e5305e9c5f" providerId="ADAL" clId="{CF148636-9D0B-4CA7-8AB1-CBF5D4679F36}" dt="2021-09-28T16:41:06.221" v="2308" actId="255"/>
          <ac:spMkLst>
            <pc:docMk/>
            <pc:sldMk cId="1571444392" sldId="434"/>
            <ac:spMk id="5" creationId="{AD29A8B3-87B3-49B8-BF63-77B48707DAF6}"/>
          </ac:spMkLst>
        </pc:spChg>
      </pc:sldChg>
      <pc:sldChg chg="addSp delSp modSp new del">
        <pc:chgData name="Johnson, Chad" userId="29e26967-ee32-4210-a1e6-19e5305e9c5f" providerId="ADAL" clId="{CF148636-9D0B-4CA7-8AB1-CBF5D4679F36}" dt="2021-09-28T17:06:01.746" v="2568" actId="2696"/>
        <pc:sldMkLst>
          <pc:docMk/>
          <pc:sldMk cId="1566050493" sldId="435"/>
        </pc:sldMkLst>
        <pc:spChg chg="del">
          <ac:chgData name="Johnson, Chad" userId="29e26967-ee32-4210-a1e6-19e5305e9c5f" providerId="ADAL" clId="{CF148636-9D0B-4CA7-8AB1-CBF5D4679F36}" dt="2021-09-28T16:45:16.768" v="2323"/>
          <ac:spMkLst>
            <pc:docMk/>
            <pc:sldMk cId="1566050493" sldId="435"/>
            <ac:spMk id="3" creationId="{4813CB44-C141-4D14-AAF1-7FE8A227AE2A}"/>
          </ac:spMkLst>
        </pc:spChg>
        <pc:picChg chg="add mod">
          <ac:chgData name="Johnson, Chad" userId="29e26967-ee32-4210-a1e6-19e5305e9c5f" providerId="ADAL" clId="{CF148636-9D0B-4CA7-8AB1-CBF5D4679F36}" dt="2021-09-28T16:45:43.815" v="2328" actId="14100"/>
          <ac:picMkLst>
            <pc:docMk/>
            <pc:sldMk cId="1566050493" sldId="435"/>
            <ac:picMk id="3074" creationId="{DDCD325D-FE9B-4F49-9DCA-835C41747031}"/>
          </ac:picMkLst>
        </pc:picChg>
      </pc:sldChg>
      <pc:sldChg chg="modSp new mod ord">
        <pc:chgData name="Johnson, Chad" userId="29e26967-ee32-4210-a1e6-19e5305e9c5f" providerId="ADAL" clId="{CF148636-9D0B-4CA7-8AB1-CBF5D4679F36}" dt="2021-09-28T17:28:44.695" v="3028" actId="20577"/>
        <pc:sldMkLst>
          <pc:docMk/>
          <pc:sldMk cId="3907605689" sldId="435"/>
        </pc:sldMkLst>
        <pc:spChg chg="mod">
          <ac:chgData name="Johnson, Chad" userId="29e26967-ee32-4210-a1e6-19e5305e9c5f" providerId="ADAL" clId="{CF148636-9D0B-4CA7-8AB1-CBF5D4679F36}" dt="2021-09-28T17:22:34.714" v="2634"/>
          <ac:spMkLst>
            <pc:docMk/>
            <pc:sldMk cId="3907605689" sldId="435"/>
            <ac:spMk id="2" creationId="{45FC72B8-CE99-442C-82C0-BD54DD056964}"/>
          </ac:spMkLst>
        </pc:spChg>
        <pc:spChg chg="mod">
          <ac:chgData name="Johnson, Chad" userId="29e26967-ee32-4210-a1e6-19e5305e9c5f" providerId="ADAL" clId="{CF148636-9D0B-4CA7-8AB1-CBF5D4679F36}" dt="2021-09-28T17:28:44.695" v="3028" actId="20577"/>
          <ac:spMkLst>
            <pc:docMk/>
            <pc:sldMk cId="3907605689" sldId="435"/>
            <ac:spMk id="3" creationId="{E436B84E-6166-4BB2-B89C-AFBA531AB0B0}"/>
          </ac:spMkLst>
        </pc:spChg>
      </pc:sldChg>
      <pc:sldChg chg="addSp delSp modSp new mod setBg">
        <pc:chgData name="Johnson, Chad" userId="29e26967-ee32-4210-a1e6-19e5305e9c5f" providerId="ADAL" clId="{CF148636-9D0B-4CA7-8AB1-CBF5D4679F36}" dt="2021-09-28T17:30:18.477" v="3047"/>
        <pc:sldMkLst>
          <pc:docMk/>
          <pc:sldMk cId="1962025331" sldId="436"/>
        </pc:sldMkLst>
        <pc:spChg chg="del">
          <ac:chgData name="Johnson, Chad" userId="29e26967-ee32-4210-a1e6-19e5305e9c5f" providerId="ADAL" clId="{CF148636-9D0B-4CA7-8AB1-CBF5D4679F36}" dt="2021-09-28T17:29:36.928" v="3031" actId="478"/>
          <ac:spMkLst>
            <pc:docMk/>
            <pc:sldMk cId="1962025331" sldId="436"/>
            <ac:spMk id="2" creationId="{7F9FA4B5-BAD0-4E12-B946-6E4A94C871AC}"/>
          </ac:spMkLst>
        </pc:spChg>
        <pc:spChg chg="del">
          <ac:chgData name="Johnson, Chad" userId="29e26967-ee32-4210-a1e6-19e5305e9c5f" providerId="ADAL" clId="{CF148636-9D0B-4CA7-8AB1-CBF5D4679F36}" dt="2021-09-28T17:29:32.440" v="3030"/>
          <ac:spMkLst>
            <pc:docMk/>
            <pc:sldMk cId="1962025331" sldId="436"/>
            <ac:spMk id="3" creationId="{6C9BD28A-FF97-4128-BB7F-9705B26FCF29}"/>
          </ac:spMkLst>
        </pc:spChg>
        <pc:picChg chg="add mod">
          <ac:chgData name="Johnson, Chad" userId="29e26967-ee32-4210-a1e6-19e5305e9c5f" providerId="ADAL" clId="{CF148636-9D0B-4CA7-8AB1-CBF5D4679F36}" dt="2021-09-28T17:30:06.296" v="3034" actId="1076"/>
          <ac:picMkLst>
            <pc:docMk/>
            <pc:sldMk cId="1962025331" sldId="436"/>
            <ac:picMk id="1026" creationId="{72D0101E-499A-4A2D-A335-12882E71F5C6}"/>
          </ac:picMkLst>
        </pc:picChg>
      </pc:sldChg>
      <pc:sldChg chg="modSp new del mod">
        <pc:chgData name="Johnson, Chad" userId="29e26967-ee32-4210-a1e6-19e5305e9c5f" providerId="ADAL" clId="{CF148636-9D0B-4CA7-8AB1-CBF5D4679F36}" dt="2021-09-28T17:06:01.746" v="2568" actId="2696"/>
        <pc:sldMkLst>
          <pc:docMk/>
          <pc:sldMk cId="2807325754" sldId="436"/>
        </pc:sldMkLst>
        <pc:spChg chg="mod">
          <ac:chgData name="Johnson, Chad" userId="29e26967-ee32-4210-a1e6-19e5305e9c5f" providerId="ADAL" clId="{CF148636-9D0B-4CA7-8AB1-CBF5D4679F36}" dt="2021-09-28T16:46:00.190" v="2348" actId="20577"/>
          <ac:spMkLst>
            <pc:docMk/>
            <pc:sldMk cId="2807325754" sldId="436"/>
            <ac:spMk id="2" creationId="{6BEE892F-E0E6-4014-86B1-43B61B3BAFB8}"/>
          </ac:spMkLst>
        </pc:spChg>
        <pc:spChg chg="mod">
          <ac:chgData name="Johnson, Chad" userId="29e26967-ee32-4210-a1e6-19e5305e9c5f" providerId="ADAL" clId="{CF148636-9D0B-4CA7-8AB1-CBF5D4679F36}" dt="2021-09-28T16:46:25.359" v="2359" actId="20577"/>
          <ac:spMkLst>
            <pc:docMk/>
            <pc:sldMk cId="2807325754" sldId="436"/>
            <ac:spMk id="3" creationId="{D9E7365E-7DB5-49A7-87BE-327EEECC2F91}"/>
          </ac:spMkLst>
        </pc:spChg>
      </pc:sldChg>
      <pc:sldChg chg="modSp new del mod ord">
        <pc:chgData name="Johnson, Chad" userId="29e26967-ee32-4210-a1e6-19e5305e9c5f" providerId="ADAL" clId="{CF148636-9D0B-4CA7-8AB1-CBF5D4679F36}" dt="2021-09-28T17:06:01.746" v="2568" actId="2696"/>
        <pc:sldMkLst>
          <pc:docMk/>
          <pc:sldMk cId="666821944" sldId="437"/>
        </pc:sldMkLst>
        <pc:spChg chg="mod">
          <ac:chgData name="Johnson, Chad" userId="29e26967-ee32-4210-a1e6-19e5305e9c5f" providerId="ADAL" clId="{CF148636-9D0B-4CA7-8AB1-CBF5D4679F36}" dt="2021-09-28T16:48:31.894" v="2411" actId="20577"/>
          <ac:spMkLst>
            <pc:docMk/>
            <pc:sldMk cId="666821944" sldId="437"/>
            <ac:spMk id="2" creationId="{05E0C8BE-5992-47F4-92BB-C01E31C0B787}"/>
          </ac:spMkLst>
        </pc:spChg>
        <pc:spChg chg="mod">
          <ac:chgData name="Johnson, Chad" userId="29e26967-ee32-4210-a1e6-19e5305e9c5f" providerId="ADAL" clId="{CF148636-9D0B-4CA7-8AB1-CBF5D4679F36}" dt="2021-09-28T16:48:24.217" v="2380" actId="255"/>
          <ac:spMkLst>
            <pc:docMk/>
            <pc:sldMk cId="666821944" sldId="437"/>
            <ac:spMk id="3" creationId="{4B38C1F7-4918-471D-BC07-63255F517743}"/>
          </ac:spMkLst>
        </pc:spChg>
      </pc:sldChg>
      <pc:sldChg chg="addSp modSp new mod modAnim">
        <pc:chgData name="Johnson, Chad" userId="29e26967-ee32-4210-a1e6-19e5305e9c5f" providerId="ADAL" clId="{CF148636-9D0B-4CA7-8AB1-CBF5D4679F36}" dt="2021-09-28T17:43:36.755" v="3444"/>
        <pc:sldMkLst>
          <pc:docMk/>
          <pc:sldMk cId="2433998524" sldId="437"/>
        </pc:sldMkLst>
        <pc:spChg chg="mod">
          <ac:chgData name="Johnson, Chad" userId="29e26967-ee32-4210-a1e6-19e5305e9c5f" providerId="ADAL" clId="{CF148636-9D0B-4CA7-8AB1-CBF5D4679F36}" dt="2021-09-28T17:40:08.018" v="3425" actId="20577"/>
          <ac:spMkLst>
            <pc:docMk/>
            <pc:sldMk cId="2433998524" sldId="437"/>
            <ac:spMk id="2" creationId="{5B394884-D08B-4BE2-A75F-8F9A531D2895}"/>
          </ac:spMkLst>
        </pc:spChg>
        <pc:spChg chg="mod">
          <ac:chgData name="Johnson, Chad" userId="29e26967-ee32-4210-a1e6-19e5305e9c5f" providerId="ADAL" clId="{CF148636-9D0B-4CA7-8AB1-CBF5D4679F36}" dt="2021-09-28T17:40:59.150" v="3434" actId="27636"/>
          <ac:spMkLst>
            <pc:docMk/>
            <pc:sldMk cId="2433998524" sldId="437"/>
            <ac:spMk id="3" creationId="{DBA10E74-23F8-4CB7-99C6-EDC7EEC92EB5}"/>
          </ac:spMkLst>
        </pc:spChg>
        <pc:spChg chg="add mod">
          <ac:chgData name="Johnson, Chad" userId="29e26967-ee32-4210-a1e6-19e5305e9c5f" providerId="ADAL" clId="{CF148636-9D0B-4CA7-8AB1-CBF5D4679F36}" dt="2021-09-28T17:40:38.168" v="3427" actId="1076"/>
          <ac:spMkLst>
            <pc:docMk/>
            <pc:sldMk cId="2433998524" sldId="437"/>
            <ac:spMk id="10" creationId="{77F2C037-4A80-42FB-A7CC-137E948E78DD}"/>
          </ac:spMkLst>
        </pc:spChg>
        <pc:spChg chg="add mod">
          <ac:chgData name="Johnson, Chad" userId="29e26967-ee32-4210-a1e6-19e5305e9c5f" providerId="ADAL" clId="{CF148636-9D0B-4CA7-8AB1-CBF5D4679F36}" dt="2021-09-28T17:42:44.291" v="3436" actId="207"/>
          <ac:spMkLst>
            <pc:docMk/>
            <pc:sldMk cId="2433998524" sldId="437"/>
            <ac:spMk id="11" creationId="{3969AEDE-86ED-4A0B-B99C-DAA02EE1EA68}"/>
          </ac:spMkLst>
        </pc:spChg>
        <pc:spChg chg="add mod ord">
          <ac:chgData name="Johnson, Chad" userId="29e26967-ee32-4210-a1e6-19e5305e9c5f" providerId="ADAL" clId="{CF148636-9D0B-4CA7-8AB1-CBF5D4679F36}" dt="2021-09-28T17:43:34.166" v="3443" actId="207"/>
          <ac:spMkLst>
            <pc:docMk/>
            <pc:sldMk cId="2433998524" sldId="437"/>
            <ac:spMk id="12" creationId="{8B69CDBF-FC38-4F7C-AC83-E903A598F98C}"/>
          </ac:spMkLst>
        </pc:spChg>
        <pc:picChg chg="add mod">
          <ac:chgData name="Johnson, Chad" userId="29e26967-ee32-4210-a1e6-19e5305e9c5f" providerId="ADAL" clId="{CF148636-9D0B-4CA7-8AB1-CBF5D4679F36}" dt="2021-09-28T17:37:49.823" v="3389" actId="207"/>
          <ac:picMkLst>
            <pc:docMk/>
            <pc:sldMk cId="2433998524" sldId="437"/>
            <ac:picMk id="5" creationId="{D549401B-9632-49D6-9AC3-F98BB3755B42}"/>
          </ac:picMkLst>
        </pc:picChg>
        <pc:picChg chg="add mod">
          <ac:chgData name="Johnson, Chad" userId="29e26967-ee32-4210-a1e6-19e5305e9c5f" providerId="ADAL" clId="{CF148636-9D0B-4CA7-8AB1-CBF5D4679F36}" dt="2021-09-28T17:38:43.313" v="3395" actId="207"/>
          <ac:picMkLst>
            <pc:docMk/>
            <pc:sldMk cId="2433998524" sldId="437"/>
            <ac:picMk id="7" creationId="{B88465F9-64EE-4FC5-9CBF-DCAE90D21EBB}"/>
          </ac:picMkLst>
        </pc:picChg>
        <pc:picChg chg="add mod">
          <ac:chgData name="Johnson, Chad" userId="29e26967-ee32-4210-a1e6-19e5305e9c5f" providerId="ADAL" clId="{CF148636-9D0B-4CA7-8AB1-CBF5D4679F36}" dt="2021-09-28T17:39:28.684" v="3399" actId="207"/>
          <ac:picMkLst>
            <pc:docMk/>
            <pc:sldMk cId="2433998524" sldId="437"/>
            <ac:picMk id="9" creationId="{6A1211C9-5209-4465-8A16-725A4B4A7B24}"/>
          </ac:picMkLst>
        </pc:picChg>
      </pc:sldChg>
      <pc:sldChg chg="modSp new del mod ord">
        <pc:chgData name="Johnson, Chad" userId="29e26967-ee32-4210-a1e6-19e5305e9c5f" providerId="ADAL" clId="{CF148636-9D0B-4CA7-8AB1-CBF5D4679F36}" dt="2021-09-28T17:06:01.746" v="2568" actId="2696"/>
        <pc:sldMkLst>
          <pc:docMk/>
          <pc:sldMk cId="3532439539" sldId="438"/>
        </pc:sldMkLst>
        <pc:spChg chg="mod">
          <ac:chgData name="Johnson, Chad" userId="29e26967-ee32-4210-a1e6-19e5305e9c5f" providerId="ADAL" clId="{CF148636-9D0B-4CA7-8AB1-CBF5D4679F36}" dt="2021-09-28T16:50:17.796" v="2458" actId="6549"/>
          <ac:spMkLst>
            <pc:docMk/>
            <pc:sldMk cId="3532439539" sldId="438"/>
            <ac:spMk id="2" creationId="{13744D66-B025-48D6-8719-3223AD84711B}"/>
          </ac:spMkLst>
        </pc:spChg>
        <pc:spChg chg="mod">
          <ac:chgData name="Johnson, Chad" userId="29e26967-ee32-4210-a1e6-19e5305e9c5f" providerId="ADAL" clId="{CF148636-9D0B-4CA7-8AB1-CBF5D4679F36}" dt="2021-09-28T16:51:45.568" v="2464" actId="255"/>
          <ac:spMkLst>
            <pc:docMk/>
            <pc:sldMk cId="3532439539" sldId="438"/>
            <ac:spMk id="3" creationId="{A2252009-1FA4-49D6-AAB7-FCC870C7E31A}"/>
          </ac:spMkLst>
        </pc:spChg>
      </pc:sldChg>
      <pc:sldChg chg="modSp new del mod ord">
        <pc:chgData name="Johnson, Chad" userId="29e26967-ee32-4210-a1e6-19e5305e9c5f" providerId="ADAL" clId="{CF148636-9D0B-4CA7-8AB1-CBF5D4679F36}" dt="2021-09-28T17:06:01.746" v="2568" actId="2696"/>
        <pc:sldMkLst>
          <pc:docMk/>
          <pc:sldMk cId="3174332520" sldId="439"/>
        </pc:sldMkLst>
        <pc:spChg chg="mod">
          <ac:chgData name="Johnson, Chad" userId="29e26967-ee32-4210-a1e6-19e5305e9c5f" providerId="ADAL" clId="{CF148636-9D0B-4CA7-8AB1-CBF5D4679F36}" dt="2021-09-28T16:52:21.461" v="2501" actId="20577"/>
          <ac:spMkLst>
            <pc:docMk/>
            <pc:sldMk cId="3174332520" sldId="439"/>
            <ac:spMk id="2" creationId="{0DD16BBE-8414-487E-B7C0-871870A5DB0B}"/>
          </ac:spMkLst>
        </pc:spChg>
        <pc:spChg chg="mod">
          <ac:chgData name="Johnson, Chad" userId="29e26967-ee32-4210-a1e6-19e5305e9c5f" providerId="ADAL" clId="{CF148636-9D0B-4CA7-8AB1-CBF5D4679F36}" dt="2021-09-28T16:52:56.743" v="2509" actId="255"/>
          <ac:spMkLst>
            <pc:docMk/>
            <pc:sldMk cId="3174332520" sldId="439"/>
            <ac:spMk id="3" creationId="{97C51504-7AAE-45D3-B640-CBCE50A10585}"/>
          </ac:spMkLst>
        </pc:spChg>
      </pc:sldChg>
    </pc:docChg>
  </pc:docChgLst>
  <pc:docChgLst>
    <pc:chgData name="Johnson, Chad" userId="29e26967-ee32-4210-a1e6-19e5305e9c5f" providerId="ADAL" clId="{E771E192-1C65-413A-849B-E23057AE0282}"/>
    <pc:docChg chg="undo custSel addSld delSld modSld sldOrd">
      <pc:chgData name="Johnson, Chad" userId="29e26967-ee32-4210-a1e6-19e5305e9c5f" providerId="ADAL" clId="{E771E192-1C65-413A-849B-E23057AE0282}" dt="2020-01-13T19:43:31.925" v="2356" actId="20577"/>
      <pc:docMkLst>
        <pc:docMk/>
      </pc:docMkLst>
      <pc:sldChg chg="modSp del">
        <pc:chgData name="Johnson, Chad" userId="29e26967-ee32-4210-a1e6-19e5305e9c5f" providerId="ADAL" clId="{E771E192-1C65-413A-849B-E23057AE0282}" dt="2020-01-08T18:42:03.601" v="774" actId="2696"/>
        <pc:sldMkLst>
          <pc:docMk/>
          <pc:sldMk cId="3752827518" sldId="271"/>
        </pc:sldMkLst>
        <pc:picChg chg="mod">
          <ac:chgData name="Johnson, Chad" userId="29e26967-ee32-4210-a1e6-19e5305e9c5f" providerId="ADAL" clId="{E771E192-1C65-413A-849B-E23057AE0282}" dt="2020-01-08T18:41:57.499" v="773" actId="1076"/>
          <ac:picMkLst>
            <pc:docMk/>
            <pc:sldMk cId="3752827518" sldId="271"/>
            <ac:picMk id="4" creationId="{B74540CC-1FA3-4DCF-8C05-30F53B20BD16}"/>
          </ac:picMkLst>
        </pc:picChg>
      </pc:sldChg>
      <pc:sldChg chg="modSp">
        <pc:chgData name="Johnson, Chad" userId="29e26967-ee32-4210-a1e6-19e5305e9c5f" providerId="ADAL" clId="{E771E192-1C65-413A-849B-E23057AE0282}" dt="2020-01-08T19:31:13.347" v="841" actId="14100"/>
        <pc:sldMkLst>
          <pc:docMk/>
          <pc:sldMk cId="1156782014" sldId="272"/>
        </pc:sldMkLst>
        <pc:spChg chg="mod">
          <ac:chgData name="Johnson, Chad" userId="29e26967-ee32-4210-a1e6-19e5305e9c5f" providerId="ADAL" clId="{E771E192-1C65-413A-849B-E23057AE0282}" dt="2020-01-08T19:31:00.323" v="840" actId="1076"/>
          <ac:spMkLst>
            <pc:docMk/>
            <pc:sldMk cId="1156782014" sldId="272"/>
            <ac:spMk id="2" creationId="{00000000-0000-0000-0000-000000000000}"/>
          </ac:spMkLst>
        </pc:spChg>
        <pc:spChg chg="mod">
          <ac:chgData name="Johnson, Chad" userId="29e26967-ee32-4210-a1e6-19e5305e9c5f" providerId="ADAL" clId="{E771E192-1C65-413A-849B-E23057AE0282}" dt="2020-01-08T19:31:13.347" v="841" actId="14100"/>
          <ac:spMkLst>
            <pc:docMk/>
            <pc:sldMk cId="1156782014" sldId="272"/>
            <ac:spMk id="3" creationId="{00000000-0000-0000-0000-000000000000}"/>
          </ac:spMkLst>
        </pc:spChg>
      </pc:sldChg>
      <pc:sldChg chg="modSp">
        <pc:chgData name="Johnson, Chad" userId="29e26967-ee32-4210-a1e6-19e5305e9c5f" providerId="ADAL" clId="{E771E192-1C65-413A-849B-E23057AE0282}" dt="2020-01-08T19:41:50.309" v="920" actId="255"/>
        <pc:sldMkLst>
          <pc:docMk/>
          <pc:sldMk cId="793076157" sldId="291"/>
        </pc:sldMkLst>
        <pc:spChg chg="mod">
          <ac:chgData name="Johnson, Chad" userId="29e26967-ee32-4210-a1e6-19e5305e9c5f" providerId="ADAL" clId="{E771E192-1C65-413A-849B-E23057AE0282}" dt="2020-01-08T19:41:50.309" v="920" actId="255"/>
          <ac:spMkLst>
            <pc:docMk/>
            <pc:sldMk cId="793076157" sldId="291"/>
            <ac:spMk id="5" creationId="{84A7BF40-C4C8-43F3-9D6E-BA02074ADB32}"/>
          </ac:spMkLst>
        </pc:spChg>
      </pc:sldChg>
      <pc:sldChg chg="del">
        <pc:chgData name="Johnson, Chad" userId="29e26967-ee32-4210-a1e6-19e5305e9c5f" providerId="ADAL" clId="{E771E192-1C65-413A-849B-E23057AE0282}" dt="2020-01-08T17:35:15.909" v="638" actId="2696"/>
        <pc:sldMkLst>
          <pc:docMk/>
          <pc:sldMk cId="1380871736" sldId="292"/>
        </pc:sldMkLst>
      </pc:sldChg>
      <pc:sldChg chg="ord">
        <pc:chgData name="Johnson, Chad" userId="29e26967-ee32-4210-a1e6-19e5305e9c5f" providerId="ADAL" clId="{E771E192-1C65-413A-849B-E23057AE0282}" dt="2020-01-08T19:58:42.597" v="945"/>
        <pc:sldMkLst>
          <pc:docMk/>
          <pc:sldMk cId="3577795835" sldId="295"/>
        </pc:sldMkLst>
      </pc:sldChg>
      <pc:sldChg chg="del">
        <pc:chgData name="Johnson, Chad" userId="29e26967-ee32-4210-a1e6-19e5305e9c5f" providerId="ADAL" clId="{E771E192-1C65-413A-849B-E23057AE0282}" dt="2020-01-08T17:29:26.698" v="575" actId="47"/>
        <pc:sldMkLst>
          <pc:docMk/>
          <pc:sldMk cId="3311975861" sldId="298"/>
        </pc:sldMkLst>
      </pc:sldChg>
      <pc:sldChg chg="modSp del">
        <pc:chgData name="Johnson, Chad" userId="29e26967-ee32-4210-a1e6-19e5305e9c5f" providerId="ADAL" clId="{E771E192-1C65-413A-849B-E23057AE0282}" dt="2020-01-08T17:35:15.909" v="638" actId="2696"/>
        <pc:sldMkLst>
          <pc:docMk/>
          <pc:sldMk cId="2839199843" sldId="299"/>
        </pc:sldMkLst>
        <pc:spChg chg="mod">
          <ac:chgData name="Johnson, Chad" userId="29e26967-ee32-4210-a1e6-19e5305e9c5f" providerId="ADAL" clId="{E771E192-1C65-413A-849B-E23057AE0282}" dt="2020-01-08T17:21:40.633" v="140" actId="255"/>
          <ac:spMkLst>
            <pc:docMk/>
            <pc:sldMk cId="2839199843" sldId="299"/>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1392138276" sldId="300"/>
        </pc:sldMkLst>
        <pc:spChg chg="mod">
          <ac:chgData name="Johnson, Chad" userId="29e26967-ee32-4210-a1e6-19e5305e9c5f" providerId="ADAL" clId="{E771E192-1C65-413A-849B-E23057AE0282}" dt="2020-01-08T17:21:53.008" v="142" actId="20577"/>
          <ac:spMkLst>
            <pc:docMk/>
            <pc:sldMk cId="1392138276" sldId="300"/>
            <ac:spMk id="5" creationId="{84A7BF40-C4C8-43F3-9D6E-BA02074ADB32}"/>
          </ac:spMkLst>
        </pc:spChg>
      </pc:sldChg>
      <pc:sldChg chg="delSp modSp">
        <pc:chgData name="Johnson, Chad" userId="29e26967-ee32-4210-a1e6-19e5305e9c5f" providerId="ADAL" clId="{E771E192-1C65-413A-849B-E23057AE0282}" dt="2020-01-08T19:28:52.958" v="827" actId="1076"/>
        <pc:sldMkLst>
          <pc:docMk/>
          <pc:sldMk cId="1444772938" sldId="301"/>
        </pc:sldMkLst>
        <pc:spChg chg="mod">
          <ac:chgData name="Johnson, Chad" userId="29e26967-ee32-4210-a1e6-19e5305e9c5f" providerId="ADAL" clId="{E771E192-1C65-413A-849B-E23057AE0282}" dt="2020-01-08T19:28:48.068" v="826" actId="14100"/>
          <ac:spMkLst>
            <pc:docMk/>
            <pc:sldMk cId="1444772938" sldId="301"/>
            <ac:spMk id="2" creationId="{03F80AC7-CC1C-445A-ACBC-FA6BEA1D0667}"/>
          </ac:spMkLst>
        </pc:spChg>
        <pc:picChg chg="mod">
          <ac:chgData name="Johnson, Chad" userId="29e26967-ee32-4210-a1e6-19e5305e9c5f" providerId="ADAL" clId="{E771E192-1C65-413A-849B-E23057AE0282}" dt="2020-01-08T19:28:31.936" v="823" actId="1076"/>
          <ac:picMkLst>
            <pc:docMk/>
            <pc:sldMk cId="1444772938" sldId="301"/>
            <ac:picMk id="1026" creationId="{92307361-03ED-4D30-8579-0B9E8682CD04}"/>
          </ac:picMkLst>
        </pc:picChg>
        <pc:picChg chg="mod">
          <ac:chgData name="Johnson, Chad" userId="29e26967-ee32-4210-a1e6-19e5305e9c5f" providerId="ADAL" clId="{E771E192-1C65-413A-849B-E23057AE0282}" dt="2020-01-08T19:28:45.788" v="825" actId="1076"/>
          <ac:picMkLst>
            <pc:docMk/>
            <pc:sldMk cId="1444772938" sldId="301"/>
            <ac:picMk id="1028" creationId="{EBC3886F-1F88-4FEB-BC25-31200B0E2EF7}"/>
          </ac:picMkLst>
        </pc:picChg>
        <pc:picChg chg="del mod">
          <ac:chgData name="Johnson, Chad" userId="29e26967-ee32-4210-a1e6-19e5305e9c5f" providerId="ADAL" clId="{E771E192-1C65-413A-849B-E23057AE0282}" dt="2020-01-08T19:28:28.049" v="822" actId="478"/>
          <ac:picMkLst>
            <pc:docMk/>
            <pc:sldMk cId="1444772938" sldId="301"/>
            <ac:picMk id="1030" creationId="{0A1D8580-4451-4BDD-9615-8A3FADCC1A44}"/>
          </ac:picMkLst>
        </pc:picChg>
        <pc:picChg chg="mod">
          <ac:chgData name="Johnson, Chad" userId="29e26967-ee32-4210-a1e6-19e5305e9c5f" providerId="ADAL" clId="{E771E192-1C65-413A-849B-E23057AE0282}" dt="2020-01-08T19:28:52.958" v="827" actId="1076"/>
          <ac:picMkLst>
            <pc:docMk/>
            <pc:sldMk cId="1444772938" sldId="301"/>
            <ac:picMk id="1032" creationId="{98C4BB88-B276-4A3C-B47C-993DC721BAD0}"/>
          </ac:picMkLst>
        </pc:picChg>
      </pc:sldChg>
      <pc:sldChg chg="modSp del">
        <pc:chgData name="Johnson, Chad" userId="29e26967-ee32-4210-a1e6-19e5305e9c5f" providerId="ADAL" clId="{E771E192-1C65-413A-849B-E23057AE0282}" dt="2020-01-08T17:35:15.909" v="638" actId="2696"/>
        <pc:sldMkLst>
          <pc:docMk/>
          <pc:sldMk cId="1863785125" sldId="301"/>
        </pc:sldMkLst>
        <pc:spChg chg="mod">
          <ac:chgData name="Johnson, Chad" userId="29e26967-ee32-4210-a1e6-19e5305e9c5f" providerId="ADAL" clId="{E771E192-1C65-413A-849B-E23057AE0282}" dt="2020-01-08T17:22:17.657" v="146" actId="20577"/>
          <ac:spMkLst>
            <pc:docMk/>
            <pc:sldMk cId="1863785125" sldId="301"/>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448561007" sldId="302"/>
        </pc:sldMkLst>
        <pc:spChg chg="mod">
          <ac:chgData name="Johnson, Chad" userId="29e26967-ee32-4210-a1e6-19e5305e9c5f" providerId="ADAL" clId="{E771E192-1C65-413A-849B-E23057AE0282}" dt="2020-01-08T17:27:24.601" v="557" actId="255"/>
          <ac:spMkLst>
            <pc:docMk/>
            <pc:sldMk cId="448561007" sldId="302"/>
            <ac:spMk id="5" creationId="{84A7BF40-C4C8-43F3-9D6E-BA02074ADB32}"/>
          </ac:spMkLst>
        </pc:spChg>
      </pc:sldChg>
      <pc:sldChg chg="addSp delSp modSp setBg">
        <pc:chgData name="Johnson, Chad" userId="29e26967-ee32-4210-a1e6-19e5305e9c5f" providerId="ADAL" clId="{E771E192-1C65-413A-849B-E23057AE0282}" dt="2020-01-08T19:30:17.113" v="837" actId="1076"/>
        <pc:sldMkLst>
          <pc:docMk/>
          <pc:sldMk cId="3909338139" sldId="302"/>
        </pc:sldMkLst>
        <pc:spChg chg="mod">
          <ac:chgData name="Johnson, Chad" userId="29e26967-ee32-4210-a1e6-19e5305e9c5f" providerId="ADAL" clId="{E771E192-1C65-413A-849B-E23057AE0282}" dt="2020-01-08T19:30:17.113" v="837" actId="1076"/>
          <ac:spMkLst>
            <pc:docMk/>
            <pc:sldMk cId="3909338139" sldId="302"/>
            <ac:spMk id="2" creationId="{A47A2FDD-71C1-47B1-A6D6-6A3F885D05B1}"/>
          </ac:spMkLst>
        </pc:spChg>
        <pc:spChg chg="del">
          <ac:chgData name="Johnson, Chad" userId="29e26967-ee32-4210-a1e6-19e5305e9c5f" providerId="ADAL" clId="{E771E192-1C65-413A-849B-E23057AE0282}" dt="2020-01-08T19:29:10.389" v="828" actId="478"/>
          <ac:spMkLst>
            <pc:docMk/>
            <pc:sldMk cId="3909338139" sldId="302"/>
            <ac:spMk id="3" creationId="{EC06BEA8-8E21-48E2-915C-252D2B9A28EF}"/>
          </ac:spMkLst>
        </pc:spChg>
        <pc:spChg chg="add del mod">
          <ac:chgData name="Johnson, Chad" userId="29e26967-ee32-4210-a1e6-19e5305e9c5f" providerId="ADAL" clId="{E771E192-1C65-413A-849B-E23057AE0282}" dt="2020-01-08T19:29:13.123" v="829" actId="478"/>
          <ac:spMkLst>
            <pc:docMk/>
            <pc:sldMk cId="3909338139" sldId="302"/>
            <ac:spMk id="5" creationId="{A2375DD7-4E56-43EE-8555-756D8CA06C03}"/>
          </ac:spMkLst>
        </pc:spChg>
        <pc:picChg chg="mod">
          <ac:chgData name="Johnson, Chad" userId="29e26967-ee32-4210-a1e6-19e5305e9c5f" providerId="ADAL" clId="{E771E192-1C65-413A-849B-E23057AE0282}" dt="2020-01-08T19:29:20.027" v="830" actId="1076"/>
          <ac:picMkLst>
            <pc:docMk/>
            <pc:sldMk cId="3909338139" sldId="302"/>
            <ac:picMk id="2050" creationId="{3BAE640D-FE90-4E33-BBE2-C89301A0D32C}"/>
          </ac:picMkLst>
        </pc:picChg>
      </pc:sldChg>
      <pc:sldChg chg="modSp del">
        <pc:chgData name="Johnson, Chad" userId="29e26967-ee32-4210-a1e6-19e5305e9c5f" providerId="ADAL" clId="{E771E192-1C65-413A-849B-E23057AE0282}" dt="2020-01-08T17:35:15.909" v="638" actId="2696"/>
        <pc:sldMkLst>
          <pc:docMk/>
          <pc:sldMk cId="723949380" sldId="303"/>
        </pc:sldMkLst>
        <pc:spChg chg="mod">
          <ac:chgData name="Johnson, Chad" userId="29e26967-ee32-4210-a1e6-19e5305e9c5f" providerId="ADAL" clId="{E771E192-1C65-413A-849B-E23057AE0282}" dt="2020-01-08T17:28:48.252" v="573" actId="27636"/>
          <ac:spMkLst>
            <pc:docMk/>
            <pc:sldMk cId="723949380" sldId="303"/>
            <ac:spMk id="5" creationId="{84A7BF40-C4C8-43F3-9D6E-BA02074ADB32}"/>
          </ac:spMkLst>
        </pc:spChg>
      </pc:sldChg>
      <pc:sldChg chg="modSp">
        <pc:chgData name="Johnson, Chad" userId="29e26967-ee32-4210-a1e6-19e5305e9c5f" providerId="ADAL" clId="{E771E192-1C65-413A-849B-E23057AE0282}" dt="2020-01-08T19:31:37.204" v="845" actId="1076"/>
        <pc:sldMkLst>
          <pc:docMk/>
          <pc:sldMk cId="877216511" sldId="303"/>
        </pc:sldMkLst>
        <pc:spChg chg="mod">
          <ac:chgData name="Johnson, Chad" userId="29e26967-ee32-4210-a1e6-19e5305e9c5f" providerId="ADAL" clId="{E771E192-1C65-413A-849B-E23057AE0282}" dt="2020-01-08T19:31:26.129" v="843" actId="14100"/>
          <ac:spMkLst>
            <pc:docMk/>
            <pc:sldMk cId="877216511" sldId="303"/>
            <ac:spMk id="3" creationId="{1AF17A02-16A6-4A74-AC47-FA15E6C2B0A6}"/>
          </ac:spMkLst>
        </pc:spChg>
        <pc:picChg chg="mod">
          <ac:chgData name="Johnson, Chad" userId="29e26967-ee32-4210-a1e6-19e5305e9c5f" providerId="ADAL" clId="{E771E192-1C65-413A-849B-E23057AE0282}" dt="2020-01-08T19:31:37.204" v="845" actId="1076"/>
          <ac:picMkLst>
            <pc:docMk/>
            <pc:sldMk cId="877216511" sldId="303"/>
            <ac:picMk id="3074" creationId="{4308E490-9B81-4CA3-B9D8-C0626EDDBBA5}"/>
          </ac:picMkLst>
        </pc:picChg>
      </pc:sldChg>
      <pc:sldChg chg="del">
        <pc:chgData name="Johnson, Chad" userId="29e26967-ee32-4210-a1e6-19e5305e9c5f" providerId="ADAL" clId="{E771E192-1C65-413A-849B-E23057AE0282}" dt="2020-01-08T17:29:26.698" v="575" actId="47"/>
        <pc:sldMkLst>
          <pc:docMk/>
          <pc:sldMk cId="2114233391" sldId="304"/>
        </pc:sldMkLst>
      </pc:sldChg>
      <pc:sldChg chg="modSp">
        <pc:chgData name="Johnson, Chad" userId="29e26967-ee32-4210-a1e6-19e5305e9c5f" providerId="ADAL" clId="{E771E192-1C65-413A-849B-E23057AE0282}" dt="2020-01-08T19:35:06.440" v="902" actId="20577"/>
        <pc:sldMkLst>
          <pc:docMk/>
          <pc:sldMk cId="2471878515" sldId="304"/>
        </pc:sldMkLst>
        <pc:spChg chg="mod">
          <ac:chgData name="Johnson, Chad" userId="29e26967-ee32-4210-a1e6-19e5305e9c5f" providerId="ADAL" clId="{E771E192-1C65-413A-849B-E23057AE0282}" dt="2020-01-08T19:35:06.440" v="902" actId="20577"/>
          <ac:spMkLst>
            <pc:docMk/>
            <pc:sldMk cId="2471878515" sldId="304"/>
            <ac:spMk id="3" creationId="{8B23E7F5-2680-49EE-B5B8-BA6837BABADA}"/>
          </ac:spMkLst>
        </pc:spChg>
      </pc:sldChg>
      <pc:sldChg chg="modSp">
        <pc:chgData name="Johnson, Chad" userId="29e26967-ee32-4210-a1e6-19e5305e9c5f" providerId="ADAL" clId="{E771E192-1C65-413A-849B-E23057AE0282}" dt="2020-01-08T19:32:46.946" v="882" actId="6549"/>
        <pc:sldMkLst>
          <pc:docMk/>
          <pc:sldMk cId="1659039051" sldId="307"/>
        </pc:sldMkLst>
        <pc:spChg chg="mod">
          <ac:chgData name="Johnson, Chad" userId="29e26967-ee32-4210-a1e6-19e5305e9c5f" providerId="ADAL" clId="{E771E192-1C65-413A-849B-E23057AE0282}" dt="2020-01-08T19:32:46.946" v="882" actId="6549"/>
          <ac:spMkLst>
            <pc:docMk/>
            <pc:sldMk cId="1659039051" sldId="307"/>
            <ac:spMk id="3" creationId="{73F87256-4F56-46CD-A224-522583DE394D}"/>
          </ac:spMkLst>
        </pc:spChg>
      </pc:sldChg>
      <pc:sldChg chg="del">
        <pc:chgData name="Johnson, Chad" userId="29e26967-ee32-4210-a1e6-19e5305e9c5f" providerId="ADAL" clId="{E771E192-1C65-413A-849B-E23057AE0282}" dt="2020-01-08T17:29:26.698" v="575" actId="47"/>
        <pc:sldMkLst>
          <pc:docMk/>
          <pc:sldMk cId="3274339155" sldId="307"/>
        </pc:sldMkLst>
      </pc:sldChg>
      <pc:sldChg chg="del">
        <pc:chgData name="Johnson, Chad" userId="29e26967-ee32-4210-a1e6-19e5305e9c5f" providerId="ADAL" clId="{E771E192-1C65-413A-849B-E23057AE0282}" dt="2020-01-08T17:29:26.698" v="575" actId="47"/>
        <pc:sldMkLst>
          <pc:docMk/>
          <pc:sldMk cId="2108051030" sldId="308"/>
        </pc:sldMkLst>
      </pc:sldChg>
      <pc:sldChg chg="modSp">
        <pc:chgData name="Johnson, Chad" userId="29e26967-ee32-4210-a1e6-19e5305e9c5f" providerId="ADAL" clId="{E771E192-1C65-413A-849B-E23057AE0282}" dt="2020-01-08T20:46:42.456" v="971" actId="6549"/>
        <pc:sldMkLst>
          <pc:docMk/>
          <pc:sldMk cId="2197928907" sldId="308"/>
        </pc:sldMkLst>
        <pc:spChg chg="mod">
          <ac:chgData name="Johnson, Chad" userId="29e26967-ee32-4210-a1e6-19e5305e9c5f" providerId="ADAL" clId="{E771E192-1C65-413A-849B-E23057AE0282}" dt="2020-01-08T20:46:42.456" v="971" actId="6549"/>
          <ac:spMkLst>
            <pc:docMk/>
            <pc:sldMk cId="2197928907" sldId="308"/>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820788612" sldId="309"/>
        </pc:sldMkLst>
      </pc:sldChg>
      <pc:sldChg chg="addSp delSp modSp ord setBg">
        <pc:chgData name="Johnson, Chad" userId="29e26967-ee32-4210-a1e6-19e5305e9c5f" providerId="ADAL" clId="{E771E192-1C65-413A-849B-E23057AE0282}" dt="2020-01-08T21:13:05.371" v="1012"/>
        <pc:sldMkLst>
          <pc:docMk/>
          <pc:sldMk cId="1825304390" sldId="309"/>
        </pc:sldMkLst>
        <pc:spChg chg="del">
          <ac:chgData name="Johnson, Chad" userId="29e26967-ee32-4210-a1e6-19e5305e9c5f" providerId="ADAL" clId="{E771E192-1C65-413A-849B-E23057AE0282}" dt="2020-01-08T17:33:12.275" v="576" actId="478"/>
          <ac:spMkLst>
            <pc:docMk/>
            <pc:sldMk cId="1825304390" sldId="309"/>
            <ac:spMk id="2" creationId="{03BE61DD-B760-410A-A1FB-08177FF8DEA1}"/>
          </ac:spMkLst>
        </pc:spChg>
        <pc:spChg chg="add del mod">
          <ac:chgData name="Johnson, Chad" userId="29e26967-ee32-4210-a1e6-19e5305e9c5f" providerId="ADAL" clId="{E771E192-1C65-413A-849B-E23057AE0282}" dt="2020-01-08T17:33:13.791" v="577" actId="478"/>
          <ac:spMkLst>
            <pc:docMk/>
            <pc:sldMk cId="1825304390" sldId="309"/>
            <ac:spMk id="4" creationId="{6DD7C8EC-C9D4-4C4D-8B78-9AA938B49154}"/>
          </ac:spMkLst>
        </pc:spChg>
        <pc:picChg chg="mod">
          <ac:chgData name="Johnson, Chad" userId="29e26967-ee32-4210-a1e6-19e5305e9c5f" providerId="ADAL" clId="{E771E192-1C65-413A-849B-E23057AE0282}" dt="2020-01-08T17:33:24.635" v="579" actId="1076"/>
          <ac:picMkLst>
            <pc:docMk/>
            <pc:sldMk cId="1825304390" sldId="309"/>
            <ac:picMk id="22532" creationId="{E165FA36-33CD-4A15-A5F5-5D90B03A3442}"/>
          </ac:picMkLst>
        </pc:picChg>
      </pc:sldChg>
      <pc:sldChg chg="modSp">
        <pc:chgData name="Johnson, Chad" userId="29e26967-ee32-4210-a1e6-19e5305e9c5f" providerId="ADAL" clId="{E771E192-1C65-413A-849B-E23057AE0282}" dt="2020-01-08T21:13:30.137" v="1015" actId="20577"/>
        <pc:sldMkLst>
          <pc:docMk/>
          <pc:sldMk cId="579691393" sldId="310"/>
        </pc:sldMkLst>
        <pc:spChg chg="mod">
          <ac:chgData name="Johnson, Chad" userId="29e26967-ee32-4210-a1e6-19e5305e9c5f" providerId="ADAL" clId="{E771E192-1C65-413A-849B-E23057AE0282}" dt="2020-01-08T21:13:30.137" v="1015" actId="20577"/>
          <ac:spMkLst>
            <pc:docMk/>
            <pc:sldMk cId="579691393" sldId="310"/>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1105069956" sldId="310"/>
        </pc:sldMkLst>
      </pc:sldChg>
      <pc:sldChg chg="del">
        <pc:chgData name="Johnson, Chad" userId="29e26967-ee32-4210-a1e6-19e5305e9c5f" providerId="ADAL" clId="{E771E192-1C65-413A-849B-E23057AE0282}" dt="2020-01-08T17:29:26.698" v="575" actId="47"/>
        <pc:sldMkLst>
          <pc:docMk/>
          <pc:sldMk cId="1607927026" sldId="311"/>
        </pc:sldMkLst>
      </pc:sldChg>
      <pc:sldChg chg="modSp modAnim">
        <pc:chgData name="Johnson, Chad" userId="29e26967-ee32-4210-a1e6-19e5305e9c5f" providerId="ADAL" clId="{E771E192-1C65-413A-849B-E23057AE0282}" dt="2020-01-08T21:28:55.541" v="1019" actId="20577"/>
        <pc:sldMkLst>
          <pc:docMk/>
          <pc:sldMk cId="2711864915" sldId="311"/>
        </pc:sldMkLst>
        <pc:spChg chg="mod">
          <ac:chgData name="Johnson, Chad" userId="29e26967-ee32-4210-a1e6-19e5305e9c5f" providerId="ADAL" clId="{E771E192-1C65-413A-849B-E23057AE0282}" dt="2020-01-08T20:51:29.687" v="1002" actId="20577"/>
          <ac:spMkLst>
            <pc:docMk/>
            <pc:sldMk cId="2711864915" sldId="311"/>
            <ac:spMk id="2" creationId="{03BE61DD-B760-410A-A1FB-08177FF8DEA1}"/>
          </ac:spMkLst>
        </pc:spChg>
        <pc:spChg chg="mod">
          <ac:chgData name="Johnson, Chad" userId="29e26967-ee32-4210-a1e6-19e5305e9c5f" providerId="ADAL" clId="{E771E192-1C65-413A-849B-E23057AE0282}" dt="2020-01-08T21:28:55.541" v="1019" actId="20577"/>
          <ac:spMkLst>
            <pc:docMk/>
            <pc:sldMk cId="2711864915" sldId="311"/>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233518590" sldId="312"/>
        </pc:sldMkLst>
      </pc:sldChg>
      <pc:sldChg chg="modSp">
        <pc:chgData name="Johnson, Chad" userId="29e26967-ee32-4210-a1e6-19e5305e9c5f" providerId="ADAL" clId="{E771E192-1C65-413A-849B-E23057AE0282}" dt="2020-01-08T19:33:27.844" v="886" actId="1076"/>
        <pc:sldMkLst>
          <pc:docMk/>
          <pc:sldMk cId="3105655308" sldId="312"/>
        </pc:sldMkLst>
        <pc:picChg chg="mod">
          <ac:chgData name="Johnson, Chad" userId="29e26967-ee32-4210-a1e6-19e5305e9c5f" providerId="ADAL" clId="{E771E192-1C65-413A-849B-E23057AE0282}" dt="2020-01-08T19:33:27.844" v="886" actId="1076"/>
          <ac:picMkLst>
            <pc:docMk/>
            <pc:sldMk cId="3105655308" sldId="312"/>
            <ac:picMk id="7170" creationId="{49A9EC5C-EEFA-4C0B-A08E-5141DC2C18F8}"/>
          </ac:picMkLst>
        </pc:picChg>
      </pc:sldChg>
      <pc:sldChg chg="del">
        <pc:chgData name="Johnson, Chad" userId="29e26967-ee32-4210-a1e6-19e5305e9c5f" providerId="ADAL" clId="{E771E192-1C65-413A-849B-E23057AE0282}" dt="2020-01-08T17:29:26.698" v="575" actId="47"/>
        <pc:sldMkLst>
          <pc:docMk/>
          <pc:sldMk cId="997016174" sldId="313"/>
        </pc:sldMkLst>
      </pc:sldChg>
      <pc:sldChg chg="del">
        <pc:chgData name="Johnson, Chad" userId="29e26967-ee32-4210-a1e6-19e5305e9c5f" providerId="ADAL" clId="{E771E192-1C65-413A-849B-E23057AE0282}" dt="2020-01-08T17:29:26.698" v="575" actId="47"/>
        <pc:sldMkLst>
          <pc:docMk/>
          <pc:sldMk cId="2248210400" sldId="314"/>
        </pc:sldMkLst>
      </pc:sldChg>
      <pc:sldChg chg="del">
        <pc:chgData name="Johnson, Chad" userId="29e26967-ee32-4210-a1e6-19e5305e9c5f" providerId="ADAL" clId="{E771E192-1C65-413A-849B-E23057AE0282}" dt="2020-01-08T17:29:26.698" v="575" actId="47"/>
        <pc:sldMkLst>
          <pc:docMk/>
          <pc:sldMk cId="2455669645" sldId="315"/>
        </pc:sldMkLst>
      </pc:sldChg>
      <pc:sldChg chg="del">
        <pc:chgData name="Johnson, Chad" userId="29e26967-ee32-4210-a1e6-19e5305e9c5f" providerId="ADAL" clId="{E771E192-1C65-413A-849B-E23057AE0282}" dt="2020-01-08T17:29:26.698" v="575" actId="47"/>
        <pc:sldMkLst>
          <pc:docMk/>
          <pc:sldMk cId="1172992565" sldId="316"/>
        </pc:sldMkLst>
      </pc:sldChg>
      <pc:sldChg chg="del">
        <pc:chgData name="Johnson, Chad" userId="29e26967-ee32-4210-a1e6-19e5305e9c5f" providerId="ADAL" clId="{E771E192-1C65-413A-849B-E23057AE0282}" dt="2020-01-08T17:29:26.698" v="575" actId="47"/>
        <pc:sldMkLst>
          <pc:docMk/>
          <pc:sldMk cId="3362375052" sldId="317"/>
        </pc:sldMkLst>
      </pc:sldChg>
      <pc:sldChg chg="modSp">
        <pc:chgData name="Johnson, Chad" userId="29e26967-ee32-4210-a1e6-19e5305e9c5f" providerId="ADAL" clId="{E771E192-1C65-413A-849B-E23057AE0282}" dt="2020-01-08T19:34:39.717" v="895" actId="1076"/>
        <pc:sldMkLst>
          <pc:docMk/>
          <pc:sldMk cId="3474485948" sldId="317"/>
        </pc:sldMkLst>
        <pc:spChg chg="mod">
          <ac:chgData name="Johnson, Chad" userId="29e26967-ee32-4210-a1e6-19e5305e9c5f" providerId="ADAL" clId="{E771E192-1C65-413A-849B-E23057AE0282}" dt="2020-01-08T19:34:38.453" v="894" actId="14100"/>
          <ac:spMkLst>
            <pc:docMk/>
            <pc:sldMk cId="3474485948" sldId="317"/>
            <ac:spMk id="2" creationId="{28613E6C-D333-4C32-AB10-B90A923CAC7B}"/>
          </ac:spMkLst>
        </pc:spChg>
        <pc:spChg chg="mod">
          <ac:chgData name="Johnson, Chad" userId="29e26967-ee32-4210-a1e6-19e5305e9c5f" providerId="ADAL" clId="{E771E192-1C65-413A-849B-E23057AE0282}" dt="2020-01-08T19:34:28.704" v="892" actId="14100"/>
          <ac:spMkLst>
            <pc:docMk/>
            <pc:sldMk cId="3474485948" sldId="317"/>
            <ac:spMk id="3" creationId="{000DFA5D-6D50-4BBC-A469-0341D7A96331}"/>
          </ac:spMkLst>
        </pc:spChg>
        <pc:picChg chg="mod">
          <ac:chgData name="Johnson, Chad" userId="29e26967-ee32-4210-a1e6-19e5305e9c5f" providerId="ADAL" clId="{E771E192-1C65-413A-849B-E23057AE0282}" dt="2020-01-08T19:34:39.717" v="895" actId="1076"/>
          <ac:picMkLst>
            <pc:docMk/>
            <pc:sldMk cId="3474485948" sldId="317"/>
            <ac:picMk id="11266" creationId="{4608BD86-1595-46B2-B61A-BB8E2C3D5FDB}"/>
          </ac:picMkLst>
        </pc:picChg>
      </pc:sldChg>
      <pc:sldChg chg="modSp del">
        <pc:chgData name="Johnson, Chad" userId="29e26967-ee32-4210-a1e6-19e5305e9c5f" providerId="ADAL" clId="{E771E192-1C65-413A-849B-E23057AE0282}" dt="2020-01-08T19:35:19.094" v="905" actId="2696"/>
        <pc:sldMkLst>
          <pc:docMk/>
          <pc:sldMk cId="1974909450" sldId="318"/>
        </pc:sldMkLst>
        <pc:picChg chg="mod">
          <ac:chgData name="Johnson, Chad" userId="29e26967-ee32-4210-a1e6-19e5305e9c5f" providerId="ADAL" clId="{E771E192-1C65-413A-849B-E23057AE0282}" dt="2020-01-08T19:35:14.880" v="904" actId="1076"/>
          <ac:picMkLst>
            <pc:docMk/>
            <pc:sldMk cId="1974909450" sldId="318"/>
            <ac:picMk id="7" creationId="{9973CAD6-4D39-492F-85D4-D681F553070E}"/>
          </ac:picMkLst>
        </pc:picChg>
      </pc:sldChg>
      <pc:sldChg chg="del">
        <pc:chgData name="Johnson, Chad" userId="29e26967-ee32-4210-a1e6-19e5305e9c5f" providerId="ADAL" clId="{E771E192-1C65-413A-849B-E23057AE0282}" dt="2020-01-08T17:29:26.698" v="575" actId="47"/>
        <pc:sldMkLst>
          <pc:docMk/>
          <pc:sldMk cId="2748700348" sldId="318"/>
        </pc:sldMkLst>
      </pc:sldChg>
      <pc:sldChg chg="del">
        <pc:chgData name="Johnson, Chad" userId="29e26967-ee32-4210-a1e6-19e5305e9c5f" providerId="ADAL" clId="{E771E192-1C65-413A-849B-E23057AE0282}" dt="2020-01-08T17:29:26.698" v="575" actId="47"/>
        <pc:sldMkLst>
          <pc:docMk/>
          <pc:sldMk cId="4280920756" sldId="319"/>
        </pc:sldMkLst>
      </pc:sldChg>
      <pc:sldChg chg="del">
        <pc:chgData name="Johnson, Chad" userId="29e26967-ee32-4210-a1e6-19e5305e9c5f" providerId="ADAL" clId="{E771E192-1C65-413A-849B-E23057AE0282}" dt="2020-01-08T17:29:26.698" v="575" actId="47"/>
        <pc:sldMkLst>
          <pc:docMk/>
          <pc:sldMk cId="3431104670" sldId="320"/>
        </pc:sldMkLst>
      </pc:sldChg>
      <pc:sldChg chg="del">
        <pc:chgData name="Johnson, Chad" userId="29e26967-ee32-4210-a1e6-19e5305e9c5f" providerId="ADAL" clId="{E771E192-1C65-413A-849B-E23057AE0282}" dt="2020-01-08T17:29:26.698" v="575" actId="47"/>
        <pc:sldMkLst>
          <pc:docMk/>
          <pc:sldMk cId="85747997" sldId="321"/>
        </pc:sldMkLst>
      </pc:sldChg>
      <pc:sldChg chg="del">
        <pc:chgData name="Johnson, Chad" userId="29e26967-ee32-4210-a1e6-19e5305e9c5f" providerId="ADAL" clId="{E771E192-1C65-413A-849B-E23057AE0282}" dt="2020-01-08T17:29:26.698" v="575" actId="47"/>
        <pc:sldMkLst>
          <pc:docMk/>
          <pc:sldMk cId="2562938211" sldId="322"/>
        </pc:sldMkLst>
      </pc:sldChg>
      <pc:sldChg chg="del">
        <pc:chgData name="Johnson, Chad" userId="29e26967-ee32-4210-a1e6-19e5305e9c5f" providerId="ADAL" clId="{E771E192-1C65-413A-849B-E23057AE0282}" dt="2020-01-08T17:29:26.698" v="575" actId="47"/>
        <pc:sldMkLst>
          <pc:docMk/>
          <pc:sldMk cId="443136679" sldId="323"/>
        </pc:sldMkLst>
      </pc:sldChg>
      <pc:sldChg chg="del">
        <pc:chgData name="Johnson, Chad" userId="29e26967-ee32-4210-a1e6-19e5305e9c5f" providerId="ADAL" clId="{E771E192-1C65-413A-849B-E23057AE0282}" dt="2020-01-08T17:29:26.698" v="575" actId="47"/>
        <pc:sldMkLst>
          <pc:docMk/>
          <pc:sldMk cId="2659712324" sldId="324"/>
        </pc:sldMkLst>
      </pc:sldChg>
      <pc:sldChg chg="del">
        <pc:chgData name="Johnson, Chad" userId="29e26967-ee32-4210-a1e6-19e5305e9c5f" providerId="ADAL" clId="{E771E192-1C65-413A-849B-E23057AE0282}" dt="2020-01-08T17:29:26.698" v="575" actId="47"/>
        <pc:sldMkLst>
          <pc:docMk/>
          <pc:sldMk cId="2689852301" sldId="325"/>
        </pc:sldMkLst>
      </pc:sldChg>
      <pc:sldChg chg="del">
        <pc:chgData name="Johnson, Chad" userId="29e26967-ee32-4210-a1e6-19e5305e9c5f" providerId="ADAL" clId="{E771E192-1C65-413A-849B-E23057AE0282}" dt="2020-01-08T17:29:26.698" v="575" actId="47"/>
        <pc:sldMkLst>
          <pc:docMk/>
          <pc:sldMk cId="396629477" sldId="327"/>
        </pc:sldMkLst>
      </pc:sldChg>
      <pc:sldChg chg="modSp">
        <pc:chgData name="Johnson, Chad" userId="29e26967-ee32-4210-a1e6-19e5305e9c5f" providerId="ADAL" clId="{E771E192-1C65-413A-849B-E23057AE0282}" dt="2020-01-08T19:40:24.664" v="909" actId="14100"/>
        <pc:sldMkLst>
          <pc:docMk/>
          <pc:sldMk cId="1500445308" sldId="328"/>
        </pc:sldMkLst>
        <pc:spChg chg="mod">
          <ac:chgData name="Johnson, Chad" userId="29e26967-ee32-4210-a1e6-19e5305e9c5f" providerId="ADAL" clId="{E771E192-1C65-413A-849B-E23057AE0282}" dt="2020-01-08T19:40:24.664" v="909" actId="14100"/>
          <ac:spMkLst>
            <pc:docMk/>
            <pc:sldMk cId="1500445308" sldId="328"/>
            <ac:spMk id="3" creationId="{557BF988-45D4-4005-9BB0-FC69DB0889CE}"/>
          </ac:spMkLst>
        </pc:spChg>
      </pc:sldChg>
      <pc:sldChg chg="del">
        <pc:chgData name="Johnson, Chad" userId="29e26967-ee32-4210-a1e6-19e5305e9c5f" providerId="ADAL" clId="{E771E192-1C65-413A-849B-E23057AE0282}" dt="2020-01-08T17:29:26.698" v="575" actId="47"/>
        <pc:sldMkLst>
          <pc:docMk/>
          <pc:sldMk cId="1286282238" sldId="333"/>
        </pc:sldMkLst>
      </pc:sldChg>
      <pc:sldChg chg="del">
        <pc:chgData name="Johnson, Chad" userId="29e26967-ee32-4210-a1e6-19e5305e9c5f" providerId="ADAL" clId="{E771E192-1C65-413A-849B-E23057AE0282}" dt="2020-01-08T17:35:15.909" v="638" actId="2696"/>
        <pc:sldMkLst>
          <pc:docMk/>
          <pc:sldMk cId="44395964" sldId="338"/>
        </pc:sldMkLst>
      </pc:sldChg>
      <pc:sldChg chg="addSp delSp modSp add ord">
        <pc:chgData name="Johnson, Chad" userId="29e26967-ee32-4210-a1e6-19e5305e9c5f" providerId="ADAL" clId="{E771E192-1C65-413A-849B-E23057AE0282}" dt="2020-01-08T19:45:13.013" v="935"/>
        <pc:sldMkLst>
          <pc:docMk/>
          <pc:sldMk cId="3494396658" sldId="338"/>
        </pc:sldMkLst>
        <pc:spChg chg="mod">
          <ac:chgData name="Johnson, Chad" userId="29e26967-ee32-4210-a1e6-19e5305e9c5f" providerId="ADAL" clId="{E771E192-1C65-413A-849B-E23057AE0282}" dt="2020-01-08T17:38:00.572" v="658" actId="1076"/>
          <ac:spMkLst>
            <pc:docMk/>
            <pc:sldMk cId="3494396658" sldId="338"/>
            <ac:spMk id="2" creationId="{01BDBCE3-B73B-43D0-88D5-B5EF7C5112BD}"/>
          </ac:spMkLst>
        </pc:spChg>
        <pc:spChg chg="del">
          <ac:chgData name="Johnson, Chad" userId="29e26967-ee32-4210-a1e6-19e5305e9c5f" providerId="ADAL" clId="{E771E192-1C65-413A-849B-E23057AE0282}" dt="2020-01-08T17:37:31.408" v="654"/>
          <ac:spMkLst>
            <pc:docMk/>
            <pc:sldMk cId="3494396658" sldId="338"/>
            <ac:spMk id="3" creationId="{F4BCFADA-093F-47D8-8018-B1488D72D3C3}"/>
          </ac:spMkLst>
        </pc:spChg>
        <pc:picChg chg="add mod">
          <ac:chgData name="Johnson, Chad" userId="29e26967-ee32-4210-a1e6-19e5305e9c5f" providerId="ADAL" clId="{E771E192-1C65-413A-849B-E23057AE0282}" dt="2020-01-08T17:38:03.627" v="659" actId="1076"/>
          <ac:picMkLst>
            <pc:docMk/>
            <pc:sldMk cId="3494396658" sldId="338"/>
            <ac:picMk id="4" creationId="{9BAE0237-FA07-462E-B3F6-395A2C303760}"/>
          </ac:picMkLst>
        </pc:picChg>
      </pc:sldChg>
      <pc:sldChg chg="addSp modSp add">
        <pc:chgData name="Johnson, Chad" userId="29e26967-ee32-4210-a1e6-19e5305e9c5f" providerId="ADAL" clId="{E771E192-1C65-413A-849B-E23057AE0282}" dt="2020-01-08T19:44:25.081" v="933" actId="14100"/>
        <pc:sldMkLst>
          <pc:docMk/>
          <pc:sldMk cId="1283775660" sldId="339"/>
        </pc:sldMkLst>
        <pc:spChg chg="mod">
          <ac:chgData name="Johnson, Chad" userId="29e26967-ee32-4210-a1e6-19e5305e9c5f" providerId="ADAL" clId="{E771E192-1C65-413A-849B-E23057AE0282}" dt="2020-01-08T17:43:34.002" v="683" actId="313"/>
          <ac:spMkLst>
            <pc:docMk/>
            <pc:sldMk cId="1283775660" sldId="339"/>
            <ac:spMk id="2" creationId="{CA5B416A-252B-4420-B2D7-EBE19790DC5F}"/>
          </ac:spMkLst>
        </pc:spChg>
        <pc:spChg chg="mod">
          <ac:chgData name="Johnson, Chad" userId="29e26967-ee32-4210-a1e6-19e5305e9c5f" providerId="ADAL" clId="{E771E192-1C65-413A-849B-E23057AE0282}" dt="2020-01-08T19:44:25.081" v="933" actId="14100"/>
          <ac:spMkLst>
            <pc:docMk/>
            <pc:sldMk cId="1283775660" sldId="339"/>
            <ac:spMk id="3" creationId="{8DE3766E-F835-4195-B2F4-EB7A6E222CCA}"/>
          </ac:spMkLst>
        </pc:spChg>
        <pc:picChg chg="add mod">
          <ac:chgData name="Johnson, Chad" userId="29e26967-ee32-4210-a1e6-19e5305e9c5f" providerId="ADAL" clId="{E771E192-1C65-413A-849B-E23057AE0282}" dt="2020-01-08T18:40:28.491" v="771" actId="1076"/>
          <ac:picMkLst>
            <pc:docMk/>
            <pc:sldMk cId="1283775660" sldId="339"/>
            <ac:picMk id="5" creationId="{1D80197A-C2FC-49F6-BBA5-B8CCFC24A8B8}"/>
          </ac:picMkLst>
        </pc:picChg>
      </pc:sldChg>
      <pc:sldChg chg="del">
        <pc:chgData name="Johnson, Chad" userId="29e26967-ee32-4210-a1e6-19e5305e9c5f" providerId="ADAL" clId="{E771E192-1C65-413A-849B-E23057AE0282}" dt="2020-01-08T17:35:15.909" v="638" actId="2696"/>
        <pc:sldMkLst>
          <pc:docMk/>
          <pc:sldMk cId="2070578623" sldId="339"/>
        </pc:sldMkLst>
      </pc:sldChg>
      <pc:sldChg chg="modSp del">
        <pc:chgData name="Johnson, Chad" userId="29e26967-ee32-4210-a1e6-19e5305e9c5f" providerId="ADAL" clId="{E771E192-1C65-413A-849B-E23057AE0282}" dt="2020-01-08T17:35:15.909" v="638" actId="2696"/>
        <pc:sldMkLst>
          <pc:docMk/>
          <pc:sldMk cId="14393133" sldId="340"/>
        </pc:sldMkLst>
        <pc:spChg chg="mod">
          <ac:chgData name="Johnson, Chad" userId="29e26967-ee32-4210-a1e6-19e5305e9c5f" providerId="ADAL" clId="{E771E192-1C65-413A-849B-E23057AE0282}" dt="2020-01-08T17:22:01.562" v="144" actId="20577"/>
          <ac:spMkLst>
            <pc:docMk/>
            <pc:sldMk cId="14393133" sldId="340"/>
            <ac:spMk id="5" creationId="{84A7BF40-C4C8-43F3-9D6E-BA02074ADB32}"/>
          </ac:spMkLst>
        </pc:spChg>
      </pc:sldChg>
      <pc:sldChg chg="addSp delSp modSp add del">
        <pc:chgData name="Johnson, Chad" userId="29e26967-ee32-4210-a1e6-19e5305e9c5f" providerId="ADAL" clId="{E771E192-1C65-413A-849B-E23057AE0282}" dt="2020-01-08T19:23:01.043" v="802" actId="47"/>
        <pc:sldMkLst>
          <pc:docMk/>
          <pc:sldMk cId="1925686003" sldId="340"/>
        </pc:sldMkLst>
        <pc:spChg chg="del">
          <ac:chgData name="Johnson, Chad" userId="29e26967-ee32-4210-a1e6-19e5305e9c5f" providerId="ADAL" clId="{E771E192-1C65-413A-849B-E23057AE0282}" dt="2020-01-08T18:56:43.417" v="783" actId="478"/>
          <ac:spMkLst>
            <pc:docMk/>
            <pc:sldMk cId="1925686003" sldId="340"/>
            <ac:spMk id="2" creationId="{F73E63F5-85B2-451C-96B8-DC2C6489701B}"/>
          </ac:spMkLst>
        </pc:spChg>
        <pc:spChg chg="del">
          <ac:chgData name="Johnson, Chad" userId="29e26967-ee32-4210-a1e6-19e5305e9c5f" providerId="ADAL" clId="{E771E192-1C65-413A-849B-E23057AE0282}" dt="2020-01-08T18:55:50.725" v="776"/>
          <ac:spMkLst>
            <pc:docMk/>
            <pc:sldMk cId="1925686003" sldId="340"/>
            <ac:spMk id="3" creationId="{5155ECBC-F3EB-4F23-9BDE-C4A2B99CC559}"/>
          </ac:spMkLst>
        </pc:spChg>
        <pc:spChg chg="add del mod">
          <ac:chgData name="Johnson, Chad" userId="29e26967-ee32-4210-a1e6-19e5305e9c5f" providerId="ADAL" clId="{E771E192-1C65-413A-849B-E23057AE0282}" dt="2020-01-08T18:56:27.777" v="780"/>
          <ac:spMkLst>
            <pc:docMk/>
            <pc:sldMk cId="1925686003" sldId="340"/>
            <ac:spMk id="7" creationId="{D57D3113-4657-474C-B0A7-510A95526F14}"/>
          </ac:spMkLst>
        </pc:spChg>
        <pc:picChg chg="add del mod">
          <ac:chgData name="Johnson, Chad" userId="29e26967-ee32-4210-a1e6-19e5305e9c5f" providerId="ADAL" clId="{E771E192-1C65-413A-849B-E23057AE0282}" dt="2020-01-08T18:55:57.199" v="779" actId="478"/>
          <ac:picMkLst>
            <pc:docMk/>
            <pc:sldMk cId="1925686003" sldId="340"/>
            <ac:picMk id="5" creationId="{96081A03-AF65-45C5-8115-833E14653080}"/>
          </ac:picMkLst>
        </pc:picChg>
        <pc:picChg chg="add mod">
          <ac:chgData name="Johnson, Chad" userId="29e26967-ee32-4210-a1e6-19e5305e9c5f" providerId="ADAL" clId="{E771E192-1C65-413A-849B-E23057AE0282}" dt="2020-01-08T18:56:55.192" v="786" actId="1076"/>
          <ac:picMkLst>
            <pc:docMk/>
            <pc:sldMk cId="1925686003" sldId="340"/>
            <ac:picMk id="9" creationId="{BBB39316-9A50-4326-AEC8-111FC64F7A8D}"/>
          </ac:picMkLst>
        </pc:picChg>
      </pc:sldChg>
      <pc:sldChg chg="modSp del">
        <pc:chgData name="Johnson, Chad" userId="29e26967-ee32-4210-a1e6-19e5305e9c5f" providerId="ADAL" clId="{E771E192-1C65-413A-849B-E23057AE0282}" dt="2020-01-08T17:35:15.909" v="638" actId="2696"/>
        <pc:sldMkLst>
          <pc:docMk/>
          <pc:sldMk cId="1493605767" sldId="341"/>
        </pc:sldMkLst>
        <pc:spChg chg="mod">
          <ac:chgData name="Johnson, Chad" userId="29e26967-ee32-4210-a1e6-19e5305e9c5f" providerId="ADAL" clId="{E771E192-1C65-413A-849B-E23057AE0282}" dt="2020-01-08T17:15:43.513" v="92" actId="20577"/>
          <ac:spMkLst>
            <pc:docMk/>
            <pc:sldMk cId="1493605767" sldId="341"/>
            <ac:spMk id="2" creationId="{9814DE51-DF6E-46EA-B09E-482DF7FEB27A}"/>
          </ac:spMkLst>
        </pc:spChg>
        <pc:spChg chg="mod">
          <ac:chgData name="Johnson, Chad" userId="29e26967-ee32-4210-a1e6-19e5305e9c5f" providerId="ADAL" clId="{E771E192-1C65-413A-849B-E23057AE0282}" dt="2020-01-08T17:17:37.369" v="135" actId="20577"/>
          <ac:spMkLst>
            <pc:docMk/>
            <pc:sldMk cId="1493605767" sldId="341"/>
            <ac:spMk id="3" creationId="{1B454197-3A14-46B7-91B0-C955CA0C4F63}"/>
          </ac:spMkLst>
        </pc:spChg>
      </pc:sldChg>
      <pc:sldChg chg="addSp delSp modSp add">
        <pc:chgData name="Johnson, Chad" userId="29e26967-ee32-4210-a1e6-19e5305e9c5f" providerId="ADAL" clId="{E771E192-1C65-413A-849B-E23057AE0282}" dt="2020-01-08T19:22:50.101" v="801" actId="1076"/>
        <pc:sldMkLst>
          <pc:docMk/>
          <pc:sldMk cId="3495815251" sldId="341"/>
        </pc:sldMkLst>
        <pc:spChg chg="del">
          <ac:chgData name="Johnson, Chad" userId="29e26967-ee32-4210-a1e6-19e5305e9c5f" providerId="ADAL" clId="{E771E192-1C65-413A-849B-E23057AE0282}" dt="2020-01-08T19:04:53.496" v="791" actId="478"/>
          <ac:spMkLst>
            <pc:docMk/>
            <pc:sldMk cId="3495815251" sldId="341"/>
            <ac:spMk id="2" creationId="{8CD275F3-2870-4769-8FA5-5326AEF31FD7}"/>
          </ac:spMkLst>
        </pc:spChg>
        <pc:spChg chg="del">
          <ac:chgData name="Johnson, Chad" userId="29e26967-ee32-4210-a1e6-19e5305e9c5f" providerId="ADAL" clId="{E771E192-1C65-413A-849B-E23057AE0282}" dt="2020-01-08T19:04:50.899" v="788"/>
          <ac:spMkLst>
            <pc:docMk/>
            <pc:sldMk cId="3495815251" sldId="341"/>
            <ac:spMk id="3" creationId="{CE8757E5-33B1-4BC6-AB9C-33AD6C29F190}"/>
          </ac:spMkLst>
        </pc:spChg>
        <pc:spChg chg="add del mod">
          <ac:chgData name="Johnson, Chad" userId="29e26967-ee32-4210-a1e6-19e5305e9c5f" providerId="ADAL" clId="{E771E192-1C65-413A-849B-E23057AE0282}" dt="2020-01-08T19:22:38.568" v="796"/>
          <ac:spMkLst>
            <pc:docMk/>
            <pc:sldMk cId="3495815251" sldId="341"/>
            <ac:spMk id="7" creationId="{E10C11E0-E1D7-4B38-A2E7-6ED701BC5A89}"/>
          </ac:spMkLst>
        </pc:spChg>
        <pc:picChg chg="add del mod">
          <ac:chgData name="Johnson, Chad" userId="29e26967-ee32-4210-a1e6-19e5305e9c5f" providerId="ADAL" clId="{E771E192-1C65-413A-849B-E23057AE0282}" dt="2020-01-08T19:05:36.155" v="795" actId="478"/>
          <ac:picMkLst>
            <pc:docMk/>
            <pc:sldMk cId="3495815251" sldId="341"/>
            <ac:picMk id="5" creationId="{C76A3AD2-0887-4842-8DB9-11381F3AB4EA}"/>
          </ac:picMkLst>
        </pc:picChg>
        <pc:picChg chg="add mod">
          <ac:chgData name="Johnson, Chad" userId="29e26967-ee32-4210-a1e6-19e5305e9c5f" providerId="ADAL" clId="{E771E192-1C65-413A-849B-E23057AE0282}" dt="2020-01-08T19:22:50.101" v="801" actId="1076"/>
          <ac:picMkLst>
            <pc:docMk/>
            <pc:sldMk cId="3495815251" sldId="341"/>
            <ac:picMk id="9" creationId="{6E9A42AA-10F8-4BA8-B696-0521D93C2AE8}"/>
          </ac:picMkLst>
        </pc:picChg>
      </pc:sldChg>
      <pc:sldChg chg="modSp add del">
        <pc:chgData name="Johnson, Chad" userId="29e26967-ee32-4210-a1e6-19e5305e9c5f" providerId="ADAL" clId="{E771E192-1C65-413A-849B-E23057AE0282}" dt="2020-01-08T17:35:15.909" v="638" actId="2696"/>
        <pc:sldMkLst>
          <pc:docMk/>
          <pc:sldMk cId="314727050" sldId="342"/>
        </pc:sldMkLst>
        <pc:spChg chg="mod">
          <ac:chgData name="Johnson, Chad" userId="29e26967-ee32-4210-a1e6-19e5305e9c5f" providerId="ADAL" clId="{E771E192-1C65-413A-849B-E23057AE0282}" dt="2020-01-08T17:22:32.126" v="149" actId="255"/>
          <ac:spMkLst>
            <pc:docMk/>
            <pc:sldMk cId="314727050" sldId="342"/>
            <ac:spMk id="5" creationId="{84A7BF40-C4C8-43F3-9D6E-BA02074ADB32}"/>
          </ac:spMkLst>
        </pc:spChg>
      </pc:sldChg>
      <pc:sldChg chg="modSp del">
        <pc:chgData name="Johnson, Chad" userId="29e26967-ee32-4210-a1e6-19e5305e9c5f" providerId="ADAL" clId="{E771E192-1C65-413A-849B-E23057AE0282}" dt="2020-01-08T19:31:45.477" v="847" actId="2696"/>
        <pc:sldMkLst>
          <pc:docMk/>
          <pc:sldMk cId="1420620199" sldId="342"/>
        </pc:sldMkLst>
        <pc:spChg chg="mod">
          <ac:chgData name="Johnson, Chad" userId="29e26967-ee32-4210-a1e6-19e5305e9c5f" providerId="ADAL" clId="{E771E192-1C65-413A-849B-E23057AE0282}" dt="2020-01-08T19:31:42.596" v="846" actId="1076"/>
          <ac:spMkLst>
            <pc:docMk/>
            <pc:sldMk cId="1420620199" sldId="342"/>
            <ac:spMk id="3" creationId="{B5654F04-8147-4DDE-BFA3-CD4939FABEEB}"/>
          </ac:spMkLst>
        </pc:spChg>
      </pc:sldChg>
      <pc:sldChg chg="modSp">
        <pc:chgData name="Johnson, Chad" userId="29e26967-ee32-4210-a1e6-19e5305e9c5f" providerId="ADAL" clId="{E771E192-1C65-413A-849B-E23057AE0282}" dt="2020-01-08T19:31:57.265" v="848" actId="255"/>
        <pc:sldMkLst>
          <pc:docMk/>
          <pc:sldMk cId="307124997" sldId="343"/>
        </pc:sldMkLst>
        <pc:spChg chg="mod">
          <ac:chgData name="Johnson, Chad" userId="29e26967-ee32-4210-a1e6-19e5305e9c5f" providerId="ADAL" clId="{E771E192-1C65-413A-849B-E23057AE0282}" dt="2020-01-08T19:31:57.265" v="848" actId="255"/>
          <ac:spMkLst>
            <pc:docMk/>
            <pc:sldMk cId="307124997" sldId="343"/>
            <ac:spMk id="3" creationId="{73F87256-4F56-46CD-A224-522583DE394D}"/>
          </ac:spMkLst>
        </pc:spChg>
      </pc:sldChg>
      <pc:sldChg chg="modSp add del">
        <pc:chgData name="Johnson, Chad" userId="29e26967-ee32-4210-a1e6-19e5305e9c5f" providerId="ADAL" clId="{E771E192-1C65-413A-849B-E23057AE0282}" dt="2020-01-08T17:28:51.576" v="574" actId="2696"/>
        <pc:sldMkLst>
          <pc:docMk/>
          <pc:sldMk cId="2945000788" sldId="343"/>
        </pc:sldMkLst>
        <pc:spChg chg="mod">
          <ac:chgData name="Johnson, Chad" userId="29e26967-ee32-4210-a1e6-19e5305e9c5f" providerId="ADAL" clId="{E771E192-1C65-413A-849B-E23057AE0282}" dt="2020-01-08T17:28:43.959" v="566"/>
          <ac:spMkLst>
            <pc:docMk/>
            <pc:sldMk cId="2945000788" sldId="343"/>
            <ac:spMk id="5" creationId="{84A7BF40-C4C8-43F3-9D6E-BA02074ADB32}"/>
          </ac:spMkLst>
        </pc:spChg>
      </pc:sldChg>
      <pc:sldChg chg="modSp">
        <pc:chgData name="Johnson, Chad" userId="29e26967-ee32-4210-a1e6-19e5305e9c5f" providerId="ADAL" clId="{E771E192-1C65-413A-849B-E23057AE0282}" dt="2020-01-08T19:32:25.731" v="851" actId="255"/>
        <pc:sldMkLst>
          <pc:docMk/>
          <pc:sldMk cId="1260193827" sldId="344"/>
        </pc:sldMkLst>
        <pc:spChg chg="mod">
          <ac:chgData name="Johnson, Chad" userId="29e26967-ee32-4210-a1e6-19e5305e9c5f" providerId="ADAL" clId="{E771E192-1C65-413A-849B-E23057AE0282}" dt="2020-01-08T19:32:25.731" v="851" actId="255"/>
          <ac:spMkLst>
            <pc:docMk/>
            <pc:sldMk cId="1260193827" sldId="344"/>
            <ac:spMk id="3" creationId="{73F87256-4F56-46CD-A224-522583DE394D}"/>
          </ac:spMkLst>
        </pc:spChg>
      </pc:sldChg>
      <pc:sldChg chg="modSp">
        <pc:chgData name="Johnson, Chad" userId="29e26967-ee32-4210-a1e6-19e5305e9c5f" providerId="ADAL" clId="{E771E192-1C65-413A-849B-E23057AE0282}" dt="2020-01-08T19:33:05.486" v="884" actId="14100"/>
        <pc:sldMkLst>
          <pc:docMk/>
          <pc:sldMk cId="114177630" sldId="345"/>
        </pc:sldMkLst>
        <pc:picChg chg="mod">
          <ac:chgData name="Johnson, Chad" userId="29e26967-ee32-4210-a1e6-19e5305e9c5f" providerId="ADAL" clId="{E771E192-1C65-413A-849B-E23057AE0282}" dt="2020-01-08T19:33:05.486" v="884" actId="14100"/>
          <ac:picMkLst>
            <pc:docMk/>
            <pc:sldMk cId="114177630" sldId="345"/>
            <ac:picMk id="5122" creationId="{2B203B0E-E630-4C49-A9FD-EDD812C1D42B}"/>
          </ac:picMkLst>
        </pc:picChg>
      </pc:sldChg>
      <pc:sldChg chg="del">
        <pc:chgData name="Johnson, Chad" userId="29e26967-ee32-4210-a1e6-19e5305e9c5f" providerId="ADAL" clId="{E771E192-1C65-413A-849B-E23057AE0282}" dt="2020-01-08T19:33:51.871" v="887" actId="2696"/>
        <pc:sldMkLst>
          <pc:docMk/>
          <pc:sldMk cId="2009168596" sldId="347"/>
        </pc:sldMkLst>
      </pc:sldChg>
      <pc:sldChg chg="addSp modSp">
        <pc:chgData name="Johnson, Chad" userId="29e26967-ee32-4210-a1e6-19e5305e9c5f" providerId="ADAL" clId="{E771E192-1C65-413A-849B-E23057AE0282}" dt="2020-01-08T19:41:08.296" v="918" actId="1076"/>
        <pc:sldMkLst>
          <pc:docMk/>
          <pc:sldMk cId="193222223" sldId="348"/>
        </pc:sldMkLst>
        <pc:spChg chg="mod">
          <ac:chgData name="Johnson, Chad" userId="29e26967-ee32-4210-a1e6-19e5305e9c5f" providerId="ADAL" clId="{E771E192-1C65-413A-849B-E23057AE0282}" dt="2020-01-08T19:40:09.470" v="906" actId="255"/>
          <ac:spMkLst>
            <pc:docMk/>
            <pc:sldMk cId="193222223" sldId="348"/>
            <ac:spMk id="3" creationId="{6770EF0F-9F03-4E22-8866-8EEFC8A8C358}"/>
          </ac:spMkLst>
        </pc:spChg>
        <pc:spChg chg="add mod">
          <ac:chgData name="Johnson, Chad" userId="29e26967-ee32-4210-a1e6-19e5305e9c5f" providerId="ADAL" clId="{E771E192-1C65-413A-849B-E23057AE0282}" dt="2020-01-08T19:41:08.296" v="918" actId="1076"/>
          <ac:spMkLst>
            <pc:docMk/>
            <pc:sldMk cId="193222223" sldId="348"/>
            <ac:spMk id="4" creationId="{C1AB1437-2FFF-4B45-B4E3-7FE583D88955}"/>
          </ac:spMkLst>
        </pc:spChg>
      </pc:sldChg>
      <pc:sldChg chg="addSp delSp modSp add">
        <pc:chgData name="Johnson, Chad" userId="29e26967-ee32-4210-a1e6-19e5305e9c5f" providerId="ADAL" clId="{E771E192-1C65-413A-849B-E23057AE0282}" dt="2020-01-08T19:43:50.629" v="928" actId="1076"/>
        <pc:sldMkLst>
          <pc:docMk/>
          <pc:sldMk cId="2563198071" sldId="349"/>
        </pc:sldMkLst>
        <pc:spChg chg="del">
          <ac:chgData name="Johnson, Chad" userId="29e26967-ee32-4210-a1e6-19e5305e9c5f" providerId="ADAL" clId="{E771E192-1C65-413A-849B-E23057AE0282}" dt="2020-01-08T19:43:39.751" v="924" actId="478"/>
          <ac:spMkLst>
            <pc:docMk/>
            <pc:sldMk cId="2563198071" sldId="349"/>
            <ac:spMk id="2" creationId="{C4748D5B-40AA-419E-9D71-2E4D19F720B4}"/>
          </ac:spMkLst>
        </pc:spChg>
        <pc:spChg chg="del">
          <ac:chgData name="Johnson, Chad" userId="29e26967-ee32-4210-a1e6-19e5305e9c5f" providerId="ADAL" clId="{E771E192-1C65-413A-849B-E23057AE0282}" dt="2020-01-08T19:43:37.972" v="923"/>
          <ac:spMkLst>
            <pc:docMk/>
            <pc:sldMk cId="2563198071" sldId="349"/>
            <ac:spMk id="3" creationId="{9ADC6927-F385-489B-A6A8-CD54C63179F4}"/>
          </ac:spMkLst>
        </pc:spChg>
        <pc:picChg chg="add mod">
          <ac:chgData name="Johnson, Chad" userId="29e26967-ee32-4210-a1e6-19e5305e9c5f" providerId="ADAL" clId="{E771E192-1C65-413A-849B-E23057AE0282}" dt="2020-01-08T19:43:50.629" v="928" actId="1076"/>
          <ac:picMkLst>
            <pc:docMk/>
            <pc:sldMk cId="2563198071" sldId="349"/>
            <ac:picMk id="1026" creationId="{3BF23084-916A-4175-BFC9-2DEB837CF7DB}"/>
          </ac:picMkLst>
        </pc:picChg>
      </pc:sldChg>
      <pc:sldChg chg="modSp del">
        <pc:chgData name="Johnson, Chad" userId="29e26967-ee32-4210-a1e6-19e5305e9c5f" providerId="ADAL" clId="{E771E192-1C65-413A-849B-E23057AE0282}" dt="2020-01-08T19:41:11.096" v="919" actId="2696"/>
        <pc:sldMkLst>
          <pc:docMk/>
          <pc:sldMk cId="2826682895" sldId="349"/>
        </pc:sldMkLst>
        <pc:spChg chg="mod">
          <ac:chgData name="Johnson, Chad" userId="29e26967-ee32-4210-a1e6-19e5305e9c5f" providerId="ADAL" clId="{E771E192-1C65-413A-849B-E23057AE0282}" dt="2020-01-08T19:40:48.577" v="912"/>
          <ac:spMkLst>
            <pc:docMk/>
            <pc:sldMk cId="2826682895" sldId="349"/>
            <ac:spMk id="3" creationId="{6770EF0F-9F03-4E22-8866-8EEFC8A8C358}"/>
          </ac:spMkLst>
        </pc:spChg>
      </pc:sldChg>
      <pc:sldChg chg="addSp delSp modSp add setBg">
        <pc:chgData name="Johnson, Chad" userId="29e26967-ee32-4210-a1e6-19e5305e9c5f" providerId="ADAL" clId="{E771E192-1C65-413A-849B-E23057AE0282}" dt="2020-01-08T19:46:12.095" v="943"/>
        <pc:sldMkLst>
          <pc:docMk/>
          <pc:sldMk cId="1065061689" sldId="350"/>
        </pc:sldMkLst>
        <pc:spChg chg="del">
          <ac:chgData name="Johnson, Chad" userId="29e26967-ee32-4210-a1e6-19e5305e9c5f" providerId="ADAL" clId="{E771E192-1C65-413A-849B-E23057AE0282}" dt="2020-01-08T19:45:55.136" v="938" actId="478"/>
          <ac:spMkLst>
            <pc:docMk/>
            <pc:sldMk cId="1065061689" sldId="350"/>
            <ac:spMk id="2" creationId="{7DCF8B0B-1EB4-4C5E-B8D1-084B63B26BB9}"/>
          </ac:spMkLst>
        </pc:spChg>
        <pc:spChg chg="del">
          <ac:chgData name="Johnson, Chad" userId="29e26967-ee32-4210-a1e6-19e5305e9c5f" providerId="ADAL" clId="{E771E192-1C65-413A-849B-E23057AE0282}" dt="2020-01-08T19:45:52.799" v="937"/>
          <ac:spMkLst>
            <pc:docMk/>
            <pc:sldMk cId="1065061689" sldId="350"/>
            <ac:spMk id="3" creationId="{4EAF91F4-3747-4013-9A65-84114B9E7DB8}"/>
          </ac:spMkLst>
        </pc:spChg>
        <pc:picChg chg="add mod">
          <ac:chgData name="Johnson, Chad" userId="29e26967-ee32-4210-a1e6-19e5305e9c5f" providerId="ADAL" clId="{E771E192-1C65-413A-849B-E23057AE0282}" dt="2020-01-08T19:46:07.354" v="942" actId="1076"/>
          <ac:picMkLst>
            <pc:docMk/>
            <pc:sldMk cId="1065061689" sldId="350"/>
            <ac:picMk id="2050" creationId="{2A3D5BEC-EA07-4379-9263-5FAD010EE3F6}"/>
          </ac:picMkLst>
        </pc:picChg>
      </pc:sldChg>
      <pc:sldChg chg="modSp add">
        <pc:chgData name="Johnson, Chad" userId="29e26967-ee32-4210-a1e6-19e5305e9c5f" providerId="ADAL" clId="{E771E192-1C65-413A-849B-E23057AE0282}" dt="2020-01-08T20:17:02.234" v="955" actId="255"/>
        <pc:sldMkLst>
          <pc:docMk/>
          <pc:sldMk cId="1740841738" sldId="351"/>
        </pc:sldMkLst>
        <pc:spChg chg="mod">
          <ac:chgData name="Johnson, Chad" userId="29e26967-ee32-4210-a1e6-19e5305e9c5f" providerId="ADAL" clId="{E771E192-1C65-413A-849B-E23057AE0282}" dt="2020-01-08T20:17:02.234" v="955" actId="255"/>
          <ac:spMkLst>
            <pc:docMk/>
            <pc:sldMk cId="1740841738" sldId="351"/>
            <ac:spMk id="3" creationId="{D0C063C7-E640-4263-B7C4-4125699D78A7}"/>
          </ac:spMkLst>
        </pc:spChg>
      </pc:sldChg>
      <pc:sldChg chg="add del">
        <pc:chgData name="Johnson, Chad" userId="29e26967-ee32-4210-a1e6-19e5305e9c5f" providerId="ADAL" clId="{E771E192-1C65-413A-849B-E23057AE0282}" dt="2020-01-08T20:51:18.935" v="976" actId="2696"/>
        <pc:sldMkLst>
          <pc:docMk/>
          <pc:sldMk cId="1882959716" sldId="352"/>
        </pc:sldMkLst>
      </pc:sldChg>
      <pc:sldChg chg="modSp add">
        <pc:chgData name="Johnson, Chad" userId="29e26967-ee32-4210-a1e6-19e5305e9c5f" providerId="ADAL" clId="{E771E192-1C65-413A-849B-E23057AE0282}" dt="2020-01-13T19:43:31.925" v="2356" actId="20577"/>
        <pc:sldMkLst>
          <pc:docMk/>
          <pc:sldMk cId="1321459864" sldId="353"/>
        </pc:sldMkLst>
        <pc:spChg chg="mod">
          <ac:chgData name="Johnson, Chad" userId="29e26967-ee32-4210-a1e6-19e5305e9c5f" providerId="ADAL" clId="{E771E192-1C65-413A-849B-E23057AE0282}" dt="2020-01-13T19:31:24.908" v="1065" actId="20577"/>
          <ac:spMkLst>
            <pc:docMk/>
            <pc:sldMk cId="1321459864" sldId="353"/>
            <ac:spMk id="2" creationId="{A16FE4EA-200E-48ED-9F65-AE175B8ABCDB}"/>
          </ac:spMkLst>
        </pc:spChg>
        <pc:spChg chg="mod">
          <ac:chgData name="Johnson, Chad" userId="29e26967-ee32-4210-a1e6-19e5305e9c5f" providerId="ADAL" clId="{E771E192-1C65-413A-849B-E23057AE0282}" dt="2020-01-13T19:43:31.925" v="2356" actId="20577"/>
          <ac:spMkLst>
            <pc:docMk/>
            <pc:sldMk cId="1321459864" sldId="353"/>
            <ac:spMk id="3" creationId="{8665CDCA-9C23-4623-8E26-20955043E2B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9/28/2021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826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718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49241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360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04245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713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147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71357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3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95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468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1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963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83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2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7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9/28/2021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6118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isecurity.org/wp-content/uploads/2017/03/Poster_Winter2016_CSC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71061" y="1126434"/>
            <a:ext cx="11423373" cy="2791225"/>
          </a:xfrm>
        </p:spPr>
        <p:txBody>
          <a:bodyPr>
            <a:noAutofit/>
          </a:bodyPr>
          <a:lstStyle/>
          <a:p>
            <a:pPr algn="ctr"/>
            <a:r>
              <a:rPr lang="en-US" sz="72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Security Controls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All sorts of access</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2180496"/>
            <a:ext cx="11029615" cy="4067904"/>
          </a:xfrm>
        </p:spPr>
        <p:txBody>
          <a:bodyPr>
            <a:normAutofit/>
          </a:bodyPr>
          <a:lstStyle/>
          <a:p>
            <a:r>
              <a:rPr lang="en-US" sz="2000" dirty="0"/>
              <a:t>Some are better in certain situations than others. For example, let’s say you have a security problem: Physical access to the facility. There are multiple ways to potentially solve that. </a:t>
            </a:r>
          </a:p>
          <a:p>
            <a:pPr lvl="1"/>
            <a:r>
              <a:rPr lang="en-US" sz="2000" dirty="0"/>
              <a:t>An administrative control might be writing a policy that says all employees must always display identification while in the facility. </a:t>
            </a:r>
          </a:p>
          <a:p>
            <a:pPr lvl="1"/>
            <a:r>
              <a:rPr lang="en-US" sz="2000" dirty="0"/>
              <a:t>A technical control might be putting card readers at the door, requiring swipes to unlock the door.</a:t>
            </a:r>
          </a:p>
          <a:p>
            <a:pPr lvl="1"/>
            <a:r>
              <a:rPr lang="en-US" sz="2000" dirty="0"/>
              <a:t>A physical control might be posting a security guard at the gate. </a:t>
            </a:r>
          </a:p>
        </p:txBody>
      </p:sp>
    </p:spTree>
    <p:extLst>
      <p:ext uri="{BB962C8B-B14F-4D97-AF65-F5344CB8AC3E}">
        <p14:creationId xmlns:p14="http://schemas.microsoft.com/office/powerpoint/2010/main" val="8071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543339"/>
            <a:ext cx="11029615" cy="5705061"/>
          </a:xfrm>
        </p:spPr>
        <p:txBody>
          <a:bodyPr>
            <a:normAutofit/>
          </a:bodyPr>
          <a:lstStyle/>
          <a:p>
            <a:r>
              <a:rPr lang="en-US" dirty="0"/>
              <a:t>In </a:t>
            </a:r>
            <a:r>
              <a:rPr lang="en-US" sz="2000" dirty="0"/>
              <a:t>that scenario, we have three types of controls and three solutions, all are likely effective in some way and finding each of them in use simultaneously would be most likely. But which is </a:t>
            </a:r>
            <a:r>
              <a:rPr lang="en-US" sz="2000" i="1" dirty="0"/>
              <a:t>most </a:t>
            </a:r>
            <a:r>
              <a:rPr lang="en-US" sz="2000" dirty="0"/>
              <a:t>effective at solving this problem.  The CISSP exam uses these questions for exactly this reason…</a:t>
            </a:r>
          </a:p>
          <a:p>
            <a:pPr lvl="1"/>
            <a:r>
              <a:rPr lang="en-US" sz="2000" dirty="0"/>
              <a:t>Having a policy makes wearing a badge a rule. When a rule is broken the infraction can be punished, but it’s not going to stop people from breaking them in the first place. Making a rule and punishing infractions is a </a:t>
            </a:r>
            <a:r>
              <a:rPr lang="en-US" sz="2000" i="1" dirty="0"/>
              <a:t>deterrent.</a:t>
            </a:r>
            <a:r>
              <a:rPr lang="en-US" sz="2000" dirty="0"/>
              <a:t> </a:t>
            </a:r>
          </a:p>
          <a:p>
            <a:pPr lvl="1"/>
            <a:r>
              <a:rPr lang="en-US" sz="2000" dirty="0"/>
              <a:t>Having the card swipers means the doors aren’t unlocked unless someone with a badge is present. It </a:t>
            </a:r>
            <a:r>
              <a:rPr lang="en-US" sz="2000" i="1" dirty="0"/>
              <a:t>prevents</a:t>
            </a:r>
            <a:r>
              <a:rPr lang="en-US" sz="2000" dirty="0"/>
              <a:t> access from unauthorized individuals.  It is, in essence, single-factor authentication that disables all security for a few seconds whenever a successful challenge occurs – less than ideal. </a:t>
            </a:r>
          </a:p>
          <a:p>
            <a:pPr lvl="1"/>
            <a:r>
              <a:rPr lang="en-US" sz="2000" dirty="0"/>
              <a:t>For those reasons, the physical control of a security guard is the optimal solution. A properly trained security guard will prevent tailgating, enforce a badge policy or otherwise identity-proof visitors, and ensure orderly access to the facility.  Go to any secure facility in the world. They all rely on guards, a proven system used for millennia which can </a:t>
            </a:r>
            <a:r>
              <a:rPr lang="en-US" sz="2000" i="1" dirty="0"/>
              <a:t>detect</a:t>
            </a:r>
            <a:r>
              <a:rPr lang="en-US" sz="2000" dirty="0"/>
              <a:t>, </a:t>
            </a:r>
            <a:r>
              <a:rPr lang="en-US" sz="2000" i="1" dirty="0"/>
              <a:t>deter, prevent, and correct</a:t>
            </a:r>
            <a:r>
              <a:rPr lang="en-US" sz="2000" dirty="0"/>
              <a:t> any unauthorized access.</a:t>
            </a:r>
          </a:p>
        </p:txBody>
      </p:sp>
    </p:spTree>
    <p:extLst>
      <p:ext uri="{BB962C8B-B14F-4D97-AF65-F5344CB8AC3E}">
        <p14:creationId xmlns:p14="http://schemas.microsoft.com/office/powerpoint/2010/main" val="256063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1A64-D9AE-49E7-BEEF-EF2E10649528}"/>
              </a:ext>
            </a:extLst>
          </p:cNvPr>
          <p:cNvSpPr>
            <a:spLocks noGrp="1"/>
          </p:cNvSpPr>
          <p:nvPr>
            <p:ph type="title"/>
          </p:nvPr>
        </p:nvSpPr>
        <p:spPr/>
        <p:txBody>
          <a:bodyPr/>
          <a:lstStyle/>
          <a:p>
            <a:r>
              <a:rPr lang="en-US" dirty="0"/>
              <a:t>Common places for controls</a:t>
            </a:r>
          </a:p>
        </p:txBody>
      </p:sp>
      <p:sp>
        <p:nvSpPr>
          <p:cNvPr id="3" name="Content Placeholder 2">
            <a:extLst>
              <a:ext uri="{FF2B5EF4-FFF2-40B4-BE49-F238E27FC236}">
                <a16:creationId xmlns:a16="http://schemas.microsoft.com/office/drawing/2014/main" id="{451C0685-D063-4150-BC24-B8F18DC3AB46}"/>
              </a:ext>
            </a:extLst>
          </p:cNvPr>
          <p:cNvSpPr>
            <a:spLocks noGrp="1"/>
          </p:cNvSpPr>
          <p:nvPr>
            <p:ph idx="1"/>
          </p:nvPr>
        </p:nvSpPr>
        <p:spPr/>
        <p:txBody>
          <a:bodyPr>
            <a:normAutofit/>
          </a:bodyPr>
          <a:lstStyle/>
          <a:p>
            <a:r>
              <a:rPr lang="en-US" dirty="0"/>
              <a:t>Access Control – Perimeter and Internal</a:t>
            </a:r>
          </a:p>
          <a:p>
            <a:r>
              <a:rPr lang="en-US" dirty="0"/>
              <a:t>Awareness and Training</a:t>
            </a:r>
          </a:p>
          <a:p>
            <a:r>
              <a:rPr lang="en-US" dirty="0"/>
              <a:t>Audit and Accountability</a:t>
            </a:r>
          </a:p>
          <a:p>
            <a:r>
              <a:rPr lang="en-US" dirty="0"/>
              <a:t>Security Assessment and Authorization</a:t>
            </a:r>
          </a:p>
          <a:p>
            <a:r>
              <a:rPr lang="en-US" dirty="0"/>
              <a:t>Configuration Management</a:t>
            </a:r>
          </a:p>
          <a:p>
            <a:r>
              <a:rPr lang="en-US" dirty="0"/>
              <a:t>Contingency Planning</a:t>
            </a:r>
          </a:p>
          <a:p>
            <a:r>
              <a:rPr lang="en-US" dirty="0"/>
              <a:t>Identification and Authentication</a:t>
            </a:r>
          </a:p>
          <a:p>
            <a:r>
              <a:rPr lang="en-US" dirty="0"/>
              <a:t>Incident Response</a:t>
            </a:r>
          </a:p>
          <a:p>
            <a:r>
              <a:rPr lang="en-US" dirty="0"/>
              <a:t>Maintenance </a:t>
            </a:r>
          </a:p>
        </p:txBody>
      </p:sp>
    </p:spTree>
    <p:extLst>
      <p:ext uri="{BB962C8B-B14F-4D97-AF65-F5344CB8AC3E}">
        <p14:creationId xmlns:p14="http://schemas.microsoft.com/office/powerpoint/2010/main" val="390191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BD8-D800-4EDE-B519-9BE99B0D9CB9}"/>
              </a:ext>
            </a:extLst>
          </p:cNvPr>
          <p:cNvSpPr>
            <a:spLocks noGrp="1"/>
          </p:cNvSpPr>
          <p:nvPr>
            <p:ph type="title"/>
          </p:nvPr>
        </p:nvSpPr>
        <p:spPr/>
        <p:txBody>
          <a:bodyPr/>
          <a:lstStyle/>
          <a:p>
            <a:r>
              <a:rPr lang="en-US" dirty="0"/>
              <a:t>CIS – Critical Security Controls</a:t>
            </a:r>
          </a:p>
        </p:txBody>
      </p:sp>
      <p:sp>
        <p:nvSpPr>
          <p:cNvPr id="3" name="Content Placeholder 2">
            <a:extLst>
              <a:ext uri="{FF2B5EF4-FFF2-40B4-BE49-F238E27FC236}">
                <a16:creationId xmlns:a16="http://schemas.microsoft.com/office/drawing/2014/main" id="{FADFC39A-6667-433B-8F10-EDE65AD044EE}"/>
              </a:ext>
            </a:extLst>
          </p:cNvPr>
          <p:cNvSpPr>
            <a:spLocks noGrp="1"/>
          </p:cNvSpPr>
          <p:nvPr>
            <p:ph idx="1"/>
          </p:nvPr>
        </p:nvSpPr>
        <p:spPr>
          <a:xfrm>
            <a:off x="581192" y="2180496"/>
            <a:ext cx="11029615" cy="4067904"/>
          </a:xfrm>
        </p:spPr>
        <p:txBody>
          <a:bodyPr/>
          <a:lstStyle/>
          <a:p>
            <a:r>
              <a:rPr lang="en-US" dirty="0"/>
              <a:t>The CIS </a:t>
            </a:r>
            <a:r>
              <a:rPr lang="en-US" dirty="0">
                <a:hlinkClick r:id="rId2"/>
              </a:rPr>
              <a:t>Critical Security Controls </a:t>
            </a:r>
            <a:r>
              <a:rPr lang="en-US" dirty="0"/>
              <a:t>are a recommended set of actions for cyber defense that provide specific and actionable ways to stop today's most pervasive and dangerous attacks. </a:t>
            </a:r>
          </a:p>
          <a:p>
            <a:r>
              <a:rPr lang="en-US" dirty="0"/>
              <a:t>A principal benefit of the Controls is that they prioritize and focus a smaller number of actions with high pay-off results. </a:t>
            </a:r>
          </a:p>
          <a:p>
            <a:r>
              <a:rPr lang="en-US" dirty="0"/>
              <a:t>The Controls are effective because they are derived from the most common attack patterns. A study of the controls showed that the basics alone would have prevents 85% of recent successful attacks.</a:t>
            </a:r>
          </a:p>
        </p:txBody>
      </p:sp>
    </p:spTree>
    <p:extLst>
      <p:ext uri="{BB962C8B-B14F-4D97-AF65-F5344CB8AC3E}">
        <p14:creationId xmlns:p14="http://schemas.microsoft.com/office/powerpoint/2010/main" val="27119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BD8-D800-4EDE-B519-9BE99B0D9CB9}"/>
              </a:ext>
            </a:extLst>
          </p:cNvPr>
          <p:cNvSpPr>
            <a:spLocks noGrp="1"/>
          </p:cNvSpPr>
          <p:nvPr>
            <p:ph type="title"/>
          </p:nvPr>
        </p:nvSpPr>
        <p:spPr/>
        <p:txBody>
          <a:bodyPr/>
          <a:lstStyle/>
          <a:p>
            <a:r>
              <a:rPr lang="en-US" dirty="0"/>
              <a:t>CIS – Basic (CSC 1-6)</a:t>
            </a:r>
          </a:p>
        </p:txBody>
      </p:sp>
      <p:sp>
        <p:nvSpPr>
          <p:cNvPr id="3" name="Content Placeholder 2">
            <a:extLst>
              <a:ext uri="{FF2B5EF4-FFF2-40B4-BE49-F238E27FC236}">
                <a16:creationId xmlns:a16="http://schemas.microsoft.com/office/drawing/2014/main" id="{FADFC39A-6667-433B-8F10-EDE65AD044EE}"/>
              </a:ext>
            </a:extLst>
          </p:cNvPr>
          <p:cNvSpPr>
            <a:spLocks noGrp="1"/>
          </p:cNvSpPr>
          <p:nvPr>
            <p:ph idx="1"/>
          </p:nvPr>
        </p:nvSpPr>
        <p:spPr>
          <a:xfrm>
            <a:off x="685801" y="2065866"/>
            <a:ext cx="10820398" cy="4182533"/>
          </a:xfrm>
        </p:spPr>
        <p:txBody>
          <a:bodyPr>
            <a:normAutofit/>
          </a:bodyPr>
          <a:lstStyle/>
          <a:p>
            <a:r>
              <a:rPr lang="en-US" sz="2000" dirty="0"/>
              <a:t>Things everyone should be doing no matter how big or small.</a:t>
            </a:r>
          </a:p>
          <a:p>
            <a:pPr lvl="1"/>
            <a:r>
              <a:rPr lang="en-US" sz="2000" dirty="0"/>
              <a:t>Inventory and Control of Hardware Assets</a:t>
            </a:r>
          </a:p>
          <a:p>
            <a:pPr lvl="1"/>
            <a:r>
              <a:rPr lang="en-US" sz="2000" dirty="0"/>
              <a:t>Inventory and Control of Software Assets</a:t>
            </a:r>
          </a:p>
          <a:p>
            <a:pPr lvl="1"/>
            <a:r>
              <a:rPr lang="en-US" sz="2000" dirty="0"/>
              <a:t>Continuous Vulnerability Management</a:t>
            </a:r>
          </a:p>
          <a:p>
            <a:pPr lvl="1"/>
            <a:r>
              <a:rPr lang="en-US" sz="2000" dirty="0"/>
              <a:t>Controlled Use of Administrative Privileges</a:t>
            </a:r>
          </a:p>
          <a:p>
            <a:pPr lvl="1"/>
            <a:r>
              <a:rPr lang="en-US" sz="2000" dirty="0"/>
              <a:t>Secure Configuration for Hardware and Software on Mobile Devices, Laptops, Workstations and Servers</a:t>
            </a:r>
          </a:p>
          <a:p>
            <a:pPr lvl="1"/>
            <a:r>
              <a:rPr lang="en-US" sz="2000" dirty="0"/>
              <a:t>Maintenance, Monitoring and Analysis of Audit Logs</a:t>
            </a:r>
          </a:p>
        </p:txBody>
      </p:sp>
    </p:spTree>
    <p:extLst>
      <p:ext uri="{BB962C8B-B14F-4D97-AF65-F5344CB8AC3E}">
        <p14:creationId xmlns:p14="http://schemas.microsoft.com/office/powerpoint/2010/main" val="1082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BD8-D800-4EDE-B519-9BE99B0D9CB9}"/>
              </a:ext>
            </a:extLst>
          </p:cNvPr>
          <p:cNvSpPr>
            <a:spLocks noGrp="1"/>
          </p:cNvSpPr>
          <p:nvPr>
            <p:ph type="title"/>
          </p:nvPr>
        </p:nvSpPr>
        <p:spPr/>
        <p:txBody>
          <a:bodyPr/>
          <a:lstStyle/>
          <a:p>
            <a:r>
              <a:rPr lang="en-US" dirty="0"/>
              <a:t>CIS – Foundational (CSC 7-16)</a:t>
            </a:r>
          </a:p>
        </p:txBody>
      </p:sp>
      <p:sp>
        <p:nvSpPr>
          <p:cNvPr id="5" name="Content Placeholder 2">
            <a:extLst>
              <a:ext uri="{FF2B5EF4-FFF2-40B4-BE49-F238E27FC236}">
                <a16:creationId xmlns:a16="http://schemas.microsoft.com/office/drawing/2014/main" id="{EBE59841-394E-40FC-AE37-94CF22130537}"/>
              </a:ext>
            </a:extLst>
          </p:cNvPr>
          <p:cNvSpPr txBox="1">
            <a:spLocks/>
          </p:cNvSpPr>
          <p:nvPr/>
        </p:nvSpPr>
        <p:spPr>
          <a:xfrm>
            <a:off x="6261100" y="1931388"/>
            <a:ext cx="5676900" cy="47869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7" name="Content Placeholder 6">
            <a:extLst>
              <a:ext uri="{FF2B5EF4-FFF2-40B4-BE49-F238E27FC236}">
                <a16:creationId xmlns:a16="http://schemas.microsoft.com/office/drawing/2014/main" id="{B905CFBB-FD28-476E-9546-4FB0A5321854}"/>
              </a:ext>
            </a:extLst>
          </p:cNvPr>
          <p:cNvSpPr>
            <a:spLocks noGrp="1"/>
          </p:cNvSpPr>
          <p:nvPr>
            <p:ph idx="1"/>
          </p:nvPr>
        </p:nvSpPr>
        <p:spPr>
          <a:xfrm>
            <a:off x="685800" y="2065867"/>
            <a:ext cx="10820399" cy="4182533"/>
          </a:xfrm>
        </p:spPr>
        <p:txBody>
          <a:bodyPr>
            <a:normAutofit fontScale="92500" lnSpcReduction="20000"/>
          </a:bodyPr>
          <a:lstStyle/>
          <a:p>
            <a:r>
              <a:rPr lang="en-US" sz="2000" dirty="0"/>
              <a:t>Things any organization should implement to have a “comprehensive” or “mature” security program.</a:t>
            </a:r>
          </a:p>
          <a:p>
            <a:pPr lvl="1"/>
            <a:r>
              <a:rPr lang="en-US" sz="2000" dirty="0"/>
              <a:t>Email and Web Browser Protections</a:t>
            </a:r>
          </a:p>
          <a:p>
            <a:pPr lvl="1"/>
            <a:r>
              <a:rPr lang="en-US" sz="2000" dirty="0"/>
              <a:t>Malware Defenses</a:t>
            </a:r>
          </a:p>
          <a:p>
            <a:pPr lvl="1"/>
            <a:r>
              <a:rPr lang="en-US" sz="2000" dirty="0"/>
              <a:t>Limitation and Control of Network Ports, Protocols and Services</a:t>
            </a:r>
          </a:p>
          <a:p>
            <a:pPr lvl="1"/>
            <a:r>
              <a:rPr lang="en-US" sz="2000" dirty="0"/>
              <a:t>Data Recovery Capabilities</a:t>
            </a:r>
          </a:p>
          <a:p>
            <a:pPr lvl="1"/>
            <a:r>
              <a:rPr lang="en-US" sz="2000" dirty="0"/>
              <a:t>Secure Configuration for Network Devices, such as Firewalls, Routers and Switches</a:t>
            </a:r>
          </a:p>
          <a:p>
            <a:pPr lvl="1"/>
            <a:r>
              <a:rPr lang="en-US" sz="2000" dirty="0"/>
              <a:t>Boundary Defense</a:t>
            </a:r>
          </a:p>
          <a:p>
            <a:pPr lvl="1"/>
            <a:r>
              <a:rPr lang="en-US" sz="2000" dirty="0"/>
              <a:t>Data Protection</a:t>
            </a:r>
          </a:p>
          <a:p>
            <a:pPr lvl="1"/>
            <a:r>
              <a:rPr lang="en-US" sz="2000" dirty="0"/>
              <a:t>Controlled Access Based on the Need to Know</a:t>
            </a:r>
          </a:p>
          <a:p>
            <a:pPr lvl="1"/>
            <a:r>
              <a:rPr lang="en-US" sz="2000" dirty="0"/>
              <a:t>Wireless Access Control</a:t>
            </a:r>
          </a:p>
          <a:p>
            <a:pPr lvl="1"/>
            <a:r>
              <a:rPr lang="en-US" sz="2000" dirty="0"/>
              <a:t>Account Monitoring and Control</a:t>
            </a:r>
          </a:p>
        </p:txBody>
      </p:sp>
    </p:spTree>
    <p:extLst>
      <p:ext uri="{BB962C8B-B14F-4D97-AF65-F5344CB8AC3E}">
        <p14:creationId xmlns:p14="http://schemas.microsoft.com/office/powerpoint/2010/main" val="199577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BD8-D800-4EDE-B519-9BE99B0D9CB9}"/>
              </a:ext>
            </a:extLst>
          </p:cNvPr>
          <p:cNvSpPr>
            <a:spLocks noGrp="1"/>
          </p:cNvSpPr>
          <p:nvPr>
            <p:ph type="title"/>
          </p:nvPr>
        </p:nvSpPr>
        <p:spPr/>
        <p:txBody>
          <a:bodyPr/>
          <a:lstStyle/>
          <a:p>
            <a:r>
              <a:rPr lang="en-US" dirty="0"/>
              <a:t>CIS – Organizational (CSC 17-20)</a:t>
            </a:r>
          </a:p>
        </p:txBody>
      </p:sp>
      <p:sp>
        <p:nvSpPr>
          <p:cNvPr id="3" name="Content Placeholder 2">
            <a:extLst>
              <a:ext uri="{FF2B5EF4-FFF2-40B4-BE49-F238E27FC236}">
                <a16:creationId xmlns:a16="http://schemas.microsoft.com/office/drawing/2014/main" id="{FADFC39A-6667-433B-8F10-EDE65AD044EE}"/>
              </a:ext>
            </a:extLst>
          </p:cNvPr>
          <p:cNvSpPr>
            <a:spLocks noGrp="1"/>
          </p:cNvSpPr>
          <p:nvPr>
            <p:ph idx="1"/>
          </p:nvPr>
        </p:nvSpPr>
        <p:spPr>
          <a:xfrm>
            <a:off x="685801" y="2065866"/>
            <a:ext cx="10820398" cy="4182533"/>
          </a:xfrm>
        </p:spPr>
        <p:txBody>
          <a:bodyPr>
            <a:normAutofit/>
          </a:bodyPr>
          <a:lstStyle/>
          <a:p>
            <a:r>
              <a:rPr lang="en-US" sz="2000" dirty="0"/>
              <a:t>Should be implemented by any organization with a people-management requirement.</a:t>
            </a:r>
          </a:p>
          <a:p>
            <a:pPr lvl="1"/>
            <a:r>
              <a:rPr lang="en-US" sz="2000" dirty="0"/>
              <a:t>Implement a Security Awareness and Training Program</a:t>
            </a:r>
          </a:p>
          <a:p>
            <a:pPr lvl="1"/>
            <a:r>
              <a:rPr lang="en-US" sz="2000" dirty="0"/>
              <a:t>Application Software Security</a:t>
            </a:r>
          </a:p>
          <a:p>
            <a:pPr lvl="1"/>
            <a:r>
              <a:rPr lang="en-US" sz="2000" dirty="0"/>
              <a:t>Incident Response and Management</a:t>
            </a:r>
          </a:p>
          <a:p>
            <a:pPr lvl="1"/>
            <a:r>
              <a:rPr lang="en-US" sz="2000" dirty="0"/>
              <a:t>Penetration Tests and Red Team Exercises</a:t>
            </a:r>
          </a:p>
        </p:txBody>
      </p:sp>
      <p:sp>
        <p:nvSpPr>
          <p:cNvPr id="6" name="Content Placeholder 2">
            <a:extLst>
              <a:ext uri="{FF2B5EF4-FFF2-40B4-BE49-F238E27FC236}">
                <a16:creationId xmlns:a16="http://schemas.microsoft.com/office/drawing/2014/main" id="{41BB79B4-B2E6-4ED2-AFFA-F969A15F52F7}"/>
              </a:ext>
            </a:extLst>
          </p:cNvPr>
          <p:cNvSpPr txBox="1">
            <a:spLocks/>
          </p:cNvSpPr>
          <p:nvPr/>
        </p:nvSpPr>
        <p:spPr>
          <a:xfrm>
            <a:off x="254000" y="4869460"/>
            <a:ext cx="6007100" cy="184884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Tree>
    <p:extLst>
      <p:ext uri="{BB962C8B-B14F-4D97-AF65-F5344CB8AC3E}">
        <p14:creationId xmlns:p14="http://schemas.microsoft.com/office/powerpoint/2010/main" val="55877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D0101E-499A-4A2D-A335-12882E71F5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0261" y="17073"/>
            <a:ext cx="9011478" cy="682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2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loud 11">
            <a:extLst>
              <a:ext uri="{FF2B5EF4-FFF2-40B4-BE49-F238E27FC236}">
                <a16:creationId xmlns:a16="http://schemas.microsoft.com/office/drawing/2014/main" id="{8B69CDBF-FC38-4F7C-AC83-E903A598F98C}"/>
              </a:ext>
            </a:extLst>
          </p:cNvPr>
          <p:cNvSpPr/>
          <p:nvPr/>
        </p:nvSpPr>
        <p:spPr>
          <a:xfrm>
            <a:off x="7026964" y="2599267"/>
            <a:ext cx="4134678" cy="3649133"/>
          </a:xfrm>
          <a:prstGeom prst="cloud">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94884-D08B-4BE2-A75F-8F9A531D2895}"/>
              </a:ext>
            </a:extLst>
          </p:cNvPr>
          <p:cNvSpPr>
            <a:spLocks noGrp="1"/>
          </p:cNvSpPr>
          <p:nvPr>
            <p:ph type="title"/>
          </p:nvPr>
        </p:nvSpPr>
        <p:spPr/>
        <p:txBody>
          <a:bodyPr/>
          <a:lstStyle/>
          <a:p>
            <a:r>
              <a:rPr lang="en-US" dirty="0"/>
              <a:t>Device hardening – technical controls</a:t>
            </a:r>
          </a:p>
        </p:txBody>
      </p:sp>
      <p:sp>
        <p:nvSpPr>
          <p:cNvPr id="3" name="Content Placeholder 2">
            <a:extLst>
              <a:ext uri="{FF2B5EF4-FFF2-40B4-BE49-F238E27FC236}">
                <a16:creationId xmlns:a16="http://schemas.microsoft.com/office/drawing/2014/main" id="{DBA10E74-23F8-4CB7-99C6-EDC7EEC92EB5}"/>
              </a:ext>
            </a:extLst>
          </p:cNvPr>
          <p:cNvSpPr>
            <a:spLocks noGrp="1"/>
          </p:cNvSpPr>
          <p:nvPr>
            <p:ph idx="1"/>
          </p:nvPr>
        </p:nvSpPr>
        <p:spPr/>
        <p:txBody>
          <a:bodyPr>
            <a:normAutofit/>
          </a:bodyPr>
          <a:lstStyle/>
          <a:p>
            <a:r>
              <a:rPr lang="en-US" sz="2000" dirty="0"/>
              <a:t>This means implementing and configuring security features to provide enhanced protections.</a:t>
            </a:r>
          </a:p>
          <a:p>
            <a:pPr lvl="1"/>
            <a:r>
              <a:rPr lang="en-US" sz="2000" dirty="0"/>
              <a:t>Anti virus</a:t>
            </a:r>
          </a:p>
          <a:p>
            <a:pPr lvl="1"/>
            <a:r>
              <a:rPr lang="en-US" sz="2000" dirty="0"/>
              <a:t>Exploit protection</a:t>
            </a:r>
          </a:p>
          <a:p>
            <a:pPr lvl="1"/>
            <a:r>
              <a:rPr lang="en-US" sz="2000" dirty="0"/>
              <a:t>Application Control Policies</a:t>
            </a:r>
          </a:p>
          <a:p>
            <a:pPr lvl="1"/>
            <a:r>
              <a:rPr lang="en-US" sz="2000" dirty="0"/>
              <a:t>Host-based firewall</a:t>
            </a:r>
          </a:p>
          <a:p>
            <a:pPr lvl="1"/>
            <a:r>
              <a:rPr lang="en-US" sz="2000" dirty="0"/>
              <a:t>Internet content filtering</a:t>
            </a:r>
          </a:p>
          <a:p>
            <a:pPr lvl="1"/>
            <a:endParaRPr lang="en-US" sz="2000" dirty="0"/>
          </a:p>
          <a:p>
            <a:r>
              <a:rPr lang="en-US" sz="2000" dirty="0"/>
              <a:t>What are we trying to accomplish?</a:t>
            </a:r>
          </a:p>
        </p:txBody>
      </p:sp>
      <p:pic>
        <p:nvPicPr>
          <p:cNvPr id="5" name="Graphic 4" descr="Computer with solid fill">
            <a:extLst>
              <a:ext uri="{FF2B5EF4-FFF2-40B4-BE49-F238E27FC236}">
                <a16:creationId xmlns:a16="http://schemas.microsoft.com/office/drawing/2014/main" id="{D549401B-9632-49D6-9AC3-F98BB3755B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9721" y="3429000"/>
            <a:ext cx="1769165" cy="1769165"/>
          </a:xfrm>
          <a:prstGeom prst="rect">
            <a:avLst/>
          </a:prstGeom>
        </p:spPr>
      </p:pic>
      <p:pic>
        <p:nvPicPr>
          <p:cNvPr id="7" name="Graphic 6" descr="Covid-19 with solid fill">
            <a:extLst>
              <a:ext uri="{FF2B5EF4-FFF2-40B4-BE49-F238E27FC236}">
                <a16:creationId xmlns:a16="http://schemas.microsoft.com/office/drawing/2014/main" id="{B88465F9-64EE-4FC5-9CBF-DCAE90D21E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1999" y="3935895"/>
            <a:ext cx="543340" cy="543340"/>
          </a:xfrm>
          <a:prstGeom prst="rect">
            <a:avLst/>
          </a:prstGeom>
        </p:spPr>
      </p:pic>
      <p:pic>
        <p:nvPicPr>
          <p:cNvPr id="9" name="Graphic 8" descr="Robber with solid fill">
            <a:extLst>
              <a:ext uri="{FF2B5EF4-FFF2-40B4-BE49-F238E27FC236}">
                <a16:creationId xmlns:a16="http://schemas.microsoft.com/office/drawing/2014/main" id="{6A1211C9-5209-4465-8A16-725A4B4A7B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53669" y="3907734"/>
            <a:ext cx="599661" cy="599661"/>
          </a:xfrm>
          <a:prstGeom prst="rect">
            <a:avLst/>
          </a:prstGeom>
        </p:spPr>
      </p:pic>
      <p:sp>
        <p:nvSpPr>
          <p:cNvPr id="10" name="&quot;Not Allowed&quot; Symbol 9">
            <a:extLst>
              <a:ext uri="{FF2B5EF4-FFF2-40B4-BE49-F238E27FC236}">
                <a16:creationId xmlns:a16="http://schemas.microsoft.com/office/drawing/2014/main" id="{77F2C037-4A80-42FB-A7CC-137E948E78DD}"/>
              </a:ext>
            </a:extLst>
          </p:cNvPr>
          <p:cNvSpPr/>
          <p:nvPr/>
        </p:nvSpPr>
        <p:spPr>
          <a:xfrm>
            <a:off x="8569258" y="3935895"/>
            <a:ext cx="516834" cy="51260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969AEDE-86ED-4A0B-B99C-DAA02EE1EA68}"/>
              </a:ext>
            </a:extLst>
          </p:cNvPr>
          <p:cNvSpPr/>
          <p:nvPr/>
        </p:nvSpPr>
        <p:spPr>
          <a:xfrm>
            <a:off x="7792278" y="3048000"/>
            <a:ext cx="2690192" cy="250466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399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72B8-CE99-442C-82C0-BD54DD056964}"/>
              </a:ext>
            </a:extLst>
          </p:cNvPr>
          <p:cNvSpPr>
            <a:spLocks noGrp="1"/>
          </p:cNvSpPr>
          <p:nvPr>
            <p:ph type="title"/>
          </p:nvPr>
        </p:nvSpPr>
        <p:spPr/>
        <p:txBody>
          <a:bodyPr/>
          <a:lstStyle/>
          <a:p>
            <a:r>
              <a:rPr lang="en-US" dirty="0"/>
              <a:t>Data classification and protection</a:t>
            </a:r>
          </a:p>
        </p:txBody>
      </p:sp>
      <p:sp>
        <p:nvSpPr>
          <p:cNvPr id="3" name="Content Placeholder 2">
            <a:extLst>
              <a:ext uri="{FF2B5EF4-FFF2-40B4-BE49-F238E27FC236}">
                <a16:creationId xmlns:a16="http://schemas.microsoft.com/office/drawing/2014/main" id="{E436B84E-6166-4BB2-B89C-AFBA531AB0B0}"/>
              </a:ext>
            </a:extLst>
          </p:cNvPr>
          <p:cNvSpPr>
            <a:spLocks noGrp="1"/>
          </p:cNvSpPr>
          <p:nvPr>
            <p:ph idx="1"/>
          </p:nvPr>
        </p:nvSpPr>
        <p:spPr/>
        <p:txBody>
          <a:bodyPr>
            <a:normAutofit/>
          </a:bodyPr>
          <a:lstStyle/>
          <a:p>
            <a:r>
              <a:rPr lang="en-US" sz="2000" dirty="0"/>
              <a:t>There is a reason why the CIS basics begins with hardware and software inventory.  The basis for assurance resides in identifying two things:</a:t>
            </a:r>
          </a:p>
          <a:p>
            <a:pPr lvl="1"/>
            <a:r>
              <a:rPr lang="en-US" sz="2000" i="1" dirty="0"/>
              <a:t>Subjects</a:t>
            </a:r>
            <a:r>
              <a:rPr lang="en-US" sz="2000" dirty="0"/>
              <a:t> – People and process</a:t>
            </a:r>
          </a:p>
          <a:p>
            <a:pPr lvl="1"/>
            <a:r>
              <a:rPr lang="en-US" sz="2000" i="1" dirty="0"/>
              <a:t>Objects</a:t>
            </a:r>
            <a:r>
              <a:rPr lang="en-US" sz="2000" dirty="0"/>
              <a:t> – Systems and data repos</a:t>
            </a:r>
          </a:p>
          <a:p>
            <a:pPr lvl="1"/>
            <a:endParaRPr lang="en-US" sz="2000" dirty="0"/>
          </a:p>
          <a:p>
            <a:r>
              <a:rPr lang="en-US" sz="2200" dirty="0"/>
              <a:t>Inventory means not only cataloging the assets, but apply </a:t>
            </a:r>
            <a:r>
              <a:rPr lang="en-US" sz="2200" i="1" dirty="0"/>
              <a:t>labels</a:t>
            </a:r>
            <a:r>
              <a:rPr lang="en-US" sz="2200" dirty="0"/>
              <a:t> to them based on process, owners, and the classification of data they hold.</a:t>
            </a:r>
          </a:p>
        </p:txBody>
      </p:sp>
    </p:spTree>
    <p:extLst>
      <p:ext uri="{BB962C8B-B14F-4D97-AF65-F5344CB8AC3E}">
        <p14:creationId xmlns:p14="http://schemas.microsoft.com/office/powerpoint/2010/main" val="390760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529F-182D-4456-8D1B-35DD7358566C}"/>
              </a:ext>
            </a:extLst>
          </p:cNvPr>
          <p:cNvSpPr>
            <a:spLocks noGrp="1"/>
          </p:cNvSpPr>
          <p:nvPr>
            <p:ph type="title"/>
          </p:nvPr>
        </p:nvSpPr>
        <p:spPr>
          <a:xfrm>
            <a:off x="685802" y="609600"/>
            <a:ext cx="4902803" cy="1456267"/>
          </a:xfrm>
        </p:spPr>
        <p:txBody>
          <a:bodyPr/>
          <a:lstStyle/>
          <a:p>
            <a:r>
              <a:rPr lang="en-US" dirty="0"/>
              <a:t>Information Quality</a:t>
            </a:r>
          </a:p>
        </p:txBody>
      </p:sp>
      <p:sp>
        <p:nvSpPr>
          <p:cNvPr id="3" name="Content Placeholder 2">
            <a:extLst>
              <a:ext uri="{FF2B5EF4-FFF2-40B4-BE49-F238E27FC236}">
                <a16:creationId xmlns:a16="http://schemas.microsoft.com/office/drawing/2014/main" id="{5EE3AB51-D3BF-43E5-9EB1-7FD6D330EB9B}"/>
              </a:ext>
            </a:extLst>
          </p:cNvPr>
          <p:cNvSpPr>
            <a:spLocks noGrp="1"/>
          </p:cNvSpPr>
          <p:nvPr>
            <p:ph idx="1"/>
          </p:nvPr>
        </p:nvSpPr>
        <p:spPr>
          <a:xfrm>
            <a:off x="685801" y="2142067"/>
            <a:ext cx="5410199" cy="3649133"/>
          </a:xfrm>
        </p:spPr>
        <p:txBody>
          <a:bodyPr/>
          <a:lstStyle/>
          <a:p>
            <a:r>
              <a:rPr lang="en-US" dirty="0"/>
              <a:t>This is the </a:t>
            </a:r>
            <a:r>
              <a:rPr lang="en-US" dirty="0" err="1"/>
              <a:t>McCumber</a:t>
            </a:r>
            <a:r>
              <a:rPr lang="en-US" dirty="0"/>
              <a:t> cube model.</a:t>
            </a:r>
          </a:p>
          <a:p>
            <a:r>
              <a:rPr lang="en-US" dirty="0"/>
              <a:t>It encapsulates Assurance –</a:t>
            </a:r>
          </a:p>
          <a:p>
            <a:pPr lvl="1"/>
            <a:r>
              <a:rPr lang="en-US" dirty="0"/>
              <a:t>Characteristics of data</a:t>
            </a:r>
          </a:p>
          <a:p>
            <a:pPr lvl="1"/>
            <a:r>
              <a:rPr lang="en-US" dirty="0"/>
              <a:t>States of data</a:t>
            </a:r>
          </a:p>
          <a:p>
            <a:pPr lvl="1"/>
            <a:r>
              <a:rPr lang="en-US" dirty="0"/>
              <a:t>Security controls</a:t>
            </a:r>
          </a:p>
          <a:p>
            <a:endParaRPr lang="en-US" dirty="0"/>
          </a:p>
        </p:txBody>
      </p:sp>
      <p:pic>
        <p:nvPicPr>
          <p:cNvPr id="1030" name="Picture 6" descr="Human behaviour as an aspect of cybersecurity assurance ...">
            <a:extLst>
              <a:ext uri="{FF2B5EF4-FFF2-40B4-BE49-F238E27FC236}">
                <a16:creationId xmlns:a16="http://schemas.microsoft.com/office/drawing/2014/main" id="{0D1E72EC-C3E3-4E8A-900E-122C449C6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605" y="958804"/>
            <a:ext cx="5916773" cy="528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1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Data classification and protection</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2180496"/>
            <a:ext cx="11029615" cy="4067904"/>
          </a:xfrm>
        </p:spPr>
        <p:txBody>
          <a:bodyPr>
            <a:normAutofit/>
          </a:bodyPr>
          <a:lstStyle/>
          <a:p>
            <a:r>
              <a:rPr lang="en-US" sz="2000" dirty="0"/>
              <a:t>Access is known as </a:t>
            </a:r>
            <a:r>
              <a:rPr lang="en-US" sz="2000" i="1" dirty="0"/>
              <a:t>entitlement. </a:t>
            </a:r>
            <a:r>
              <a:rPr lang="en-US" sz="2000" dirty="0"/>
              <a:t>There should be a formal process to request these – a paper trail.</a:t>
            </a:r>
          </a:p>
          <a:p>
            <a:endParaRPr lang="en-US" sz="2000" dirty="0"/>
          </a:p>
          <a:p>
            <a:r>
              <a:rPr lang="en-US" sz="2000" dirty="0"/>
              <a:t>Entitlements require regular auditing known as </a:t>
            </a:r>
            <a:r>
              <a:rPr lang="en-US" sz="2000" i="1" dirty="0"/>
              <a:t>user recertification. </a:t>
            </a:r>
          </a:p>
          <a:p>
            <a:endParaRPr lang="en-US" sz="2000" dirty="0"/>
          </a:p>
          <a:p>
            <a:r>
              <a:rPr lang="en-US" sz="2000" dirty="0"/>
              <a:t>When this occurs, it’s important match </a:t>
            </a:r>
            <a:r>
              <a:rPr lang="en-US" sz="2000" i="1" dirty="0"/>
              <a:t>label</a:t>
            </a:r>
            <a:r>
              <a:rPr lang="en-US" sz="2000" dirty="0"/>
              <a:t> to </a:t>
            </a:r>
            <a:r>
              <a:rPr lang="en-US" sz="2000" i="1" dirty="0"/>
              <a:t>clearance</a:t>
            </a:r>
            <a:r>
              <a:rPr lang="en-US" sz="2000" dirty="0"/>
              <a:t>.  </a:t>
            </a:r>
          </a:p>
          <a:p>
            <a:pPr lvl="1"/>
            <a:r>
              <a:rPr lang="en-US" sz="1800" dirty="0"/>
              <a:t>Objects have labels and subjects have clearances. </a:t>
            </a:r>
          </a:p>
          <a:p>
            <a:pPr lvl="1"/>
            <a:r>
              <a:rPr lang="en-US" sz="1800" i="1" dirty="0"/>
              <a:t>Compartmentalization </a:t>
            </a:r>
            <a:r>
              <a:rPr lang="en-US" sz="1800" dirty="0"/>
              <a:t>is a technical method for enforcing </a:t>
            </a:r>
            <a:r>
              <a:rPr lang="en-US" sz="1800" i="1" dirty="0"/>
              <a:t>need to know</a:t>
            </a:r>
            <a:r>
              <a:rPr lang="en-US" sz="1800" dirty="0"/>
              <a:t>.</a:t>
            </a:r>
          </a:p>
        </p:txBody>
      </p:sp>
    </p:spTree>
    <p:extLst>
      <p:ext uri="{BB962C8B-B14F-4D97-AF65-F5344CB8AC3E}">
        <p14:creationId xmlns:p14="http://schemas.microsoft.com/office/powerpoint/2010/main" val="319790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Biba for Integrity</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3" y="2180496"/>
            <a:ext cx="10815678" cy="4067904"/>
          </a:xfrm>
        </p:spPr>
        <p:txBody>
          <a:bodyPr>
            <a:normAutofit/>
          </a:bodyPr>
          <a:lstStyle/>
          <a:p>
            <a:r>
              <a:rPr lang="en-US" sz="2000" dirty="0"/>
              <a:t>Biba is a setup where a user with lower clearance can read higher-level information (called “read up”) and a user with high-level clearance can write for lower levels of clearance (called “write down”). </a:t>
            </a:r>
          </a:p>
          <a:p>
            <a:endParaRPr lang="en-US" sz="2000" dirty="0"/>
          </a:p>
          <a:p>
            <a:r>
              <a:rPr lang="en-US" sz="2000" dirty="0"/>
              <a:t>The Biba model is typically utilized in businesses where employees at lower levels can read higher-level information and executives can write to inform the lower-level employees.</a:t>
            </a:r>
          </a:p>
        </p:txBody>
      </p:sp>
    </p:spTree>
    <p:extLst>
      <p:ext uri="{BB962C8B-B14F-4D97-AF65-F5344CB8AC3E}">
        <p14:creationId xmlns:p14="http://schemas.microsoft.com/office/powerpoint/2010/main" val="157144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wo Laws of Biba Model The satisfaction of both Biba laws ...">
            <a:extLst>
              <a:ext uri="{FF2B5EF4-FFF2-40B4-BE49-F238E27FC236}">
                <a16:creationId xmlns:a16="http://schemas.microsoft.com/office/drawing/2014/main" id="{A65F0F0A-4F93-4B93-B2FC-35B87BF905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8497"/>
            <a:ext cx="12192000" cy="62824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405170-429E-425B-8687-3E98BB2EAD7F}"/>
              </a:ext>
            </a:extLst>
          </p:cNvPr>
          <p:cNvSpPr>
            <a:spLocks noGrp="1"/>
          </p:cNvSpPr>
          <p:nvPr>
            <p:ph type="title"/>
          </p:nvPr>
        </p:nvSpPr>
        <p:spPr>
          <a:xfrm>
            <a:off x="7656445" y="5287617"/>
            <a:ext cx="4535555" cy="1163346"/>
          </a:xfrm>
        </p:spPr>
        <p:txBody>
          <a:bodyPr>
            <a:normAutofit/>
          </a:bodyPr>
          <a:lstStyle/>
          <a:p>
            <a:r>
              <a:rPr lang="en-US" sz="2800" b="1" dirty="0" err="1">
                <a:solidFill>
                  <a:schemeClr val="bg1"/>
                </a:solidFill>
              </a:rPr>
              <a:t>BiBA</a:t>
            </a:r>
            <a:r>
              <a:rPr lang="en-US" sz="2800" b="1" dirty="0">
                <a:solidFill>
                  <a:schemeClr val="bg1"/>
                </a:solidFill>
              </a:rPr>
              <a:t> – Read up, write down</a:t>
            </a:r>
          </a:p>
        </p:txBody>
      </p:sp>
    </p:spTree>
    <p:extLst>
      <p:ext uri="{BB962C8B-B14F-4D97-AF65-F5344CB8AC3E}">
        <p14:creationId xmlns:p14="http://schemas.microsoft.com/office/powerpoint/2010/main" val="271117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Bell-</a:t>
            </a:r>
            <a:r>
              <a:rPr lang="en-US" dirty="0" err="1"/>
              <a:t>Lapadulla</a:t>
            </a:r>
            <a:r>
              <a:rPr lang="en-US" dirty="0"/>
              <a:t> for Confidentiality</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2180496"/>
            <a:ext cx="11029615" cy="4067904"/>
          </a:xfrm>
        </p:spPr>
        <p:txBody>
          <a:bodyPr>
            <a:noAutofit/>
          </a:bodyPr>
          <a:lstStyle/>
          <a:p>
            <a:r>
              <a:rPr lang="en-US" sz="2000" dirty="0"/>
              <a:t>The opposite: read down, write up. This security model is known as </a:t>
            </a:r>
            <a:r>
              <a:rPr lang="en-US" sz="2000" b="1" dirty="0"/>
              <a:t>Bell-</a:t>
            </a:r>
            <a:r>
              <a:rPr lang="en-US" sz="2000" b="1" dirty="0" err="1"/>
              <a:t>Lapadulla</a:t>
            </a:r>
            <a:r>
              <a:rPr lang="en-US" sz="2000" dirty="0"/>
              <a:t>: </a:t>
            </a:r>
          </a:p>
          <a:p>
            <a:pPr lvl="1"/>
            <a:r>
              <a:rPr lang="en-US" sz="2000" dirty="0"/>
              <a:t>“Top Secret” shall be applied to information, of which the unauthorized disclosure could reasonably be expected to cause exceptionally grave damage to national security.</a:t>
            </a:r>
          </a:p>
          <a:p>
            <a:pPr lvl="1"/>
            <a:r>
              <a:rPr lang="en-US" sz="2000" dirty="0"/>
              <a:t>“Secret” shall be applied to information, of which the unauthorized disclosure could reasonably be expected to cause serious damage to national security.</a:t>
            </a:r>
          </a:p>
          <a:p>
            <a:pPr lvl="1"/>
            <a:r>
              <a:rPr lang="en-US" sz="2000" dirty="0"/>
              <a:t>“Confidential” shall be applied to information, of which the unauthorized disclosure could reasonably be expected to cause damage to national security.</a:t>
            </a:r>
          </a:p>
          <a:p>
            <a:r>
              <a:rPr lang="en-US" sz="2000" dirty="0"/>
              <a:t>Private sector companies use labels such as “Internal Use Only” and “Company Proprietary” to categorize information.</a:t>
            </a:r>
          </a:p>
        </p:txBody>
      </p:sp>
    </p:spTree>
    <p:extLst>
      <p:ext uri="{BB962C8B-B14F-4D97-AF65-F5344CB8AC3E}">
        <p14:creationId xmlns:p14="http://schemas.microsoft.com/office/powerpoint/2010/main" val="385299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curity Models Pt 1 Bell-La Padula and Biba (CISSP Free by ...">
            <a:extLst>
              <a:ext uri="{FF2B5EF4-FFF2-40B4-BE49-F238E27FC236}">
                <a16:creationId xmlns:a16="http://schemas.microsoft.com/office/drawing/2014/main" id="{380B6434-1153-4A58-A2B0-84BE379B6EF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0109" r="9348" b="21578"/>
          <a:stretch/>
        </p:blipFill>
        <p:spPr bwMode="auto">
          <a:xfrm>
            <a:off x="19381" y="100947"/>
            <a:ext cx="12153238" cy="665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uman behaviour as an aspect of cybersecurity assurance ...">
            <a:extLst>
              <a:ext uri="{FF2B5EF4-FFF2-40B4-BE49-F238E27FC236}">
                <a16:creationId xmlns:a16="http://schemas.microsoft.com/office/drawing/2014/main" id="{0D1E72EC-C3E3-4E8A-900E-122C449C6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0" t="9767" r="1903" b="10000"/>
          <a:stretch/>
        </p:blipFill>
        <p:spPr bwMode="auto">
          <a:xfrm>
            <a:off x="1444487" y="0"/>
            <a:ext cx="92500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4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EF29-DE38-4779-8117-CC1C37C369B0}"/>
              </a:ext>
            </a:extLst>
          </p:cNvPr>
          <p:cNvSpPr>
            <a:spLocks noGrp="1"/>
          </p:cNvSpPr>
          <p:nvPr>
            <p:ph type="title"/>
          </p:nvPr>
        </p:nvSpPr>
        <p:spPr/>
        <p:txBody>
          <a:bodyPr/>
          <a:lstStyle/>
          <a:p>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The only secure computer…</a:t>
            </a:r>
          </a:p>
        </p:txBody>
      </p:sp>
      <p:sp>
        <p:nvSpPr>
          <p:cNvPr id="3" name="Content Placeholder 2">
            <a:extLst>
              <a:ext uri="{FF2B5EF4-FFF2-40B4-BE49-F238E27FC236}">
                <a16:creationId xmlns:a16="http://schemas.microsoft.com/office/drawing/2014/main" id="{25AA112B-890F-4C69-880E-1FFC518ECD83}"/>
              </a:ext>
            </a:extLst>
          </p:cNvPr>
          <p:cNvSpPr>
            <a:spLocks noGrp="1"/>
          </p:cNvSpPr>
          <p:nvPr>
            <p:ph idx="1"/>
          </p:nvPr>
        </p:nvSpPr>
        <p:spPr>
          <a:xfrm>
            <a:off x="4648200" y="609601"/>
            <a:ext cx="6857999" cy="5181600"/>
          </a:xfrm>
        </p:spPr>
        <p:txBody>
          <a:bodyPr/>
          <a:lstStyle/>
          <a:p>
            <a:pPr marL="305435" indent="-305435"/>
            <a:r>
              <a:rPr lang="en-US" sz="3600" dirty="0"/>
              <a:t>“The only truly secure system is one that is powered off, cast in a block of concrete and sealed in a lead-lined room with armed guards - and even then I have my doubts.”</a:t>
            </a:r>
          </a:p>
          <a:p>
            <a:pPr marL="629920" lvl="1" indent="-305435"/>
            <a:r>
              <a:rPr lang="en-US" dirty="0"/>
              <a:t>"Computer Recreations: Of Worms, Viruses and Core War" by A. K. Dewdney in Scientific American, March 1989, pp 110.</a:t>
            </a:r>
          </a:p>
        </p:txBody>
      </p:sp>
      <p:sp>
        <p:nvSpPr>
          <p:cNvPr id="4" name="Text Placeholder 3">
            <a:extLst>
              <a:ext uri="{FF2B5EF4-FFF2-40B4-BE49-F238E27FC236}">
                <a16:creationId xmlns:a16="http://schemas.microsoft.com/office/drawing/2014/main" id="{CBFD23AB-9C08-4E0D-9161-325D1B34213C}"/>
              </a:ext>
            </a:extLst>
          </p:cNvPr>
          <p:cNvSpPr>
            <a:spLocks noGrp="1"/>
          </p:cNvSpPr>
          <p:nvPr>
            <p:ph type="body" sz="half" idx="2"/>
          </p:nvPr>
        </p:nvSpPr>
        <p:spPr/>
        <p:txBody>
          <a:bodyPr>
            <a:normAutofit/>
          </a:bodyPr>
          <a:lstStyle/>
          <a:p>
            <a:r>
              <a:rPr lang="en-US" sz="1800" dirty="0"/>
              <a:t>Information Security vs. Information Assurance</a:t>
            </a:r>
          </a:p>
        </p:txBody>
      </p:sp>
    </p:spTree>
    <p:extLst>
      <p:ext uri="{BB962C8B-B14F-4D97-AF65-F5344CB8AC3E}">
        <p14:creationId xmlns:p14="http://schemas.microsoft.com/office/powerpoint/2010/main" val="76024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E450F6-990B-422A-8A39-DA500DF1B19E}"/>
              </a:ext>
            </a:extLst>
          </p:cNvPr>
          <p:cNvSpPr/>
          <p:nvPr/>
        </p:nvSpPr>
        <p:spPr>
          <a:xfrm>
            <a:off x="7221658" y="1566583"/>
            <a:ext cx="3176976" cy="258134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B91FA6-5BCE-4106-AF61-A80C3DB17CC9}"/>
              </a:ext>
            </a:extLst>
          </p:cNvPr>
          <p:cNvSpPr>
            <a:spLocks noGrp="1"/>
          </p:cNvSpPr>
          <p:nvPr>
            <p:ph type="title"/>
          </p:nvPr>
        </p:nvSpPr>
        <p:spPr/>
        <p:txBody>
          <a:bodyPr/>
          <a:lstStyle/>
          <a:p>
            <a:r>
              <a:rPr lang="en-US" dirty="0"/>
              <a:t>Security </a:t>
            </a:r>
            <a:r>
              <a:rPr lang="en-US" dirty="0" err="1"/>
              <a:t>COntrols</a:t>
            </a:r>
            <a:endParaRPr lang="en-US" dirty="0"/>
          </a:p>
        </p:txBody>
      </p:sp>
      <p:sp>
        <p:nvSpPr>
          <p:cNvPr id="6" name="Content Placeholder 5">
            <a:extLst>
              <a:ext uri="{FF2B5EF4-FFF2-40B4-BE49-F238E27FC236}">
                <a16:creationId xmlns:a16="http://schemas.microsoft.com/office/drawing/2014/main" id="{AC129A23-2892-44C4-92FE-D40BA389CA5E}"/>
              </a:ext>
            </a:extLst>
          </p:cNvPr>
          <p:cNvSpPr>
            <a:spLocks noGrp="1"/>
          </p:cNvSpPr>
          <p:nvPr>
            <p:ph idx="1"/>
          </p:nvPr>
        </p:nvSpPr>
        <p:spPr>
          <a:xfrm>
            <a:off x="685801" y="2142067"/>
            <a:ext cx="5410199" cy="3649133"/>
          </a:xfrm>
        </p:spPr>
        <p:txBody>
          <a:bodyPr>
            <a:normAutofit/>
          </a:bodyPr>
          <a:lstStyle/>
          <a:p>
            <a:r>
              <a:rPr lang="en-US" sz="2000" dirty="0"/>
              <a:t>Powered Off</a:t>
            </a:r>
          </a:p>
          <a:p>
            <a:r>
              <a:rPr lang="en-US" sz="2000" dirty="0"/>
              <a:t>Cast in Concrete</a:t>
            </a:r>
          </a:p>
          <a:p>
            <a:r>
              <a:rPr lang="en-US" sz="2000" dirty="0"/>
              <a:t>Sealed in a Lead-Lined Room</a:t>
            </a:r>
          </a:p>
          <a:p>
            <a:r>
              <a:rPr lang="en-US" sz="2000" dirty="0"/>
              <a:t>Armed Guards</a:t>
            </a:r>
          </a:p>
          <a:p>
            <a:endParaRPr lang="en-US" sz="2000" dirty="0"/>
          </a:p>
          <a:p>
            <a:r>
              <a:rPr lang="en-US" sz="2000" dirty="0"/>
              <a:t>What are we trying to accomplish?</a:t>
            </a:r>
          </a:p>
        </p:txBody>
      </p:sp>
      <p:pic>
        <p:nvPicPr>
          <p:cNvPr id="10" name="Graphic 9" descr="Computer with solid fill">
            <a:extLst>
              <a:ext uri="{FF2B5EF4-FFF2-40B4-BE49-F238E27FC236}">
                <a16:creationId xmlns:a16="http://schemas.microsoft.com/office/drawing/2014/main" id="{762255AC-BEA9-417E-9406-727F8E48F6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1318" y="1809719"/>
            <a:ext cx="1885242" cy="1885242"/>
          </a:xfrm>
          <a:prstGeom prst="rect">
            <a:avLst/>
          </a:prstGeom>
        </p:spPr>
      </p:pic>
      <p:pic>
        <p:nvPicPr>
          <p:cNvPr id="8" name="Graphic 7" descr="Computer with solid fill">
            <a:extLst>
              <a:ext uri="{FF2B5EF4-FFF2-40B4-BE49-F238E27FC236}">
                <a16:creationId xmlns:a16="http://schemas.microsoft.com/office/drawing/2014/main" id="{914F10D3-65C1-45E7-B4B4-23A0FDD728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318" y="1809721"/>
            <a:ext cx="1885242" cy="1885242"/>
          </a:xfrm>
          <a:prstGeom prst="rect">
            <a:avLst/>
          </a:prstGeom>
        </p:spPr>
      </p:pic>
      <p:sp>
        <p:nvSpPr>
          <p:cNvPr id="12" name="Frame 11">
            <a:extLst>
              <a:ext uri="{FF2B5EF4-FFF2-40B4-BE49-F238E27FC236}">
                <a16:creationId xmlns:a16="http://schemas.microsoft.com/office/drawing/2014/main" id="{BD5590E6-9874-4F7A-A63D-5D31EDB10437}"/>
              </a:ext>
            </a:extLst>
          </p:cNvPr>
          <p:cNvSpPr/>
          <p:nvPr/>
        </p:nvSpPr>
        <p:spPr>
          <a:xfrm>
            <a:off x="6776909" y="1113183"/>
            <a:ext cx="4055165" cy="3468757"/>
          </a:xfrm>
          <a:prstGeom prst="fram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Graphic 15" descr="Police female with solid fill">
            <a:extLst>
              <a:ext uri="{FF2B5EF4-FFF2-40B4-BE49-F238E27FC236}">
                <a16:creationId xmlns:a16="http://schemas.microsoft.com/office/drawing/2014/main" id="{F7247CAB-92C5-4B73-8111-2FB6915A9A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76909" y="4614586"/>
            <a:ext cx="1885242" cy="1885242"/>
          </a:xfrm>
          <a:prstGeom prst="rect">
            <a:avLst/>
          </a:prstGeom>
        </p:spPr>
      </p:pic>
      <p:pic>
        <p:nvPicPr>
          <p:cNvPr id="18" name="Graphic 17" descr="Police male with solid fill">
            <a:extLst>
              <a:ext uri="{FF2B5EF4-FFF2-40B4-BE49-F238E27FC236}">
                <a16:creationId xmlns:a16="http://schemas.microsoft.com/office/drawing/2014/main" id="{7D3724BB-646D-492F-9BDA-63B4042077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12233" y="4614586"/>
            <a:ext cx="1885242" cy="1885242"/>
          </a:xfrm>
          <a:prstGeom prst="rect">
            <a:avLst/>
          </a:prstGeom>
        </p:spPr>
      </p:pic>
    </p:spTree>
    <p:extLst>
      <p:ext uri="{BB962C8B-B14F-4D97-AF65-F5344CB8AC3E}">
        <p14:creationId xmlns:p14="http://schemas.microsoft.com/office/powerpoint/2010/main" val="373553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250FD-C568-41FB-A7D2-6BC4E0FA57DF}"/>
              </a:ext>
            </a:extLst>
          </p:cNvPr>
          <p:cNvSpPr>
            <a:spLocks noGrp="1"/>
          </p:cNvSpPr>
          <p:nvPr>
            <p:ph idx="1"/>
          </p:nvPr>
        </p:nvSpPr>
        <p:spPr>
          <a:xfrm>
            <a:off x="685801" y="954157"/>
            <a:ext cx="10790582" cy="4837043"/>
          </a:xfrm>
        </p:spPr>
        <p:txBody>
          <a:bodyPr>
            <a:normAutofit/>
          </a:bodyPr>
          <a:lstStyle/>
          <a:p>
            <a:r>
              <a:rPr lang="en-US" dirty="0"/>
              <a:t>This place is a message… and part of a system of messages… pay attention to it! Sending this message was important to us. We considered ourselves to be a powerful culture.</a:t>
            </a:r>
          </a:p>
          <a:p>
            <a:r>
              <a:rPr lang="en-US" dirty="0"/>
              <a:t>This place is not a place of honor…no highly esteemed deed is commemorated here… nothing valued is here.</a:t>
            </a:r>
          </a:p>
          <a:p>
            <a:r>
              <a:rPr lang="en-US" dirty="0"/>
              <a:t>What is here is dangerous and repulsive to us. This message is a warning about danger.</a:t>
            </a:r>
          </a:p>
          <a:p>
            <a:r>
              <a:rPr lang="en-US" dirty="0"/>
              <a:t>The danger is in a particular location… it increases toward a center… the center of danger is here… of a particular size and shape, and below us.</a:t>
            </a:r>
          </a:p>
          <a:p>
            <a:r>
              <a:rPr lang="en-US" dirty="0"/>
              <a:t>The danger is still present, in your time, as it was in ours.</a:t>
            </a:r>
          </a:p>
          <a:p>
            <a:r>
              <a:rPr lang="en-US" dirty="0"/>
              <a:t>The danger is to the body, and it can kill.</a:t>
            </a:r>
          </a:p>
          <a:p>
            <a:r>
              <a:rPr lang="en-US" dirty="0"/>
              <a:t>The form of the danger is an emanation of energy.</a:t>
            </a:r>
          </a:p>
          <a:p>
            <a:r>
              <a:rPr lang="en-US" dirty="0"/>
              <a:t>The danger is unleashed only if you substantially disturb this place physically. This place is best shunned and left uninhabited.</a:t>
            </a:r>
          </a:p>
        </p:txBody>
      </p:sp>
      <p:pic>
        <p:nvPicPr>
          <p:cNvPr id="5" name="Picture 4">
            <a:extLst>
              <a:ext uri="{FF2B5EF4-FFF2-40B4-BE49-F238E27FC236}">
                <a16:creationId xmlns:a16="http://schemas.microsoft.com/office/drawing/2014/main" id="{950ADAB5-0513-4429-A140-9E6F3CC248D3}"/>
              </a:ext>
            </a:extLst>
          </p:cNvPr>
          <p:cNvPicPr>
            <a:picLocks noChangeAspect="1"/>
          </p:cNvPicPr>
          <p:nvPr/>
        </p:nvPicPr>
        <p:blipFill>
          <a:blip r:embed="rId2"/>
          <a:stretch>
            <a:fillRect/>
          </a:stretch>
        </p:blipFill>
        <p:spPr>
          <a:xfrm>
            <a:off x="198782" y="1315277"/>
            <a:ext cx="4133850" cy="5314950"/>
          </a:xfrm>
          <a:prstGeom prst="rect">
            <a:avLst/>
          </a:prstGeom>
        </p:spPr>
      </p:pic>
      <p:pic>
        <p:nvPicPr>
          <p:cNvPr id="9" name="Picture 8">
            <a:extLst>
              <a:ext uri="{FF2B5EF4-FFF2-40B4-BE49-F238E27FC236}">
                <a16:creationId xmlns:a16="http://schemas.microsoft.com/office/drawing/2014/main" id="{7D3EF790-C586-4891-AC3D-A2F8AFE4039E}"/>
              </a:ext>
            </a:extLst>
          </p:cNvPr>
          <p:cNvPicPr>
            <a:picLocks noChangeAspect="1"/>
          </p:cNvPicPr>
          <p:nvPr/>
        </p:nvPicPr>
        <p:blipFill>
          <a:blip r:embed="rId3"/>
          <a:stretch>
            <a:fillRect/>
          </a:stretch>
        </p:blipFill>
        <p:spPr>
          <a:xfrm>
            <a:off x="6096000" y="2713486"/>
            <a:ext cx="5867402" cy="3916741"/>
          </a:xfrm>
          <a:prstGeom prst="rect">
            <a:avLst/>
          </a:prstGeom>
        </p:spPr>
      </p:pic>
      <p:pic>
        <p:nvPicPr>
          <p:cNvPr id="7" name="Picture 6">
            <a:extLst>
              <a:ext uri="{FF2B5EF4-FFF2-40B4-BE49-F238E27FC236}">
                <a16:creationId xmlns:a16="http://schemas.microsoft.com/office/drawing/2014/main" id="{05019EB8-1A14-48D3-AF83-D1E48E549207}"/>
              </a:ext>
            </a:extLst>
          </p:cNvPr>
          <p:cNvPicPr>
            <a:picLocks noChangeAspect="1"/>
          </p:cNvPicPr>
          <p:nvPr/>
        </p:nvPicPr>
        <p:blipFill>
          <a:blip r:embed="rId4"/>
          <a:stretch>
            <a:fillRect/>
          </a:stretch>
        </p:blipFill>
        <p:spPr>
          <a:xfrm>
            <a:off x="3448670" y="227773"/>
            <a:ext cx="4181475" cy="3552825"/>
          </a:xfrm>
          <a:prstGeom prst="rect">
            <a:avLst/>
          </a:prstGeom>
        </p:spPr>
      </p:pic>
    </p:spTree>
    <p:extLst>
      <p:ext uri="{BB962C8B-B14F-4D97-AF65-F5344CB8AC3E}">
        <p14:creationId xmlns:p14="http://schemas.microsoft.com/office/powerpoint/2010/main" val="35340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779C9B-DEA7-4463-B557-293840D74C5D}"/>
              </a:ext>
            </a:extLst>
          </p:cNvPr>
          <p:cNvSpPr>
            <a:spLocks noGrp="1"/>
          </p:cNvSpPr>
          <p:nvPr>
            <p:ph type="title"/>
          </p:nvPr>
        </p:nvSpPr>
        <p:spPr/>
        <p:txBody>
          <a:bodyPr/>
          <a:lstStyle/>
          <a:p>
            <a:r>
              <a:rPr lang="en-US" dirty="0"/>
              <a:t>Security Controls - Types</a:t>
            </a:r>
          </a:p>
        </p:txBody>
      </p:sp>
      <p:sp>
        <p:nvSpPr>
          <p:cNvPr id="6" name="Content Placeholder 5">
            <a:extLst>
              <a:ext uri="{FF2B5EF4-FFF2-40B4-BE49-F238E27FC236}">
                <a16:creationId xmlns:a16="http://schemas.microsoft.com/office/drawing/2014/main" id="{D9252FA9-C97C-44FE-A84D-D0DFB37A8E01}"/>
              </a:ext>
            </a:extLst>
          </p:cNvPr>
          <p:cNvSpPr>
            <a:spLocks noGrp="1"/>
          </p:cNvSpPr>
          <p:nvPr>
            <p:ph idx="1"/>
          </p:nvPr>
        </p:nvSpPr>
        <p:spPr>
          <a:xfrm>
            <a:off x="685801" y="2142067"/>
            <a:ext cx="10849061" cy="4106333"/>
          </a:xfrm>
        </p:spPr>
        <p:txBody>
          <a:bodyPr>
            <a:normAutofit/>
          </a:bodyPr>
          <a:lstStyle/>
          <a:p>
            <a:r>
              <a:rPr lang="en-US" sz="2000" i="1" dirty="0"/>
              <a:t>Technical (</a:t>
            </a:r>
            <a:r>
              <a:rPr lang="en-US" sz="2000" dirty="0"/>
              <a:t>aka</a:t>
            </a:r>
            <a:r>
              <a:rPr lang="en-US" sz="2000" i="1" dirty="0"/>
              <a:t>. Logical/Operational) </a:t>
            </a:r>
            <a:r>
              <a:rPr lang="en-US" sz="2000" dirty="0"/>
              <a:t>controls are implemented using software, hardware, or firmware that restricts logical access on an IT system. Examples include firewalls, routers, encryption, etc.</a:t>
            </a:r>
          </a:p>
          <a:p>
            <a:r>
              <a:rPr lang="en-US" sz="2000" i="1" dirty="0"/>
              <a:t>Physical </a:t>
            </a:r>
            <a:r>
              <a:rPr lang="en-US" sz="2000" dirty="0"/>
              <a:t>controls place physical barriers before data, like fences, security guards, moats, etc.</a:t>
            </a:r>
            <a:endParaRPr lang="en-US" sz="2000" i="1" dirty="0"/>
          </a:p>
          <a:p>
            <a:r>
              <a:rPr lang="en-US" sz="2000" i="1" dirty="0"/>
              <a:t>Administrative </a:t>
            </a:r>
            <a:r>
              <a:rPr lang="en-US" sz="2000" dirty="0"/>
              <a:t>(aka. </a:t>
            </a:r>
            <a:r>
              <a:rPr lang="en-US" sz="2000" i="1" dirty="0"/>
              <a:t>Directive/</a:t>
            </a:r>
            <a:r>
              <a:rPr lang="en-US" sz="2000" i="1" dirty="0" err="1"/>
              <a:t>Managment</a:t>
            </a:r>
            <a:r>
              <a:rPr lang="en-US" sz="2000" dirty="0"/>
              <a:t>) controls are implemented by creating and following organizational policy, procedure, or regulation. User training and awareness also fall into this category, as does incident response processes, management oversight</a:t>
            </a:r>
          </a:p>
          <a:p>
            <a:r>
              <a:rPr lang="en-US" sz="2000" i="1" dirty="0"/>
              <a:t>Regulatory (</a:t>
            </a:r>
            <a:r>
              <a:rPr lang="en-US" sz="2000" dirty="0"/>
              <a:t>aka</a:t>
            </a:r>
            <a:r>
              <a:rPr lang="en-US" sz="2000" i="1" dirty="0"/>
              <a:t>. Legal/Compliance)</a:t>
            </a:r>
            <a:r>
              <a:rPr lang="en-US" sz="2000" dirty="0"/>
              <a:t> controls  are administrative controls that originate outside the organization – they do not make the rules but are obligated to follow them. </a:t>
            </a:r>
          </a:p>
        </p:txBody>
      </p:sp>
    </p:spTree>
    <p:extLst>
      <p:ext uri="{BB962C8B-B14F-4D97-AF65-F5344CB8AC3E}">
        <p14:creationId xmlns:p14="http://schemas.microsoft.com/office/powerpoint/2010/main" val="267774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Security Controls - Modes</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2180496"/>
            <a:ext cx="11029615" cy="4067904"/>
          </a:xfrm>
        </p:spPr>
        <p:txBody>
          <a:bodyPr>
            <a:normAutofit/>
          </a:bodyPr>
          <a:lstStyle/>
          <a:p>
            <a:r>
              <a:rPr lang="en-US" b="1" dirty="0"/>
              <a:t>PREVENTIVE</a:t>
            </a:r>
          </a:p>
          <a:p>
            <a:pPr lvl="1"/>
            <a:r>
              <a:rPr lang="en-US" i="1" dirty="0"/>
              <a:t>Preventive controls </a:t>
            </a:r>
            <a:r>
              <a:rPr lang="en-US" dirty="0"/>
              <a:t>prevent actions from occurring. It applies restrictions to what a potential user, either authorized or unauthorized, can do. An example of an administrative preventive control is a preemployment drug screening. It is designed to prevent an organization from hiring an employee who is using illegal drugs.</a:t>
            </a:r>
          </a:p>
          <a:p>
            <a:r>
              <a:rPr lang="en-US" b="1" dirty="0"/>
              <a:t>DETECTIVE</a:t>
            </a:r>
          </a:p>
          <a:p>
            <a:pPr lvl="1"/>
            <a:r>
              <a:rPr lang="en-US" i="1" dirty="0"/>
              <a:t>Detective controls </a:t>
            </a:r>
            <a:r>
              <a:rPr lang="en-US" dirty="0"/>
              <a:t>are controls that send alerts during or after a successful attack. Examples of detective controls are intrusion detection systems that send alerts after a successful attack, closed-circuit television cameras that alert guards to an intruder, and a building alarm system that is triggered by an intruder.</a:t>
            </a:r>
          </a:p>
          <a:p>
            <a:r>
              <a:rPr lang="en-US" b="1" dirty="0"/>
              <a:t>CORRECTIVE</a:t>
            </a:r>
          </a:p>
          <a:p>
            <a:pPr lvl="1"/>
            <a:r>
              <a:rPr lang="en-US" i="1" dirty="0"/>
              <a:t>Corrective controls </a:t>
            </a:r>
            <a:r>
              <a:rPr lang="en-US" dirty="0"/>
              <a:t>work by “correcting” a damaged system or process. The corrective access control typically works hand in hand with detective access controls. Antivirus software has both components. First, the antivirus software runs a scan and uses its definition file to detect whether there is any software that matches its virus list. If it detects a virus, the corrective controls take over and either places the suspicious software in quarantine or deletes it from the system.</a:t>
            </a:r>
          </a:p>
        </p:txBody>
      </p:sp>
    </p:spTree>
    <p:extLst>
      <p:ext uri="{BB962C8B-B14F-4D97-AF65-F5344CB8AC3E}">
        <p14:creationId xmlns:p14="http://schemas.microsoft.com/office/powerpoint/2010/main" val="238785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F0A78-68F0-4BD4-9A8A-D74A8CD8A40D}"/>
              </a:ext>
            </a:extLst>
          </p:cNvPr>
          <p:cNvSpPr>
            <a:spLocks noGrp="1"/>
          </p:cNvSpPr>
          <p:nvPr>
            <p:ph type="title"/>
          </p:nvPr>
        </p:nvSpPr>
        <p:spPr/>
        <p:txBody>
          <a:bodyPr/>
          <a:lstStyle/>
          <a:p>
            <a:r>
              <a:rPr lang="en-US" dirty="0"/>
              <a:t>Security Controls - Modes</a:t>
            </a:r>
          </a:p>
        </p:txBody>
      </p:sp>
      <p:sp>
        <p:nvSpPr>
          <p:cNvPr id="5" name="Content Placeholder 4">
            <a:extLst>
              <a:ext uri="{FF2B5EF4-FFF2-40B4-BE49-F238E27FC236}">
                <a16:creationId xmlns:a16="http://schemas.microsoft.com/office/drawing/2014/main" id="{AD29A8B3-87B3-49B8-BF63-77B48707DAF6}"/>
              </a:ext>
            </a:extLst>
          </p:cNvPr>
          <p:cNvSpPr>
            <a:spLocks noGrp="1"/>
          </p:cNvSpPr>
          <p:nvPr>
            <p:ph idx="1"/>
          </p:nvPr>
        </p:nvSpPr>
        <p:spPr>
          <a:xfrm>
            <a:off x="581192" y="2180496"/>
            <a:ext cx="11029615" cy="4067904"/>
          </a:xfrm>
        </p:spPr>
        <p:txBody>
          <a:bodyPr>
            <a:normAutofit/>
          </a:bodyPr>
          <a:lstStyle/>
          <a:p>
            <a:r>
              <a:rPr lang="en-US" b="1" dirty="0"/>
              <a:t>RECOVERY</a:t>
            </a:r>
          </a:p>
          <a:p>
            <a:pPr lvl="1"/>
            <a:r>
              <a:rPr lang="en-US" dirty="0"/>
              <a:t>After a security incident has occurred, </a:t>
            </a:r>
            <a:r>
              <a:rPr lang="en-US" i="1" dirty="0"/>
              <a:t>recovery controls </a:t>
            </a:r>
            <a:r>
              <a:rPr lang="en-US" dirty="0"/>
              <a:t>may need to be taken in order to restore the functionality of the system and organization. Recovery means that the system must be restored, which involves reinstallation from OS media or image, data restored from backups, etc.</a:t>
            </a:r>
          </a:p>
          <a:p>
            <a:r>
              <a:rPr lang="en-US" b="1" dirty="0"/>
              <a:t>DETERRENT</a:t>
            </a:r>
          </a:p>
          <a:p>
            <a:pPr lvl="1"/>
            <a:r>
              <a:rPr lang="en-US" i="1" dirty="0"/>
              <a:t>Deterrent controls </a:t>
            </a:r>
            <a:r>
              <a:rPr lang="en-US" dirty="0"/>
              <a:t>deter users from performing certain actions on a system. One example is a “Beware of Dog” sign; a thief encountering two buildings, one with guard dogs and one without, is more likely to attack the building without guard dogs. Another example is large fines for drivers who speed. A deterrent control is a sanction policy that makes users understand that they will be fired if they are caught surfing illicit or illegal websites.</a:t>
            </a:r>
          </a:p>
          <a:p>
            <a:r>
              <a:rPr lang="en-US" b="1" dirty="0"/>
              <a:t>COMPENSATING</a:t>
            </a:r>
          </a:p>
          <a:p>
            <a:pPr lvl="1"/>
            <a:r>
              <a:rPr lang="en-US" dirty="0"/>
              <a:t>A </a:t>
            </a:r>
            <a:r>
              <a:rPr lang="en-US" i="1" dirty="0"/>
              <a:t>compensating </a:t>
            </a:r>
            <a:r>
              <a:rPr lang="en-US" dirty="0"/>
              <a:t>control is an additional security control put in place to compensate for weaknesses in other controls.</a:t>
            </a:r>
          </a:p>
        </p:txBody>
      </p:sp>
    </p:spTree>
    <p:extLst>
      <p:ext uri="{BB962C8B-B14F-4D97-AF65-F5344CB8AC3E}">
        <p14:creationId xmlns:p14="http://schemas.microsoft.com/office/powerpoint/2010/main" val="336154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C481664C94A940BD772DECC426706B" ma:contentTypeVersion="13" ma:contentTypeDescription="Create a new document." ma:contentTypeScope="" ma:versionID="4b1b9eab369194e789cca15ec02868f0">
  <xsd:schema xmlns:xsd="http://www.w3.org/2001/XMLSchema" xmlns:xs="http://www.w3.org/2001/XMLSchema" xmlns:p="http://schemas.microsoft.com/office/2006/metadata/properties" xmlns:ns3="9cf5a7ce-ee0a-42e4-b55f-bf4f9d5cc603" xmlns:ns4="da9abbd4-653c-4f8e-90b2-c760fee8c59c" targetNamespace="http://schemas.microsoft.com/office/2006/metadata/properties" ma:root="true" ma:fieldsID="eef92e9fb24565d14ff61be622b0e121" ns3:_="" ns4:_="">
    <xsd:import namespace="9cf5a7ce-ee0a-42e4-b55f-bf4f9d5cc603"/>
    <xsd:import namespace="da9abbd4-653c-4f8e-90b2-c760fee8c59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f5a7ce-ee0a-42e4-b55f-bf4f9d5cc6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9abbd4-653c-4f8e-90b2-c760fee8c59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24B0A3-473C-4100-9559-5535C2183E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6BCA62-4568-4F63-A5F6-9987CA5E43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f5a7ce-ee0a-42e4-b55f-bf4f9d5cc603"/>
    <ds:schemaRef ds:uri="da9abbd4-653c-4f8e-90b2-c760fee8c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896C7E-2CCE-43E2-A735-37EAC2A32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Template>
  <TotalTime>8299</TotalTime>
  <Words>1759</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Wingdings 2</vt:lpstr>
      <vt:lpstr>Celestial</vt:lpstr>
      <vt:lpstr>Security Controls</vt:lpstr>
      <vt:lpstr>Information Quality</vt:lpstr>
      <vt:lpstr>PowerPoint Presentation</vt:lpstr>
      <vt:lpstr>The only secure computer…</vt:lpstr>
      <vt:lpstr>Security COntrols</vt:lpstr>
      <vt:lpstr>PowerPoint Presentation</vt:lpstr>
      <vt:lpstr>Security Controls - Types</vt:lpstr>
      <vt:lpstr>Security Controls - Modes</vt:lpstr>
      <vt:lpstr>Security Controls - Modes</vt:lpstr>
      <vt:lpstr>All sorts of access</vt:lpstr>
      <vt:lpstr>PowerPoint Presentation</vt:lpstr>
      <vt:lpstr>Common places for controls</vt:lpstr>
      <vt:lpstr>CIS – Critical Security Controls</vt:lpstr>
      <vt:lpstr>CIS – Basic (CSC 1-6)</vt:lpstr>
      <vt:lpstr>CIS – Foundational (CSC 7-16)</vt:lpstr>
      <vt:lpstr>CIS – Organizational (CSC 17-20)</vt:lpstr>
      <vt:lpstr>PowerPoint Presentation</vt:lpstr>
      <vt:lpstr>Device hardening – technical controls</vt:lpstr>
      <vt:lpstr>Data classification and protection</vt:lpstr>
      <vt:lpstr>Data classification and protection</vt:lpstr>
      <vt:lpstr>Biba for Integrity</vt:lpstr>
      <vt:lpstr>BiBA – Read up, write down</vt:lpstr>
      <vt:lpstr>Bell-Lapadulla for Confidentiality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Johnson, Chad</dc:creator>
  <cp:lastModifiedBy>Chad Johnson</cp:lastModifiedBy>
  <cp:revision>94</cp:revision>
  <dcterms:created xsi:type="dcterms:W3CDTF">2018-05-07T10:17:11Z</dcterms:created>
  <dcterms:modified xsi:type="dcterms:W3CDTF">2021-09-28T17:43:46Z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0x010100BDC481664C94A940BD772DECC426706B</vt:lpwstr>
  </property>
</Properties>
</file>