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90" r:id="rId3"/>
    <p:sldId id="444" r:id="rId4"/>
    <p:sldId id="443" r:id="rId5"/>
    <p:sldId id="445" r:id="rId6"/>
    <p:sldId id="427" r:id="rId7"/>
    <p:sldId id="426" r:id="rId8"/>
    <p:sldId id="428" r:id="rId9"/>
    <p:sldId id="429" r:id="rId10"/>
    <p:sldId id="430" r:id="rId11"/>
    <p:sldId id="431" r:id="rId12"/>
    <p:sldId id="432" r:id="rId13"/>
    <p:sldId id="433" r:id="rId14"/>
    <p:sldId id="434" r:id="rId15"/>
    <p:sldId id="435" r:id="rId16"/>
    <p:sldId id="436" r:id="rId17"/>
    <p:sldId id="424" r:id="rId18"/>
    <p:sldId id="392" r:id="rId19"/>
    <p:sldId id="393" r:id="rId20"/>
    <p:sldId id="446" r:id="rId21"/>
    <p:sldId id="447" r:id="rId22"/>
    <p:sldId id="448" r:id="rId23"/>
    <p:sldId id="394" r:id="rId24"/>
    <p:sldId id="395" r:id="rId25"/>
    <p:sldId id="437" r:id="rId26"/>
    <p:sldId id="438" r:id="rId27"/>
    <p:sldId id="396" r:id="rId28"/>
    <p:sldId id="449" r:id="rId29"/>
    <p:sldId id="439" r:id="rId30"/>
    <p:sldId id="402" r:id="rId31"/>
    <p:sldId id="397" r:id="rId32"/>
    <p:sldId id="425" r:id="rId33"/>
    <p:sldId id="450" r:id="rId34"/>
    <p:sldId id="398" r:id="rId35"/>
    <p:sldId id="442" r:id="rId36"/>
    <p:sldId id="399" r:id="rId37"/>
    <p:sldId id="403" r:id="rId38"/>
    <p:sldId id="404" r:id="rId39"/>
    <p:sldId id="451" r:id="rId40"/>
    <p:sldId id="405" r:id="rId41"/>
    <p:sldId id="406" r:id="rId42"/>
    <p:sldId id="40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5CF082-5891-466E-8610-1E42B515E5CA}">
          <p14:sldIdLst>
            <p14:sldId id="256"/>
            <p14:sldId id="390"/>
            <p14:sldId id="444"/>
            <p14:sldId id="443"/>
            <p14:sldId id="445"/>
            <p14:sldId id="427"/>
            <p14:sldId id="426"/>
            <p14:sldId id="428"/>
            <p14:sldId id="429"/>
            <p14:sldId id="430"/>
            <p14:sldId id="431"/>
            <p14:sldId id="432"/>
            <p14:sldId id="433"/>
            <p14:sldId id="434"/>
            <p14:sldId id="435"/>
            <p14:sldId id="436"/>
            <p14:sldId id="424"/>
            <p14:sldId id="392"/>
            <p14:sldId id="393"/>
            <p14:sldId id="446"/>
            <p14:sldId id="447"/>
            <p14:sldId id="448"/>
            <p14:sldId id="394"/>
            <p14:sldId id="395"/>
            <p14:sldId id="437"/>
            <p14:sldId id="438"/>
            <p14:sldId id="396"/>
            <p14:sldId id="449"/>
            <p14:sldId id="439"/>
            <p14:sldId id="402"/>
            <p14:sldId id="397"/>
            <p14:sldId id="425"/>
            <p14:sldId id="450"/>
            <p14:sldId id="398"/>
            <p14:sldId id="442"/>
            <p14:sldId id="399"/>
            <p14:sldId id="403"/>
            <p14:sldId id="404"/>
            <p14:sldId id="451"/>
            <p14:sldId id="405"/>
            <p14:sldId id="406"/>
            <p14:sldId id="4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25E36-FEA2-4DC1-AA03-FBD71FDE550A}" v="50" dt="2020-03-02T20:54:14.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0" y="3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72A25E36-FEA2-4DC1-AA03-FBD71FDE550A}"/>
    <pc:docChg chg="undo redo custSel addSld delSld modSld sldOrd modSection">
      <pc:chgData name="Johnson, Chad" userId="29e26967-ee32-4210-a1e6-19e5305e9c5f" providerId="ADAL" clId="{72A25E36-FEA2-4DC1-AA03-FBD71FDE550A}" dt="2020-03-02T20:55:43.196" v="3026" actId="2696"/>
      <pc:docMkLst>
        <pc:docMk/>
      </pc:docMkLst>
      <pc:sldChg chg="modSp mod">
        <pc:chgData name="Johnson, Chad" userId="29e26967-ee32-4210-a1e6-19e5305e9c5f" providerId="ADAL" clId="{72A25E36-FEA2-4DC1-AA03-FBD71FDE550A}" dt="2020-03-02T17:29:10.817" v="0" actId="255"/>
        <pc:sldMkLst>
          <pc:docMk/>
          <pc:sldMk cId="2897615834" sldId="390"/>
        </pc:sldMkLst>
        <pc:spChg chg="mod">
          <ac:chgData name="Johnson, Chad" userId="29e26967-ee32-4210-a1e6-19e5305e9c5f" providerId="ADAL" clId="{72A25E36-FEA2-4DC1-AA03-FBD71FDE550A}" dt="2020-03-02T17:29:10.817" v="0" actId="255"/>
          <ac:spMkLst>
            <pc:docMk/>
            <pc:sldMk cId="2897615834" sldId="390"/>
            <ac:spMk id="3" creationId="{00000000-0000-0000-0000-000000000000}"/>
          </ac:spMkLst>
        </pc:spChg>
      </pc:sldChg>
      <pc:sldChg chg="modSp del mod">
        <pc:chgData name="Johnson, Chad" userId="29e26967-ee32-4210-a1e6-19e5305e9c5f" providerId="ADAL" clId="{72A25E36-FEA2-4DC1-AA03-FBD71FDE550A}" dt="2020-03-02T17:53:02.793" v="21" actId="2696"/>
        <pc:sldMkLst>
          <pc:docMk/>
          <pc:sldMk cId="3364450176" sldId="391"/>
        </pc:sldMkLst>
        <pc:spChg chg="mod">
          <ac:chgData name="Johnson, Chad" userId="29e26967-ee32-4210-a1e6-19e5305e9c5f" providerId="ADAL" clId="{72A25E36-FEA2-4DC1-AA03-FBD71FDE550A}" dt="2020-03-02T17:29:43.140" v="7" actId="20577"/>
          <ac:spMkLst>
            <pc:docMk/>
            <pc:sldMk cId="3364450176" sldId="391"/>
            <ac:spMk id="3" creationId="{00000000-0000-0000-0000-000000000000}"/>
          </ac:spMkLst>
        </pc:spChg>
      </pc:sldChg>
      <pc:sldChg chg="modSp mod">
        <pc:chgData name="Johnson, Chad" userId="29e26967-ee32-4210-a1e6-19e5305e9c5f" providerId="ADAL" clId="{72A25E36-FEA2-4DC1-AA03-FBD71FDE550A}" dt="2020-03-02T18:49:38.469" v="792" actId="14100"/>
        <pc:sldMkLst>
          <pc:docMk/>
          <pc:sldMk cId="1744290477" sldId="392"/>
        </pc:sldMkLst>
        <pc:spChg chg="mod">
          <ac:chgData name="Johnson, Chad" userId="29e26967-ee32-4210-a1e6-19e5305e9c5f" providerId="ADAL" clId="{72A25E36-FEA2-4DC1-AA03-FBD71FDE550A}" dt="2020-03-02T18:49:03.251" v="790" actId="1076"/>
          <ac:spMkLst>
            <pc:docMk/>
            <pc:sldMk cId="1744290477" sldId="392"/>
            <ac:spMk id="4"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5"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6" creationId="{00000000-0000-0000-0000-000000000000}"/>
          </ac:spMkLst>
        </pc:spChg>
        <pc:spChg chg="mod">
          <ac:chgData name="Johnson, Chad" userId="29e26967-ee32-4210-a1e6-19e5305e9c5f" providerId="ADAL" clId="{72A25E36-FEA2-4DC1-AA03-FBD71FDE550A}" dt="2020-03-02T18:49:03.251" v="790" actId="1076"/>
          <ac:spMkLst>
            <pc:docMk/>
            <pc:sldMk cId="1744290477" sldId="392"/>
            <ac:spMk id="7" creationId="{00000000-0000-0000-0000-000000000000}"/>
          </ac:spMkLst>
        </pc:spChg>
        <pc:spChg chg="mod">
          <ac:chgData name="Johnson, Chad" userId="29e26967-ee32-4210-a1e6-19e5305e9c5f" providerId="ADAL" clId="{72A25E36-FEA2-4DC1-AA03-FBD71FDE550A}" dt="2020-03-02T18:49:38.469" v="792" actId="14100"/>
          <ac:spMkLst>
            <pc:docMk/>
            <pc:sldMk cId="1744290477" sldId="392"/>
            <ac:spMk id="9" creationId="{40908B5E-810A-4F94-99E8-6FA154C142FA}"/>
          </ac:spMkLst>
        </pc:spChg>
      </pc:sldChg>
      <pc:sldChg chg="addSp modSp mod">
        <pc:chgData name="Johnson, Chad" userId="29e26967-ee32-4210-a1e6-19e5305e9c5f" providerId="ADAL" clId="{72A25E36-FEA2-4DC1-AA03-FBD71FDE550A}" dt="2020-03-02T19:19:40.959" v="940" actId="313"/>
        <pc:sldMkLst>
          <pc:docMk/>
          <pc:sldMk cId="171453094" sldId="393"/>
        </pc:sldMkLst>
        <pc:spChg chg="mod">
          <ac:chgData name="Johnson, Chad" userId="29e26967-ee32-4210-a1e6-19e5305e9c5f" providerId="ADAL" clId="{72A25E36-FEA2-4DC1-AA03-FBD71FDE550A}" dt="2020-03-02T18:50:40.352" v="797" actId="14100"/>
          <ac:spMkLst>
            <pc:docMk/>
            <pc:sldMk cId="171453094" sldId="393"/>
            <ac:spMk id="2" creationId="{00000000-0000-0000-0000-000000000000}"/>
          </ac:spMkLst>
        </pc:spChg>
        <pc:spChg chg="mod">
          <ac:chgData name="Johnson, Chad" userId="29e26967-ee32-4210-a1e6-19e5305e9c5f" providerId="ADAL" clId="{72A25E36-FEA2-4DC1-AA03-FBD71FDE550A}" dt="2020-03-02T19:19:40.959" v="940" actId="313"/>
          <ac:spMkLst>
            <pc:docMk/>
            <pc:sldMk cId="171453094" sldId="393"/>
            <ac:spMk id="3" creationId="{00000000-0000-0000-0000-000000000000}"/>
          </ac:spMkLst>
        </pc:spChg>
        <pc:picChg chg="add mod">
          <ac:chgData name="Johnson, Chad" userId="29e26967-ee32-4210-a1e6-19e5305e9c5f" providerId="ADAL" clId="{72A25E36-FEA2-4DC1-AA03-FBD71FDE550A}" dt="2020-03-02T18:51:37.369" v="801" actId="1076"/>
          <ac:picMkLst>
            <pc:docMk/>
            <pc:sldMk cId="171453094" sldId="393"/>
            <ac:picMk id="4" creationId="{35E35B0F-EA43-484F-94A1-E5AD2210CEE1}"/>
          </ac:picMkLst>
        </pc:picChg>
      </pc:sldChg>
      <pc:sldChg chg="modSp mod">
        <pc:chgData name="Johnson, Chad" userId="29e26967-ee32-4210-a1e6-19e5305e9c5f" providerId="ADAL" clId="{72A25E36-FEA2-4DC1-AA03-FBD71FDE550A}" dt="2020-03-02T19:54:12.134" v="1448" actId="255"/>
        <pc:sldMkLst>
          <pc:docMk/>
          <pc:sldMk cId="1689788723" sldId="394"/>
        </pc:sldMkLst>
        <pc:spChg chg="mod">
          <ac:chgData name="Johnson, Chad" userId="29e26967-ee32-4210-a1e6-19e5305e9c5f" providerId="ADAL" clId="{72A25E36-FEA2-4DC1-AA03-FBD71FDE550A}" dt="2020-03-02T19:54:12.134" v="1448" actId="255"/>
          <ac:spMkLst>
            <pc:docMk/>
            <pc:sldMk cId="1689788723" sldId="394"/>
            <ac:spMk id="3" creationId="{00000000-0000-0000-0000-000000000000}"/>
          </ac:spMkLst>
        </pc:spChg>
      </pc:sldChg>
      <pc:sldChg chg="modSp mod">
        <pc:chgData name="Johnson, Chad" userId="29e26967-ee32-4210-a1e6-19e5305e9c5f" providerId="ADAL" clId="{72A25E36-FEA2-4DC1-AA03-FBD71FDE550A}" dt="2020-03-02T19:55:14.121" v="1454" actId="255"/>
        <pc:sldMkLst>
          <pc:docMk/>
          <pc:sldMk cId="3173175891" sldId="395"/>
        </pc:sldMkLst>
        <pc:spChg chg="mod">
          <ac:chgData name="Johnson, Chad" userId="29e26967-ee32-4210-a1e6-19e5305e9c5f" providerId="ADAL" clId="{72A25E36-FEA2-4DC1-AA03-FBD71FDE550A}" dt="2020-03-02T19:55:14.121" v="1454" actId="255"/>
          <ac:spMkLst>
            <pc:docMk/>
            <pc:sldMk cId="3173175891" sldId="395"/>
            <ac:spMk id="3" creationId="{00000000-0000-0000-0000-000000000000}"/>
          </ac:spMkLst>
        </pc:spChg>
      </pc:sldChg>
      <pc:sldChg chg="modSp mod">
        <pc:chgData name="Johnson, Chad" userId="29e26967-ee32-4210-a1e6-19e5305e9c5f" providerId="ADAL" clId="{72A25E36-FEA2-4DC1-AA03-FBD71FDE550A}" dt="2020-03-02T20:25:45.698" v="1634" actId="6549"/>
        <pc:sldMkLst>
          <pc:docMk/>
          <pc:sldMk cId="3126311160" sldId="396"/>
        </pc:sldMkLst>
        <pc:spChg chg="mod">
          <ac:chgData name="Johnson, Chad" userId="29e26967-ee32-4210-a1e6-19e5305e9c5f" providerId="ADAL" clId="{72A25E36-FEA2-4DC1-AA03-FBD71FDE550A}" dt="2020-03-02T20:25:45.698" v="1634" actId="6549"/>
          <ac:spMkLst>
            <pc:docMk/>
            <pc:sldMk cId="3126311160" sldId="396"/>
            <ac:spMk id="3" creationId="{00000000-0000-0000-0000-000000000000}"/>
          </ac:spMkLst>
        </pc:spChg>
      </pc:sldChg>
      <pc:sldChg chg="modSp mod">
        <pc:chgData name="Johnson, Chad" userId="29e26967-ee32-4210-a1e6-19e5305e9c5f" providerId="ADAL" clId="{72A25E36-FEA2-4DC1-AA03-FBD71FDE550A}" dt="2020-03-02T20:38:41.705" v="2161" actId="6549"/>
        <pc:sldMkLst>
          <pc:docMk/>
          <pc:sldMk cId="3627310708" sldId="397"/>
        </pc:sldMkLst>
        <pc:spChg chg="mod">
          <ac:chgData name="Johnson, Chad" userId="29e26967-ee32-4210-a1e6-19e5305e9c5f" providerId="ADAL" clId="{72A25E36-FEA2-4DC1-AA03-FBD71FDE550A}" dt="2020-03-02T20:36:00.519" v="2131" actId="20577"/>
          <ac:spMkLst>
            <pc:docMk/>
            <pc:sldMk cId="3627310708" sldId="397"/>
            <ac:spMk id="2" creationId="{00000000-0000-0000-0000-000000000000}"/>
          </ac:spMkLst>
        </pc:spChg>
        <pc:spChg chg="mod">
          <ac:chgData name="Johnson, Chad" userId="29e26967-ee32-4210-a1e6-19e5305e9c5f" providerId="ADAL" clId="{72A25E36-FEA2-4DC1-AA03-FBD71FDE550A}" dt="2020-03-02T20:38:41.705" v="2161" actId="6549"/>
          <ac:spMkLst>
            <pc:docMk/>
            <pc:sldMk cId="3627310708" sldId="397"/>
            <ac:spMk id="3" creationId="{00000000-0000-0000-0000-000000000000}"/>
          </ac:spMkLst>
        </pc:spChg>
      </pc:sldChg>
      <pc:sldChg chg="modSp mod">
        <pc:chgData name="Johnson, Chad" userId="29e26967-ee32-4210-a1e6-19e5305e9c5f" providerId="ADAL" clId="{72A25E36-FEA2-4DC1-AA03-FBD71FDE550A}" dt="2020-03-02T20:46:45.791" v="2665" actId="20577"/>
        <pc:sldMkLst>
          <pc:docMk/>
          <pc:sldMk cId="2696328513" sldId="398"/>
        </pc:sldMkLst>
        <pc:spChg chg="mod">
          <ac:chgData name="Johnson, Chad" userId="29e26967-ee32-4210-a1e6-19e5305e9c5f" providerId="ADAL" clId="{72A25E36-FEA2-4DC1-AA03-FBD71FDE550A}" dt="2020-03-02T20:46:45.791" v="2665" actId="20577"/>
          <ac:spMkLst>
            <pc:docMk/>
            <pc:sldMk cId="2696328513" sldId="398"/>
            <ac:spMk id="2" creationId="{00000000-0000-0000-0000-000000000000}"/>
          </ac:spMkLst>
        </pc:spChg>
        <pc:spChg chg="mod">
          <ac:chgData name="Johnson, Chad" userId="29e26967-ee32-4210-a1e6-19e5305e9c5f" providerId="ADAL" clId="{72A25E36-FEA2-4DC1-AA03-FBD71FDE550A}" dt="2020-03-02T20:46:36.953" v="2660" actId="20577"/>
          <ac:spMkLst>
            <pc:docMk/>
            <pc:sldMk cId="2696328513" sldId="398"/>
            <ac:spMk id="3" creationId="{00000000-0000-0000-0000-000000000000}"/>
          </ac:spMkLst>
        </pc:spChg>
      </pc:sldChg>
      <pc:sldChg chg="modSp mod ord">
        <pc:chgData name="Johnson, Chad" userId="29e26967-ee32-4210-a1e6-19e5305e9c5f" providerId="ADAL" clId="{72A25E36-FEA2-4DC1-AA03-FBD71FDE550A}" dt="2020-03-02T20:53:59.947" v="3013"/>
        <pc:sldMkLst>
          <pc:docMk/>
          <pc:sldMk cId="2395042929" sldId="399"/>
        </pc:sldMkLst>
        <pc:spChg chg="mod">
          <ac:chgData name="Johnson, Chad" userId="29e26967-ee32-4210-a1e6-19e5305e9c5f" providerId="ADAL" clId="{72A25E36-FEA2-4DC1-AA03-FBD71FDE550A}" dt="2020-03-02T20:47:00.272" v="2673" actId="20577"/>
          <ac:spMkLst>
            <pc:docMk/>
            <pc:sldMk cId="2395042929" sldId="399"/>
            <ac:spMk id="2" creationId="{00000000-0000-0000-0000-000000000000}"/>
          </ac:spMkLst>
        </pc:spChg>
        <pc:spChg chg="mod">
          <ac:chgData name="Johnson, Chad" userId="29e26967-ee32-4210-a1e6-19e5305e9c5f" providerId="ADAL" clId="{72A25E36-FEA2-4DC1-AA03-FBD71FDE550A}" dt="2020-03-02T20:46:57.221" v="2668" actId="255"/>
          <ac:spMkLst>
            <pc:docMk/>
            <pc:sldMk cId="2395042929" sldId="399"/>
            <ac:spMk id="3" creationId="{00000000-0000-0000-0000-000000000000}"/>
          </ac:spMkLst>
        </pc:spChg>
      </pc:sldChg>
      <pc:sldChg chg="del">
        <pc:chgData name="Johnson, Chad" userId="29e26967-ee32-4210-a1e6-19e5305e9c5f" providerId="ADAL" clId="{72A25E36-FEA2-4DC1-AA03-FBD71FDE550A}" dt="2020-03-02T20:47:12.284" v="2674" actId="2696"/>
        <pc:sldMkLst>
          <pc:docMk/>
          <pc:sldMk cId="1941803124" sldId="400"/>
        </pc:sldMkLst>
      </pc:sldChg>
      <pc:sldChg chg="del">
        <pc:chgData name="Johnson, Chad" userId="29e26967-ee32-4210-a1e6-19e5305e9c5f" providerId="ADAL" clId="{72A25E36-FEA2-4DC1-AA03-FBD71FDE550A}" dt="2020-03-02T20:48:20.082" v="2873" actId="2696"/>
        <pc:sldMkLst>
          <pc:docMk/>
          <pc:sldMk cId="3916172207" sldId="401"/>
        </pc:sldMkLst>
      </pc:sldChg>
      <pc:sldChg chg="modSp ord">
        <pc:chgData name="Johnson, Chad" userId="29e26967-ee32-4210-a1e6-19e5305e9c5f" providerId="ADAL" clId="{72A25E36-FEA2-4DC1-AA03-FBD71FDE550A}" dt="2020-03-02T20:52:57.680" v="2937"/>
        <pc:sldMkLst>
          <pc:docMk/>
          <pc:sldMk cId="3385601654" sldId="402"/>
        </pc:sldMkLst>
        <pc:picChg chg="mod">
          <ac:chgData name="Johnson, Chad" userId="29e26967-ee32-4210-a1e6-19e5305e9c5f" providerId="ADAL" clId="{72A25E36-FEA2-4DC1-AA03-FBD71FDE550A}" dt="2020-03-02T20:52:52.631" v="2935" actId="1076"/>
          <ac:picMkLst>
            <pc:docMk/>
            <pc:sldMk cId="3385601654" sldId="402"/>
            <ac:picMk id="1026" creationId="{00000000-0000-0000-0000-000000000000}"/>
          </ac:picMkLst>
        </pc:picChg>
      </pc:sldChg>
      <pc:sldChg chg="modSp mod">
        <pc:chgData name="Johnson, Chad" userId="29e26967-ee32-4210-a1e6-19e5305e9c5f" providerId="ADAL" clId="{72A25E36-FEA2-4DC1-AA03-FBD71FDE550A}" dt="2020-03-02T20:53:38.024" v="3011" actId="255"/>
        <pc:sldMkLst>
          <pc:docMk/>
          <pc:sldMk cId="2189061804" sldId="403"/>
        </pc:sldMkLst>
        <pc:spChg chg="mod">
          <ac:chgData name="Johnson, Chad" userId="29e26967-ee32-4210-a1e6-19e5305e9c5f" providerId="ADAL" clId="{72A25E36-FEA2-4DC1-AA03-FBD71FDE550A}" dt="2020-03-02T20:53:38.024" v="3011" actId="255"/>
          <ac:spMkLst>
            <pc:docMk/>
            <pc:sldMk cId="2189061804" sldId="403"/>
            <ac:spMk id="3" creationId="{00000000-0000-0000-0000-000000000000}"/>
          </ac:spMkLst>
        </pc:spChg>
      </pc:sldChg>
      <pc:sldChg chg="modSp mod">
        <pc:chgData name="Johnson, Chad" userId="29e26967-ee32-4210-a1e6-19e5305e9c5f" providerId="ADAL" clId="{72A25E36-FEA2-4DC1-AA03-FBD71FDE550A}" dt="2020-03-02T20:54:22.561" v="3017" actId="255"/>
        <pc:sldMkLst>
          <pc:docMk/>
          <pc:sldMk cId="3443295017" sldId="404"/>
        </pc:sldMkLst>
        <pc:spChg chg="mod">
          <ac:chgData name="Johnson, Chad" userId="29e26967-ee32-4210-a1e6-19e5305e9c5f" providerId="ADAL" clId="{72A25E36-FEA2-4DC1-AA03-FBD71FDE550A}" dt="2020-03-02T20:54:22.561" v="3017" actId="255"/>
          <ac:spMkLst>
            <pc:docMk/>
            <pc:sldMk cId="3443295017" sldId="404"/>
            <ac:spMk id="3" creationId="{00000000-0000-0000-0000-000000000000}"/>
          </ac:spMkLst>
        </pc:spChg>
      </pc:sldChg>
      <pc:sldChg chg="modSp mod">
        <pc:chgData name="Johnson, Chad" userId="29e26967-ee32-4210-a1e6-19e5305e9c5f" providerId="ADAL" clId="{72A25E36-FEA2-4DC1-AA03-FBD71FDE550A}" dt="2020-03-02T20:55:05.496" v="3023" actId="20577"/>
        <pc:sldMkLst>
          <pc:docMk/>
          <pc:sldMk cId="536329307" sldId="405"/>
        </pc:sldMkLst>
        <pc:spChg chg="mod">
          <ac:chgData name="Johnson, Chad" userId="29e26967-ee32-4210-a1e6-19e5305e9c5f" providerId="ADAL" clId="{72A25E36-FEA2-4DC1-AA03-FBD71FDE550A}" dt="2020-03-02T20:55:05.496" v="3023" actId="20577"/>
          <ac:spMkLst>
            <pc:docMk/>
            <pc:sldMk cId="536329307" sldId="405"/>
            <ac:spMk id="3" creationId="{00000000-0000-0000-0000-000000000000}"/>
          </ac:spMkLst>
        </pc:spChg>
      </pc:sldChg>
      <pc:sldChg chg="modSp mod">
        <pc:chgData name="Johnson, Chad" userId="29e26967-ee32-4210-a1e6-19e5305e9c5f" providerId="ADAL" clId="{72A25E36-FEA2-4DC1-AA03-FBD71FDE550A}" dt="2020-03-02T20:55:20.975" v="3024" actId="255"/>
        <pc:sldMkLst>
          <pc:docMk/>
          <pc:sldMk cId="3051329883" sldId="406"/>
        </pc:sldMkLst>
        <pc:spChg chg="mod">
          <ac:chgData name="Johnson, Chad" userId="29e26967-ee32-4210-a1e6-19e5305e9c5f" providerId="ADAL" clId="{72A25E36-FEA2-4DC1-AA03-FBD71FDE550A}" dt="2020-03-02T20:55:20.975" v="3024" actId="255"/>
          <ac:spMkLst>
            <pc:docMk/>
            <pc:sldMk cId="3051329883" sldId="406"/>
            <ac:spMk id="3" creationId="{00000000-0000-0000-0000-000000000000}"/>
          </ac:spMkLst>
        </pc:spChg>
      </pc:sldChg>
      <pc:sldChg chg="modSp mod">
        <pc:chgData name="Johnson, Chad" userId="29e26967-ee32-4210-a1e6-19e5305e9c5f" providerId="ADAL" clId="{72A25E36-FEA2-4DC1-AA03-FBD71FDE550A}" dt="2020-03-02T20:55:29.667" v="3025" actId="255"/>
        <pc:sldMkLst>
          <pc:docMk/>
          <pc:sldMk cId="624367200" sldId="407"/>
        </pc:sldMkLst>
        <pc:spChg chg="mod">
          <ac:chgData name="Johnson, Chad" userId="29e26967-ee32-4210-a1e6-19e5305e9c5f" providerId="ADAL" clId="{72A25E36-FEA2-4DC1-AA03-FBD71FDE550A}" dt="2020-03-02T20:55:29.667" v="3025" actId="255"/>
          <ac:spMkLst>
            <pc:docMk/>
            <pc:sldMk cId="624367200" sldId="407"/>
            <ac:spMk id="3" creationId="{00000000-0000-0000-0000-000000000000}"/>
          </ac:spMkLst>
        </pc:spChg>
      </pc:sldChg>
      <pc:sldChg chg="del">
        <pc:chgData name="Johnson, Chad" userId="29e26967-ee32-4210-a1e6-19e5305e9c5f" providerId="ADAL" clId="{72A25E36-FEA2-4DC1-AA03-FBD71FDE550A}" dt="2020-03-02T20:55:43.196" v="3026" actId="2696"/>
        <pc:sldMkLst>
          <pc:docMk/>
          <pc:sldMk cId="1082118595" sldId="408"/>
        </pc:sldMkLst>
      </pc:sldChg>
      <pc:sldChg chg="modSp">
        <pc:chgData name="Johnson, Chad" userId="29e26967-ee32-4210-a1e6-19e5305e9c5f" providerId="ADAL" clId="{72A25E36-FEA2-4DC1-AA03-FBD71FDE550A}" dt="2020-03-02T18:45:13.695" v="781" actId="1076"/>
        <pc:sldMkLst>
          <pc:docMk/>
          <pc:sldMk cId="811749332" sldId="424"/>
        </pc:sldMkLst>
        <pc:picChg chg="mod">
          <ac:chgData name="Johnson, Chad" userId="29e26967-ee32-4210-a1e6-19e5305e9c5f" providerId="ADAL" clId="{72A25E36-FEA2-4DC1-AA03-FBD71FDE550A}" dt="2020-03-02T18:45:13.695" v="781" actId="1076"/>
          <ac:picMkLst>
            <pc:docMk/>
            <pc:sldMk cId="811749332" sldId="424"/>
            <ac:picMk id="1026" creationId="{B2396617-4164-4E78-A5F9-4FA9AD417541}"/>
          </ac:picMkLst>
        </pc:picChg>
      </pc:sldChg>
      <pc:sldChg chg="modSp mod">
        <pc:chgData name="Johnson, Chad" userId="29e26967-ee32-4210-a1e6-19e5305e9c5f" providerId="ADAL" clId="{72A25E36-FEA2-4DC1-AA03-FBD71FDE550A}" dt="2020-03-02T20:40:37.228" v="2170" actId="255"/>
        <pc:sldMkLst>
          <pc:docMk/>
          <pc:sldMk cId="299260664" sldId="425"/>
        </pc:sldMkLst>
        <pc:spChg chg="mod">
          <ac:chgData name="Johnson, Chad" userId="29e26967-ee32-4210-a1e6-19e5305e9c5f" providerId="ADAL" clId="{72A25E36-FEA2-4DC1-AA03-FBD71FDE550A}" dt="2020-03-02T20:40:37.228" v="2170" actId="255"/>
          <ac:spMkLst>
            <pc:docMk/>
            <pc:sldMk cId="299260664" sldId="425"/>
            <ac:spMk id="3" creationId="{14E3E534-F399-4498-8080-34D36114AD1A}"/>
          </ac:spMkLst>
        </pc:spChg>
      </pc:sldChg>
      <pc:sldChg chg="modSp mod">
        <pc:chgData name="Johnson, Chad" userId="29e26967-ee32-4210-a1e6-19e5305e9c5f" providerId="ADAL" clId="{72A25E36-FEA2-4DC1-AA03-FBD71FDE550A}" dt="2020-03-02T17:57:56.468" v="57" actId="20577"/>
        <pc:sldMkLst>
          <pc:docMk/>
          <pc:sldMk cId="25544171" sldId="427"/>
        </pc:sldMkLst>
        <pc:spChg chg="mod">
          <ac:chgData name="Johnson, Chad" userId="29e26967-ee32-4210-a1e6-19e5305e9c5f" providerId="ADAL" clId="{72A25E36-FEA2-4DC1-AA03-FBD71FDE550A}" dt="2020-03-02T17:57:56.468" v="57" actId="20577"/>
          <ac:spMkLst>
            <pc:docMk/>
            <pc:sldMk cId="25544171" sldId="427"/>
            <ac:spMk id="3" creationId="{DFE881F0-646A-4144-A9B9-AA5C5E7DACB1}"/>
          </ac:spMkLst>
        </pc:spChg>
      </pc:sldChg>
      <pc:sldChg chg="modSp mod">
        <pc:chgData name="Johnson, Chad" userId="29e26967-ee32-4210-a1e6-19e5305e9c5f" providerId="ADAL" clId="{72A25E36-FEA2-4DC1-AA03-FBD71FDE550A}" dt="2020-03-02T17:58:23.181" v="60" actId="1076"/>
        <pc:sldMkLst>
          <pc:docMk/>
          <pc:sldMk cId="828130966" sldId="428"/>
        </pc:sldMkLst>
        <pc:spChg chg="mod">
          <ac:chgData name="Johnson, Chad" userId="29e26967-ee32-4210-a1e6-19e5305e9c5f" providerId="ADAL" clId="{72A25E36-FEA2-4DC1-AA03-FBD71FDE550A}" dt="2020-03-02T17:58:11.370" v="58" actId="14100"/>
          <ac:spMkLst>
            <pc:docMk/>
            <pc:sldMk cId="828130966" sldId="428"/>
            <ac:spMk id="2" creationId="{1F626865-AC47-4303-88E0-E963117C3B68}"/>
          </ac:spMkLst>
        </pc:spChg>
        <pc:spChg chg="mod">
          <ac:chgData name="Johnson, Chad" userId="29e26967-ee32-4210-a1e6-19e5305e9c5f" providerId="ADAL" clId="{72A25E36-FEA2-4DC1-AA03-FBD71FDE550A}" dt="2020-03-02T17:58:23.181" v="60" actId="1076"/>
          <ac:spMkLst>
            <pc:docMk/>
            <pc:sldMk cId="828130966" sldId="428"/>
            <ac:spMk id="3" creationId="{1115F17E-010B-4B89-8C4D-0EB680076636}"/>
          </ac:spMkLst>
        </pc:spChg>
        <pc:spChg chg="mod">
          <ac:chgData name="Johnson, Chad" userId="29e26967-ee32-4210-a1e6-19e5305e9c5f" providerId="ADAL" clId="{72A25E36-FEA2-4DC1-AA03-FBD71FDE550A}" dt="2020-03-02T17:58:23.181" v="60" actId="1076"/>
          <ac:spMkLst>
            <pc:docMk/>
            <pc:sldMk cId="828130966" sldId="428"/>
            <ac:spMk id="4" creationId="{507176F9-1BB2-4B1C-852C-A1ED4FAFA33D}"/>
          </ac:spMkLst>
        </pc:spChg>
        <pc:spChg chg="mod">
          <ac:chgData name="Johnson, Chad" userId="29e26967-ee32-4210-a1e6-19e5305e9c5f" providerId="ADAL" clId="{72A25E36-FEA2-4DC1-AA03-FBD71FDE550A}" dt="2020-03-02T17:58:23.181" v="60" actId="1076"/>
          <ac:spMkLst>
            <pc:docMk/>
            <pc:sldMk cId="828130966" sldId="428"/>
            <ac:spMk id="5" creationId="{C916D26A-F8BC-4ECF-9843-006CAC843D33}"/>
          </ac:spMkLst>
        </pc:spChg>
        <pc:spChg chg="mod">
          <ac:chgData name="Johnson, Chad" userId="29e26967-ee32-4210-a1e6-19e5305e9c5f" providerId="ADAL" clId="{72A25E36-FEA2-4DC1-AA03-FBD71FDE550A}" dt="2020-03-02T17:58:14.611" v="59" actId="1076"/>
          <ac:spMkLst>
            <pc:docMk/>
            <pc:sldMk cId="828130966" sldId="428"/>
            <ac:spMk id="6" creationId="{D9976E4E-BCC1-49CE-B788-EB0284069D31}"/>
          </ac:spMkLst>
        </pc:spChg>
        <pc:spChg chg="mod">
          <ac:chgData name="Johnson, Chad" userId="29e26967-ee32-4210-a1e6-19e5305e9c5f" providerId="ADAL" clId="{72A25E36-FEA2-4DC1-AA03-FBD71FDE550A}" dt="2020-03-02T17:58:23.181" v="60" actId="1076"/>
          <ac:spMkLst>
            <pc:docMk/>
            <pc:sldMk cId="828130966" sldId="428"/>
            <ac:spMk id="7" creationId="{AC640F18-6DD1-499A-A4A6-D29F2A4B62C8}"/>
          </ac:spMkLst>
        </pc:spChg>
      </pc:sldChg>
      <pc:sldChg chg="modSp mod">
        <pc:chgData name="Johnson, Chad" userId="29e26967-ee32-4210-a1e6-19e5305e9c5f" providerId="ADAL" clId="{72A25E36-FEA2-4DC1-AA03-FBD71FDE550A}" dt="2020-03-02T17:58:47.918" v="65" actId="1076"/>
        <pc:sldMkLst>
          <pc:docMk/>
          <pc:sldMk cId="1052974847" sldId="429"/>
        </pc:sldMkLst>
        <pc:spChg chg="mod">
          <ac:chgData name="Johnson, Chad" userId="29e26967-ee32-4210-a1e6-19e5305e9c5f" providerId="ADAL" clId="{72A25E36-FEA2-4DC1-AA03-FBD71FDE550A}" dt="2020-03-02T17:58:28.509" v="61" actId="14100"/>
          <ac:spMkLst>
            <pc:docMk/>
            <pc:sldMk cId="1052974847" sldId="429"/>
            <ac:spMk id="2" creationId="{1F626865-AC47-4303-88E0-E963117C3B68}"/>
          </ac:spMkLst>
        </pc:spChg>
        <pc:spChg chg="mod">
          <ac:chgData name="Johnson, Chad" userId="29e26967-ee32-4210-a1e6-19e5305e9c5f" providerId="ADAL" clId="{72A25E36-FEA2-4DC1-AA03-FBD71FDE550A}" dt="2020-03-02T17:58:47.918" v="65" actId="1076"/>
          <ac:spMkLst>
            <pc:docMk/>
            <pc:sldMk cId="1052974847" sldId="429"/>
            <ac:spMk id="3" creationId="{1115F17E-010B-4B89-8C4D-0EB680076636}"/>
          </ac:spMkLst>
        </pc:spChg>
        <pc:spChg chg="mod">
          <ac:chgData name="Johnson, Chad" userId="29e26967-ee32-4210-a1e6-19e5305e9c5f" providerId="ADAL" clId="{72A25E36-FEA2-4DC1-AA03-FBD71FDE550A}" dt="2020-03-02T17:58:36.380" v="64" actId="1076"/>
          <ac:spMkLst>
            <pc:docMk/>
            <pc:sldMk cId="1052974847" sldId="429"/>
            <ac:spMk id="6" creationId="{D9976E4E-BCC1-49CE-B788-EB0284069D31}"/>
          </ac:spMkLst>
        </pc:spChg>
        <pc:spChg chg="mod">
          <ac:chgData name="Johnson, Chad" userId="29e26967-ee32-4210-a1e6-19e5305e9c5f" providerId="ADAL" clId="{72A25E36-FEA2-4DC1-AA03-FBD71FDE550A}" dt="2020-03-02T17:58:47.918" v="65" actId="1076"/>
          <ac:spMkLst>
            <pc:docMk/>
            <pc:sldMk cId="1052974847" sldId="429"/>
            <ac:spMk id="8" creationId="{924BA4BC-D6A2-451C-95A1-339577307174}"/>
          </ac:spMkLst>
        </pc:spChg>
      </pc:sldChg>
      <pc:sldChg chg="modSp mod">
        <pc:chgData name="Johnson, Chad" userId="29e26967-ee32-4210-a1e6-19e5305e9c5f" providerId="ADAL" clId="{72A25E36-FEA2-4DC1-AA03-FBD71FDE550A}" dt="2020-03-02T17:59:06.166" v="68" actId="1076"/>
        <pc:sldMkLst>
          <pc:docMk/>
          <pc:sldMk cId="2972603693" sldId="430"/>
        </pc:sldMkLst>
        <pc:spChg chg="mod">
          <ac:chgData name="Johnson, Chad" userId="29e26967-ee32-4210-a1e6-19e5305e9c5f" providerId="ADAL" clId="{72A25E36-FEA2-4DC1-AA03-FBD71FDE550A}" dt="2020-03-02T17:58:53.010" v="66" actId="14100"/>
          <ac:spMkLst>
            <pc:docMk/>
            <pc:sldMk cId="2972603693" sldId="430"/>
            <ac:spMk id="2" creationId="{1F626865-AC47-4303-88E0-E963117C3B68}"/>
          </ac:spMkLst>
        </pc:spChg>
        <pc:spChg chg="mod">
          <ac:chgData name="Johnson, Chad" userId="29e26967-ee32-4210-a1e6-19e5305e9c5f" providerId="ADAL" clId="{72A25E36-FEA2-4DC1-AA03-FBD71FDE550A}" dt="2020-03-02T17:59:06.166" v="68" actId="1076"/>
          <ac:spMkLst>
            <pc:docMk/>
            <pc:sldMk cId="2972603693" sldId="430"/>
            <ac:spMk id="3" creationId="{1115F17E-010B-4B89-8C4D-0EB680076636}"/>
          </ac:spMkLst>
        </pc:spChg>
        <pc:spChg chg="mod">
          <ac:chgData name="Johnson, Chad" userId="29e26967-ee32-4210-a1e6-19e5305e9c5f" providerId="ADAL" clId="{72A25E36-FEA2-4DC1-AA03-FBD71FDE550A}" dt="2020-03-02T17:58:57.110" v="67" actId="1076"/>
          <ac:spMkLst>
            <pc:docMk/>
            <pc:sldMk cId="2972603693" sldId="430"/>
            <ac:spMk id="6" creationId="{D9976E4E-BCC1-49CE-B788-EB0284069D31}"/>
          </ac:spMkLst>
        </pc:spChg>
        <pc:spChg chg="mod">
          <ac:chgData name="Johnson, Chad" userId="29e26967-ee32-4210-a1e6-19e5305e9c5f" providerId="ADAL" clId="{72A25E36-FEA2-4DC1-AA03-FBD71FDE550A}" dt="2020-03-02T17:59:06.166" v="68" actId="1076"/>
          <ac:spMkLst>
            <pc:docMk/>
            <pc:sldMk cId="2972603693" sldId="430"/>
            <ac:spMk id="8" creationId="{924BA4BC-D6A2-451C-95A1-339577307174}"/>
          </ac:spMkLst>
        </pc:spChg>
      </pc:sldChg>
      <pc:sldChg chg="modSp mod">
        <pc:chgData name="Johnson, Chad" userId="29e26967-ee32-4210-a1e6-19e5305e9c5f" providerId="ADAL" clId="{72A25E36-FEA2-4DC1-AA03-FBD71FDE550A}" dt="2020-03-02T17:59:20.555" v="71" actId="1076"/>
        <pc:sldMkLst>
          <pc:docMk/>
          <pc:sldMk cId="2431198966" sldId="431"/>
        </pc:sldMkLst>
        <pc:spChg chg="mod">
          <ac:chgData name="Johnson, Chad" userId="29e26967-ee32-4210-a1e6-19e5305e9c5f" providerId="ADAL" clId="{72A25E36-FEA2-4DC1-AA03-FBD71FDE550A}" dt="2020-03-02T17:59:11.360" v="69" actId="14100"/>
          <ac:spMkLst>
            <pc:docMk/>
            <pc:sldMk cId="2431198966" sldId="431"/>
            <ac:spMk id="2" creationId="{1F626865-AC47-4303-88E0-E963117C3B68}"/>
          </ac:spMkLst>
        </pc:spChg>
        <pc:spChg chg="mod">
          <ac:chgData name="Johnson, Chad" userId="29e26967-ee32-4210-a1e6-19e5305e9c5f" providerId="ADAL" clId="{72A25E36-FEA2-4DC1-AA03-FBD71FDE550A}" dt="2020-03-02T17:59:20.555" v="71" actId="1076"/>
          <ac:spMkLst>
            <pc:docMk/>
            <pc:sldMk cId="2431198966" sldId="431"/>
            <ac:spMk id="3" creationId="{1115F17E-010B-4B89-8C4D-0EB680076636}"/>
          </ac:spMkLst>
        </pc:spChg>
        <pc:spChg chg="mod">
          <ac:chgData name="Johnson, Chad" userId="29e26967-ee32-4210-a1e6-19e5305e9c5f" providerId="ADAL" clId="{72A25E36-FEA2-4DC1-AA03-FBD71FDE550A}" dt="2020-03-02T17:59:16.407" v="70" actId="1076"/>
          <ac:spMkLst>
            <pc:docMk/>
            <pc:sldMk cId="2431198966" sldId="431"/>
            <ac:spMk id="6" creationId="{D9976E4E-BCC1-49CE-B788-EB0284069D31}"/>
          </ac:spMkLst>
        </pc:spChg>
        <pc:spChg chg="mod">
          <ac:chgData name="Johnson, Chad" userId="29e26967-ee32-4210-a1e6-19e5305e9c5f" providerId="ADAL" clId="{72A25E36-FEA2-4DC1-AA03-FBD71FDE550A}" dt="2020-03-02T17:59:20.555" v="71" actId="1076"/>
          <ac:spMkLst>
            <pc:docMk/>
            <pc:sldMk cId="2431198966" sldId="431"/>
            <ac:spMk id="8" creationId="{924BA4BC-D6A2-451C-95A1-339577307174}"/>
          </ac:spMkLst>
        </pc:spChg>
      </pc:sldChg>
      <pc:sldChg chg="addSp delSp modSp mod">
        <pc:chgData name="Johnson, Chad" userId="29e26967-ee32-4210-a1e6-19e5305e9c5f" providerId="ADAL" clId="{72A25E36-FEA2-4DC1-AA03-FBD71FDE550A}" dt="2020-03-02T18:17:48.110" v="555" actId="255"/>
        <pc:sldMkLst>
          <pc:docMk/>
          <pc:sldMk cId="1102312703" sldId="432"/>
        </pc:sldMkLst>
        <pc:spChg chg="mod">
          <ac:chgData name="Johnson, Chad" userId="29e26967-ee32-4210-a1e6-19e5305e9c5f" providerId="ADAL" clId="{72A25E36-FEA2-4DC1-AA03-FBD71FDE550A}" dt="2020-03-02T18:17:48.110" v="555" actId="255"/>
          <ac:spMkLst>
            <pc:docMk/>
            <pc:sldMk cId="1102312703" sldId="432"/>
            <ac:spMk id="3" creationId="{9EBD0227-E282-4B6A-95A1-BD689942A527}"/>
          </ac:spMkLst>
        </pc:spChg>
        <pc:spChg chg="add del mod">
          <ac:chgData name="Johnson, Chad" userId="29e26967-ee32-4210-a1e6-19e5305e9c5f" providerId="ADAL" clId="{72A25E36-FEA2-4DC1-AA03-FBD71FDE550A}" dt="2020-03-02T18:00:42.526" v="77"/>
          <ac:spMkLst>
            <pc:docMk/>
            <pc:sldMk cId="1102312703" sldId="432"/>
            <ac:spMk id="4" creationId="{26E3DC26-E088-454E-A01F-F00FA66AE2F7}"/>
          </ac:spMkLst>
        </pc:spChg>
      </pc:sldChg>
      <pc:sldChg chg="addSp modSp mod">
        <pc:chgData name="Johnson, Chad" userId="29e26967-ee32-4210-a1e6-19e5305e9c5f" providerId="ADAL" clId="{72A25E36-FEA2-4DC1-AA03-FBD71FDE550A}" dt="2020-03-02T18:42:57.075" v="766" actId="20577"/>
        <pc:sldMkLst>
          <pc:docMk/>
          <pc:sldMk cId="2923339470" sldId="433"/>
        </pc:sldMkLst>
        <pc:spChg chg="mod">
          <ac:chgData name="Johnson, Chad" userId="29e26967-ee32-4210-a1e6-19e5305e9c5f" providerId="ADAL" clId="{72A25E36-FEA2-4DC1-AA03-FBD71FDE550A}" dt="2020-03-02T18:18:44.878" v="628" actId="14100"/>
          <ac:spMkLst>
            <pc:docMk/>
            <pc:sldMk cId="2923339470" sldId="433"/>
            <ac:spMk id="3" creationId="{4DF0F41E-A9B8-4896-AB55-4F6516340FFC}"/>
          </ac:spMkLst>
        </pc:spChg>
        <pc:graphicFrameChg chg="add mod modGraphic">
          <ac:chgData name="Johnson, Chad" userId="29e26967-ee32-4210-a1e6-19e5305e9c5f" providerId="ADAL" clId="{72A25E36-FEA2-4DC1-AA03-FBD71FDE550A}" dt="2020-03-02T18:42:57.075" v="766" actId="20577"/>
          <ac:graphicFrameMkLst>
            <pc:docMk/>
            <pc:sldMk cId="2923339470" sldId="433"/>
            <ac:graphicFrameMk id="4" creationId="{526361AC-4FBD-4E35-A4AF-7BB9C6BDA871}"/>
          </ac:graphicFrameMkLst>
        </pc:graphicFrameChg>
      </pc:sldChg>
      <pc:sldChg chg="modSp mod">
        <pc:chgData name="Johnson, Chad" userId="29e26967-ee32-4210-a1e6-19e5305e9c5f" providerId="ADAL" clId="{72A25E36-FEA2-4DC1-AA03-FBD71FDE550A}" dt="2020-03-02T18:43:41.761" v="777" actId="20577"/>
        <pc:sldMkLst>
          <pc:docMk/>
          <pc:sldMk cId="3675144986" sldId="434"/>
        </pc:sldMkLst>
        <pc:spChg chg="mod">
          <ac:chgData name="Johnson, Chad" userId="29e26967-ee32-4210-a1e6-19e5305e9c5f" providerId="ADAL" clId="{72A25E36-FEA2-4DC1-AA03-FBD71FDE550A}" dt="2020-03-02T18:43:18.098" v="767" actId="14100"/>
          <ac:spMkLst>
            <pc:docMk/>
            <pc:sldMk cId="3675144986" sldId="434"/>
            <ac:spMk id="2" creationId="{1F626865-AC47-4303-88E0-E963117C3B68}"/>
          </ac:spMkLst>
        </pc:spChg>
        <pc:spChg chg="mod">
          <ac:chgData name="Johnson, Chad" userId="29e26967-ee32-4210-a1e6-19e5305e9c5f" providerId="ADAL" clId="{72A25E36-FEA2-4DC1-AA03-FBD71FDE550A}" dt="2020-03-02T18:43:41.761" v="777" actId="20577"/>
          <ac:spMkLst>
            <pc:docMk/>
            <pc:sldMk cId="3675144986" sldId="434"/>
            <ac:spMk id="3" creationId="{1115F17E-010B-4B89-8C4D-0EB680076636}"/>
          </ac:spMkLst>
        </pc:spChg>
        <pc:spChg chg="mod">
          <ac:chgData name="Johnson, Chad" userId="29e26967-ee32-4210-a1e6-19e5305e9c5f" providerId="ADAL" clId="{72A25E36-FEA2-4DC1-AA03-FBD71FDE550A}" dt="2020-03-02T18:43:21.715" v="768" actId="1076"/>
          <ac:spMkLst>
            <pc:docMk/>
            <pc:sldMk cId="3675144986" sldId="434"/>
            <ac:spMk id="6" creationId="{D9976E4E-BCC1-49CE-B788-EB0284069D31}"/>
          </ac:spMkLst>
        </pc:spChg>
        <pc:spChg chg="mod">
          <ac:chgData name="Johnson, Chad" userId="29e26967-ee32-4210-a1e6-19e5305e9c5f" providerId="ADAL" clId="{72A25E36-FEA2-4DC1-AA03-FBD71FDE550A}" dt="2020-03-02T18:43:38.216" v="773"/>
          <ac:spMkLst>
            <pc:docMk/>
            <pc:sldMk cId="3675144986" sldId="434"/>
            <ac:spMk id="8" creationId="{63768783-B05E-4CE0-A6A5-0CF0BA48419D}"/>
          </ac:spMkLst>
        </pc:spChg>
      </pc:sldChg>
      <pc:sldChg chg="modSp mod">
        <pc:chgData name="Johnson, Chad" userId="29e26967-ee32-4210-a1e6-19e5305e9c5f" providerId="ADAL" clId="{72A25E36-FEA2-4DC1-AA03-FBD71FDE550A}" dt="2020-03-02T20:05:10.359" v="1602" actId="20577"/>
        <pc:sldMkLst>
          <pc:docMk/>
          <pc:sldMk cId="1115464655" sldId="437"/>
        </pc:sldMkLst>
        <pc:spChg chg="mod">
          <ac:chgData name="Johnson, Chad" userId="29e26967-ee32-4210-a1e6-19e5305e9c5f" providerId="ADAL" clId="{72A25E36-FEA2-4DC1-AA03-FBD71FDE550A}" dt="2020-03-02T20:05:10.359" v="1602" actId="20577"/>
          <ac:spMkLst>
            <pc:docMk/>
            <pc:sldMk cId="1115464655" sldId="437"/>
            <ac:spMk id="3" creationId="{00000000-0000-0000-0000-000000000000}"/>
          </ac:spMkLst>
        </pc:spChg>
      </pc:sldChg>
      <pc:sldChg chg="modSp mod">
        <pc:chgData name="Johnson, Chad" userId="29e26967-ee32-4210-a1e6-19e5305e9c5f" providerId="ADAL" clId="{72A25E36-FEA2-4DC1-AA03-FBD71FDE550A}" dt="2020-03-02T20:05:25.518" v="1604" actId="255"/>
        <pc:sldMkLst>
          <pc:docMk/>
          <pc:sldMk cId="216327189" sldId="438"/>
        </pc:sldMkLst>
        <pc:spChg chg="mod">
          <ac:chgData name="Johnson, Chad" userId="29e26967-ee32-4210-a1e6-19e5305e9c5f" providerId="ADAL" clId="{72A25E36-FEA2-4DC1-AA03-FBD71FDE550A}" dt="2020-03-02T20:05:25.518" v="1604" actId="255"/>
          <ac:spMkLst>
            <pc:docMk/>
            <pc:sldMk cId="216327189" sldId="438"/>
            <ac:spMk id="3" creationId="{00000000-0000-0000-0000-000000000000}"/>
          </ac:spMkLst>
        </pc:spChg>
      </pc:sldChg>
      <pc:sldChg chg="modSp mod">
        <pc:chgData name="Johnson, Chad" userId="29e26967-ee32-4210-a1e6-19e5305e9c5f" providerId="ADAL" clId="{72A25E36-FEA2-4DC1-AA03-FBD71FDE550A}" dt="2020-03-02T20:48:13.367" v="2872" actId="20577"/>
        <pc:sldMkLst>
          <pc:docMk/>
          <pc:sldMk cId="3537471033" sldId="439"/>
        </pc:sldMkLst>
        <pc:spChg chg="mod">
          <ac:chgData name="Johnson, Chad" userId="29e26967-ee32-4210-a1e6-19e5305e9c5f" providerId="ADAL" clId="{72A25E36-FEA2-4DC1-AA03-FBD71FDE550A}" dt="2020-03-02T20:48:13.367" v="2872" actId="20577"/>
          <ac:spMkLst>
            <pc:docMk/>
            <pc:sldMk cId="3537471033" sldId="439"/>
            <ac:spMk id="3" creationId="{00000000-0000-0000-0000-000000000000}"/>
          </ac:spMkLst>
        </pc:spChg>
      </pc:sldChg>
      <pc:sldChg chg="modSp del mod">
        <pc:chgData name="Johnson, Chad" userId="29e26967-ee32-4210-a1e6-19e5305e9c5f" providerId="ADAL" clId="{72A25E36-FEA2-4DC1-AA03-FBD71FDE550A}" dt="2020-03-02T20:35:51.234" v="2125" actId="2696"/>
        <pc:sldMkLst>
          <pc:docMk/>
          <pc:sldMk cId="2436974024" sldId="440"/>
        </pc:sldMkLst>
        <pc:spChg chg="mod">
          <ac:chgData name="Johnson, Chad" userId="29e26967-ee32-4210-a1e6-19e5305e9c5f" providerId="ADAL" clId="{72A25E36-FEA2-4DC1-AA03-FBD71FDE550A}" dt="2020-03-02T20:33:02.056" v="2002" actId="20577"/>
          <ac:spMkLst>
            <pc:docMk/>
            <pc:sldMk cId="2436974024" sldId="440"/>
            <ac:spMk id="2" creationId="{00000000-0000-0000-0000-000000000000}"/>
          </ac:spMkLst>
        </pc:spChg>
      </pc:sldChg>
      <pc:sldChg chg="modSp del mod">
        <pc:chgData name="Johnson, Chad" userId="29e26967-ee32-4210-a1e6-19e5305e9c5f" providerId="ADAL" clId="{72A25E36-FEA2-4DC1-AA03-FBD71FDE550A}" dt="2020-03-02T20:43:58.171" v="2606" actId="2696"/>
        <pc:sldMkLst>
          <pc:docMk/>
          <pc:sldMk cId="2057213888" sldId="441"/>
        </pc:sldMkLst>
        <pc:spChg chg="mod">
          <ac:chgData name="Johnson, Chad" userId="29e26967-ee32-4210-a1e6-19e5305e9c5f" providerId="ADAL" clId="{72A25E36-FEA2-4DC1-AA03-FBD71FDE550A}" dt="2020-03-02T20:43:53.577" v="2605" actId="20577"/>
          <ac:spMkLst>
            <pc:docMk/>
            <pc:sldMk cId="2057213888" sldId="441"/>
            <ac:spMk id="3" creationId="{14E3E534-F399-4498-8080-34D36114AD1A}"/>
          </ac:spMkLst>
        </pc:spChg>
      </pc:sldChg>
      <pc:sldChg chg="modSp mod">
        <pc:chgData name="Johnson, Chad" userId="29e26967-ee32-4210-a1e6-19e5305e9c5f" providerId="ADAL" clId="{72A25E36-FEA2-4DC1-AA03-FBD71FDE550A}" dt="2020-03-02T20:53:28.367" v="3009" actId="20577"/>
        <pc:sldMkLst>
          <pc:docMk/>
          <pc:sldMk cId="142017125" sldId="442"/>
        </pc:sldMkLst>
        <pc:spChg chg="mod">
          <ac:chgData name="Johnson, Chad" userId="29e26967-ee32-4210-a1e6-19e5305e9c5f" providerId="ADAL" clId="{72A25E36-FEA2-4DC1-AA03-FBD71FDE550A}" dt="2020-03-02T20:53:28.367" v="3009" actId="20577"/>
          <ac:spMkLst>
            <pc:docMk/>
            <pc:sldMk cId="142017125" sldId="442"/>
            <ac:spMk id="3" creationId="{00000000-0000-0000-0000-000000000000}"/>
          </ac:spMkLst>
        </pc:spChg>
      </pc:sldChg>
      <pc:sldChg chg="modSp add mod">
        <pc:chgData name="Johnson, Chad" userId="29e26967-ee32-4210-a1e6-19e5305e9c5f" providerId="ADAL" clId="{72A25E36-FEA2-4DC1-AA03-FBD71FDE550A}" dt="2020-03-02T17:53:15.379" v="23" actId="6549"/>
        <pc:sldMkLst>
          <pc:docMk/>
          <pc:sldMk cId="1868700748" sldId="443"/>
        </pc:sldMkLst>
        <pc:spChg chg="mod">
          <ac:chgData name="Johnson, Chad" userId="29e26967-ee32-4210-a1e6-19e5305e9c5f" providerId="ADAL" clId="{72A25E36-FEA2-4DC1-AA03-FBD71FDE550A}" dt="2020-03-02T17:53:15.379" v="23" actId="6549"/>
          <ac:spMkLst>
            <pc:docMk/>
            <pc:sldMk cId="1868700748" sldId="443"/>
            <ac:spMk id="3" creationId="{00000000-0000-0000-0000-000000000000}"/>
          </ac:spMkLst>
        </pc:spChg>
      </pc:sldChg>
      <pc:sldChg chg="addSp delSp modSp add mod setBg">
        <pc:chgData name="Johnson, Chad" userId="29e26967-ee32-4210-a1e6-19e5305e9c5f" providerId="ADAL" clId="{72A25E36-FEA2-4DC1-AA03-FBD71FDE550A}" dt="2020-03-02T17:48:29.875" v="20" actId="1076"/>
        <pc:sldMkLst>
          <pc:docMk/>
          <pc:sldMk cId="2248279334" sldId="444"/>
        </pc:sldMkLst>
        <pc:spChg chg="del">
          <ac:chgData name="Johnson, Chad" userId="29e26967-ee32-4210-a1e6-19e5305e9c5f" providerId="ADAL" clId="{72A25E36-FEA2-4DC1-AA03-FBD71FDE550A}" dt="2020-03-02T17:45:20.511" v="9"/>
          <ac:spMkLst>
            <pc:docMk/>
            <pc:sldMk cId="2248279334" sldId="444"/>
            <ac:spMk id="2" creationId="{DB4AEF81-C18B-4D6F-86B6-003CCD2D630D}"/>
          </ac:spMkLst>
        </pc:spChg>
        <pc:spChg chg="del">
          <ac:chgData name="Johnson, Chad" userId="29e26967-ee32-4210-a1e6-19e5305e9c5f" providerId="ADAL" clId="{72A25E36-FEA2-4DC1-AA03-FBD71FDE550A}" dt="2020-03-02T17:45:20.511" v="9"/>
          <ac:spMkLst>
            <pc:docMk/>
            <pc:sldMk cId="2248279334" sldId="444"/>
            <ac:spMk id="3" creationId="{D50E860D-D384-4948-B81D-47ACF9105120}"/>
          </ac:spMkLst>
        </pc:spChg>
        <pc:picChg chg="add mod">
          <ac:chgData name="Johnson, Chad" userId="29e26967-ee32-4210-a1e6-19e5305e9c5f" providerId="ADAL" clId="{72A25E36-FEA2-4DC1-AA03-FBD71FDE550A}" dt="2020-03-02T17:48:29.875" v="20" actId="1076"/>
          <ac:picMkLst>
            <pc:docMk/>
            <pc:sldMk cId="2248279334" sldId="444"/>
            <ac:picMk id="4" creationId="{10CB412F-7B2F-4AC5-86C6-2D5F87EFD947}"/>
          </ac:picMkLst>
        </pc:picChg>
      </pc:sldChg>
      <pc:sldChg chg="addSp modSp add mod setBg">
        <pc:chgData name="Johnson, Chad" userId="29e26967-ee32-4210-a1e6-19e5305e9c5f" providerId="ADAL" clId="{72A25E36-FEA2-4DC1-AA03-FBD71FDE550A}" dt="2020-03-02T17:54:48.533" v="36"/>
        <pc:sldMkLst>
          <pc:docMk/>
          <pc:sldMk cId="2576767443" sldId="445"/>
        </pc:sldMkLst>
        <pc:spChg chg="mod">
          <ac:chgData name="Johnson, Chad" userId="29e26967-ee32-4210-a1e6-19e5305e9c5f" providerId="ADAL" clId="{72A25E36-FEA2-4DC1-AA03-FBD71FDE550A}" dt="2020-03-02T17:54:40.604" v="35" actId="207"/>
          <ac:spMkLst>
            <pc:docMk/>
            <pc:sldMk cId="2576767443" sldId="445"/>
            <ac:spMk id="2" creationId="{00000000-0000-0000-0000-000000000000}"/>
          </ac:spMkLst>
        </pc:spChg>
        <pc:spChg chg="mod">
          <ac:chgData name="Johnson, Chad" userId="29e26967-ee32-4210-a1e6-19e5305e9c5f" providerId="ADAL" clId="{72A25E36-FEA2-4DC1-AA03-FBD71FDE550A}" dt="2020-03-02T17:54:35.966" v="34" actId="207"/>
          <ac:spMkLst>
            <pc:docMk/>
            <pc:sldMk cId="2576767443" sldId="445"/>
            <ac:spMk id="3" creationId="{00000000-0000-0000-0000-000000000000}"/>
          </ac:spMkLst>
        </pc:spChg>
        <pc:picChg chg="add mod">
          <ac:chgData name="Johnson, Chad" userId="29e26967-ee32-4210-a1e6-19e5305e9c5f" providerId="ADAL" clId="{72A25E36-FEA2-4DC1-AA03-FBD71FDE550A}" dt="2020-03-02T17:54:48.533" v="36"/>
          <ac:picMkLst>
            <pc:docMk/>
            <pc:sldMk cId="2576767443" sldId="445"/>
            <ac:picMk id="4" creationId="{A158B384-6B80-41DC-8722-FB20893FEA0E}"/>
          </ac:picMkLst>
        </pc:picChg>
      </pc:sldChg>
      <pc:sldChg chg="addSp modSp add mod">
        <pc:chgData name="Johnson, Chad" userId="29e26967-ee32-4210-a1e6-19e5305e9c5f" providerId="ADAL" clId="{72A25E36-FEA2-4DC1-AA03-FBD71FDE550A}" dt="2020-03-02T19:40:28.524" v="1090" actId="20577"/>
        <pc:sldMkLst>
          <pc:docMk/>
          <pc:sldMk cId="443594834" sldId="446"/>
        </pc:sldMkLst>
        <pc:spChg chg="mod">
          <ac:chgData name="Johnson, Chad" userId="29e26967-ee32-4210-a1e6-19e5305e9c5f" providerId="ADAL" clId="{72A25E36-FEA2-4DC1-AA03-FBD71FDE550A}" dt="2020-03-02T18:55:30.852" v="815" actId="14100"/>
          <ac:spMkLst>
            <pc:docMk/>
            <pc:sldMk cId="443594834" sldId="446"/>
            <ac:spMk id="2" creationId="{00000000-0000-0000-0000-000000000000}"/>
          </ac:spMkLst>
        </pc:spChg>
        <pc:spChg chg="mod">
          <ac:chgData name="Johnson, Chad" userId="29e26967-ee32-4210-a1e6-19e5305e9c5f" providerId="ADAL" clId="{72A25E36-FEA2-4DC1-AA03-FBD71FDE550A}" dt="2020-03-02T19:40:28.524" v="1090" actId="20577"/>
          <ac:spMkLst>
            <pc:docMk/>
            <pc:sldMk cId="443594834" sldId="446"/>
            <ac:spMk id="3" creationId="{00000000-0000-0000-0000-000000000000}"/>
          </ac:spMkLst>
        </pc:spChg>
        <pc:picChg chg="add mod">
          <ac:chgData name="Johnson, Chad" userId="29e26967-ee32-4210-a1e6-19e5305e9c5f" providerId="ADAL" clId="{72A25E36-FEA2-4DC1-AA03-FBD71FDE550A}" dt="2020-03-02T18:54:03.258" v="811" actId="1076"/>
          <ac:picMkLst>
            <pc:docMk/>
            <pc:sldMk cId="443594834" sldId="446"/>
            <ac:picMk id="4" creationId="{FBB5FAF4-3387-4104-B5D9-4F7A9EC5CD17}"/>
          </ac:picMkLst>
        </pc:picChg>
      </pc:sldChg>
      <pc:sldChg chg="addSp delSp modSp add mod">
        <pc:chgData name="Johnson, Chad" userId="29e26967-ee32-4210-a1e6-19e5305e9c5f" providerId="ADAL" clId="{72A25E36-FEA2-4DC1-AA03-FBD71FDE550A}" dt="2020-03-02T18:59:13.038" v="827" actId="14100"/>
        <pc:sldMkLst>
          <pc:docMk/>
          <pc:sldMk cId="160107732" sldId="447"/>
        </pc:sldMkLst>
        <pc:spChg chg="mod">
          <ac:chgData name="Johnson, Chad" userId="29e26967-ee32-4210-a1e6-19e5305e9c5f" providerId="ADAL" clId="{72A25E36-FEA2-4DC1-AA03-FBD71FDE550A}" dt="2020-03-02T18:59:13.038" v="827" actId="14100"/>
          <ac:spMkLst>
            <pc:docMk/>
            <pc:sldMk cId="160107732" sldId="447"/>
            <ac:spMk id="3" creationId="{00000000-0000-0000-0000-000000000000}"/>
          </ac:spMkLst>
        </pc:spChg>
        <pc:spChg chg="add del">
          <ac:chgData name="Johnson, Chad" userId="29e26967-ee32-4210-a1e6-19e5305e9c5f" providerId="ADAL" clId="{72A25E36-FEA2-4DC1-AA03-FBD71FDE550A}" dt="2020-03-02T18:59:00.072" v="824"/>
          <ac:spMkLst>
            <pc:docMk/>
            <pc:sldMk cId="160107732" sldId="447"/>
            <ac:spMk id="4" creationId="{7420C3F4-FDF4-46C1-90BE-4A112F7B3BB7}"/>
          </ac:spMkLst>
        </pc:spChg>
        <pc:picChg chg="add mod">
          <ac:chgData name="Johnson, Chad" userId="29e26967-ee32-4210-a1e6-19e5305e9c5f" providerId="ADAL" clId="{72A25E36-FEA2-4DC1-AA03-FBD71FDE550A}" dt="2020-03-02T18:59:07.801" v="826" actId="1076"/>
          <ac:picMkLst>
            <pc:docMk/>
            <pc:sldMk cId="160107732" sldId="447"/>
            <ac:picMk id="5" creationId="{F74E7195-7EA3-47F4-881C-9A44976C6E41}"/>
          </ac:picMkLst>
        </pc:picChg>
      </pc:sldChg>
      <pc:sldChg chg="addSp modSp add mod">
        <pc:chgData name="Johnson, Chad" userId="29e26967-ee32-4210-a1e6-19e5305e9c5f" providerId="ADAL" clId="{72A25E36-FEA2-4DC1-AA03-FBD71FDE550A}" dt="2020-03-02T19:41:19.827" v="1091" actId="20577"/>
        <pc:sldMkLst>
          <pc:docMk/>
          <pc:sldMk cId="3481526980" sldId="448"/>
        </pc:sldMkLst>
        <pc:spChg chg="mod">
          <ac:chgData name="Johnson, Chad" userId="29e26967-ee32-4210-a1e6-19e5305e9c5f" providerId="ADAL" clId="{72A25E36-FEA2-4DC1-AA03-FBD71FDE550A}" dt="2020-03-02T19:41:19.827" v="1091" actId="20577"/>
          <ac:spMkLst>
            <pc:docMk/>
            <pc:sldMk cId="3481526980" sldId="448"/>
            <ac:spMk id="3" creationId="{00000000-0000-0000-0000-000000000000}"/>
          </ac:spMkLst>
        </pc:spChg>
        <pc:picChg chg="add mod">
          <ac:chgData name="Johnson, Chad" userId="29e26967-ee32-4210-a1e6-19e5305e9c5f" providerId="ADAL" clId="{72A25E36-FEA2-4DC1-AA03-FBD71FDE550A}" dt="2020-03-02T18:59:57.174" v="831" actId="1076"/>
          <ac:picMkLst>
            <pc:docMk/>
            <pc:sldMk cId="3481526980" sldId="448"/>
            <ac:picMk id="4" creationId="{BF519FD2-9ECB-4F3A-B48B-BE127E4DD6AE}"/>
          </ac:picMkLst>
        </pc:picChg>
      </pc:sldChg>
      <pc:sldChg chg="modSp add mod">
        <pc:chgData name="Johnson, Chad" userId="29e26967-ee32-4210-a1e6-19e5305e9c5f" providerId="ADAL" clId="{72A25E36-FEA2-4DC1-AA03-FBD71FDE550A}" dt="2020-03-02T20:28:21.903" v="1809" actId="20577"/>
        <pc:sldMkLst>
          <pc:docMk/>
          <pc:sldMk cId="1939677361" sldId="449"/>
        </pc:sldMkLst>
        <pc:spChg chg="mod">
          <ac:chgData name="Johnson, Chad" userId="29e26967-ee32-4210-a1e6-19e5305e9c5f" providerId="ADAL" clId="{72A25E36-FEA2-4DC1-AA03-FBD71FDE550A}" dt="2020-03-02T20:28:21.903" v="1809" actId="20577"/>
          <ac:spMkLst>
            <pc:docMk/>
            <pc:sldMk cId="1939677361" sldId="449"/>
            <ac:spMk id="3" creationId="{00000000-0000-0000-0000-000000000000}"/>
          </ac:spMkLst>
        </pc:spChg>
      </pc:sldChg>
      <pc:sldChg chg="modSp add del mod">
        <pc:chgData name="Johnson, Chad" userId="29e26967-ee32-4210-a1e6-19e5305e9c5f" providerId="ADAL" clId="{72A25E36-FEA2-4DC1-AA03-FBD71FDE550A}" dt="2020-03-02T19:43:26.604" v="1435" actId="2696"/>
        <pc:sldMkLst>
          <pc:docMk/>
          <pc:sldMk cId="2472181321" sldId="449"/>
        </pc:sldMkLst>
        <pc:spChg chg="mod">
          <ac:chgData name="Johnson, Chad" userId="29e26967-ee32-4210-a1e6-19e5305e9c5f" providerId="ADAL" clId="{72A25E36-FEA2-4DC1-AA03-FBD71FDE550A}" dt="2020-03-02T19:41:46.930" v="1119" actId="20577"/>
          <ac:spMkLst>
            <pc:docMk/>
            <pc:sldMk cId="2472181321" sldId="449"/>
            <ac:spMk id="2" creationId="{681E385E-616A-4065-A8EA-56E015B36831}"/>
          </ac:spMkLst>
        </pc:spChg>
        <pc:spChg chg="mod">
          <ac:chgData name="Johnson, Chad" userId="29e26967-ee32-4210-a1e6-19e5305e9c5f" providerId="ADAL" clId="{72A25E36-FEA2-4DC1-AA03-FBD71FDE550A}" dt="2020-03-02T19:43:22.115" v="1434" actId="6549"/>
          <ac:spMkLst>
            <pc:docMk/>
            <pc:sldMk cId="2472181321" sldId="449"/>
            <ac:spMk id="3" creationId="{2BF6EE90-229D-43F5-8A95-6CC5420E6905}"/>
          </ac:spMkLst>
        </pc:spChg>
      </pc:sldChg>
      <pc:sldChg chg="modSp add mod">
        <pc:chgData name="Johnson, Chad" userId="29e26967-ee32-4210-a1e6-19e5305e9c5f" providerId="ADAL" clId="{72A25E36-FEA2-4DC1-AA03-FBD71FDE550A}" dt="2020-03-02T20:42:56.839" v="2603" actId="20577"/>
        <pc:sldMkLst>
          <pc:docMk/>
          <pc:sldMk cId="3400530702" sldId="450"/>
        </pc:sldMkLst>
        <pc:spChg chg="mod">
          <ac:chgData name="Johnson, Chad" userId="29e26967-ee32-4210-a1e6-19e5305e9c5f" providerId="ADAL" clId="{72A25E36-FEA2-4DC1-AA03-FBD71FDE550A}" dt="2020-03-02T20:42:56.839" v="2603" actId="20577"/>
          <ac:spMkLst>
            <pc:docMk/>
            <pc:sldMk cId="3400530702" sldId="450"/>
            <ac:spMk id="3" creationId="{14E3E534-F399-4498-8080-34D36114AD1A}"/>
          </ac:spMkLst>
        </pc:spChg>
      </pc:sldChg>
      <pc:sldChg chg="modSp add mod">
        <pc:chgData name="Johnson, Chad" userId="29e26967-ee32-4210-a1e6-19e5305e9c5f" providerId="ADAL" clId="{72A25E36-FEA2-4DC1-AA03-FBD71FDE550A}" dt="2020-03-02T20:54:31.809" v="3020" actId="255"/>
        <pc:sldMkLst>
          <pc:docMk/>
          <pc:sldMk cId="314631446" sldId="451"/>
        </pc:sldMkLst>
        <pc:spChg chg="mod">
          <ac:chgData name="Johnson, Chad" userId="29e26967-ee32-4210-a1e6-19e5305e9c5f" providerId="ADAL" clId="{72A25E36-FEA2-4DC1-AA03-FBD71FDE550A}" dt="2020-03-02T20:54:31.809" v="3020" actId="255"/>
          <ac:spMkLst>
            <pc:docMk/>
            <pc:sldMk cId="314631446" sldId="451"/>
            <ac:spMk id="3" creationId="{00000000-0000-0000-0000-000000000000}"/>
          </ac:spMkLst>
        </pc:spChg>
      </pc:sldChg>
    </pc:docChg>
  </pc:docChgLst>
  <pc:docChgLst>
    <pc:chgData name="Johnson, Chad" userId="29e26967-ee32-4210-a1e6-19e5305e9c5f" providerId="ADAL" clId="{B3D930F0-CCAA-4F58-A97F-CCE84E4ECC51}"/>
    <pc:docChg chg="undo custSel addSld delSld modSld sldOrd">
      <pc:chgData name="Johnson, Chad" userId="29e26967-ee32-4210-a1e6-19e5305e9c5f" providerId="ADAL" clId="{B3D930F0-CCAA-4F58-A97F-CCE84E4ECC51}" dt="2020-02-05T18:35:50.528" v="12083" actId="20577"/>
      <pc:docMkLst>
        <pc:docMk/>
      </pc:docMkLst>
      <pc:sldChg chg="addSp delSp modSp">
        <pc:chgData name="Johnson, Chad" userId="29e26967-ee32-4210-a1e6-19e5305e9c5f" providerId="ADAL" clId="{B3D930F0-CCAA-4F58-A97F-CCE84E4ECC51}" dt="2020-02-03T20:16:57.750" v="102" actId="14100"/>
        <pc:sldMkLst>
          <pc:docMk/>
          <pc:sldMk cId="2762506819" sldId="256"/>
        </pc:sldMkLst>
        <pc:spChg chg="mod">
          <ac:chgData name="Johnson, Chad" userId="29e26967-ee32-4210-a1e6-19e5305e9c5f" providerId="ADAL" clId="{B3D930F0-CCAA-4F58-A97F-CCE84E4ECC51}" dt="2020-02-03T20:16:57.750" v="102" actId="14100"/>
          <ac:spMkLst>
            <pc:docMk/>
            <pc:sldMk cId="2762506819" sldId="256"/>
            <ac:spMk id="2" creationId="{D159C024-82D3-43B7-8864-1EB020588252}"/>
          </ac:spMkLst>
        </pc:spChg>
        <pc:picChg chg="add mod">
          <ac:chgData name="Johnson, Chad" userId="29e26967-ee32-4210-a1e6-19e5305e9c5f" providerId="ADAL" clId="{B3D930F0-CCAA-4F58-A97F-CCE84E4ECC51}" dt="2020-02-03T20:16:35.236" v="76" actId="167"/>
          <ac:picMkLst>
            <pc:docMk/>
            <pc:sldMk cId="2762506819" sldId="256"/>
            <ac:picMk id="1026" creationId="{825C48F9-BCD0-47C8-B760-4A3E2D50FEEB}"/>
          </ac:picMkLst>
        </pc:picChg>
        <pc:picChg chg="del">
          <ac:chgData name="Johnson, Chad" userId="29e26967-ee32-4210-a1e6-19e5305e9c5f" providerId="ADAL" clId="{B3D930F0-CCAA-4F58-A97F-CCE84E4ECC51}" dt="2020-02-03T20:16:14.002" v="70" actId="478"/>
          <ac:picMkLst>
            <pc:docMk/>
            <pc:sldMk cId="2762506819" sldId="256"/>
            <ac:picMk id="1028" creationId="{64854AEA-89FE-4C04-8D22-2D25FC2D31D1}"/>
          </ac:picMkLst>
        </pc:picChg>
      </pc:sldChg>
      <pc:sldChg chg="modSp ord">
        <pc:chgData name="Johnson, Chad" userId="29e26967-ee32-4210-a1e6-19e5305e9c5f" providerId="ADAL" clId="{B3D930F0-CCAA-4F58-A97F-CCE84E4ECC51}" dt="2020-02-05T16:53:03.122" v="8789"/>
        <pc:sldMkLst>
          <pc:docMk/>
          <pc:sldMk cId="1380871736" sldId="292"/>
        </pc:sldMkLst>
        <pc:spChg chg="mod">
          <ac:chgData name="Johnson, Chad" userId="29e26967-ee32-4210-a1e6-19e5305e9c5f" providerId="ADAL" clId="{B3D930F0-CCAA-4F58-A97F-CCE84E4ECC51}" dt="2020-02-03T20:14:34.052" v="66" actId="14100"/>
          <ac:spMkLst>
            <pc:docMk/>
            <pc:sldMk cId="1380871736" sldId="292"/>
            <ac:spMk id="5" creationId="{84A7BF40-C4C8-43F3-9D6E-BA02074ADB32}"/>
          </ac:spMkLst>
        </pc:spChg>
      </pc:sldChg>
      <pc:sldChg chg="modSp">
        <pc:chgData name="Johnson, Chad" userId="29e26967-ee32-4210-a1e6-19e5305e9c5f" providerId="ADAL" clId="{B3D930F0-CCAA-4F58-A97F-CCE84E4ECC51}" dt="2020-02-03T21:05:51.829" v="2668" actId="14100"/>
        <pc:sldMkLst>
          <pc:docMk/>
          <pc:sldMk cId="2839199843" sldId="299"/>
        </pc:sldMkLst>
        <pc:spChg chg="mod">
          <ac:chgData name="Johnson, Chad" userId="29e26967-ee32-4210-a1e6-19e5305e9c5f" providerId="ADAL" clId="{B3D930F0-CCAA-4F58-A97F-CCE84E4ECC51}" dt="2020-02-03T21:05:51.829" v="2668" actId="14100"/>
          <ac:spMkLst>
            <pc:docMk/>
            <pc:sldMk cId="2839199843" sldId="299"/>
            <ac:spMk id="5" creationId="{84A7BF40-C4C8-43F3-9D6E-BA02074ADB32}"/>
          </ac:spMkLst>
        </pc:spChg>
      </pc:sldChg>
      <pc:sldChg chg="modSp ord">
        <pc:chgData name="Johnson, Chad" userId="29e26967-ee32-4210-a1e6-19e5305e9c5f" providerId="ADAL" clId="{B3D930F0-CCAA-4F58-A97F-CCE84E4ECC51}" dt="2020-02-03T21:15:12.899" v="3028" actId="6549"/>
        <pc:sldMkLst>
          <pc:docMk/>
          <pc:sldMk cId="1392138276" sldId="300"/>
        </pc:sldMkLst>
        <pc:spChg chg="mod">
          <ac:chgData name="Johnson, Chad" userId="29e26967-ee32-4210-a1e6-19e5305e9c5f" providerId="ADAL" clId="{B3D930F0-CCAA-4F58-A97F-CCE84E4ECC51}" dt="2020-02-03T21:15:12.899" v="3028" actId="6549"/>
          <ac:spMkLst>
            <pc:docMk/>
            <pc:sldMk cId="1392138276" sldId="300"/>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1863785125" sldId="301"/>
        </pc:sldMkLst>
        <pc:spChg chg="mod">
          <ac:chgData name="Johnson, Chad" userId="29e26967-ee32-4210-a1e6-19e5305e9c5f" providerId="ADAL" clId="{B3D930F0-CCAA-4F58-A97F-CCE84E4ECC51}" dt="2020-02-03T21:29:04.222" v="3586" actId="20577"/>
          <ac:spMkLst>
            <pc:docMk/>
            <pc:sldMk cId="1863785125" sldId="301"/>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448561007" sldId="302"/>
        </pc:sldMkLst>
        <pc:spChg chg="mod">
          <ac:chgData name="Johnson, Chad" userId="29e26967-ee32-4210-a1e6-19e5305e9c5f" providerId="ADAL" clId="{B3D930F0-CCAA-4F58-A97F-CCE84E4ECC51}" dt="2020-02-03T21:36:09.877" v="3785" actId="20577"/>
          <ac:spMkLst>
            <pc:docMk/>
            <pc:sldMk cId="448561007" sldId="302"/>
            <ac:spMk id="5" creationId="{84A7BF40-C4C8-43F3-9D6E-BA02074ADB32}"/>
          </ac:spMkLst>
        </pc:spChg>
      </pc:sldChg>
      <pc:sldChg chg="modSp ord">
        <pc:chgData name="Johnson, Chad" userId="29e26967-ee32-4210-a1e6-19e5305e9c5f" providerId="ADAL" clId="{B3D930F0-CCAA-4F58-A97F-CCE84E4ECC51}" dt="2020-02-05T18:33:48.221" v="12065"/>
        <pc:sldMkLst>
          <pc:docMk/>
          <pc:sldMk cId="723949380" sldId="303"/>
        </pc:sldMkLst>
        <pc:spChg chg="mod">
          <ac:chgData name="Johnson, Chad" userId="29e26967-ee32-4210-a1e6-19e5305e9c5f" providerId="ADAL" clId="{B3D930F0-CCAA-4F58-A97F-CCE84E4ECC51}" dt="2020-02-03T21:39:11.398" v="3938" actId="20577"/>
          <ac:spMkLst>
            <pc:docMk/>
            <pc:sldMk cId="723949380" sldId="303"/>
            <ac:spMk id="4" creationId="{AA6E0522-E9B5-48A9-833F-1C6153DEB4FA}"/>
          </ac:spMkLst>
        </pc:spChg>
        <pc:spChg chg="mod">
          <ac:chgData name="Johnson, Chad" userId="29e26967-ee32-4210-a1e6-19e5305e9c5f" providerId="ADAL" clId="{B3D930F0-CCAA-4F58-A97F-CCE84E4ECC51}" dt="2020-02-03T21:39:56.957" v="3945" actId="14100"/>
          <ac:spMkLst>
            <pc:docMk/>
            <pc:sldMk cId="723949380" sldId="303"/>
            <ac:spMk id="5" creationId="{84A7BF40-C4C8-43F3-9D6E-BA02074ADB32}"/>
          </ac:spMkLst>
        </pc:spChg>
      </pc:sldChg>
      <pc:sldChg chg="addSp modSp">
        <pc:chgData name="Johnson, Chad" userId="29e26967-ee32-4210-a1e6-19e5305e9c5f" providerId="ADAL" clId="{B3D930F0-CCAA-4F58-A97F-CCE84E4ECC51}" dt="2020-02-03T20:18:43.180" v="107"/>
        <pc:sldMkLst>
          <pc:docMk/>
          <pc:sldMk cId="44395964" sldId="338"/>
        </pc:sldMkLst>
        <pc:spChg chg="mod">
          <ac:chgData name="Johnson, Chad" userId="29e26967-ee32-4210-a1e6-19e5305e9c5f" providerId="ADAL" clId="{B3D930F0-CCAA-4F58-A97F-CCE84E4ECC51}" dt="2020-02-03T20:09:41.264" v="0" actId="255"/>
          <ac:spMkLst>
            <pc:docMk/>
            <pc:sldMk cId="44395964" sldId="338"/>
            <ac:spMk id="5" creationId="{84A7BF40-C4C8-43F3-9D6E-BA02074ADB32}"/>
          </ac:spMkLst>
        </pc:spChg>
        <pc:picChg chg="add mod">
          <ac:chgData name="Johnson, Chad" userId="29e26967-ee32-4210-a1e6-19e5305e9c5f" providerId="ADAL" clId="{B3D930F0-CCAA-4F58-A97F-CCE84E4ECC51}" dt="2020-02-03T20:18:43.180" v="107"/>
          <ac:picMkLst>
            <pc:docMk/>
            <pc:sldMk cId="44395964" sldId="338"/>
            <ac:picMk id="2050" creationId="{0C8B51A9-FEEA-453F-B5FF-C14DB946027B}"/>
          </ac:picMkLst>
        </pc:picChg>
      </pc:sldChg>
      <pc:sldChg chg="modSp">
        <pc:chgData name="Johnson, Chad" userId="29e26967-ee32-4210-a1e6-19e5305e9c5f" providerId="ADAL" clId="{B3D930F0-CCAA-4F58-A97F-CCE84E4ECC51}" dt="2020-02-03T20:34:41.908" v="1058" actId="1076"/>
        <pc:sldMkLst>
          <pc:docMk/>
          <pc:sldMk cId="2070578623" sldId="339"/>
        </pc:sldMkLst>
        <pc:spChg chg="mod">
          <ac:chgData name="Johnson, Chad" userId="29e26967-ee32-4210-a1e6-19e5305e9c5f" providerId="ADAL" clId="{B3D930F0-CCAA-4F58-A97F-CCE84E4ECC51}" dt="2020-02-03T20:34:36.908" v="1057" actId="14100"/>
          <ac:spMkLst>
            <pc:docMk/>
            <pc:sldMk cId="2070578623" sldId="339"/>
            <ac:spMk id="5" creationId="{84A7BF40-C4C8-43F3-9D6E-BA02074ADB32}"/>
          </ac:spMkLst>
        </pc:spChg>
        <pc:picChg chg="mod">
          <ac:chgData name="Johnson, Chad" userId="29e26967-ee32-4210-a1e6-19e5305e9c5f" providerId="ADAL" clId="{B3D930F0-CCAA-4F58-A97F-CCE84E4ECC51}" dt="2020-02-03T20:34:41.908" v="1058" actId="1076"/>
          <ac:picMkLst>
            <pc:docMk/>
            <pc:sldMk cId="2070578623" sldId="339"/>
            <ac:picMk id="7" creationId="{A50EF513-A160-41E0-8B94-AE0B6B9404E0}"/>
          </ac:picMkLst>
        </pc:picChg>
      </pc:sldChg>
      <pc:sldChg chg="modSp ord">
        <pc:chgData name="Johnson, Chad" userId="29e26967-ee32-4210-a1e6-19e5305e9c5f" providerId="ADAL" clId="{B3D930F0-CCAA-4F58-A97F-CCE84E4ECC51}" dt="2020-02-05T18:35:50.528" v="12083" actId="20577"/>
        <pc:sldMkLst>
          <pc:docMk/>
          <pc:sldMk cId="14393133" sldId="340"/>
        </pc:sldMkLst>
        <pc:spChg chg="mod">
          <ac:chgData name="Johnson, Chad" userId="29e26967-ee32-4210-a1e6-19e5305e9c5f" providerId="ADAL" clId="{B3D930F0-CCAA-4F58-A97F-CCE84E4ECC51}" dt="2020-02-05T18:35:50.528" v="12083" actId="20577"/>
          <ac:spMkLst>
            <pc:docMk/>
            <pc:sldMk cId="14393133" sldId="340"/>
            <ac:spMk id="5" creationId="{84A7BF40-C4C8-43F3-9D6E-BA02074ADB32}"/>
          </ac:spMkLst>
        </pc:spChg>
      </pc:sldChg>
      <pc:sldChg chg="modSp">
        <pc:chgData name="Johnson, Chad" userId="29e26967-ee32-4210-a1e6-19e5305e9c5f" providerId="ADAL" clId="{B3D930F0-CCAA-4F58-A97F-CCE84E4ECC51}" dt="2020-02-05T18:34:52.976" v="12070"/>
        <pc:sldMkLst>
          <pc:docMk/>
          <pc:sldMk cId="1493605767" sldId="341"/>
        </pc:sldMkLst>
        <pc:spChg chg="mod">
          <ac:chgData name="Johnson, Chad" userId="29e26967-ee32-4210-a1e6-19e5305e9c5f" providerId="ADAL" clId="{B3D930F0-CCAA-4F58-A97F-CCE84E4ECC51}" dt="2020-02-05T18:34:52.976" v="12070"/>
          <ac:spMkLst>
            <pc:docMk/>
            <pc:sldMk cId="1493605767" sldId="341"/>
            <ac:spMk id="3" creationId="{1B454197-3A14-46B7-91B0-C955CA0C4F63}"/>
          </ac:spMkLst>
        </pc:spChg>
      </pc:sldChg>
      <pc:sldChg chg="modSp ord">
        <pc:chgData name="Johnson, Chad" userId="29e26967-ee32-4210-a1e6-19e5305e9c5f" providerId="ADAL" clId="{B3D930F0-CCAA-4F58-A97F-CCE84E4ECC51}" dt="2020-02-05T18:33:48.221" v="12065"/>
        <pc:sldMkLst>
          <pc:docMk/>
          <pc:sldMk cId="314727050" sldId="342"/>
        </pc:sldMkLst>
        <pc:spChg chg="mod">
          <ac:chgData name="Johnson, Chad" userId="29e26967-ee32-4210-a1e6-19e5305e9c5f" providerId="ADAL" clId="{B3D930F0-CCAA-4F58-A97F-CCE84E4ECC51}" dt="2020-02-03T21:27:54.280" v="3401" actId="14100"/>
          <ac:spMkLst>
            <pc:docMk/>
            <pc:sldMk cId="314727050" sldId="342"/>
            <ac:spMk id="5" creationId="{84A7BF40-C4C8-43F3-9D6E-BA02074ADB32}"/>
          </ac:spMkLst>
        </pc:spChg>
      </pc:sldChg>
      <pc:sldChg chg="modSp add">
        <pc:chgData name="Johnson, Chad" userId="29e26967-ee32-4210-a1e6-19e5305e9c5f" providerId="ADAL" clId="{B3D930F0-CCAA-4F58-A97F-CCE84E4ECC51}" dt="2020-02-05T17:52:50.947" v="11758"/>
        <pc:sldMkLst>
          <pc:docMk/>
          <pc:sldMk cId="3602925391" sldId="343"/>
        </pc:sldMkLst>
        <pc:spChg chg="mod">
          <ac:chgData name="Johnson, Chad" userId="29e26967-ee32-4210-a1e6-19e5305e9c5f" providerId="ADAL" clId="{B3D930F0-CCAA-4F58-A97F-CCE84E4ECC51}" dt="2020-02-05T17:52:50.947" v="11758"/>
          <ac:spMkLst>
            <pc:docMk/>
            <pc:sldMk cId="3602925391" sldId="343"/>
            <ac:spMk id="5" creationId="{84A7BF40-C4C8-43F3-9D6E-BA02074ADB32}"/>
          </ac:spMkLst>
        </pc:spChg>
      </pc:sldChg>
      <pc:sldChg chg="addSp delSp modSp add del">
        <pc:chgData name="Johnson, Chad" userId="29e26967-ee32-4210-a1e6-19e5305e9c5f" providerId="ADAL" clId="{B3D930F0-CCAA-4F58-A97F-CCE84E4ECC51}" dt="2020-02-03T20:15:29.680" v="69" actId="2696"/>
        <pc:sldMkLst>
          <pc:docMk/>
          <pc:sldMk cId="341660352" sldId="344"/>
        </pc:sldMkLst>
        <pc:spChg chg="del">
          <ac:chgData name="Johnson, Chad" userId="29e26967-ee32-4210-a1e6-19e5305e9c5f" providerId="ADAL" clId="{B3D930F0-CCAA-4F58-A97F-CCE84E4ECC51}" dt="2020-02-03T20:14:57.813" v="68"/>
          <ac:spMkLst>
            <pc:docMk/>
            <pc:sldMk cId="341660352" sldId="344"/>
            <ac:spMk id="2" creationId="{AF95A4E8-063B-438E-B788-4D1EA95494D8}"/>
          </ac:spMkLst>
        </pc:spChg>
        <pc:spChg chg="del">
          <ac:chgData name="Johnson, Chad" userId="29e26967-ee32-4210-a1e6-19e5305e9c5f" providerId="ADAL" clId="{B3D930F0-CCAA-4F58-A97F-CCE84E4ECC51}" dt="2020-02-03T20:14:57.813" v="68"/>
          <ac:spMkLst>
            <pc:docMk/>
            <pc:sldMk cId="341660352" sldId="344"/>
            <ac:spMk id="3" creationId="{68E5262B-16F5-4D86-9CC3-1101F563B61E}"/>
          </ac:spMkLst>
        </pc:spChg>
        <pc:spChg chg="add mod">
          <ac:chgData name="Johnson, Chad" userId="29e26967-ee32-4210-a1e6-19e5305e9c5f" providerId="ADAL" clId="{B3D930F0-CCAA-4F58-A97F-CCE84E4ECC51}" dt="2020-02-03T20:14:57.813" v="68"/>
          <ac:spMkLst>
            <pc:docMk/>
            <pc:sldMk cId="341660352" sldId="344"/>
            <ac:spMk id="4" creationId="{C8866571-C309-4E7E-8E6F-2339A46AE75B}"/>
          </ac:spMkLst>
        </pc:spChg>
        <pc:spChg chg="add mod">
          <ac:chgData name="Johnson, Chad" userId="29e26967-ee32-4210-a1e6-19e5305e9c5f" providerId="ADAL" clId="{B3D930F0-CCAA-4F58-A97F-CCE84E4ECC51}" dt="2020-02-03T20:14:57.813" v="68"/>
          <ac:spMkLst>
            <pc:docMk/>
            <pc:sldMk cId="341660352" sldId="344"/>
            <ac:spMk id="5" creationId="{DB0279B6-A147-4299-AD98-FD09AEF9B544}"/>
          </ac:spMkLst>
        </pc:spChg>
      </pc:sldChg>
      <pc:sldChg chg="modSp add">
        <pc:chgData name="Johnson, Chad" userId="29e26967-ee32-4210-a1e6-19e5305e9c5f" providerId="ADAL" clId="{B3D930F0-CCAA-4F58-A97F-CCE84E4ECC51}" dt="2020-02-05T17:48:16.282" v="11654" actId="255"/>
        <pc:sldMkLst>
          <pc:docMk/>
          <pc:sldMk cId="2190778995" sldId="344"/>
        </pc:sldMkLst>
        <pc:spChg chg="mod">
          <ac:chgData name="Johnson, Chad" userId="29e26967-ee32-4210-a1e6-19e5305e9c5f" providerId="ADAL" clId="{B3D930F0-CCAA-4F58-A97F-CCE84E4ECC51}" dt="2020-02-03T20:20:58.923" v="123" actId="20577"/>
          <ac:spMkLst>
            <pc:docMk/>
            <pc:sldMk cId="2190778995" sldId="344"/>
            <ac:spMk id="2" creationId="{82FA14F9-5B30-491A-9875-72A8AFB2CD7D}"/>
          </ac:spMkLst>
        </pc:spChg>
        <pc:spChg chg="mod">
          <ac:chgData name="Johnson, Chad" userId="29e26967-ee32-4210-a1e6-19e5305e9c5f" providerId="ADAL" clId="{B3D930F0-CCAA-4F58-A97F-CCE84E4ECC51}" dt="2020-02-05T17:48:16.282" v="11654" actId="255"/>
          <ac:spMkLst>
            <pc:docMk/>
            <pc:sldMk cId="2190778995" sldId="344"/>
            <ac:spMk id="3" creationId="{63B0AD38-B7EF-4AAF-93FE-F43E921203DB}"/>
          </ac:spMkLst>
        </pc:spChg>
      </pc:sldChg>
      <pc:sldChg chg="addSp delSp modSp add">
        <pc:chgData name="Johnson, Chad" userId="29e26967-ee32-4210-a1e6-19e5305e9c5f" providerId="ADAL" clId="{B3D930F0-CCAA-4F58-A97F-CCE84E4ECC51}" dt="2020-02-03T21:02:18.871" v="2433" actId="20577"/>
        <pc:sldMkLst>
          <pc:docMk/>
          <pc:sldMk cId="1582733341" sldId="345"/>
        </pc:sldMkLst>
        <pc:spChg chg="mod">
          <ac:chgData name="Johnson, Chad" userId="29e26967-ee32-4210-a1e6-19e5305e9c5f" providerId="ADAL" clId="{B3D930F0-CCAA-4F58-A97F-CCE84E4ECC51}" dt="2020-02-03T20:35:52.696" v="1270"/>
          <ac:spMkLst>
            <pc:docMk/>
            <pc:sldMk cId="1582733341" sldId="345"/>
            <ac:spMk id="2" creationId="{3DDC2E2B-3775-4789-8FB7-B17D3B5134B1}"/>
          </ac:spMkLst>
        </pc:spChg>
        <pc:spChg chg="mod">
          <ac:chgData name="Johnson, Chad" userId="29e26967-ee32-4210-a1e6-19e5305e9c5f" providerId="ADAL" clId="{B3D930F0-CCAA-4F58-A97F-CCE84E4ECC51}" dt="2020-02-03T21:02:18.871" v="2433" actId="20577"/>
          <ac:spMkLst>
            <pc:docMk/>
            <pc:sldMk cId="1582733341" sldId="345"/>
            <ac:spMk id="3" creationId="{D172C507-EFE5-442C-BB51-9E9D3C6736B9}"/>
          </ac:spMkLst>
        </pc:spChg>
        <pc:picChg chg="add del mod">
          <ac:chgData name="Johnson, Chad" userId="29e26967-ee32-4210-a1e6-19e5305e9c5f" providerId="ADAL" clId="{B3D930F0-CCAA-4F58-A97F-CCE84E4ECC51}" dt="2020-02-03T20:41:05.527" v="1335" actId="478"/>
          <ac:picMkLst>
            <pc:docMk/>
            <pc:sldMk cId="1582733341" sldId="345"/>
            <ac:picMk id="3074" creationId="{218BCA74-5487-4650-8ECC-8FB09A8B90B7}"/>
          </ac:picMkLst>
        </pc:picChg>
        <pc:picChg chg="add del mod">
          <ac:chgData name="Johnson, Chad" userId="29e26967-ee32-4210-a1e6-19e5305e9c5f" providerId="ADAL" clId="{B3D930F0-CCAA-4F58-A97F-CCE84E4ECC51}" dt="2020-02-03T20:53:33.384" v="1967"/>
          <ac:picMkLst>
            <pc:docMk/>
            <pc:sldMk cId="1582733341" sldId="345"/>
            <ac:picMk id="3076" creationId="{5A7AEEFD-EB43-4801-8990-4749EA8C13A1}"/>
          </ac:picMkLst>
        </pc:picChg>
      </pc:sldChg>
      <pc:sldChg chg="delSp modSp add">
        <pc:chgData name="Johnson, Chad" userId="29e26967-ee32-4210-a1e6-19e5305e9c5f" providerId="ADAL" clId="{B3D930F0-CCAA-4F58-A97F-CCE84E4ECC51}" dt="2020-02-03T21:05:44.179" v="2667" actId="20577"/>
        <pc:sldMkLst>
          <pc:docMk/>
          <pc:sldMk cId="1964980057" sldId="346"/>
        </pc:sldMkLst>
        <pc:spChg chg="mod">
          <ac:chgData name="Johnson, Chad" userId="29e26967-ee32-4210-a1e6-19e5305e9c5f" providerId="ADAL" clId="{B3D930F0-CCAA-4F58-A97F-CCE84E4ECC51}" dt="2020-02-03T21:05:44.179" v="2667" actId="20577"/>
          <ac:spMkLst>
            <pc:docMk/>
            <pc:sldMk cId="1964980057" sldId="346"/>
            <ac:spMk id="3" creationId="{D172C507-EFE5-442C-BB51-9E9D3C6736B9}"/>
          </ac:spMkLst>
        </pc:spChg>
        <pc:picChg chg="del">
          <ac:chgData name="Johnson, Chad" userId="29e26967-ee32-4210-a1e6-19e5305e9c5f" providerId="ADAL" clId="{B3D930F0-CCAA-4F58-A97F-CCE84E4ECC51}" dt="2020-02-03T21:00:07.662" v="2313"/>
          <ac:picMkLst>
            <pc:docMk/>
            <pc:sldMk cId="1964980057" sldId="346"/>
            <ac:picMk id="3076" creationId="{5A7AEEFD-EB43-4801-8990-4749EA8C13A1}"/>
          </ac:picMkLst>
        </pc:picChg>
      </pc:sldChg>
      <pc:sldChg chg="addSp delSp modSp add">
        <pc:chgData name="Johnson, Chad" userId="29e26967-ee32-4210-a1e6-19e5305e9c5f" providerId="ADAL" clId="{B3D930F0-CCAA-4F58-A97F-CCE84E4ECC51}" dt="2020-02-03T21:20:52.760" v="3357" actId="1076"/>
        <pc:sldMkLst>
          <pc:docMk/>
          <pc:sldMk cId="1774347452" sldId="347"/>
        </pc:sldMkLst>
        <pc:spChg chg="mod">
          <ac:chgData name="Johnson, Chad" userId="29e26967-ee32-4210-a1e6-19e5305e9c5f" providerId="ADAL" clId="{B3D930F0-CCAA-4F58-A97F-CCE84E4ECC51}" dt="2020-02-03T21:20:43.518" v="3354" actId="14100"/>
          <ac:spMkLst>
            <pc:docMk/>
            <pc:sldMk cId="1774347452" sldId="347"/>
            <ac:spMk id="2" creationId="{8F2BA140-AF42-4EFA-9DD0-A0F2BD368BC9}"/>
          </ac:spMkLst>
        </pc:spChg>
        <pc:spChg chg="del">
          <ac:chgData name="Johnson, Chad" userId="29e26967-ee32-4210-a1e6-19e5305e9c5f" providerId="ADAL" clId="{B3D930F0-CCAA-4F58-A97F-CCE84E4ECC51}" dt="2020-02-03T21:14:35.037" v="3019"/>
          <ac:spMkLst>
            <pc:docMk/>
            <pc:sldMk cId="1774347452" sldId="347"/>
            <ac:spMk id="3" creationId="{C5EE39BE-E8BD-441B-A623-53DD90775134}"/>
          </ac:spMkLst>
        </pc:spChg>
        <pc:picChg chg="add mod">
          <ac:chgData name="Johnson, Chad" userId="29e26967-ee32-4210-a1e6-19e5305e9c5f" providerId="ADAL" clId="{B3D930F0-CCAA-4F58-A97F-CCE84E4ECC51}" dt="2020-02-03T21:20:52.760" v="3357" actId="1076"/>
          <ac:picMkLst>
            <pc:docMk/>
            <pc:sldMk cId="1774347452" sldId="347"/>
            <ac:picMk id="4098" creationId="{89E145E7-9BB9-4012-8924-DBFCC7D1F125}"/>
          </ac:picMkLst>
        </pc:picChg>
      </pc:sldChg>
      <pc:sldChg chg="addSp delSp modSp add">
        <pc:chgData name="Johnson, Chad" userId="29e26967-ee32-4210-a1e6-19e5305e9c5f" providerId="ADAL" clId="{B3D930F0-CCAA-4F58-A97F-CCE84E4ECC51}" dt="2020-02-03T21:21:39.133" v="3364" actId="1076"/>
        <pc:sldMkLst>
          <pc:docMk/>
          <pc:sldMk cId="3082065248" sldId="348"/>
        </pc:sldMkLst>
        <pc:spChg chg="add del mod">
          <ac:chgData name="Johnson, Chad" userId="29e26967-ee32-4210-a1e6-19e5305e9c5f" providerId="ADAL" clId="{B3D930F0-CCAA-4F58-A97F-CCE84E4ECC51}" dt="2020-02-03T21:21:30.792" v="3360"/>
          <ac:spMkLst>
            <pc:docMk/>
            <pc:sldMk cId="3082065248" sldId="348"/>
            <ac:spMk id="3" creationId="{89660C8F-2F77-4B0F-84D3-F0D22A6B634C}"/>
          </ac:spMkLst>
        </pc:spChg>
        <pc:picChg chg="del">
          <ac:chgData name="Johnson, Chad" userId="29e26967-ee32-4210-a1e6-19e5305e9c5f" providerId="ADAL" clId="{B3D930F0-CCAA-4F58-A97F-CCE84E4ECC51}" dt="2020-02-03T21:21:28.282" v="3359" actId="478"/>
          <ac:picMkLst>
            <pc:docMk/>
            <pc:sldMk cId="3082065248" sldId="348"/>
            <ac:picMk id="4098" creationId="{89E145E7-9BB9-4012-8924-DBFCC7D1F125}"/>
          </ac:picMkLst>
        </pc:picChg>
        <pc:picChg chg="add mod">
          <ac:chgData name="Johnson, Chad" userId="29e26967-ee32-4210-a1e6-19e5305e9c5f" providerId="ADAL" clId="{B3D930F0-CCAA-4F58-A97F-CCE84E4ECC51}" dt="2020-02-03T21:21:39.133" v="3364" actId="1076"/>
          <ac:picMkLst>
            <pc:docMk/>
            <pc:sldMk cId="3082065248" sldId="348"/>
            <ac:picMk id="6146" creationId="{E4FDE3AC-AA5C-467F-AB76-BDA2886C44D4}"/>
          </ac:picMkLst>
        </pc:picChg>
      </pc:sldChg>
      <pc:sldChg chg="addSp delSp modSp add">
        <pc:chgData name="Johnson, Chad" userId="29e26967-ee32-4210-a1e6-19e5305e9c5f" providerId="ADAL" clId="{B3D930F0-CCAA-4F58-A97F-CCE84E4ECC51}" dt="2020-02-03T21:22:25.679" v="3371" actId="1076"/>
        <pc:sldMkLst>
          <pc:docMk/>
          <pc:sldMk cId="962640099" sldId="349"/>
        </pc:sldMkLst>
        <pc:spChg chg="add del mod">
          <ac:chgData name="Johnson, Chad" userId="29e26967-ee32-4210-a1e6-19e5305e9c5f" providerId="ADAL" clId="{B3D930F0-CCAA-4F58-A97F-CCE84E4ECC51}" dt="2020-02-03T21:22:17.787" v="3368"/>
          <ac:spMkLst>
            <pc:docMk/>
            <pc:sldMk cId="962640099" sldId="349"/>
            <ac:spMk id="3" creationId="{6E2B50C0-0DB7-457E-BBEB-4818D68F9A81}"/>
          </ac:spMkLst>
        </pc:spChg>
        <pc:picChg chg="del">
          <ac:chgData name="Johnson, Chad" userId="29e26967-ee32-4210-a1e6-19e5305e9c5f" providerId="ADAL" clId="{B3D930F0-CCAA-4F58-A97F-CCE84E4ECC51}" dt="2020-02-03T21:22:16.224" v="3367" actId="478"/>
          <ac:picMkLst>
            <pc:docMk/>
            <pc:sldMk cId="962640099" sldId="349"/>
            <ac:picMk id="6146" creationId="{E4FDE3AC-AA5C-467F-AB76-BDA2886C44D4}"/>
          </ac:picMkLst>
        </pc:picChg>
        <pc:picChg chg="add del">
          <ac:chgData name="Johnson, Chad" userId="29e26967-ee32-4210-a1e6-19e5305e9c5f" providerId="ADAL" clId="{B3D930F0-CCAA-4F58-A97F-CCE84E4ECC51}" dt="2020-02-03T21:22:16.224" v="3367" actId="478"/>
          <ac:picMkLst>
            <pc:docMk/>
            <pc:sldMk cId="962640099" sldId="349"/>
            <ac:picMk id="7170" creationId="{31AC433A-5C0C-46E2-A0F3-C7DAAAA20582}"/>
          </ac:picMkLst>
        </pc:picChg>
        <pc:picChg chg="add mod">
          <ac:chgData name="Johnson, Chad" userId="29e26967-ee32-4210-a1e6-19e5305e9c5f" providerId="ADAL" clId="{B3D930F0-CCAA-4F58-A97F-CCE84E4ECC51}" dt="2020-02-03T21:22:25.679" v="3371" actId="1076"/>
          <ac:picMkLst>
            <pc:docMk/>
            <pc:sldMk cId="962640099" sldId="349"/>
            <ac:picMk id="7172" creationId="{6DA966E0-1FFD-495E-83F0-4F463B30045F}"/>
          </ac:picMkLst>
        </pc:picChg>
      </pc:sldChg>
      <pc:sldChg chg="addSp delSp modSp add">
        <pc:chgData name="Johnson, Chad" userId="29e26967-ee32-4210-a1e6-19e5305e9c5f" providerId="ADAL" clId="{B3D930F0-CCAA-4F58-A97F-CCE84E4ECC51}" dt="2020-02-03T21:25:18.671" v="3397" actId="478"/>
        <pc:sldMkLst>
          <pc:docMk/>
          <pc:sldMk cId="1313289750" sldId="350"/>
        </pc:sldMkLst>
        <pc:spChg chg="del">
          <ac:chgData name="Johnson, Chad" userId="29e26967-ee32-4210-a1e6-19e5305e9c5f" providerId="ADAL" clId="{B3D930F0-CCAA-4F58-A97F-CCE84E4ECC51}" dt="2020-02-03T21:25:17.818" v="3396" actId="478"/>
          <ac:spMkLst>
            <pc:docMk/>
            <pc:sldMk cId="1313289750" sldId="350"/>
            <ac:spMk id="2" creationId="{8F2BA140-AF42-4EFA-9DD0-A0F2BD368BC9}"/>
          </ac:spMkLst>
        </pc:spChg>
        <pc:spChg chg="add del mod">
          <ac:chgData name="Johnson, Chad" userId="29e26967-ee32-4210-a1e6-19e5305e9c5f" providerId="ADAL" clId="{B3D930F0-CCAA-4F58-A97F-CCE84E4ECC51}" dt="2020-02-03T21:24:08.902" v="3374"/>
          <ac:spMkLst>
            <pc:docMk/>
            <pc:sldMk cId="1313289750" sldId="350"/>
            <ac:spMk id="3" creationId="{FF9FE5A2-85BA-4715-BFBD-0B1C377C1F8C}"/>
          </ac:spMkLst>
        </pc:spChg>
        <pc:spChg chg="add del mod">
          <ac:chgData name="Johnson, Chad" userId="29e26967-ee32-4210-a1e6-19e5305e9c5f" providerId="ADAL" clId="{B3D930F0-CCAA-4F58-A97F-CCE84E4ECC51}" dt="2020-02-03T21:25:18.671" v="3397" actId="478"/>
          <ac:spMkLst>
            <pc:docMk/>
            <pc:sldMk cId="1313289750" sldId="350"/>
            <ac:spMk id="9" creationId="{5A763966-0BCE-4C55-AFEC-C7D428B28CDA}"/>
          </ac:spMkLst>
        </pc:spChg>
        <pc:picChg chg="add mod">
          <ac:chgData name="Johnson, Chad" userId="29e26967-ee32-4210-a1e6-19e5305e9c5f" providerId="ADAL" clId="{B3D930F0-CCAA-4F58-A97F-CCE84E4ECC51}" dt="2020-02-03T21:24:53.256" v="3386" actId="1076"/>
          <ac:picMkLst>
            <pc:docMk/>
            <pc:sldMk cId="1313289750" sldId="350"/>
            <ac:picMk id="5" creationId="{353FF88F-2B64-4295-9C9B-5F4D08D0A955}"/>
          </ac:picMkLst>
        </pc:picChg>
        <pc:picChg chg="add del mod">
          <ac:chgData name="Johnson, Chad" userId="29e26967-ee32-4210-a1e6-19e5305e9c5f" providerId="ADAL" clId="{B3D930F0-CCAA-4F58-A97F-CCE84E4ECC51}" dt="2020-02-03T21:24:54.946" v="3387"/>
          <ac:picMkLst>
            <pc:docMk/>
            <pc:sldMk cId="1313289750" sldId="350"/>
            <ac:picMk id="7" creationId="{5DE3C3FA-A462-4A2F-B03E-9ECCBE347B81}"/>
          </ac:picMkLst>
        </pc:picChg>
        <pc:picChg chg="del">
          <ac:chgData name="Johnson, Chad" userId="29e26967-ee32-4210-a1e6-19e5305e9c5f" providerId="ADAL" clId="{B3D930F0-CCAA-4F58-A97F-CCE84E4ECC51}" dt="2020-02-03T21:24:07.385" v="3373" actId="478"/>
          <ac:picMkLst>
            <pc:docMk/>
            <pc:sldMk cId="1313289750" sldId="350"/>
            <ac:picMk id="7172" creationId="{6DA966E0-1FFD-495E-83F0-4F463B30045F}"/>
          </ac:picMkLst>
        </pc:picChg>
      </pc:sldChg>
      <pc:sldChg chg="addSp delSp modSp add">
        <pc:chgData name="Johnson, Chad" userId="29e26967-ee32-4210-a1e6-19e5305e9c5f" providerId="ADAL" clId="{B3D930F0-CCAA-4F58-A97F-CCE84E4ECC51}" dt="2020-02-03T21:25:14.263" v="3395" actId="478"/>
        <pc:sldMkLst>
          <pc:docMk/>
          <pc:sldMk cId="1874273238" sldId="351"/>
        </pc:sldMkLst>
        <pc:spChg chg="del">
          <ac:chgData name="Johnson, Chad" userId="29e26967-ee32-4210-a1e6-19e5305e9c5f" providerId="ADAL" clId="{B3D930F0-CCAA-4F58-A97F-CCE84E4ECC51}" dt="2020-02-03T21:25:12.626" v="3394" actId="478"/>
          <ac:spMkLst>
            <pc:docMk/>
            <pc:sldMk cId="1874273238" sldId="351"/>
            <ac:spMk id="2" creationId="{8F2BA140-AF42-4EFA-9DD0-A0F2BD368BC9}"/>
          </ac:spMkLst>
        </pc:spChg>
        <pc:spChg chg="add del mod">
          <ac:chgData name="Johnson, Chad" userId="29e26967-ee32-4210-a1e6-19e5305e9c5f" providerId="ADAL" clId="{B3D930F0-CCAA-4F58-A97F-CCE84E4ECC51}" dt="2020-02-03T21:25:00.706" v="3390"/>
          <ac:spMkLst>
            <pc:docMk/>
            <pc:sldMk cId="1874273238" sldId="351"/>
            <ac:spMk id="4" creationId="{5DD3397C-F5EC-460F-B950-9D0860B428DB}"/>
          </ac:spMkLst>
        </pc:spChg>
        <pc:spChg chg="add del mod">
          <ac:chgData name="Johnson, Chad" userId="29e26967-ee32-4210-a1e6-19e5305e9c5f" providerId="ADAL" clId="{B3D930F0-CCAA-4F58-A97F-CCE84E4ECC51}" dt="2020-02-03T21:25:14.263" v="3395" actId="478"/>
          <ac:spMkLst>
            <pc:docMk/>
            <pc:sldMk cId="1874273238" sldId="351"/>
            <ac:spMk id="8" creationId="{DF33C51B-0014-4A74-89DB-0A381144053D}"/>
          </ac:spMkLst>
        </pc:spChg>
        <pc:picChg chg="del">
          <ac:chgData name="Johnson, Chad" userId="29e26967-ee32-4210-a1e6-19e5305e9c5f" providerId="ADAL" clId="{B3D930F0-CCAA-4F58-A97F-CCE84E4ECC51}" dt="2020-02-03T21:24:59.283" v="3389" actId="478"/>
          <ac:picMkLst>
            <pc:docMk/>
            <pc:sldMk cId="1874273238" sldId="351"/>
            <ac:picMk id="5" creationId="{353FF88F-2B64-4295-9C9B-5F4D08D0A955}"/>
          </ac:picMkLst>
        </pc:picChg>
        <pc:picChg chg="add mod">
          <ac:chgData name="Johnson, Chad" userId="29e26967-ee32-4210-a1e6-19e5305e9c5f" providerId="ADAL" clId="{B3D930F0-CCAA-4F58-A97F-CCE84E4ECC51}" dt="2020-02-03T21:25:10.007" v="3393" actId="1076"/>
          <ac:picMkLst>
            <pc:docMk/>
            <pc:sldMk cId="1874273238" sldId="351"/>
            <ac:picMk id="6" creationId="{8DDACA65-8F4E-404B-970D-CD4C54A3D6D5}"/>
          </ac:picMkLst>
        </pc:picChg>
      </pc:sldChg>
      <pc:sldChg chg="modSp add ord">
        <pc:chgData name="Johnson, Chad" userId="29e26967-ee32-4210-a1e6-19e5305e9c5f" providerId="ADAL" clId="{B3D930F0-CCAA-4F58-A97F-CCE84E4ECC51}" dt="2020-02-05T18:33:48.221" v="12065"/>
        <pc:sldMkLst>
          <pc:docMk/>
          <pc:sldMk cId="3229648191" sldId="352"/>
        </pc:sldMkLst>
        <pc:spChg chg="mod">
          <ac:chgData name="Johnson, Chad" userId="29e26967-ee32-4210-a1e6-19e5305e9c5f" providerId="ADAL" clId="{B3D930F0-CCAA-4F58-A97F-CCE84E4ECC51}" dt="2020-02-03T21:38:23.295" v="3921" actId="6549"/>
          <ac:spMkLst>
            <pc:docMk/>
            <pc:sldMk cId="3229648191" sldId="352"/>
            <ac:spMk id="5" creationId="{84A7BF40-C4C8-43F3-9D6E-BA02074ADB32}"/>
          </ac:spMkLst>
        </pc:spChg>
      </pc:sldChg>
      <pc:sldChg chg="addSp delSp modSp add ord">
        <pc:chgData name="Johnson, Chad" userId="29e26967-ee32-4210-a1e6-19e5305e9c5f" providerId="ADAL" clId="{B3D930F0-CCAA-4F58-A97F-CCE84E4ECC51}" dt="2020-02-05T18:33:48.221" v="12065"/>
        <pc:sldMkLst>
          <pc:docMk/>
          <pc:sldMk cId="1624475554" sldId="353"/>
        </pc:sldMkLst>
        <pc:spChg chg="mod">
          <ac:chgData name="Johnson, Chad" userId="29e26967-ee32-4210-a1e6-19e5305e9c5f" providerId="ADAL" clId="{B3D930F0-CCAA-4F58-A97F-CCE84E4ECC51}" dt="2020-02-05T18:32:37.338" v="12059" actId="1076"/>
          <ac:spMkLst>
            <pc:docMk/>
            <pc:sldMk cId="1624475554" sldId="353"/>
            <ac:spMk id="2" creationId="{BDE7651C-328F-419E-B5B8-5BD1848F6AAE}"/>
          </ac:spMkLst>
        </pc:spChg>
        <pc:spChg chg="mod">
          <ac:chgData name="Johnson, Chad" userId="29e26967-ee32-4210-a1e6-19e5305e9c5f" providerId="ADAL" clId="{B3D930F0-CCAA-4F58-A97F-CCE84E4ECC51}" dt="2020-02-05T18:32:43.283" v="12061" actId="14100"/>
          <ac:spMkLst>
            <pc:docMk/>
            <pc:sldMk cId="1624475554" sldId="353"/>
            <ac:spMk id="3" creationId="{73A40B80-F75E-44B3-A257-11EE71FCB468}"/>
          </ac:spMkLst>
        </pc:spChg>
        <pc:picChg chg="add del mod">
          <ac:chgData name="Johnson, Chad" userId="29e26967-ee32-4210-a1e6-19e5305e9c5f" providerId="ADAL" clId="{B3D930F0-CCAA-4F58-A97F-CCE84E4ECC51}" dt="2020-02-05T18:30:23.503" v="12041" actId="478"/>
          <ac:picMkLst>
            <pc:docMk/>
            <pc:sldMk cId="1624475554" sldId="353"/>
            <ac:picMk id="5" creationId="{B4B8FF18-86D6-4972-9619-483B66B9AAE8}"/>
          </ac:picMkLst>
        </pc:picChg>
        <pc:picChg chg="add del mod">
          <ac:chgData name="Johnson, Chad" userId="29e26967-ee32-4210-a1e6-19e5305e9c5f" providerId="ADAL" clId="{B3D930F0-CCAA-4F58-A97F-CCE84E4ECC51}" dt="2020-02-05T18:31:22.823" v="12048" actId="478"/>
          <ac:picMkLst>
            <pc:docMk/>
            <pc:sldMk cId="1624475554" sldId="353"/>
            <ac:picMk id="7" creationId="{2C79EA03-CF03-4B73-AA52-259F0EAE88B0}"/>
          </ac:picMkLst>
        </pc:picChg>
        <pc:picChg chg="add mod">
          <ac:chgData name="Johnson, Chad" userId="29e26967-ee32-4210-a1e6-19e5305e9c5f" providerId="ADAL" clId="{B3D930F0-CCAA-4F58-A97F-CCE84E4ECC51}" dt="2020-02-05T18:32:17.570" v="12054" actId="1076"/>
          <ac:picMkLst>
            <pc:docMk/>
            <pc:sldMk cId="1624475554" sldId="353"/>
            <ac:picMk id="9" creationId="{6D282D45-4B3F-4B71-8503-483B15D11483}"/>
          </ac:picMkLst>
        </pc:picChg>
      </pc:sldChg>
      <pc:sldChg chg="addSp modSp add">
        <pc:chgData name="Johnson, Chad" userId="29e26967-ee32-4210-a1e6-19e5305e9c5f" providerId="ADAL" clId="{B3D930F0-CCAA-4F58-A97F-CCE84E4ECC51}" dt="2020-02-05T15:28:10.868" v="5260" actId="255"/>
        <pc:sldMkLst>
          <pc:docMk/>
          <pc:sldMk cId="1657625968" sldId="354"/>
        </pc:sldMkLst>
        <pc:spChg chg="mod">
          <ac:chgData name="Johnson, Chad" userId="29e26967-ee32-4210-a1e6-19e5305e9c5f" providerId="ADAL" clId="{B3D930F0-CCAA-4F58-A97F-CCE84E4ECC51}" dt="2020-02-05T15:20:32.629" v="5069" actId="14100"/>
          <ac:spMkLst>
            <pc:docMk/>
            <pc:sldMk cId="1657625968" sldId="354"/>
            <ac:spMk id="2" creationId="{04DBDFE1-9625-4233-B1ED-3D8D8917F619}"/>
          </ac:spMkLst>
        </pc:spChg>
        <pc:spChg chg="mod">
          <ac:chgData name="Johnson, Chad" userId="29e26967-ee32-4210-a1e6-19e5305e9c5f" providerId="ADAL" clId="{B3D930F0-CCAA-4F58-A97F-CCE84E4ECC51}" dt="2020-02-05T15:28:10.868" v="5260" actId="255"/>
          <ac:spMkLst>
            <pc:docMk/>
            <pc:sldMk cId="1657625968" sldId="354"/>
            <ac:spMk id="3" creationId="{B3C80ECF-6E29-4465-85EA-1A8536B24BAC}"/>
          </ac:spMkLst>
        </pc:spChg>
        <pc:picChg chg="add mod">
          <ac:chgData name="Johnson, Chad" userId="29e26967-ee32-4210-a1e6-19e5305e9c5f" providerId="ADAL" clId="{B3D930F0-CCAA-4F58-A97F-CCE84E4ECC51}" dt="2020-02-05T14:48:07.871" v="4356" actId="1076"/>
          <ac:picMkLst>
            <pc:docMk/>
            <pc:sldMk cId="1657625968" sldId="354"/>
            <ac:picMk id="1026" creationId="{5708D3C2-DEA0-4BDC-9297-DCD56DE7167A}"/>
          </ac:picMkLst>
        </pc:picChg>
      </pc:sldChg>
      <pc:sldChg chg="modSp add ord">
        <pc:chgData name="Johnson, Chad" userId="29e26967-ee32-4210-a1e6-19e5305e9c5f" providerId="ADAL" clId="{B3D930F0-CCAA-4F58-A97F-CCE84E4ECC51}" dt="2020-02-05T15:42:46.912" v="5698" actId="20577"/>
        <pc:sldMkLst>
          <pc:docMk/>
          <pc:sldMk cId="2549575650" sldId="355"/>
        </pc:sldMkLst>
        <pc:spChg chg="mod">
          <ac:chgData name="Johnson, Chad" userId="29e26967-ee32-4210-a1e6-19e5305e9c5f" providerId="ADAL" clId="{B3D930F0-CCAA-4F58-A97F-CCE84E4ECC51}" dt="2020-02-05T15:25:28.469" v="5154" actId="20577"/>
          <ac:spMkLst>
            <pc:docMk/>
            <pc:sldMk cId="2549575650" sldId="355"/>
            <ac:spMk id="2" creationId="{CF9EFEDC-D488-490D-A2A8-E1B2B5C441DC}"/>
          </ac:spMkLst>
        </pc:spChg>
        <pc:spChg chg="mod">
          <ac:chgData name="Johnson, Chad" userId="29e26967-ee32-4210-a1e6-19e5305e9c5f" providerId="ADAL" clId="{B3D930F0-CCAA-4F58-A97F-CCE84E4ECC51}" dt="2020-02-05T15:42:46.912" v="5698" actId="20577"/>
          <ac:spMkLst>
            <pc:docMk/>
            <pc:sldMk cId="2549575650" sldId="355"/>
            <ac:spMk id="3" creationId="{F21A8206-6372-4121-A382-A4D7C3102F13}"/>
          </ac:spMkLst>
        </pc:spChg>
      </pc:sldChg>
      <pc:sldChg chg="addSp delSp modSp add">
        <pc:chgData name="Johnson, Chad" userId="29e26967-ee32-4210-a1e6-19e5305e9c5f" providerId="ADAL" clId="{B3D930F0-CCAA-4F58-A97F-CCE84E4ECC51}" dt="2020-02-05T15:51:38.988" v="5714" actId="1076"/>
        <pc:sldMkLst>
          <pc:docMk/>
          <pc:sldMk cId="2832475848" sldId="356"/>
        </pc:sldMkLst>
        <pc:spChg chg="mod">
          <ac:chgData name="Johnson, Chad" userId="29e26967-ee32-4210-a1e6-19e5305e9c5f" providerId="ADAL" clId="{B3D930F0-CCAA-4F58-A97F-CCE84E4ECC51}" dt="2020-02-05T15:51:30.856" v="5711" actId="14100"/>
          <ac:spMkLst>
            <pc:docMk/>
            <pc:sldMk cId="2832475848" sldId="356"/>
            <ac:spMk id="2" creationId="{9EA4350F-F040-49DB-B27B-883E8C4AFFCB}"/>
          </ac:spMkLst>
        </pc:spChg>
        <pc:spChg chg="del">
          <ac:chgData name="Johnson, Chad" userId="29e26967-ee32-4210-a1e6-19e5305e9c5f" providerId="ADAL" clId="{B3D930F0-CCAA-4F58-A97F-CCE84E4ECC51}" dt="2020-02-05T15:50:10.245" v="5710"/>
          <ac:spMkLst>
            <pc:docMk/>
            <pc:sldMk cId="2832475848" sldId="356"/>
            <ac:spMk id="3" creationId="{6569D040-6E0B-47D0-AEE6-682974DC0E78}"/>
          </ac:spMkLst>
        </pc:spChg>
        <pc:picChg chg="add mod">
          <ac:chgData name="Johnson, Chad" userId="29e26967-ee32-4210-a1e6-19e5305e9c5f" providerId="ADAL" clId="{B3D930F0-CCAA-4F58-A97F-CCE84E4ECC51}" dt="2020-02-05T15:51:38.988" v="5714" actId="1076"/>
          <ac:picMkLst>
            <pc:docMk/>
            <pc:sldMk cId="2832475848" sldId="356"/>
            <ac:picMk id="4" creationId="{E04B31A5-B7B0-46D0-9AB8-6A888068AE24}"/>
          </ac:picMkLst>
        </pc:picChg>
      </pc:sldChg>
      <pc:sldChg chg="addSp delSp modSp add modAnim">
        <pc:chgData name="Johnson, Chad" userId="29e26967-ee32-4210-a1e6-19e5305e9c5f" providerId="ADAL" clId="{B3D930F0-CCAA-4F58-A97F-CCE84E4ECC51}" dt="2020-02-05T15:40:22.176" v="5608"/>
        <pc:sldMkLst>
          <pc:docMk/>
          <pc:sldMk cId="1360595555" sldId="357"/>
        </pc:sldMkLst>
        <pc:spChg chg="del">
          <ac:chgData name="Johnson, Chad" userId="29e26967-ee32-4210-a1e6-19e5305e9c5f" providerId="ADAL" clId="{B3D930F0-CCAA-4F58-A97F-CCE84E4ECC51}" dt="2020-02-05T15:31:30.038" v="5567" actId="478"/>
          <ac:spMkLst>
            <pc:docMk/>
            <pc:sldMk cId="1360595555" sldId="357"/>
            <ac:spMk id="2" creationId="{34DEFC71-27FD-44B3-BF05-6231683E22DB}"/>
          </ac:spMkLst>
        </pc:spChg>
        <pc:spChg chg="del">
          <ac:chgData name="Johnson, Chad" userId="29e26967-ee32-4210-a1e6-19e5305e9c5f" providerId="ADAL" clId="{B3D930F0-CCAA-4F58-A97F-CCE84E4ECC51}" dt="2020-02-05T15:31:27.048" v="5566"/>
          <ac:spMkLst>
            <pc:docMk/>
            <pc:sldMk cId="1360595555" sldId="357"/>
            <ac:spMk id="3" creationId="{8A11C55D-7BFE-4324-A77D-685DB6522E05}"/>
          </ac:spMkLst>
        </pc:spChg>
        <pc:picChg chg="add mod">
          <ac:chgData name="Johnson, Chad" userId="29e26967-ee32-4210-a1e6-19e5305e9c5f" providerId="ADAL" clId="{B3D930F0-CCAA-4F58-A97F-CCE84E4ECC51}" dt="2020-02-05T15:34:05.196" v="5591" actId="14100"/>
          <ac:picMkLst>
            <pc:docMk/>
            <pc:sldMk cId="1360595555" sldId="357"/>
            <ac:picMk id="2050" creationId="{100434FF-125C-4C6B-B0B7-369403F8AD10}"/>
          </ac:picMkLst>
        </pc:picChg>
        <pc:picChg chg="add mod">
          <ac:chgData name="Johnson, Chad" userId="29e26967-ee32-4210-a1e6-19e5305e9c5f" providerId="ADAL" clId="{B3D930F0-CCAA-4F58-A97F-CCE84E4ECC51}" dt="2020-02-05T15:34:16.993" v="5594" actId="1076"/>
          <ac:picMkLst>
            <pc:docMk/>
            <pc:sldMk cId="1360595555" sldId="357"/>
            <ac:picMk id="2052" creationId="{EAC69B52-67E2-4575-9A5B-20DC3C3C1C6F}"/>
          </ac:picMkLst>
        </pc:picChg>
        <pc:picChg chg="add mod">
          <ac:chgData name="Johnson, Chad" userId="29e26967-ee32-4210-a1e6-19e5305e9c5f" providerId="ADAL" clId="{B3D930F0-CCAA-4F58-A97F-CCE84E4ECC51}" dt="2020-02-05T15:33:47.915" v="5587" actId="1076"/>
          <ac:picMkLst>
            <pc:docMk/>
            <pc:sldMk cId="1360595555" sldId="357"/>
            <ac:picMk id="2054" creationId="{AA053C2F-D7C0-4CEC-9135-399866FA97BA}"/>
          </ac:picMkLst>
        </pc:picChg>
        <pc:picChg chg="add del mod">
          <ac:chgData name="Johnson, Chad" userId="29e26967-ee32-4210-a1e6-19e5305e9c5f" providerId="ADAL" clId="{B3D930F0-CCAA-4F58-A97F-CCE84E4ECC51}" dt="2020-02-05T15:40:22.176" v="5608"/>
          <ac:picMkLst>
            <pc:docMk/>
            <pc:sldMk cId="1360595555" sldId="357"/>
            <ac:picMk id="2056" creationId="{A874B5B1-2EF0-477F-B1B1-F745E22696E3}"/>
          </ac:picMkLst>
        </pc:picChg>
        <pc:picChg chg="add del mod">
          <ac:chgData name="Johnson, Chad" userId="29e26967-ee32-4210-a1e6-19e5305e9c5f" providerId="ADAL" clId="{B3D930F0-CCAA-4F58-A97F-CCE84E4ECC51}" dt="2020-02-05T15:40:22.176" v="5608"/>
          <ac:picMkLst>
            <pc:docMk/>
            <pc:sldMk cId="1360595555" sldId="357"/>
            <ac:picMk id="2058" creationId="{E0BEFE3C-65D0-4817-A65C-73F6A8895003}"/>
          </ac:picMkLst>
        </pc:picChg>
        <pc:picChg chg="add del mod">
          <ac:chgData name="Johnson, Chad" userId="29e26967-ee32-4210-a1e6-19e5305e9c5f" providerId="ADAL" clId="{B3D930F0-CCAA-4F58-A97F-CCE84E4ECC51}" dt="2020-02-05T15:40:22.176" v="5608"/>
          <ac:picMkLst>
            <pc:docMk/>
            <pc:sldMk cId="1360595555" sldId="357"/>
            <ac:picMk id="2060" creationId="{E23B96C5-74B5-4F55-84B9-6663D43BCEB8}"/>
          </ac:picMkLst>
        </pc:picChg>
      </pc:sldChg>
      <pc:sldChg chg="addSp delSp add modAnim">
        <pc:chgData name="Johnson, Chad" userId="29e26967-ee32-4210-a1e6-19e5305e9c5f" providerId="ADAL" clId="{B3D930F0-CCAA-4F58-A97F-CCE84E4ECC51}" dt="2020-02-05T15:40:40.624" v="5613" actId="478"/>
        <pc:sldMkLst>
          <pc:docMk/>
          <pc:sldMk cId="1767499191" sldId="358"/>
        </pc:sldMkLst>
        <pc:spChg chg="del">
          <ac:chgData name="Johnson, Chad" userId="29e26967-ee32-4210-a1e6-19e5305e9c5f" providerId="ADAL" clId="{B3D930F0-CCAA-4F58-A97F-CCE84E4ECC51}" dt="2020-02-05T15:40:38.648" v="5612" actId="478"/>
          <ac:spMkLst>
            <pc:docMk/>
            <pc:sldMk cId="1767499191" sldId="358"/>
            <ac:spMk id="2" creationId="{B890972B-25D7-4DFB-BA03-6DC7C9AE2EAD}"/>
          </ac:spMkLst>
        </pc:spChg>
        <pc:spChg chg="del">
          <ac:chgData name="Johnson, Chad" userId="29e26967-ee32-4210-a1e6-19e5305e9c5f" providerId="ADAL" clId="{B3D930F0-CCAA-4F58-A97F-CCE84E4ECC51}" dt="2020-02-05T15:40:40.624" v="5613" actId="478"/>
          <ac:spMkLst>
            <pc:docMk/>
            <pc:sldMk cId="1767499191" sldId="358"/>
            <ac:spMk id="3" creationId="{4EC756F0-2A0C-4CFE-8F2D-50CF9E57B489}"/>
          </ac:spMkLst>
        </pc:spChg>
        <pc:picChg chg="add">
          <ac:chgData name="Johnson, Chad" userId="29e26967-ee32-4210-a1e6-19e5305e9c5f" providerId="ADAL" clId="{B3D930F0-CCAA-4F58-A97F-CCE84E4ECC51}" dt="2020-02-05T15:40:27.624" v="5610"/>
          <ac:picMkLst>
            <pc:docMk/>
            <pc:sldMk cId="1767499191" sldId="358"/>
            <ac:picMk id="4" creationId="{3ED54EA6-F2D8-41C0-84D7-EB7BDE72E5C9}"/>
          </ac:picMkLst>
        </pc:picChg>
        <pc:picChg chg="add">
          <ac:chgData name="Johnson, Chad" userId="29e26967-ee32-4210-a1e6-19e5305e9c5f" providerId="ADAL" clId="{B3D930F0-CCAA-4F58-A97F-CCE84E4ECC51}" dt="2020-02-05T15:40:27.624" v="5610"/>
          <ac:picMkLst>
            <pc:docMk/>
            <pc:sldMk cId="1767499191" sldId="358"/>
            <ac:picMk id="5" creationId="{62A965F1-E263-4D94-97B5-49E0BF074CDB}"/>
          </ac:picMkLst>
        </pc:picChg>
        <pc:picChg chg="add">
          <ac:chgData name="Johnson, Chad" userId="29e26967-ee32-4210-a1e6-19e5305e9c5f" providerId="ADAL" clId="{B3D930F0-CCAA-4F58-A97F-CCE84E4ECC51}" dt="2020-02-05T15:40:27.624" v="5610"/>
          <ac:picMkLst>
            <pc:docMk/>
            <pc:sldMk cId="1767499191" sldId="358"/>
            <ac:picMk id="6" creationId="{38E30F0A-6FEC-4591-BEAF-A0C347A77B5D}"/>
          </ac:picMkLst>
        </pc:picChg>
      </pc:sldChg>
      <pc:sldChg chg="addSp delSp modSp add modAnim">
        <pc:chgData name="Johnson, Chad" userId="29e26967-ee32-4210-a1e6-19e5305e9c5f" providerId="ADAL" clId="{B3D930F0-CCAA-4F58-A97F-CCE84E4ECC51}" dt="2020-02-05T15:48:59.723" v="5709"/>
        <pc:sldMkLst>
          <pc:docMk/>
          <pc:sldMk cId="1802657357" sldId="359"/>
        </pc:sldMkLst>
        <pc:spChg chg="del">
          <ac:chgData name="Johnson, Chad" userId="29e26967-ee32-4210-a1e6-19e5305e9c5f" providerId="ADAL" clId="{B3D930F0-CCAA-4F58-A97F-CCE84E4ECC51}" dt="2020-02-05T15:43:45.731" v="5700"/>
          <ac:spMkLst>
            <pc:docMk/>
            <pc:sldMk cId="1802657357" sldId="359"/>
            <ac:spMk id="2" creationId="{DBA721D3-D554-4667-BB53-3AB69B36623F}"/>
          </ac:spMkLst>
        </pc:spChg>
        <pc:spChg chg="del">
          <ac:chgData name="Johnson, Chad" userId="29e26967-ee32-4210-a1e6-19e5305e9c5f" providerId="ADAL" clId="{B3D930F0-CCAA-4F58-A97F-CCE84E4ECC51}" dt="2020-02-05T15:43:45.731" v="5700"/>
          <ac:spMkLst>
            <pc:docMk/>
            <pc:sldMk cId="1802657357" sldId="359"/>
            <ac:spMk id="3" creationId="{7E56BBD4-9F46-47E8-B6A1-7ED2BDC1F1F1}"/>
          </ac:spMkLst>
        </pc:spChg>
        <pc:picChg chg="add mod">
          <ac:chgData name="Johnson, Chad" userId="29e26967-ee32-4210-a1e6-19e5305e9c5f" providerId="ADAL" clId="{B3D930F0-CCAA-4F58-A97F-CCE84E4ECC51}" dt="2020-02-05T15:43:50.138" v="5702" actId="1076"/>
          <ac:picMkLst>
            <pc:docMk/>
            <pc:sldMk cId="1802657357" sldId="359"/>
            <ac:picMk id="3074" creationId="{DEDF0D86-F3A2-43EE-A126-B59C206E51E3}"/>
          </ac:picMkLst>
        </pc:picChg>
        <pc:picChg chg="add mod">
          <ac:chgData name="Johnson, Chad" userId="29e26967-ee32-4210-a1e6-19e5305e9c5f" providerId="ADAL" clId="{B3D930F0-CCAA-4F58-A97F-CCE84E4ECC51}" dt="2020-02-05T15:48:58.363" v="5707" actId="166"/>
          <ac:picMkLst>
            <pc:docMk/>
            <pc:sldMk cId="1802657357" sldId="359"/>
            <ac:picMk id="3076" creationId="{81FAC0C7-1838-4B3F-8BDE-628094BFCE85}"/>
          </ac:picMkLst>
        </pc:picChg>
        <pc:picChg chg="add mod">
          <ac:chgData name="Johnson, Chad" userId="29e26967-ee32-4210-a1e6-19e5305e9c5f" providerId="ADAL" clId="{B3D930F0-CCAA-4F58-A97F-CCE84E4ECC51}" dt="2020-02-05T15:48:55.552" v="5706" actId="1076"/>
          <ac:picMkLst>
            <pc:docMk/>
            <pc:sldMk cId="1802657357" sldId="359"/>
            <ac:picMk id="3078" creationId="{74E27395-E0CA-4FC4-A959-7B2FB53AD82E}"/>
          </ac:picMkLst>
        </pc:picChg>
      </pc:sldChg>
      <pc:sldChg chg="modSp add">
        <pc:chgData name="Johnson, Chad" userId="29e26967-ee32-4210-a1e6-19e5305e9c5f" providerId="ADAL" clId="{B3D930F0-CCAA-4F58-A97F-CCE84E4ECC51}" dt="2020-02-05T15:58:14.131" v="6554" actId="20577"/>
        <pc:sldMkLst>
          <pc:docMk/>
          <pc:sldMk cId="3662174618" sldId="360"/>
        </pc:sldMkLst>
        <pc:spChg chg="mod">
          <ac:chgData name="Johnson, Chad" userId="29e26967-ee32-4210-a1e6-19e5305e9c5f" providerId="ADAL" clId="{B3D930F0-CCAA-4F58-A97F-CCE84E4ECC51}" dt="2020-02-05T15:52:13.150" v="5727" actId="20577"/>
          <ac:spMkLst>
            <pc:docMk/>
            <pc:sldMk cId="3662174618" sldId="360"/>
            <ac:spMk id="2" creationId="{9B4D6FE5-FBCC-4C41-910A-4EA00ADB261F}"/>
          </ac:spMkLst>
        </pc:spChg>
        <pc:spChg chg="mod">
          <ac:chgData name="Johnson, Chad" userId="29e26967-ee32-4210-a1e6-19e5305e9c5f" providerId="ADAL" clId="{B3D930F0-CCAA-4F58-A97F-CCE84E4ECC51}" dt="2020-02-05T15:58:14.131" v="6554" actId="20577"/>
          <ac:spMkLst>
            <pc:docMk/>
            <pc:sldMk cId="3662174618" sldId="360"/>
            <ac:spMk id="3" creationId="{2569CC04-E683-4D1A-839E-CF6E0EB9497B}"/>
          </ac:spMkLst>
        </pc:spChg>
      </pc:sldChg>
      <pc:sldChg chg="modSp add">
        <pc:chgData name="Johnson, Chad" userId="29e26967-ee32-4210-a1e6-19e5305e9c5f" providerId="ADAL" clId="{B3D930F0-CCAA-4F58-A97F-CCE84E4ECC51}" dt="2020-02-05T16:27:42.090" v="7776" actId="6549"/>
        <pc:sldMkLst>
          <pc:docMk/>
          <pc:sldMk cId="3616269394" sldId="361"/>
        </pc:sldMkLst>
        <pc:spChg chg="mod">
          <ac:chgData name="Johnson, Chad" userId="29e26967-ee32-4210-a1e6-19e5305e9c5f" providerId="ADAL" clId="{B3D930F0-CCAA-4F58-A97F-CCE84E4ECC51}" dt="2020-02-05T15:58:24.002" v="6567" actId="20577"/>
          <ac:spMkLst>
            <pc:docMk/>
            <pc:sldMk cId="3616269394" sldId="361"/>
            <ac:spMk id="2" creationId="{73B6E4DF-B648-4148-B31D-0426325304C3}"/>
          </ac:spMkLst>
        </pc:spChg>
        <pc:spChg chg="mod">
          <ac:chgData name="Johnson, Chad" userId="29e26967-ee32-4210-a1e6-19e5305e9c5f" providerId="ADAL" clId="{B3D930F0-CCAA-4F58-A97F-CCE84E4ECC51}" dt="2020-02-05T16:27:42.090" v="7776" actId="6549"/>
          <ac:spMkLst>
            <pc:docMk/>
            <pc:sldMk cId="3616269394" sldId="361"/>
            <ac:spMk id="3" creationId="{5D7947AC-E2F9-4024-88D4-419BE74F7A45}"/>
          </ac:spMkLst>
        </pc:spChg>
      </pc:sldChg>
      <pc:sldChg chg="addSp delSp modSp add">
        <pc:chgData name="Johnson, Chad" userId="29e26967-ee32-4210-a1e6-19e5305e9c5f" providerId="ADAL" clId="{B3D930F0-CCAA-4F58-A97F-CCE84E4ECC51}" dt="2020-02-05T18:35:37.944" v="12081" actId="20577"/>
        <pc:sldMkLst>
          <pc:docMk/>
          <pc:sldMk cId="2737171540" sldId="362"/>
        </pc:sldMkLst>
        <pc:spChg chg="mod">
          <ac:chgData name="Johnson, Chad" userId="29e26967-ee32-4210-a1e6-19e5305e9c5f" providerId="ADAL" clId="{B3D930F0-CCAA-4F58-A97F-CCE84E4ECC51}" dt="2020-02-05T17:20:06.034" v="10225" actId="14100"/>
          <ac:spMkLst>
            <pc:docMk/>
            <pc:sldMk cId="2737171540" sldId="362"/>
            <ac:spMk id="2" creationId="{BBBB3675-7992-4DCD-89F4-99FD9DD617A9}"/>
          </ac:spMkLst>
        </pc:spChg>
        <pc:spChg chg="mod">
          <ac:chgData name="Johnson, Chad" userId="29e26967-ee32-4210-a1e6-19e5305e9c5f" providerId="ADAL" clId="{B3D930F0-CCAA-4F58-A97F-CCE84E4ECC51}" dt="2020-02-05T18:35:37.944" v="12081" actId="20577"/>
          <ac:spMkLst>
            <pc:docMk/>
            <pc:sldMk cId="2737171540" sldId="362"/>
            <ac:spMk id="3" creationId="{F4EC7FDC-8C29-4A34-90EE-E0663D1F3825}"/>
          </ac:spMkLst>
        </pc:spChg>
        <pc:picChg chg="add del">
          <ac:chgData name="Johnson, Chad" userId="29e26967-ee32-4210-a1e6-19e5305e9c5f" providerId="ADAL" clId="{B3D930F0-CCAA-4F58-A97F-CCE84E4ECC51}" dt="2020-02-05T16:13:38.127" v="7019"/>
          <ac:picMkLst>
            <pc:docMk/>
            <pc:sldMk cId="2737171540" sldId="362"/>
            <ac:picMk id="4" creationId="{F7EFDB84-2F90-46B2-9BE2-35FFDC53BA37}"/>
          </ac:picMkLst>
        </pc:picChg>
      </pc:sldChg>
      <pc:sldChg chg="modSp add">
        <pc:chgData name="Johnson, Chad" userId="29e26967-ee32-4210-a1e6-19e5305e9c5f" providerId="ADAL" clId="{B3D930F0-CCAA-4F58-A97F-CCE84E4ECC51}" dt="2020-02-05T17:42:36.682" v="11217" actId="20577"/>
        <pc:sldMkLst>
          <pc:docMk/>
          <pc:sldMk cId="3677927523" sldId="363"/>
        </pc:sldMkLst>
        <pc:spChg chg="mod">
          <ac:chgData name="Johnson, Chad" userId="29e26967-ee32-4210-a1e6-19e5305e9c5f" providerId="ADAL" clId="{B3D930F0-CCAA-4F58-A97F-CCE84E4ECC51}" dt="2020-02-05T17:42:36.682" v="11217" actId="20577"/>
          <ac:spMkLst>
            <pc:docMk/>
            <pc:sldMk cId="3677927523" sldId="363"/>
            <ac:spMk id="3" creationId="{5D7947AC-E2F9-4024-88D4-419BE74F7A45}"/>
          </ac:spMkLst>
        </pc:spChg>
      </pc:sldChg>
      <pc:sldChg chg="addSp delSp modSp add">
        <pc:chgData name="Johnson, Chad" userId="29e26967-ee32-4210-a1e6-19e5305e9c5f" providerId="ADAL" clId="{B3D930F0-CCAA-4F58-A97F-CCE84E4ECC51}" dt="2020-02-05T16:34:51.026" v="8589" actId="6549"/>
        <pc:sldMkLst>
          <pc:docMk/>
          <pc:sldMk cId="704015081" sldId="364"/>
        </pc:sldMkLst>
        <pc:spChg chg="mod">
          <ac:chgData name="Johnson, Chad" userId="29e26967-ee32-4210-a1e6-19e5305e9c5f" providerId="ADAL" clId="{B3D930F0-CCAA-4F58-A97F-CCE84E4ECC51}" dt="2020-02-05T16:34:51.026" v="8589" actId="6549"/>
          <ac:spMkLst>
            <pc:docMk/>
            <pc:sldMk cId="704015081" sldId="364"/>
            <ac:spMk id="2" creationId="{85BFFE1E-D602-4187-9EE8-4EB6059C7CA4}"/>
          </ac:spMkLst>
        </pc:spChg>
        <pc:spChg chg="del">
          <ac:chgData name="Johnson, Chad" userId="29e26967-ee32-4210-a1e6-19e5305e9c5f" providerId="ADAL" clId="{B3D930F0-CCAA-4F58-A97F-CCE84E4ECC51}" dt="2020-02-05T16:33:11.549" v="8560"/>
          <ac:spMkLst>
            <pc:docMk/>
            <pc:sldMk cId="704015081" sldId="364"/>
            <ac:spMk id="3" creationId="{ABFDBC6B-C0CB-419A-AEDE-595F191ABC77}"/>
          </ac:spMkLst>
        </pc:spChg>
        <pc:picChg chg="add mod">
          <ac:chgData name="Johnson, Chad" userId="29e26967-ee32-4210-a1e6-19e5305e9c5f" providerId="ADAL" clId="{B3D930F0-CCAA-4F58-A97F-CCE84E4ECC51}" dt="2020-02-05T16:34:04.850" v="8565" actId="14100"/>
          <ac:picMkLst>
            <pc:docMk/>
            <pc:sldMk cId="704015081" sldId="364"/>
            <ac:picMk id="4" creationId="{DF9C7BB1-7A99-4B81-8E13-DAD3950D65E4}"/>
          </ac:picMkLst>
        </pc:picChg>
        <pc:picChg chg="add mod">
          <ac:chgData name="Johnson, Chad" userId="29e26967-ee32-4210-a1e6-19e5305e9c5f" providerId="ADAL" clId="{B3D930F0-CCAA-4F58-A97F-CCE84E4ECC51}" dt="2020-02-05T16:33:58.538" v="8563" actId="1076"/>
          <ac:picMkLst>
            <pc:docMk/>
            <pc:sldMk cId="704015081" sldId="364"/>
            <ac:picMk id="5" creationId="{139CC95D-188F-4E51-AD01-8B374EE49E0C}"/>
          </ac:picMkLst>
        </pc:picChg>
      </pc:sldChg>
      <pc:sldChg chg="add del">
        <pc:chgData name="Johnson, Chad" userId="29e26967-ee32-4210-a1e6-19e5305e9c5f" providerId="ADAL" clId="{B3D930F0-CCAA-4F58-A97F-CCE84E4ECC51}" dt="2020-02-05T16:34:53.896" v="8590" actId="2696"/>
        <pc:sldMkLst>
          <pc:docMk/>
          <pc:sldMk cId="859353934" sldId="365"/>
        </pc:sldMkLst>
      </pc:sldChg>
      <pc:sldChg chg="modSp add">
        <pc:chgData name="Johnson, Chad" userId="29e26967-ee32-4210-a1e6-19e5305e9c5f" providerId="ADAL" clId="{B3D930F0-CCAA-4F58-A97F-CCE84E4ECC51}" dt="2020-02-05T17:06:34.492" v="9361" actId="20577"/>
        <pc:sldMkLst>
          <pc:docMk/>
          <pc:sldMk cId="964240616" sldId="365"/>
        </pc:sldMkLst>
        <pc:spChg chg="mod">
          <ac:chgData name="Johnson, Chad" userId="29e26967-ee32-4210-a1e6-19e5305e9c5f" providerId="ADAL" clId="{B3D930F0-CCAA-4F58-A97F-CCE84E4ECC51}" dt="2020-02-05T16:54:41.605" v="8826" actId="20577"/>
          <ac:spMkLst>
            <pc:docMk/>
            <pc:sldMk cId="964240616" sldId="365"/>
            <ac:spMk id="2" creationId="{662F861F-BC95-4A5B-915D-42BC8901EB08}"/>
          </ac:spMkLst>
        </pc:spChg>
        <pc:spChg chg="mod">
          <ac:chgData name="Johnson, Chad" userId="29e26967-ee32-4210-a1e6-19e5305e9c5f" providerId="ADAL" clId="{B3D930F0-CCAA-4F58-A97F-CCE84E4ECC51}" dt="2020-02-05T17:06:34.492" v="9361" actId="20577"/>
          <ac:spMkLst>
            <pc:docMk/>
            <pc:sldMk cId="964240616" sldId="365"/>
            <ac:spMk id="3" creationId="{40688404-775C-4CEE-A9A5-D49A4079AF31}"/>
          </ac:spMkLst>
        </pc:spChg>
      </pc:sldChg>
      <pc:sldChg chg="addSp delSp modSp add modAnim">
        <pc:chgData name="Johnson, Chad" userId="29e26967-ee32-4210-a1e6-19e5305e9c5f" providerId="ADAL" clId="{B3D930F0-CCAA-4F58-A97F-CCE84E4ECC51}" dt="2020-02-05T17:35:54.355" v="11003" actId="20577"/>
        <pc:sldMkLst>
          <pc:docMk/>
          <pc:sldMk cId="1232884749" sldId="366"/>
        </pc:sldMkLst>
        <pc:spChg chg="mod">
          <ac:chgData name="Johnson, Chad" userId="29e26967-ee32-4210-a1e6-19e5305e9c5f" providerId="ADAL" clId="{B3D930F0-CCAA-4F58-A97F-CCE84E4ECC51}" dt="2020-02-05T17:35:54.355" v="11003" actId="20577"/>
          <ac:spMkLst>
            <pc:docMk/>
            <pc:sldMk cId="1232884749" sldId="366"/>
            <ac:spMk id="3" creationId="{40688404-775C-4CEE-A9A5-D49A4079AF31}"/>
          </ac:spMkLst>
        </pc:spChg>
        <pc:spChg chg="add del">
          <ac:chgData name="Johnson, Chad" userId="29e26967-ee32-4210-a1e6-19e5305e9c5f" providerId="ADAL" clId="{B3D930F0-CCAA-4F58-A97F-CCE84E4ECC51}" dt="2020-02-05T17:33:38.925" v="10993"/>
          <ac:spMkLst>
            <pc:docMk/>
            <pc:sldMk cId="1232884749" sldId="366"/>
            <ac:spMk id="4" creationId="{56E583B6-C193-4406-8DD2-A445B42CA1FF}"/>
          </ac:spMkLst>
        </pc:spChg>
        <pc:picChg chg="add del mod">
          <ac:chgData name="Johnson, Chad" userId="29e26967-ee32-4210-a1e6-19e5305e9c5f" providerId="ADAL" clId="{B3D930F0-CCAA-4F58-A97F-CCE84E4ECC51}" dt="2020-02-05T17:35:21.974" v="10999" actId="478"/>
          <ac:picMkLst>
            <pc:docMk/>
            <pc:sldMk cId="1232884749" sldId="366"/>
            <ac:picMk id="5122" creationId="{BA231DA1-3C05-4039-8AF7-87F3B7A8E766}"/>
          </ac:picMkLst>
        </pc:picChg>
      </pc:sldChg>
      <pc:sldChg chg="modSp add">
        <pc:chgData name="Johnson, Chad" userId="29e26967-ee32-4210-a1e6-19e5305e9c5f" providerId="ADAL" clId="{B3D930F0-CCAA-4F58-A97F-CCE84E4ECC51}" dt="2020-02-05T17:25:41.588" v="10672"/>
        <pc:sldMkLst>
          <pc:docMk/>
          <pc:sldMk cId="2569421003" sldId="367"/>
        </pc:sldMkLst>
        <pc:spChg chg="mod">
          <ac:chgData name="Johnson, Chad" userId="29e26967-ee32-4210-a1e6-19e5305e9c5f" providerId="ADAL" clId="{B3D930F0-CCAA-4F58-A97F-CCE84E4ECC51}" dt="2020-02-05T17:25:41.588" v="10672"/>
          <ac:spMkLst>
            <pc:docMk/>
            <pc:sldMk cId="2569421003" sldId="367"/>
            <ac:spMk id="3" creationId="{F4EC7FDC-8C29-4A34-90EE-E0663D1F3825}"/>
          </ac:spMkLst>
        </pc:spChg>
      </pc:sldChg>
      <pc:sldChg chg="modSp add">
        <pc:chgData name="Johnson, Chad" userId="29e26967-ee32-4210-a1e6-19e5305e9c5f" providerId="ADAL" clId="{B3D930F0-CCAA-4F58-A97F-CCE84E4ECC51}" dt="2020-02-05T17:45:53.994" v="11653" actId="20577"/>
        <pc:sldMkLst>
          <pc:docMk/>
          <pc:sldMk cId="846410323" sldId="368"/>
        </pc:sldMkLst>
        <pc:spChg chg="mod">
          <ac:chgData name="Johnson, Chad" userId="29e26967-ee32-4210-a1e6-19e5305e9c5f" providerId="ADAL" clId="{B3D930F0-CCAA-4F58-A97F-CCE84E4ECC51}" dt="2020-02-05T17:45:53.994" v="11653" actId="20577"/>
          <ac:spMkLst>
            <pc:docMk/>
            <pc:sldMk cId="846410323" sldId="368"/>
            <ac:spMk id="3" creationId="{F4EC7FDC-8C29-4A34-90EE-E0663D1F3825}"/>
          </ac:spMkLst>
        </pc:spChg>
      </pc:sldChg>
      <pc:sldChg chg="addSp modSp add modAnim">
        <pc:chgData name="Johnson, Chad" userId="29e26967-ee32-4210-a1e6-19e5305e9c5f" providerId="ADAL" clId="{B3D930F0-CCAA-4F58-A97F-CCE84E4ECC51}" dt="2020-02-05T18:17:36.089" v="11828"/>
        <pc:sldMkLst>
          <pc:docMk/>
          <pc:sldMk cId="1028813903" sldId="369"/>
        </pc:sldMkLst>
        <pc:spChg chg="mod">
          <ac:chgData name="Johnson, Chad" userId="29e26967-ee32-4210-a1e6-19e5305e9c5f" providerId="ADAL" clId="{B3D930F0-CCAA-4F58-A97F-CCE84E4ECC51}" dt="2020-02-05T17:52:35.778" v="11755" actId="20577"/>
          <ac:spMkLst>
            <pc:docMk/>
            <pc:sldMk cId="1028813903" sldId="369"/>
            <ac:spMk id="2" creationId="{295CDE05-29CC-47BE-B01C-5D905F0E71C1}"/>
          </ac:spMkLst>
        </pc:spChg>
        <pc:spChg chg="mod">
          <ac:chgData name="Johnson, Chad" userId="29e26967-ee32-4210-a1e6-19e5305e9c5f" providerId="ADAL" clId="{B3D930F0-CCAA-4F58-A97F-CCE84E4ECC51}" dt="2020-02-05T18:12:44.848" v="11823" actId="14100"/>
          <ac:spMkLst>
            <pc:docMk/>
            <pc:sldMk cId="1028813903" sldId="369"/>
            <ac:spMk id="3" creationId="{C4072957-C70F-4940-9F3F-5FD52AE51FDC}"/>
          </ac:spMkLst>
        </pc:spChg>
        <pc:picChg chg="add mod">
          <ac:chgData name="Johnson, Chad" userId="29e26967-ee32-4210-a1e6-19e5305e9c5f" providerId="ADAL" clId="{B3D930F0-CCAA-4F58-A97F-CCE84E4ECC51}" dt="2020-02-05T17:53:24.737" v="11763"/>
          <ac:picMkLst>
            <pc:docMk/>
            <pc:sldMk cId="1028813903" sldId="369"/>
            <ac:picMk id="6146" creationId="{F2451209-C33C-446D-82CB-0CB46F8D1EDD}"/>
          </ac:picMkLst>
        </pc:picChg>
        <pc:picChg chg="add mod">
          <ac:chgData name="Johnson, Chad" userId="29e26967-ee32-4210-a1e6-19e5305e9c5f" providerId="ADAL" clId="{B3D930F0-CCAA-4F58-A97F-CCE84E4ECC51}" dt="2020-02-05T18:12:41.527" v="11822" actId="1076"/>
          <ac:picMkLst>
            <pc:docMk/>
            <pc:sldMk cId="1028813903" sldId="369"/>
            <ac:picMk id="6148" creationId="{C55B6973-6EC0-4799-A649-509E3E350A80}"/>
          </ac:picMkLst>
        </pc:picChg>
        <pc:picChg chg="add">
          <ac:chgData name="Johnson, Chad" userId="29e26967-ee32-4210-a1e6-19e5305e9c5f" providerId="ADAL" clId="{B3D930F0-CCAA-4F58-A97F-CCE84E4ECC51}" dt="2020-02-05T18:17:29.944" v="11826"/>
          <ac:picMkLst>
            <pc:docMk/>
            <pc:sldMk cId="1028813903" sldId="369"/>
            <ac:picMk id="6150" creationId="{24281686-9E47-4F33-9956-70591670CA1A}"/>
          </ac:picMkLst>
        </pc:picChg>
      </pc:sldChg>
    </pc:docChg>
  </pc:docChgLst>
  <pc:docChgLst>
    <pc:chgData name="Johnson, Chad" userId="29e26967-ee32-4210-a1e6-19e5305e9c5f" providerId="ADAL" clId="{35A252B4-3603-4C3D-BC1F-340A497078AB}"/>
    <pc:docChg chg="undo custSel delSld modSld">
      <pc:chgData name="Johnson, Chad" userId="29e26967-ee32-4210-a1e6-19e5305e9c5f" providerId="ADAL" clId="{35A252B4-3603-4C3D-BC1F-340A497078AB}" dt="2020-01-08T17:35:21.645" v="4"/>
      <pc:docMkLst>
        <pc:docMk/>
      </pc:docMkLst>
      <pc:sldChg chg="modSp del">
        <pc:chgData name="Johnson, Chad" userId="29e26967-ee32-4210-a1e6-19e5305e9c5f" providerId="ADAL" clId="{35A252B4-3603-4C3D-BC1F-340A497078AB}" dt="2020-01-08T17:35:21.645" v="4"/>
        <pc:sldMkLst>
          <pc:docMk/>
          <pc:sldMk cId="1380871736" sldId="292"/>
        </pc:sldMkLst>
        <pc:spChg chg="mod">
          <ac:chgData name="Johnson, Chad" userId="29e26967-ee32-4210-a1e6-19e5305e9c5f" providerId="ADAL" clId="{35A252B4-3603-4C3D-BC1F-340A497078AB}" dt="2020-01-08T17:35:21.645" v="4"/>
          <ac:spMkLst>
            <pc:docMk/>
            <pc:sldMk cId="1380871736" sldId="292"/>
            <ac:spMk id="5" creationId="{84A7BF40-C4C8-43F3-9D6E-BA02074ADB32}"/>
          </ac:spMkLst>
        </pc:spChg>
      </pc:sldChg>
      <pc:sldChg chg="del">
        <pc:chgData name="Johnson, Chad" userId="29e26967-ee32-4210-a1e6-19e5305e9c5f" providerId="ADAL" clId="{35A252B4-3603-4C3D-BC1F-340A497078AB}" dt="2020-01-08T17:35:21.645" v="4"/>
        <pc:sldMkLst>
          <pc:docMk/>
          <pc:sldMk cId="2839199843" sldId="299"/>
        </pc:sldMkLst>
      </pc:sldChg>
      <pc:sldChg chg="del">
        <pc:chgData name="Johnson, Chad" userId="29e26967-ee32-4210-a1e6-19e5305e9c5f" providerId="ADAL" clId="{35A252B4-3603-4C3D-BC1F-340A497078AB}" dt="2020-01-08T17:35:21.645" v="4"/>
        <pc:sldMkLst>
          <pc:docMk/>
          <pc:sldMk cId="1392138276" sldId="300"/>
        </pc:sldMkLst>
      </pc:sldChg>
      <pc:sldChg chg="del">
        <pc:chgData name="Johnson, Chad" userId="29e26967-ee32-4210-a1e6-19e5305e9c5f" providerId="ADAL" clId="{35A252B4-3603-4C3D-BC1F-340A497078AB}" dt="2020-01-08T17:35:21.645" v="4"/>
        <pc:sldMkLst>
          <pc:docMk/>
          <pc:sldMk cId="1863785125" sldId="301"/>
        </pc:sldMkLst>
      </pc:sldChg>
      <pc:sldChg chg="del">
        <pc:chgData name="Johnson, Chad" userId="29e26967-ee32-4210-a1e6-19e5305e9c5f" providerId="ADAL" clId="{35A252B4-3603-4C3D-BC1F-340A497078AB}" dt="2020-01-08T17:35:21.645" v="4"/>
        <pc:sldMkLst>
          <pc:docMk/>
          <pc:sldMk cId="448561007" sldId="302"/>
        </pc:sldMkLst>
      </pc:sldChg>
      <pc:sldChg chg="del">
        <pc:chgData name="Johnson, Chad" userId="29e26967-ee32-4210-a1e6-19e5305e9c5f" providerId="ADAL" clId="{35A252B4-3603-4C3D-BC1F-340A497078AB}" dt="2020-01-08T17:35:21.645" v="4"/>
        <pc:sldMkLst>
          <pc:docMk/>
          <pc:sldMk cId="723949380" sldId="303"/>
        </pc:sldMkLst>
      </pc:sldChg>
      <pc:sldChg chg="modSp del">
        <pc:chgData name="Johnson, Chad" userId="29e26967-ee32-4210-a1e6-19e5305e9c5f" providerId="ADAL" clId="{35A252B4-3603-4C3D-BC1F-340A497078AB}" dt="2020-01-08T17:35:21.645" v="4"/>
        <pc:sldMkLst>
          <pc:docMk/>
          <pc:sldMk cId="44395964" sldId="338"/>
        </pc:sldMkLst>
        <pc:spChg chg="mod">
          <ac:chgData name="Johnson, Chad" userId="29e26967-ee32-4210-a1e6-19e5305e9c5f" providerId="ADAL" clId="{35A252B4-3603-4C3D-BC1F-340A497078AB}" dt="2020-01-08T17:35:21.645" v="4"/>
          <ac:spMkLst>
            <pc:docMk/>
            <pc:sldMk cId="44395964" sldId="338"/>
            <ac:spMk id="5" creationId="{84A7BF40-C4C8-43F3-9D6E-BA02074ADB32}"/>
          </ac:spMkLst>
        </pc:spChg>
      </pc:sldChg>
      <pc:sldChg chg="modSp del">
        <pc:chgData name="Johnson, Chad" userId="29e26967-ee32-4210-a1e6-19e5305e9c5f" providerId="ADAL" clId="{35A252B4-3603-4C3D-BC1F-340A497078AB}" dt="2020-01-08T17:35:21.645" v="4"/>
        <pc:sldMkLst>
          <pc:docMk/>
          <pc:sldMk cId="2070578623" sldId="339"/>
        </pc:sldMkLst>
        <pc:spChg chg="mod">
          <ac:chgData name="Johnson, Chad" userId="29e26967-ee32-4210-a1e6-19e5305e9c5f" providerId="ADAL" clId="{35A252B4-3603-4C3D-BC1F-340A497078AB}" dt="2020-01-08T17:35:21.645" v="4"/>
          <ac:spMkLst>
            <pc:docMk/>
            <pc:sldMk cId="2070578623" sldId="339"/>
            <ac:spMk id="5" creationId="{84A7BF40-C4C8-43F3-9D6E-BA02074ADB32}"/>
          </ac:spMkLst>
        </pc:spChg>
      </pc:sldChg>
      <pc:sldChg chg="del">
        <pc:chgData name="Johnson, Chad" userId="29e26967-ee32-4210-a1e6-19e5305e9c5f" providerId="ADAL" clId="{35A252B4-3603-4C3D-BC1F-340A497078AB}" dt="2020-01-08T17:35:21.645" v="4"/>
        <pc:sldMkLst>
          <pc:docMk/>
          <pc:sldMk cId="14393133" sldId="340"/>
        </pc:sldMkLst>
      </pc:sldChg>
      <pc:sldChg chg="del">
        <pc:chgData name="Johnson, Chad" userId="29e26967-ee32-4210-a1e6-19e5305e9c5f" providerId="ADAL" clId="{35A252B4-3603-4C3D-BC1F-340A497078AB}" dt="2020-01-08T17:35:21.645" v="4"/>
        <pc:sldMkLst>
          <pc:docMk/>
          <pc:sldMk cId="1493605767" sldId="341"/>
        </pc:sldMkLst>
      </pc:sldChg>
      <pc:sldChg chg="del">
        <pc:chgData name="Johnson, Chad" userId="29e26967-ee32-4210-a1e6-19e5305e9c5f" providerId="ADAL" clId="{35A252B4-3603-4C3D-BC1F-340A497078AB}" dt="2020-01-08T17:35:21.645" v="4"/>
        <pc:sldMkLst>
          <pc:docMk/>
          <pc:sldMk cId="314727050" sldId="342"/>
        </pc:sldMkLst>
      </pc:sldChg>
    </pc:docChg>
  </pc:docChgLst>
  <pc:docChgLst>
    <pc:chgData name="Johnson, Chad" userId="29e26967-ee32-4210-a1e6-19e5305e9c5f" providerId="ADAL" clId="{DC1B32AF-9495-44D7-9879-F404CF4E1064}"/>
    <pc:docChg chg="undo custSel addSld delSld modSld sldOrd">
      <pc:chgData name="Johnson, Chad" userId="29e26967-ee32-4210-a1e6-19e5305e9c5f" providerId="ADAL" clId="{DC1B32AF-9495-44D7-9879-F404CF4E1064}" dt="2020-02-12T20:05:57.566" v="7399" actId="478"/>
      <pc:docMkLst>
        <pc:docMk/>
      </pc:docMkLst>
      <pc:sldChg chg="addSp delSp modSp mod">
        <pc:chgData name="Johnson, Chad" userId="29e26967-ee32-4210-a1e6-19e5305e9c5f" providerId="ADAL" clId="{DC1B32AF-9495-44D7-9879-F404CF4E1064}" dt="2020-02-12T14:30:48.710" v="98" actId="14100"/>
        <pc:sldMkLst>
          <pc:docMk/>
          <pc:sldMk cId="2762506819" sldId="256"/>
        </pc:sldMkLst>
        <pc:spChg chg="mod">
          <ac:chgData name="Johnson, Chad" userId="29e26967-ee32-4210-a1e6-19e5305e9c5f" providerId="ADAL" clId="{DC1B32AF-9495-44D7-9879-F404CF4E1064}" dt="2020-02-12T14:30:48.710" v="98" actId="14100"/>
          <ac:spMkLst>
            <pc:docMk/>
            <pc:sldMk cId="2762506819" sldId="256"/>
            <ac:spMk id="2" creationId="{D159C024-82D3-43B7-8864-1EB020588252}"/>
          </ac:spMkLst>
        </pc:spChg>
        <pc:spChg chg="del">
          <ac:chgData name="Johnson, Chad" userId="29e26967-ee32-4210-a1e6-19e5305e9c5f" providerId="ADAL" clId="{DC1B32AF-9495-44D7-9879-F404CF4E1064}" dt="2020-02-12T14:29:14.397" v="2" actId="478"/>
          <ac:spMkLst>
            <pc:docMk/>
            <pc:sldMk cId="2762506819" sldId="256"/>
            <ac:spMk id="4" creationId="{8614A72B-9C17-4048-B85B-45CC0EFE8F3B}"/>
          </ac:spMkLst>
        </pc:spChg>
        <pc:picChg chg="del">
          <ac:chgData name="Johnson, Chad" userId="29e26967-ee32-4210-a1e6-19e5305e9c5f" providerId="ADAL" clId="{DC1B32AF-9495-44D7-9879-F404CF4E1064}" dt="2020-02-12T14:29:11.125" v="1" actId="478"/>
          <ac:picMkLst>
            <pc:docMk/>
            <pc:sldMk cId="2762506819" sldId="256"/>
            <ac:picMk id="3" creationId="{56C1BDFA-D750-4812-BDDA-F72B5999F6EF}"/>
          </ac:picMkLst>
        </pc:picChg>
        <pc:picChg chg="add mod">
          <ac:chgData name="Johnson, Chad" userId="29e26967-ee32-4210-a1e6-19e5305e9c5f" providerId="ADAL" clId="{DC1B32AF-9495-44D7-9879-F404CF4E1064}" dt="2020-02-12T14:30:42.870" v="97"/>
          <ac:picMkLst>
            <pc:docMk/>
            <pc:sldMk cId="2762506819" sldId="256"/>
            <ac:picMk id="1026" creationId="{B1688F87-AC5C-4D0C-A144-035EBEEEA758}"/>
          </ac:picMkLst>
        </pc:picChg>
      </pc:sldChg>
      <pc:sldChg chg="del">
        <pc:chgData name="Johnson, Chad" userId="29e26967-ee32-4210-a1e6-19e5305e9c5f" providerId="ADAL" clId="{DC1B32AF-9495-44D7-9879-F404CF4E1064}" dt="2020-02-12T14:29:08.395" v="0" actId="2696"/>
        <pc:sldMkLst>
          <pc:docMk/>
          <pc:sldMk cId="469444427" sldId="257"/>
        </pc:sldMkLst>
      </pc:sldChg>
      <pc:sldChg chg="addSp delSp modSp add mod">
        <pc:chgData name="Johnson, Chad" userId="29e26967-ee32-4210-a1e6-19e5305e9c5f" providerId="ADAL" clId="{DC1B32AF-9495-44D7-9879-F404CF4E1064}" dt="2020-02-12T14:53:32.185" v="529" actId="14100"/>
        <pc:sldMkLst>
          <pc:docMk/>
          <pc:sldMk cId="1520653543" sldId="257"/>
        </pc:sldMkLst>
        <pc:spChg chg="mod">
          <ac:chgData name="Johnson, Chad" userId="29e26967-ee32-4210-a1e6-19e5305e9c5f" providerId="ADAL" clId="{DC1B32AF-9495-44D7-9879-F404CF4E1064}" dt="2020-02-12T14:45:44.578" v="124" actId="20577"/>
          <ac:spMkLst>
            <pc:docMk/>
            <pc:sldMk cId="1520653543" sldId="257"/>
            <ac:spMk id="2" creationId="{8C98360E-8190-4BC6-9FC2-11139E542192}"/>
          </ac:spMkLst>
        </pc:spChg>
        <pc:spChg chg="mod">
          <ac:chgData name="Johnson, Chad" userId="29e26967-ee32-4210-a1e6-19e5305e9c5f" providerId="ADAL" clId="{DC1B32AF-9495-44D7-9879-F404CF4E1064}" dt="2020-02-12T14:53:32.185" v="529" actId="14100"/>
          <ac:spMkLst>
            <pc:docMk/>
            <pc:sldMk cId="1520653543" sldId="257"/>
            <ac:spMk id="3" creationId="{6726F960-BE1D-4903-BC72-7F73961FDB5B}"/>
          </ac:spMkLst>
        </pc:spChg>
        <pc:picChg chg="add del">
          <ac:chgData name="Johnson, Chad" userId="29e26967-ee32-4210-a1e6-19e5305e9c5f" providerId="ADAL" clId="{DC1B32AF-9495-44D7-9879-F404CF4E1064}" dt="2020-02-12T14:51:40.296" v="288"/>
          <ac:picMkLst>
            <pc:docMk/>
            <pc:sldMk cId="1520653543" sldId="257"/>
            <ac:picMk id="2050" creationId="{AB818670-A78D-4121-B01D-A38915D6DB54}"/>
          </ac:picMkLst>
        </pc:picChg>
      </pc:sldChg>
      <pc:sldChg chg="addSp delSp modSp add mod">
        <pc:chgData name="Johnson, Chad" userId="29e26967-ee32-4210-a1e6-19e5305e9c5f" providerId="ADAL" clId="{DC1B32AF-9495-44D7-9879-F404CF4E1064}" dt="2020-02-12T14:52:04.464" v="295" actId="1076"/>
        <pc:sldMkLst>
          <pc:docMk/>
          <pc:sldMk cId="2141357888" sldId="258"/>
        </pc:sldMkLst>
        <pc:spChg chg="del">
          <ac:chgData name="Johnson, Chad" userId="29e26967-ee32-4210-a1e6-19e5305e9c5f" providerId="ADAL" clId="{DC1B32AF-9495-44D7-9879-F404CF4E1064}" dt="2020-02-12T14:51:45.410" v="290" actId="478"/>
          <ac:spMkLst>
            <pc:docMk/>
            <pc:sldMk cId="2141357888" sldId="258"/>
            <ac:spMk id="2" creationId="{CAF97652-9293-419D-A321-96458FC971EF}"/>
          </ac:spMkLst>
        </pc:spChg>
        <pc:spChg chg="del">
          <ac:chgData name="Johnson, Chad" userId="29e26967-ee32-4210-a1e6-19e5305e9c5f" providerId="ADAL" clId="{DC1B32AF-9495-44D7-9879-F404CF4E1064}" dt="2020-02-12T14:51:42.819" v="289"/>
          <ac:spMkLst>
            <pc:docMk/>
            <pc:sldMk cId="2141357888" sldId="258"/>
            <ac:spMk id="3" creationId="{E2A5805B-6FEE-4499-BE57-FEF625B26900}"/>
          </ac:spMkLst>
        </pc:spChg>
        <pc:picChg chg="add mod">
          <ac:chgData name="Johnson, Chad" userId="29e26967-ee32-4210-a1e6-19e5305e9c5f" providerId="ADAL" clId="{DC1B32AF-9495-44D7-9879-F404CF4E1064}" dt="2020-02-12T14:52:04.464" v="295" actId="1076"/>
          <ac:picMkLst>
            <pc:docMk/>
            <pc:sldMk cId="2141357888" sldId="258"/>
            <ac:picMk id="4" creationId="{A56427B3-1417-4E7A-AF8E-EB1415F6F779}"/>
          </ac:picMkLst>
        </pc:picChg>
      </pc:sldChg>
      <pc:sldChg chg="del">
        <pc:chgData name="Johnson, Chad" userId="29e26967-ee32-4210-a1e6-19e5305e9c5f" providerId="ADAL" clId="{DC1B32AF-9495-44D7-9879-F404CF4E1064}" dt="2020-02-12T14:29:08.395" v="0" actId="2696"/>
        <pc:sldMkLst>
          <pc:docMk/>
          <pc:sldMk cId="3642890949" sldId="258"/>
        </pc:sldMkLst>
      </pc:sldChg>
      <pc:sldChg chg="addSp modSp add mod ord">
        <pc:chgData name="Johnson, Chad" userId="29e26967-ee32-4210-a1e6-19e5305e9c5f" providerId="ADAL" clId="{DC1B32AF-9495-44D7-9879-F404CF4E1064}" dt="2020-02-12T18:19:20.419" v="5055"/>
        <pc:sldMkLst>
          <pc:docMk/>
          <pc:sldMk cId="620839656" sldId="259"/>
        </pc:sldMkLst>
        <pc:spChg chg="mod">
          <ac:chgData name="Johnson, Chad" userId="29e26967-ee32-4210-a1e6-19e5305e9c5f" providerId="ADAL" clId="{DC1B32AF-9495-44D7-9879-F404CF4E1064}" dt="2020-02-12T14:54:37.138" v="544" actId="20577"/>
          <ac:spMkLst>
            <pc:docMk/>
            <pc:sldMk cId="620839656" sldId="259"/>
            <ac:spMk id="2" creationId="{08B73F68-546A-457D-B84F-CC660C2C8F08}"/>
          </ac:spMkLst>
        </pc:spChg>
        <pc:spChg chg="mod">
          <ac:chgData name="Johnson, Chad" userId="29e26967-ee32-4210-a1e6-19e5305e9c5f" providerId="ADAL" clId="{DC1B32AF-9495-44D7-9879-F404CF4E1064}" dt="2020-02-12T16:23:18.435" v="4004" actId="255"/>
          <ac:spMkLst>
            <pc:docMk/>
            <pc:sldMk cId="620839656" sldId="259"/>
            <ac:spMk id="3" creationId="{C45AD881-BB53-4812-BCF8-A78FBD36E344}"/>
          </ac:spMkLst>
        </pc:spChg>
        <pc:picChg chg="add mod">
          <ac:chgData name="Johnson, Chad" userId="29e26967-ee32-4210-a1e6-19e5305e9c5f" providerId="ADAL" clId="{DC1B32AF-9495-44D7-9879-F404CF4E1064}" dt="2020-02-12T16:26:44.913" v="4014" actId="1076"/>
          <ac:picMkLst>
            <pc:docMk/>
            <pc:sldMk cId="620839656" sldId="259"/>
            <ac:picMk id="11266" creationId="{59D5ECCC-6AE3-44C6-8C2B-4B5FB9A1B767}"/>
          </ac:picMkLst>
        </pc:picChg>
        <pc:picChg chg="add mod">
          <ac:chgData name="Johnson, Chad" userId="29e26967-ee32-4210-a1e6-19e5305e9c5f" providerId="ADAL" clId="{DC1B32AF-9495-44D7-9879-F404CF4E1064}" dt="2020-02-12T16:26:53.983" v="4016" actId="1076"/>
          <ac:picMkLst>
            <pc:docMk/>
            <pc:sldMk cId="620839656" sldId="259"/>
            <ac:picMk id="11268" creationId="{DE7AA939-123C-4FFD-A862-6674533421E0}"/>
          </ac:picMkLst>
        </pc:picChg>
      </pc:sldChg>
      <pc:sldChg chg="del">
        <pc:chgData name="Johnson, Chad" userId="29e26967-ee32-4210-a1e6-19e5305e9c5f" providerId="ADAL" clId="{DC1B32AF-9495-44D7-9879-F404CF4E1064}" dt="2020-02-12T14:29:08.395" v="0" actId="2696"/>
        <pc:sldMkLst>
          <pc:docMk/>
          <pc:sldMk cId="3086079424" sldId="259"/>
        </pc:sldMkLst>
      </pc:sldChg>
      <pc:sldChg chg="del">
        <pc:chgData name="Johnson, Chad" userId="29e26967-ee32-4210-a1e6-19e5305e9c5f" providerId="ADAL" clId="{DC1B32AF-9495-44D7-9879-F404CF4E1064}" dt="2020-02-12T14:29:08.395" v="0" actId="2696"/>
        <pc:sldMkLst>
          <pc:docMk/>
          <pc:sldMk cId="282566988" sldId="260"/>
        </pc:sldMkLst>
      </pc:sldChg>
      <pc:sldChg chg="modSp add mod">
        <pc:chgData name="Johnson, Chad" userId="29e26967-ee32-4210-a1e6-19e5305e9c5f" providerId="ADAL" clId="{DC1B32AF-9495-44D7-9879-F404CF4E1064}" dt="2020-02-12T15:02:43.404" v="1901" actId="255"/>
        <pc:sldMkLst>
          <pc:docMk/>
          <pc:sldMk cId="1260143740" sldId="260"/>
        </pc:sldMkLst>
        <pc:spChg chg="mod">
          <ac:chgData name="Johnson, Chad" userId="29e26967-ee32-4210-a1e6-19e5305e9c5f" providerId="ADAL" clId="{DC1B32AF-9495-44D7-9879-F404CF4E1064}" dt="2020-02-12T14:57:29.092" v="989" actId="20577"/>
          <ac:spMkLst>
            <pc:docMk/>
            <pc:sldMk cId="1260143740" sldId="260"/>
            <ac:spMk id="2" creationId="{AA0B77D6-5884-4EDD-8C69-2A4D6E47C2E4}"/>
          </ac:spMkLst>
        </pc:spChg>
        <pc:spChg chg="mod">
          <ac:chgData name="Johnson, Chad" userId="29e26967-ee32-4210-a1e6-19e5305e9c5f" providerId="ADAL" clId="{DC1B32AF-9495-44D7-9879-F404CF4E1064}" dt="2020-02-12T15:02:43.404" v="1901" actId="255"/>
          <ac:spMkLst>
            <pc:docMk/>
            <pc:sldMk cId="1260143740" sldId="260"/>
            <ac:spMk id="3" creationId="{EC3DBE8B-3855-4FB3-95C9-7C5A656B7FB9}"/>
          </ac:spMkLst>
        </pc:spChg>
      </pc:sldChg>
      <pc:sldChg chg="addSp delSp modSp add mod">
        <pc:chgData name="Johnson, Chad" userId="29e26967-ee32-4210-a1e6-19e5305e9c5f" providerId="ADAL" clId="{DC1B32AF-9495-44D7-9879-F404CF4E1064}" dt="2020-02-12T15:07:32.703" v="1953" actId="1076"/>
        <pc:sldMkLst>
          <pc:docMk/>
          <pc:sldMk cId="1415096435" sldId="261"/>
        </pc:sldMkLst>
        <pc:spChg chg="del">
          <ac:chgData name="Johnson, Chad" userId="29e26967-ee32-4210-a1e6-19e5305e9c5f" providerId="ADAL" clId="{DC1B32AF-9495-44D7-9879-F404CF4E1064}" dt="2020-02-12T15:04:16.370" v="1903"/>
          <ac:spMkLst>
            <pc:docMk/>
            <pc:sldMk cId="1415096435" sldId="261"/>
            <ac:spMk id="2" creationId="{E89EED5B-A36A-4DB2-BF6D-822605C578A9}"/>
          </ac:spMkLst>
        </pc:spChg>
        <pc:spChg chg="del">
          <ac:chgData name="Johnson, Chad" userId="29e26967-ee32-4210-a1e6-19e5305e9c5f" providerId="ADAL" clId="{DC1B32AF-9495-44D7-9879-F404CF4E1064}" dt="2020-02-12T15:04:16.370" v="1903"/>
          <ac:spMkLst>
            <pc:docMk/>
            <pc:sldMk cId="1415096435" sldId="261"/>
            <ac:spMk id="3" creationId="{6C336576-7457-4B0B-B377-7506EFBCF95F}"/>
          </ac:spMkLst>
        </pc:spChg>
        <pc:spChg chg="add mod">
          <ac:chgData name="Johnson, Chad" userId="29e26967-ee32-4210-a1e6-19e5305e9c5f" providerId="ADAL" clId="{DC1B32AF-9495-44D7-9879-F404CF4E1064}" dt="2020-02-12T15:07:20.688" v="1948" actId="14100"/>
          <ac:spMkLst>
            <pc:docMk/>
            <pc:sldMk cId="1415096435" sldId="261"/>
            <ac:spMk id="4" creationId="{37E27A8E-E1E2-4DA8-9517-1D8F18DCF0B4}"/>
          </ac:spMkLst>
        </pc:spChg>
        <pc:spChg chg="add del mod ord">
          <ac:chgData name="Johnson, Chad" userId="29e26967-ee32-4210-a1e6-19e5305e9c5f" providerId="ADAL" clId="{DC1B32AF-9495-44D7-9879-F404CF4E1064}" dt="2020-02-12T15:06:47.880" v="1942"/>
          <ac:spMkLst>
            <pc:docMk/>
            <pc:sldMk cId="1415096435" sldId="261"/>
            <ac:spMk id="5" creationId="{DDEBAEE5-67D3-4096-9728-01A71B495C67}"/>
          </ac:spMkLst>
        </pc:spChg>
        <pc:picChg chg="add mod">
          <ac:chgData name="Johnson, Chad" userId="29e26967-ee32-4210-a1e6-19e5305e9c5f" providerId="ADAL" clId="{DC1B32AF-9495-44D7-9879-F404CF4E1064}" dt="2020-02-12T15:07:32.703" v="1953" actId="1076"/>
          <ac:picMkLst>
            <pc:docMk/>
            <pc:sldMk cId="1415096435" sldId="261"/>
            <ac:picMk id="8" creationId="{740B0D2E-DEA1-4D17-A636-4C26895F12C4}"/>
          </ac:picMkLst>
        </pc:picChg>
        <pc:picChg chg="add del mod">
          <ac:chgData name="Johnson, Chad" userId="29e26967-ee32-4210-a1e6-19e5305e9c5f" providerId="ADAL" clId="{DC1B32AF-9495-44D7-9879-F404CF4E1064}" dt="2020-02-12T15:06:46.396" v="1941"/>
          <ac:picMkLst>
            <pc:docMk/>
            <pc:sldMk cId="1415096435" sldId="261"/>
            <ac:picMk id="3074" creationId="{5364B669-CA1A-46B3-B3D4-C87347257512}"/>
          </ac:picMkLst>
        </pc:picChg>
        <pc:picChg chg="add del mod">
          <ac:chgData name="Johnson, Chad" userId="29e26967-ee32-4210-a1e6-19e5305e9c5f" providerId="ADAL" clId="{DC1B32AF-9495-44D7-9879-F404CF4E1064}" dt="2020-02-12T15:06:56.832" v="1945" actId="478"/>
          <ac:picMkLst>
            <pc:docMk/>
            <pc:sldMk cId="1415096435" sldId="261"/>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363516955" sldId="262"/>
        </pc:sldMkLst>
      </pc:sldChg>
      <pc:sldChg chg="addSp delSp modSp add mod">
        <pc:chgData name="Johnson, Chad" userId="29e26967-ee32-4210-a1e6-19e5305e9c5f" providerId="ADAL" clId="{DC1B32AF-9495-44D7-9879-F404CF4E1064}" dt="2020-02-12T16:00:06.626" v="3547" actId="20577"/>
        <pc:sldMkLst>
          <pc:docMk/>
          <pc:sldMk cId="1641419818" sldId="262"/>
        </pc:sldMkLst>
        <pc:spChg chg="add mod">
          <ac:chgData name="Johnson, Chad" userId="29e26967-ee32-4210-a1e6-19e5305e9c5f" providerId="ADAL" clId="{DC1B32AF-9495-44D7-9879-F404CF4E1064}" dt="2020-02-12T15:19:42.782" v="2027" actId="14100"/>
          <ac:spMkLst>
            <pc:docMk/>
            <pc:sldMk cId="1641419818" sldId="262"/>
            <ac:spMk id="2" creationId="{A7F27B7D-CC8C-461F-B332-F39BC0B48834}"/>
          </ac:spMkLst>
        </pc:spChg>
        <pc:spChg chg="add del mod ord">
          <ac:chgData name="Johnson, Chad" userId="29e26967-ee32-4210-a1e6-19e5305e9c5f" providerId="ADAL" clId="{DC1B32AF-9495-44D7-9879-F404CF4E1064}" dt="2020-02-12T15:19:23.172" v="2001"/>
          <ac:spMkLst>
            <pc:docMk/>
            <pc:sldMk cId="1641419818" sldId="262"/>
            <ac:spMk id="3" creationId="{26501C6D-F580-4BB1-BD6E-F953A68EAE80}"/>
          </ac:spMkLst>
        </pc:spChg>
        <pc:spChg chg="add mod">
          <ac:chgData name="Johnson, Chad" userId="29e26967-ee32-4210-a1e6-19e5305e9c5f" providerId="ADAL" clId="{DC1B32AF-9495-44D7-9879-F404CF4E1064}" dt="2020-02-12T16:00:06.626" v="3547" actId="20577"/>
          <ac:spMkLst>
            <pc:docMk/>
            <pc:sldMk cId="1641419818" sldId="262"/>
            <ac:spMk id="4" creationId="{0D85E9EB-6C2A-44B9-B7C1-349E2B19B090}"/>
          </ac:spMkLst>
        </pc:spChg>
        <pc:picChg chg="add del mod">
          <ac:chgData name="Johnson, Chad" userId="29e26967-ee32-4210-a1e6-19e5305e9c5f" providerId="ADAL" clId="{DC1B32AF-9495-44D7-9879-F404CF4E1064}" dt="2020-02-12T15:19:58.629" v="2029"/>
          <ac:picMkLst>
            <pc:docMk/>
            <pc:sldMk cId="1641419818" sldId="262"/>
            <ac:picMk id="6" creationId="{5B41641A-52BB-4714-A598-4F73F475ECEB}"/>
          </ac:picMkLst>
        </pc:picChg>
        <pc:picChg chg="add mod">
          <ac:chgData name="Johnson, Chad" userId="29e26967-ee32-4210-a1e6-19e5305e9c5f" providerId="ADAL" clId="{DC1B32AF-9495-44D7-9879-F404CF4E1064}" dt="2020-02-12T15:20:06.537" v="2032" actId="1076"/>
          <ac:picMkLst>
            <pc:docMk/>
            <pc:sldMk cId="1641419818" sldId="262"/>
            <ac:picMk id="8" creationId="{67B94F85-3C0A-4E94-9992-382634514499}"/>
          </ac:picMkLst>
        </pc:picChg>
        <pc:picChg chg="del">
          <ac:chgData name="Johnson, Chad" userId="29e26967-ee32-4210-a1e6-19e5305e9c5f" providerId="ADAL" clId="{DC1B32AF-9495-44D7-9879-F404CF4E1064}" dt="2020-02-12T15:18:55.252" v="1954" actId="478"/>
          <ac:picMkLst>
            <pc:docMk/>
            <pc:sldMk cId="1641419818" sldId="262"/>
            <ac:picMk id="3074" creationId="{5364B669-CA1A-46B3-B3D4-C87347257512}"/>
          </ac:picMkLst>
        </pc:picChg>
        <pc:picChg chg="del">
          <ac:chgData name="Johnson, Chad" userId="29e26967-ee32-4210-a1e6-19e5305e9c5f" providerId="ADAL" clId="{DC1B32AF-9495-44D7-9879-F404CF4E1064}" dt="2020-02-12T15:19:21.935" v="2000"/>
          <ac:picMkLst>
            <pc:docMk/>
            <pc:sldMk cId="1641419818" sldId="262"/>
            <ac:picMk id="3076" creationId="{703317A0-AF8D-4EFB-92DC-611C71506C62}"/>
          </ac:picMkLst>
        </pc:picChg>
      </pc:sldChg>
      <pc:sldChg chg="del">
        <pc:chgData name="Johnson, Chad" userId="29e26967-ee32-4210-a1e6-19e5305e9c5f" providerId="ADAL" clId="{DC1B32AF-9495-44D7-9879-F404CF4E1064}" dt="2020-02-12T14:29:08.395" v="0" actId="2696"/>
        <pc:sldMkLst>
          <pc:docMk/>
          <pc:sldMk cId="1487558496" sldId="263"/>
        </pc:sldMkLst>
      </pc:sldChg>
      <pc:sldChg chg="modSp add mod ord">
        <pc:chgData name="Johnson, Chad" userId="29e26967-ee32-4210-a1e6-19e5305e9c5f" providerId="ADAL" clId="{DC1B32AF-9495-44D7-9879-F404CF4E1064}" dt="2020-02-12T15:48:07.589" v="3291" actId="20577"/>
        <pc:sldMkLst>
          <pc:docMk/>
          <pc:sldMk cId="4088045063" sldId="263"/>
        </pc:sldMkLst>
        <pc:spChg chg="mod">
          <ac:chgData name="Johnson, Chad" userId="29e26967-ee32-4210-a1e6-19e5305e9c5f" providerId="ADAL" clId="{DC1B32AF-9495-44D7-9879-F404CF4E1064}" dt="2020-02-12T15:48:07.589" v="3291" actId="20577"/>
          <ac:spMkLst>
            <pc:docMk/>
            <pc:sldMk cId="4088045063" sldId="263"/>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1516282553" sldId="264"/>
        </pc:sldMkLst>
      </pc:sldChg>
      <pc:sldChg chg="addSp delSp modSp add mod">
        <pc:chgData name="Johnson, Chad" userId="29e26967-ee32-4210-a1e6-19e5305e9c5f" providerId="ADAL" clId="{DC1B32AF-9495-44D7-9879-F404CF4E1064}" dt="2020-02-12T15:43:49.112" v="3006" actId="1076"/>
        <pc:sldMkLst>
          <pc:docMk/>
          <pc:sldMk cId="3844843056" sldId="264"/>
        </pc:sldMkLst>
        <pc:spChg chg="del">
          <ac:chgData name="Johnson, Chad" userId="29e26967-ee32-4210-a1e6-19e5305e9c5f" providerId="ADAL" clId="{DC1B32AF-9495-44D7-9879-F404CF4E1064}" dt="2020-02-12T15:43:38.004" v="3003" actId="478"/>
          <ac:spMkLst>
            <pc:docMk/>
            <pc:sldMk cId="3844843056" sldId="264"/>
            <ac:spMk id="2" creationId="{72DE0B4F-A7FC-4F89-87A9-86A6602F833B}"/>
          </ac:spMkLst>
        </pc:spChg>
        <pc:spChg chg="del">
          <ac:chgData name="Johnson, Chad" userId="29e26967-ee32-4210-a1e6-19e5305e9c5f" providerId="ADAL" clId="{DC1B32AF-9495-44D7-9879-F404CF4E1064}" dt="2020-02-12T15:43:30.131" v="3002"/>
          <ac:spMkLst>
            <pc:docMk/>
            <pc:sldMk cId="3844843056" sldId="264"/>
            <ac:spMk id="3" creationId="{85B81732-A21A-4835-92C6-A377E7C2CDE4}"/>
          </ac:spMkLst>
        </pc:spChg>
        <pc:picChg chg="add mod">
          <ac:chgData name="Johnson, Chad" userId="29e26967-ee32-4210-a1e6-19e5305e9c5f" providerId="ADAL" clId="{DC1B32AF-9495-44D7-9879-F404CF4E1064}" dt="2020-02-12T15:43:49.112" v="3006" actId="1076"/>
          <ac:picMkLst>
            <pc:docMk/>
            <pc:sldMk cId="3844843056" sldId="264"/>
            <ac:picMk id="5122" creationId="{63ACE1E7-B0F1-468B-8595-0F7CEC123926}"/>
          </ac:picMkLst>
        </pc:picChg>
      </pc:sldChg>
      <pc:sldChg chg="modSp add mod ord">
        <pc:chgData name="Johnson, Chad" userId="29e26967-ee32-4210-a1e6-19e5305e9c5f" providerId="ADAL" clId="{DC1B32AF-9495-44D7-9879-F404CF4E1064}" dt="2020-02-12T15:48:32.465" v="3295"/>
        <pc:sldMkLst>
          <pc:docMk/>
          <pc:sldMk cId="465376696" sldId="265"/>
        </pc:sldMkLst>
        <pc:spChg chg="mod">
          <ac:chgData name="Johnson, Chad" userId="29e26967-ee32-4210-a1e6-19e5305e9c5f" providerId="ADAL" clId="{DC1B32AF-9495-44D7-9879-F404CF4E1064}" dt="2020-02-12T15:48:17.646" v="3293" actId="20577"/>
          <ac:spMkLst>
            <pc:docMk/>
            <pc:sldMk cId="465376696" sldId="265"/>
            <ac:spMk id="4" creationId="{0D85E9EB-6C2A-44B9-B7C1-349E2B19B090}"/>
          </ac:spMkLst>
        </pc:spChg>
      </pc:sldChg>
      <pc:sldChg chg="del">
        <pc:chgData name="Johnson, Chad" userId="29e26967-ee32-4210-a1e6-19e5305e9c5f" providerId="ADAL" clId="{DC1B32AF-9495-44D7-9879-F404CF4E1064}" dt="2020-02-12T14:29:08.395" v="0" actId="2696"/>
        <pc:sldMkLst>
          <pc:docMk/>
          <pc:sldMk cId="4068395235" sldId="266"/>
        </pc:sldMkLst>
      </pc:sldChg>
      <pc:sldChg chg="addSp delSp modSp add mod">
        <pc:chgData name="Johnson, Chad" userId="29e26967-ee32-4210-a1e6-19e5305e9c5f" providerId="ADAL" clId="{DC1B32AF-9495-44D7-9879-F404CF4E1064}" dt="2020-02-12T16:04:53.122" v="3816" actId="33524"/>
        <pc:sldMkLst>
          <pc:docMk/>
          <pc:sldMk cId="4261176935" sldId="266"/>
        </pc:sldMkLst>
        <pc:spChg chg="mod">
          <ac:chgData name="Johnson, Chad" userId="29e26967-ee32-4210-a1e6-19e5305e9c5f" providerId="ADAL" clId="{DC1B32AF-9495-44D7-9879-F404CF4E1064}" dt="2020-02-12T15:53:19.153" v="3333" actId="20577"/>
          <ac:spMkLst>
            <pc:docMk/>
            <pc:sldMk cId="4261176935" sldId="266"/>
            <ac:spMk id="2" creationId="{21711963-F81E-4E0C-9CE5-F283C3C961BD}"/>
          </ac:spMkLst>
        </pc:spChg>
        <pc:spChg chg="add del mod">
          <ac:chgData name="Johnson, Chad" userId="29e26967-ee32-4210-a1e6-19e5305e9c5f" providerId="ADAL" clId="{DC1B32AF-9495-44D7-9879-F404CF4E1064}" dt="2020-02-12T16:04:53.122" v="3816" actId="33524"/>
          <ac:spMkLst>
            <pc:docMk/>
            <pc:sldMk cId="4261176935" sldId="266"/>
            <ac:spMk id="3" creationId="{F67C3B04-13E5-4118-A906-20C1F1B4A574}"/>
          </ac:spMkLst>
        </pc:spChg>
        <pc:spChg chg="add del mod">
          <ac:chgData name="Johnson, Chad" userId="29e26967-ee32-4210-a1e6-19e5305e9c5f" providerId="ADAL" clId="{DC1B32AF-9495-44D7-9879-F404CF4E1064}" dt="2020-02-12T16:02:57.980" v="3705" actId="478"/>
          <ac:spMkLst>
            <pc:docMk/>
            <pc:sldMk cId="4261176935" sldId="266"/>
            <ac:spMk id="4" creationId="{12741335-E707-4416-AF7C-F00942DF0AC9}"/>
          </ac:spMkLst>
        </pc:spChg>
        <pc:picChg chg="add del">
          <ac:chgData name="Johnson, Chad" userId="29e26967-ee32-4210-a1e6-19e5305e9c5f" providerId="ADAL" clId="{DC1B32AF-9495-44D7-9879-F404CF4E1064}" dt="2020-02-12T15:59:33.212" v="3447" actId="478"/>
          <ac:picMkLst>
            <pc:docMk/>
            <pc:sldMk cId="4261176935" sldId="266"/>
            <ac:picMk id="8194" creationId="{D8334CE4-9C94-4172-9E8D-8325DC2D78B2}"/>
          </ac:picMkLst>
        </pc:picChg>
        <pc:picChg chg="add del">
          <ac:chgData name="Johnson, Chad" userId="29e26967-ee32-4210-a1e6-19e5305e9c5f" providerId="ADAL" clId="{DC1B32AF-9495-44D7-9879-F404CF4E1064}" dt="2020-02-12T16:03:00.235" v="3706" actId="478"/>
          <ac:picMkLst>
            <pc:docMk/>
            <pc:sldMk cId="4261176935" sldId="266"/>
            <ac:picMk id="8196" creationId="{B6632505-C59F-4634-9100-F314BEA478F9}"/>
          </ac:picMkLst>
        </pc:picChg>
        <pc:picChg chg="add mod">
          <ac:chgData name="Johnson, Chad" userId="29e26967-ee32-4210-a1e6-19e5305e9c5f" providerId="ADAL" clId="{DC1B32AF-9495-44D7-9879-F404CF4E1064}" dt="2020-02-12T16:03:13.232" v="3710" actId="1076"/>
          <ac:picMkLst>
            <pc:docMk/>
            <pc:sldMk cId="4261176935" sldId="266"/>
            <ac:picMk id="8198" creationId="{AA0CA9C5-C02F-4CAD-A5EF-4678B3AA9EAE}"/>
          </ac:picMkLst>
        </pc:picChg>
      </pc:sldChg>
      <pc:sldChg chg="addSp delSp modSp add mod">
        <pc:chgData name="Johnson, Chad" userId="29e26967-ee32-4210-a1e6-19e5305e9c5f" providerId="ADAL" clId="{DC1B32AF-9495-44D7-9879-F404CF4E1064}" dt="2020-02-12T16:05:54.931" v="3822" actId="14100"/>
        <pc:sldMkLst>
          <pc:docMk/>
          <pc:sldMk cId="422646519" sldId="267"/>
        </pc:sldMkLst>
        <pc:spChg chg="del">
          <ac:chgData name="Johnson, Chad" userId="29e26967-ee32-4210-a1e6-19e5305e9c5f" providerId="ADAL" clId="{DC1B32AF-9495-44D7-9879-F404CF4E1064}" dt="2020-02-12T16:05:43.325" v="3817" actId="478"/>
          <ac:spMkLst>
            <pc:docMk/>
            <pc:sldMk cId="422646519" sldId="267"/>
            <ac:spMk id="2" creationId="{21711963-F81E-4E0C-9CE5-F283C3C961BD}"/>
          </ac:spMkLst>
        </pc:spChg>
        <pc:spChg chg="del">
          <ac:chgData name="Johnson, Chad" userId="29e26967-ee32-4210-a1e6-19e5305e9c5f" providerId="ADAL" clId="{DC1B32AF-9495-44D7-9879-F404CF4E1064}" dt="2020-02-12T16:05:47.421" v="3819" actId="478"/>
          <ac:spMkLst>
            <pc:docMk/>
            <pc:sldMk cId="422646519" sldId="267"/>
            <ac:spMk id="3" creationId="{F67C3B04-13E5-4118-A906-20C1F1B4A574}"/>
          </ac:spMkLst>
        </pc:spChg>
        <pc:spChg chg="add del mod">
          <ac:chgData name="Johnson, Chad" userId="29e26967-ee32-4210-a1e6-19e5305e9c5f" providerId="ADAL" clId="{DC1B32AF-9495-44D7-9879-F404CF4E1064}" dt="2020-02-12T16:05:45.138" v="3818" actId="478"/>
          <ac:spMkLst>
            <pc:docMk/>
            <pc:sldMk cId="422646519" sldId="267"/>
            <ac:spMk id="5" creationId="{6A982CBC-D330-4D04-90BB-96568EE7502E}"/>
          </ac:spMkLst>
        </pc:spChg>
        <pc:spChg chg="add del mod">
          <ac:chgData name="Johnson, Chad" userId="29e26967-ee32-4210-a1e6-19e5305e9c5f" providerId="ADAL" clId="{DC1B32AF-9495-44D7-9879-F404CF4E1064}" dt="2020-02-12T16:05:48.403" v="3820" actId="478"/>
          <ac:spMkLst>
            <pc:docMk/>
            <pc:sldMk cId="422646519" sldId="267"/>
            <ac:spMk id="7" creationId="{A9016007-C5CC-41B1-9E01-2787DA601AA3}"/>
          </ac:spMkLst>
        </pc:spChg>
        <pc:picChg chg="mod">
          <ac:chgData name="Johnson, Chad" userId="29e26967-ee32-4210-a1e6-19e5305e9c5f" providerId="ADAL" clId="{DC1B32AF-9495-44D7-9879-F404CF4E1064}" dt="2020-02-12T16:05:54.931" v="3822" actId="14100"/>
          <ac:picMkLst>
            <pc:docMk/>
            <pc:sldMk cId="422646519" sldId="267"/>
            <ac:picMk id="8194" creationId="{D8334CE4-9C94-4172-9E8D-8325DC2D78B2}"/>
          </ac:picMkLst>
        </pc:picChg>
      </pc:sldChg>
      <pc:sldChg chg="del">
        <pc:chgData name="Johnson, Chad" userId="29e26967-ee32-4210-a1e6-19e5305e9c5f" providerId="ADAL" clId="{DC1B32AF-9495-44D7-9879-F404CF4E1064}" dt="2020-02-12T14:29:08.395" v="0" actId="2696"/>
        <pc:sldMkLst>
          <pc:docMk/>
          <pc:sldMk cId="902168915" sldId="267"/>
        </pc:sldMkLst>
      </pc:sldChg>
      <pc:sldChg chg="del">
        <pc:chgData name="Johnson, Chad" userId="29e26967-ee32-4210-a1e6-19e5305e9c5f" providerId="ADAL" clId="{DC1B32AF-9495-44D7-9879-F404CF4E1064}" dt="2020-02-12T14:29:08.395" v="0" actId="2696"/>
        <pc:sldMkLst>
          <pc:docMk/>
          <pc:sldMk cId="945466990" sldId="268"/>
        </pc:sldMkLst>
      </pc:sldChg>
      <pc:sldChg chg="modSp add mod ord">
        <pc:chgData name="Johnson, Chad" userId="29e26967-ee32-4210-a1e6-19e5305e9c5f" providerId="ADAL" clId="{DC1B32AF-9495-44D7-9879-F404CF4E1064}" dt="2020-02-12T18:19:20.419" v="5055"/>
        <pc:sldMkLst>
          <pc:docMk/>
          <pc:sldMk cId="1102222410" sldId="268"/>
        </pc:sldMkLst>
        <pc:spChg chg="mod">
          <ac:chgData name="Johnson, Chad" userId="29e26967-ee32-4210-a1e6-19e5305e9c5f" providerId="ADAL" clId="{DC1B32AF-9495-44D7-9879-F404CF4E1064}" dt="2020-02-12T16:19:10.685" v="3850" actId="20577"/>
          <ac:spMkLst>
            <pc:docMk/>
            <pc:sldMk cId="1102222410" sldId="268"/>
            <ac:spMk id="2" creationId="{1819079D-6F71-4DED-907D-914F01F8934D}"/>
          </ac:spMkLst>
        </pc:spChg>
        <pc:spChg chg="mod">
          <ac:chgData name="Johnson, Chad" userId="29e26967-ee32-4210-a1e6-19e5305e9c5f" providerId="ADAL" clId="{DC1B32AF-9495-44D7-9879-F404CF4E1064}" dt="2020-02-12T16:20:45.342" v="3916"/>
          <ac:spMkLst>
            <pc:docMk/>
            <pc:sldMk cId="1102222410" sldId="268"/>
            <ac:spMk id="3" creationId="{B18D22F1-BE6D-4071-A23E-19412446B0F8}"/>
          </ac:spMkLst>
        </pc:spChg>
      </pc:sldChg>
      <pc:sldChg chg="addSp delSp modSp add mod ord">
        <pc:chgData name="Johnson, Chad" userId="29e26967-ee32-4210-a1e6-19e5305e9c5f" providerId="ADAL" clId="{DC1B32AF-9495-44D7-9879-F404CF4E1064}" dt="2020-02-12T18:19:20.419" v="5055"/>
        <pc:sldMkLst>
          <pc:docMk/>
          <pc:sldMk cId="1215716590" sldId="269"/>
        </pc:sldMkLst>
        <pc:spChg chg="del">
          <ac:chgData name="Johnson, Chad" userId="29e26967-ee32-4210-a1e6-19e5305e9c5f" providerId="ADAL" clId="{DC1B32AF-9495-44D7-9879-F404CF4E1064}" dt="2020-02-12T16:28:10.555" v="4021" actId="478"/>
          <ac:spMkLst>
            <pc:docMk/>
            <pc:sldMk cId="1215716590" sldId="269"/>
            <ac:spMk id="2" creationId="{F4411603-C787-41D8-8DBE-2B8DB39589EB}"/>
          </ac:spMkLst>
        </pc:spChg>
        <pc:spChg chg="del">
          <ac:chgData name="Johnson, Chad" userId="29e26967-ee32-4210-a1e6-19e5305e9c5f" providerId="ADAL" clId="{DC1B32AF-9495-44D7-9879-F404CF4E1064}" dt="2020-02-12T16:28:01.343" v="4018"/>
          <ac:spMkLst>
            <pc:docMk/>
            <pc:sldMk cId="1215716590" sldId="269"/>
            <ac:spMk id="3" creationId="{0FA559CF-11F8-4CF0-9295-B17C66E54744}"/>
          </ac:spMkLst>
        </pc:spChg>
        <pc:spChg chg="add del mod">
          <ac:chgData name="Johnson, Chad" userId="29e26967-ee32-4210-a1e6-19e5305e9c5f" providerId="ADAL" clId="{DC1B32AF-9495-44D7-9879-F404CF4E1064}" dt="2020-02-12T16:28:46.754" v="4028" actId="478"/>
          <ac:spMkLst>
            <pc:docMk/>
            <pc:sldMk cId="1215716590" sldId="269"/>
            <ac:spMk id="4" creationId="{10348194-538D-4339-9440-811A5B6F9CBD}"/>
          </ac:spMkLst>
        </pc:spChg>
        <pc:picChg chg="add del mod">
          <ac:chgData name="Johnson, Chad" userId="29e26967-ee32-4210-a1e6-19e5305e9c5f" providerId="ADAL" clId="{DC1B32AF-9495-44D7-9879-F404CF4E1064}" dt="2020-02-12T16:28:43.139" v="4027" actId="478"/>
          <ac:picMkLst>
            <pc:docMk/>
            <pc:sldMk cId="1215716590" sldId="269"/>
            <ac:picMk id="12290" creationId="{CE422421-BFEF-41AB-BC03-3F8C828D4041}"/>
          </ac:picMkLst>
        </pc:picChg>
        <pc:picChg chg="add del">
          <ac:chgData name="Johnson, Chad" userId="29e26967-ee32-4210-a1e6-19e5305e9c5f" providerId="ADAL" clId="{DC1B32AF-9495-44D7-9879-F404CF4E1064}" dt="2020-02-12T16:28:35.626" v="4026" actId="478"/>
          <ac:picMkLst>
            <pc:docMk/>
            <pc:sldMk cId="1215716590" sldId="269"/>
            <ac:picMk id="12292" creationId="{1ABBB732-6161-41F7-B9A0-E42FA466E704}"/>
          </ac:picMkLst>
        </pc:picChg>
        <pc:picChg chg="add">
          <ac:chgData name="Johnson, Chad" userId="29e26967-ee32-4210-a1e6-19e5305e9c5f" providerId="ADAL" clId="{DC1B32AF-9495-44D7-9879-F404CF4E1064}" dt="2020-02-12T16:28:48.728" v="4029"/>
          <ac:picMkLst>
            <pc:docMk/>
            <pc:sldMk cId="1215716590" sldId="269"/>
            <ac:picMk id="12294" creationId="{115104C7-3BD8-4145-A024-D77F2A58AE26}"/>
          </ac:picMkLst>
        </pc:picChg>
      </pc:sldChg>
      <pc:sldChg chg="del">
        <pc:chgData name="Johnson, Chad" userId="29e26967-ee32-4210-a1e6-19e5305e9c5f" providerId="ADAL" clId="{DC1B32AF-9495-44D7-9879-F404CF4E1064}" dt="2020-02-12T14:29:08.395" v="0" actId="2696"/>
        <pc:sldMkLst>
          <pc:docMk/>
          <pc:sldMk cId="3350224929" sldId="269"/>
        </pc:sldMkLst>
      </pc:sldChg>
      <pc:sldChg chg="del">
        <pc:chgData name="Johnson, Chad" userId="29e26967-ee32-4210-a1e6-19e5305e9c5f" providerId="ADAL" clId="{DC1B32AF-9495-44D7-9879-F404CF4E1064}" dt="2020-02-12T14:29:08.395" v="0" actId="2696"/>
        <pc:sldMkLst>
          <pc:docMk/>
          <pc:sldMk cId="1546481348" sldId="270"/>
        </pc:sldMkLst>
      </pc:sldChg>
      <pc:sldChg chg="addSp delSp modSp add ord setBg">
        <pc:chgData name="Johnson, Chad" userId="29e26967-ee32-4210-a1e6-19e5305e9c5f" providerId="ADAL" clId="{DC1B32AF-9495-44D7-9879-F404CF4E1064}" dt="2020-02-12T18:19:20.419" v="5055"/>
        <pc:sldMkLst>
          <pc:docMk/>
          <pc:sldMk cId="2573075506" sldId="270"/>
        </pc:sldMkLst>
        <pc:spChg chg="del">
          <ac:chgData name="Johnson, Chad" userId="29e26967-ee32-4210-a1e6-19e5305e9c5f" providerId="ADAL" clId="{DC1B32AF-9495-44D7-9879-F404CF4E1064}" dt="2020-02-12T16:54:32.065" v="4031"/>
          <ac:spMkLst>
            <pc:docMk/>
            <pc:sldMk cId="2573075506" sldId="270"/>
            <ac:spMk id="2" creationId="{361F94A6-75BA-484E-8A56-D63635945237}"/>
          </ac:spMkLst>
        </pc:spChg>
        <pc:spChg chg="del">
          <ac:chgData name="Johnson, Chad" userId="29e26967-ee32-4210-a1e6-19e5305e9c5f" providerId="ADAL" clId="{DC1B32AF-9495-44D7-9879-F404CF4E1064}" dt="2020-02-12T16:54:32.065" v="4031"/>
          <ac:spMkLst>
            <pc:docMk/>
            <pc:sldMk cId="2573075506" sldId="270"/>
            <ac:spMk id="3" creationId="{8F22EEC4-847A-45F7-B4C1-49626BE24218}"/>
          </ac:spMkLst>
        </pc:spChg>
        <pc:picChg chg="add del mod">
          <ac:chgData name="Johnson, Chad" userId="29e26967-ee32-4210-a1e6-19e5305e9c5f" providerId="ADAL" clId="{DC1B32AF-9495-44D7-9879-F404CF4E1064}" dt="2020-02-12T16:55:38.044" v="4039" actId="478"/>
          <ac:picMkLst>
            <pc:docMk/>
            <pc:sldMk cId="2573075506" sldId="270"/>
            <ac:picMk id="13314" creationId="{51F8145F-5F70-4F3C-B6D4-594253B4AD04}"/>
          </ac:picMkLst>
        </pc:picChg>
        <pc:picChg chg="add mod">
          <ac:chgData name="Johnson, Chad" userId="29e26967-ee32-4210-a1e6-19e5305e9c5f" providerId="ADAL" clId="{DC1B32AF-9495-44D7-9879-F404CF4E1064}" dt="2020-02-12T16:55:52.282" v="4041" actId="14100"/>
          <ac:picMkLst>
            <pc:docMk/>
            <pc:sldMk cId="2573075506" sldId="270"/>
            <ac:picMk id="13316" creationId="{F81CF05E-981D-4838-A71D-568946EFEEED}"/>
          </ac:picMkLst>
        </pc:picChg>
      </pc:sldChg>
      <pc:sldChg chg="del">
        <pc:chgData name="Johnson, Chad" userId="29e26967-ee32-4210-a1e6-19e5305e9c5f" providerId="ADAL" clId="{DC1B32AF-9495-44D7-9879-F404CF4E1064}" dt="2020-02-12T14:29:08.395" v="0" actId="2696"/>
        <pc:sldMkLst>
          <pc:docMk/>
          <pc:sldMk cId="1683242185" sldId="271"/>
        </pc:sldMkLst>
      </pc:sldChg>
      <pc:sldChg chg="addSp delSp modSp add mod ord setBg">
        <pc:chgData name="Johnson, Chad" userId="29e26967-ee32-4210-a1e6-19e5305e9c5f" providerId="ADAL" clId="{DC1B32AF-9495-44D7-9879-F404CF4E1064}" dt="2020-02-12T18:19:20.419" v="5055"/>
        <pc:sldMkLst>
          <pc:docMk/>
          <pc:sldMk cId="3556021070" sldId="271"/>
        </pc:sldMkLst>
        <pc:picChg chg="add del mod">
          <ac:chgData name="Johnson, Chad" userId="29e26967-ee32-4210-a1e6-19e5305e9c5f" providerId="ADAL" clId="{DC1B32AF-9495-44D7-9879-F404CF4E1064}" dt="2020-02-12T17:00:30.949" v="4058" actId="478"/>
          <ac:picMkLst>
            <pc:docMk/>
            <pc:sldMk cId="3556021070" sldId="271"/>
            <ac:picMk id="2" creationId="{95D23177-3087-4134-AE45-76C9E3A03983}"/>
          </ac:picMkLst>
        </pc:picChg>
        <pc:picChg chg="add mod">
          <ac:chgData name="Johnson, Chad" userId="29e26967-ee32-4210-a1e6-19e5305e9c5f" providerId="ADAL" clId="{DC1B32AF-9495-44D7-9879-F404CF4E1064}" dt="2020-02-12T17:01:24.287" v="4067"/>
          <ac:picMkLst>
            <pc:docMk/>
            <pc:sldMk cId="3556021070" sldId="271"/>
            <ac:picMk id="3" creationId="{20B0E0E2-D8CD-466D-B564-DDEA0D8E4B54}"/>
          </ac:picMkLst>
        </pc:picChg>
        <pc:picChg chg="add mod">
          <ac:chgData name="Johnson, Chad" userId="29e26967-ee32-4210-a1e6-19e5305e9c5f" providerId="ADAL" clId="{DC1B32AF-9495-44D7-9879-F404CF4E1064}" dt="2020-02-12T17:01:29.631" v="4068"/>
          <ac:picMkLst>
            <pc:docMk/>
            <pc:sldMk cId="3556021070" sldId="271"/>
            <ac:picMk id="4" creationId="{1DDC00BD-796C-43B5-B895-639B16F9CEB7}"/>
          </ac:picMkLst>
        </pc:picChg>
        <pc:picChg chg="add del mod">
          <ac:chgData name="Johnson, Chad" userId="29e26967-ee32-4210-a1e6-19e5305e9c5f" providerId="ADAL" clId="{DC1B32AF-9495-44D7-9879-F404CF4E1064}" dt="2020-02-12T16:58:06.669" v="4047" actId="478"/>
          <ac:picMkLst>
            <pc:docMk/>
            <pc:sldMk cId="3556021070" sldId="271"/>
            <ac:picMk id="14338" creationId="{C688A900-EC25-4209-B71C-5112FF79FFE6}"/>
          </ac:picMkLst>
        </pc:picChg>
        <pc:picChg chg="add mod">
          <ac:chgData name="Johnson, Chad" userId="29e26967-ee32-4210-a1e6-19e5305e9c5f" providerId="ADAL" clId="{DC1B32AF-9495-44D7-9879-F404CF4E1064}" dt="2020-02-12T17:00:25.801" v="4056" actId="1076"/>
          <ac:picMkLst>
            <pc:docMk/>
            <pc:sldMk cId="3556021070" sldId="271"/>
            <ac:picMk id="14340" creationId="{0E951164-F7A9-43BE-9FD8-E2872DC37549}"/>
          </ac:picMkLst>
        </pc:picChg>
      </pc:sldChg>
      <pc:sldChg chg="addSp delSp modSp add ord setBg">
        <pc:chgData name="Johnson, Chad" userId="29e26967-ee32-4210-a1e6-19e5305e9c5f" providerId="ADAL" clId="{DC1B32AF-9495-44D7-9879-F404CF4E1064}" dt="2020-02-12T18:19:20.419" v="5055"/>
        <pc:sldMkLst>
          <pc:docMk/>
          <pc:sldMk cId="874968768" sldId="272"/>
        </pc:sldMkLst>
        <pc:picChg chg="add del mod">
          <ac:chgData name="Johnson, Chad" userId="29e26967-ee32-4210-a1e6-19e5305e9c5f" providerId="ADAL" clId="{DC1B32AF-9495-44D7-9879-F404CF4E1064}" dt="2020-02-12T17:02:52.510" v="4073" actId="478"/>
          <ac:picMkLst>
            <pc:docMk/>
            <pc:sldMk cId="874968768" sldId="272"/>
            <ac:picMk id="15362" creationId="{427F6BD7-08B6-4390-BA9F-83BBA39763D3}"/>
          </ac:picMkLst>
        </pc:picChg>
        <pc:picChg chg="add mod">
          <ac:chgData name="Johnson, Chad" userId="29e26967-ee32-4210-a1e6-19e5305e9c5f" providerId="ADAL" clId="{DC1B32AF-9495-44D7-9879-F404CF4E1064}" dt="2020-02-12T17:03:13.463" v="4078"/>
          <ac:picMkLst>
            <pc:docMk/>
            <pc:sldMk cId="874968768" sldId="272"/>
            <ac:picMk id="15364" creationId="{0B5ED2BD-0CF2-44FD-8747-EA2202379048}"/>
          </ac:picMkLst>
        </pc:picChg>
      </pc:sldChg>
      <pc:sldChg chg="del">
        <pc:chgData name="Johnson, Chad" userId="29e26967-ee32-4210-a1e6-19e5305e9c5f" providerId="ADAL" clId="{DC1B32AF-9495-44D7-9879-F404CF4E1064}" dt="2020-02-12T14:29:08.395" v="0" actId="2696"/>
        <pc:sldMkLst>
          <pc:docMk/>
          <pc:sldMk cId="1838327918" sldId="272"/>
        </pc:sldMkLst>
      </pc:sldChg>
      <pc:sldChg chg="del">
        <pc:chgData name="Johnson, Chad" userId="29e26967-ee32-4210-a1e6-19e5305e9c5f" providerId="ADAL" clId="{DC1B32AF-9495-44D7-9879-F404CF4E1064}" dt="2020-02-12T14:29:08.395" v="0" actId="2696"/>
        <pc:sldMkLst>
          <pc:docMk/>
          <pc:sldMk cId="1409555481" sldId="273"/>
        </pc:sldMkLst>
      </pc:sldChg>
      <pc:sldChg chg="addSp delSp modSp add mod">
        <pc:chgData name="Johnson, Chad" userId="29e26967-ee32-4210-a1e6-19e5305e9c5f" providerId="ADAL" clId="{DC1B32AF-9495-44D7-9879-F404CF4E1064}" dt="2020-02-12T20:05:52.501" v="7398" actId="478"/>
        <pc:sldMkLst>
          <pc:docMk/>
          <pc:sldMk cId="3374382279" sldId="273"/>
        </pc:sldMkLst>
        <pc:spChg chg="mod">
          <ac:chgData name="Johnson, Chad" userId="29e26967-ee32-4210-a1e6-19e5305e9c5f" providerId="ADAL" clId="{DC1B32AF-9495-44D7-9879-F404CF4E1064}" dt="2020-02-12T18:01:49.788" v="4930" actId="20577"/>
          <ac:spMkLst>
            <pc:docMk/>
            <pc:sldMk cId="3374382279" sldId="273"/>
            <ac:spMk id="2" creationId="{42CE01AB-5D43-48B8-9CAC-9771B9FC559B}"/>
          </ac:spMkLst>
        </pc:spChg>
        <pc:spChg chg="mod">
          <ac:chgData name="Johnson, Chad" userId="29e26967-ee32-4210-a1e6-19e5305e9c5f" providerId="ADAL" clId="{DC1B32AF-9495-44D7-9879-F404CF4E1064}" dt="2020-02-12T18:45:45.881" v="6165" actId="27636"/>
          <ac:spMkLst>
            <pc:docMk/>
            <pc:sldMk cId="3374382279" sldId="273"/>
            <ac:spMk id="3" creationId="{55C18D40-3A8B-4597-A2DD-C2F22905A64E}"/>
          </ac:spMkLst>
        </pc:spChg>
        <pc:spChg chg="add del mod">
          <ac:chgData name="Johnson, Chad" userId="29e26967-ee32-4210-a1e6-19e5305e9c5f" providerId="ADAL" clId="{DC1B32AF-9495-44D7-9879-F404CF4E1064}" dt="2020-02-12T20:05:52.501" v="7398" actId="478"/>
          <ac:spMkLst>
            <pc:docMk/>
            <pc:sldMk cId="3374382279" sldId="273"/>
            <ac:spMk id="4" creationId="{16F64C66-4763-4D8D-B2EB-E62581D58BB3}"/>
          </ac:spMkLst>
        </pc:spChg>
        <pc:picChg chg="add mod">
          <ac:chgData name="Johnson, Chad" userId="29e26967-ee32-4210-a1e6-19e5305e9c5f" providerId="ADAL" clId="{DC1B32AF-9495-44D7-9879-F404CF4E1064}" dt="2020-02-12T17:17:19.456" v="4277" actId="1076"/>
          <ac:picMkLst>
            <pc:docMk/>
            <pc:sldMk cId="3374382279" sldId="273"/>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1398859455" sldId="274"/>
        </pc:sldMkLst>
      </pc:sldChg>
      <pc:sldChg chg="addSp delSp modSp add mod ord">
        <pc:chgData name="Johnson, Chad" userId="29e26967-ee32-4210-a1e6-19e5305e9c5f" providerId="ADAL" clId="{DC1B32AF-9495-44D7-9879-F404CF4E1064}" dt="2020-02-12T18:52:46.639" v="6282" actId="14100"/>
        <pc:sldMkLst>
          <pc:docMk/>
          <pc:sldMk cId="3603985983" sldId="274"/>
        </pc:sldMkLst>
        <pc:spChg chg="mod">
          <ac:chgData name="Johnson, Chad" userId="29e26967-ee32-4210-a1e6-19e5305e9c5f" providerId="ADAL" clId="{DC1B32AF-9495-44D7-9879-F404CF4E1064}" dt="2020-02-12T18:51:51.594" v="6268" actId="20577"/>
          <ac:spMkLst>
            <pc:docMk/>
            <pc:sldMk cId="3603985983" sldId="274"/>
            <ac:spMk id="2" creationId="{C1BC672B-B7BD-47A9-B53B-229221A12EA7}"/>
          </ac:spMkLst>
        </pc:spChg>
        <pc:spChg chg="del">
          <ac:chgData name="Johnson, Chad" userId="29e26967-ee32-4210-a1e6-19e5305e9c5f" providerId="ADAL" clId="{DC1B32AF-9495-44D7-9879-F404CF4E1064}" dt="2020-02-12T18:11:04.479" v="5015"/>
          <ac:spMkLst>
            <pc:docMk/>
            <pc:sldMk cId="3603985983" sldId="274"/>
            <ac:spMk id="3" creationId="{F5517428-DF00-49D5-98F7-7680393B81AF}"/>
          </ac:spMkLst>
        </pc:spChg>
        <pc:spChg chg="add del mod">
          <ac:chgData name="Johnson, Chad" userId="29e26967-ee32-4210-a1e6-19e5305e9c5f" providerId="ADAL" clId="{DC1B32AF-9495-44D7-9879-F404CF4E1064}" dt="2020-02-12T18:50:46.994" v="6248"/>
          <ac:spMkLst>
            <pc:docMk/>
            <pc:sldMk cId="3603985983" sldId="274"/>
            <ac:spMk id="6" creationId="{E4544915-B65D-416B-8A08-D6BA9019A694}"/>
          </ac:spMkLst>
        </pc:spChg>
        <pc:picChg chg="add del mod">
          <ac:chgData name="Johnson, Chad" userId="29e26967-ee32-4210-a1e6-19e5305e9c5f" providerId="ADAL" clId="{DC1B32AF-9495-44D7-9879-F404CF4E1064}" dt="2020-02-12T18:50:45.677" v="6247" actId="478"/>
          <ac:picMkLst>
            <pc:docMk/>
            <pc:sldMk cId="3603985983" sldId="274"/>
            <ac:picMk id="4" creationId="{032F1C75-F2B8-4D4A-A48A-CA80507075F3}"/>
          </ac:picMkLst>
        </pc:picChg>
        <pc:picChg chg="add mod">
          <ac:chgData name="Johnson, Chad" userId="29e26967-ee32-4210-a1e6-19e5305e9c5f" providerId="ADAL" clId="{DC1B32AF-9495-44D7-9879-F404CF4E1064}" dt="2020-02-12T18:50:53.687" v="6250" actId="14100"/>
          <ac:picMkLst>
            <pc:docMk/>
            <pc:sldMk cId="3603985983" sldId="274"/>
            <ac:picMk id="7" creationId="{77A98E96-A771-476C-9495-8BF1AEE11CFC}"/>
          </ac:picMkLst>
        </pc:picChg>
        <pc:picChg chg="add del mod">
          <ac:chgData name="Johnson, Chad" userId="29e26967-ee32-4210-a1e6-19e5305e9c5f" providerId="ADAL" clId="{DC1B32AF-9495-44D7-9879-F404CF4E1064}" dt="2020-02-12T18:52:35.233" v="6277" actId="478"/>
          <ac:picMkLst>
            <pc:docMk/>
            <pc:sldMk cId="3603985983" sldId="274"/>
            <ac:picMk id="8" creationId="{FDA3290B-850E-4B35-A6DA-AD6262CE578D}"/>
          </ac:picMkLst>
        </pc:picChg>
        <pc:picChg chg="add mod">
          <ac:chgData name="Johnson, Chad" userId="29e26967-ee32-4210-a1e6-19e5305e9c5f" providerId="ADAL" clId="{DC1B32AF-9495-44D7-9879-F404CF4E1064}" dt="2020-02-12T18:52:46.639" v="6282" actId="14100"/>
          <ac:picMkLst>
            <pc:docMk/>
            <pc:sldMk cId="3603985983" sldId="274"/>
            <ac:picMk id="9" creationId="{56458DD3-2C05-4AE0-97A6-DD24BA2EED40}"/>
          </ac:picMkLst>
        </pc:picChg>
      </pc:sldChg>
      <pc:sldChg chg="del">
        <pc:chgData name="Johnson, Chad" userId="29e26967-ee32-4210-a1e6-19e5305e9c5f" providerId="ADAL" clId="{DC1B32AF-9495-44D7-9879-F404CF4E1064}" dt="2020-02-12T14:29:08.395" v="0" actId="2696"/>
        <pc:sldMkLst>
          <pc:docMk/>
          <pc:sldMk cId="912439679" sldId="275"/>
        </pc:sldMkLst>
      </pc:sldChg>
      <pc:sldChg chg="modSp add mod">
        <pc:chgData name="Johnson, Chad" userId="29e26967-ee32-4210-a1e6-19e5305e9c5f" providerId="ADAL" clId="{DC1B32AF-9495-44D7-9879-F404CF4E1064}" dt="2020-02-12T17:21:09.081" v="4613" actId="255"/>
        <pc:sldMkLst>
          <pc:docMk/>
          <pc:sldMk cId="3952242542" sldId="275"/>
        </pc:sldMkLst>
        <pc:spChg chg="mod">
          <ac:chgData name="Johnson, Chad" userId="29e26967-ee32-4210-a1e6-19e5305e9c5f" providerId="ADAL" clId="{DC1B32AF-9495-44D7-9879-F404CF4E1064}" dt="2020-02-12T17:19:55.417" v="4315" actId="20577"/>
          <ac:spMkLst>
            <pc:docMk/>
            <pc:sldMk cId="3952242542" sldId="275"/>
            <ac:spMk id="2" creationId="{D0DF60DA-4398-45EF-83FF-522088F00E40}"/>
          </ac:spMkLst>
        </pc:spChg>
        <pc:spChg chg="mod">
          <ac:chgData name="Johnson, Chad" userId="29e26967-ee32-4210-a1e6-19e5305e9c5f" providerId="ADAL" clId="{DC1B32AF-9495-44D7-9879-F404CF4E1064}" dt="2020-02-12T17:21:09.081" v="4613" actId="255"/>
          <ac:spMkLst>
            <pc:docMk/>
            <pc:sldMk cId="3952242542" sldId="275"/>
            <ac:spMk id="3" creationId="{5D5F160D-E1F2-4DDB-82B2-F1F1BC0AC583}"/>
          </ac:spMkLst>
        </pc:spChg>
      </pc:sldChg>
      <pc:sldChg chg="addSp delSp add">
        <pc:chgData name="Johnson, Chad" userId="29e26967-ee32-4210-a1e6-19e5305e9c5f" providerId="ADAL" clId="{DC1B32AF-9495-44D7-9879-F404CF4E1064}" dt="2020-02-12T17:21:15.019" v="4616"/>
        <pc:sldMkLst>
          <pc:docMk/>
          <pc:sldMk cId="2966734086" sldId="276"/>
        </pc:sldMkLst>
        <pc:spChg chg="del">
          <ac:chgData name="Johnson, Chad" userId="29e26967-ee32-4210-a1e6-19e5305e9c5f" providerId="ADAL" clId="{DC1B32AF-9495-44D7-9879-F404CF4E1064}" dt="2020-02-12T17:21:13.966" v="4615"/>
          <ac:spMkLst>
            <pc:docMk/>
            <pc:sldMk cId="2966734086" sldId="276"/>
            <ac:spMk id="2" creationId="{687F6B75-DA4E-43A3-BAB5-55663EA61AFA}"/>
          </ac:spMkLst>
        </pc:spChg>
        <pc:spChg chg="del">
          <ac:chgData name="Johnson, Chad" userId="29e26967-ee32-4210-a1e6-19e5305e9c5f" providerId="ADAL" clId="{DC1B32AF-9495-44D7-9879-F404CF4E1064}" dt="2020-02-12T17:21:13.966" v="4615"/>
          <ac:spMkLst>
            <pc:docMk/>
            <pc:sldMk cId="2966734086" sldId="276"/>
            <ac:spMk id="3" creationId="{A3B518B9-6E3C-4AE7-ABB2-4D52E140379A}"/>
          </ac:spMkLst>
        </pc:spChg>
        <pc:picChg chg="add">
          <ac:chgData name="Johnson, Chad" userId="29e26967-ee32-4210-a1e6-19e5305e9c5f" providerId="ADAL" clId="{DC1B32AF-9495-44D7-9879-F404CF4E1064}" dt="2020-02-12T17:21:15.019" v="4616"/>
          <ac:picMkLst>
            <pc:docMk/>
            <pc:sldMk cId="2966734086" sldId="276"/>
            <ac:picMk id="4" creationId="{842A0456-4D2E-4353-9A5F-C4A1CD57659B}"/>
          </ac:picMkLst>
        </pc:picChg>
      </pc:sldChg>
      <pc:sldChg chg="del">
        <pc:chgData name="Johnson, Chad" userId="29e26967-ee32-4210-a1e6-19e5305e9c5f" providerId="ADAL" clId="{DC1B32AF-9495-44D7-9879-F404CF4E1064}" dt="2020-02-12T14:29:08.395" v="0" actId="2696"/>
        <pc:sldMkLst>
          <pc:docMk/>
          <pc:sldMk cId="3498979847" sldId="276"/>
        </pc:sldMkLst>
      </pc:sldChg>
      <pc:sldChg chg="addSp modSp add mod">
        <pc:chgData name="Johnson, Chad" userId="29e26967-ee32-4210-a1e6-19e5305e9c5f" providerId="ADAL" clId="{DC1B32AF-9495-44D7-9879-F404CF4E1064}" dt="2020-02-12T17:23:01.561" v="4848" actId="20577"/>
        <pc:sldMkLst>
          <pc:docMk/>
          <pc:sldMk cId="2064437057" sldId="277"/>
        </pc:sldMkLst>
        <pc:spChg chg="add mod">
          <ac:chgData name="Johnson, Chad" userId="29e26967-ee32-4210-a1e6-19e5305e9c5f" providerId="ADAL" clId="{DC1B32AF-9495-44D7-9879-F404CF4E1064}" dt="2020-02-12T17:21:44.704" v="4638" actId="20577"/>
          <ac:spMkLst>
            <pc:docMk/>
            <pc:sldMk cId="2064437057" sldId="277"/>
            <ac:spMk id="2" creationId="{F1B6E905-F1BA-4F5C-A846-400D72A3A9F1}"/>
          </ac:spMkLst>
        </pc:spChg>
        <pc:spChg chg="add mod">
          <ac:chgData name="Johnson, Chad" userId="29e26967-ee32-4210-a1e6-19e5305e9c5f" providerId="ADAL" clId="{DC1B32AF-9495-44D7-9879-F404CF4E1064}" dt="2020-02-12T17:23:01.561" v="4848" actId="20577"/>
          <ac:spMkLst>
            <pc:docMk/>
            <pc:sldMk cId="2064437057" sldId="277"/>
            <ac:spMk id="3" creationId="{4A101D52-9B18-493F-A34A-3B119740556D}"/>
          </ac:spMkLst>
        </pc:spChg>
      </pc:sldChg>
      <pc:sldChg chg="del">
        <pc:chgData name="Johnson, Chad" userId="29e26967-ee32-4210-a1e6-19e5305e9c5f" providerId="ADAL" clId="{DC1B32AF-9495-44D7-9879-F404CF4E1064}" dt="2020-02-12T14:29:08.395" v="0" actId="2696"/>
        <pc:sldMkLst>
          <pc:docMk/>
          <pc:sldMk cId="2716475394" sldId="277"/>
        </pc:sldMkLst>
      </pc:sldChg>
      <pc:sldChg chg="addSp delSp modSp add mod">
        <pc:chgData name="Johnson, Chad" userId="29e26967-ee32-4210-a1e6-19e5305e9c5f" providerId="ADAL" clId="{DC1B32AF-9495-44D7-9879-F404CF4E1064}" dt="2020-02-12T18:47:27.368" v="6214" actId="27636"/>
        <pc:sldMkLst>
          <pc:docMk/>
          <pc:sldMk cId="607376379" sldId="278"/>
        </pc:sldMkLst>
        <pc:spChg chg="mod">
          <ac:chgData name="Johnson, Chad" userId="29e26967-ee32-4210-a1e6-19e5305e9c5f" providerId="ADAL" clId="{DC1B32AF-9495-44D7-9879-F404CF4E1064}" dt="2020-02-12T18:47:27.368" v="6214" actId="27636"/>
          <ac:spMkLst>
            <pc:docMk/>
            <pc:sldMk cId="607376379" sldId="278"/>
            <ac:spMk id="3" creationId="{55C18D40-3A8B-4597-A2DD-C2F22905A64E}"/>
          </ac:spMkLst>
        </pc:spChg>
        <pc:picChg chg="add mod">
          <ac:chgData name="Johnson, Chad" userId="29e26967-ee32-4210-a1e6-19e5305e9c5f" providerId="ADAL" clId="{DC1B32AF-9495-44D7-9879-F404CF4E1064}" dt="2020-02-12T17:24:41.880" v="4858" actId="1076"/>
          <ac:picMkLst>
            <pc:docMk/>
            <pc:sldMk cId="607376379" sldId="278"/>
            <ac:picMk id="4" creationId="{836658F7-4525-4EBB-89E8-B88BCA124513}"/>
          </ac:picMkLst>
        </pc:picChg>
        <pc:picChg chg="del">
          <ac:chgData name="Johnson, Chad" userId="29e26967-ee32-4210-a1e6-19e5305e9c5f" providerId="ADAL" clId="{DC1B32AF-9495-44D7-9879-F404CF4E1064}" dt="2020-02-12T17:24:40.289" v="4857" actId="478"/>
          <ac:picMkLst>
            <pc:docMk/>
            <pc:sldMk cId="607376379" sldId="278"/>
            <ac:picMk id="16386" creationId="{50648FA1-A5DF-46C4-90B3-E5C9133BDB46}"/>
          </ac:picMkLst>
        </pc:picChg>
      </pc:sldChg>
      <pc:sldChg chg="del">
        <pc:chgData name="Johnson, Chad" userId="29e26967-ee32-4210-a1e6-19e5305e9c5f" providerId="ADAL" clId="{DC1B32AF-9495-44D7-9879-F404CF4E1064}" dt="2020-02-12T14:29:08.395" v="0" actId="2696"/>
        <pc:sldMkLst>
          <pc:docMk/>
          <pc:sldMk cId="4262472330" sldId="278"/>
        </pc:sldMkLst>
      </pc:sldChg>
      <pc:sldChg chg="addSp delSp modSp add mod">
        <pc:chgData name="Johnson, Chad" userId="29e26967-ee32-4210-a1e6-19e5305e9c5f" providerId="ADAL" clId="{DC1B32AF-9495-44D7-9879-F404CF4E1064}" dt="2020-02-12T18:47:31.639" v="6219" actId="27636"/>
        <pc:sldMkLst>
          <pc:docMk/>
          <pc:sldMk cId="1611569480" sldId="279"/>
        </pc:sldMkLst>
        <pc:spChg chg="mod">
          <ac:chgData name="Johnson, Chad" userId="29e26967-ee32-4210-a1e6-19e5305e9c5f" providerId="ADAL" clId="{DC1B32AF-9495-44D7-9879-F404CF4E1064}" dt="2020-02-12T18:47:31.639" v="6219" actId="27636"/>
          <ac:spMkLst>
            <pc:docMk/>
            <pc:sldMk cId="1611569480" sldId="279"/>
            <ac:spMk id="3" creationId="{55C18D40-3A8B-4597-A2DD-C2F22905A64E}"/>
          </ac:spMkLst>
        </pc:spChg>
        <pc:picChg chg="del">
          <ac:chgData name="Johnson, Chad" userId="29e26967-ee32-4210-a1e6-19e5305e9c5f" providerId="ADAL" clId="{DC1B32AF-9495-44D7-9879-F404CF4E1064}" dt="2020-02-12T17:25:20.352" v="4864" actId="478"/>
          <ac:picMkLst>
            <pc:docMk/>
            <pc:sldMk cId="1611569480" sldId="279"/>
            <ac:picMk id="4" creationId="{836658F7-4525-4EBB-89E8-B88BCA124513}"/>
          </ac:picMkLst>
        </pc:picChg>
        <pc:picChg chg="add mod">
          <ac:chgData name="Johnson, Chad" userId="29e26967-ee32-4210-a1e6-19e5305e9c5f" providerId="ADAL" clId="{DC1B32AF-9495-44D7-9879-F404CF4E1064}" dt="2020-02-12T17:25:23.804" v="4866" actId="1076"/>
          <ac:picMkLst>
            <pc:docMk/>
            <pc:sldMk cId="1611569480" sldId="279"/>
            <ac:picMk id="5" creationId="{92B16128-2268-4362-8B65-DC801A3569AF}"/>
          </ac:picMkLst>
        </pc:picChg>
        <pc:picChg chg="del">
          <ac:chgData name="Johnson, Chad" userId="29e26967-ee32-4210-a1e6-19e5305e9c5f" providerId="ADAL" clId="{DC1B32AF-9495-44D7-9879-F404CF4E1064}" dt="2020-02-12T17:25:20.896" v="4865" actId="478"/>
          <ac:picMkLst>
            <pc:docMk/>
            <pc:sldMk cId="1611569480" sldId="279"/>
            <ac:picMk id="16386" creationId="{50648FA1-A5DF-46C4-90B3-E5C9133BDB46}"/>
          </ac:picMkLst>
        </pc:picChg>
      </pc:sldChg>
      <pc:sldChg chg="addSp delSp modSp add mod">
        <pc:chgData name="Johnson, Chad" userId="29e26967-ee32-4210-a1e6-19e5305e9c5f" providerId="ADAL" clId="{DC1B32AF-9495-44D7-9879-F404CF4E1064}" dt="2020-02-12T18:47:15.999" v="6199" actId="27636"/>
        <pc:sldMkLst>
          <pc:docMk/>
          <pc:sldMk cId="1762918087" sldId="280"/>
        </pc:sldMkLst>
        <pc:spChg chg="mod">
          <ac:chgData name="Johnson, Chad" userId="29e26967-ee32-4210-a1e6-19e5305e9c5f" providerId="ADAL" clId="{DC1B32AF-9495-44D7-9879-F404CF4E1064}" dt="2020-02-12T18:47:15.999" v="6199" actId="27636"/>
          <ac:spMkLst>
            <pc:docMk/>
            <pc:sldMk cId="1762918087" sldId="280"/>
            <ac:spMk id="3" creationId="{55C18D40-3A8B-4597-A2DD-C2F22905A64E}"/>
          </ac:spMkLst>
        </pc:spChg>
        <pc:picChg chg="add mod">
          <ac:chgData name="Johnson, Chad" userId="29e26967-ee32-4210-a1e6-19e5305e9c5f" providerId="ADAL" clId="{DC1B32AF-9495-44D7-9879-F404CF4E1064}" dt="2020-02-12T17:27:05.468" v="4872" actId="1076"/>
          <ac:picMkLst>
            <pc:docMk/>
            <pc:sldMk cId="1762918087" sldId="280"/>
            <ac:picMk id="4" creationId="{E8F980AF-E211-40A6-A3AE-E38F472B2AF1}"/>
          </ac:picMkLst>
        </pc:picChg>
        <pc:picChg chg="del">
          <ac:chgData name="Johnson, Chad" userId="29e26967-ee32-4210-a1e6-19e5305e9c5f" providerId="ADAL" clId="{DC1B32AF-9495-44D7-9879-F404CF4E1064}" dt="2020-02-12T17:27:00.665" v="4871" actId="478"/>
          <ac:picMkLst>
            <pc:docMk/>
            <pc:sldMk cId="1762918087" sldId="280"/>
            <ac:picMk id="16386" creationId="{50648FA1-A5DF-46C4-90B3-E5C9133BDB46}"/>
          </ac:picMkLst>
        </pc:picChg>
      </pc:sldChg>
      <pc:sldChg chg="addSp delSp modSp add mod">
        <pc:chgData name="Johnson, Chad" userId="29e26967-ee32-4210-a1e6-19e5305e9c5f" providerId="ADAL" clId="{DC1B32AF-9495-44D7-9879-F404CF4E1064}" dt="2020-02-12T18:47:21.008" v="6204" actId="27636"/>
        <pc:sldMkLst>
          <pc:docMk/>
          <pc:sldMk cId="1705804086" sldId="281"/>
        </pc:sldMkLst>
        <pc:spChg chg="mod">
          <ac:chgData name="Johnson, Chad" userId="29e26967-ee32-4210-a1e6-19e5305e9c5f" providerId="ADAL" clId="{DC1B32AF-9495-44D7-9879-F404CF4E1064}" dt="2020-02-12T18:47:21.008" v="6204" actId="27636"/>
          <ac:spMkLst>
            <pc:docMk/>
            <pc:sldMk cId="1705804086" sldId="281"/>
            <ac:spMk id="3" creationId="{55C18D40-3A8B-4597-A2DD-C2F22905A64E}"/>
          </ac:spMkLst>
        </pc:spChg>
        <pc:picChg chg="del">
          <ac:chgData name="Johnson, Chad" userId="29e26967-ee32-4210-a1e6-19e5305e9c5f" providerId="ADAL" clId="{DC1B32AF-9495-44D7-9879-F404CF4E1064}" dt="2020-02-12T17:27:49.712" v="4878" actId="478"/>
          <ac:picMkLst>
            <pc:docMk/>
            <pc:sldMk cId="1705804086" sldId="281"/>
            <ac:picMk id="4" creationId="{E8F980AF-E211-40A6-A3AE-E38F472B2AF1}"/>
          </ac:picMkLst>
        </pc:picChg>
        <pc:picChg chg="add mod">
          <ac:chgData name="Johnson, Chad" userId="29e26967-ee32-4210-a1e6-19e5305e9c5f" providerId="ADAL" clId="{DC1B32AF-9495-44D7-9879-F404CF4E1064}" dt="2020-02-12T17:27:51.865" v="4879" actId="1076"/>
          <ac:picMkLst>
            <pc:docMk/>
            <pc:sldMk cId="1705804086" sldId="281"/>
            <ac:picMk id="5" creationId="{279896C9-863C-41DD-A71C-C1D09CE1669B}"/>
          </ac:picMkLst>
        </pc:picChg>
      </pc:sldChg>
      <pc:sldChg chg="addSp delSp modSp add mod">
        <pc:chgData name="Johnson, Chad" userId="29e26967-ee32-4210-a1e6-19e5305e9c5f" providerId="ADAL" clId="{DC1B32AF-9495-44D7-9879-F404CF4E1064}" dt="2020-02-12T18:47:24.063" v="6209" actId="27636"/>
        <pc:sldMkLst>
          <pc:docMk/>
          <pc:sldMk cId="980517156" sldId="282"/>
        </pc:sldMkLst>
        <pc:spChg chg="mod">
          <ac:chgData name="Johnson, Chad" userId="29e26967-ee32-4210-a1e6-19e5305e9c5f" providerId="ADAL" clId="{DC1B32AF-9495-44D7-9879-F404CF4E1064}" dt="2020-02-12T18:47:24.063" v="6209" actId="27636"/>
          <ac:spMkLst>
            <pc:docMk/>
            <pc:sldMk cId="980517156" sldId="282"/>
            <ac:spMk id="3" creationId="{55C18D40-3A8B-4597-A2DD-C2F22905A64E}"/>
          </ac:spMkLst>
        </pc:spChg>
        <pc:picChg chg="del">
          <ac:chgData name="Johnson, Chad" userId="29e26967-ee32-4210-a1e6-19e5305e9c5f" providerId="ADAL" clId="{DC1B32AF-9495-44D7-9879-F404CF4E1064}" dt="2020-02-12T17:28:54.138" v="4885" actId="478"/>
          <ac:picMkLst>
            <pc:docMk/>
            <pc:sldMk cId="980517156" sldId="282"/>
            <ac:picMk id="5" creationId="{279896C9-863C-41DD-A71C-C1D09CE1669B}"/>
          </ac:picMkLst>
        </pc:picChg>
        <pc:picChg chg="add mod">
          <ac:chgData name="Johnson, Chad" userId="29e26967-ee32-4210-a1e6-19e5305e9c5f" providerId="ADAL" clId="{DC1B32AF-9495-44D7-9879-F404CF4E1064}" dt="2020-02-12T17:29:00.853" v="4886"/>
          <ac:picMkLst>
            <pc:docMk/>
            <pc:sldMk cId="980517156" sldId="282"/>
            <ac:picMk id="17410" creationId="{D62A6FFD-3A19-407B-A82A-0A05B2E49DEA}"/>
          </ac:picMkLst>
        </pc:picChg>
      </pc:sldChg>
      <pc:sldChg chg="addSp delSp modSp add mod">
        <pc:chgData name="Johnson, Chad" userId="29e26967-ee32-4210-a1e6-19e5305e9c5f" providerId="ADAL" clId="{DC1B32AF-9495-44D7-9879-F404CF4E1064}" dt="2020-02-12T18:45:58.960" v="6180" actId="27636"/>
        <pc:sldMkLst>
          <pc:docMk/>
          <pc:sldMk cId="2923532290" sldId="283"/>
        </pc:sldMkLst>
        <pc:spChg chg="mod">
          <ac:chgData name="Johnson, Chad" userId="29e26967-ee32-4210-a1e6-19e5305e9c5f" providerId="ADAL" clId="{DC1B32AF-9495-44D7-9879-F404CF4E1064}" dt="2020-02-12T18:45:58.960" v="6180" actId="27636"/>
          <ac:spMkLst>
            <pc:docMk/>
            <pc:sldMk cId="2923532290" sldId="283"/>
            <ac:spMk id="3" creationId="{55C18D40-3A8B-4597-A2DD-C2F22905A64E}"/>
          </ac:spMkLst>
        </pc:spChg>
        <pc:picChg chg="add mod">
          <ac:chgData name="Johnson, Chad" userId="29e26967-ee32-4210-a1e6-19e5305e9c5f" providerId="ADAL" clId="{DC1B32AF-9495-44D7-9879-F404CF4E1064}" dt="2020-02-12T17:30:22.286" v="4893" actId="1076"/>
          <ac:picMkLst>
            <pc:docMk/>
            <pc:sldMk cId="2923532290" sldId="283"/>
            <ac:picMk id="4" creationId="{08FE6057-6029-402E-9A4A-6F4B7753F113}"/>
          </ac:picMkLst>
        </pc:picChg>
        <pc:picChg chg="del">
          <ac:chgData name="Johnson, Chad" userId="29e26967-ee32-4210-a1e6-19e5305e9c5f" providerId="ADAL" clId="{DC1B32AF-9495-44D7-9879-F404CF4E1064}" dt="2020-02-12T17:30:20.904" v="4892" actId="478"/>
          <ac:picMkLst>
            <pc:docMk/>
            <pc:sldMk cId="2923532290" sldId="283"/>
            <ac:picMk id="16386" creationId="{50648FA1-A5DF-46C4-90B3-E5C9133BDB46}"/>
          </ac:picMkLst>
        </pc:picChg>
      </pc:sldChg>
      <pc:sldChg chg="addSp delSp modSp add mod">
        <pc:chgData name="Johnson, Chad" userId="29e26967-ee32-4210-a1e6-19e5305e9c5f" providerId="ADAL" clId="{DC1B32AF-9495-44D7-9879-F404CF4E1064}" dt="2020-02-12T18:47:12.945" v="6194" actId="27636"/>
        <pc:sldMkLst>
          <pc:docMk/>
          <pc:sldMk cId="1318326586" sldId="284"/>
        </pc:sldMkLst>
        <pc:spChg chg="mod">
          <ac:chgData name="Johnson, Chad" userId="29e26967-ee32-4210-a1e6-19e5305e9c5f" providerId="ADAL" clId="{DC1B32AF-9495-44D7-9879-F404CF4E1064}" dt="2020-02-12T18:47:12.945" v="6194" actId="27636"/>
          <ac:spMkLst>
            <pc:docMk/>
            <pc:sldMk cId="1318326586" sldId="284"/>
            <ac:spMk id="3" creationId="{55C18D40-3A8B-4597-A2DD-C2F22905A64E}"/>
          </ac:spMkLst>
        </pc:spChg>
        <pc:picChg chg="del">
          <ac:chgData name="Johnson, Chad" userId="29e26967-ee32-4210-a1e6-19e5305e9c5f" providerId="ADAL" clId="{DC1B32AF-9495-44D7-9879-F404CF4E1064}" dt="2020-02-12T17:31:11.137" v="4899" actId="478"/>
          <ac:picMkLst>
            <pc:docMk/>
            <pc:sldMk cId="1318326586" sldId="284"/>
            <ac:picMk id="4" creationId="{08FE6057-6029-402E-9A4A-6F4B7753F113}"/>
          </ac:picMkLst>
        </pc:picChg>
        <pc:picChg chg="add mod">
          <ac:chgData name="Johnson, Chad" userId="29e26967-ee32-4210-a1e6-19e5305e9c5f" providerId="ADAL" clId="{DC1B32AF-9495-44D7-9879-F404CF4E1064}" dt="2020-02-12T17:31:13.410" v="4900" actId="1076"/>
          <ac:picMkLst>
            <pc:docMk/>
            <pc:sldMk cId="1318326586" sldId="284"/>
            <ac:picMk id="5" creationId="{4911CD9A-0BFB-4C1D-A6B6-5DA7CBEFECC2}"/>
          </ac:picMkLst>
        </pc:picChg>
        <pc:picChg chg="add del">
          <ac:chgData name="Johnson, Chad" userId="29e26967-ee32-4210-a1e6-19e5305e9c5f" providerId="ADAL" clId="{DC1B32AF-9495-44D7-9879-F404CF4E1064}" dt="2020-02-12T18:47:02.851" v="6190" actId="478"/>
          <ac:picMkLst>
            <pc:docMk/>
            <pc:sldMk cId="1318326586" sldId="284"/>
            <ac:picMk id="6" creationId="{C5362BCC-5479-4503-A269-D6362380D58F}"/>
          </ac:picMkLst>
        </pc:picChg>
      </pc:sldChg>
      <pc:sldChg chg="addSp delSp modSp add mod">
        <pc:chgData name="Johnson, Chad" userId="29e26967-ee32-4210-a1e6-19e5305e9c5f" providerId="ADAL" clId="{DC1B32AF-9495-44D7-9879-F404CF4E1064}" dt="2020-02-12T18:47:48.114" v="6239" actId="27636"/>
        <pc:sldMkLst>
          <pc:docMk/>
          <pc:sldMk cId="450346261" sldId="285"/>
        </pc:sldMkLst>
        <pc:spChg chg="mod">
          <ac:chgData name="Johnson, Chad" userId="29e26967-ee32-4210-a1e6-19e5305e9c5f" providerId="ADAL" clId="{DC1B32AF-9495-44D7-9879-F404CF4E1064}" dt="2020-02-12T18:47:48.114" v="6239" actId="27636"/>
          <ac:spMkLst>
            <pc:docMk/>
            <pc:sldMk cId="450346261" sldId="285"/>
            <ac:spMk id="3" creationId="{55C18D40-3A8B-4597-A2DD-C2F22905A64E}"/>
          </ac:spMkLst>
        </pc:spChg>
        <pc:picChg chg="del">
          <ac:chgData name="Johnson, Chad" userId="29e26967-ee32-4210-a1e6-19e5305e9c5f" providerId="ADAL" clId="{DC1B32AF-9495-44D7-9879-F404CF4E1064}" dt="2020-02-12T17:52:28.797" v="4905" actId="478"/>
          <ac:picMkLst>
            <pc:docMk/>
            <pc:sldMk cId="450346261" sldId="285"/>
            <ac:picMk id="5" creationId="{92B16128-2268-4362-8B65-DC801A3569AF}"/>
          </ac:picMkLst>
        </pc:picChg>
        <pc:picChg chg="add mod">
          <ac:chgData name="Johnson, Chad" userId="29e26967-ee32-4210-a1e6-19e5305e9c5f" providerId="ADAL" clId="{DC1B32AF-9495-44D7-9879-F404CF4E1064}" dt="2020-02-12T17:52:27.363" v="4904" actId="14100"/>
          <ac:picMkLst>
            <pc:docMk/>
            <pc:sldMk cId="450346261" sldId="285"/>
            <ac:picMk id="22530" creationId="{5BF16D91-24F1-4C3E-A448-943539814E44}"/>
          </ac:picMkLst>
        </pc:picChg>
        <pc:picChg chg="add mod">
          <ac:chgData name="Johnson, Chad" userId="29e26967-ee32-4210-a1e6-19e5305e9c5f" providerId="ADAL" clId="{DC1B32AF-9495-44D7-9879-F404CF4E1064}" dt="2020-02-12T17:52:54.481" v="4908" actId="14100"/>
          <ac:picMkLst>
            <pc:docMk/>
            <pc:sldMk cId="450346261" sldId="285"/>
            <ac:picMk id="22532" creationId="{16562B34-0031-4F8C-833F-6B08B836F2C0}"/>
          </ac:picMkLst>
        </pc:picChg>
      </pc:sldChg>
      <pc:sldChg chg="addSp delSp modSp add mod">
        <pc:chgData name="Johnson, Chad" userId="29e26967-ee32-4210-a1e6-19e5305e9c5f" providerId="ADAL" clId="{DC1B32AF-9495-44D7-9879-F404CF4E1064}" dt="2020-02-12T18:47:51.455" v="6244" actId="27636"/>
        <pc:sldMkLst>
          <pc:docMk/>
          <pc:sldMk cId="2334115002" sldId="286"/>
        </pc:sldMkLst>
        <pc:spChg chg="mod">
          <ac:chgData name="Johnson, Chad" userId="29e26967-ee32-4210-a1e6-19e5305e9c5f" providerId="ADAL" clId="{DC1B32AF-9495-44D7-9879-F404CF4E1064}" dt="2020-02-12T18:47:51.455" v="6244" actId="27636"/>
          <ac:spMkLst>
            <pc:docMk/>
            <pc:sldMk cId="2334115002" sldId="286"/>
            <ac:spMk id="3" creationId="{55C18D40-3A8B-4597-A2DD-C2F22905A64E}"/>
          </ac:spMkLst>
        </pc:spChg>
        <pc:picChg chg="del">
          <ac:chgData name="Johnson, Chad" userId="29e26967-ee32-4210-a1e6-19e5305e9c5f" providerId="ADAL" clId="{DC1B32AF-9495-44D7-9879-F404CF4E1064}" dt="2020-02-12T17:54:04.700" v="4917" actId="478"/>
          <ac:picMkLst>
            <pc:docMk/>
            <pc:sldMk cId="2334115002" sldId="286"/>
            <ac:picMk id="22530" creationId="{5BF16D91-24F1-4C3E-A448-943539814E44}"/>
          </ac:picMkLst>
        </pc:picChg>
        <pc:picChg chg="del">
          <ac:chgData name="Johnson, Chad" userId="29e26967-ee32-4210-a1e6-19e5305e9c5f" providerId="ADAL" clId="{DC1B32AF-9495-44D7-9879-F404CF4E1064}" dt="2020-02-12T17:53:43.830" v="4912" actId="478"/>
          <ac:picMkLst>
            <pc:docMk/>
            <pc:sldMk cId="2334115002" sldId="286"/>
            <ac:picMk id="22532" creationId="{16562B34-0031-4F8C-833F-6B08B836F2C0}"/>
          </ac:picMkLst>
        </pc:picChg>
        <pc:picChg chg="add del">
          <ac:chgData name="Johnson, Chad" userId="29e26967-ee32-4210-a1e6-19e5305e9c5f" providerId="ADAL" clId="{DC1B32AF-9495-44D7-9879-F404CF4E1064}" dt="2020-02-12T17:53:41.558" v="4911" actId="478"/>
          <ac:picMkLst>
            <pc:docMk/>
            <pc:sldMk cId="2334115002" sldId="286"/>
            <ac:picMk id="25602" creationId="{D2C62F1D-0DE7-4E66-A496-33F1A2C93BD8}"/>
          </ac:picMkLst>
        </pc:picChg>
        <pc:picChg chg="add mod">
          <ac:chgData name="Johnson, Chad" userId="29e26967-ee32-4210-a1e6-19e5305e9c5f" providerId="ADAL" clId="{DC1B32AF-9495-44D7-9879-F404CF4E1064}" dt="2020-02-12T17:54:15.479" v="4919"/>
          <ac:picMkLst>
            <pc:docMk/>
            <pc:sldMk cId="2334115002" sldId="286"/>
            <ac:picMk id="25604" creationId="{B5A1456B-9CEB-4732-84D8-108C91B9DB20}"/>
          </ac:picMkLst>
        </pc:picChg>
        <pc:picChg chg="add del mod">
          <ac:chgData name="Johnson, Chad" userId="29e26967-ee32-4210-a1e6-19e5305e9c5f" providerId="ADAL" clId="{DC1B32AF-9495-44D7-9879-F404CF4E1064}" dt="2020-02-12T17:54:42.836" v="4923" actId="478"/>
          <ac:picMkLst>
            <pc:docMk/>
            <pc:sldMk cId="2334115002" sldId="286"/>
            <ac:picMk id="25606" creationId="{B3C6E8C9-51D6-4702-9AD3-577B7F184877}"/>
          </ac:picMkLst>
        </pc:picChg>
        <pc:picChg chg="add del mod">
          <ac:chgData name="Johnson, Chad" userId="29e26967-ee32-4210-a1e6-19e5305e9c5f" providerId="ADAL" clId="{DC1B32AF-9495-44D7-9879-F404CF4E1064}" dt="2020-02-12T17:55:17.052" v="4928" actId="478"/>
          <ac:picMkLst>
            <pc:docMk/>
            <pc:sldMk cId="2334115002" sldId="286"/>
            <ac:picMk id="25608" creationId="{00AEFA3E-7BC1-42D3-ACA1-FE3811C0E686}"/>
          </ac:picMkLst>
        </pc:picChg>
      </pc:sldChg>
      <pc:sldChg chg="addSp delSp modSp add mod">
        <pc:chgData name="Johnson, Chad" userId="29e26967-ee32-4210-a1e6-19e5305e9c5f" providerId="ADAL" clId="{DC1B32AF-9495-44D7-9879-F404CF4E1064}" dt="2020-02-12T18:47:35.841" v="6224" actId="27636"/>
        <pc:sldMkLst>
          <pc:docMk/>
          <pc:sldMk cId="2794890270" sldId="287"/>
        </pc:sldMkLst>
        <pc:spChg chg="mod">
          <ac:chgData name="Johnson, Chad" userId="29e26967-ee32-4210-a1e6-19e5305e9c5f" providerId="ADAL" clId="{DC1B32AF-9495-44D7-9879-F404CF4E1064}" dt="2020-02-12T18:47:35.841" v="6224" actId="27636"/>
          <ac:spMkLst>
            <pc:docMk/>
            <pc:sldMk cId="2794890270" sldId="287"/>
            <ac:spMk id="3" creationId="{55C18D40-3A8B-4597-A2DD-C2F22905A64E}"/>
          </ac:spMkLst>
        </pc:spChg>
        <pc:picChg chg="del">
          <ac:chgData name="Johnson, Chad" userId="29e26967-ee32-4210-a1e6-19e5305e9c5f" providerId="ADAL" clId="{DC1B32AF-9495-44D7-9879-F404CF4E1064}" dt="2020-02-12T18:08:06.808" v="4996" actId="478"/>
          <ac:picMkLst>
            <pc:docMk/>
            <pc:sldMk cId="2794890270" sldId="287"/>
            <ac:picMk id="5" creationId="{92B16128-2268-4362-8B65-DC801A3569AF}"/>
          </ac:picMkLst>
        </pc:picChg>
        <pc:picChg chg="add mod">
          <ac:chgData name="Johnson, Chad" userId="29e26967-ee32-4210-a1e6-19e5305e9c5f" providerId="ADAL" clId="{DC1B32AF-9495-44D7-9879-F404CF4E1064}" dt="2020-02-12T18:08:05.150" v="4995" actId="14100"/>
          <ac:picMkLst>
            <pc:docMk/>
            <pc:sldMk cId="2794890270" sldId="287"/>
            <ac:picMk id="26626" creationId="{450E977E-A0CC-4CC2-8A5E-122072B29AC3}"/>
          </ac:picMkLst>
        </pc:picChg>
      </pc:sldChg>
      <pc:sldChg chg="addSp delSp modSp add mod">
        <pc:chgData name="Johnson, Chad" userId="29e26967-ee32-4210-a1e6-19e5305e9c5f" providerId="ADAL" clId="{DC1B32AF-9495-44D7-9879-F404CF4E1064}" dt="2020-02-12T18:47:39.329" v="6229" actId="27636"/>
        <pc:sldMkLst>
          <pc:docMk/>
          <pc:sldMk cId="1913754937" sldId="288"/>
        </pc:sldMkLst>
        <pc:spChg chg="mod">
          <ac:chgData name="Johnson, Chad" userId="29e26967-ee32-4210-a1e6-19e5305e9c5f" providerId="ADAL" clId="{DC1B32AF-9495-44D7-9879-F404CF4E1064}" dt="2020-02-12T18:47:39.329" v="6229" actId="27636"/>
          <ac:spMkLst>
            <pc:docMk/>
            <pc:sldMk cId="1913754937" sldId="288"/>
            <ac:spMk id="3" creationId="{55C18D40-3A8B-4597-A2DD-C2F22905A64E}"/>
          </ac:spMkLst>
        </pc:spChg>
        <pc:picChg chg="del">
          <ac:chgData name="Johnson, Chad" userId="29e26967-ee32-4210-a1e6-19e5305e9c5f" providerId="ADAL" clId="{DC1B32AF-9495-44D7-9879-F404CF4E1064}" dt="2020-02-12T18:09:13.369" v="5002" actId="478"/>
          <ac:picMkLst>
            <pc:docMk/>
            <pc:sldMk cId="1913754937" sldId="288"/>
            <ac:picMk id="26626" creationId="{450E977E-A0CC-4CC2-8A5E-122072B29AC3}"/>
          </ac:picMkLst>
        </pc:picChg>
        <pc:picChg chg="add del mod">
          <ac:chgData name="Johnson, Chad" userId="29e26967-ee32-4210-a1e6-19e5305e9c5f" providerId="ADAL" clId="{DC1B32AF-9495-44D7-9879-F404CF4E1064}" dt="2020-02-12T18:09:57.608" v="5008" actId="478"/>
          <ac:picMkLst>
            <pc:docMk/>
            <pc:sldMk cId="1913754937" sldId="288"/>
            <ac:picMk id="27650" creationId="{83BD5928-0595-4EAA-90F2-29BFC620E22D}"/>
          </ac:picMkLst>
        </pc:picChg>
        <pc:picChg chg="add mod">
          <ac:chgData name="Johnson, Chad" userId="29e26967-ee32-4210-a1e6-19e5305e9c5f" providerId="ADAL" clId="{DC1B32AF-9495-44D7-9879-F404CF4E1064}" dt="2020-02-12T18:09:59.844" v="5009" actId="1076"/>
          <ac:picMkLst>
            <pc:docMk/>
            <pc:sldMk cId="1913754937" sldId="288"/>
            <ac:picMk id="27652" creationId="{04C26C38-CEFF-428E-9CEC-7E3D03F387E1}"/>
          </ac:picMkLst>
        </pc:picChg>
      </pc:sldChg>
      <pc:sldChg chg="addSp delSp modSp add del mod">
        <pc:chgData name="Johnson, Chad" userId="29e26967-ee32-4210-a1e6-19e5305e9c5f" providerId="ADAL" clId="{DC1B32AF-9495-44D7-9879-F404CF4E1064}" dt="2020-02-12T18:48:01.003" v="6245" actId="2696"/>
        <pc:sldMkLst>
          <pc:docMk/>
          <pc:sldMk cId="3783693479" sldId="289"/>
        </pc:sldMkLst>
        <pc:picChg chg="add del mod">
          <ac:chgData name="Johnson, Chad" userId="29e26967-ee32-4210-a1e6-19e5305e9c5f" providerId="ADAL" clId="{DC1B32AF-9495-44D7-9879-F404CF4E1064}" dt="2020-02-12T18:11:00.563" v="5014"/>
          <ac:picMkLst>
            <pc:docMk/>
            <pc:sldMk cId="3783693479" sldId="289"/>
            <ac:picMk id="5" creationId="{64C934F2-D1F8-406B-8132-7E839E755FEF}"/>
          </ac:picMkLst>
        </pc:picChg>
      </pc:sldChg>
      <pc:sldChg chg="addSp delSp modSp add mod">
        <pc:chgData name="Johnson, Chad" userId="29e26967-ee32-4210-a1e6-19e5305e9c5f" providerId="ADAL" clId="{DC1B32AF-9495-44D7-9879-F404CF4E1064}" dt="2020-02-12T18:15:19.184" v="5039" actId="1076"/>
        <pc:sldMkLst>
          <pc:docMk/>
          <pc:sldMk cId="2092696349" sldId="290"/>
        </pc:sldMkLst>
        <pc:spChg chg="mod">
          <ac:chgData name="Johnson, Chad" userId="29e26967-ee32-4210-a1e6-19e5305e9c5f" providerId="ADAL" clId="{DC1B32AF-9495-44D7-9879-F404CF4E1064}" dt="2020-02-12T18:15:12.223" v="5036" actId="14100"/>
          <ac:spMkLst>
            <pc:docMk/>
            <pc:sldMk cId="2092696349" sldId="290"/>
            <ac:spMk id="2" creationId="{C2E2E818-285C-4245-BD1B-A2F2BEC69A81}"/>
          </ac:spMkLst>
        </pc:spChg>
        <pc:spChg chg="del">
          <ac:chgData name="Johnson, Chad" userId="29e26967-ee32-4210-a1e6-19e5305e9c5f" providerId="ADAL" clId="{DC1B32AF-9495-44D7-9879-F404CF4E1064}" dt="2020-02-12T18:14:59.249" v="5021"/>
          <ac:spMkLst>
            <pc:docMk/>
            <pc:sldMk cId="2092696349" sldId="290"/>
            <ac:spMk id="3" creationId="{FC996BA9-AE23-4CF3-821C-B7A01DFCD164}"/>
          </ac:spMkLst>
        </pc:spChg>
        <pc:picChg chg="add mod">
          <ac:chgData name="Johnson, Chad" userId="29e26967-ee32-4210-a1e6-19e5305e9c5f" providerId="ADAL" clId="{DC1B32AF-9495-44D7-9879-F404CF4E1064}" dt="2020-02-12T18:15:19.184" v="5039" actId="1076"/>
          <ac:picMkLst>
            <pc:docMk/>
            <pc:sldMk cId="2092696349" sldId="290"/>
            <ac:picMk id="28674" creationId="{A267A16E-8300-4D04-A47A-03A302922359}"/>
          </ac:picMkLst>
        </pc:picChg>
      </pc:sldChg>
      <pc:sldChg chg="addSp delSp modSp add mod">
        <pc:chgData name="Johnson, Chad" userId="29e26967-ee32-4210-a1e6-19e5305e9c5f" providerId="ADAL" clId="{DC1B32AF-9495-44D7-9879-F404CF4E1064}" dt="2020-02-12T18:47:43.368" v="6234" actId="27636"/>
        <pc:sldMkLst>
          <pc:docMk/>
          <pc:sldMk cId="3971842328" sldId="291"/>
        </pc:sldMkLst>
        <pc:spChg chg="mod">
          <ac:chgData name="Johnson, Chad" userId="29e26967-ee32-4210-a1e6-19e5305e9c5f" providerId="ADAL" clId="{DC1B32AF-9495-44D7-9879-F404CF4E1064}" dt="2020-02-12T18:47:43.368" v="6234" actId="27636"/>
          <ac:spMkLst>
            <pc:docMk/>
            <pc:sldMk cId="3971842328" sldId="291"/>
            <ac:spMk id="3" creationId="{55C18D40-3A8B-4597-A2DD-C2F22905A64E}"/>
          </ac:spMkLst>
        </pc:spChg>
        <pc:picChg chg="del">
          <ac:chgData name="Johnson, Chad" userId="29e26967-ee32-4210-a1e6-19e5305e9c5f" providerId="ADAL" clId="{DC1B32AF-9495-44D7-9879-F404CF4E1064}" dt="2020-02-12T18:16:52.695" v="5046" actId="478"/>
          <ac:picMkLst>
            <pc:docMk/>
            <pc:sldMk cId="3971842328" sldId="291"/>
            <ac:picMk id="27652" creationId="{04C26C38-CEFF-428E-9CEC-7E3D03F387E1}"/>
          </ac:picMkLst>
        </pc:picChg>
        <pc:picChg chg="add del">
          <ac:chgData name="Johnson, Chad" userId="29e26967-ee32-4210-a1e6-19e5305e9c5f" providerId="ADAL" clId="{DC1B32AF-9495-44D7-9879-F404CF4E1064}" dt="2020-02-12T18:16:30.192" v="5042" actId="478"/>
          <ac:picMkLst>
            <pc:docMk/>
            <pc:sldMk cId="3971842328" sldId="291"/>
            <ac:picMk id="31746" creationId="{5B5A197A-8280-4D47-809B-2B23A069F199}"/>
          </ac:picMkLst>
        </pc:picChg>
        <pc:picChg chg="add mod">
          <ac:chgData name="Johnson, Chad" userId="29e26967-ee32-4210-a1e6-19e5305e9c5f" providerId="ADAL" clId="{DC1B32AF-9495-44D7-9879-F404CF4E1064}" dt="2020-02-12T18:16:48.365" v="5045" actId="1076"/>
          <ac:picMkLst>
            <pc:docMk/>
            <pc:sldMk cId="3971842328" sldId="291"/>
            <ac:picMk id="31748" creationId="{27D86CD7-6444-4DBF-8047-AAEE15087924}"/>
          </ac:picMkLst>
        </pc:picChg>
      </pc:sldChg>
      <pc:sldChg chg="addSp delSp modSp add mod">
        <pc:chgData name="Johnson, Chad" userId="29e26967-ee32-4210-a1e6-19e5305e9c5f" providerId="ADAL" clId="{DC1B32AF-9495-44D7-9879-F404CF4E1064}" dt="2020-02-12T18:45:54.583" v="6175" actId="27636"/>
        <pc:sldMkLst>
          <pc:docMk/>
          <pc:sldMk cId="2452262303" sldId="292"/>
        </pc:sldMkLst>
        <pc:spChg chg="mod">
          <ac:chgData name="Johnson, Chad" userId="29e26967-ee32-4210-a1e6-19e5305e9c5f" providerId="ADAL" clId="{DC1B32AF-9495-44D7-9879-F404CF4E1064}" dt="2020-02-12T18:45:54.583" v="6175" actId="27636"/>
          <ac:spMkLst>
            <pc:docMk/>
            <pc:sldMk cId="2452262303" sldId="292"/>
            <ac:spMk id="3" creationId="{55C18D40-3A8B-4597-A2DD-C2F22905A64E}"/>
          </ac:spMkLst>
        </pc:spChg>
        <pc:spChg chg="del">
          <ac:chgData name="Johnson, Chad" userId="29e26967-ee32-4210-a1e6-19e5305e9c5f" providerId="ADAL" clId="{DC1B32AF-9495-44D7-9879-F404CF4E1064}" dt="2020-02-12T18:18:11.512" v="5048" actId="478"/>
          <ac:spMkLst>
            <pc:docMk/>
            <pc:sldMk cId="2452262303" sldId="292"/>
            <ac:spMk id="4" creationId="{16F64C66-4763-4D8D-B2EB-E62581D58BB3}"/>
          </ac:spMkLst>
        </pc:spChg>
        <pc:picChg chg="del">
          <ac:chgData name="Johnson, Chad" userId="29e26967-ee32-4210-a1e6-19e5305e9c5f" providerId="ADAL" clId="{DC1B32AF-9495-44D7-9879-F404CF4E1064}" dt="2020-02-12T18:18:23.798" v="5053" actId="478"/>
          <ac:picMkLst>
            <pc:docMk/>
            <pc:sldMk cId="2452262303" sldId="292"/>
            <ac:picMk id="16386" creationId="{50648FA1-A5DF-46C4-90B3-E5C9133BDB46}"/>
          </ac:picMkLst>
        </pc:picChg>
        <pc:picChg chg="add mod">
          <ac:chgData name="Johnson, Chad" userId="29e26967-ee32-4210-a1e6-19e5305e9c5f" providerId="ADAL" clId="{DC1B32AF-9495-44D7-9879-F404CF4E1064}" dt="2020-02-12T18:18:22.615" v="5052" actId="1076"/>
          <ac:picMkLst>
            <pc:docMk/>
            <pc:sldMk cId="2452262303" sldId="292"/>
            <ac:picMk id="32770" creationId="{0EE985B4-4B78-44BF-97C4-805FAECF2D4F}"/>
          </ac:picMkLst>
        </pc:picChg>
      </pc:sldChg>
      <pc:sldChg chg="addSp delSp modSp add mod">
        <pc:chgData name="Johnson, Chad" userId="29e26967-ee32-4210-a1e6-19e5305e9c5f" providerId="ADAL" clId="{DC1B32AF-9495-44D7-9879-F404CF4E1064}" dt="2020-02-12T18:21:32.376" v="5100" actId="1076"/>
        <pc:sldMkLst>
          <pc:docMk/>
          <pc:sldMk cId="3862832434" sldId="293"/>
        </pc:sldMkLst>
        <pc:spChg chg="mod">
          <ac:chgData name="Johnson, Chad" userId="29e26967-ee32-4210-a1e6-19e5305e9c5f" providerId="ADAL" clId="{DC1B32AF-9495-44D7-9879-F404CF4E1064}" dt="2020-02-12T18:21:02.239" v="5093" actId="20577"/>
          <ac:spMkLst>
            <pc:docMk/>
            <pc:sldMk cId="3862832434" sldId="293"/>
            <ac:spMk id="2" creationId="{2A249035-228B-46E5-ACF9-65A1172AE380}"/>
          </ac:spMkLst>
        </pc:spChg>
        <pc:spChg chg="del">
          <ac:chgData name="Johnson, Chad" userId="29e26967-ee32-4210-a1e6-19e5305e9c5f" providerId="ADAL" clId="{DC1B32AF-9495-44D7-9879-F404CF4E1064}" dt="2020-02-12T18:21:07.834" v="5094"/>
          <ac:spMkLst>
            <pc:docMk/>
            <pc:sldMk cId="3862832434" sldId="293"/>
            <ac:spMk id="3" creationId="{9760902E-A12E-48F4-B84D-6850740FC37E}"/>
          </ac:spMkLst>
        </pc:spChg>
        <pc:picChg chg="add mod">
          <ac:chgData name="Johnson, Chad" userId="29e26967-ee32-4210-a1e6-19e5305e9c5f" providerId="ADAL" clId="{DC1B32AF-9495-44D7-9879-F404CF4E1064}" dt="2020-02-12T18:21:32.376" v="5100" actId="1076"/>
          <ac:picMkLst>
            <pc:docMk/>
            <pc:sldMk cId="3862832434" sldId="293"/>
            <ac:picMk id="33794" creationId="{9641C6BC-3C69-487C-B89C-8485969E192A}"/>
          </ac:picMkLst>
        </pc:picChg>
        <pc:picChg chg="add mod">
          <ac:chgData name="Johnson, Chad" userId="29e26967-ee32-4210-a1e6-19e5305e9c5f" providerId="ADAL" clId="{DC1B32AF-9495-44D7-9879-F404CF4E1064}" dt="2020-02-12T18:21:12.562" v="5096" actId="14100"/>
          <ac:picMkLst>
            <pc:docMk/>
            <pc:sldMk cId="3862832434" sldId="293"/>
            <ac:picMk id="33796" creationId="{7BA82F2E-9134-4690-BD01-4A8810CC04BF}"/>
          </ac:picMkLst>
        </pc:picChg>
      </pc:sldChg>
      <pc:sldChg chg="addSp delSp modSp add mod">
        <pc:chgData name="Johnson, Chad" userId="29e26967-ee32-4210-a1e6-19e5305e9c5f" providerId="ADAL" clId="{DC1B32AF-9495-44D7-9879-F404CF4E1064}" dt="2020-02-12T18:25:13.685" v="5141" actId="14100"/>
        <pc:sldMkLst>
          <pc:docMk/>
          <pc:sldMk cId="4283719299" sldId="294"/>
        </pc:sldMkLst>
        <pc:spChg chg="del mod">
          <ac:chgData name="Johnson, Chad" userId="29e26967-ee32-4210-a1e6-19e5305e9c5f" providerId="ADAL" clId="{DC1B32AF-9495-44D7-9879-F404CF4E1064}" dt="2020-02-12T18:25:07.154" v="5138" actId="478"/>
          <ac:spMkLst>
            <pc:docMk/>
            <pc:sldMk cId="4283719299" sldId="294"/>
            <ac:spMk id="2" creationId="{2A249035-228B-46E5-ACF9-65A1172AE380}"/>
          </ac:spMkLst>
        </pc:spChg>
        <pc:spChg chg="add del mod">
          <ac:chgData name="Johnson, Chad" userId="29e26967-ee32-4210-a1e6-19e5305e9c5f" providerId="ADAL" clId="{DC1B32AF-9495-44D7-9879-F404CF4E1064}" dt="2020-02-12T18:24:17.244" v="5124"/>
          <ac:spMkLst>
            <pc:docMk/>
            <pc:sldMk cId="4283719299" sldId="294"/>
            <ac:spMk id="3" creationId="{0F80F521-FF01-4454-B334-5DEDFDFED8F8}"/>
          </ac:spMkLst>
        </pc:spChg>
        <pc:spChg chg="add del mod">
          <ac:chgData name="Johnson, Chad" userId="29e26967-ee32-4210-a1e6-19e5305e9c5f" providerId="ADAL" clId="{DC1B32AF-9495-44D7-9879-F404CF4E1064}" dt="2020-02-12T18:25:08.119" v="5139" actId="478"/>
          <ac:spMkLst>
            <pc:docMk/>
            <pc:sldMk cId="4283719299" sldId="294"/>
            <ac:spMk id="5" creationId="{9928FF43-53ED-4EDC-B927-7F928F8E8957}"/>
          </ac:spMkLst>
        </pc:spChg>
        <pc:picChg chg="del">
          <ac:chgData name="Johnson, Chad" userId="29e26967-ee32-4210-a1e6-19e5305e9c5f" providerId="ADAL" clId="{DC1B32AF-9495-44D7-9879-F404CF4E1064}" dt="2020-02-12T18:22:24.825" v="5102" actId="478"/>
          <ac:picMkLst>
            <pc:docMk/>
            <pc:sldMk cId="4283719299" sldId="294"/>
            <ac:picMk id="33794" creationId="{9641C6BC-3C69-487C-B89C-8485969E192A}"/>
          </ac:picMkLst>
        </pc:picChg>
        <pc:picChg chg="del">
          <ac:chgData name="Johnson, Chad" userId="29e26967-ee32-4210-a1e6-19e5305e9c5f" providerId="ADAL" clId="{DC1B32AF-9495-44D7-9879-F404CF4E1064}" dt="2020-02-12T18:22:25.471" v="5103" actId="478"/>
          <ac:picMkLst>
            <pc:docMk/>
            <pc:sldMk cId="4283719299" sldId="294"/>
            <ac:picMk id="33796" creationId="{7BA82F2E-9134-4690-BD01-4A8810CC04BF}"/>
          </ac:picMkLst>
        </pc:picChg>
        <pc:picChg chg="add del">
          <ac:chgData name="Johnson, Chad" userId="29e26967-ee32-4210-a1e6-19e5305e9c5f" providerId="ADAL" clId="{DC1B32AF-9495-44D7-9879-F404CF4E1064}" dt="2020-02-12T18:24:15.993" v="5123"/>
          <ac:picMkLst>
            <pc:docMk/>
            <pc:sldMk cId="4283719299" sldId="294"/>
            <ac:picMk id="34818" creationId="{71B392D4-7093-49E5-A73A-93E0E4992B82}"/>
          </ac:picMkLst>
        </pc:picChg>
        <pc:picChg chg="add mod">
          <ac:chgData name="Johnson, Chad" userId="29e26967-ee32-4210-a1e6-19e5305e9c5f" providerId="ADAL" clId="{DC1B32AF-9495-44D7-9879-F404CF4E1064}" dt="2020-02-12T18:25:13.685" v="5141" actId="14100"/>
          <ac:picMkLst>
            <pc:docMk/>
            <pc:sldMk cId="4283719299" sldId="294"/>
            <ac:picMk id="34820" creationId="{AA1FC3D9-AA06-4408-AFF8-F457F91777CC}"/>
          </ac:picMkLst>
        </pc:picChg>
      </pc:sldChg>
      <pc:sldChg chg="addSp delSp modSp add mod">
        <pc:chgData name="Johnson, Chad" userId="29e26967-ee32-4210-a1e6-19e5305e9c5f" providerId="ADAL" clId="{DC1B32AF-9495-44D7-9879-F404CF4E1064}" dt="2020-02-12T18:25:03.517" v="5137"/>
        <pc:sldMkLst>
          <pc:docMk/>
          <pc:sldMk cId="1512786988" sldId="295"/>
        </pc:sldMkLst>
        <pc:spChg chg="del">
          <ac:chgData name="Johnson, Chad" userId="29e26967-ee32-4210-a1e6-19e5305e9c5f" providerId="ADAL" clId="{DC1B32AF-9495-44D7-9879-F404CF4E1064}" dt="2020-02-12T18:25:01.153" v="5135" actId="478"/>
          <ac:spMkLst>
            <pc:docMk/>
            <pc:sldMk cId="1512786988" sldId="295"/>
            <ac:spMk id="2" creationId="{2A249035-228B-46E5-ACF9-65A1172AE380}"/>
          </ac:spMkLst>
        </pc:spChg>
        <pc:spChg chg="add del mod">
          <ac:chgData name="Johnson, Chad" userId="29e26967-ee32-4210-a1e6-19e5305e9c5f" providerId="ADAL" clId="{DC1B32AF-9495-44D7-9879-F404CF4E1064}" dt="2020-02-12T18:24:58.669" v="5134" actId="478"/>
          <ac:spMkLst>
            <pc:docMk/>
            <pc:sldMk cId="1512786988" sldId="295"/>
            <ac:spMk id="3" creationId="{826F4AB0-99FF-4BDE-9B75-4F49FDB22D35}"/>
          </ac:spMkLst>
        </pc:spChg>
        <pc:spChg chg="add del mod">
          <ac:chgData name="Johnson, Chad" userId="29e26967-ee32-4210-a1e6-19e5305e9c5f" providerId="ADAL" clId="{DC1B32AF-9495-44D7-9879-F404CF4E1064}" dt="2020-02-12T18:25:02.351" v="5136" actId="478"/>
          <ac:spMkLst>
            <pc:docMk/>
            <pc:sldMk cId="1512786988" sldId="295"/>
            <ac:spMk id="5" creationId="{C9F3B53D-0410-437F-82B1-94F4C1C8D5F5}"/>
          </ac:spMkLst>
        </pc:spChg>
        <pc:picChg chg="del">
          <ac:chgData name="Johnson, Chad" userId="29e26967-ee32-4210-a1e6-19e5305e9c5f" providerId="ADAL" clId="{DC1B32AF-9495-44D7-9879-F404CF4E1064}" dt="2020-02-12T18:24:56.990" v="5133" actId="478"/>
          <ac:picMkLst>
            <pc:docMk/>
            <pc:sldMk cId="1512786988" sldId="295"/>
            <ac:picMk id="34820" creationId="{AA1FC3D9-AA06-4408-AFF8-F457F91777CC}"/>
          </ac:picMkLst>
        </pc:picChg>
        <pc:picChg chg="add del mod">
          <ac:chgData name="Johnson, Chad" userId="29e26967-ee32-4210-a1e6-19e5305e9c5f" providerId="ADAL" clId="{DC1B32AF-9495-44D7-9879-F404CF4E1064}" dt="2020-02-12T18:24:55.749" v="5132"/>
          <ac:picMkLst>
            <pc:docMk/>
            <pc:sldMk cId="1512786988" sldId="295"/>
            <ac:picMk id="35842" creationId="{FBE56D97-29F1-4833-9A0F-AC77A2F85B8C}"/>
          </ac:picMkLst>
        </pc:picChg>
        <pc:picChg chg="add">
          <ac:chgData name="Johnson, Chad" userId="29e26967-ee32-4210-a1e6-19e5305e9c5f" providerId="ADAL" clId="{DC1B32AF-9495-44D7-9879-F404CF4E1064}" dt="2020-02-12T18:25:03.517" v="5137"/>
          <ac:picMkLst>
            <pc:docMk/>
            <pc:sldMk cId="1512786988" sldId="295"/>
            <ac:picMk id="35844" creationId="{632D8E47-6BB0-4988-97E8-AE93D9E6E6E6}"/>
          </ac:picMkLst>
        </pc:picChg>
      </pc:sldChg>
      <pc:sldChg chg="addSp delSp modSp add">
        <pc:chgData name="Johnson, Chad" userId="29e26967-ee32-4210-a1e6-19e5305e9c5f" providerId="ADAL" clId="{DC1B32AF-9495-44D7-9879-F404CF4E1064}" dt="2020-02-12T18:26:45.658" v="5149" actId="1076"/>
        <pc:sldMkLst>
          <pc:docMk/>
          <pc:sldMk cId="2836496041" sldId="296"/>
        </pc:sldMkLst>
        <pc:spChg chg="del">
          <ac:chgData name="Johnson, Chad" userId="29e26967-ee32-4210-a1e6-19e5305e9c5f" providerId="ADAL" clId="{DC1B32AF-9495-44D7-9879-F404CF4E1064}" dt="2020-02-12T18:26:14.544" v="5143"/>
          <ac:spMkLst>
            <pc:docMk/>
            <pc:sldMk cId="2836496041" sldId="296"/>
            <ac:spMk id="2" creationId="{76514C6D-65AC-488F-A60B-145B729EE35E}"/>
          </ac:spMkLst>
        </pc:spChg>
        <pc:spChg chg="del">
          <ac:chgData name="Johnson, Chad" userId="29e26967-ee32-4210-a1e6-19e5305e9c5f" providerId="ADAL" clId="{DC1B32AF-9495-44D7-9879-F404CF4E1064}" dt="2020-02-12T18:26:14.544" v="5143"/>
          <ac:spMkLst>
            <pc:docMk/>
            <pc:sldMk cId="2836496041" sldId="296"/>
            <ac:spMk id="3" creationId="{4DD8BB5E-A664-42D5-B10B-EA7EC6CF181C}"/>
          </ac:spMkLst>
        </pc:spChg>
        <pc:picChg chg="add del">
          <ac:chgData name="Johnson, Chad" userId="29e26967-ee32-4210-a1e6-19e5305e9c5f" providerId="ADAL" clId="{DC1B32AF-9495-44D7-9879-F404CF4E1064}" dt="2020-02-12T18:26:19.975" v="5145" actId="478"/>
          <ac:picMkLst>
            <pc:docMk/>
            <pc:sldMk cId="2836496041" sldId="296"/>
            <ac:picMk id="36866" creationId="{DF193F2D-B722-4BF8-900D-A61138682853}"/>
          </ac:picMkLst>
        </pc:picChg>
        <pc:picChg chg="add mod">
          <ac:chgData name="Johnson, Chad" userId="29e26967-ee32-4210-a1e6-19e5305e9c5f" providerId="ADAL" clId="{DC1B32AF-9495-44D7-9879-F404CF4E1064}" dt="2020-02-12T18:26:45.658" v="5149" actId="1076"/>
          <ac:picMkLst>
            <pc:docMk/>
            <pc:sldMk cId="2836496041" sldId="296"/>
            <ac:picMk id="36868" creationId="{A703E87A-768A-443D-9738-6D33B7BB0C8A}"/>
          </ac:picMkLst>
        </pc:picChg>
      </pc:sldChg>
      <pc:sldChg chg="addSp delSp modSp add mod">
        <pc:chgData name="Johnson, Chad" userId="29e26967-ee32-4210-a1e6-19e5305e9c5f" providerId="ADAL" clId="{DC1B32AF-9495-44D7-9879-F404CF4E1064}" dt="2020-02-12T19:29:24.179" v="7244" actId="14100"/>
        <pc:sldMkLst>
          <pc:docMk/>
          <pc:sldMk cId="375030769" sldId="297"/>
        </pc:sldMkLst>
        <pc:picChg chg="add mod">
          <ac:chgData name="Johnson, Chad" userId="29e26967-ee32-4210-a1e6-19e5305e9c5f" providerId="ADAL" clId="{DC1B32AF-9495-44D7-9879-F404CF4E1064}" dt="2020-02-12T19:29:24.179" v="7244" actId="14100"/>
          <ac:picMkLst>
            <pc:docMk/>
            <pc:sldMk cId="375030769" sldId="297"/>
            <ac:picMk id="2" creationId="{37290017-9E4E-4460-B9BD-7DA3561336A5}"/>
          </ac:picMkLst>
        </pc:picChg>
        <pc:picChg chg="add mod">
          <ac:chgData name="Johnson, Chad" userId="29e26967-ee32-4210-a1e6-19e5305e9c5f" providerId="ADAL" clId="{DC1B32AF-9495-44D7-9879-F404CF4E1064}" dt="2020-02-12T19:29:19.211" v="7242" actId="14100"/>
          <ac:picMkLst>
            <pc:docMk/>
            <pc:sldMk cId="375030769" sldId="297"/>
            <ac:picMk id="37890" creationId="{BC5F381F-14F8-4236-9BEB-AB1A9CF3491E}"/>
          </ac:picMkLst>
        </pc:picChg>
        <pc:picChg chg="add del">
          <ac:chgData name="Johnson, Chad" userId="29e26967-ee32-4210-a1e6-19e5305e9c5f" providerId="ADAL" clId="{DC1B32AF-9495-44D7-9879-F404CF4E1064}" dt="2020-02-12T18:28:24.180" v="5154" actId="478"/>
          <ac:picMkLst>
            <pc:docMk/>
            <pc:sldMk cId="375030769" sldId="297"/>
            <ac:picMk id="37892" creationId="{98BFFC1A-0DDD-4728-B506-A1C90ED10C9B}"/>
          </ac:picMkLst>
        </pc:picChg>
        <pc:picChg chg="add del mod">
          <ac:chgData name="Johnson, Chad" userId="29e26967-ee32-4210-a1e6-19e5305e9c5f" providerId="ADAL" clId="{DC1B32AF-9495-44D7-9879-F404CF4E1064}" dt="2020-02-12T18:30:14.572" v="5162" actId="478"/>
          <ac:picMkLst>
            <pc:docMk/>
            <pc:sldMk cId="375030769" sldId="297"/>
            <ac:picMk id="37894" creationId="{C5F1C4B0-418D-48E0-90CC-450C499E01CD}"/>
          </ac:picMkLst>
        </pc:picChg>
      </pc:sldChg>
      <pc:sldChg chg="addSp modSp add mod">
        <pc:chgData name="Johnson, Chad" userId="29e26967-ee32-4210-a1e6-19e5305e9c5f" providerId="ADAL" clId="{DC1B32AF-9495-44D7-9879-F404CF4E1064}" dt="2020-02-12T18:59:15.004" v="6289" actId="20577"/>
        <pc:sldMkLst>
          <pc:docMk/>
          <pc:sldMk cId="2105155270" sldId="298"/>
        </pc:sldMkLst>
        <pc:spChg chg="mod">
          <ac:chgData name="Johnson, Chad" userId="29e26967-ee32-4210-a1e6-19e5305e9c5f" providerId="ADAL" clId="{DC1B32AF-9495-44D7-9879-F404CF4E1064}" dt="2020-02-12T18:59:06.658" v="6285" actId="20577"/>
          <ac:spMkLst>
            <pc:docMk/>
            <pc:sldMk cId="2105155270" sldId="298"/>
            <ac:spMk id="2" creationId="{D0BC6533-4815-49AB-B757-AA20FF3A0204}"/>
          </ac:spMkLst>
        </pc:spChg>
        <pc:spChg chg="mod">
          <ac:chgData name="Johnson, Chad" userId="29e26967-ee32-4210-a1e6-19e5305e9c5f" providerId="ADAL" clId="{DC1B32AF-9495-44D7-9879-F404CF4E1064}" dt="2020-02-12T18:59:15.004" v="6289" actId="20577"/>
          <ac:spMkLst>
            <pc:docMk/>
            <pc:sldMk cId="2105155270" sldId="298"/>
            <ac:spMk id="3" creationId="{C31602BD-BD8A-4E34-AA98-BD90AF94816D}"/>
          </ac:spMkLst>
        </pc:spChg>
        <pc:picChg chg="add mod">
          <ac:chgData name="Johnson, Chad" userId="29e26967-ee32-4210-a1e6-19e5305e9c5f" providerId="ADAL" clId="{DC1B32AF-9495-44D7-9879-F404CF4E1064}" dt="2020-02-12T18:41:14.460" v="6071" actId="1076"/>
          <ac:picMkLst>
            <pc:docMk/>
            <pc:sldMk cId="2105155270" sldId="298"/>
            <ac:picMk id="4" creationId="{51C5A451-4F45-4A8F-8681-8231FAD5FF93}"/>
          </ac:picMkLst>
        </pc:picChg>
      </pc:sldChg>
      <pc:sldChg chg="addSp delSp modSp add mod modAnim">
        <pc:chgData name="Johnson, Chad" userId="29e26967-ee32-4210-a1e6-19e5305e9c5f" providerId="ADAL" clId="{DC1B32AF-9495-44D7-9879-F404CF4E1064}" dt="2020-02-12T18:35:54.403" v="5453" actId="20577"/>
        <pc:sldMkLst>
          <pc:docMk/>
          <pc:sldMk cId="2318028369" sldId="299"/>
        </pc:sldMkLst>
        <pc:spChg chg="mod">
          <ac:chgData name="Johnson, Chad" userId="29e26967-ee32-4210-a1e6-19e5305e9c5f" providerId="ADAL" clId="{DC1B32AF-9495-44D7-9879-F404CF4E1064}" dt="2020-02-12T18:35:54.403" v="5453" actId="20577"/>
          <ac:spMkLst>
            <pc:docMk/>
            <pc:sldMk cId="2318028369" sldId="299"/>
            <ac:spMk id="2" creationId="{42CE01AB-5D43-48B8-9CAC-9771B9FC559B}"/>
          </ac:spMkLst>
        </pc:spChg>
        <pc:spChg chg="mod">
          <ac:chgData name="Johnson, Chad" userId="29e26967-ee32-4210-a1e6-19e5305e9c5f" providerId="ADAL" clId="{DC1B32AF-9495-44D7-9879-F404CF4E1064}" dt="2020-02-12T18:33:34.038" v="5422" actId="20577"/>
          <ac:spMkLst>
            <pc:docMk/>
            <pc:sldMk cId="2318028369" sldId="299"/>
            <ac:spMk id="3" creationId="{55C18D40-3A8B-4597-A2DD-C2F22905A64E}"/>
          </ac:spMkLst>
        </pc:spChg>
        <pc:picChg chg="add mod">
          <ac:chgData name="Johnson, Chad" userId="29e26967-ee32-4210-a1e6-19e5305e9c5f" providerId="ADAL" clId="{DC1B32AF-9495-44D7-9879-F404CF4E1064}" dt="2020-02-12T18:31:45.772" v="5177" actId="14100"/>
          <ac:picMkLst>
            <pc:docMk/>
            <pc:sldMk cId="2318028369" sldId="299"/>
            <ac:picMk id="4" creationId="{BA9C2697-AE7A-46BD-9224-E5CB2F79BADD}"/>
          </ac:picMkLst>
        </pc:picChg>
        <pc:picChg chg="add mod">
          <ac:chgData name="Johnson, Chad" userId="29e26967-ee32-4210-a1e6-19e5305e9c5f" providerId="ADAL" clId="{DC1B32AF-9495-44D7-9879-F404CF4E1064}" dt="2020-02-12T18:34:13.525" v="5426" actId="14100"/>
          <ac:picMkLst>
            <pc:docMk/>
            <pc:sldMk cId="2318028369" sldId="299"/>
            <ac:picMk id="5" creationId="{F24EE721-3BE7-4DB5-A7E1-8E5A67D4182C}"/>
          </ac:picMkLst>
        </pc:picChg>
        <pc:picChg chg="del">
          <ac:chgData name="Johnson, Chad" userId="29e26967-ee32-4210-a1e6-19e5305e9c5f" providerId="ADAL" clId="{DC1B32AF-9495-44D7-9879-F404CF4E1064}" dt="2020-02-12T18:31:49.451" v="5178" actId="478"/>
          <ac:picMkLst>
            <pc:docMk/>
            <pc:sldMk cId="2318028369" sldId="299"/>
            <ac:picMk id="25604" creationId="{B5A1456B-9CEB-4732-84D8-108C91B9DB20}"/>
          </ac:picMkLst>
        </pc:picChg>
      </pc:sldChg>
      <pc:sldChg chg="addSp delSp modSp add mod delAnim">
        <pc:chgData name="Johnson, Chad" userId="29e26967-ee32-4210-a1e6-19e5305e9c5f" providerId="ADAL" clId="{DC1B32AF-9495-44D7-9879-F404CF4E1064}" dt="2020-02-12T18:38:40.979" v="5700" actId="20577"/>
        <pc:sldMkLst>
          <pc:docMk/>
          <pc:sldMk cId="881921671" sldId="300"/>
        </pc:sldMkLst>
        <pc:spChg chg="mod">
          <ac:chgData name="Johnson, Chad" userId="29e26967-ee32-4210-a1e6-19e5305e9c5f" providerId="ADAL" clId="{DC1B32AF-9495-44D7-9879-F404CF4E1064}" dt="2020-02-12T18:36:01.011" v="5470" actId="20577"/>
          <ac:spMkLst>
            <pc:docMk/>
            <pc:sldMk cId="881921671" sldId="300"/>
            <ac:spMk id="2" creationId="{42CE01AB-5D43-48B8-9CAC-9771B9FC559B}"/>
          </ac:spMkLst>
        </pc:spChg>
        <pc:spChg chg="mod">
          <ac:chgData name="Johnson, Chad" userId="29e26967-ee32-4210-a1e6-19e5305e9c5f" providerId="ADAL" clId="{DC1B32AF-9495-44D7-9879-F404CF4E1064}" dt="2020-02-12T18:38:40.979" v="5700" actId="20577"/>
          <ac:spMkLst>
            <pc:docMk/>
            <pc:sldMk cId="881921671" sldId="300"/>
            <ac:spMk id="3" creationId="{55C18D40-3A8B-4597-A2DD-C2F22905A64E}"/>
          </ac:spMkLst>
        </pc:spChg>
        <pc:picChg chg="del">
          <ac:chgData name="Johnson, Chad" userId="29e26967-ee32-4210-a1e6-19e5305e9c5f" providerId="ADAL" clId="{DC1B32AF-9495-44D7-9879-F404CF4E1064}" dt="2020-02-12T18:34:51.181" v="5434" actId="478"/>
          <ac:picMkLst>
            <pc:docMk/>
            <pc:sldMk cId="881921671" sldId="300"/>
            <ac:picMk id="4" creationId="{BA9C2697-AE7A-46BD-9224-E5CB2F79BADD}"/>
          </ac:picMkLst>
        </pc:picChg>
        <pc:picChg chg="del">
          <ac:chgData name="Johnson, Chad" userId="29e26967-ee32-4210-a1e6-19e5305e9c5f" providerId="ADAL" clId="{DC1B32AF-9495-44D7-9879-F404CF4E1064}" dt="2020-02-12T18:34:26.321" v="5430" actId="478"/>
          <ac:picMkLst>
            <pc:docMk/>
            <pc:sldMk cId="881921671" sldId="300"/>
            <ac:picMk id="5" creationId="{F24EE721-3BE7-4DB5-A7E1-8E5A67D4182C}"/>
          </ac:picMkLst>
        </pc:picChg>
        <pc:picChg chg="add mod">
          <ac:chgData name="Johnson, Chad" userId="29e26967-ee32-4210-a1e6-19e5305e9c5f" providerId="ADAL" clId="{DC1B32AF-9495-44D7-9879-F404CF4E1064}" dt="2020-02-12T18:34:50.079" v="5433" actId="14100"/>
          <ac:picMkLst>
            <pc:docMk/>
            <pc:sldMk cId="881921671" sldId="300"/>
            <ac:picMk id="6" creationId="{7DD7A9C2-D84A-4389-878A-07FBA89EDD67}"/>
          </ac:picMkLst>
        </pc:picChg>
      </pc:sldChg>
      <pc:sldChg chg="addSp delSp modSp add mod ord">
        <pc:chgData name="Johnson, Chad" userId="29e26967-ee32-4210-a1e6-19e5305e9c5f" providerId="ADAL" clId="{DC1B32AF-9495-44D7-9879-F404CF4E1064}" dt="2020-02-12T18:45:36.052" v="6155" actId="20577"/>
        <pc:sldMkLst>
          <pc:docMk/>
          <pc:sldMk cId="3536695507" sldId="301"/>
        </pc:sldMkLst>
        <pc:spChg chg="mod">
          <ac:chgData name="Johnson, Chad" userId="29e26967-ee32-4210-a1e6-19e5305e9c5f" providerId="ADAL" clId="{DC1B32AF-9495-44D7-9879-F404CF4E1064}" dt="2020-02-12T18:45:36.052" v="6155" actId="20577"/>
          <ac:spMkLst>
            <pc:docMk/>
            <pc:sldMk cId="3536695507" sldId="301"/>
            <ac:spMk id="3" creationId="{55C18D40-3A8B-4597-A2DD-C2F22905A64E}"/>
          </ac:spMkLst>
        </pc:spChg>
        <pc:picChg chg="add del mod">
          <ac:chgData name="Johnson, Chad" userId="29e26967-ee32-4210-a1e6-19e5305e9c5f" providerId="ADAL" clId="{DC1B32AF-9495-44D7-9879-F404CF4E1064}" dt="2020-02-12T18:43:16.875" v="6113" actId="478"/>
          <ac:picMkLst>
            <pc:docMk/>
            <pc:sldMk cId="3536695507" sldId="301"/>
            <ac:picMk id="5" creationId="{26653A20-BF4B-4C62-B658-88FB15531557}"/>
          </ac:picMkLst>
        </pc:picChg>
        <pc:picChg chg="add del mod">
          <ac:chgData name="Johnson, Chad" userId="29e26967-ee32-4210-a1e6-19e5305e9c5f" providerId="ADAL" clId="{DC1B32AF-9495-44D7-9879-F404CF4E1064}" dt="2020-02-12T18:43:19.051" v="6118"/>
          <ac:picMkLst>
            <pc:docMk/>
            <pc:sldMk cId="3536695507" sldId="301"/>
            <ac:picMk id="6" creationId="{55084A08-88E5-41FA-92CC-7CF6A59243B6}"/>
          </ac:picMkLst>
        </pc:picChg>
        <pc:picChg chg="del">
          <ac:chgData name="Johnson, Chad" userId="29e26967-ee32-4210-a1e6-19e5305e9c5f" providerId="ADAL" clId="{DC1B32AF-9495-44D7-9879-F404CF4E1064}" dt="2020-02-12T18:42:24.348" v="6102" actId="478"/>
          <ac:picMkLst>
            <pc:docMk/>
            <pc:sldMk cId="3536695507" sldId="301"/>
            <ac:picMk id="16386" creationId="{50648FA1-A5DF-46C4-90B3-E5C9133BDB46}"/>
          </ac:picMkLst>
        </pc:picChg>
      </pc:sldChg>
      <pc:sldChg chg="addSp delSp modSp add mod ord">
        <pc:chgData name="Johnson, Chad" userId="29e26967-ee32-4210-a1e6-19e5305e9c5f" providerId="ADAL" clId="{DC1B32AF-9495-44D7-9879-F404CF4E1064}" dt="2020-02-12T20:05:57.566" v="7399" actId="478"/>
        <pc:sldMkLst>
          <pc:docMk/>
          <pc:sldMk cId="2833439401" sldId="302"/>
        </pc:sldMkLst>
        <pc:spChg chg="mod">
          <ac:chgData name="Johnson, Chad" userId="29e26967-ee32-4210-a1e6-19e5305e9c5f" providerId="ADAL" clId="{DC1B32AF-9495-44D7-9879-F404CF4E1064}" dt="2020-02-12T18:45:42.232" v="6160" actId="27636"/>
          <ac:spMkLst>
            <pc:docMk/>
            <pc:sldMk cId="2833439401" sldId="302"/>
            <ac:spMk id="3" creationId="{55C18D40-3A8B-4597-A2DD-C2F22905A64E}"/>
          </ac:spMkLst>
        </pc:spChg>
        <pc:spChg chg="del">
          <ac:chgData name="Johnson, Chad" userId="29e26967-ee32-4210-a1e6-19e5305e9c5f" providerId="ADAL" clId="{DC1B32AF-9495-44D7-9879-F404CF4E1064}" dt="2020-02-12T20:05:57.566" v="7399" actId="478"/>
          <ac:spMkLst>
            <pc:docMk/>
            <pc:sldMk cId="2833439401" sldId="302"/>
            <ac:spMk id="4" creationId="{16F64C66-4763-4D8D-B2EB-E62581D58BB3}"/>
          </ac:spMkLst>
        </pc:spChg>
        <pc:picChg chg="del">
          <ac:chgData name="Johnson, Chad" userId="29e26967-ee32-4210-a1e6-19e5305e9c5f" providerId="ADAL" clId="{DC1B32AF-9495-44D7-9879-F404CF4E1064}" dt="2020-02-12T18:43:30.723" v="6126" actId="478"/>
          <ac:picMkLst>
            <pc:docMk/>
            <pc:sldMk cId="2833439401" sldId="302"/>
            <ac:picMk id="5" creationId="{26653A20-BF4B-4C62-B658-88FB15531557}"/>
          </ac:picMkLst>
        </pc:picChg>
        <pc:picChg chg="add mod">
          <ac:chgData name="Johnson, Chad" userId="29e26967-ee32-4210-a1e6-19e5305e9c5f" providerId="ADAL" clId="{DC1B32AF-9495-44D7-9879-F404CF4E1064}" dt="2020-02-12T18:43:32.733" v="6127" actId="1076"/>
          <ac:picMkLst>
            <pc:docMk/>
            <pc:sldMk cId="2833439401" sldId="302"/>
            <ac:picMk id="6" creationId="{6FC84DF4-F9AB-480A-9916-64882C862D5F}"/>
          </ac:picMkLst>
        </pc:picChg>
      </pc:sldChg>
      <pc:sldChg chg="addSp delSp modSp add mod ord">
        <pc:chgData name="Johnson, Chad" userId="29e26967-ee32-4210-a1e6-19e5305e9c5f" providerId="ADAL" clId="{DC1B32AF-9495-44D7-9879-F404CF4E1064}" dt="2020-02-12T18:45:50.234" v="6170" actId="27636"/>
        <pc:sldMkLst>
          <pc:docMk/>
          <pc:sldMk cId="3319687456" sldId="303"/>
        </pc:sldMkLst>
        <pc:spChg chg="mod">
          <ac:chgData name="Johnson, Chad" userId="29e26967-ee32-4210-a1e6-19e5305e9c5f" providerId="ADAL" clId="{DC1B32AF-9495-44D7-9879-F404CF4E1064}" dt="2020-02-12T18:45:50.234" v="6170" actId="27636"/>
          <ac:spMkLst>
            <pc:docMk/>
            <pc:sldMk cId="3319687456" sldId="303"/>
            <ac:spMk id="3" creationId="{55C18D40-3A8B-4597-A2DD-C2F22905A64E}"/>
          </ac:spMkLst>
        </pc:spChg>
        <pc:picChg chg="add mod">
          <ac:chgData name="Johnson, Chad" userId="29e26967-ee32-4210-a1e6-19e5305e9c5f" providerId="ADAL" clId="{DC1B32AF-9495-44D7-9879-F404CF4E1064}" dt="2020-02-12T18:44:26.130" v="6133" actId="1076"/>
          <ac:picMkLst>
            <pc:docMk/>
            <pc:sldMk cId="3319687456" sldId="303"/>
            <ac:picMk id="4" creationId="{F91222D6-8721-400B-A8C4-A9256ED46054}"/>
          </ac:picMkLst>
        </pc:picChg>
        <pc:picChg chg="del">
          <ac:chgData name="Johnson, Chad" userId="29e26967-ee32-4210-a1e6-19e5305e9c5f" providerId="ADAL" clId="{DC1B32AF-9495-44D7-9879-F404CF4E1064}" dt="2020-02-12T18:44:24.557" v="6132" actId="478"/>
          <ac:picMkLst>
            <pc:docMk/>
            <pc:sldMk cId="3319687456" sldId="303"/>
            <ac:picMk id="32770" creationId="{0EE985B4-4B78-44BF-97C4-805FAECF2D4F}"/>
          </ac:picMkLst>
        </pc:picChg>
      </pc:sldChg>
      <pc:sldChg chg="addSp delSp modSp add mod">
        <pc:chgData name="Johnson, Chad" userId="29e26967-ee32-4210-a1e6-19e5305e9c5f" providerId="ADAL" clId="{DC1B32AF-9495-44D7-9879-F404CF4E1064}" dt="2020-02-12T18:46:32.206" v="6187" actId="1076"/>
        <pc:sldMkLst>
          <pc:docMk/>
          <pc:sldMk cId="3072270525" sldId="304"/>
        </pc:sldMkLst>
        <pc:picChg chg="add mod">
          <ac:chgData name="Johnson, Chad" userId="29e26967-ee32-4210-a1e6-19e5305e9c5f" providerId="ADAL" clId="{DC1B32AF-9495-44D7-9879-F404CF4E1064}" dt="2020-02-12T18:46:32.206" v="6187" actId="1076"/>
          <ac:picMkLst>
            <pc:docMk/>
            <pc:sldMk cId="3072270525" sldId="304"/>
            <ac:picMk id="4" creationId="{334312DE-DA3D-4124-9F72-18AD2C80E636}"/>
          </ac:picMkLst>
        </pc:picChg>
        <pc:picChg chg="del">
          <ac:chgData name="Johnson, Chad" userId="29e26967-ee32-4210-a1e6-19e5305e9c5f" providerId="ADAL" clId="{DC1B32AF-9495-44D7-9879-F404CF4E1064}" dt="2020-02-12T18:46:24.211" v="6184" actId="478"/>
          <ac:picMkLst>
            <pc:docMk/>
            <pc:sldMk cId="3072270525" sldId="304"/>
            <ac:picMk id="32770" creationId="{0EE985B4-4B78-44BF-97C4-805FAECF2D4F}"/>
          </ac:picMkLst>
        </pc:picChg>
      </pc:sldChg>
      <pc:sldChg chg="addSp delSp modSp add mod ord">
        <pc:chgData name="Johnson, Chad" userId="29e26967-ee32-4210-a1e6-19e5305e9c5f" providerId="ADAL" clId="{DC1B32AF-9495-44D7-9879-F404CF4E1064}" dt="2020-02-12T18:52:13.209" v="6276" actId="1076"/>
        <pc:sldMkLst>
          <pc:docMk/>
          <pc:sldMk cId="4154834031" sldId="305"/>
        </pc:sldMkLst>
        <pc:spChg chg="del">
          <ac:chgData name="Johnson, Chad" userId="29e26967-ee32-4210-a1e6-19e5305e9c5f" providerId="ADAL" clId="{DC1B32AF-9495-44D7-9879-F404CF4E1064}" dt="2020-02-12T18:52:09.359" v="6273" actId="478"/>
          <ac:spMkLst>
            <pc:docMk/>
            <pc:sldMk cId="4154834031" sldId="305"/>
            <ac:spMk id="2" creationId="{C1BC672B-B7BD-47A9-B53B-229221A12EA7}"/>
          </ac:spMkLst>
        </pc:spChg>
        <pc:spChg chg="add del mod">
          <ac:chgData name="Johnson, Chad" userId="29e26967-ee32-4210-a1e6-19e5305e9c5f" providerId="ADAL" clId="{DC1B32AF-9495-44D7-9879-F404CF4E1064}" dt="2020-02-12T18:52:11.420" v="6275" actId="478"/>
          <ac:spMkLst>
            <pc:docMk/>
            <pc:sldMk cId="4154834031" sldId="305"/>
            <ac:spMk id="5" creationId="{395651A1-D073-4D8A-ADF5-C6E776101EA1}"/>
          </ac:spMkLst>
        </pc:spChg>
        <pc:picChg chg="mod">
          <ac:chgData name="Johnson, Chad" userId="29e26967-ee32-4210-a1e6-19e5305e9c5f" providerId="ADAL" clId="{DC1B32AF-9495-44D7-9879-F404CF4E1064}" dt="2020-02-12T18:52:13.209" v="6276" actId="1076"/>
          <ac:picMkLst>
            <pc:docMk/>
            <pc:sldMk cId="4154834031" sldId="305"/>
            <ac:picMk id="4" creationId="{032F1C75-F2B8-4D4A-A48A-CA80507075F3}"/>
          </ac:picMkLst>
        </pc:picChg>
      </pc:sldChg>
      <pc:sldChg chg="modSp add mod">
        <pc:chgData name="Johnson, Chad" userId="29e26967-ee32-4210-a1e6-19e5305e9c5f" providerId="ADAL" clId="{DC1B32AF-9495-44D7-9879-F404CF4E1064}" dt="2020-02-12T19:13:44.648" v="6584" actId="255"/>
        <pc:sldMkLst>
          <pc:docMk/>
          <pc:sldMk cId="1504242393" sldId="306"/>
        </pc:sldMkLst>
        <pc:spChg chg="mod">
          <ac:chgData name="Johnson, Chad" userId="29e26967-ee32-4210-a1e6-19e5305e9c5f" providerId="ADAL" clId="{DC1B32AF-9495-44D7-9879-F404CF4E1064}" dt="2020-02-12T19:11:55.993" v="6300" actId="20577"/>
          <ac:spMkLst>
            <pc:docMk/>
            <pc:sldMk cId="1504242393" sldId="306"/>
            <ac:spMk id="2" creationId="{227B82F3-78D0-41B5-89E2-A14CD6DAED06}"/>
          </ac:spMkLst>
        </pc:spChg>
        <pc:spChg chg="mod">
          <ac:chgData name="Johnson, Chad" userId="29e26967-ee32-4210-a1e6-19e5305e9c5f" providerId="ADAL" clId="{DC1B32AF-9495-44D7-9879-F404CF4E1064}" dt="2020-02-12T19:13:44.648" v="6584" actId="255"/>
          <ac:spMkLst>
            <pc:docMk/>
            <pc:sldMk cId="1504242393" sldId="306"/>
            <ac:spMk id="3" creationId="{4DDD6906-42D2-4D2F-BBDA-B87398834AC3}"/>
          </ac:spMkLst>
        </pc:spChg>
      </pc:sldChg>
      <pc:sldChg chg="addSp modSp add mod setBg">
        <pc:chgData name="Johnson, Chad" userId="29e26967-ee32-4210-a1e6-19e5305e9c5f" providerId="ADAL" clId="{DC1B32AF-9495-44D7-9879-F404CF4E1064}" dt="2020-02-12T19:24:09.354" v="7140" actId="20577"/>
        <pc:sldMkLst>
          <pc:docMk/>
          <pc:sldMk cId="1205723858" sldId="307"/>
        </pc:sldMkLst>
        <pc:spChg chg="mod">
          <ac:chgData name="Johnson, Chad" userId="29e26967-ee32-4210-a1e6-19e5305e9c5f" providerId="ADAL" clId="{DC1B32AF-9495-44D7-9879-F404CF4E1064}" dt="2020-02-12T19:15:52.491" v="6695" actId="207"/>
          <ac:spMkLst>
            <pc:docMk/>
            <pc:sldMk cId="1205723858" sldId="307"/>
            <ac:spMk id="2" creationId="{173C6E59-7D57-4B6E-9A34-1B2C34037492}"/>
          </ac:spMkLst>
        </pc:spChg>
        <pc:spChg chg="mod">
          <ac:chgData name="Johnson, Chad" userId="29e26967-ee32-4210-a1e6-19e5305e9c5f" providerId="ADAL" clId="{DC1B32AF-9495-44D7-9879-F404CF4E1064}" dt="2020-02-12T19:24:09.354" v="7140" actId="20577"/>
          <ac:spMkLst>
            <pc:docMk/>
            <pc:sldMk cId="1205723858" sldId="307"/>
            <ac:spMk id="3" creationId="{22EC274B-EE25-484E-8E80-E765129C4CE0}"/>
          </ac:spMkLst>
        </pc:spChg>
        <pc:picChg chg="add mod">
          <ac:chgData name="Johnson, Chad" userId="29e26967-ee32-4210-a1e6-19e5305e9c5f" providerId="ADAL" clId="{DC1B32AF-9495-44D7-9879-F404CF4E1064}" dt="2020-02-12T19:16:48.810" v="6704" actId="1076"/>
          <ac:picMkLst>
            <pc:docMk/>
            <pc:sldMk cId="1205723858" sldId="307"/>
            <ac:picMk id="38914" creationId="{AE12237D-5C20-443C-8F1B-E8E7CAD5CE9E}"/>
          </ac:picMkLst>
        </pc:picChg>
        <pc:picChg chg="add mod">
          <ac:chgData name="Johnson, Chad" userId="29e26967-ee32-4210-a1e6-19e5305e9c5f" providerId="ADAL" clId="{DC1B32AF-9495-44D7-9879-F404CF4E1064}" dt="2020-02-12T19:16:46.498" v="6703" actId="1076"/>
          <ac:picMkLst>
            <pc:docMk/>
            <pc:sldMk cId="1205723858" sldId="307"/>
            <ac:picMk id="38916" creationId="{522E3F9D-7E7F-418D-96A8-29D812E8D72C}"/>
          </ac:picMkLst>
        </pc:picChg>
      </pc:sldChg>
      <pc:sldChg chg="addSp delSp modSp add mod">
        <pc:chgData name="Johnson, Chad" userId="29e26967-ee32-4210-a1e6-19e5305e9c5f" providerId="ADAL" clId="{DC1B32AF-9495-44D7-9879-F404CF4E1064}" dt="2020-02-12T19:28:15.492" v="7240" actId="1076"/>
        <pc:sldMkLst>
          <pc:docMk/>
          <pc:sldMk cId="1163830065" sldId="308"/>
        </pc:sldMkLst>
        <pc:spChg chg="mod">
          <ac:chgData name="Johnson, Chad" userId="29e26967-ee32-4210-a1e6-19e5305e9c5f" providerId="ADAL" clId="{DC1B32AF-9495-44D7-9879-F404CF4E1064}" dt="2020-02-12T19:24:23.849" v="7198" actId="20577"/>
          <ac:spMkLst>
            <pc:docMk/>
            <pc:sldMk cId="1163830065" sldId="308"/>
            <ac:spMk id="2" creationId="{EDB617D6-5F95-47F7-BACC-463A8DA51AB9}"/>
          </ac:spMkLst>
        </pc:spChg>
        <pc:spChg chg="mod">
          <ac:chgData name="Johnson, Chad" userId="29e26967-ee32-4210-a1e6-19e5305e9c5f" providerId="ADAL" clId="{DC1B32AF-9495-44D7-9879-F404CF4E1064}" dt="2020-02-12T19:24:44.210" v="7207" actId="27636"/>
          <ac:spMkLst>
            <pc:docMk/>
            <pc:sldMk cId="1163830065" sldId="308"/>
            <ac:spMk id="3" creationId="{EF1D3C35-A591-4B10-8F92-C4CF9D2D6CF6}"/>
          </ac:spMkLst>
        </pc:spChg>
        <pc:spChg chg="add mod">
          <ac:chgData name="Johnson, Chad" userId="29e26967-ee32-4210-a1e6-19e5305e9c5f" providerId="ADAL" clId="{DC1B32AF-9495-44D7-9879-F404CF4E1064}" dt="2020-02-12T19:24:53.802" v="7209" actId="27636"/>
          <ac:spMkLst>
            <pc:docMk/>
            <pc:sldMk cId="1163830065" sldId="308"/>
            <ac:spMk id="4" creationId="{C8C88309-59F3-4C50-A830-1B3A5A5E17A0}"/>
          </ac:spMkLst>
        </pc:spChg>
        <pc:picChg chg="add mod">
          <ac:chgData name="Johnson, Chad" userId="29e26967-ee32-4210-a1e6-19e5305e9c5f" providerId="ADAL" clId="{DC1B32AF-9495-44D7-9879-F404CF4E1064}" dt="2020-02-12T19:27:57.484" v="7237" actId="1076"/>
          <ac:picMkLst>
            <pc:docMk/>
            <pc:sldMk cId="1163830065" sldId="308"/>
            <ac:picMk id="48130" creationId="{9A488B72-0BA8-4EAA-A626-9621E621A7D8}"/>
          </ac:picMkLst>
        </pc:picChg>
        <pc:picChg chg="add mod">
          <ac:chgData name="Johnson, Chad" userId="29e26967-ee32-4210-a1e6-19e5305e9c5f" providerId="ADAL" clId="{DC1B32AF-9495-44D7-9879-F404CF4E1064}" dt="2020-02-12T19:28:15.492" v="7240" actId="1076"/>
          <ac:picMkLst>
            <pc:docMk/>
            <pc:sldMk cId="1163830065" sldId="308"/>
            <ac:picMk id="48132" creationId="{DC2E74C1-F73D-4C19-9F3D-8C30AB57F984}"/>
          </ac:picMkLst>
        </pc:picChg>
        <pc:picChg chg="add mod">
          <ac:chgData name="Johnson, Chad" userId="29e26967-ee32-4210-a1e6-19e5305e9c5f" providerId="ADAL" clId="{DC1B32AF-9495-44D7-9879-F404CF4E1064}" dt="2020-02-12T19:27:39.697" v="7231" actId="14100"/>
          <ac:picMkLst>
            <pc:docMk/>
            <pc:sldMk cId="1163830065" sldId="308"/>
            <ac:picMk id="48134" creationId="{0292AE00-166D-4457-9368-C6CBCB07225B}"/>
          </ac:picMkLst>
        </pc:picChg>
        <pc:picChg chg="add del mod">
          <ac:chgData name="Johnson, Chad" userId="29e26967-ee32-4210-a1e6-19e5305e9c5f" providerId="ADAL" clId="{DC1B32AF-9495-44D7-9879-F404CF4E1064}" dt="2020-02-12T19:28:11.089" v="7239" actId="478"/>
          <ac:picMkLst>
            <pc:docMk/>
            <pc:sldMk cId="1163830065" sldId="308"/>
            <ac:picMk id="48136" creationId="{D33FEAFD-3755-4FC6-A7CD-72C455982313}"/>
          </ac:picMkLst>
        </pc:picChg>
        <pc:picChg chg="add mod">
          <ac:chgData name="Johnson, Chad" userId="29e26967-ee32-4210-a1e6-19e5305e9c5f" providerId="ADAL" clId="{DC1B32AF-9495-44D7-9879-F404CF4E1064}" dt="2020-02-12T19:27:51.663" v="7236" actId="1076"/>
          <ac:picMkLst>
            <pc:docMk/>
            <pc:sldMk cId="1163830065" sldId="308"/>
            <ac:picMk id="48138" creationId="{5606AAF9-57F6-4E70-ABD1-6977E520021D}"/>
          </ac:picMkLst>
        </pc:picChg>
      </pc:sldChg>
      <pc:sldChg chg="addSp delSp modSp add del mod">
        <pc:chgData name="Johnson, Chad" userId="29e26967-ee32-4210-a1e6-19e5305e9c5f" providerId="ADAL" clId="{DC1B32AF-9495-44D7-9879-F404CF4E1064}" dt="2020-02-12T19:23:53.501" v="7134" actId="2696"/>
        <pc:sldMkLst>
          <pc:docMk/>
          <pc:sldMk cId="3274990888" sldId="308"/>
        </pc:sldMkLst>
        <pc:spChg chg="mod">
          <ac:chgData name="Johnson, Chad" userId="29e26967-ee32-4210-a1e6-19e5305e9c5f" providerId="ADAL" clId="{DC1B32AF-9495-44D7-9879-F404CF4E1064}" dt="2020-02-12T19:22:26.857" v="6951" actId="20577"/>
          <ac:spMkLst>
            <pc:docMk/>
            <pc:sldMk cId="3274990888" sldId="308"/>
            <ac:spMk id="3" creationId="{22EC274B-EE25-484E-8E80-E765129C4CE0}"/>
          </ac:spMkLst>
        </pc:spChg>
        <pc:picChg chg="del">
          <ac:chgData name="Johnson, Chad" userId="29e26967-ee32-4210-a1e6-19e5305e9c5f" providerId="ADAL" clId="{DC1B32AF-9495-44D7-9879-F404CF4E1064}" dt="2020-02-12T19:17:58.232" v="6737" actId="478"/>
          <ac:picMkLst>
            <pc:docMk/>
            <pc:sldMk cId="3274990888" sldId="308"/>
            <ac:picMk id="38914" creationId="{AE12237D-5C20-443C-8F1B-E8E7CAD5CE9E}"/>
          </ac:picMkLst>
        </pc:picChg>
        <pc:picChg chg="del">
          <ac:chgData name="Johnson, Chad" userId="29e26967-ee32-4210-a1e6-19e5305e9c5f" providerId="ADAL" clId="{DC1B32AF-9495-44D7-9879-F404CF4E1064}" dt="2020-02-12T19:17:57.452" v="6736" actId="478"/>
          <ac:picMkLst>
            <pc:docMk/>
            <pc:sldMk cId="3274990888" sldId="308"/>
            <ac:picMk id="38916" creationId="{522E3F9D-7E7F-418D-96A8-29D812E8D72C}"/>
          </ac:picMkLst>
        </pc:picChg>
        <pc:picChg chg="add mod">
          <ac:chgData name="Johnson, Chad" userId="29e26967-ee32-4210-a1e6-19e5305e9c5f" providerId="ADAL" clId="{DC1B32AF-9495-44D7-9879-F404CF4E1064}" dt="2020-02-12T19:18:09.466" v="6741" actId="1076"/>
          <ac:picMkLst>
            <pc:docMk/>
            <pc:sldMk cId="3274990888" sldId="308"/>
            <ac:picMk id="47106" creationId="{B1493393-0668-4ACB-88CD-0441FE794CEE}"/>
          </ac:picMkLst>
        </pc:picChg>
      </pc:sldChg>
      <pc:sldChg chg="addSp delSp modSp add mod">
        <pc:chgData name="Johnson, Chad" userId="29e26967-ee32-4210-a1e6-19e5305e9c5f" providerId="ADAL" clId="{DC1B32AF-9495-44D7-9879-F404CF4E1064}" dt="2020-02-12T19:37:59.018" v="7333" actId="1076"/>
        <pc:sldMkLst>
          <pc:docMk/>
          <pc:sldMk cId="2101778676" sldId="309"/>
        </pc:sldMkLst>
        <pc:spChg chg="mod">
          <ac:chgData name="Johnson, Chad" userId="29e26967-ee32-4210-a1e6-19e5305e9c5f" providerId="ADAL" clId="{DC1B32AF-9495-44D7-9879-F404CF4E1064}" dt="2020-02-12T19:34:06.977" v="7326" actId="14100"/>
          <ac:spMkLst>
            <pc:docMk/>
            <pc:sldMk cId="2101778676" sldId="309"/>
            <ac:spMk id="2" creationId="{978DEC54-2772-499A-9AAC-2EAF0B42B547}"/>
          </ac:spMkLst>
        </pc:spChg>
        <pc:spChg chg="del mod">
          <ac:chgData name="Johnson, Chad" userId="29e26967-ee32-4210-a1e6-19e5305e9c5f" providerId="ADAL" clId="{DC1B32AF-9495-44D7-9879-F404CF4E1064}" dt="2020-02-12T19:33:55.088" v="7323"/>
          <ac:spMkLst>
            <pc:docMk/>
            <pc:sldMk cId="2101778676" sldId="309"/>
            <ac:spMk id="3" creationId="{D128246E-9C18-4C49-869E-1EED620660F7}"/>
          </ac:spMkLst>
        </pc:spChg>
        <pc:spChg chg="add del mod">
          <ac:chgData name="Johnson, Chad" userId="29e26967-ee32-4210-a1e6-19e5305e9c5f" providerId="ADAL" clId="{DC1B32AF-9495-44D7-9879-F404CF4E1064}" dt="2020-02-12T19:35:46.463" v="7328"/>
          <ac:spMkLst>
            <pc:docMk/>
            <pc:sldMk cId="2101778676" sldId="309"/>
            <ac:spMk id="4" creationId="{14D68B77-992A-4230-8003-A082B039E8A3}"/>
          </ac:spMkLst>
        </pc:spChg>
        <pc:picChg chg="add del mod">
          <ac:chgData name="Johnson, Chad" userId="29e26967-ee32-4210-a1e6-19e5305e9c5f" providerId="ADAL" clId="{DC1B32AF-9495-44D7-9879-F404CF4E1064}" dt="2020-02-12T19:35:44.201" v="7327" actId="478"/>
          <ac:picMkLst>
            <pc:docMk/>
            <pc:sldMk cId="2101778676" sldId="309"/>
            <ac:picMk id="49154" creationId="{31409BCD-8E73-4369-A1B9-D1F4C5665E1B}"/>
          </ac:picMkLst>
        </pc:picChg>
        <pc:picChg chg="add mod">
          <ac:chgData name="Johnson, Chad" userId="29e26967-ee32-4210-a1e6-19e5305e9c5f" providerId="ADAL" clId="{DC1B32AF-9495-44D7-9879-F404CF4E1064}" dt="2020-02-12T19:37:59.018" v="7333" actId="1076"/>
          <ac:picMkLst>
            <pc:docMk/>
            <pc:sldMk cId="2101778676" sldId="309"/>
            <ac:picMk id="49156" creationId="{A398685C-F7AE-4EA5-915E-B0CB7AB35C57}"/>
          </ac:picMkLst>
        </pc:picChg>
      </pc:sldChg>
      <pc:sldChg chg="addSp delSp modSp add mod">
        <pc:chgData name="Johnson, Chad" userId="29e26967-ee32-4210-a1e6-19e5305e9c5f" providerId="ADAL" clId="{DC1B32AF-9495-44D7-9879-F404CF4E1064}" dt="2020-02-12T19:41:55.531" v="7356" actId="1076"/>
        <pc:sldMkLst>
          <pc:docMk/>
          <pc:sldMk cId="417236119" sldId="310"/>
        </pc:sldMkLst>
        <pc:spChg chg="mod">
          <ac:chgData name="Johnson, Chad" userId="29e26967-ee32-4210-a1e6-19e5305e9c5f" providerId="ADAL" clId="{DC1B32AF-9495-44D7-9879-F404CF4E1064}" dt="2020-02-12T19:41:45.950" v="7352" actId="20577"/>
          <ac:spMkLst>
            <pc:docMk/>
            <pc:sldMk cId="417236119" sldId="310"/>
            <ac:spMk id="2" creationId="{9257A2CF-DBFB-4A49-B06C-F08336633793}"/>
          </ac:spMkLst>
        </pc:spChg>
        <pc:spChg chg="del">
          <ac:chgData name="Johnson, Chad" userId="29e26967-ee32-4210-a1e6-19e5305e9c5f" providerId="ADAL" clId="{DC1B32AF-9495-44D7-9879-F404CF4E1064}" dt="2020-02-12T19:41:48.552" v="7353"/>
          <ac:spMkLst>
            <pc:docMk/>
            <pc:sldMk cId="417236119" sldId="310"/>
            <ac:spMk id="3" creationId="{C113EDAB-80E9-4689-82DB-7C128AB4B36F}"/>
          </ac:spMkLst>
        </pc:spChg>
        <pc:picChg chg="add mod">
          <ac:chgData name="Johnson, Chad" userId="29e26967-ee32-4210-a1e6-19e5305e9c5f" providerId="ADAL" clId="{DC1B32AF-9495-44D7-9879-F404CF4E1064}" dt="2020-02-12T19:41:55.531" v="7356" actId="1076"/>
          <ac:picMkLst>
            <pc:docMk/>
            <pc:sldMk cId="417236119" sldId="310"/>
            <ac:picMk id="50178" creationId="{A7AF7269-EB0A-410E-8470-61647C27C423}"/>
          </ac:picMkLst>
        </pc:picChg>
      </pc:sldChg>
      <pc:sldChg chg="addSp delSp modSp add mod">
        <pc:chgData name="Johnson, Chad" userId="29e26967-ee32-4210-a1e6-19e5305e9c5f" providerId="ADAL" clId="{DC1B32AF-9495-44D7-9879-F404CF4E1064}" dt="2020-02-12T19:42:50.585" v="7378" actId="1076"/>
        <pc:sldMkLst>
          <pc:docMk/>
          <pc:sldMk cId="2718798040" sldId="311"/>
        </pc:sldMkLst>
        <pc:spChg chg="del mod">
          <ac:chgData name="Johnson, Chad" userId="29e26967-ee32-4210-a1e6-19e5305e9c5f" providerId="ADAL" clId="{DC1B32AF-9495-44D7-9879-F404CF4E1064}" dt="2020-02-12T19:42:40.843" v="7375" actId="478"/>
          <ac:spMkLst>
            <pc:docMk/>
            <pc:sldMk cId="2718798040" sldId="311"/>
            <ac:spMk id="2" creationId="{250EA0CD-7B01-4FB1-B976-E23EFE00F90F}"/>
          </ac:spMkLst>
        </pc:spChg>
        <pc:spChg chg="del">
          <ac:chgData name="Johnson, Chad" userId="29e26967-ee32-4210-a1e6-19e5305e9c5f" providerId="ADAL" clId="{DC1B32AF-9495-44D7-9879-F404CF4E1064}" dt="2020-02-12T19:42:28.704" v="7371"/>
          <ac:spMkLst>
            <pc:docMk/>
            <pc:sldMk cId="2718798040" sldId="311"/>
            <ac:spMk id="3" creationId="{C633BAE9-1275-46A6-AFEC-468195731028}"/>
          </ac:spMkLst>
        </pc:spChg>
        <pc:spChg chg="add del mod">
          <ac:chgData name="Johnson, Chad" userId="29e26967-ee32-4210-a1e6-19e5305e9c5f" providerId="ADAL" clId="{DC1B32AF-9495-44D7-9879-F404CF4E1064}" dt="2020-02-12T19:42:42.088" v="7376" actId="478"/>
          <ac:spMkLst>
            <pc:docMk/>
            <pc:sldMk cId="2718798040" sldId="311"/>
            <ac:spMk id="5" creationId="{74946490-79AD-433F-9B16-3B87668981A8}"/>
          </ac:spMkLst>
        </pc:spChg>
        <pc:picChg chg="add mod">
          <ac:chgData name="Johnson, Chad" userId="29e26967-ee32-4210-a1e6-19e5305e9c5f" providerId="ADAL" clId="{DC1B32AF-9495-44D7-9879-F404CF4E1064}" dt="2020-02-12T19:42:50.585" v="7378" actId="1076"/>
          <ac:picMkLst>
            <pc:docMk/>
            <pc:sldMk cId="2718798040" sldId="311"/>
            <ac:picMk id="51202" creationId="{0165205F-EE79-4844-8B50-00A18D1945F4}"/>
          </ac:picMkLst>
        </pc:picChg>
      </pc:sldChg>
      <pc:sldChg chg="addSp delSp modSp add">
        <pc:chgData name="Johnson, Chad" userId="29e26967-ee32-4210-a1e6-19e5305e9c5f" providerId="ADAL" clId="{DC1B32AF-9495-44D7-9879-F404CF4E1064}" dt="2020-02-12T19:43:45.845" v="7389" actId="1076"/>
        <pc:sldMkLst>
          <pc:docMk/>
          <pc:sldMk cId="1806154471" sldId="312"/>
        </pc:sldMkLst>
        <pc:spChg chg="add del mod">
          <ac:chgData name="Johnson, Chad" userId="29e26967-ee32-4210-a1e6-19e5305e9c5f" providerId="ADAL" clId="{DC1B32AF-9495-44D7-9879-F404CF4E1064}" dt="2020-02-12T19:43:11.079" v="7381"/>
          <ac:spMkLst>
            <pc:docMk/>
            <pc:sldMk cId="1806154471" sldId="312"/>
            <ac:spMk id="2" creationId="{0BD104A3-B592-41D4-84DE-4C05C018CC7F}"/>
          </ac:spMkLst>
        </pc:spChg>
        <pc:picChg chg="del">
          <ac:chgData name="Johnson, Chad" userId="29e26967-ee32-4210-a1e6-19e5305e9c5f" providerId="ADAL" clId="{DC1B32AF-9495-44D7-9879-F404CF4E1064}" dt="2020-02-12T19:43:09.729" v="7380" actId="478"/>
          <ac:picMkLst>
            <pc:docMk/>
            <pc:sldMk cId="1806154471" sldId="312"/>
            <ac:picMk id="51202" creationId="{0165205F-EE79-4844-8B50-00A18D1945F4}"/>
          </ac:picMkLst>
        </pc:picChg>
        <pc:picChg chg="add mod">
          <ac:chgData name="Johnson, Chad" userId="29e26967-ee32-4210-a1e6-19e5305e9c5f" providerId="ADAL" clId="{DC1B32AF-9495-44D7-9879-F404CF4E1064}" dt="2020-02-12T19:43:45.845" v="7389" actId="1076"/>
          <ac:picMkLst>
            <pc:docMk/>
            <pc:sldMk cId="1806154471" sldId="312"/>
            <ac:picMk id="52226" creationId="{1DD63973-C3A8-4852-AF64-42A232C68FCC}"/>
          </ac:picMkLst>
        </pc:picChg>
        <pc:picChg chg="add mod">
          <ac:chgData name="Johnson, Chad" userId="29e26967-ee32-4210-a1e6-19e5305e9c5f" providerId="ADAL" clId="{DC1B32AF-9495-44D7-9879-F404CF4E1064}" dt="2020-02-12T19:43:22.336" v="7385" actId="1076"/>
          <ac:picMkLst>
            <pc:docMk/>
            <pc:sldMk cId="1806154471" sldId="312"/>
            <ac:picMk id="52228" creationId="{4FB85726-E5BB-44F6-8EB7-AFD46970F876}"/>
          </ac:picMkLst>
        </pc:picChg>
      </pc:sldChg>
      <pc:sldChg chg="addSp delSp modSp add del mod setBg">
        <pc:chgData name="Johnson, Chad" userId="29e26967-ee32-4210-a1e6-19e5305e9c5f" providerId="ADAL" clId="{DC1B32AF-9495-44D7-9879-F404CF4E1064}" dt="2020-02-12T19:46:27.818" v="7397" actId="2696"/>
        <pc:sldMkLst>
          <pc:docMk/>
          <pc:sldMk cId="2308572777" sldId="313"/>
        </pc:sldMkLst>
        <pc:spChg chg="del">
          <ac:chgData name="Johnson, Chad" userId="29e26967-ee32-4210-a1e6-19e5305e9c5f" providerId="ADAL" clId="{DC1B32AF-9495-44D7-9879-F404CF4E1064}" dt="2020-02-12T19:44:57.839" v="7393" actId="478"/>
          <ac:spMkLst>
            <pc:docMk/>
            <pc:sldMk cId="2308572777" sldId="313"/>
            <ac:spMk id="2" creationId="{3FDF40D0-C7E9-4A70-825D-3A7BB38DAE12}"/>
          </ac:spMkLst>
        </pc:spChg>
        <pc:spChg chg="del">
          <ac:chgData name="Johnson, Chad" userId="29e26967-ee32-4210-a1e6-19e5305e9c5f" providerId="ADAL" clId="{DC1B32AF-9495-44D7-9879-F404CF4E1064}" dt="2020-02-12T19:44:50.807" v="7391"/>
          <ac:spMkLst>
            <pc:docMk/>
            <pc:sldMk cId="2308572777" sldId="313"/>
            <ac:spMk id="3" creationId="{AB9787A5-3074-4A56-831B-9A6F2340842C}"/>
          </ac:spMkLst>
        </pc:spChg>
        <pc:picChg chg="add mod">
          <ac:chgData name="Johnson, Chad" userId="29e26967-ee32-4210-a1e6-19e5305e9c5f" providerId="ADAL" clId="{DC1B32AF-9495-44D7-9879-F404CF4E1064}" dt="2020-02-12T19:45:04.149" v="7396" actId="1076"/>
          <ac:picMkLst>
            <pc:docMk/>
            <pc:sldMk cId="2308572777" sldId="313"/>
            <ac:picMk id="53250" creationId="{56E9AAFB-824E-45BC-9B0F-841690286827}"/>
          </ac:picMkLst>
        </pc:picChg>
      </pc:sldChg>
    </pc:docChg>
  </pc:docChgLst>
  <pc:docChgLst>
    <pc:chgData name="Johnson, Chad" userId="29e26967-ee32-4210-a1e6-19e5305e9c5f" providerId="ADAL" clId="{03A930F8-DB54-45F8-A324-66A3A3C324E4}"/>
    <pc:docChg chg="undo custSel addSld delSld modSld sldOrd modSection">
      <pc:chgData name="Johnson, Chad" userId="29e26967-ee32-4210-a1e6-19e5305e9c5f" providerId="ADAL" clId="{03A930F8-DB54-45F8-A324-66A3A3C324E4}" dt="2020-02-19T21:32:19.149" v="9872" actId="33524"/>
      <pc:docMkLst>
        <pc:docMk/>
      </pc:docMkLst>
      <pc:sldChg chg="addSp delSp modSp mod">
        <pc:chgData name="Johnson, Chad" userId="29e26967-ee32-4210-a1e6-19e5305e9c5f" providerId="ADAL" clId="{03A930F8-DB54-45F8-A324-66A3A3C324E4}" dt="2020-02-19T14:11:13.313" v="32"/>
        <pc:sldMkLst>
          <pc:docMk/>
          <pc:sldMk cId="2762506819" sldId="256"/>
        </pc:sldMkLst>
        <pc:spChg chg="mod">
          <ac:chgData name="Johnson, Chad" userId="29e26967-ee32-4210-a1e6-19e5305e9c5f" providerId="ADAL" clId="{03A930F8-DB54-45F8-A324-66A3A3C324E4}" dt="2020-02-19T14:09:15.630" v="22" actId="6549"/>
          <ac:spMkLst>
            <pc:docMk/>
            <pc:sldMk cId="2762506819" sldId="256"/>
            <ac:spMk id="2" creationId="{D159C024-82D3-43B7-8864-1EB020588252}"/>
          </ac:spMkLst>
        </pc:spChg>
        <pc:picChg chg="del">
          <ac:chgData name="Johnson, Chad" userId="29e26967-ee32-4210-a1e6-19e5305e9c5f" providerId="ADAL" clId="{03A930F8-DB54-45F8-A324-66A3A3C324E4}" dt="2020-02-19T14:09:19.047" v="23" actId="478"/>
          <ac:picMkLst>
            <pc:docMk/>
            <pc:sldMk cId="2762506819" sldId="256"/>
            <ac:picMk id="3" creationId="{F9029FC8-2D3D-45C5-AAF0-16E12A7D2AD7}"/>
          </ac:picMkLst>
        </pc:picChg>
        <pc:picChg chg="add mod">
          <ac:chgData name="Johnson, Chad" userId="29e26967-ee32-4210-a1e6-19e5305e9c5f" providerId="ADAL" clId="{03A930F8-DB54-45F8-A324-66A3A3C324E4}" dt="2020-02-19T14:11:13.313" v="32"/>
          <ac:picMkLst>
            <pc:docMk/>
            <pc:sldMk cId="2762506819" sldId="256"/>
            <ac:picMk id="1026" creationId="{55ECCD15-10CD-4400-8ECB-F4A4CA809014}"/>
          </ac:picMkLst>
        </pc:picChg>
      </pc:sldChg>
      <pc:sldChg chg="modSp mod">
        <pc:chgData name="Johnson, Chad" userId="29e26967-ee32-4210-a1e6-19e5305e9c5f" providerId="ADAL" clId="{03A930F8-DB54-45F8-A324-66A3A3C324E4}" dt="2020-02-19T14:17:21.215" v="339" actId="313"/>
        <pc:sldMkLst>
          <pc:docMk/>
          <pc:sldMk cId="1520653543" sldId="257"/>
        </pc:sldMkLst>
        <pc:spChg chg="mod">
          <ac:chgData name="Johnson, Chad" userId="29e26967-ee32-4210-a1e6-19e5305e9c5f" providerId="ADAL" clId="{03A930F8-DB54-45F8-A324-66A3A3C324E4}" dt="2020-02-19T14:16:05.324" v="58" actId="20577"/>
          <ac:spMkLst>
            <pc:docMk/>
            <pc:sldMk cId="1520653543" sldId="257"/>
            <ac:spMk id="2" creationId="{8C98360E-8190-4BC6-9FC2-11139E542192}"/>
          </ac:spMkLst>
        </pc:spChg>
        <pc:spChg chg="mod">
          <ac:chgData name="Johnson, Chad" userId="29e26967-ee32-4210-a1e6-19e5305e9c5f" providerId="ADAL" clId="{03A930F8-DB54-45F8-A324-66A3A3C324E4}" dt="2020-02-19T14:17:21.215" v="339" actId="313"/>
          <ac:spMkLst>
            <pc:docMk/>
            <pc:sldMk cId="1520653543" sldId="257"/>
            <ac:spMk id="3" creationId="{6726F960-BE1D-4903-BC72-7F73961FDB5B}"/>
          </ac:spMkLst>
        </pc:spChg>
      </pc:sldChg>
      <pc:sldChg chg="del">
        <pc:chgData name="Johnson, Chad" userId="29e26967-ee32-4210-a1e6-19e5305e9c5f" providerId="ADAL" clId="{03A930F8-DB54-45F8-A324-66A3A3C324E4}" dt="2020-02-19T14:15:26.886" v="33" actId="47"/>
        <pc:sldMkLst>
          <pc:docMk/>
          <pc:sldMk cId="792580440" sldId="258"/>
        </pc:sldMkLst>
      </pc:sldChg>
      <pc:sldChg chg="modSp add mod">
        <pc:chgData name="Johnson, Chad" userId="29e26967-ee32-4210-a1e6-19e5305e9c5f" providerId="ADAL" clId="{03A930F8-DB54-45F8-A324-66A3A3C324E4}" dt="2020-02-19T15:09:12.473" v="1080" actId="255"/>
        <pc:sldMkLst>
          <pc:docMk/>
          <pc:sldMk cId="3484472548" sldId="258"/>
        </pc:sldMkLst>
        <pc:spChg chg="mod">
          <ac:chgData name="Johnson, Chad" userId="29e26967-ee32-4210-a1e6-19e5305e9c5f" providerId="ADAL" clId="{03A930F8-DB54-45F8-A324-66A3A3C324E4}" dt="2020-02-19T14:17:27.974" v="357" actId="20577"/>
          <ac:spMkLst>
            <pc:docMk/>
            <pc:sldMk cId="3484472548" sldId="258"/>
            <ac:spMk id="2" creationId="{1D3C89E3-37E4-4307-93DF-D979E5C95F16}"/>
          </ac:spMkLst>
        </pc:spChg>
        <pc:spChg chg="mod">
          <ac:chgData name="Johnson, Chad" userId="29e26967-ee32-4210-a1e6-19e5305e9c5f" providerId="ADAL" clId="{03A930F8-DB54-45F8-A324-66A3A3C324E4}" dt="2020-02-19T15:09:12.473" v="1080" actId="255"/>
          <ac:spMkLst>
            <pc:docMk/>
            <pc:sldMk cId="3484472548" sldId="258"/>
            <ac:spMk id="3" creationId="{EC6061B7-FD57-4B53-BF9F-FF92F7EC7191}"/>
          </ac:spMkLst>
        </pc:spChg>
      </pc:sldChg>
      <pc:sldChg chg="modSp add mod">
        <pc:chgData name="Johnson, Chad" userId="29e26967-ee32-4210-a1e6-19e5305e9c5f" providerId="ADAL" clId="{03A930F8-DB54-45F8-A324-66A3A3C324E4}" dt="2020-02-19T15:57:40.880" v="2591" actId="20577"/>
        <pc:sldMkLst>
          <pc:docMk/>
          <pc:sldMk cId="980444226" sldId="259"/>
        </pc:sldMkLst>
        <pc:spChg chg="mod">
          <ac:chgData name="Johnson, Chad" userId="29e26967-ee32-4210-a1e6-19e5305e9c5f" providerId="ADAL" clId="{03A930F8-DB54-45F8-A324-66A3A3C324E4}" dt="2020-02-19T15:57:40.880" v="2591" actId="20577"/>
          <ac:spMkLst>
            <pc:docMk/>
            <pc:sldMk cId="980444226" sldId="259"/>
            <ac:spMk id="3" creationId="{EC6061B7-FD57-4B53-BF9F-FF92F7EC7191}"/>
          </ac:spMkLst>
        </pc:spChg>
      </pc:sldChg>
      <pc:sldChg chg="del">
        <pc:chgData name="Johnson, Chad" userId="29e26967-ee32-4210-a1e6-19e5305e9c5f" providerId="ADAL" clId="{03A930F8-DB54-45F8-A324-66A3A3C324E4}" dt="2020-02-19T14:15:26.886" v="33" actId="47"/>
        <pc:sldMkLst>
          <pc:docMk/>
          <pc:sldMk cId="2278947287" sldId="259"/>
        </pc:sldMkLst>
      </pc:sldChg>
      <pc:sldChg chg="addSp delSp modSp add mod modAnim">
        <pc:chgData name="Johnson, Chad" userId="29e26967-ee32-4210-a1e6-19e5305e9c5f" providerId="ADAL" clId="{03A930F8-DB54-45F8-A324-66A3A3C324E4}" dt="2020-02-19T15:24:18.107" v="1864"/>
        <pc:sldMkLst>
          <pc:docMk/>
          <pc:sldMk cId="640462781" sldId="260"/>
        </pc:sldMkLst>
        <pc:spChg chg="mod">
          <ac:chgData name="Johnson, Chad" userId="29e26967-ee32-4210-a1e6-19e5305e9c5f" providerId="ADAL" clId="{03A930F8-DB54-45F8-A324-66A3A3C324E4}" dt="2020-02-19T15:17:26.355" v="1337" actId="20577"/>
          <ac:spMkLst>
            <pc:docMk/>
            <pc:sldMk cId="640462781" sldId="260"/>
            <ac:spMk id="2" creationId="{13F8FA9E-C153-4B3F-9D76-72CEAADBE2FC}"/>
          </ac:spMkLst>
        </pc:spChg>
        <pc:spChg chg="mod">
          <ac:chgData name="Johnson, Chad" userId="29e26967-ee32-4210-a1e6-19e5305e9c5f" providerId="ADAL" clId="{03A930F8-DB54-45F8-A324-66A3A3C324E4}" dt="2020-02-19T15:24:04.973" v="1859"/>
          <ac:spMkLst>
            <pc:docMk/>
            <pc:sldMk cId="640462781" sldId="260"/>
            <ac:spMk id="3" creationId="{0D0FD513-22E2-459F-9108-C43285E006F8}"/>
          </ac:spMkLst>
        </pc:spChg>
        <pc:spChg chg="add del">
          <ac:chgData name="Johnson, Chad" userId="29e26967-ee32-4210-a1e6-19e5305e9c5f" providerId="ADAL" clId="{03A930F8-DB54-45F8-A324-66A3A3C324E4}" dt="2020-02-19T15:24:07.208" v="1861"/>
          <ac:spMkLst>
            <pc:docMk/>
            <pc:sldMk cId="640462781" sldId="260"/>
            <ac:spMk id="4" creationId="{0B4C2428-572A-4ADB-B6BE-F9B7482D85D3}"/>
          </ac:spMkLst>
        </pc:spChg>
        <pc:picChg chg="add del">
          <ac:chgData name="Johnson, Chad" userId="29e26967-ee32-4210-a1e6-19e5305e9c5f" providerId="ADAL" clId="{03A930F8-DB54-45F8-A324-66A3A3C324E4}" dt="2020-02-19T15:22:15.464" v="1738" actId="478"/>
          <ac:picMkLst>
            <pc:docMk/>
            <pc:sldMk cId="640462781" sldId="260"/>
            <ac:picMk id="2050" creationId="{3EAA0B94-8EE8-4414-97C3-AE445C68F089}"/>
          </ac:picMkLst>
        </pc:picChg>
        <pc:picChg chg="add mod">
          <ac:chgData name="Johnson, Chad" userId="29e26967-ee32-4210-a1e6-19e5305e9c5f" providerId="ADAL" clId="{03A930F8-DB54-45F8-A324-66A3A3C324E4}" dt="2020-02-19T15:22:21.774" v="1740" actId="1076"/>
          <ac:picMkLst>
            <pc:docMk/>
            <pc:sldMk cId="640462781" sldId="260"/>
            <ac:picMk id="2052" creationId="{E750CC4B-6013-4616-8664-8F4AD0837F58}"/>
          </ac:picMkLst>
        </pc:picChg>
        <pc:picChg chg="add">
          <ac:chgData name="Johnson, Chad" userId="29e26967-ee32-4210-a1e6-19e5305e9c5f" providerId="ADAL" clId="{03A930F8-DB54-45F8-A324-66A3A3C324E4}" dt="2020-02-19T15:24:11.443" v="1862"/>
          <ac:picMkLst>
            <pc:docMk/>
            <pc:sldMk cId="640462781" sldId="260"/>
            <ac:picMk id="2054" creationId="{1AFEA4C8-48DC-498A-9347-82429E87418D}"/>
          </ac:picMkLst>
        </pc:picChg>
      </pc:sldChg>
      <pc:sldChg chg="del">
        <pc:chgData name="Johnson, Chad" userId="29e26967-ee32-4210-a1e6-19e5305e9c5f" providerId="ADAL" clId="{03A930F8-DB54-45F8-A324-66A3A3C324E4}" dt="2020-02-19T14:15:26.886" v="33" actId="47"/>
        <pc:sldMkLst>
          <pc:docMk/>
          <pc:sldMk cId="3444993332" sldId="260"/>
        </pc:sldMkLst>
      </pc:sldChg>
      <pc:sldChg chg="modSp add">
        <pc:chgData name="Johnson, Chad" userId="29e26967-ee32-4210-a1e6-19e5305e9c5f" providerId="ADAL" clId="{03A930F8-DB54-45F8-A324-66A3A3C324E4}" dt="2020-02-19T15:37:05.780" v="2165" actId="255"/>
        <pc:sldMkLst>
          <pc:docMk/>
          <pc:sldMk cId="3324732975" sldId="261"/>
        </pc:sldMkLst>
        <pc:spChg chg="mod">
          <ac:chgData name="Johnson, Chad" userId="29e26967-ee32-4210-a1e6-19e5305e9c5f" providerId="ADAL" clId="{03A930F8-DB54-45F8-A324-66A3A3C324E4}" dt="2020-02-19T15:32:49.976" v="1880" actId="20577"/>
          <ac:spMkLst>
            <pc:docMk/>
            <pc:sldMk cId="3324732975" sldId="261"/>
            <ac:spMk id="2" creationId="{C9AD3AC0-3210-441F-834F-13199451A37D}"/>
          </ac:spMkLst>
        </pc:spChg>
        <pc:spChg chg="mod">
          <ac:chgData name="Johnson, Chad" userId="29e26967-ee32-4210-a1e6-19e5305e9c5f" providerId="ADAL" clId="{03A930F8-DB54-45F8-A324-66A3A3C324E4}" dt="2020-02-19T15:37:05.780" v="2165" actId="255"/>
          <ac:spMkLst>
            <pc:docMk/>
            <pc:sldMk cId="3324732975" sldId="261"/>
            <ac:spMk id="3" creationId="{CC4B4849-8A1D-4FA6-9255-5A7389433F11}"/>
          </ac:spMkLst>
        </pc:spChg>
      </pc:sldChg>
      <pc:sldChg chg="del">
        <pc:chgData name="Johnson, Chad" userId="29e26967-ee32-4210-a1e6-19e5305e9c5f" providerId="ADAL" clId="{03A930F8-DB54-45F8-A324-66A3A3C324E4}" dt="2020-02-19T14:15:26.886" v="33" actId="47"/>
        <pc:sldMkLst>
          <pc:docMk/>
          <pc:sldMk cId="3653298818" sldId="261"/>
        </pc:sldMkLst>
      </pc:sldChg>
      <pc:sldChg chg="del">
        <pc:chgData name="Johnson, Chad" userId="29e26967-ee32-4210-a1e6-19e5305e9c5f" providerId="ADAL" clId="{03A930F8-DB54-45F8-A324-66A3A3C324E4}" dt="2020-02-19T14:15:26.886" v="33" actId="47"/>
        <pc:sldMkLst>
          <pc:docMk/>
          <pc:sldMk cId="675361043" sldId="262"/>
        </pc:sldMkLst>
      </pc:sldChg>
      <pc:sldChg chg="modSp add mod">
        <pc:chgData name="Johnson, Chad" userId="29e26967-ee32-4210-a1e6-19e5305e9c5f" providerId="ADAL" clId="{03A930F8-DB54-45F8-A324-66A3A3C324E4}" dt="2020-02-19T15:46:39.647" v="2339" actId="20577"/>
        <pc:sldMkLst>
          <pc:docMk/>
          <pc:sldMk cId="1435058865" sldId="262"/>
        </pc:sldMkLst>
        <pc:spChg chg="mod">
          <ac:chgData name="Johnson, Chad" userId="29e26967-ee32-4210-a1e6-19e5305e9c5f" providerId="ADAL" clId="{03A930F8-DB54-45F8-A324-66A3A3C324E4}" dt="2020-02-19T15:46:39.647" v="2339" actId="20577"/>
          <ac:spMkLst>
            <pc:docMk/>
            <pc:sldMk cId="1435058865" sldId="262"/>
            <ac:spMk id="3" creationId="{CC4B4849-8A1D-4FA6-9255-5A7389433F11}"/>
          </ac:spMkLst>
        </pc:spChg>
      </pc:sldChg>
      <pc:sldChg chg="modSp add mod">
        <pc:chgData name="Johnson, Chad" userId="29e26967-ee32-4210-a1e6-19e5305e9c5f" providerId="ADAL" clId="{03A930F8-DB54-45F8-A324-66A3A3C324E4}" dt="2020-02-19T15:58:47.321" v="2648" actId="255"/>
        <pc:sldMkLst>
          <pc:docMk/>
          <pc:sldMk cId="2398135198" sldId="263"/>
        </pc:sldMkLst>
        <pc:spChg chg="mod">
          <ac:chgData name="Johnson, Chad" userId="29e26967-ee32-4210-a1e6-19e5305e9c5f" providerId="ADAL" clId="{03A930F8-DB54-45F8-A324-66A3A3C324E4}" dt="2020-02-19T15:57:51.096" v="2611" actId="20577"/>
          <ac:spMkLst>
            <pc:docMk/>
            <pc:sldMk cId="2398135198" sldId="263"/>
            <ac:spMk id="2" creationId="{59A2AB76-FDAF-4541-A2D1-A56C26F43702}"/>
          </ac:spMkLst>
        </pc:spChg>
        <pc:spChg chg="mod">
          <ac:chgData name="Johnson, Chad" userId="29e26967-ee32-4210-a1e6-19e5305e9c5f" providerId="ADAL" clId="{03A930F8-DB54-45F8-A324-66A3A3C324E4}" dt="2020-02-19T15:58:47.321" v="2648" actId="255"/>
          <ac:spMkLst>
            <pc:docMk/>
            <pc:sldMk cId="2398135198" sldId="263"/>
            <ac:spMk id="3" creationId="{0D1774A2-C436-4622-81F8-EF6796080A4F}"/>
          </ac:spMkLst>
        </pc:spChg>
      </pc:sldChg>
      <pc:sldChg chg="del">
        <pc:chgData name="Johnson, Chad" userId="29e26967-ee32-4210-a1e6-19e5305e9c5f" providerId="ADAL" clId="{03A930F8-DB54-45F8-A324-66A3A3C324E4}" dt="2020-02-19T14:15:26.886" v="33" actId="47"/>
        <pc:sldMkLst>
          <pc:docMk/>
          <pc:sldMk cId="949198447" sldId="264"/>
        </pc:sldMkLst>
      </pc:sldChg>
      <pc:sldChg chg="addSp delSp modSp add mod">
        <pc:chgData name="Johnson, Chad" userId="29e26967-ee32-4210-a1e6-19e5305e9c5f" providerId="ADAL" clId="{03A930F8-DB54-45F8-A324-66A3A3C324E4}" dt="2020-02-19T16:01:26.406" v="2656"/>
        <pc:sldMkLst>
          <pc:docMk/>
          <pc:sldMk cId="3967419702" sldId="264"/>
        </pc:sldMkLst>
        <pc:spChg chg="del">
          <ac:chgData name="Johnson, Chad" userId="29e26967-ee32-4210-a1e6-19e5305e9c5f" providerId="ADAL" clId="{03A930F8-DB54-45F8-A324-66A3A3C324E4}" dt="2020-02-19T16:01:19.467" v="2655" actId="478"/>
          <ac:spMkLst>
            <pc:docMk/>
            <pc:sldMk cId="3967419702" sldId="264"/>
            <ac:spMk id="2" creationId="{986E12C7-8E30-4032-8C55-2B853D203357}"/>
          </ac:spMkLst>
        </pc:spChg>
        <pc:spChg chg="del">
          <ac:chgData name="Johnson, Chad" userId="29e26967-ee32-4210-a1e6-19e5305e9c5f" providerId="ADAL" clId="{03A930F8-DB54-45F8-A324-66A3A3C324E4}" dt="2020-02-19T16:01:02.160" v="2650"/>
          <ac:spMkLst>
            <pc:docMk/>
            <pc:sldMk cId="3967419702" sldId="264"/>
            <ac:spMk id="3" creationId="{3F3683B4-AEEC-43AE-81C4-9A1D7B743514}"/>
          </ac:spMkLst>
        </pc:spChg>
        <pc:picChg chg="add mod">
          <ac:chgData name="Johnson, Chad" userId="29e26967-ee32-4210-a1e6-19e5305e9c5f" providerId="ADAL" clId="{03A930F8-DB54-45F8-A324-66A3A3C324E4}" dt="2020-02-19T16:01:26.406" v="2656"/>
          <ac:picMkLst>
            <pc:docMk/>
            <pc:sldMk cId="3967419702" sldId="264"/>
            <ac:picMk id="3074" creationId="{F82F15EF-6A70-440D-AE62-9839E9A99E40}"/>
          </ac:picMkLst>
        </pc:picChg>
      </pc:sldChg>
      <pc:sldChg chg="del">
        <pc:chgData name="Johnson, Chad" userId="29e26967-ee32-4210-a1e6-19e5305e9c5f" providerId="ADAL" clId="{03A930F8-DB54-45F8-A324-66A3A3C324E4}" dt="2020-02-19T14:15:26.886" v="33" actId="47"/>
        <pc:sldMkLst>
          <pc:docMk/>
          <pc:sldMk cId="445266781" sldId="265"/>
        </pc:sldMkLst>
      </pc:sldChg>
      <pc:sldChg chg="modSp add mod">
        <pc:chgData name="Johnson, Chad" userId="29e26967-ee32-4210-a1e6-19e5305e9c5f" providerId="ADAL" clId="{03A930F8-DB54-45F8-A324-66A3A3C324E4}" dt="2020-02-19T18:24:35.469" v="5079" actId="20577"/>
        <pc:sldMkLst>
          <pc:docMk/>
          <pc:sldMk cId="1009212820" sldId="265"/>
        </pc:sldMkLst>
        <pc:spChg chg="mod">
          <ac:chgData name="Johnson, Chad" userId="29e26967-ee32-4210-a1e6-19e5305e9c5f" providerId="ADAL" clId="{03A930F8-DB54-45F8-A324-66A3A3C324E4}" dt="2020-02-19T16:01:44.410" v="2674" actId="20577"/>
          <ac:spMkLst>
            <pc:docMk/>
            <pc:sldMk cId="1009212820" sldId="265"/>
            <ac:spMk id="2" creationId="{6C50897A-EB0D-42D6-A303-A71039E5E582}"/>
          </ac:spMkLst>
        </pc:spChg>
        <pc:spChg chg="mod">
          <ac:chgData name="Johnson, Chad" userId="29e26967-ee32-4210-a1e6-19e5305e9c5f" providerId="ADAL" clId="{03A930F8-DB54-45F8-A324-66A3A3C324E4}" dt="2020-02-19T18:24:35.469" v="5079" actId="20577"/>
          <ac:spMkLst>
            <pc:docMk/>
            <pc:sldMk cId="1009212820" sldId="265"/>
            <ac:spMk id="3" creationId="{81D96985-0B3F-445D-850A-6AD7B7276B71}"/>
          </ac:spMkLst>
        </pc:spChg>
      </pc:sldChg>
      <pc:sldChg chg="del">
        <pc:chgData name="Johnson, Chad" userId="29e26967-ee32-4210-a1e6-19e5305e9c5f" providerId="ADAL" clId="{03A930F8-DB54-45F8-A324-66A3A3C324E4}" dt="2020-02-19T14:15:26.886" v="33" actId="47"/>
        <pc:sldMkLst>
          <pc:docMk/>
          <pc:sldMk cId="578229502" sldId="266"/>
        </pc:sldMkLst>
      </pc:sldChg>
      <pc:sldChg chg="addSp delSp modSp add mod">
        <pc:chgData name="Johnson, Chad" userId="29e26967-ee32-4210-a1e6-19e5305e9c5f" providerId="ADAL" clId="{03A930F8-DB54-45F8-A324-66A3A3C324E4}" dt="2020-02-19T16:13:42.678" v="3020" actId="1076"/>
        <pc:sldMkLst>
          <pc:docMk/>
          <pc:sldMk cId="2540783976" sldId="266"/>
        </pc:sldMkLst>
        <pc:spChg chg="del">
          <ac:chgData name="Johnson, Chad" userId="29e26967-ee32-4210-a1e6-19e5305e9c5f" providerId="ADAL" clId="{03A930F8-DB54-45F8-A324-66A3A3C324E4}" dt="2020-02-19T16:05:55.830" v="3006"/>
          <ac:spMkLst>
            <pc:docMk/>
            <pc:sldMk cId="2540783976" sldId="266"/>
            <ac:spMk id="2" creationId="{C2A3D2D4-46F6-4025-97BF-21537CD01896}"/>
          </ac:spMkLst>
        </pc:spChg>
        <pc:spChg chg="del">
          <ac:chgData name="Johnson, Chad" userId="29e26967-ee32-4210-a1e6-19e5305e9c5f" providerId="ADAL" clId="{03A930F8-DB54-45F8-A324-66A3A3C324E4}" dt="2020-02-19T16:05:55.830" v="3006"/>
          <ac:spMkLst>
            <pc:docMk/>
            <pc:sldMk cId="2540783976" sldId="266"/>
            <ac:spMk id="3" creationId="{0EB8F5B2-9B6C-4077-AF80-B5BC265638E1}"/>
          </ac:spMkLst>
        </pc:spChg>
        <pc:picChg chg="add mod modCrop">
          <ac:chgData name="Johnson, Chad" userId="29e26967-ee32-4210-a1e6-19e5305e9c5f" providerId="ADAL" clId="{03A930F8-DB54-45F8-A324-66A3A3C324E4}" dt="2020-02-19T16:13:42.678" v="3020" actId="1076"/>
          <ac:picMkLst>
            <pc:docMk/>
            <pc:sldMk cId="2540783976" sldId="266"/>
            <ac:picMk id="4" creationId="{463A44C7-F948-467A-91A4-B6E2B9EF5C87}"/>
          </ac:picMkLst>
        </pc:picChg>
      </pc:sldChg>
      <pc:sldChg chg="modSp add mod">
        <pc:chgData name="Johnson, Chad" userId="29e26967-ee32-4210-a1e6-19e5305e9c5f" providerId="ADAL" clId="{03A930F8-DB54-45F8-A324-66A3A3C324E4}" dt="2020-02-19T16:26:11.560" v="3766" actId="20577"/>
        <pc:sldMkLst>
          <pc:docMk/>
          <pc:sldMk cId="1637573031" sldId="267"/>
        </pc:sldMkLst>
        <pc:spChg chg="mod">
          <ac:chgData name="Johnson, Chad" userId="29e26967-ee32-4210-a1e6-19e5305e9c5f" providerId="ADAL" clId="{03A930F8-DB54-45F8-A324-66A3A3C324E4}" dt="2020-02-19T16:20:13.902" v="3027" actId="20577"/>
          <ac:spMkLst>
            <pc:docMk/>
            <pc:sldMk cId="1637573031" sldId="267"/>
            <ac:spMk id="2" creationId="{94549C09-DCF5-4BC2-B68B-4AA14933E075}"/>
          </ac:spMkLst>
        </pc:spChg>
        <pc:spChg chg="mod">
          <ac:chgData name="Johnson, Chad" userId="29e26967-ee32-4210-a1e6-19e5305e9c5f" providerId="ADAL" clId="{03A930F8-DB54-45F8-A324-66A3A3C324E4}" dt="2020-02-19T16:26:11.560" v="3766" actId="20577"/>
          <ac:spMkLst>
            <pc:docMk/>
            <pc:sldMk cId="1637573031" sldId="267"/>
            <ac:spMk id="3" creationId="{1DE3F3BE-6ED7-4CD7-8FB4-4491AE64BF1B}"/>
          </ac:spMkLst>
        </pc:spChg>
      </pc:sldChg>
      <pc:sldChg chg="del">
        <pc:chgData name="Johnson, Chad" userId="29e26967-ee32-4210-a1e6-19e5305e9c5f" providerId="ADAL" clId="{03A930F8-DB54-45F8-A324-66A3A3C324E4}" dt="2020-02-19T14:15:26.886" v="33" actId="47"/>
        <pc:sldMkLst>
          <pc:docMk/>
          <pc:sldMk cId="3987405281" sldId="267"/>
        </pc:sldMkLst>
      </pc:sldChg>
      <pc:sldChg chg="del">
        <pc:chgData name="Johnson, Chad" userId="29e26967-ee32-4210-a1e6-19e5305e9c5f" providerId="ADAL" clId="{03A930F8-DB54-45F8-A324-66A3A3C324E4}" dt="2020-02-19T14:15:26.886" v="33" actId="47"/>
        <pc:sldMkLst>
          <pc:docMk/>
          <pc:sldMk cId="2119515995" sldId="268"/>
        </pc:sldMkLst>
      </pc:sldChg>
      <pc:sldChg chg="addSp delSp modSp add setBg">
        <pc:chgData name="Johnson, Chad" userId="29e26967-ee32-4210-a1e6-19e5305e9c5f" providerId="ADAL" clId="{03A930F8-DB54-45F8-A324-66A3A3C324E4}" dt="2020-02-19T16:30:46.266" v="3778" actId="14100"/>
        <pc:sldMkLst>
          <pc:docMk/>
          <pc:sldMk cId="4201744595" sldId="268"/>
        </pc:sldMkLst>
        <pc:spChg chg="del">
          <ac:chgData name="Johnson, Chad" userId="29e26967-ee32-4210-a1e6-19e5305e9c5f" providerId="ADAL" clId="{03A930F8-DB54-45F8-A324-66A3A3C324E4}" dt="2020-02-19T16:29:21.169" v="3768"/>
          <ac:spMkLst>
            <pc:docMk/>
            <pc:sldMk cId="4201744595" sldId="268"/>
            <ac:spMk id="2" creationId="{DBFF8B7F-DCDE-4B8A-A6AC-39D6581B1FE6}"/>
          </ac:spMkLst>
        </pc:spChg>
        <pc:spChg chg="del">
          <ac:chgData name="Johnson, Chad" userId="29e26967-ee32-4210-a1e6-19e5305e9c5f" providerId="ADAL" clId="{03A930F8-DB54-45F8-A324-66A3A3C324E4}" dt="2020-02-19T16:29:21.169" v="3768"/>
          <ac:spMkLst>
            <pc:docMk/>
            <pc:sldMk cId="4201744595" sldId="268"/>
            <ac:spMk id="3" creationId="{1A5B4C3A-FBF3-4039-8AC2-F8A38C1FF8FC}"/>
          </ac:spMkLst>
        </pc:spChg>
        <pc:picChg chg="add mod">
          <ac:chgData name="Johnson, Chad" userId="29e26967-ee32-4210-a1e6-19e5305e9c5f" providerId="ADAL" clId="{03A930F8-DB54-45F8-A324-66A3A3C324E4}" dt="2020-02-19T16:30:46.266" v="3778" actId="14100"/>
          <ac:picMkLst>
            <pc:docMk/>
            <pc:sldMk cId="4201744595" sldId="268"/>
            <ac:picMk id="4098" creationId="{AF862279-167B-4FAF-9C13-0487EF5E65B6}"/>
          </ac:picMkLst>
        </pc:picChg>
      </pc:sldChg>
      <pc:sldChg chg="del">
        <pc:chgData name="Johnson, Chad" userId="29e26967-ee32-4210-a1e6-19e5305e9c5f" providerId="ADAL" clId="{03A930F8-DB54-45F8-A324-66A3A3C324E4}" dt="2020-02-19T14:15:26.886" v="33" actId="47"/>
        <pc:sldMkLst>
          <pc:docMk/>
          <pc:sldMk cId="2128072975" sldId="269"/>
        </pc:sldMkLst>
      </pc:sldChg>
      <pc:sldChg chg="addSp modSp add">
        <pc:chgData name="Johnson, Chad" userId="29e26967-ee32-4210-a1e6-19e5305e9c5f" providerId="ADAL" clId="{03A930F8-DB54-45F8-A324-66A3A3C324E4}" dt="2020-02-19T16:51:42.215" v="3805" actId="14100"/>
        <pc:sldMkLst>
          <pc:docMk/>
          <pc:sldMk cId="2755570344" sldId="269"/>
        </pc:sldMkLst>
        <pc:picChg chg="add mod">
          <ac:chgData name="Johnson, Chad" userId="29e26967-ee32-4210-a1e6-19e5305e9c5f" providerId="ADAL" clId="{03A930F8-DB54-45F8-A324-66A3A3C324E4}" dt="2020-02-19T16:51:42.215" v="3805" actId="14100"/>
          <ac:picMkLst>
            <pc:docMk/>
            <pc:sldMk cId="2755570344" sldId="269"/>
            <ac:picMk id="7170" creationId="{1D7DA243-FD4A-4058-9277-99F426687EDE}"/>
          </ac:picMkLst>
        </pc:picChg>
      </pc:sldChg>
      <pc:sldChg chg="addSp delSp modSp add del">
        <pc:chgData name="Johnson, Chad" userId="29e26967-ee32-4210-a1e6-19e5305e9c5f" providerId="ADAL" clId="{03A930F8-DB54-45F8-A324-66A3A3C324E4}" dt="2020-02-19T16:42:37.431" v="3801" actId="2696"/>
        <pc:sldMkLst>
          <pc:docMk/>
          <pc:sldMk cId="2846424849" sldId="269"/>
        </pc:sldMkLst>
        <pc:picChg chg="del">
          <ac:chgData name="Johnson, Chad" userId="29e26967-ee32-4210-a1e6-19e5305e9c5f" providerId="ADAL" clId="{03A930F8-DB54-45F8-A324-66A3A3C324E4}" dt="2020-02-19T16:35:25.568" v="3780" actId="478"/>
          <ac:picMkLst>
            <pc:docMk/>
            <pc:sldMk cId="2846424849" sldId="269"/>
            <ac:picMk id="4098" creationId="{AF862279-167B-4FAF-9C13-0487EF5E65B6}"/>
          </ac:picMkLst>
        </pc:picChg>
        <pc:picChg chg="add mod">
          <ac:chgData name="Johnson, Chad" userId="29e26967-ee32-4210-a1e6-19e5305e9c5f" providerId="ADAL" clId="{03A930F8-DB54-45F8-A324-66A3A3C324E4}" dt="2020-02-19T16:35:42.985" v="3785"/>
          <ac:picMkLst>
            <pc:docMk/>
            <pc:sldMk cId="2846424849" sldId="269"/>
            <ac:picMk id="5122" creationId="{F38ED9D7-32DE-44BC-B80A-614B88C31D7C}"/>
          </ac:picMkLst>
        </pc:picChg>
      </pc:sldChg>
      <pc:sldChg chg="addSp delSp modSp add del mod">
        <pc:chgData name="Johnson, Chad" userId="29e26967-ee32-4210-a1e6-19e5305e9c5f" providerId="ADAL" clId="{03A930F8-DB54-45F8-A324-66A3A3C324E4}" dt="2020-02-19T16:42:37.431" v="3801" actId="2696"/>
        <pc:sldMkLst>
          <pc:docMk/>
          <pc:sldMk cId="108357128" sldId="270"/>
        </pc:sldMkLst>
        <pc:spChg chg="add mod">
          <ac:chgData name="Johnson, Chad" userId="29e26967-ee32-4210-a1e6-19e5305e9c5f" providerId="ADAL" clId="{03A930F8-DB54-45F8-A324-66A3A3C324E4}" dt="2020-02-19T16:36:34.610" v="3787"/>
          <ac:spMkLst>
            <pc:docMk/>
            <pc:sldMk cId="108357128" sldId="270"/>
            <ac:spMk id="2" creationId="{254DBEA9-3E39-4C2D-9CA6-138469B0AB8D}"/>
          </ac:spMkLst>
        </pc:spChg>
        <pc:spChg chg="add mod">
          <ac:chgData name="Johnson, Chad" userId="29e26967-ee32-4210-a1e6-19e5305e9c5f" providerId="ADAL" clId="{03A930F8-DB54-45F8-A324-66A3A3C324E4}" dt="2020-02-19T16:37:16.035" v="3800"/>
          <ac:spMkLst>
            <pc:docMk/>
            <pc:sldMk cId="108357128" sldId="270"/>
            <ac:spMk id="3" creationId="{B3B05F13-A2B6-4AD1-BD7B-AF09499B78BC}"/>
          </ac:spMkLst>
        </pc:spChg>
        <pc:spChg chg="add del">
          <ac:chgData name="Johnson, Chad" userId="29e26967-ee32-4210-a1e6-19e5305e9c5f" providerId="ADAL" clId="{03A930F8-DB54-45F8-A324-66A3A3C324E4}" dt="2020-02-19T16:36:38.120" v="3789"/>
          <ac:spMkLst>
            <pc:docMk/>
            <pc:sldMk cId="108357128" sldId="270"/>
            <ac:spMk id="4" creationId="{8964EC81-6636-466E-BFCE-3DD2AD28C9F9}"/>
          </ac:spMkLst>
        </pc:spChg>
        <pc:picChg chg="add del">
          <ac:chgData name="Johnson, Chad" userId="29e26967-ee32-4210-a1e6-19e5305e9c5f" providerId="ADAL" clId="{03A930F8-DB54-45F8-A324-66A3A3C324E4}" dt="2020-02-19T16:36:38.120" v="3789"/>
          <ac:picMkLst>
            <pc:docMk/>
            <pc:sldMk cId="108357128" sldId="270"/>
            <ac:picMk id="6146" creationId="{4B63E684-BA56-4D73-B4A3-658E5C858A81}"/>
          </ac:picMkLst>
        </pc:picChg>
      </pc:sldChg>
      <pc:sldChg chg="modSp add mod">
        <pc:chgData name="Johnson, Chad" userId="29e26967-ee32-4210-a1e6-19e5305e9c5f" providerId="ADAL" clId="{03A930F8-DB54-45F8-A324-66A3A3C324E4}" dt="2020-02-19T16:58:44.985" v="4231" actId="255"/>
        <pc:sldMkLst>
          <pc:docMk/>
          <pc:sldMk cId="3447648093" sldId="270"/>
        </pc:sldMkLst>
        <pc:spChg chg="mod">
          <ac:chgData name="Johnson, Chad" userId="29e26967-ee32-4210-a1e6-19e5305e9c5f" providerId="ADAL" clId="{03A930F8-DB54-45F8-A324-66A3A3C324E4}" dt="2020-02-19T16:55:57.691" v="3850" actId="20577"/>
          <ac:spMkLst>
            <pc:docMk/>
            <pc:sldMk cId="3447648093" sldId="270"/>
            <ac:spMk id="2" creationId="{C21789A5-56F2-46FC-8CF3-128B21462E4E}"/>
          </ac:spMkLst>
        </pc:spChg>
        <pc:spChg chg="mod">
          <ac:chgData name="Johnson, Chad" userId="29e26967-ee32-4210-a1e6-19e5305e9c5f" providerId="ADAL" clId="{03A930F8-DB54-45F8-A324-66A3A3C324E4}" dt="2020-02-19T16:58:44.985" v="4231" actId="255"/>
          <ac:spMkLst>
            <pc:docMk/>
            <pc:sldMk cId="3447648093" sldId="270"/>
            <ac:spMk id="3" creationId="{C458F48C-2CB0-4381-ADCD-97C06CC2904A}"/>
          </ac:spMkLst>
        </pc:spChg>
      </pc:sldChg>
      <pc:sldChg chg="del">
        <pc:chgData name="Johnson, Chad" userId="29e26967-ee32-4210-a1e6-19e5305e9c5f" providerId="ADAL" clId="{03A930F8-DB54-45F8-A324-66A3A3C324E4}" dt="2020-02-19T14:15:26.886" v="33" actId="47"/>
        <pc:sldMkLst>
          <pc:docMk/>
          <pc:sldMk cId="4254100007" sldId="270"/>
        </pc:sldMkLst>
      </pc:sldChg>
      <pc:sldChg chg="del">
        <pc:chgData name="Johnson, Chad" userId="29e26967-ee32-4210-a1e6-19e5305e9c5f" providerId="ADAL" clId="{03A930F8-DB54-45F8-A324-66A3A3C324E4}" dt="2020-02-19T14:15:26.886" v="33" actId="47"/>
        <pc:sldMkLst>
          <pc:docMk/>
          <pc:sldMk cId="1343183443" sldId="271"/>
        </pc:sldMkLst>
      </pc:sldChg>
      <pc:sldChg chg="addSp modSp add mod">
        <pc:chgData name="Johnson, Chad" userId="29e26967-ee32-4210-a1e6-19e5305e9c5f" providerId="ADAL" clId="{03A930F8-DB54-45F8-A324-66A3A3C324E4}" dt="2020-02-19T18:56:13.360" v="5831" actId="255"/>
        <pc:sldMkLst>
          <pc:docMk/>
          <pc:sldMk cId="2977350521" sldId="271"/>
        </pc:sldMkLst>
        <pc:spChg chg="add mod">
          <ac:chgData name="Johnson, Chad" userId="29e26967-ee32-4210-a1e6-19e5305e9c5f" providerId="ADAL" clId="{03A930F8-DB54-45F8-A324-66A3A3C324E4}" dt="2020-02-19T18:06:50.428" v="4252" actId="20577"/>
          <ac:spMkLst>
            <pc:docMk/>
            <pc:sldMk cId="2977350521" sldId="271"/>
            <ac:spMk id="2" creationId="{B191225D-AD56-4B93-B54C-F78D07BFB5E7}"/>
          </ac:spMkLst>
        </pc:spChg>
        <pc:spChg chg="add mod">
          <ac:chgData name="Johnson, Chad" userId="29e26967-ee32-4210-a1e6-19e5305e9c5f" providerId="ADAL" clId="{03A930F8-DB54-45F8-A324-66A3A3C324E4}" dt="2020-02-19T18:56:13.360" v="5831" actId="255"/>
          <ac:spMkLst>
            <pc:docMk/>
            <pc:sldMk cId="2977350521" sldId="271"/>
            <ac:spMk id="3" creationId="{68CE0BFC-CC50-43E3-AB4D-F6D92531B2C7}"/>
          </ac:spMkLst>
        </pc:spChg>
      </pc:sldChg>
      <pc:sldChg chg="modSp add mod">
        <pc:chgData name="Johnson, Chad" userId="29e26967-ee32-4210-a1e6-19e5305e9c5f" providerId="ADAL" clId="{03A930F8-DB54-45F8-A324-66A3A3C324E4}" dt="2020-02-19T18:35:18.577" v="5830" actId="255"/>
        <pc:sldMkLst>
          <pc:docMk/>
          <pc:sldMk cId="2483016329" sldId="272"/>
        </pc:sldMkLst>
        <pc:spChg chg="mod">
          <ac:chgData name="Johnson, Chad" userId="29e26967-ee32-4210-a1e6-19e5305e9c5f" providerId="ADAL" clId="{03A930F8-DB54-45F8-A324-66A3A3C324E4}" dt="2020-02-19T18:35:18.577" v="5830" actId="255"/>
          <ac:spMkLst>
            <pc:docMk/>
            <pc:sldMk cId="2483016329" sldId="272"/>
            <ac:spMk id="3" creationId="{68CE0BFC-CC50-43E3-AB4D-F6D92531B2C7}"/>
          </ac:spMkLst>
        </pc:spChg>
      </pc:sldChg>
      <pc:sldChg chg="del">
        <pc:chgData name="Johnson, Chad" userId="29e26967-ee32-4210-a1e6-19e5305e9c5f" providerId="ADAL" clId="{03A930F8-DB54-45F8-A324-66A3A3C324E4}" dt="2020-02-19T14:15:26.886" v="33" actId="47"/>
        <pc:sldMkLst>
          <pc:docMk/>
          <pc:sldMk cId="3520541289" sldId="272"/>
        </pc:sldMkLst>
      </pc:sldChg>
      <pc:sldChg chg="addSp delSp add ord">
        <pc:chgData name="Johnson, Chad" userId="29e26967-ee32-4210-a1e6-19e5305e9c5f" providerId="ADAL" clId="{03A930F8-DB54-45F8-A324-66A3A3C324E4}" dt="2020-02-19T18:56:16.246" v="5833"/>
        <pc:sldMkLst>
          <pc:docMk/>
          <pc:sldMk cId="839148161" sldId="273"/>
        </pc:sldMkLst>
        <pc:spChg chg="del">
          <ac:chgData name="Johnson, Chad" userId="29e26967-ee32-4210-a1e6-19e5305e9c5f" providerId="ADAL" clId="{03A930F8-DB54-45F8-A324-66A3A3C324E4}" dt="2020-02-19T18:30:44.887" v="5684"/>
          <ac:spMkLst>
            <pc:docMk/>
            <pc:sldMk cId="839148161" sldId="273"/>
            <ac:spMk id="2" creationId="{59F3338A-C484-441B-8D22-D3E2C645844C}"/>
          </ac:spMkLst>
        </pc:spChg>
        <pc:spChg chg="del">
          <ac:chgData name="Johnson, Chad" userId="29e26967-ee32-4210-a1e6-19e5305e9c5f" providerId="ADAL" clId="{03A930F8-DB54-45F8-A324-66A3A3C324E4}" dt="2020-02-19T18:30:44.887" v="5684"/>
          <ac:spMkLst>
            <pc:docMk/>
            <pc:sldMk cId="839148161" sldId="273"/>
            <ac:spMk id="3" creationId="{327A8B6B-D867-4BA7-BADD-3CA02B444878}"/>
          </ac:spMkLst>
        </pc:spChg>
        <pc:picChg chg="add">
          <ac:chgData name="Johnson, Chad" userId="29e26967-ee32-4210-a1e6-19e5305e9c5f" providerId="ADAL" clId="{03A930F8-DB54-45F8-A324-66A3A3C324E4}" dt="2020-02-19T18:31:03.268" v="5685"/>
          <ac:picMkLst>
            <pc:docMk/>
            <pc:sldMk cId="839148161" sldId="273"/>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2627341514" sldId="273"/>
        </pc:sldMkLst>
      </pc:sldChg>
      <pc:sldChg chg="del">
        <pc:chgData name="Johnson, Chad" userId="29e26967-ee32-4210-a1e6-19e5305e9c5f" providerId="ADAL" clId="{03A930F8-DB54-45F8-A324-66A3A3C324E4}" dt="2020-02-19T14:15:26.886" v="33" actId="47"/>
        <pc:sldMkLst>
          <pc:docMk/>
          <pc:sldMk cId="719554763" sldId="274"/>
        </pc:sldMkLst>
      </pc:sldChg>
      <pc:sldChg chg="addSp delSp modSp add mod">
        <pc:chgData name="Johnson, Chad" userId="29e26967-ee32-4210-a1e6-19e5305e9c5f" providerId="ADAL" clId="{03A930F8-DB54-45F8-A324-66A3A3C324E4}" dt="2020-02-19T18:56:29.785" v="5848" actId="14100"/>
        <pc:sldMkLst>
          <pc:docMk/>
          <pc:sldMk cId="1817206533" sldId="274"/>
        </pc:sldMkLst>
        <pc:spChg chg="mod">
          <ac:chgData name="Johnson, Chad" userId="29e26967-ee32-4210-a1e6-19e5305e9c5f" providerId="ADAL" clId="{03A930F8-DB54-45F8-A324-66A3A3C324E4}" dt="2020-02-19T18:56:22.502" v="5845" actId="20577"/>
          <ac:spMkLst>
            <pc:docMk/>
            <pc:sldMk cId="1817206533" sldId="274"/>
            <ac:spMk id="2" creationId="{B1A3E97E-50F8-45ED-930E-7C1A00A15E1C}"/>
          </ac:spMkLst>
        </pc:spChg>
        <pc:spChg chg="del">
          <ac:chgData name="Johnson, Chad" userId="29e26967-ee32-4210-a1e6-19e5305e9c5f" providerId="ADAL" clId="{03A930F8-DB54-45F8-A324-66A3A3C324E4}" dt="2020-02-19T18:56:24.456" v="5846"/>
          <ac:spMkLst>
            <pc:docMk/>
            <pc:sldMk cId="1817206533" sldId="274"/>
            <ac:spMk id="3" creationId="{EDACEDAE-DDF7-4644-A192-E853DC0BC5CD}"/>
          </ac:spMkLst>
        </pc:spChg>
        <pc:picChg chg="add mod">
          <ac:chgData name="Johnson, Chad" userId="29e26967-ee32-4210-a1e6-19e5305e9c5f" providerId="ADAL" clId="{03A930F8-DB54-45F8-A324-66A3A3C324E4}" dt="2020-02-19T18:56:29.785" v="5848" actId="14100"/>
          <ac:picMkLst>
            <pc:docMk/>
            <pc:sldMk cId="1817206533" sldId="274"/>
            <ac:picMk id="4" creationId="{8467A63C-2B14-448D-80BE-D19AE67FE718}"/>
          </ac:picMkLst>
        </pc:picChg>
      </pc:sldChg>
      <pc:sldChg chg="modSp add mod">
        <pc:chgData name="Johnson, Chad" userId="29e26967-ee32-4210-a1e6-19e5305e9c5f" providerId="ADAL" clId="{03A930F8-DB54-45F8-A324-66A3A3C324E4}" dt="2020-02-19T19:23:43.067" v="6377" actId="255"/>
        <pc:sldMkLst>
          <pc:docMk/>
          <pc:sldMk cId="1741417160" sldId="275"/>
        </pc:sldMkLst>
        <pc:spChg chg="mod">
          <ac:chgData name="Johnson, Chad" userId="29e26967-ee32-4210-a1e6-19e5305e9c5f" providerId="ADAL" clId="{03A930F8-DB54-45F8-A324-66A3A3C324E4}" dt="2020-02-19T19:18:51.905" v="5870" actId="20577"/>
          <ac:spMkLst>
            <pc:docMk/>
            <pc:sldMk cId="1741417160" sldId="275"/>
            <ac:spMk id="2" creationId="{CE0D87BF-BDC3-4AB3-8601-16A8548D2C41}"/>
          </ac:spMkLst>
        </pc:spChg>
        <pc:spChg chg="mod">
          <ac:chgData name="Johnson, Chad" userId="29e26967-ee32-4210-a1e6-19e5305e9c5f" providerId="ADAL" clId="{03A930F8-DB54-45F8-A324-66A3A3C324E4}" dt="2020-02-19T19:23:43.067" v="6377" actId="255"/>
          <ac:spMkLst>
            <pc:docMk/>
            <pc:sldMk cId="1741417160" sldId="275"/>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699229874" sldId="275"/>
        </pc:sldMkLst>
      </pc:sldChg>
      <pc:sldChg chg="del">
        <pc:chgData name="Johnson, Chad" userId="29e26967-ee32-4210-a1e6-19e5305e9c5f" providerId="ADAL" clId="{03A930F8-DB54-45F8-A324-66A3A3C324E4}" dt="2020-02-19T14:15:26.886" v="33" actId="47"/>
        <pc:sldMkLst>
          <pc:docMk/>
          <pc:sldMk cId="641709479" sldId="276"/>
        </pc:sldMkLst>
      </pc:sldChg>
      <pc:sldChg chg="modSp add mod">
        <pc:chgData name="Johnson, Chad" userId="29e26967-ee32-4210-a1e6-19e5305e9c5f" providerId="ADAL" clId="{03A930F8-DB54-45F8-A324-66A3A3C324E4}" dt="2020-02-19T20:01:40.298" v="7551" actId="20577"/>
        <pc:sldMkLst>
          <pc:docMk/>
          <pc:sldMk cId="1937227050" sldId="276"/>
        </pc:sldMkLst>
        <pc:spChg chg="mod">
          <ac:chgData name="Johnson, Chad" userId="29e26967-ee32-4210-a1e6-19e5305e9c5f" providerId="ADAL" clId="{03A930F8-DB54-45F8-A324-66A3A3C324E4}" dt="2020-02-19T20:01:40.298" v="7551" actId="20577"/>
          <ac:spMkLst>
            <pc:docMk/>
            <pc:sldMk cId="1937227050" sldId="276"/>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209243150" sldId="277"/>
        </pc:sldMkLst>
      </pc:sldChg>
      <pc:sldChg chg="modSp add mod">
        <pc:chgData name="Johnson, Chad" userId="29e26967-ee32-4210-a1e6-19e5305e9c5f" providerId="ADAL" clId="{03A930F8-DB54-45F8-A324-66A3A3C324E4}" dt="2020-02-19T19:50:39.448" v="7019" actId="255"/>
        <pc:sldMkLst>
          <pc:docMk/>
          <pc:sldMk cId="3173760633" sldId="277"/>
        </pc:sldMkLst>
        <pc:spChg chg="mod">
          <ac:chgData name="Johnson, Chad" userId="29e26967-ee32-4210-a1e6-19e5305e9c5f" providerId="ADAL" clId="{03A930F8-DB54-45F8-A324-66A3A3C324E4}" dt="2020-02-19T19:50:39.448" v="7019" actId="255"/>
          <ac:spMkLst>
            <pc:docMk/>
            <pc:sldMk cId="3173760633" sldId="277"/>
            <ac:spMk id="3" creationId="{2E774407-F5F8-4FC8-8EDC-211E8B4FD2C2}"/>
          </ac:spMkLst>
        </pc:spChg>
      </pc:sldChg>
      <pc:sldChg chg="del">
        <pc:chgData name="Johnson, Chad" userId="29e26967-ee32-4210-a1e6-19e5305e9c5f" providerId="ADAL" clId="{03A930F8-DB54-45F8-A324-66A3A3C324E4}" dt="2020-02-19T14:15:26.886" v="33" actId="47"/>
        <pc:sldMkLst>
          <pc:docMk/>
          <pc:sldMk cId="2943136436" sldId="278"/>
        </pc:sldMkLst>
      </pc:sldChg>
      <pc:sldChg chg="addSp modSp add mod ord">
        <pc:chgData name="Johnson, Chad" userId="29e26967-ee32-4210-a1e6-19e5305e9c5f" providerId="ADAL" clId="{03A930F8-DB54-45F8-A324-66A3A3C324E4}" dt="2020-02-19T20:21:17.754" v="7773" actId="1076"/>
        <pc:sldMkLst>
          <pc:docMk/>
          <pc:sldMk cId="2969924492" sldId="278"/>
        </pc:sldMkLst>
        <pc:spChg chg="mod">
          <ac:chgData name="Johnson, Chad" userId="29e26967-ee32-4210-a1e6-19e5305e9c5f" providerId="ADAL" clId="{03A930F8-DB54-45F8-A324-66A3A3C324E4}" dt="2020-02-19T19:51:06.522" v="7057" actId="20577"/>
          <ac:spMkLst>
            <pc:docMk/>
            <pc:sldMk cId="2969924492" sldId="278"/>
            <ac:spMk id="2" creationId="{A275FC1A-B7AA-47A1-8DAE-9E34D0305056}"/>
          </ac:spMkLst>
        </pc:spChg>
        <pc:spChg chg="mod">
          <ac:chgData name="Johnson, Chad" userId="29e26967-ee32-4210-a1e6-19e5305e9c5f" providerId="ADAL" clId="{03A930F8-DB54-45F8-A324-66A3A3C324E4}" dt="2020-02-19T19:56:05.430" v="7228" actId="255"/>
          <ac:spMkLst>
            <pc:docMk/>
            <pc:sldMk cId="2969924492" sldId="278"/>
            <ac:spMk id="3" creationId="{3EAF1D15-BCA7-4108-8122-E8A9F557D3E4}"/>
          </ac:spMkLst>
        </pc:spChg>
        <pc:graphicFrameChg chg="add mod modGraphic">
          <ac:chgData name="Johnson, Chad" userId="29e26967-ee32-4210-a1e6-19e5305e9c5f" providerId="ADAL" clId="{03A930F8-DB54-45F8-A324-66A3A3C324E4}" dt="2020-02-19T20:21:17.754" v="7773" actId="1076"/>
          <ac:graphicFrameMkLst>
            <pc:docMk/>
            <pc:sldMk cId="2969924492" sldId="278"/>
            <ac:graphicFrameMk id="4" creationId="{70AEA632-4070-4E68-BBD6-7454C5441426}"/>
          </ac:graphicFrameMkLst>
        </pc:graphicFrameChg>
      </pc:sldChg>
      <pc:sldChg chg="addSp modSp add mod">
        <pc:chgData name="Johnson, Chad" userId="29e26967-ee32-4210-a1e6-19e5305e9c5f" providerId="ADAL" clId="{03A930F8-DB54-45F8-A324-66A3A3C324E4}" dt="2020-02-19T20:44:34.988" v="8895" actId="20577"/>
        <pc:sldMkLst>
          <pc:docMk/>
          <pc:sldMk cId="1593458324" sldId="279"/>
        </pc:sldMkLst>
        <pc:spChg chg="add mod">
          <ac:chgData name="Johnson, Chad" userId="29e26967-ee32-4210-a1e6-19e5305e9c5f" providerId="ADAL" clId="{03A930F8-DB54-45F8-A324-66A3A3C324E4}" dt="2020-02-19T19:57:00.818" v="7254" actId="20577"/>
          <ac:spMkLst>
            <pc:docMk/>
            <pc:sldMk cId="1593458324" sldId="279"/>
            <ac:spMk id="2" creationId="{4DB54F52-DA01-4A25-A7E5-1FF919E83E95}"/>
          </ac:spMkLst>
        </pc:spChg>
        <pc:spChg chg="add mod">
          <ac:chgData name="Johnson, Chad" userId="29e26967-ee32-4210-a1e6-19e5305e9c5f" providerId="ADAL" clId="{03A930F8-DB54-45F8-A324-66A3A3C324E4}" dt="2020-02-19T20:44:34.988" v="8895" actId="20577"/>
          <ac:spMkLst>
            <pc:docMk/>
            <pc:sldMk cId="1593458324" sldId="279"/>
            <ac:spMk id="3" creationId="{EE71AF41-2B6C-4C15-8179-5C2D0E2CE4E3}"/>
          </ac:spMkLst>
        </pc:spChg>
      </pc:sldChg>
      <pc:sldChg chg="del">
        <pc:chgData name="Johnson, Chad" userId="29e26967-ee32-4210-a1e6-19e5305e9c5f" providerId="ADAL" clId="{03A930F8-DB54-45F8-A324-66A3A3C324E4}" dt="2020-02-19T14:15:26.886" v="33" actId="47"/>
        <pc:sldMkLst>
          <pc:docMk/>
          <pc:sldMk cId="2612078200" sldId="279"/>
        </pc:sldMkLst>
      </pc:sldChg>
      <pc:sldChg chg="addSp modSp add mod">
        <pc:chgData name="Johnson, Chad" userId="29e26967-ee32-4210-a1e6-19e5305e9c5f" providerId="ADAL" clId="{03A930F8-DB54-45F8-A324-66A3A3C324E4}" dt="2020-02-19T20:44:09.124" v="8894" actId="20577"/>
        <pc:sldMkLst>
          <pc:docMk/>
          <pc:sldMk cId="2590165563" sldId="280"/>
        </pc:sldMkLst>
        <pc:spChg chg="add mod">
          <ac:chgData name="Johnson, Chad" userId="29e26967-ee32-4210-a1e6-19e5305e9c5f" providerId="ADAL" clId="{03A930F8-DB54-45F8-A324-66A3A3C324E4}" dt="2020-02-19T20:44:03.947" v="8891" actId="313"/>
          <ac:spMkLst>
            <pc:docMk/>
            <pc:sldMk cId="2590165563" sldId="280"/>
            <ac:spMk id="2" creationId="{9FAC61F7-6970-459F-8B3A-D65BF54F0E0C}"/>
          </ac:spMkLst>
        </pc:spChg>
        <pc:spChg chg="add mod">
          <ac:chgData name="Johnson, Chad" userId="29e26967-ee32-4210-a1e6-19e5305e9c5f" providerId="ADAL" clId="{03A930F8-DB54-45F8-A324-66A3A3C324E4}" dt="2020-02-19T20:44:09.124" v="8894" actId="20577"/>
          <ac:spMkLst>
            <pc:docMk/>
            <pc:sldMk cId="2590165563" sldId="280"/>
            <ac:spMk id="3" creationId="{5C2B7AA6-D21F-4502-A63E-7D5CE0C939B0}"/>
          </ac:spMkLst>
        </pc:spChg>
      </pc:sldChg>
      <pc:sldChg chg="del">
        <pc:chgData name="Johnson, Chad" userId="29e26967-ee32-4210-a1e6-19e5305e9c5f" providerId="ADAL" clId="{03A930F8-DB54-45F8-A324-66A3A3C324E4}" dt="2020-02-19T14:15:26.886" v="33" actId="47"/>
        <pc:sldMkLst>
          <pc:docMk/>
          <pc:sldMk cId="3210022111" sldId="280"/>
        </pc:sldMkLst>
      </pc:sldChg>
      <pc:sldChg chg="del">
        <pc:chgData name="Johnson, Chad" userId="29e26967-ee32-4210-a1e6-19e5305e9c5f" providerId="ADAL" clId="{03A930F8-DB54-45F8-A324-66A3A3C324E4}" dt="2020-02-19T14:15:26.886" v="33" actId="47"/>
        <pc:sldMkLst>
          <pc:docMk/>
          <pc:sldMk cId="245320591" sldId="281"/>
        </pc:sldMkLst>
      </pc:sldChg>
      <pc:sldChg chg="addSp delSp modSp add mod">
        <pc:chgData name="Johnson, Chad" userId="29e26967-ee32-4210-a1e6-19e5305e9c5f" providerId="ADAL" clId="{03A930F8-DB54-45F8-A324-66A3A3C324E4}" dt="2020-02-19T20:04:31.069" v="7625"/>
        <pc:sldMkLst>
          <pc:docMk/>
          <pc:sldMk cId="1821352052" sldId="281"/>
        </pc:sldMkLst>
        <pc:spChg chg="del">
          <ac:chgData name="Johnson, Chad" userId="29e26967-ee32-4210-a1e6-19e5305e9c5f" providerId="ADAL" clId="{03A930F8-DB54-45F8-A324-66A3A3C324E4}" dt="2020-02-19T20:04:15.635" v="7620"/>
          <ac:spMkLst>
            <pc:docMk/>
            <pc:sldMk cId="1821352052" sldId="281"/>
            <ac:spMk id="2" creationId="{B9EE7BED-572B-47D1-9AB3-3C855C355EEB}"/>
          </ac:spMkLst>
        </pc:spChg>
        <pc:spChg chg="del">
          <ac:chgData name="Johnson, Chad" userId="29e26967-ee32-4210-a1e6-19e5305e9c5f" providerId="ADAL" clId="{03A930F8-DB54-45F8-A324-66A3A3C324E4}" dt="2020-02-19T20:04:15.635" v="7620"/>
          <ac:spMkLst>
            <pc:docMk/>
            <pc:sldMk cId="1821352052" sldId="281"/>
            <ac:spMk id="3" creationId="{031DF7FD-7B46-449A-9168-00F11F59CA22}"/>
          </ac:spMkLst>
        </pc:spChg>
        <pc:picChg chg="add mod">
          <ac:chgData name="Johnson, Chad" userId="29e26967-ee32-4210-a1e6-19e5305e9c5f" providerId="ADAL" clId="{03A930F8-DB54-45F8-A324-66A3A3C324E4}" dt="2020-02-19T20:04:31.069" v="7625"/>
          <ac:picMkLst>
            <pc:docMk/>
            <pc:sldMk cId="1821352052" sldId="281"/>
            <ac:picMk id="4" creationId="{5EF71DA7-5783-4DE7-BF80-38E2C5513445}"/>
          </ac:picMkLst>
        </pc:picChg>
      </pc:sldChg>
      <pc:sldChg chg="del">
        <pc:chgData name="Johnson, Chad" userId="29e26967-ee32-4210-a1e6-19e5305e9c5f" providerId="ADAL" clId="{03A930F8-DB54-45F8-A324-66A3A3C324E4}" dt="2020-02-19T14:15:26.886" v="33" actId="47"/>
        <pc:sldMkLst>
          <pc:docMk/>
          <pc:sldMk cId="2727109538" sldId="282"/>
        </pc:sldMkLst>
      </pc:sldChg>
      <pc:sldChg chg="modSp add mod ord">
        <pc:chgData name="Johnson, Chad" userId="29e26967-ee32-4210-a1e6-19e5305e9c5f" providerId="ADAL" clId="{03A930F8-DB54-45F8-A324-66A3A3C324E4}" dt="2020-02-19T20:08:53.048" v="7722" actId="255"/>
        <pc:sldMkLst>
          <pc:docMk/>
          <pc:sldMk cId="3951084828" sldId="282"/>
        </pc:sldMkLst>
        <pc:spChg chg="mod">
          <ac:chgData name="Johnson, Chad" userId="29e26967-ee32-4210-a1e6-19e5305e9c5f" providerId="ADAL" clId="{03A930F8-DB54-45F8-A324-66A3A3C324E4}" dt="2020-02-19T20:06:16.586" v="7672" actId="20577"/>
          <ac:spMkLst>
            <pc:docMk/>
            <pc:sldMk cId="3951084828" sldId="282"/>
            <ac:spMk id="2" creationId="{406C3A32-18D4-4712-BA18-CFAB3D33AC40}"/>
          </ac:spMkLst>
        </pc:spChg>
        <pc:spChg chg="mod">
          <ac:chgData name="Johnson, Chad" userId="29e26967-ee32-4210-a1e6-19e5305e9c5f" providerId="ADAL" clId="{03A930F8-DB54-45F8-A324-66A3A3C324E4}" dt="2020-02-19T20:08:53.048" v="7722" actId="255"/>
          <ac:spMkLst>
            <pc:docMk/>
            <pc:sldMk cId="3951084828" sldId="282"/>
            <ac:spMk id="3" creationId="{88CE249D-09F8-494B-84F9-2D0EC7C51D9C}"/>
          </ac:spMkLst>
        </pc:spChg>
      </pc:sldChg>
      <pc:sldChg chg="addSp modSp add mod">
        <pc:chgData name="Johnson, Chad" userId="29e26967-ee32-4210-a1e6-19e5305e9c5f" providerId="ADAL" clId="{03A930F8-DB54-45F8-A324-66A3A3C324E4}" dt="2020-02-19T20:18:24.594" v="7749" actId="6549"/>
        <pc:sldMkLst>
          <pc:docMk/>
          <pc:sldMk cId="1315517310" sldId="283"/>
        </pc:sldMkLst>
        <pc:spChg chg="add mod">
          <ac:chgData name="Johnson, Chad" userId="29e26967-ee32-4210-a1e6-19e5305e9c5f" providerId="ADAL" clId="{03A930F8-DB54-45F8-A324-66A3A3C324E4}" dt="2020-02-19T20:17:39.906" v="7741" actId="20577"/>
          <ac:spMkLst>
            <pc:docMk/>
            <pc:sldMk cId="1315517310" sldId="283"/>
            <ac:spMk id="2" creationId="{703A99AF-3636-4CF4-9F5D-017B9E361A8E}"/>
          </ac:spMkLst>
        </pc:spChg>
        <pc:spChg chg="add mod">
          <ac:chgData name="Johnson, Chad" userId="29e26967-ee32-4210-a1e6-19e5305e9c5f" providerId="ADAL" clId="{03A930F8-DB54-45F8-A324-66A3A3C324E4}" dt="2020-02-19T20:18:19.658" v="7748" actId="6549"/>
          <ac:spMkLst>
            <pc:docMk/>
            <pc:sldMk cId="1315517310" sldId="283"/>
            <ac:spMk id="3" creationId="{0C8FE333-F8AD-4237-9390-17943ECE6E33}"/>
          </ac:spMkLst>
        </pc:spChg>
        <pc:spChg chg="add mod">
          <ac:chgData name="Johnson, Chad" userId="29e26967-ee32-4210-a1e6-19e5305e9c5f" providerId="ADAL" clId="{03A930F8-DB54-45F8-A324-66A3A3C324E4}" dt="2020-02-19T20:18:24.594" v="7749" actId="6549"/>
          <ac:spMkLst>
            <pc:docMk/>
            <pc:sldMk cId="1315517310" sldId="283"/>
            <ac:spMk id="4" creationId="{15171C84-E56B-40CD-B635-C0A0C0075CC0}"/>
          </ac:spMkLst>
        </pc:spChg>
      </pc:sldChg>
      <pc:sldChg chg="del">
        <pc:chgData name="Johnson, Chad" userId="29e26967-ee32-4210-a1e6-19e5305e9c5f" providerId="ADAL" clId="{03A930F8-DB54-45F8-A324-66A3A3C324E4}" dt="2020-02-19T14:15:26.886" v="33" actId="47"/>
        <pc:sldMkLst>
          <pc:docMk/>
          <pc:sldMk cId="3001172536" sldId="283"/>
        </pc:sldMkLst>
      </pc:sldChg>
      <pc:sldChg chg="del">
        <pc:chgData name="Johnson, Chad" userId="29e26967-ee32-4210-a1e6-19e5305e9c5f" providerId="ADAL" clId="{03A930F8-DB54-45F8-A324-66A3A3C324E4}" dt="2020-02-19T14:15:26.886" v="33" actId="47"/>
        <pc:sldMkLst>
          <pc:docMk/>
          <pc:sldMk cId="986363681" sldId="284"/>
        </pc:sldMkLst>
      </pc:sldChg>
      <pc:sldChg chg="modSp add mod">
        <pc:chgData name="Johnson, Chad" userId="29e26967-ee32-4210-a1e6-19e5305e9c5f" providerId="ADAL" clId="{03A930F8-DB54-45F8-A324-66A3A3C324E4}" dt="2020-02-19T20:19:44.665" v="7770" actId="20577"/>
        <pc:sldMkLst>
          <pc:docMk/>
          <pc:sldMk cId="3662905527" sldId="284"/>
        </pc:sldMkLst>
        <pc:spChg chg="mod">
          <ac:chgData name="Johnson, Chad" userId="29e26967-ee32-4210-a1e6-19e5305e9c5f" providerId="ADAL" clId="{03A930F8-DB54-45F8-A324-66A3A3C324E4}" dt="2020-02-19T20:18:48.898" v="7754" actId="20577"/>
          <ac:spMkLst>
            <pc:docMk/>
            <pc:sldMk cId="3662905527" sldId="284"/>
            <ac:spMk id="2" creationId="{703A99AF-3636-4CF4-9F5D-017B9E361A8E}"/>
          </ac:spMkLst>
        </pc:spChg>
        <pc:spChg chg="mod">
          <ac:chgData name="Johnson, Chad" userId="29e26967-ee32-4210-a1e6-19e5305e9c5f" providerId="ADAL" clId="{03A930F8-DB54-45F8-A324-66A3A3C324E4}" dt="2020-02-19T20:19:44.665" v="7770" actId="20577"/>
          <ac:spMkLst>
            <pc:docMk/>
            <pc:sldMk cId="3662905527" sldId="284"/>
            <ac:spMk id="3" creationId="{0C8FE333-F8AD-4237-9390-17943ECE6E33}"/>
          </ac:spMkLst>
        </pc:spChg>
        <pc:spChg chg="mod">
          <ac:chgData name="Johnson, Chad" userId="29e26967-ee32-4210-a1e6-19e5305e9c5f" providerId="ADAL" clId="{03A930F8-DB54-45F8-A324-66A3A3C324E4}" dt="2020-02-19T20:19:19.667" v="7758" actId="255"/>
          <ac:spMkLst>
            <pc:docMk/>
            <pc:sldMk cId="3662905527" sldId="284"/>
            <ac:spMk id="4" creationId="{15171C84-E56B-40CD-B635-C0A0C0075CC0}"/>
          </ac:spMkLst>
        </pc:spChg>
      </pc:sldChg>
      <pc:sldChg chg="modSp add mod">
        <pc:chgData name="Johnson, Chad" userId="29e26967-ee32-4210-a1e6-19e5305e9c5f" providerId="ADAL" clId="{03A930F8-DB54-45F8-A324-66A3A3C324E4}" dt="2020-02-19T20:24:39.945" v="7898" actId="20577"/>
        <pc:sldMkLst>
          <pc:docMk/>
          <pc:sldMk cId="3419854303" sldId="285"/>
        </pc:sldMkLst>
        <pc:spChg chg="mod">
          <ac:chgData name="Johnson, Chad" userId="29e26967-ee32-4210-a1e6-19e5305e9c5f" providerId="ADAL" clId="{03A930F8-DB54-45F8-A324-66A3A3C324E4}" dt="2020-02-19T20:24:12.216" v="7843" actId="20577"/>
          <ac:spMkLst>
            <pc:docMk/>
            <pc:sldMk cId="3419854303" sldId="285"/>
            <ac:spMk id="2" creationId="{3B7CE3BB-7B9C-458B-9D53-883A53E6FDAC}"/>
          </ac:spMkLst>
        </pc:spChg>
        <pc:spChg chg="mod">
          <ac:chgData name="Johnson, Chad" userId="29e26967-ee32-4210-a1e6-19e5305e9c5f" providerId="ADAL" clId="{03A930F8-DB54-45F8-A324-66A3A3C324E4}" dt="2020-02-19T20:24:39.945" v="7898" actId="20577"/>
          <ac:spMkLst>
            <pc:docMk/>
            <pc:sldMk cId="3419854303" sldId="285"/>
            <ac:spMk id="3" creationId="{74C1D97B-0B83-4D38-A509-330E2ABF69F1}"/>
          </ac:spMkLst>
        </pc:spChg>
      </pc:sldChg>
      <pc:sldChg chg="del">
        <pc:chgData name="Johnson, Chad" userId="29e26967-ee32-4210-a1e6-19e5305e9c5f" providerId="ADAL" clId="{03A930F8-DB54-45F8-A324-66A3A3C324E4}" dt="2020-02-19T14:15:26.886" v="33" actId="47"/>
        <pc:sldMkLst>
          <pc:docMk/>
          <pc:sldMk cId="3919645606" sldId="285"/>
        </pc:sldMkLst>
      </pc:sldChg>
      <pc:sldChg chg="addSp modSp add del mod">
        <pc:chgData name="Johnson, Chad" userId="29e26967-ee32-4210-a1e6-19e5305e9c5f" providerId="ADAL" clId="{03A930F8-DB54-45F8-A324-66A3A3C324E4}" dt="2020-02-19T20:31:13.329" v="8103" actId="2696"/>
        <pc:sldMkLst>
          <pc:docMk/>
          <pc:sldMk cId="1240985779" sldId="286"/>
        </pc:sldMkLst>
        <pc:spChg chg="mod">
          <ac:chgData name="Johnson, Chad" userId="29e26967-ee32-4210-a1e6-19e5305e9c5f" providerId="ADAL" clId="{03A930F8-DB54-45F8-A324-66A3A3C324E4}" dt="2020-02-19T20:28:51.155" v="8089" actId="20577"/>
          <ac:spMkLst>
            <pc:docMk/>
            <pc:sldMk cId="1240985779" sldId="286"/>
            <ac:spMk id="2" creationId="{BEC7451E-7D1B-4FA1-A34A-41F153015E7D}"/>
          </ac:spMkLst>
        </pc:spChg>
        <pc:spChg chg="mod">
          <ac:chgData name="Johnson, Chad" userId="29e26967-ee32-4210-a1e6-19e5305e9c5f" providerId="ADAL" clId="{03A930F8-DB54-45F8-A324-66A3A3C324E4}" dt="2020-02-19T20:28:48.053" v="8083" actId="14100"/>
          <ac:spMkLst>
            <pc:docMk/>
            <pc:sldMk cId="1240985779" sldId="286"/>
            <ac:spMk id="3" creationId="{87B28982-43EB-4F8A-8816-2393240BD01E}"/>
          </ac:spMkLst>
        </pc:spChg>
        <pc:spChg chg="add mod">
          <ac:chgData name="Johnson, Chad" userId="29e26967-ee32-4210-a1e6-19e5305e9c5f" providerId="ADAL" clId="{03A930F8-DB54-45F8-A324-66A3A3C324E4}" dt="2020-02-19T20:29:10.891" v="8102" actId="20577"/>
          <ac:spMkLst>
            <pc:docMk/>
            <pc:sldMk cId="1240985779" sldId="286"/>
            <ac:spMk id="4" creationId="{8A5BC217-EF9E-4A4B-9438-211F41A06C7E}"/>
          </ac:spMkLst>
        </pc:spChg>
      </pc:sldChg>
      <pc:sldChg chg="del">
        <pc:chgData name="Johnson, Chad" userId="29e26967-ee32-4210-a1e6-19e5305e9c5f" providerId="ADAL" clId="{03A930F8-DB54-45F8-A324-66A3A3C324E4}" dt="2020-02-19T14:15:26.886" v="33" actId="47"/>
        <pc:sldMkLst>
          <pc:docMk/>
          <pc:sldMk cId="1536668429" sldId="286"/>
        </pc:sldMkLst>
      </pc:sldChg>
      <pc:sldChg chg="modSp add mod">
        <pc:chgData name="Johnson, Chad" userId="29e26967-ee32-4210-a1e6-19e5305e9c5f" providerId="ADAL" clId="{03A930F8-DB54-45F8-A324-66A3A3C324E4}" dt="2020-02-19T20:33:45.867" v="8419" actId="255"/>
        <pc:sldMkLst>
          <pc:docMk/>
          <pc:sldMk cId="1724515392" sldId="286"/>
        </pc:sldMkLst>
        <pc:spChg chg="mod">
          <ac:chgData name="Johnson, Chad" userId="29e26967-ee32-4210-a1e6-19e5305e9c5f" providerId="ADAL" clId="{03A930F8-DB54-45F8-A324-66A3A3C324E4}" dt="2020-02-19T20:31:55.828" v="8112" actId="20577"/>
          <ac:spMkLst>
            <pc:docMk/>
            <pc:sldMk cId="1724515392" sldId="286"/>
            <ac:spMk id="2" creationId="{361EE07F-C761-47EE-89E9-421DD5BFC0BA}"/>
          </ac:spMkLst>
        </pc:spChg>
        <pc:spChg chg="mod">
          <ac:chgData name="Johnson, Chad" userId="29e26967-ee32-4210-a1e6-19e5305e9c5f" providerId="ADAL" clId="{03A930F8-DB54-45F8-A324-66A3A3C324E4}" dt="2020-02-19T20:33:45.867" v="8419" actId="255"/>
          <ac:spMkLst>
            <pc:docMk/>
            <pc:sldMk cId="1724515392" sldId="286"/>
            <ac:spMk id="3" creationId="{0D12EAF4-5BFE-49FE-BD35-59A06BF058EC}"/>
          </ac:spMkLst>
        </pc:spChg>
      </pc:sldChg>
      <pc:sldChg chg="addSp delSp modSp add mod">
        <pc:chgData name="Johnson, Chad" userId="29e26967-ee32-4210-a1e6-19e5305e9c5f" providerId="ADAL" clId="{03A930F8-DB54-45F8-A324-66A3A3C324E4}" dt="2020-02-19T20:34:28.820" v="8425" actId="1076"/>
        <pc:sldMkLst>
          <pc:docMk/>
          <pc:sldMk cId="56941337" sldId="287"/>
        </pc:sldMkLst>
        <pc:picChg chg="add mod">
          <ac:chgData name="Johnson, Chad" userId="29e26967-ee32-4210-a1e6-19e5305e9c5f" providerId="ADAL" clId="{03A930F8-DB54-45F8-A324-66A3A3C324E4}" dt="2020-02-19T20:34:28.820" v="8425" actId="1076"/>
          <ac:picMkLst>
            <pc:docMk/>
            <pc:sldMk cId="56941337" sldId="287"/>
            <ac:picMk id="2" creationId="{88569EB3-356D-4C42-B90A-2F265F8E07C9}"/>
          </ac:picMkLst>
        </pc:picChg>
        <pc:picChg chg="del">
          <ac:chgData name="Johnson, Chad" userId="29e26967-ee32-4210-a1e6-19e5305e9c5f" providerId="ADAL" clId="{03A930F8-DB54-45F8-A324-66A3A3C324E4}" dt="2020-02-19T20:34:15.743" v="8421" actId="478"/>
          <ac:picMkLst>
            <pc:docMk/>
            <pc:sldMk cId="56941337" sldId="287"/>
            <ac:picMk id="4" creationId="{5342EB6D-4B7A-46DE-A393-E4908C38605C}"/>
          </ac:picMkLst>
        </pc:picChg>
      </pc:sldChg>
      <pc:sldChg chg="del">
        <pc:chgData name="Johnson, Chad" userId="29e26967-ee32-4210-a1e6-19e5305e9c5f" providerId="ADAL" clId="{03A930F8-DB54-45F8-A324-66A3A3C324E4}" dt="2020-02-19T14:15:26.886" v="33" actId="47"/>
        <pc:sldMkLst>
          <pc:docMk/>
          <pc:sldMk cId="560408191" sldId="287"/>
        </pc:sldMkLst>
      </pc:sldChg>
      <pc:sldChg chg="del">
        <pc:chgData name="Johnson, Chad" userId="29e26967-ee32-4210-a1e6-19e5305e9c5f" providerId="ADAL" clId="{03A930F8-DB54-45F8-A324-66A3A3C324E4}" dt="2020-02-19T14:15:26.886" v="33" actId="47"/>
        <pc:sldMkLst>
          <pc:docMk/>
          <pc:sldMk cId="73247772" sldId="288"/>
        </pc:sldMkLst>
      </pc:sldChg>
      <pc:sldChg chg="modSp add mod">
        <pc:chgData name="Johnson, Chad" userId="29e26967-ee32-4210-a1e6-19e5305e9c5f" providerId="ADAL" clId="{03A930F8-DB54-45F8-A324-66A3A3C324E4}" dt="2020-02-19T20:37:38.809" v="8702" actId="20577"/>
        <pc:sldMkLst>
          <pc:docMk/>
          <pc:sldMk cId="1885183461" sldId="288"/>
        </pc:sldMkLst>
        <pc:spChg chg="mod">
          <ac:chgData name="Johnson, Chad" userId="29e26967-ee32-4210-a1e6-19e5305e9c5f" providerId="ADAL" clId="{03A930F8-DB54-45F8-A324-66A3A3C324E4}" dt="2020-02-19T20:35:22.839" v="8450" actId="20577"/>
          <ac:spMkLst>
            <pc:docMk/>
            <pc:sldMk cId="1885183461" sldId="288"/>
            <ac:spMk id="2" creationId="{29620443-DB80-4924-8815-A94F60A1713F}"/>
          </ac:spMkLst>
        </pc:spChg>
        <pc:spChg chg="mod">
          <ac:chgData name="Johnson, Chad" userId="29e26967-ee32-4210-a1e6-19e5305e9c5f" providerId="ADAL" clId="{03A930F8-DB54-45F8-A324-66A3A3C324E4}" dt="2020-02-19T20:37:38.809" v="8702" actId="20577"/>
          <ac:spMkLst>
            <pc:docMk/>
            <pc:sldMk cId="1885183461" sldId="288"/>
            <ac:spMk id="3" creationId="{C21F5A8D-0D15-481E-BF69-A1CFCEF318C8}"/>
          </ac:spMkLst>
        </pc:spChg>
      </pc:sldChg>
      <pc:sldChg chg="modSp add mod">
        <pc:chgData name="Johnson, Chad" userId="29e26967-ee32-4210-a1e6-19e5305e9c5f" providerId="ADAL" clId="{03A930F8-DB54-45F8-A324-66A3A3C324E4}" dt="2020-02-19T20:42:19.924" v="8890" actId="255"/>
        <pc:sldMkLst>
          <pc:docMk/>
          <pc:sldMk cId="1657500927" sldId="289"/>
        </pc:sldMkLst>
        <pc:spChg chg="mod">
          <ac:chgData name="Johnson, Chad" userId="29e26967-ee32-4210-a1e6-19e5305e9c5f" providerId="ADAL" clId="{03A930F8-DB54-45F8-A324-66A3A3C324E4}" dt="2020-02-19T20:38:53.913" v="8719" actId="20577"/>
          <ac:spMkLst>
            <pc:docMk/>
            <pc:sldMk cId="1657500927" sldId="289"/>
            <ac:spMk id="2" creationId="{909C6BE3-6066-4EB0-923C-61FB33FC0291}"/>
          </ac:spMkLst>
        </pc:spChg>
        <pc:spChg chg="mod">
          <ac:chgData name="Johnson, Chad" userId="29e26967-ee32-4210-a1e6-19e5305e9c5f" providerId="ADAL" clId="{03A930F8-DB54-45F8-A324-66A3A3C324E4}" dt="2020-02-19T20:42:19.924" v="8890" actId="255"/>
          <ac:spMkLst>
            <pc:docMk/>
            <pc:sldMk cId="1657500927" sldId="289"/>
            <ac:spMk id="3" creationId="{0B06A334-DA75-4D93-A334-11599340840F}"/>
          </ac:spMkLst>
        </pc:spChg>
      </pc:sldChg>
      <pc:sldChg chg="del">
        <pc:chgData name="Johnson, Chad" userId="29e26967-ee32-4210-a1e6-19e5305e9c5f" providerId="ADAL" clId="{03A930F8-DB54-45F8-A324-66A3A3C324E4}" dt="2020-02-19T14:15:26.886" v="33" actId="47"/>
        <pc:sldMkLst>
          <pc:docMk/>
          <pc:sldMk cId="2416504245" sldId="289"/>
        </pc:sldMkLst>
      </pc:sldChg>
      <pc:sldChg chg="modSp add mod">
        <pc:chgData name="Johnson, Chad" userId="29e26967-ee32-4210-a1e6-19e5305e9c5f" providerId="ADAL" clId="{03A930F8-DB54-45F8-A324-66A3A3C324E4}" dt="2020-02-19T21:01:32.926" v="9669" actId="20577"/>
        <pc:sldMkLst>
          <pc:docMk/>
          <pc:sldMk cId="185878388" sldId="290"/>
        </pc:sldMkLst>
        <pc:spChg chg="mod">
          <ac:chgData name="Johnson, Chad" userId="29e26967-ee32-4210-a1e6-19e5305e9c5f" providerId="ADAL" clId="{03A930F8-DB54-45F8-A324-66A3A3C324E4}" dt="2020-02-19T21:01:32.926" v="9669" actId="20577"/>
          <ac:spMkLst>
            <pc:docMk/>
            <pc:sldMk cId="185878388" sldId="290"/>
            <ac:spMk id="2" creationId="{55CA0173-3EA0-4C01-87AD-55DF22EBB3F7}"/>
          </ac:spMkLst>
        </pc:spChg>
        <pc:spChg chg="mod">
          <ac:chgData name="Johnson, Chad" userId="29e26967-ee32-4210-a1e6-19e5305e9c5f" providerId="ADAL" clId="{03A930F8-DB54-45F8-A324-66A3A3C324E4}" dt="2020-02-19T20:59:18.842" v="9668" actId="255"/>
          <ac:spMkLst>
            <pc:docMk/>
            <pc:sldMk cId="185878388" sldId="290"/>
            <ac:spMk id="3" creationId="{E8BE8309-D459-4D95-9B8D-8D75831356F8}"/>
          </ac:spMkLst>
        </pc:spChg>
      </pc:sldChg>
      <pc:sldChg chg="del">
        <pc:chgData name="Johnson, Chad" userId="29e26967-ee32-4210-a1e6-19e5305e9c5f" providerId="ADAL" clId="{03A930F8-DB54-45F8-A324-66A3A3C324E4}" dt="2020-02-19T14:15:26.886" v="33" actId="47"/>
        <pc:sldMkLst>
          <pc:docMk/>
          <pc:sldMk cId="3392651501" sldId="290"/>
        </pc:sldMkLst>
      </pc:sldChg>
      <pc:sldChg chg="del">
        <pc:chgData name="Johnson, Chad" userId="29e26967-ee32-4210-a1e6-19e5305e9c5f" providerId="ADAL" clId="{03A930F8-DB54-45F8-A324-66A3A3C324E4}" dt="2020-02-19T14:15:26.886" v="33" actId="47"/>
        <pc:sldMkLst>
          <pc:docMk/>
          <pc:sldMk cId="368591423" sldId="291"/>
        </pc:sldMkLst>
      </pc:sldChg>
      <pc:sldChg chg="modSp add mod">
        <pc:chgData name="Johnson, Chad" userId="29e26967-ee32-4210-a1e6-19e5305e9c5f" providerId="ADAL" clId="{03A930F8-DB54-45F8-A324-66A3A3C324E4}" dt="2020-02-19T21:32:19.149" v="9872" actId="33524"/>
        <pc:sldMkLst>
          <pc:docMk/>
          <pc:sldMk cId="2015360061" sldId="291"/>
        </pc:sldMkLst>
        <pc:spChg chg="mod">
          <ac:chgData name="Johnson, Chad" userId="29e26967-ee32-4210-a1e6-19e5305e9c5f" providerId="ADAL" clId="{03A930F8-DB54-45F8-A324-66A3A3C324E4}" dt="2020-02-19T21:30:32.293" v="9713" actId="20577"/>
          <ac:spMkLst>
            <pc:docMk/>
            <pc:sldMk cId="2015360061" sldId="291"/>
            <ac:spMk id="2" creationId="{DE15BD9E-1A74-40E2-B272-62CCB9E34317}"/>
          </ac:spMkLst>
        </pc:spChg>
        <pc:spChg chg="mod">
          <ac:chgData name="Johnson, Chad" userId="29e26967-ee32-4210-a1e6-19e5305e9c5f" providerId="ADAL" clId="{03A930F8-DB54-45F8-A324-66A3A3C324E4}" dt="2020-02-19T21:32:19.149" v="9872" actId="33524"/>
          <ac:spMkLst>
            <pc:docMk/>
            <pc:sldMk cId="2015360061" sldId="291"/>
            <ac:spMk id="3" creationId="{3D720CEA-9C1A-4D57-A4E6-4F6E7F90A7F2}"/>
          </ac:spMkLst>
        </pc:spChg>
      </pc:sldChg>
      <pc:sldChg chg="del">
        <pc:chgData name="Johnson, Chad" userId="29e26967-ee32-4210-a1e6-19e5305e9c5f" providerId="ADAL" clId="{03A930F8-DB54-45F8-A324-66A3A3C324E4}" dt="2020-02-19T14:15:26.886" v="33" actId="47"/>
        <pc:sldMkLst>
          <pc:docMk/>
          <pc:sldMk cId="503328262" sldId="292"/>
        </pc:sldMkLst>
      </pc:sldChg>
      <pc:sldChg chg="del">
        <pc:chgData name="Johnson, Chad" userId="29e26967-ee32-4210-a1e6-19e5305e9c5f" providerId="ADAL" clId="{03A930F8-DB54-45F8-A324-66A3A3C324E4}" dt="2020-02-19T14:15:26.886" v="33" actId="47"/>
        <pc:sldMkLst>
          <pc:docMk/>
          <pc:sldMk cId="2970331600" sldId="293"/>
        </pc:sldMkLst>
      </pc:sldChg>
      <pc:sldChg chg="del">
        <pc:chgData name="Johnson, Chad" userId="29e26967-ee32-4210-a1e6-19e5305e9c5f" providerId="ADAL" clId="{03A930F8-DB54-45F8-A324-66A3A3C324E4}" dt="2020-02-19T14:15:26.886" v="33" actId="47"/>
        <pc:sldMkLst>
          <pc:docMk/>
          <pc:sldMk cId="794058335" sldId="294"/>
        </pc:sldMkLst>
      </pc:sldChg>
    </pc:docChg>
  </pc:docChgLst>
  <pc:docChgLst>
    <pc:chgData name="Johnson, Chad" userId="29e26967-ee32-4210-a1e6-19e5305e9c5f" providerId="ADAL" clId="{4646B135-2D58-4D5D-BD96-2EFC464EE0E7}"/>
    <pc:docChg chg="undo custSel addSld delSld modSld sldOrd addSection delSection modSection">
      <pc:chgData name="Johnson, Chad" userId="29e26967-ee32-4210-a1e6-19e5305e9c5f" providerId="ADAL" clId="{4646B135-2D58-4D5D-BD96-2EFC464EE0E7}" dt="2020-02-17T14:31:41.464" v="5330" actId="1076"/>
      <pc:docMkLst>
        <pc:docMk/>
      </pc:docMkLst>
      <pc:sldChg chg="addSp delSp modSp mod">
        <pc:chgData name="Johnson, Chad" userId="29e26967-ee32-4210-a1e6-19e5305e9c5f" providerId="ADAL" clId="{4646B135-2D58-4D5D-BD96-2EFC464EE0E7}" dt="2020-02-13T21:34:35.051" v="45" actId="14100"/>
        <pc:sldMkLst>
          <pc:docMk/>
          <pc:sldMk cId="2762506819" sldId="256"/>
        </pc:sldMkLst>
        <pc:spChg chg="mod">
          <ac:chgData name="Johnson, Chad" userId="29e26967-ee32-4210-a1e6-19e5305e9c5f" providerId="ADAL" clId="{4646B135-2D58-4D5D-BD96-2EFC464EE0E7}" dt="2020-02-13T21:34:35.051" v="45" actId="14100"/>
          <ac:spMkLst>
            <pc:docMk/>
            <pc:sldMk cId="2762506819" sldId="256"/>
            <ac:spMk id="2" creationId="{D159C024-82D3-43B7-8864-1EB020588252}"/>
          </ac:spMkLst>
        </pc:spChg>
        <pc:picChg chg="add mod">
          <ac:chgData name="Johnson, Chad" userId="29e26967-ee32-4210-a1e6-19e5305e9c5f" providerId="ADAL" clId="{4646B135-2D58-4D5D-BD96-2EFC464EE0E7}" dt="2020-02-13T21:34:08.134" v="6"/>
          <ac:picMkLst>
            <pc:docMk/>
            <pc:sldMk cId="2762506819" sldId="256"/>
            <ac:picMk id="3" creationId="{F9029FC8-2D3D-45C5-AAF0-16E12A7D2AD7}"/>
          </ac:picMkLst>
        </pc:picChg>
        <pc:picChg chg="del">
          <ac:chgData name="Johnson, Chad" userId="29e26967-ee32-4210-a1e6-19e5305e9c5f" providerId="ADAL" clId="{4646B135-2D58-4D5D-BD96-2EFC464EE0E7}" dt="2020-02-13T21:33:53.256" v="1" actId="478"/>
          <ac:picMkLst>
            <pc:docMk/>
            <pc:sldMk cId="2762506819" sldId="256"/>
            <ac:picMk id="1026" creationId="{B1688F87-AC5C-4D0C-A144-035EBEEEA758}"/>
          </ac:picMkLst>
        </pc:picChg>
      </pc:sldChg>
      <pc:sldChg chg="addSp delSp modSp mod">
        <pc:chgData name="Johnson, Chad" userId="29e26967-ee32-4210-a1e6-19e5305e9c5f" providerId="ADAL" clId="{4646B135-2D58-4D5D-BD96-2EFC464EE0E7}" dt="2020-02-14T14:18:57.406" v="476" actId="20577"/>
        <pc:sldMkLst>
          <pc:docMk/>
          <pc:sldMk cId="1520653543" sldId="257"/>
        </pc:sldMkLst>
        <pc:spChg chg="mod">
          <ac:chgData name="Johnson, Chad" userId="29e26967-ee32-4210-a1e6-19e5305e9c5f" providerId="ADAL" clId="{4646B135-2D58-4D5D-BD96-2EFC464EE0E7}" dt="2020-02-13T21:37:26.270" v="66" actId="20577"/>
          <ac:spMkLst>
            <pc:docMk/>
            <pc:sldMk cId="1520653543" sldId="257"/>
            <ac:spMk id="2" creationId="{8C98360E-8190-4BC6-9FC2-11139E542192}"/>
          </ac:spMkLst>
        </pc:spChg>
        <pc:spChg chg="mod">
          <ac:chgData name="Johnson, Chad" userId="29e26967-ee32-4210-a1e6-19e5305e9c5f" providerId="ADAL" clId="{4646B135-2D58-4D5D-BD96-2EFC464EE0E7}" dt="2020-02-14T14:18:57.406" v="476" actId="20577"/>
          <ac:spMkLst>
            <pc:docMk/>
            <pc:sldMk cId="1520653543" sldId="257"/>
            <ac:spMk id="3" creationId="{6726F960-BE1D-4903-BC72-7F73961FDB5B}"/>
          </ac:spMkLst>
        </pc:spChg>
        <pc:picChg chg="add del">
          <ac:chgData name="Johnson, Chad" userId="29e26967-ee32-4210-a1e6-19e5305e9c5f" providerId="ADAL" clId="{4646B135-2D58-4D5D-BD96-2EFC464EE0E7}" dt="2020-02-14T14:16:59.911" v="236" actId="478"/>
          <ac:picMkLst>
            <pc:docMk/>
            <pc:sldMk cId="1520653543" sldId="257"/>
            <ac:picMk id="2050" creationId="{1543C568-0B94-4474-89D0-140D46875CEC}"/>
          </ac:picMkLst>
        </pc:picChg>
      </pc:sldChg>
      <pc:sldChg chg="addSp delSp modSp add mod">
        <pc:chgData name="Johnson, Chad" userId="29e26967-ee32-4210-a1e6-19e5305e9c5f" providerId="ADAL" clId="{4646B135-2D58-4D5D-BD96-2EFC464EE0E7}" dt="2020-02-14T14:17:40.559" v="313" actId="478"/>
        <pc:sldMkLst>
          <pc:docMk/>
          <pc:sldMk cId="792580440" sldId="258"/>
        </pc:sldMkLst>
        <pc:spChg chg="del">
          <ac:chgData name="Johnson, Chad" userId="29e26967-ee32-4210-a1e6-19e5305e9c5f" providerId="ADAL" clId="{4646B135-2D58-4D5D-BD96-2EFC464EE0E7}" dt="2020-02-14T14:17:36.085" v="310" actId="478"/>
          <ac:spMkLst>
            <pc:docMk/>
            <pc:sldMk cId="792580440" sldId="258"/>
            <ac:spMk id="2" creationId="{8C98360E-8190-4BC6-9FC2-11139E542192}"/>
          </ac:spMkLst>
        </pc:spChg>
        <pc:spChg chg="del">
          <ac:chgData name="Johnson, Chad" userId="29e26967-ee32-4210-a1e6-19e5305e9c5f" providerId="ADAL" clId="{4646B135-2D58-4D5D-BD96-2EFC464EE0E7}" dt="2020-02-14T14:17:39.896" v="312" actId="478"/>
          <ac:spMkLst>
            <pc:docMk/>
            <pc:sldMk cId="792580440" sldId="258"/>
            <ac:spMk id="3" creationId="{6726F960-BE1D-4903-BC72-7F73961FDB5B}"/>
          </ac:spMkLst>
        </pc:spChg>
        <pc:spChg chg="add del mod">
          <ac:chgData name="Johnson, Chad" userId="29e26967-ee32-4210-a1e6-19e5305e9c5f" providerId="ADAL" clId="{4646B135-2D58-4D5D-BD96-2EFC464EE0E7}" dt="2020-02-14T14:17:37.494" v="311" actId="478"/>
          <ac:spMkLst>
            <pc:docMk/>
            <pc:sldMk cId="792580440" sldId="258"/>
            <ac:spMk id="5" creationId="{2AAF73F9-86DE-4C2B-B2F7-38CC0AE12F78}"/>
          </ac:spMkLst>
        </pc:spChg>
        <pc:spChg chg="add del mod">
          <ac:chgData name="Johnson, Chad" userId="29e26967-ee32-4210-a1e6-19e5305e9c5f" providerId="ADAL" clId="{4646B135-2D58-4D5D-BD96-2EFC464EE0E7}" dt="2020-02-14T14:17:40.559" v="313" actId="478"/>
          <ac:spMkLst>
            <pc:docMk/>
            <pc:sldMk cId="792580440" sldId="258"/>
            <ac:spMk id="7" creationId="{C8E46CBF-BFF7-4CCE-BAEA-40D856081FC8}"/>
          </ac:spMkLst>
        </pc:spChg>
      </pc:sldChg>
      <pc:sldChg chg="add del">
        <pc:chgData name="Johnson, Chad" userId="29e26967-ee32-4210-a1e6-19e5305e9c5f" providerId="ADAL" clId="{4646B135-2D58-4D5D-BD96-2EFC464EE0E7}" dt="2020-02-14T14:16:54.673" v="234"/>
        <pc:sldMkLst>
          <pc:docMk/>
          <pc:sldMk cId="1572352409" sldId="258"/>
        </pc:sldMkLst>
      </pc:sldChg>
      <pc:sldChg chg="del">
        <pc:chgData name="Johnson, Chad" userId="29e26967-ee32-4210-a1e6-19e5305e9c5f" providerId="ADAL" clId="{4646B135-2D58-4D5D-BD96-2EFC464EE0E7}" dt="2020-02-13T21:32:51.406" v="0" actId="47"/>
        <pc:sldMkLst>
          <pc:docMk/>
          <pc:sldMk cId="2141357888" sldId="258"/>
        </pc:sldMkLst>
      </pc:sldChg>
      <pc:sldChg chg="del">
        <pc:chgData name="Johnson, Chad" userId="29e26967-ee32-4210-a1e6-19e5305e9c5f" providerId="ADAL" clId="{4646B135-2D58-4D5D-BD96-2EFC464EE0E7}" dt="2020-02-13T21:32:51.406" v="0" actId="47"/>
        <pc:sldMkLst>
          <pc:docMk/>
          <pc:sldMk cId="620839656" sldId="259"/>
        </pc:sldMkLst>
      </pc:sldChg>
      <pc:sldChg chg="modSp add mod">
        <pc:chgData name="Johnson, Chad" userId="29e26967-ee32-4210-a1e6-19e5305e9c5f" providerId="ADAL" clId="{4646B135-2D58-4D5D-BD96-2EFC464EE0E7}" dt="2020-02-14T14:27:31.142" v="1174" actId="20577"/>
        <pc:sldMkLst>
          <pc:docMk/>
          <pc:sldMk cId="2278947287" sldId="259"/>
        </pc:sldMkLst>
        <pc:spChg chg="mod">
          <ac:chgData name="Johnson, Chad" userId="29e26967-ee32-4210-a1e6-19e5305e9c5f" providerId="ADAL" clId="{4646B135-2D58-4D5D-BD96-2EFC464EE0E7}" dt="2020-02-14T14:20:36.880" v="518" actId="5793"/>
          <ac:spMkLst>
            <pc:docMk/>
            <pc:sldMk cId="2278947287" sldId="259"/>
            <ac:spMk id="2" creationId="{9D73E72E-BDEA-43F3-9AFC-D7556A55D335}"/>
          </ac:spMkLst>
        </pc:spChg>
        <pc:spChg chg="mod">
          <ac:chgData name="Johnson, Chad" userId="29e26967-ee32-4210-a1e6-19e5305e9c5f" providerId="ADAL" clId="{4646B135-2D58-4D5D-BD96-2EFC464EE0E7}" dt="2020-02-14T14:27:31.142" v="1174" actId="20577"/>
          <ac:spMkLst>
            <pc:docMk/>
            <pc:sldMk cId="2278947287" sldId="259"/>
            <ac:spMk id="3" creationId="{802A7680-6583-407E-9AC1-18157BFFB42A}"/>
          </ac:spMkLst>
        </pc:spChg>
      </pc:sldChg>
      <pc:sldChg chg="del">
        <pc:chgData name="Johnson, Chad" userId="29e26967-ee32-4210-a1e6-19e5305e9c5f" providerId="ADAL" clId="{4646B135-2D58-4D5D-BD96-2EFC464EE0E7}" dt="2020-02-13T21:32:51.406" v="0" actId="47"/>
        <pc:sldMkLst>
          <pc:docMk/>
          <pc:sldMk cId="1260143740" sldId="260"/>
        </pc:sldMkLst>
      </pc:sldChg>
      <pc:sldChg chg="modSp add mod ord">
        <pc:chgData name="Johnson, Chad" userId="29e26967-ee32-4210-a1e6-19e5305e9c5f" providerId="ADAL" clId="{4646B135-2D58-4D5D-BD96-2EFC464EE0E7}" dt="2020-02-14T15:04:26.771" v="2146"/>
        <pc:sldMkLst>
          <pc:docMk/>
          <pc:sldMk cId="3444993332" sldId="260"/>
        </pc:sldMkLst>
        <pc:spChg chg="mod">
          <ac:chgData name="Johnson, Chad" userId="29e26967-ee32-4210-a1e6-19e5305e9c5f" providerId="ADAL" clId="{4646B135-2D58-4D5D-BD96-2EFC464EE0E7}" dt="2020-02-14T14:27:37.549" v="1199" actId="20577"/>
          <ac:spMkLst>
            <pc:docMk/>
            <pc:sldMk cId="3444993332" sldId="260"/>
            <ac:spMk id="2" creationId="{C4ED9898-FD41-4286-80A5-905446D07842}"/>
          </ac:spMkLst>
        </pc:spChg>
        <pc:spChg chg="mod">
          <ac:chgData name="Johnson, Chad" userId="29e26967-ee32-4210-a1e6-19e5305e9c5f" providerId="ADAL" clId="{4646B135-2D58-4D5D-BD96-2EFC464EE0E7}" dt="2020-02-14T14:32:30.851" v="1508" actId="255"/>
          <ac:spMkLst>
            <pc:docMk/>
            <pc:sldMk cId="3444993332" sldId="260"/>
            <ac:spMk id="3" creationId="{D2A0AEBC-B7D2-4D80-95E7-D328034E1071}"/>
          </ac:spMkLst>
        </pc:spChg>
      </pc:sldChg>
      <pc:sldChg chg="del">
        <pc:chgData name="Johnson, Chad" userId="29e26967-ee32-4210-a1e6-19e5305e9c5f" providerId="ADAL" clId="{4646B135-2D58-4D5D-BD96-2EFC464EE0E7}" dt="2020-02-13T21:32:51.406" v="0" actId="47"/>
        <pc:sldMkLst>
          <pc:docMk/>
          <pc:sldMk cId="1415096435" sldId="261"/>
        </pc:sldMkLst>
      </pc:sldChg>
      <pc:sldChg chg="addSp delSp modSp add mod modAnim">
        <pc:chgData name="Johnson, Chad" userId="29e26967-ee32-4210-a1e6-19e5305e9c5f" providerId="ADAL" clId="{4646B135-2D58-4D5D-BD96-2EFC464EE0E7}" dt="2020-02-17T14:05:17.386" v="5289" actId="20577"/>
        <pc:sldMkLst>
          <pc:docMk/>
          <pc:sldMk cId="3653298818" sldId="261"/>
        </pc:sldMkLst>
        <pc:spChg chg="mod">
          <ac:chgData name="Johnson, Chad" userId="29e26967-ee32-4210-a1e6-19e5305e9c5f" providerId="ADAL" clId="{4646B135-2D58-4D5D-BD96-2EFC464EE0E7}" dt="2020-02-14T17:35:35.788" v="2632" actId="20577"/>
          <ac:spMkLst>
            <pc:docMk/>
            <pc:sldMk cId="3653298818" sldId="261"/>
            <ac:spMk id="2" creationId="{002998BD-D0D8-48C3-9EAE-FB6BBF7778D1}"/>
          </ac:spMkLst>
        </pc:spChg>
        <pc:spChg chg="mod">
          <ac:chgData name="Johnson, Chad" userId="29e26967-ee32-4210-a1e6-19e5305e9c5f" providerId="ADAL" clId="{4646B135-2D58-4D5D-BD96-2EFC464EE0E7}" dt="2020-02-17T14:05:17.386" v="5289" actId="20577"/>
          <ac:spMkLst>
            <pc:docMk/>
            <pc:sldMk cId="3653298818" sldId="261"/>
            <ac:spMk id="3" creationId="{FFEF6ED6-DE08-4EFD-8775-A43CFEB45A58}"/>
          </ac:spMkLst>
        </pc:spChg>
        <pc:picChg chg="add del mod">
          <ac:chgData name="Johnson, Chad" userId="29e26967-ee32-4210-a1e6-19e5305e9c5f" providerId="ADAL" clId="{4646B135-2D58-4D5D-BD96-2EFC464EE0E7}" dt="2020-02-14T14:43:48.513" v="1596" actId="478"/>
          <ac:picMkLst>
            <pc:docMk/>
            <pc:sldMk cId="3653298818" sldId="261"/>
            <ac:picMk id="9218" creationId="{CE6F7E9B-CD5B-4B45-8CA9-79A9193968EC}"/>
          </ac:picMkLst>
        </pc:picChg>
        <pc:picChg chg="add del mod">
          <ac:chgData name="Johnson, Chad" userId="29e26967-ee32-4210-a1e6-19e5305e9c5f" providerId="ADAL" clId="{4646B135-2D58-4D5D-BD96-2EFC464EE0E7}" dt="2020-02-14T17:35:38.467" v="2633" actId="478"/>
          <ac:picMkLst>
            <pc:docMk/>
            <pc:sldMk cId="3653298818" sldId="261"/>
            <ac:picMk id="9220" creationId="{4DEC04E6-E2B9-4BFE-B627-E4F5592E402D}"/>
          </ac:picMkLst>
        </pc:picChg>
        <pc:picChg chg="add mod">
          <ac:chgData name="Johnson, Chad" userId="29e26967-ee32-4210-a1e6-19e5305e9c5f" providerId="ADAL" clId="{4646B135-2D58-4D5D-BD96-2EFC464EE0E7}" dt="2020-02-14T20:49:48.975" v="3002" actId="1076"/>
          <ac:picMkLst>
            <pc:docMk/>
            <pc:sldMk cId="3653298818" sldId="261"/>
            <ac:picMk id="9222" creationId="{0110B2B8-FACE-41F2-AA16-6C5949C5E7C0}"/>
          </ac:picMkLst>
        </pc:picChg>
        <pc:picChg chg="add mod">
          <ac:chgData name="Johnson, Chad" userId="29e26967-ee32-4210-a1e6-19e5305e9c5f" providerId="ADAL" clId="{4646B135-2D58-4D5D-BD96-2EFC464EE0E7}" dt="2020-02-14T20:49:59.561" v="3005" actId="1076"/>
          <ac:picMkLst>
            <pc:docMk/>
            <pc:sldMk cId="3653298818" sldId="261"/>
            <ac:picMk id="9224" creationId="{633110E0-8960-4166-855E-0276FE364DA3}"/>
          </ac:picMkLst>
        </pc:picChg>
        <pc:picChg chg="add mod">
          <ac:chgData name="Johnson, Chad" userId="29e26967-ee32-4210-a1e6-19e5305e9c5f" providerId="ADAL" clId="{4646B135-2D58-4D5D-BD96-2EFC464EE0E7}" dt="2020-02-14T20:50:09.421" v="3009" actId="14100"/>
          <ac:picMkLst>
            <pc:docMk/>
            <pc:sldMk cId="3653298818" sldId="261"/>
            <ac:picMk id="9226" creationId="{292FF35B-5751-4E78-A68F-967B2E852EFC}"/>
          </ac:picMkLst>
        </pc:picChg>
      </pc:sldChg>
      <pc:sldChg chg="addSp delSp modSp add mod ord">
        <pc:chgData name="Johnson, Chad" userId="29e26967-ee32-4210-a1e6-19e5305e9c5f" providerId="ADAL" clId="{4646B135-2D58-4D5D-BD96-2EFC464EE0E7}" dt="2020-02-14T21:26:38.740" v="4307"/>
        <pc:sldMkLst>
          <pc:docMk/>
          <pc:sldMk cId="675361043" sldId="262"/>
        </pc:sldMkLst>
        <pc:spChg chg="mod">
          <ac:chgData name="Johnson, Chad" userId="29e26967-ee32-4210-a1e6-19e5305e9c5f" providerId="ADAL" clId="{4646B135-2D58-4D5D-BD96-2EFC464EE0E7}" dt="2020-02-14T14:34:12.777" v="1551" actId="20577"/>
          <ac:spMkLst>
            <pc:docMk/>
            <pc:sldMk cId="675361043" sldId="262"/>
            <ac:spMk id="2" creationId="{002998BD-D0D8-48C3-9EAE-FB6BBF7778D1}"/>
          </ac:spMkLst>
        </pc:spChg>
        <pc:spChg chg="mod">
          <ac:chgData name="Johnson, Chad" userId="29e26967-ee32-4210-a1e6-19e5305e9c5f" providerId="ADAL" clId="{4646B135-2D58-4D5D-BD96-2EFC464EE0E7}" dt="2020-02-14T21:26:33.497" v="4306" actId="14100"/>
          <ac:spMkLst>
            <pc:docMk/>
            <pc:sldMk cId="675361043" sldId="262"/>
            <ac:spMk id="3" creationId="{FFEF6ED6-DE08-4EFD-8775-A43CFEB45A58}"/>
          </ac:spMkLst>
        </pc:spChg>
        <pc:picChg chg="add del">
          <ac:chgData name="Johnson, Chad" userId="29e26967-ee32-4210-a1e6-19e5305e9c5f" providerId="ADAL" clId="{4646B135-2D58-4D5D-BD96-2EFC464EE0E7}" dt="2020-02-14T14:34:06.385" v="1538"/>
          <ac:picMkLst>
            <pc:docMk/>
            <pc:sldMk cId="675361043" sldId="262"/>
            <ac:picMk id="3074" creationId="{3AC93904-50D1-4EDB-823C-BD486B3B2D7C}"/>
          </ac:picMkLst>
        </pc:picChg>
        <pc:picChg chg="add del">
          <ac:chgData name="Johnson, Chad" userId="29e26967-ee32-4210-a1e6-19e5305e9c5f" providerId="ADAL" clId="{4646B135-2D58-4D5D-BD96-2EFC464EE0E7}" dt="2020-02-14T21:25:35.186" v="4174" actId="478"/>
          <ac:picMkLst>
            <pc:docMk/>
            <pc:sldMk cId="675361043" sldId="262"/>
            <ac:picMk id="3076" creationId="{7E7432BB-AEDC-4969-B07F-58CA7758C88F}"/>
          </ac:picMkLst>
        </pc:picChg>
        <pc:picChg chg="add mod">
          <ac:chgData name="Johnson, Chad" userId="29e26967-ee32-4210-a1e6-19e5305e9c5f" providerId="ADAL" clId="{4646B135-2D58-4D5D-BD96-2EFC464EE0E7}" dt="2020-02-14T21:26:38.740" v="4307"/>
          <ac:picMkLst>
            <pc:docMk/>
            <pc:sldMk cId="675361043" sldId="262"/>
            <ac:picMk id="3078" creationId="{B989AB25-A9DF-4845-A47F-BFFEE7047909}"/>
          </ac:picMkLst>
        </pc:picChg>
      </pc:sldChg>
      <pc:sldChg chg="del">
        <pc:chgData name="Johnson, Chad" userId="29e26967-ee32-4210-a1e6-19e5305e9c5f" providerId="ADAL" clId="{4646B135-2D58-4D5D-BD96-2EFC464EE0E7}" dt="2020-02-13T21:32:51.406" v="0" actId="47"/>
        <pc:sldMkLst>
          <pc:docMk/>
          <pc:sldMk cId="1641419818" sldId="262"/>
        </pc:sldMkLst>
      </pc:sldChg>
      <pc:sldChg chg="addSp delSp add del ord">
        <pc:chgData name="Johnson, Chad" userId="29e26967-ee32-4210-a1e6-19e5305e9c5f" providerId="ADAL" clId="{4646B135-2D58-4D5D-BD96-2EFC464EE0E7}" dt="2020-02-14T21:28:25.228" v="4313" actId="2696"/>
        <pc:sldMkLst>
          <pc:docMk/>
          <pc:sldMk cId="268217374" sldId="263"/>
        </pc:sldMkLst>
        <pc:spChg chg="del">
          <ac:chgData name="Johnson, Chad" userId="29e26967-ee32-4210-a1e6-19e5305e9c5f" providerId="ADAL" clId="{4646B135-2D58-4D5D-BD96-2EFC464EE0E7}" dt="2020-02-14T14:34:04.374" v="1537"/>
          <ac:spMkLst>
            <pc:docMk/>
            <pc:sldMk cId="268217374" sldId="263"/>
            <ac:spMk id="2" creationId="{63F43FFB-9CE5-4AE8-90ED-5A9DAA8178F3}"/>
          </ac:spMkLst>
        </pc:spChg>
        <pc:spChg chg="del">
          <ac:chgData name="Johnson, Chad" userId="29e26967-ee32-4210-a1e6-19e5305e9c5f" providerId="ADAL" clId="{4646B135-2D58-4D5D-BD96-2EFC464EE0E7}" dt="2020-02-14T14:34:04.374" v="1537"/>
          <ac:spMkLst>
            <pc:docMk/>
            <pc:sldMk cId="268217374" sldId="263"/>
            <ac:spMk id="3" creationId="{452FE1CB-73AC-4759-9DFD-0EEC34260001}"/>
          </ac:spMkLst>
        </pc:spChg>
        <pc:picChg chg="add">
          <ac:chgData name="Johnson, Chad" userId="29e26967-ee32-4210-a1e6-19e5305e9c5f" providerId="ADAL" clId="{4646B135-2D58-4D5D-BD96-2EFC464EE0E7}" dt="2020-02-14T14:34:07.902" v="1539"/>
          <ac:picMkLst>
            <pc:docMk/>
            <pc:sldMk cId="268217374" sldId="263"/>
            <ac:picMk id="4" creationId="{6CFA9317-C8E6-4D5E-9C30-4C0A9E44C593}"/>
          </ac:picMkLst>
        </pc:picChg>
      </pc:sldChg>
      <pc:sldChg chg="del">
        <pc:chgData name="Johnson, Chad" userId="29e26967-ee32-4210-a1e6-19e5305e9c5f" providerId="ADAL" clId="{4646B135-2D58-4D5D-BD96-2EFC464EE0E7}" dt="2020-02-13T21:32:51.406" v="0" actId="47"/>
        <pc:sldMkLst>
          <pc:docMk/>
          <pc:sldMk cId="4088045063" sldId="263"/>
        </pc:sldMkLst>
      </pc:sldChg>
      <pc:sldChg chg="addSp delSp modSp add">
        <pc:chgData name="Johnson, Chad" userId="29e26967-ee32-4210-a1e6-19e5305e9c5f" providerId="ADAL" clId="{4646B135-2D58-4D5D-BD96-2EFC464EE0E7}" dt="2020-02-14T21:37:22.138" v="4844" actId="1076"/>
        <pc:sldMkLst>
          <pc:docMk/>
          <pc:sldMk cId="949198447" sldId="264"/>
        </pc:sldMkLst>
        <pc:picChg chg="add del mod">
          <ac:chgData name="Johnson, Chad" userId="29e26967-ee32-4210-a1e6-19e5305e9c5f" providerId="ADAL" clId="{4646B135-2D58-4D5D-BD96-2EFC464EE0E7}" dt="2020-02-14T21:36:30.554" v="4833" actId="478"/>
          <ac:picMkLst>
            <pc:docMk/>
            <pc:sldMk cId="949198447" sldId="264"/>
            <ac:picMk id="5122" creationId="{81472028-7BE6-414C-861B-34FC7918A8ED}"/>
          </ac:picMkLst>
        </pc:picChg>
        <pc:picChg chg="add mod">
          <ac:chgData name="Johnson, Chad" userId="29e26967-ee32-4210-a1e6-19e5305e9c5f" providerId="ADAL" clId="{4646B135-2D58-4D5D-BD96-2EFC464EE0E7}" dt="2020-02-14T21:37:22.138" v="4844" actId="1076"/>
          <ac:picMkLst>
            <pc:docMk/>
            <pc:sldMk cId="949198447" sldId="264"/>
            <ac:picMk id="5124" creationId="{754F04BA-5975-4114-9015-7E454E9F2E8F}"/>
          </ac:picMkLst>
        </pc:picChg>
        <pc:picChg chg="add mod">
          <ac:chgData name="Johnson, Chad" userId="29e26967-ee32-4210-a1e6-19e5305e9c5f" providerId="ADAL" clId="{4646B135-2D58-4D5D-BD96-2EFC464EE0E7}" dt="2020-02-14T21:37:16.832" v="4843" actId="1076"/>
          <ac:picMkLst>
            <pc:docMk/>
            <pc:sldMk cId="949198447" sldId="264"/>
            <ac:picMk id="5126" creationId="{3C1E1397-D5D0-4A10-98F1-214831E67150}"/>
          </ac:picMkLst>
        </pc:picChg>
      </pc:sldChg>
      <pc:sldChg chg="del">
        <pc:chgData name="Johnson, Chad" userId="29e26967-ee32-4210-a1e6-19e5305e9c5f" providerId="ADAL" clId="{4646B135-2D58-4D5D-BD96-2EFC464EE0E7}" dt="2020-02-13T21:32:51.406" v="0" actId="47"/>
        <pc:sldMkLst>
          <pc:docMk/>
          <pc:sldMk cId="3844843056" sldId="264"/>
        </pc:sldMkLst>
      </pc:sldChg>
      <pc:sldChg chg="addSp modSp add mod ord">
        <pc:chgData name="Johnson, Chad" userId="29e26967-ee32-4210-a1e6-19e5305e9c5f" providerId="ADAL" clId="{4646B135-2D58-4D5D-BD96-2EFC464EE0E7}" dt="2020-02-14T21:34:23.363" v="4827" actId="6549"/>
        <pc:sldMkLst>
          <pc:docMk/>
          <pc:sldMk cId="445266781" sldId="265"/>
        </pc:sldMkLst>
        <pc:spChg chg="mod">
          <ac:chgData name="Johnson, Chad" userId="29e26967-ee32-4210-a1e6-19e5305e9c5f" providerId="ADAL" clId="{4646B135-2D58-4D5D-BD96-2EFC464EE0E7}" dt="2020-02-14T14:34:49.138" v="1570" actId="20577"/>
          <ac:spMkLst>
            <pc:docMk/>
            <pc:sldMk cId="445266781" sldId="265"/>
            <ac:spMk id="2" creationId="{002998BD-D0D8-48C3-9EAE-FB6BBF7778D1}"/>
          </ac:spMkLst>
        </pc:spChg>
        <pc:spChg chg="mod">
          <ac:chgData name="Johnson, Chad" userId="29e26967-ee32-4210-a1e6-19e5305e9c5f" providerId="ADAL" clId="{4646B135-2D58-4D5D-BD96-2EFC464EE0E7}" dt="2020-02-14T21:34:23.363" v="4827" actId="6549"/>
          <ac:spMkLst>
            <pc:docMk/>
            <pc:sldMk cId="445266781" sldId="265"/>
            <ac:spMk id="3" creationId="{FFEF6ED6-DE08-4EFD-8775-A43CFEB45A58}"/>
          </ac:spMkLst>
        </pc:spChg>
        <pc:picChg chg="add mod">
          <ac:chgData name="Johnson, Chad" userId="29e26967-ee32-4210-a1e6-19e5305e9c5f" providerId="ADAL" clId="{4646B135-2D58-4D5D-BD96-2EFC464EE0E7}" dt="2020-02-14T21:30:10.752" v="4318" actId="1076"/>
          <ac:picMkLst>
            <pc:docMk/>
            <pc:sldMk cId="445266781" sldId="265"/>
            <ac:picMk id="8194" creationId="{95E7EE06-8807-4ED6-A262-1B74AAE47E58}"/>
          </ac:picMkLst>
        </pc:picChg>
      </pc:sldChg>
      <pc:sldChg chg="del">
        <pc:chgData name="Johnson, Chad" userId="29e26967-ee32-4210-a1e6-19e5305e9c5f" providerId="ADAL" clId="{4646B135-2D58-4D5D-BD96-2EFC464EE0E7}" dt="2020-02-13T21:32:51.406" v="0" actId="47"/>
        <pc:sldMkLst>
          <pc:docMk/>
          <pc:sldMk cId="465376696" sldId="265"/>
        </pc:sldMkLst>
      </pc:sldChg>
      <pc:sldChg chg="addSp delSp modSp add ord">
        <pc:chgData name="Johnson, Chad" userId="29e26967-ee32-4210-a1e6-19e5305e9c5f" providerId="ADAL" clId="{4646B135-2D58-4D5D-BD96-2EFC464EE0E7}" dt="2020-02-14T21:22:26.614" v="4162"/>
        <pc:sldMkLst>
          <pc:docMk/>
          <pc:sldMk cId="578229502" sldId="266"/>
        </pc:sldMkLst>
        <pc:spChg chg="del">
          <ac:chgData name="Johnson, Chad" userId="29e26967-ee32-4210-a1e6-19e5305e9c5f" providerId="ADAL" clId="{4646B135-2D58-4D5D-BD96-2EFC464EE0E7}" dt="2020-02-14T14:40:08.747" v="1572"/>
          <ac:spMkLst>
            <pc:docMk/>
            <pc:sldMk cId="578229502" sldId="266"/>
            <ac:spMk id="2" creationId="{99C66DB6-417F-44BF-A5CA-A8839A1A9ACE}"/>
          </ac:spMkLst>
        </pc:spChg>
        <pc:spChg chg="del">
          <ac:chgData name="Johnson, Chad" userId="29e26967-ee32-4210-a1e6-19e5305e9c5f" providerId="ADAL" clId="{4646B135-2D58-4D5D-BD96-2EFC464EE0E7}" dt="2020-02-14T14:40:08.747" v="1572"/>
          <ac:spMkLst>
            <pc:docMk/>
            <pc:sldMk cId="578229502" sldId="266"/>
            <ac:spMk id="3" creationId="{FCC2E6F3-12B7-435E-BFF9-3B03BD72756B}"/>
          </ac:spMkLst>
        </pc:spChg>
        <pc:picChg chg="add del mod">
          <ac:chgData name="Johnson, Chad" userId="29e26967-ee32-4210-a1e6-19e5305e9c5f" providerId="ADAL" clId="{4646B135-2D58-4D5D-BD96-2EFC464EE0E7}" dt="2020-02-14T14:41:01.681" v="1575" actId="478"/>
          <ac:picMkLst>
            <pc:docMk/>
            <pc:sldMk cId="578229502" sldId="266"/>
            <ac:picMk id="7170" creationId="{A995E7BD-026D-4C2E-B2BC-73A394348ADB}"/>
          </ac:picMkLst>
        </pc:picChg>
        <pc:picChg chg="add">
          <ac:chgData name="Johnson, Chad" userId="29e26967-ee32-4210-a1e6-19e5305e9c5f" providerId="ADAL" clId="{4646B135-2D58-4D5D-BD96-2EFC464EE0E7}" dt="2020-02-14T14:41:05.194" v="1576"/>
          <ac:picMkLst>
            <pc:docMk/>
            <pc:sldMk cId="578229502" sldId="266"/>
            <ac:picMk id="7172" creationId="{E81311CB-15A6-4B8A-B59B-06EF0B6478D7}"/>
          </ac:picMkLst>
        </pc:picChg>
      </pc:sldChg>
      <pc:sldChg chg="del">
        <pc:chgData name="Johnson, Chad" userId="29e26967-ee32-4210-a1e6-19e5305e9c5f" providerId="ADAL" clId="{4646B135-2D58-4D5D-BD96-2EFC464EE0E7}" dt="2020-02-13T21:32:51.406" v="0" actId="47"/>
        <pc:sldMkLst>
          <pc:docMk/>
          <pc:sldMk cId="4261176935" sldId="266"/>
        </pc:sldMkLst>
      </pc:sldChg>
      <pc:sldChg chg="del">
        <pc:chgData name="Johnson, Chad" userId="29e26967-ee32-4210-a1e6-19e5305e9c5f" providerId="ADAL" clId="{4646B135-2D58-4D5D-BD96-2EFC464EE0E7}" dt="2020-02-13T21:32:51.406" v="0" actId="47"/>
        <pc:sldMkLst>
          <pc:docMk/>
          <pc:sldMk cId="422646519" sldId="267"/>
        </pc:sldMkLst>
      </pc:sldChg>
      <pc:sldChg chg="addSp delSp modSp add mod modAnim">
        <pc:chgData name="Johnson, Chad" userId="29e26967-ee32-4210-a1e6-19e5305e9c5f" providerId="ADAL" clId="{4646B135-2D58-4D5D-BD96-2EFC464EE0E7}" dt="2020-02-14T15:06:13.738" v="2176" actId="14100"/>
        <pc:sldMkLst>
          <pc:docMk/>
          <pc:sldMk cId="3987405281" sldId="267"/>
        </pc:sldMkLst>
        <pc:spChg chg="mod">
          <ac:chgData name="Johnson, Chad" userId="29e26967-ee32-4210-a1e6-19e5305e9c5f" providerId="ADAL" clId="{4646B135-2D58-4D5D-BD96-2EFC464EE0E7}" dt="2020-02-14T14:54:44.827" v="1748" actId="20577"/>
          <ac:spMkLst>
            <pc:docMk/>
            <pc:sldMk cId="3987405281" sldId="267"/>
            <ac:spMk id="2" creationId="{18457283-366F-4B96-B726-C52A695F37A6}"/>
          </ac:spMkLst>
        </pc:spChg>
        <pc:spChg chg="add del mod">
          <ac:chgData name="Johnson, Chad" userId="29e26967-ee32-4210-a1e6-19e5305e9c5f" providerId="ADAL" clId="{4646B135-2D58-4D5D-BD96-2EFC464EE0E7}" dt="2020-02-14T15:06:09.919" v="2175" actId="20577"/>
          <ac:spMkLst>
            <pc:docMk/>
            <pc:sldMk cId="3987405281" sldId="267"/>
            <ac:spMk id="3" creationId="{6402A8EB-0787-403C-A98A-7BB2AE89C7C1}"/>
          </ac:spMkLst>
        </pc:spChg>
        <pc:spChg chg="add mod">
          <ac:chgData name="Johnson, Chad" userId="29e26967-ee32-4210-a1e6-19e5305e9c5f" providerId="ADAL" clId="{4646B135-2D58-4D5D-BD96-2EFC464EE0E7}" dt="2020-02-14T14:50:36.357" v="1709" actId="208"/>
          <ac:spMkLst>
            <pc:docMk/>
            <pc:sldMk cId="3987405281" sldId="267"/>
            <ac:spMk id="10" creationId="{AB2173C7-8696-4010-BA68-92DC29A4A05F}"/>
          </ac:spMkLst>
        </pc:spChg>
        <pc:spChg chg="add mod">
          <ac:chgData name="Johnson, Chad" userId="29e26967-ee32-4210-a1e6-19e5305e9c5f" providerId="ADAL" clId="{4646B135-2D58-4D5D-BD96-2EFC464EE0E7}" dt="2020-02-14T14:51:22.591" v="1717" actId="14100"/>
          <ac:spMkLst>
            <pc:docMk/>
            <pc:sldMk cId="3987405281" sldId="267"/>
            <ac:spMk id="15" creationId="{9DAF8B69-C134-4AD4-B370-29808C2B15A3}"/>
          </ac:spMkLst>
        </pc:spChg>
        <pc:spChg chg="add mod">
          <ac:chgData name="Johnson, Chad" userId="29e26967-ee32-4210-a1e6-19e5305e9c5f" providerId="ADAL" clId="{4646B135-2D58-4D5D-BD96-2EFC464EE0E7}" dt="2020-02-14T14:52:46.760" v="1730" actId="1076"/>
          <ac:spMkLst>
            <pc:docMk/>
            <pc:sldMk cId="3987405281" sldId="267"/>
            <ac:spMk id="19" creationId="{06513349-1F73-4A9C-8858-71763F435D3F}"/>
          </ac:spMkLst>
        </pc:spChg>
        <pc:picChg chg="add del mod">
          <ac:chgData name="Johnson, Chad" userId="29e26967-ee32-4210-a1e6-19e5305e9c5f" providerId="ADAL" clId="{4646B135-2D58-4D5D-BD96-2EFC464EE0E7}" dt="2020-02-14T14:48:00.775" v="1654"/>
          <ac:picMkLst>
            <pc:docMk/>
            <pc:sldMk cId="3987405281" sldId="267"/>
            <ac:picMk id="5" creationId="{3F7ED4C7-97E8-4147-A4B4-956BD809F4FF}"/>
          </ac:picMkLst>
        </pc:picChg>
        <pc:picChg chg="add del mod">
          <ac:chgData name="Johnson, Chad" userId="29e26967-ee32-4210-a1e6-19e5305e9c5f" providerId="ADAL" clId="{4646B135-2D58-4D5D-BD96-2EFC464EE0E7}" dt="2020-02-14T14:48:04.382" v="1659"/>
          <ac:picMkLst>
            <pc:docMk/>
            <pc:sldMk cId="3987405281" sldId="267"/>
            <ac:picMk id="7" creationId="{BCDCAB5B-AD6B-4E20-AB6B-4A4BD0C4109F}"/>
          </ac:picMkLst>
        </pc:picChg>
        <pc:picChg chg="add mod modCrop">
          <ac:chgData name="Johnson, Chad" userId="29e26967-ee32-4210-a1e6-19e5305e9c5f" providerId="ADAL" clId="{4646B135-2D58-4D5D-BD96-2EFC464EE0E7}" dt="2020-02-14T14:48:30.452" v="1671" actId="1076"/>
          <ac:picMkLst>
            <pc:docMk/>
            <pc:sldMk cId="3987405281" sldId="267"/>
            <ac:picMk id="9" creationId="{B7F41C68-CF86-4B18-9449-9126DA5F1571}"/>
          </ac:picMkLst>
        </pc:picChg>
        <pc:picChg chg="add del mod">
          <ac:chgData name="Johnson, Chad" userId="29e26967-ee32-4210-a1e6-19e5305e9c5f" providerId="ADAL" clId="{4646B135-2D58-4D5D-BD96-2EFC464EE0E7}" dt="2020-02-14T14:46:14.636" v="1632"/>
          <ac:picMkLst>
            <pc:docMk/>
            <pc:sldMk cId="3987405281" sldId="267"/>
            <ac:picMk id="10242" creationId="{5875C718-3D24-4BCA-BE72-DD0F0158B506}"/>
          </ac:picMkLst>
        </pc:picChg>
        <pc:picChg chg="add del mod">
          <ac:chgData name="Johnson, Chad" userId="29e26967-ee32-4210-a1e6-19e5305e9c5f" providerId="ADAL" clId="{4646B135-2D58-4D5D-BD96-2EFC464EE0E7}" dt="2020-02-14T14:47:39.629" v="1649"/>
          <ac:picMkLst>
            <pc:docMk/>
            <pc:sldMk cId="3987405281" sldId="267"/>
            <ac:picMk id="10244" creationId="{192AA4C2-2729-4494-9A78-3EFC748259E8}"/>
          </ac:picMkLst>
        </pc:picChg>
        <pc:cxnChg chg="add mod">
          <ac:chgData name="Johnson, Chad" userId="29e26967-ee32-4210-a1e6-19e5305e9c5f" providerId="ADAL" clId="{4646B135-2D58-4D5D-BD96-2EFC464EE0E7}" dt="2020-02-14T15:06:13.738" v="2176" actId="14100"/>
          <ac:cxnSpMkLst>
            <pc:docMk/>
            <pc:sldMk cId="3987405281" sldId="267"/>
            <ac:cxnSpMk id="12" creationId="{F342F618-C293-43A3-9884-C1C34472A756}"/>
          </ac:cxnSpMkLst>
        </pc:cxnChg>
        <pc:cxnChg chg="add mod">
          <ac:chgData name="Johnson, Chad" userId="29e26967-ee32-4210-a1e6-19e5305e9c5f" providerId="ADAL" clId="{4646B135-2D58-4D5D-BD96-2EFC464EE0E7}" dt="2020-02-14T15:05:59.168" v="2165" actId="14100"/>
          <ac:cxnSpMkLst>
            <pc:docMk/>
            <pc:sldMk cId="3987405281" sldId="267"/>
            <ac:cxnSpMk id="16" creationId="{06163574-CE22-4476-BD8D-5AA7ADEEB82D}"/>
          </ac:cxnSpMkLst>
        </pc:cxnChg>
        <pc:cxnChg chg="add mod">
          <ac:chgData name="Johnson, Chad" userId="29e26967-ee32-4210-a1e6-19e5305e9c5f" providerId="ADAL" clId="{4646B135-2D58-4D5D-BD96-2EFC464EE0E7}" dt="2020-02-14T14:53:00.051" v="1733" actId="14100"/>
          <ac:cxnSpMkLst>
            <pc:docMk/>
            <pc:sldMk cId="3987405281" sldId="267"/>
            <ac:cxnSpMk id="20" creationId="{E1E51CCE-3040-49AA-B929-ED5202BC0A2D}"/>
          </ac:cxnSpMkLst>
        </pc:cxnChg>
        <pc:cxnChg chg="add mod">
          <ac:chgData name="Johnson, Chad" userId="29e26967-ee32-4210-a1e6-19e5305e9c5f" providerId="ADAL" clId="{4646B135-2D58-4D5D-BD96-2EFC464EE0E7}" dt="2020-02-14T14:53:26.409" v="1740" actId="14100"/>
          <ac:cxnSpMkLst>
            <pc:docMk/>
            <pc:sldMk cId="3987405281" sldId="267"/>
            <ac:cxnSpMk id="23" creationId="{D714103B-C407-453A-B097-3159CF5A8C33}"/>
          </ac:cxnSpMkLst>
        </pc:cxnChg>
      </pc:sldChg>
      <pc:sldChg chg="del">
        <pc:chgData name="Johnson, Chad" userId="29e26967-ee32-4210-a1e6-19e5305e9c5f" providerId="ADAL" clId="{4646B135-2D58-4D5D-BD96-2EFC464EE0E7}" dt="2020-02-13T21:32:51.406" v="0" actId="47"/>
        <pc:sldMkLst>
          <pc:docMk/>
          <pc:sldMk cId="1102222410" sldId="268"/>
        </pc:sldMkLst>
      </pc:sldChg>
      <pc:sldChg chg="addSp delSp modSp add mod">
        <pc:chgData name="Johnson, Chad" userId="29e26967-ee32-4210-a1e6-19e5305e9c5f" providerId="ADAL" clId="{4646B135-2D58-4D5D-BD96-2EFC464EE0E7}" dt="2020-02-14T14:58:28.519" v="2048"/>
        <pc:sldMkLst>
          <pc:docMk/>
          <pc:sldMk cId="2119515995" sldId="268"/>
        </pc:sldMkLst>
        <pc:spChg chg="mod">
          <ac:chgData name="Johnson, Chad" userId="29e26967-ee32-4210-a1e6-19e5305e9c5f" providerId="ADAL" clId="{4646B135-2D58-4D5D-BD96-2EFC464EE0E7}" dt="2020-02-14T14:55:02.327" v="1785" actId="20577"/>
          <ac:spMkLst>
            <pc:docMk/>
            <pc:sldMk cId="2119515995" sldId="268"/>
            <ac:spMk id="2" creationId="{9BC34271-DECC-438C-A44A-01AB1A3CA46E}"/>
          </ac:spMkLst>
        </pc:spChg>
        <pc:spChg chg="mod">
          <ac:chgData name="Johnson, Chad" userId="29e26967-ee32-4210-a1e6-19e5305e9c5f" providerId="ADAL" clId="{4646B135-2D58-4D5D-BD96-2EFC464EE0E7}" dt="2020-02-14T14:58:19.968" v="2044" actId="20577"/>
          <ac:spMkLst>
            <pc:docMk/>
            <pc:sldMk cId="2119515995" sldId="268"/>
            <ac:spMk id="3" creationId="{D736CC77-8BBA-49A2-A936-DCB0BC3AFA19}"/>
          </ac:spMkLst>
        </pc:spChg>
        <pc:picChg chg="add del mod">
          <ac:chgData name="Johnson, Chad" userId="29e26967-ee32-4210-a1e6-19e5305e9c5f" providerId="ADAL" clId="{4646B135-2D58-4D5D-BD96-2EFC464EE0E7}" dt="2020-02-14T14:58:28.519" v="2048"/>
          <ac:picMkLst>
            <pc:docMk/>
            <pc:sldMk cId="2119515995" sldId="268"/>
            <ac:picMk id="5" creationId="{C6441B5A-A699-4D9E-ACF4-3D782B75178B}"/>
          </ac:picMkLst>
        </pc:picChg>
      </pc:sldChg>
      <pc:sldChg chg="del">
        <pc:chgData name="Johnson, Chad" userId="29e26967-ee32-4210-a1e6-19e5305e9c5f" providerId="ADAL" clId="{4646B135-2D58-4D5D-BD96-2EFC464EE0E7}" dt="2020-02-13T21:32:51.406" v="0" actId="47"/>
        <pc:sldMkLst>
          <pc:docMk/>
          <pc:sldMk cId="1215716590" sldId="269"/>
        </pc:sldMkLst>
      </pc:sldChg>
      <pc:sldChg chg="addSp delSp modSp add mod modAnim">
        <pc:chgData name="Johnson, Chad" userId="29e26967-ee32-4210-a1e6-19e5305e9c5f" providerId="ADAL" clId="{4646B135-2D58-4D5D-BD96-2EFC464EE0E7}" dt="2020-02-14T15:03:20.286" v="2132" actId="14100"/>
        <pc:sldMkLst>
          <pc:docMk/>
          <pc:sldMk cId="2128072975" sldId="269"/>
        </pc:sldMkLst>
        <pc:spChg chg="del">
          <ac:chgData name="Johnson, Chad" userId="29e26967-ee32-4210-a1e6-19e5305e9c5f" providerId="ADAL" clId="{4646B135-2D58-4D5D-BD96-2EFC464EE0E7}" dt="2020-02-14T14:58:32.903" v="2050"/>
          <ac:spMkLst>
            <pc:docMk/>
            <pc:sldMk cId="2128072975" sldId="269"/>
            <ac:spMk id="2" creationId="{D03428A9-752F-4D90-BD56-99286787E675}"/>
          </ac:spMkLst>
        </pc:spChg>
        <pc:spChg chg="del">
          <ac:chgData name="Johnson, Chad" userId="29e26967-ee32-4210-a1e6-19e5305e9c5f" providerId="ADAL" clId="{4646B135-2D58-4D5D-BD96-2EFC464EE0E7}" dt="2020-02-14T14:58:32.903" v="2050"/>
          <ac:spMkLst>
            <pc:docMk/>
            <pc:sldMk cId="2128072975" sldId="269"/>
            <ac:spMk id="3" creationId="{E644EA1B-BC42-4C8B-8789-2D13068C265B}"/>
          </ac:spMkLst>
        </pc:spChg>
        <pc:spChg chg="add mod">
          <ac:chgData name="Johnson, Chad" userId="29e26967-ee32-4210-a1e6-19e5305e9c5f" providerId="ADAL" clId="{4646B135-2D58-4D5D-BD96-2EFC464EE0E7}" dt="2020-02-14T15:01:43.718" v="2110" actId="14100"/>
          <ac:spMkLst>
            <pc:docMk/>
            <pc:sldMk cId="2128072975" sldId="269"/>
            <ac:spMk id="6" creationId="{2983B855-6B64-4BE6-9914-6AA3FE8E5BBC}"/>
          </ac:spMkLst>
        </pc:spChg>
        <pc:picChg chg="add mod">
          <ac:chgData name="Johnson, Chad" userId="29e26967-ee32-4210-a1e6-19e5305e9c5f" providerId="ADAL" clId="{4646B135-2D58-4D5D-BD96-2EFC464EE0E7}" dt="2020-02-14T14:58:33.818" v="2051"/>
          <ac:picMkLst>
            <pc:docMk/>
            <pc:sldMk cId="2128072975" sldId="269"/>
            <ac:picMk id="5" creationId="{5467B21E-FD44-4EF9-8A82-AB8238902FDB}"/>
          </ac:picMkLst>
        </pc:picChg>
        <pc:cxnChg chg="add mod">
          <ac:chgData name="Johnson, Chad" userId="29e26967-ee32-4210-a1e6-19e5305e9c5f" providerId="ADAL" clId="{4646B135-2D58-4D5D-BD96-2EFC464EE0E7}" dt="2020-02-14T15:02:01.359" v="2113" actId="14100"/>
          <ac:cxnSpMkLst>
            <pc:docMk/>
            <pc:sldMk cId="2128072975" sldId="269"/>
            <ac:cxnSpMk id="7" creationId="{3C2200EE-A833-4C04-B5F7-F6CEB84FC2D3}"/>
          </ac:cxnSpMkLst>
        </pc:cxnChg>
        <pc:cxnChg chg="add mod">
          <ac:chgData name="Johnson, Chad" userId="29e26967-ee32-4210-a1e6-19e5305e9c5f" providerId="ADAL" clId="{4646B135-2D58-4D5D-BD96-2EFC464EE0E7}" dt="2020-02-14T15:02:09.335" v="2116" actId="14100"/>
          <ac:cxnSpMkLst>
            <pc:docMk/>
            <pc:sldMk cId="2128072975" sldId="269"/>
            <ac:cxnSpMk id="10" creationId="{F0EF9BA9-76EC-4EBA-B6A6-3EF4E1F7B3C3}"/>
          </ac:cxnSpMkLst>
        </pc:cxnChg>
        <pc:cxnChg chg="add mod">
          <ac:chgData name="Johnson, Chad" userId="29e26967-ee32-4210-a1e6-19e5305e9c5f" providerId="ADAL" clId="{4646B135-2D58-4D5D-BD96-2EFC464EE0E7}" dt="2020-02-14T15:02:17.060" v="2119" actId="14100"/>
          <ac:cxnSpMkLst>
            <pc:docMk/>
            <pc:sldMk cId="2128072975" sldId="269"/>
            <ac:cxnSpMk id="13" creationId="{0DCDD07E-B106-4A82-B090-88FFED0AF3D6}"/>
          </ac:cxnSpMkLst>
        </pc:cxnChg>
        <pc:cxnChg chg="add mod">
          <ac:chgData name="Johnson, Chad" userId="29e26967-ee32-4210-a1e6-19e5305e9c5f" providerId="ADAL" clId="{4646B135-2D58-4D5D-BD96-2EFC464EE0E7}" dt="2020-02-14T15:03:20.286" v="2132" actId="14100"/>
          <ac:cxnSpMkLst>
            <pc:docMk/>
            <pc:sldMk cId="2128072975" sldId="269"/>
            <ac:cxnSpMk id="16" creationId="{F626BDE1-B505-4F3A-8535-B1D1A338E1AC}"/>
          </ac:cxnSpMkLst>
        </pc:cxnChg>
        <pc:cxnChg chg="add mod">
          <ac:chgData name="Johnson, Chad" userId="29e26967-ee32-4210-a1e6-19e5305e9c5f" providerId="ADAL" clId="{4646B135-2D58-4D5D-BD96-2EFC464EE0E7}" dt="2020-02-14T15:02:45.272" v="2127" actId="14100"/>
          <ac:cxnSpMkLst>
            <pc:docMk/>
            <pc:sldMk cId="2128072975" sldId="269"/>
            <ac:cxnSpMk id="21" creationId="{EBFDDDF5-A012-4072-8A38-D7C8EFB50A13}"/>
          </ac:cxnSpMkLst>
        </pc:cxnChg>
        <pc:cxnChg chg="add mod">
          <ac:chgData name="Johnson, Chad" userId="29e26967-ee32-4210-a1e6-19e5305e9c5f" providerId="ADAL" clId="{4646B135-2D58-4D5D-BD96-2EFC464EE0E7}" dt="2020-02-14T15:02:55.323" v="2130" actId="14100"/>
          <ac:cxnSpMkLst>
            <pc:docMk/>
            <pc:sldMk cId="2128072975" sldId="269"/>
            <ac:cxnSpMk id="24" creationId="{771D8CBB-6F6E-4A1D-9436-33901E02B5CA}"/>
          </ac:cxnSpMkLst>
        </pc:cxnChg>
      </pc:sldChg>
      <pc:sldChg chg="del">
        <pc:chgData name="Johnson, Chad" userId="29e26967-ee32-4210-a1e6-19e5305e9c5f" providerId="ADAL" clId="{4646B135-2D58-4D5D-BD96-2EFC464EE0E7}" dt="2020-02-13T21:32:51.406" v="0" actId="47"/>
        <pc:sldMkLst>
          <pc:docMk/>
          <pc:sldMk cId="2573075506" sldId="270"/>
        </pc:sldMkLst>
      </pc:sldChg>
      <pc:sldChg chg="addSp modSp add mod">
        <pc:chgData name="Johnson, Chad" userId="29e26967-ee32-4210-a1e6-19e5305e9c5f" providerId="ADAL" clId="{4646B135-2D58-4D5D-BD96-2EFC464EE0E7}" dt="2020-02-14T15:03:39.741" v="2136" actId="962"/>
        <pc:sldMkLst>
          <pc:docMk/>
          <pc:sldMk cId="4254100007" sldId="270"/>
        </pc:sldMkLst>
        <pc:picChg chg="add mod">
          <ac:chgData name="Johnson, Chad" userId="29e26967-ee32-4210-a1e6-19e5305e9c5f" providerId="ADAL" clId="{4646B135-2D58-4D5D-BD96-2EFC464EE0E7}" dt="2020-02-14T15:03:39.741" v="2136" actId="962"/>
          <ac:picMkLst>
            <pc:docMk/>
            <pc:sldMk cId="4254100007" sldId="270"/>
            <ac:picMk id="3" creationId="{445AB19E-8962-4780-B53F-E75039A03C90}"/>
          </ac:picMkLst>
        </pc:picChg>
      </pc:sldChg>
      <pc:sldChg chg="addSp modSp add mod">
        <pc:chgData name="Johnson, Chad" userId="29e26967-ee32-4210-a1e6-19e5305e9c5f" providerId="ADAL" clId="{4646B135-2D58-4D5D-BD96-2EFC464EE0E7}" dt="2020-02-14T15:03:57.434" v="2140" actId="962"/>
        <pc:sldMkLst>
          <pc:docMk/>
          <pc:sldMk cId="1343183443" sldId="271"/>
        </pc:sldMkLst>
        <pc:picChg chg="add mod">
          <ac:chgData name="Johnson, Chad" userId="29e26967-ee32-4210-a1e6-19e5305e9c5f" providerId="ADAL" clId="{4646B135-2D58-4D5D-BD96-2EFC464EE0E7}" dt="2020-02-14T15:03:57.434" v="2140" actId="962"/>
          <ac:picMkLst>
            <pc:docMk/>
            <pc:sldMk cId="1343183443" sldId="271"/>
            <ac:picMk id="3" creationId="{CED9B076-8AB5-47C7-AAD9-E07B4074FD0E}"/>
          </ac:picMkLst>
        </pc:picChg>
      </pc:sldChg>
      <pc:sldChg chg="del">
        <pc:chgData name="Johnson, Chad" userId="29e26967-ee32-4210-a1e6-19e5305e9c5f" providerId="ADAL" clId="{4646B135-2D58-4D5D-BD96-2EFC464EE0E7}" dt="2020-02-13T21:32:51.406" v="0" actId="47"/>
        <pc:sldMkLst>
          <pc:docMk/>
          <pc:sldMk cId="3556021070" sldId="271"/>
        </pc:sldMkLst>
      </pc:sldChg>
      <pc:sldChg chg="del">
        <pc:chgData name="Johnson, Chad" userId="29e26967-ee32-4210-a1e6-19e5305e9c5f" providerId="ADAL" clId="{4646B135-2D58-4D5D-BD96-2EFC464EE0E7}" dt="2020-02-13T21:32:51.406" v="0" actId="47"/>
        <pc:sldMkLst>
          <pc:docMk/>
          <pc:sldMk cId="874968768" sldId="272"/>
        </pc:sldMkLst>
      </pc:sldChg>
      <pc:sldChg chg="addSp modSp add mod">
        <pc:chgData name="Johnson, Chad" userId="29e26967-ee32-4210-a1e6-19e5305e9c5f" providerId="ADAL" clId="{4646B135-2D58-4D5D-BD96-2EFC464EE0E7}" dt="2020-02-14T15:04:10.715" v="2144" actId="962"/>
        <pc:sldMkLst>
          <pc:docMk/>
          <pc:sldMk cId="3520541289" sldId="272"/>
        </pc:sldMkLst>
        <pc:picChg chg="add mod">
          <ac:chgData name="Johnson, Chad" userId="29e26967-ee32-4210-a1e6-19e5305e9c5f" providerId="ADAL" clId="{4646B135-2D58-4D5D-BD96-2EFC464EE0E7}" dt="2020-02-14T15:04:10.715" v="2144" actId="962"/>
          <ac:picMkLst>
            <pc:docMk/>
            <pc:sldMk cId="3520541289" sldId="272"/>
            <ac:picMk id="3" creationId="{812DD399-21F4-47A5-8AB5-9DA4207A6535}"/>
          </ac:picMkLst>
        </pc:picChg>
      </pc:sldChg>
      <pc:sldChg chg="addSp add">
        <pc:chgData name="Johnson, Chad" userId="29e26967-ee32-4210-a1e6-19e5305e9c5f" providerId="ADAL" clId="{4646B135-2D58-4D5D-BD96-2EFC464EE0E7}" dt="2020-02-14T15:05:06.828" v="2148"/>
        <pc:sldMkLst>
          <pc:docMk/>
          <pc:sldMk cId="2627341514" sldId="273"/>
        </pc:sldMkLst>
        <pc:picChg chg="add">
          <ac:chgData name="Johnson, Chad" userId="29e26967-ee32-4210-a1e6-19e5305e9c5f" providerId="ADAL" clId="{4646B135-2D58-4D5D-BD96-2EFC464EE0E7}" dt="2020-02-14T15:05:06.828" v="2148"/>
          <ac:picMkLst>
            <pc:docMk/>
            <pc:sldMk cId="2627341514" sldId="273"/>
            <ac:picMk id="11266" creationId="{6102D15D-5084-4FE7-BA84-6BA9F9A3414C}"/>
          </ac:picMkLst>
        </pc:picChg>
      </pc:sldChg>
      <pc:sldChg chg="del">
        <pc:chgData name="Johnson, Chad" userId="29e26967-ee32-4210-a1e6-19e5305e9c5f" providerId="ADAL" clId="{4646B135-2D58-4D5D-BD96-2EFC464EE0E7}" dt="2020-02-13T21:32:51.406" v="0" actId="47"/>
        <pc:sldMkLst>
          <pc:docMk/>
          <pc:sldMk cId="3374382279" sldId="273"/>
        </pc:sldMkLst>
      </pc:sldChg>
      <pc:sldChg chg="addSp delSp modSp add mod ord modAnim">
        <pc:chgData name="Johnson, Chad" userId="29e26967-ee32-4210-a1e6-19e5305e9c5f" providerId="ADAL" clId="{4646B135-2D58-4D5D-BD96-2EFC464EE0E7}" dt="2020-02-14T21:43:13.693" v="5202" actId="255"/>
        <pc:sldMkLst>
          <pc:docMk/>
          <pc:sldMk cId="719554763" sldId="274"/>
        </pc:sldMkLst>
        <pc:spChg chg="mod">
          <ac:chgData name="Johnson, Chad" userId="29e26967-ee32-4210-a1e6-19e5305e9c5f" providerId="ADAL" clId="{4646B135-2D58-4D5D-BD96-2EFC464EE0E7}" dt="2020-02-14T15:05:13.760" v="2157" actId="20577"/>
          <ac:spMkLst>
            <pc:docMk/>
            <pc:sldMk cId="719554763" sldId="274"/>
            <ac:spMk id="2" creationId="{002998BD-D0D8-48C3-9EAE-FB6BBF7778D1}"/>
          </ac:spMkLst>
        </pc:spChg>
        <pc:spChg chg="mod">
          <ac:chgData name="Johnson, Chad" userId="29e26967-ee32-4210-a1e6-19e5305e9c5f" providerId="ADAL" clId="{4646B135-2D58-4D5D-BD96-2EFC464EE0E7}" dt="2020-02-14T21:43:13.693" v="5202" actId="255"/>
          <ac:spMkLst>
            <pc:docMk/>
            <pc:sldMk cId="719554763" sldId="274"/>
            <ac:spMk id="3" creationId="{FFEF6ED6-DE08-4EFD-8775-A43CFEB45A58}"/>
          </ac:spMkLst>
        </pc:spChg>
        <pc:picChg chg="add del">
          <ac:chgData name="Johnson, Chad" userId="29e26967-ee32-4210-a1e6-19e5305e9c5f" providerId="ADAL" clId="{4646B135-2D58-4D5D-BD96-2EFC464EE0E7}" dt="2020-02-14T21:38:42.385" v="4846" actId="478"/>
          <ac:picMkLst>
            <pc:docMk/>
            <pc:sldMk cId="719554763" sldId="274"/>
            <ac:picMk id="14338" creationId="{8DF111B9-5EB4-4F0B-AE33-5250B7945250}"/>
          </ac:picMkLst>
        </pc:picChg>
        <pc:picChg chg="add mod">
          <ac:chgData name="Johnson, Chad" userId="29e26967-ee32-4210-a1e6-19e5305e9c5f" providerId="ADAL" clId="{4646B135-2D58-4D5D-BD96-2EFC464EE0E7}" dt="2020-02-14T21:38:57.013" v="4849" actId="1076"/>
          <ac:picMkLst>
            <pc:docMk/>
            <pc:sldMk cId="719554763" sldId="274"/>
            <ac:picMk id="14340" creationId="{5D05C3EB-D93A-45EB-AA07-1963B8AC1BA0}"/>
          </ac:picMkLst>
        </pc:picChg>
        <pc:picChg chg="add mod">
          <ac:chgData name="Johnson, Chad" userId="29e26967-ee32-4210-a1e6-19e5305e9c5f" providerId="ADAL" clId="{4646B135-2D58-4D5D-BD96-2EFC464EE0E7}" dt="2020-02-14T21:39:23.997" v="4853" actId="14100"/>
          <ac:picMkLst>
            <pc:docMk/>
            <pc:sldMk cId="719554763" sldId="274"/>
            <ac:picMk id="14342" creationId="{A59E072B-E6A5-43DE-A5CB-4E1CD5F0B65A}"/>
          </ac:picMkLst>
        </pc:picChg>
        <pc:picChg chg="add mod">
          <ac:chgData name="Johnson, Chad" userId="29e26967-ee32-4210-a1e6-19e5305e9c5f" providerId="ADAL" clId="{4646B135-2D58-4D5D-BD96-2EFC464EE0E7}" dt="2020-02-14T21:39:42.981" v="4858" actId="14100"/>
          <ac:picMkLst>
            <pc:docMk/>
            <pc:sldMk cId="719554763" sldId="274"/>
            <ac:picMk id="14344" creationId="{9C7B221F-93A1-4B30-B2D2-9EB236AC0311}"/>
          </ac:picMkLst>
        </pc:picChg>
      </pc:sldChg>
      <pc:sldChg chg="del">
        <pc:chgData name="Johnson, Chad" userId="29e26967-ee32-4210-a1e6-19e5305e9c5f" providerId="ADAL" clId="{4646B135-2D58-4D5D-BD96-2EFC464EE0E7}" dt="2020-02-13T21:32:51.406" v="0" actId="47"/>
        <pc:sldMkLst>
          <pc:docMk/>
          <pc:sldMk cId="3603985983" sldId="274"/>
        </pc:sldMkLst>
      </pc:sldChg>
      <pc:sldChg chg="addSp add">
        <pc:chgData name="Johnson, Chad" userId="29e26967-ee32-4210-a1e6-19e5305e9c5f" providerId="ADAL" clId="{4646B135-2D58-4D5D-BD96-2EFC464EE0E7}" dt="2020-02-14T15:06:54.147" v="2178"/>
        <pc:sldMkLst>
          <pc:docMk/>
          <pc:sldMk cId="2699229874" sldId="275"/>
        </pc:sldMkLst>
        <pc:picChg chg="add">
          <ac:chgData name="Johnson, Chad" userId="29e26967-ee32-4210-a1e6-19e5305e9c5f" providerId="ADAL" clId="{4646B135-2D58-4D5D-BD96-2EFC464EE0E7}" dt="2020-02-14T15:06:54.147" v="2178"/>
          <ac:picMkLst>
            <pc:docMk/>
            <pc:sldMk cId="2699229874" sldId="275"/>
            <ac:picMk id="13314" creationId="{85DC550E-21E5-4AFA-B1A6-3311A461424E}"/>
          </ac:picMkLst>
        </pc:picChg>
      </pc:sldChg>
      <pc:sldChg chg="del">
        <pc:chgData name="Johnson, Chad" userId="29e26967-ee32-4210-a1e6-19e5305e9c5f" providerId="ADAL" clId="{4646B135-2D58-4D5D-BD96-2EFC464EE0E7}" dt="2020-02-13T21:32:51.406" v="0" actId="47"/>
        <pc:sldMkLst>
          <pc:docMk/>
          <pc:sldMk cId="3952242542" sldId="275"/>
        </pc:sldMkLst>
      </pc:sldChg>
      <pc:sldChg chg="addSp delSp modSp add">
        <pc:chgData name="Johnson, Chad" userId="29e26967-ee32-4210-a1e6-19e5305e9c5f" providerId="ADAL" clId="{4646B135-2D58-4D5D-BD96-2EFC464EE0E7}" dt="2020-02-14T15:08:42.329" v="2183"/>
        <pc:sldMkLst>
          <pc:docMk/>
          <pc:sldMk cId="641709479" sldId="276"/>
        </pc:sldMkLst>
        <pc:picChg chg="add del">
          <ac:chgData name="Johnson, Chad" userId="29e26967-ee32-4210-a1e6-19e5305e9c5f" providerId="ADAL" clId="{4646B135-2D58-4D5D-BD96-2EFC464EE0E7}" dt="2020-02-14T15:08:32.832" v="2181"/>
          <ac:picMkLst>
            <pc:docMk/>
            <pc:sldMk cId="641709479" sldId="276"/>
            <ac:picMk id="15362" creationId="{DFA20996-18A9-4DB7-9ECC-E6743B5EA14D}"/>
          </ac:picMkLst>
        </pc:picChg>
        <pc:picChg chg="add mod">
          <ac:chgData name="Johnson, Chad" userId="29e26967-ee32-4210-a1e6-19e5305e9c5f" providerId="ADAL" clId="{4646B135-2D58-4D5D-BD96-2EFC464EE0E7}" dt="2020-02-14T15:08:42.329" v="2183"/>
          <ac:picMkLst>
            <pc:docMk/>
            <pc:sldMk cId="641709479" sldId="276"/>
            <ac:picMk id="15364" creationId="{A8D7E4DD-28EA-45D5-A378-074C785321C0}"/>
          </ac:picMkLst>
        </pc:picChg>
      </pc:sldChg>
      <pc:sldChg chg="del">
        <pc:chgData name="Johnson, Chad" userId="29e26967-ee32-4210-a1e6-19e5305e9c5f" providerId="ADAL" clId="{4646B135-2D58-4D5D-BD96-2EFC464EE0E7}" dt="2020-02-13T21:32:51.406" v="0" actId="47"/>
        <pc:sldMkLst>
          <pc:docMk/>
          <pc:sldMk cId="2966734086" sldId="276"/>
        </pc:sldMkLst>
      </pc:sldChg>
      <pc:sldChg chg="del">
        <pc:chgData name="Johnson, Chad" userId="29e26967-ee32-4210-a1e6-19e5305e9c5f" providerId="ADAL" clId="{4646B135-2D58-4D5D-BD96-2EFC464EE0E7}" dt="2020-02-13T21:32:51.406" v="0" actId="47"/>
        <pc:sldMkLst>
          <pc:docMk/>
          <pc:sldMk cId="2064437057" sldId="277"/>
        </pc:sldMkLst>
      </pc:sldChg>
      <pc:sldChg chg="addSp modSp add">
        <pc:chgData name="Johnson, Chad" userId="29e26967-ee32-4210-a1e6-19e5305e9c5f" providerId="ADAL" clId="{4646B135-2D58-4D5D-BD96-2EFC464EE0E7}" dt="2020-02-14T15:08:57.563" v="2186"/>
        <pc:sldMkLst>
          <pc:docMk/>
          <pc:sldMk cId="2209243150" sldId="277"/>
        </pc:sldMkLst>
        <pc:picChg chg="add mod">
          <ac:chgData name="Johnson, Chad" userId="29e26967-ee32-4210-a1e6-19e5305e9c5f" providerId="ADAL" clId="{4646B135-2D58-4D5D-BD96-2EFC464EE0E7}" dt="2020-02-14T15:08:57.563" v="2186"/>
          <ac:picMkLst>
            <pc:docMk/>
            <pc:sldMk cId="2209243150" sldId="277"/>
            <ac:picMk id="16386" creationId="{148194DE-90E1-42E1-A3B5-19B76C064014}"/>
          </ac:picMkLst>
        </pc:picChg>
      </pc:sldChg>
      <pc:sldChg chg="del">
        <pc:chgData name="Johnson, Chad" userId="29e26967-ee32-4210-a1e6-19e5305e9c5f" providerId="ADAL" clId="{4646B135-2D58-4D5D-BD96-2EFC464EE0E7}" dt="2020-02-13T21:32:51.406" v="0" actId="47"/>
        <pc:sldMkLst>
          <pc:docMk/>
          <pc:sldMk cId="607376379" sldId="278"/>
        </pc:sldMkLst>
      </pc:sldChg>
      <pc:sldChg chg="addSp modSp add">
        <pc:chgData name="Johnson, Chad" userId="29e26967-ee32-4210-a1e6-19e5305e9c5f" providerId="ADAL" clId="{4646B135-2D58-4D5D-BD96-2EFC464EE0E7}" dt="2020-02-14T15:10:02.079" v="2191"/>
        <pc:sldMkLst>
          <pc:docMk/>
          <pc:sldMk cId="2943136436" sldId="278"/>
        </pc:sldMkLst>
        <pc:picChg chg="add mod">
          <ac:chgData name="Johnson, Chad" userId="29e26967-ee32-4210-a1e6-19e5305e9c5f" providerId="ADAL" clId="{4646B135-2D58-4D5D-BD96-2EFC464EE0E7}" dt="2020-02-14T15:10:02.079" v="2191"/>
          <ac:picMkLst>
            <pc:docMk/>
            <pc:sldMk cId="2943136436" sldId="278"/>
            <ac:picMk id="17410" creationId="{37D05396-519F-499E-AD40-7275DC2B1EE9}"/>
          </ac:picMkLst>
        </pc:picChg>
      </pc:sldChg>
      <pc:sldChg chg="del">
        <pc:chgData name="Johnson, Chad" userId="29e26967-ee32-4210-a1e6-19e5305e9c5f" providerId="ADAL" clId="{4646B135-2D58-4D5D-BD96-2EFC464EE0E7}" dt="2020-02-13T21:32:51.406" v="0" actId="47"/>
        <pc:sldMkLst>
          <pc:docMk/>
          <pc:sldMk cId="1611569480" sldId="279"/>
        </pc:sldMkLst>
      </pc:sldChg>
      <pc:sldChg chg="addSp delSp modSp add">
        <pc:chgData name="Johnson, Chad" userId="29e26967-ee32-4210-a1e6-19e5305e9c5f" providerId="ADAL" clId="{4646B135-2D58-4D5D-BD96-2EFC464EE0E7}" dt="2020-02-14T15:12:23.974" v="2197" actId="14100"/>
        <pc:sldMkLst>
          <pc:docMk/>
          <pc:sldMk cId="2612078200" sldId="279"/>
        </pc:sldMkLst>
        <pc:picChg chg="add del">
          <ac:chgData name="Johnson, Chad" userId="29e26967-ee32-4210-a1e6-19e5305e9c5f" providerId="ADAL" clId="{4646B135-2D58-4D5D-BD96-2EFC464EE0E7}" dt="2020-02-14T15:11:34.551" v="2194" actId="478"/>
          <ac:picMkLst>
            <pc:docMk/>
            <pc:sldMk cId="2612078200" sldId="279"/>
            <ac:picMk id="18434" creationId="{D82E9E43-1B8D-4307-839D-6C1F13185A3D}"/>
          </ac:picMkLst>
        </pc:picChg>
        <pc:picChg chg="add mod">
          <ac:chgData name="Johnson, Chad" userId="29e26967-ee32-4210-a1e6-19e5305e9c5f" providerId="ADAL" clId="{4646B135-2D58-4D5D-BD96-2EFC464EE0E7}" dt="2020-02-14T15:12:23.974" v="2197" actId="14100"/>
          <ac:picMkLst>
            <pc:docMk/>
            <pc:sldMk cId="2612078200" sldId="279"/>
            <ac:picMk id="18436" creationId="{DE750B56-BCEA-4E1D-A843-05CFC3EE9B2D}"/>
          </ac:picMkLst>
        </pc:picChg>
      </pc:sldChg>
      <pc:sldChg chg="del">
        <pc:chgData name="Johnson, Chad" userId="29e26967-ee32-4210-a1e6-19e5305e9c5f" providerId="ADAL" clId="{4646B135-2D58-4D5D-BD96-2EFC464EE0E7}" dt="2020-02-13T21:32:51.406" v="0" actId="47"/>
        <pc:sldMkLst>
          <pc:docMk/>
          <pc:sldMk cId="1762918087" sldId="280"/>
        </pc:sldMkLst>
      </pc:sldChg>
      <pc:sldChg chg="addSp delSp modSp add mod setBg delAnim modAnim">
        <pc:chgData name="Johnson, Chad" userId="29e26967-ee32-4210-a1e6-19e5305e9c5f" providerId="ADAL" clId="{4646B135-2D58-4D5D-BD96-2EFC464EE0E7}" dt="2020-02-17T14:30:31.094" v="5324"/>
        <pc:sldMkLst>
          <pc:docMk/>
          <pc:sldMk cId="3210022111" sldId="280"/>
        </pc:sldMkLst>
        <pc:spChg chg="add mod">
          <ac:chgData name="Johnson, Chad" userId="29e26967-ee32-4210-a1e6-19e5305e9c5f" providerId="ADAL" clId="{4646B135-2D58-4D5D-BD96-2EFC464EE0E7}" dt="2020-02-17T14:29:54.005" v="5313" actId="207"/>
          <ac:spMkLst>
            <pc:docMk/>
            <pc:sldMk cId="3210022111" sldId="280"/>
            <ac:spMk id="2" creationId="{5B9F3492-FFD3-4AF9-B0AE-4C8820B3825A}"/>
          </ac:spMkLst>
        </pc:spChg>
        <pc:spChg chg="add mod">
          <ac:chgData name="Johnson, Chad" userId="29e26967-ee32-4210-a1e6-19e5305e9c5f" providerId="ADAL" clId="{4646B135-2D58-4D5D-BD96-2EFC464EE0E7}" dt="2020-02-17T14:29:54.005" v="5313" actId="207"/>
          <ac:spMkLst>
            <pc:docMk/>
            <pc:sldMk cId="3210022111" sldId="280"/>
            <ac:spMk id="6" creationId="{06A4F3E7-B2CB-485D-8656-CC017A45B9CC}"/>
          </ac:spMkLst>
        </pc:spChg>
        <pc:spChg chg="add mod">
          <ac:chgData name="Johnson, Chad" userId="29e26967-ee32-4210-a1e6-19e5305e9c5f" providerId="ADAL" clId="{4646B135-2D58-4D5D-BD96-2EFC464EE0E7}" dt="2020-02-17T14:29:54.005" v="5313" actId="207"/>
          <ac:spMkLst>
            <pc:docMk/>
            <pc:sldMk cId="3210022111" sldId="280"/>
            <ac:spMk id="7" creationId="{0376C4C1-7716-4B21-84B8-C699150ECAF8}"/>
          </ac:spMkLst>
        </pc:spChg>
        <pc:spChg chg="add mod">
          <ac:chgData name="Johnson, Chad" userId="29e26967-ee32-4210-a1e6-19e5305e9c5f" providerId="ADAL" clId="{4646B135-2D58-4D5D-BD96-2EFC464EE0E7}" dt="2020-02-17T14:29:54.005" v="5313" actId="207"/>
          <ac:spMkLst>
            <pc:docMk/>
            <pc:sldMk cId="3210022111" sldId="280"/>
            <ac:spMk id="8" creationId="{0F3B67A8-0D96-41F1-825B-C6B6443E177E}"/>
          </ac:spMkLst>
        </pc:spChg>
        <pc:spChg chg="add mod">
          <ac:chgData name="Johnson, Chad" userId="29e26967-ee32-4210-a1e6-19e5305e9c5f" providerId="ADAL" clId="{4646B135-2D58-4D5D-BD96-2EFC464EE0E7}" dt="2020-02-17T14:29:54.005" v="5313" actId="207"/>
          <ac:spMkLst>
            <pc:docMk/>
            <pc:sldMk cId="3210022111" sldId="280"/>
            <ac:spMk id="9" creationId="{80C9A344-5326-49EA-8418-8472E649ED30}"/>
          </ac:spMkLst>
        </pc:spChg>
        <pc:spChg chg="add del mod">
          <ac:chgData name="Johnson, Chad" userId="29e26967-ee32-4210-a1e6-19e5305e9c5f" providerId="ADAL" clId="{4646B135-2D58-4D5D-BD96-2EFC464EE0E7}" dt="2020-02-14T15:28:03.481" v="2475" actId="478"/>
          <ac:spMkLst>
            <pc:docMk/>
            <pc:sldMk cId="3210022111" sldId="280"/>
            <ac:spMk id="10" creationId="{16B96F04-C3F8-4A9A-8C5D-71857B172E0E}"/>
          </ac:spMkLst>
        </pc:spChg>
        <pc:spChg chg="add mod">
          <ac:chgData name="Johnson, Chad" userId="29e26967-ee32-4210-a1e6-19e5305e9c5f" providerId="ADAL" clId="{4646B135-2D58-4D5D-BD96-2EFC464EE0E7}" dt="2020-02-17T14:29:54.005" v="5313" actId="207"/>
          <ac:spMkLst>
            <pc:docMk/>
            <pc:sldMk cId="3210022111" sldId="280"/>
            <ac:spMk id="11" creationId="{ED99ACED-E302-4394-9220-3310476B493E}"/>
          </ac:spMkLst>
        </pc:spChg>
        <pc:spChg chg="add mod">
          <ac:chgData name="Johnson, Chad" userId="29e26967-ee32-4210-a1e6-19e5305e9c5f" providerId="ADAL" clId="{4646B135-2D58-4D5D-BD96-2EFC464EE0E7}" dt="2020-02-17T14:29:54.005" v="5313" actId="207"/>
          <ac:spMkLst>
            <pc:docMk/>
            <pc:sldMk cId="3210022111" sldId="280"/>
            <ac:spMk id="12" creationId="{EFF11362-F431-40DB-B9B0-3850615AD485}"/>
          </ac:spMkLst>
        </pc:spChg>
        <pc:spChg chg="add del mod">
          <ac:chgData name="Johnson, Chad" userId="29e26967-ee32-4210-a1e6-19e5305e9c5f" providerId="ADAL" clId="{4646B135-2D58-4D5D-BD96-2EFC464EE0E7}" dt="2020-02-14T15:27:58.152" v="2474" actId="478"/>
          <ac:spMkLst>
            <pc:docMk/>
            <pc:sldMk cId="3210022111" sldId="280"/>
            <ac:spMk id="13" creationId="{9136E36E-9492-4974-B847-095087919594}"/>
          </ac:spMkLst>
        </pc:spChg>
        <pc:spChg chg="add mod">
          <ac:chgData name="Johnson, Chad" userId="29e26967-ee32-4210-a1e6-19e5305e9c5f" providerId="ADAL" clId="{4646B135-2D58-4D5D-BD96-2EFC464EE0E7}" dt="2020-02-17T14:29:54.005" v="5313" actId="207"/>
          <ac:spMkLst>
            <pc:docMk/>
            <pc:sldMk cId="3210022111" sldId="280"/>
            <ac:spMk id="16" creationId="{B1648FE2-2807-4DD5-8668-AB514943B051}"/>
          </ac:spMkLst>
        </pc:spChg>
        <pc:spChg chg="add mod">
          <ac:chgData name="Johnson, Chad" userId="29e26967-ee32-4210-a1e6-19e5305e9c5f" providerId="ADAL" clId="{4646B135-2D58-4D5D-BD96-2EFC464EE0E7}" dt="2020-02-17T14:29:58.252" v="5314" actId="207"/>
          <ac:spMkLst>
            <pc:docMk/>
            <pc:sldMk cId="3210022111" sldId="280"/>
            <ac:spMk id="23" creationId="{7804E14E-0C18-40AA-A906-A1099050C7D0}"/>
          </ac:spMkLst>
        </pc:spChg>
        <pc:picChg chg="add mod">
          <ac:chgData name="Johnson, Chad" userId="29e26967-ee32-4210-a1e6-19e5305e9c5f" providerId="ADAL" clId="{4646B135-2D58-4D5D-BD96-2EFC464EE0E7}" dt="2020-02-14T20:40:20.675" v="2687" actId="1076"/>
          <ac:picMkLst>
            <pc:docMk/>
            <pc:sldMk cId="3210022111" sldId="280"/>
            <ac:picMk id="18" creationId="{E7C1ED9B-B0BC-40A5-B4C5-C76547BAD507}"/>
          </ac:picMkLst>
        </pc:picChg>
        <pc:picChg chg="add del">
          <ac:chgData name="Johnson, Chad" userId="29e26967-ee32-4210-a1e6-19e5305e9c5f" providerId="ADAL" clId="{4646B135-2D58-4D5D-BD96-2EFC464EE0E7}" dt="2020-02-14T15:15:06.391" v="2200"/>
          <ac:picMkLst>
            <pc:docMk/>
            <pc:sldMk cId="3210022111" sldId="280"/>
            <ac:picMk id="19458" creationId="{D4F7E4F3-7459-47B7-B45B-55C0DF23DF86}"/>
          </ac:picMkLst>
        </pc:picChg>
        <pc:picChg chg="add del">
          <ac:chgData name="Johnson, Chad" userId="29e26967-ee32-4210-a1e6-19e5305e9c5f" providerId="ADAL" clId="{4646B135-2D58-4D5D-BD96-2EFC464EE0E7}" dt="2020-02-14T15:17:22.807" v="2203" actId="478"/>
          <ac:picMkLst>
            <pc:docMk/>
            <pc:sldMk cId="3210022111" sldId="280"/>
            <ac:picMk id="19460" creationId="{D153AEB0-CE95-4BDE-9572-89BF9D45A0D3}"/>
          </ac:picMkLst>
        </pc:picChg>
        <pc:picChg chg="add del mod">
          <ac:chgData name="Johnson, Chad" userId="29e26967-ee32-4210-a1e6-19e5305e9c5f" providerId="ADAL" clId="{4646B135-2D58-4D5D-BD96-2EFC464EE0E7}" dt="2020-02-14T15:23:40.598" v="2380" actId="478"/>
          <ac:picMkLst>
            <pc:docMk/>
            <pc:sldMk cId="3210022111" sldId="280"/>
            <ac:picMk id="19462" creationId="{67779739-77FF-4885-AA19-12C5178A8243}"/>
          </ac:picMkLst>
        </pc:picChg>
        <pc:picChg chg="add del mod">
          <ac:chgData name="Johnson, Chad" userId="29e26967-ee32-4210-a1e6-19e5305e9c5f" providerId="ADAL" clId="{4646B135-2D58-4D5D-BD96-2EFC464EE0E7}" dt="2020-02-14T15:24:39.133" v="2390" actId="478"/>
          <ac:picMkLst>
            <pc:docMk/>
            <pc:sldMk cId="3210022111" sldId="280"/>
            <ac:picMk id="19464" creationId="{51721DDD-F3CB-472C-8CF8-23D8B07ECFF7}"/>
          </ac:picMkLst>
        </pc:picChg>
        <pc:picChg chg="add del mod">
          <ac:chgData name="Johnson, Chad" userId="29e26967-ee32-4210-a1e6-19e5305e9c5f" providerId="ADAL" clId="{4646B135-2D58-4D5D-BD96-2EFC464EE0E7}" dt="2020-02-14T20:40:07.455" v="2686" actId="478"/>
          <ac:picMkLst>
            <pc:docMk/>
            <pc:sldMk cId="3210022111" sldId="280"/>
            <ac:picMk id="19466" creationId="{F1A171B3-48D2-4579-8BFB-86FDEF1F6F83}"/>
          </ac:picMkLst>
        </pc:picChg>
        <pc:picChg chg="add del mod">
          <ac:chgData name="Johnson, Chad" userId="29e26967-ee32-4210-a1e6-19e5305e9c5f" providerId="ADAL" clId="{4646B135-2D58-4D5D-BD96-2EFC464EE0E7}" dt="2020-02-14T20:41:16.391" v="2688" actId="478"/>
          <ac:picMkLst>
            <pc:docMk/>
            <pc:sldMk cId="3210022111" sldId="280"/>
            <ac:picMk id="19468" creationId="{7BD75333-D044-416B-8632-961EF7ACC9E8}"/>
          </ac:picMkLst>
        </pc:picChg>
        <pc:cxnChg chg="add del mod">
          <ac:chgData name="Johnson, Chad" userId="29e26967-ee32-4210-a1e6-19e5305e9c5f" providerId="ADAL" clId="{4646B135-2D58-4D5D-BD96-2EFC464EE0E7}" dt="2020-02-14T15:30:13.697" v="2521" actId="478"/>
          <ac:cxnSpMkLst>
            <pc:docMk/>
            <pc:sldMk cId="3210022111" sldId="280"/>
            <ac:cxnSpMk id="17" creationId="{7E164D35-0C4C-42B1-9305-B2DDC83E7AF4}"/>
          </ac:cxnSpMkLst>
        </pc:cxnChg>
        <pc:cxnChg chg="add del mod">
          <ac:chgData name="Johnson, Chad" userId="29e26967-ee32-4210-a1e6-19e5305e9c5f" providerId="ADAL" clId="{4646B135-2D58-4D5D-BD96-2EFC464EE0E7}" dt="2020-02-14T15:30:12.137" v="2520" actId="478"/>
          <ac:cxnSpMkLst>
            <pc:docMk/>
            <pc:sldMk cId="3210022111" sldId="280"/>
            <ac:cxnSpMk id="20" creationId="{C9B257B9-67F6-4AE0-9E46-60F79D721311}"/>
          </ac:cxnSpMkLst>
        </pc:cxnChg>
      </pc:sldChg>
      <pc:sldChg chg="addSp add">
        <pc:chgData name="Johnson, Chad" userId="29e26967-ee32-4210-a1e6-19e5305e9c5f" providerId="ADAL" clId="{4646B135-2D58-4D5D-BD96-2EFC464EE0E7}" dt="2020-02-14T15:32:56.400" v="2564"/>
        <pc:sldMkLst>
          <pc:docMk/>
          <pc:sldMk cId="245320591" sldId="281"/>
        </pc:sldMkLst>
        <pc:picChg chg="add">
          <ac:chgData name="Johnson, Chad" userId="29e26967-ee32-4210-a1e6-19e5305e9c5f" providerId="ADAL" clId="{4646B135-2D58-4D5D-BD96-2EFC464EE0E7}" dt="2020-02-14T15:32:56.400" v="2564"/>
          <ac:picMkLst>
            <pc:docMk/>
            <pc:sldMk cId="245320591" sldId="281"/>
            <ac:picMk id="20482" creationId="{C4B6F2B7-C838-4AC5-AEE5-D324EE326760}"/>
          </ac:picMkLst>
        </pc:picChg>
      </pc:sldChg>
      <pc:sldChg chg="del">
        <pc:chgData name="Johnson, Chad" userId="29e26967-ee32-4210-a1e6-19e5305e9c5f" providerId="ADAL" clId="{4646B135-2D58-4D5D-BD96-2EFC464EE0E7}" dt="2020-02-13T21:32:51.406" v="0" actId="47"/>
        <pc:sldMkLst>
          <pc:docMk/>
          <pc:sldMk cId="1705804086" sldId="281"/>
        </pc:sldMkLst>
      </pc:sldChg>
      <pc:sldChg chg="del">
        <pc:chgData name="Johnson, Chad" userId="29e26967-ee32-4210-a1e6-19e5305e9c5f" providerId="ADAL" clId="{4646B135-2D58-4D5D-BD96-2EFC464EE0E7}" dt="2020-02-13T21:32:51.406" v="0" actId="47"/>
        <pc:sldMkLst>
          <pc:docMk/>
          <pc:sldMk cId="980517156" sldId="282"/>
        </pc:sldMkLst>
      </pc:sldChg>
      <pc:sldChg chg="addSp delSp modSp add">
        <pc:chgData name="Johnson, Chad" userId="29e26967-ee32-4210-a1e6-19e5305e9c5f" providerId="ADAL" clId="{4646B135-2D58-4D5D-BD96-2EFC464EE0E7}" dt="2020-02-14T15:36:52.565" v="2575" actId="14100"/>
        <pc:sldMkLst>
          <pc:docMk/>
          <pc:sldMk cId="2727109538" sldId="282"/>
        </pc:sldMkLst>
        <pc:picChg chg="add del mod">
          <ac:chgData name="Johnson, Chad" userId="29e26967-ee32-4210-a1e6-19e5305e9c5f" providerId="ADAL" clId="{4646B135-2D58-4D5D-BD96-2EFC464EE0E7}" dt="2020-02-14T15:36:43.829" v="2572" actId="478"/>
          <ac:picMkLst>
            <pc:docMk/>
            <pc:sldMk cId="2727109538" sldId="282"/>
            <ac:picMk id="21506" creationId="{296F0739-39AF-4744-A4C1-EDC5EA841F7C}"/>
          </ac:picMkLst>
        </pc:picChg>
        <pc:picChg chg="add mod">
          <ac:chgData name="Johnson, Chad" userId="29e26967-ee32-4210-a1e6-19e5305e9c5f" providerId="ADAL" clId="{4646B135-2D58-4D5D-BD96-2EFC464EE0E7}" dt="2020-02-14T15:36:52.565" v="2575" actId="14100"/>
          <ac:picMkLst>
            <pc:docMk/>
            <pc:sldMk cId="2727109538" sldId="282"/>
            <ac:picMk id="21508" creationId="{9AABA21A-21E8-46C2-BAE4-528508672194}"/>
          </ac:picMkLst>
        </pc:picChg>
      </pc:sldChg>
      <pc:sldChg chg="del">
        <pc:chgData name="Johnson, Chad" userId="29e26967-ee32-4210-a1e6-19e5305e9c5f" providerId="ADAL" clId="{4646B135-2D58-4D5D-BD96-2EFC464EE0E7}" dt="2020-02-13T21:32:51.406" v="0" actId="47"/>
        <pc:sldMkLst>
          <pc:docMk/>
          <pc:sldMk cId="2923532290" sldId="283"/>
        </pc:sldMkLst>
      </pc:sldChg>
      <pc:sldChg chg="addSp modSp add">
        <pc:chgData name="Johnson, Chad" userId="29e26967-ee32-4210-a1e6-19e5305e9c5f" providerId="ADAL" clId="{4646B135-2D58-4D5D-BD96-2EFC464EE0E7}" dt="2020-02-14T15:37:29.492" v="2579" actId="14100"/>
        <pc:sldMkLst>
          <pc:docMk/>
          <pc:sldMk cId="3001172536" sldId="283"/>
        </pc:sldMkLst>
        <pc:picChg chg="add mod">
          <ac:chgData name="Johnson, Chad" userId="29e26967-ee32-4210-a1e6-19e5305e9c5f" providerId="ADAL" clId="{4646B135-2D58-4D5D-BD96-2EFC464EE0E7}" dt="2020-02-14T15:37:29.492" v="2579" actId="14100"/>
          <ac:picMkLst>
            <pc:docMk/>
            <pc:sldMk cId="3001172536" sldId="283"/>
            <ac:picMk id="22530" creationId="{795C9190-0ECF-4F88-9C04-40D5E033D14F}"/>
          </ac:picMkLst>
        </pc:picChg>
      </pc:sldChg>
      <pc:sldChg chg="addSp add ord">
        <pc:chgData name="Johnson, Chad" userId="29e26967-ee32-4210-a1e6-19e5305e9c5f" providerId="ADAL" clId="{4646B135-2D58-4D5D-BD96-2EFC464EE0E7}" dt="2020-02-17T14:23:40.565" v="5291"/>
        <pc:sldMkLst>
          <pc:docMk/>
          <pc:sldMk cId="986363681" sldId="284"/>
        </pc:sldMkLst>
        <pc:picChg chg="add">
          <ac:chgData name="Johnson, Chad" userId="29e26967-ee32-4210-a1e6-19e5305e9c5f" providerId="ADAL" clId="{4646B135-2D58-4D5D-BD96-2EFC464EE0E7}" dt="2020-02-14T17:32:57.787" v="2615"/>
          <ac:picMkLst>
            <pc:docMk/>
            <pc:sldMk cId="986363681" sldId="284"/>
            <ac:picMk id="23554" creationId="{06930FB7-E481-4C0D-BB25-F595A1B366A9}"/>
          </ac:picMkLst>
        </pc:picChg>
      </pc:sldChg>
      <pc:sldChg chg="del">
        <pc:chgData name="Johnson, Chad" userId="29e26967-ee32-4210-a1e6-19e5305e9c5f" providerId="ADAL" clId="{4646B135-2D58-4D5D-BD96-2EFC464EE0E7}" dt="2020-02-13T21:32:51.406" v="0" actId="47"/>
        <pc:sldMkLst>
          <pc:docMk/>
          <pc:sldMk cId="1318326586" sldId="284"/>
        </pc:sldMkLst>
      </pc:sldChg>
      <pc:sldChg chg="del">
        <pc:chgData name="Johnson, Chad" userId="29e26967-ee32-4210-a1e6-19e5305e9c5f" providerId="ADAL" clId="{4646B135-2D58-4D5D-BD96-2EFC464EE0E7}" dt="2020-02-13T21:32:51.406" v="0" actId="47"/>
        <pc:sldMkLst>
          <pc:docMk/>
          <pc:sldMk cId="450346261" sldId="285"/>
        </pc:sldMkLst>
      </pc:sldChg>
      <pc:sldChg chg="addSp modSp add">
        <pc:chgData name="Johnson, Chad" userId="29e26967-ee32-4210-a1e6-19e5305e9c5f" providerId="ADAL" clId="{4646B135-2D58-4D5D-BD96-2EFC464EE0E7}" dt="2020-02-17T14:23:48.406" v="5293" actId="14100"/>
        <pc:sldMkLst>
          <pc:docMk/>
          <pc:sldMk cId="3919645606" sldId="285"/>
        </pc:sldMkLst>
        <pc:picChg chg="add mod">
          <ac:chgData name="Johnson, Chad" userId="29e26967-ee32-4210-a1e6-19e5305e9c5f" providerId="ADAL" clId="{4646B135-2D58-4D5D-BD96-2EFC464EE0E7}" dt="2020-02-17T14:23:48.406" v="5293" actId="14100"/>
          <ac:picMkLst>
            <pc:docMk/>
            <pc:sldMk cId="3919645606" sldId="285"/>
            <ac:picMk id="24578" creationId="{AAB28614-6C68-40E2-AF18-210899BDBDB3}"/>
          </ac:picMkLst>
        </pc:picChg>
      </pc:sldChg>
      <pc:sldChg chg="modSp add mod ord">
        <pc:chgData name="Johnson, Chad" userId="29e26967-ee32-4210-a1e6-19e5305e9c5f" providerId="ADAL" clId="{4646B135-2D58-4D5D-BD96-2EFC464EE0E7}" dt="2020-02-14T21:22:26.614" v="4162"/>
        <pc:sldMkLst>
          <pc:docMk/>
          <pc:sldMk cId="1536668429" sldId="286"/>
        </pc:sldMkLst>
        <pc:spChg chg="mod">
          <ac:chgData name="Johnson, Chad" userId="29e26967-ee32-4210-a1e6-19e5305e9c5f" providerId="ADAL" clId="{4646B135-2D58-4D5D-BD96-2EFC464EE0E7}" dt="2020-02-14T21:01:24.663" v="3515" actId="255"/>
          <ac:spMkLst>
            <pc:docMk/>
            <pc:sldMk cId="1536668429" sldId="286"/>
            <ac:spMk id="3" creationId="{FFEF6ED6-DE08-4EFD-8775-A43CFEB45A58}"/>
          </ac:spMkLst>
        </pc:spChg>
      </pc:sldChg>
      <pc:sldChg chg="del">
        <pc:chgData name="Johnson, Chad" userId="29e26967-ee32-4210-a1e6-19e5305e9c5f" providerId="ADAL" clId="{4646B135-2D58-4D5D-BD96-2EFC464EE0E7}" dt="2020-02-13T21:32:51.406" v="0" actId="47"/>
        <pc:sldMkLst>
          <pc:docMk/>
          <pc:sldMk cId="2334115002" sldId="286"/>
        </pc:sldMkLst>
      </pc:sldChg>
      <pc:sldChg chg="addSp add">
        <pc:chgData name="Johnson, Chad" userId="29e26967-ee32-4210-a1e6-19e5305e9c5f" providerId="ADAL" clId="{4646B135-2D58-4D5D-BD96-2EFC464EE0E7}" dt="2020-02-14T17:38:16.631" v="2635"/>
        <pc:sldMkLst>
          <pc:docMk/>
          <pc:sldMk cId="560408191" sldId="287"/>
        </pc:sldMkLst>
        <pc:picChg chg="add">
          <ac:chgData name="Johnson, Chad" userId="29e26967-ee32-4210-a1e6-19e5305e9c5f" providerId="ADAL" clId="{4646B135-2D58-4D5D-BD96-2EFC464EE0E7}" dt="2020-02-14T17:38:16.631" v="2635"/>
          <ac:picMkLst>
            <pc:docMk/>
            <pc:sldMk cId="560408191" sldId="287"/>
            <ac:picMk id="25602" creationId="{E8C0D43B-BC03-44BF-82F4-648E9BF3E156}"/>
          </ac:picMkLst>
        </pc:picChg>
      </pc:sldChg>
      <pc:sldChg chg="del">
        <pc:chgData name="Johnson, Chad" userId="29e26967-ee32-4210-a1e6-19e5305e9c5f" providerId="ADAL" clId="{4646B135-2D58-4D5D-BD96-2EFC464EE0E7}" dt="2020-02-13T21:32:51.406" v="0" actId="47"/>
        <pc:sldMkLst>
          <pc:docMk/>
          <pc:sldMk cId="2794890270" sldId="287"/>
        </pc:sldMkLst>
      </pc:sldChg>
      <pc:sldChg chg="addSp delSp modSp add setBg">
        <pc:chgData name="Johnson, Chad" userId="29e26967-ee32-4210-a1e6-19e5305e9c5f" providerId="ADAL" clId="{4646B135-2D58-4D5D-BD96-2EFC464EE0E7}" dt="2020-02-14T20:52:14.358" v="3023"/>
        <pc:sldMkLst>
          <pc:docMk/>
          <pc:sldMk cId="73247772" sldId="288"/>
        </pc:sldMkLst>
        <pc:spChg chg="del">
          <ac:chgData name="Johnson, Chad" userId="29e26967-ee32-4210-a1e6-19e5305e9c5f" providerId="ADAL" clId="{4646B135-2D58-4D5D-BD96-2EFC464EE0E7}" dt="2020-02-14T20:50:42.960" v="3013"/>
          <ac:spMkLst>
            <pc:docMk/>
            <pc:sldMk cId="73247772" sldId="288"/>
            <ac:spMk id="2" creationId="{65DC4F78-9A0D-41EB-83C0-1F926BF0B314}"/>
          </ac:spMkLst>
        </pc:spChg>
        <pc:spChg chg="del">
          <ac:chgData name="Johnson, Chad" userId="29e26967-ee32-4210-a1e6-19e5305e9c5f" providerId="ADAL" clId="{4646B135-2D58-4D5D-BD96-2EFC464EE0E7}" dt="2020-02-14T20:50:42.960" v="3013"/>
          <ac:spMkLst>
            <pc:docMk/>
            <pc:sldMk cId="73247772" sldId="288"/>
            <ac:spMk id="3" creationId="{44B8E1C0-63E6-43EF-9854-C6ECF0B8CCA4}"/>
          </ac:spMkLst>
        </pc:spChg>
        <pc:picChg chg="add del">
          <ac:chgData name="Johnson, Chad" userId="29e26967-ee32-4210-a1e6-19e5305e9c5f" providerId="ADAL" clId="{4646B135-2D58-4D5D-BD96-2EFC464EE0E7}" dt="2020-02-14T20:50:45.671" v="3015" actId="478"/>
          <ac:picMkLst>
            <pc:docMk/>
            <pc:sldMk cId="73247772" sldId="288"/>
            <ac:picMk id="27650" creationId="{476D0286-E72A-4655-ACC7-CBF74DD9557B}"/>
          </ac:picMkLst>
        </pc:picChg>
        <pc:picChg chg="add mod">
          <ac:chgData name="Johnson, Chad" userId="29e26967-ee32-4210-a1e6-19e5305e9c5f" providerId="ADAL" clId="{4646B135-2D58-4D5D-BD96-2EFC464EE0E7}" dt="2020-02-14T20:52:14.358" v="3023"/>
          <ac:picMkLst>
            <pc:docMk/>
            <pc:sldMk cId="73247772" sldId="288"/>
            <ac:picMk id="27652" creationId="{16F82D52-58FF-40E8-BFE1-23FA961E7E1B}"/>
          </ac:picMkLst>
        </pc:picChg>
        <pc:picChg chg="add mod">
          <ac:chgData name="Johnson, Chad" userId="29e26967-ee32-4210-a1e6-19e5305e9c5f" providerId="ADAL" clId="{4646B135-2D58-4D5D-BD96-2EFC464EE0E7}" dt="2020-02-14T20:51:56.255" v="3021"/>
          <ac:picMkLst>
            <pc:docMk/>
            <pc:sldMk cId="73247772" sldId="288"/>
            <ac:picMk id="27654" creationId="{E63F1A1F-DDEE-4367-B03C-167643E45D04}"/>
          </ac:picMkLst>
        </pc:picChg>
      </pc:sldChg>
      <pc:sldChg chg="del">
        <pc:chgData name="Johnson, Chad" userId="29e26967-ee32-4210-a1e6-19e5305e9c5f" providerId="ADAL" clId="{4646B135-2D58-4D5D-BD96-2EFC464EE0E7}" dt="2020-02-13T21:32:51.406" v="0" actId="47"/>
        <pc:sldMkLst>
          <pc:docMk/>
          <pc:sldMk cId="1913754937" sldId="288"/>
        </pc:sldMkLst>
      </pc:sldChg>
      <pc:sldChg chg="addSp modSp add mod ord">
        <pc:chgData name="Johnson, Chad" userId="29e26967-ee32-4210-a1e6-19e5305e9c5f" providerId="ADAL" clId="{4646B135-2D58-4D5D-BD96-2EFC464EE0E7}" dt="2020-02-14T21:22:26.614" v="4162"/>
        <pc:sldMkLst>
          <pc:docMk/>
          <pc:sldMk cId="2416504245" sldId="289"/>
        </pc:sldMkLst>
        <pc:spChg chg="add mod">
          <ac:chgData name="Johnson, Chad" userId="29e26967-ee32-4210-a1e6-19e5305e9c5f" providerId="ADAL" clId="{4646B135-2D58-4D5D-BD96-2EFC464EE0E7}" dt="2020-02-14T21:03:30.245" v="3528" actId="20577"/>
          <ac:spMkLst>
            <pc:docMk/>
            <pc:sldMk cId="2416504245" sldId="289"/>
            <ac:spMk id="2" creationId="{9CC27522-3B91-4B64-B3CE-42024A351712}"/>
          </ac:spMkLst>
        </pc:spChg>
        <pc:spChg chg="add mod">
          <ac:chgData name="Johnson, Chad" userId="29e26967-ee32-4210-a1e6-19e5305e9c5f" providerId="ADAL" clId="{4646B135-2D58-4D5D-BD96-2EFC464EE0E7}" dt="2020-02-14T21:06:05.442" v="3903" actId="255"/>
          <ac:spMkLst>
            <pc:docMk/>
            <pc:sldMk cId="2416504245" sldId="289"/>
            <ac:spMk id="3" creationId="{F5015A5F-B399-48CB-BDB8-D3B45C5B7234}"/>
          </ac:spMkLst>
        </pc:spChg>
      </pc:sldChg>
      <pc:sldChg chg="del">
        <pc:chgData name="Johnson, Chad" userId="29e26967-ee32-4210-a1e6-19e5305e9c5f" providerId="ADAL" clId="{4646B135-2D58-4D5D-BD96-2EFC464EE0E7}" dt="2020-02-13T21:32:51.406" v="0" actId="47"/>
        <pc:sldMkLst>
          <pc:docMk/>
          <pc:sldMk cId="2092696349" sldId="290"/>
        </pc:sldMkLst>
      </pc:sldChg>
      <pc:sldChg chg="addSp delSp modSp add mod ord modAnim">
        <pc:chgData name="Johnson, Chad" userId="29e26967-ee32-4210-a1e6-19e5305e9c5f" providerId="ADAL" clId="{4646B135-2D58-4D5D-BD96-2EFC464EE0E7}" dt="2020-02-14T21:10:11.402" v="4147"/>
        <pc:sldMkLst>
          <pc:docMk/>
          <pc:sldMk cId="3392651501" sldId="290"/>
        </pc:sldMkLst>
        <pc:spChg chg="mod">
          <ac:chgData name="Johnson, Chad" userId="29e26967-ee32-4210-a1e6-19e5305e9c5f" providerId="ADAL" clId="{4646B135-2D58-4D5D-BD96-2EFC464EE0E7}" dt="2020-02-14T21:07:23.158" v="3923" actId="20577"/>
          <ac:spMkLst>
            <pc:docMk/>
            <pc:sldMk cId="3392651501" sldId="290"/>
            <ac:spMk id="2" creationId="{002998BD-D0D8-48C3-9EAE-FB6BBF7778D1}"/>
          </ac:spMkLst>
        </pc:spChg>
        <pc:spChg chg="mod">
          <ac:chgData name="Johnson, Chad" userId="29e26967-ee32-4210-a1e6-19e5305e9c5f" providerId="ADAL" clId="{4646B135-2D58-4D5D-BD96-2EFC464EE0E7}" dt="2020-02-14T21:08:56.230" v="4134" actId="20577"/>
          <ac:spMkLst>
            <pc:docMk/>
            <pc:sldMk cId="3392651501" sldId="290"/>
            <ac:spMk id="3" creationId="{FFEF6ED6-DE08-4EFD-8775-A43CFEB45A58}"/>
          </ac:spMkLst>
        </pc:spChg>
        <pc:picChg chg="add del">
          <ac:chgData name="Johnson, Chad" userId="29e26967-ee32-4210-a1e6-19e5305e9c5f" providerId="ADAL" clId="{4646B135-2D58-4D5D-BD96-2EFC464EE0E7}" dt="2020-02-14T21:07:38.470" v="3925" actId="478"/>
          <ac:picMkLst>
            <pc:docMk/>
            <pc:sldMk cId="3392651501" sldId="290"/>
            <ac:picMk id="28674" creationId="{1923B477-298F-47CD-AF60-1AA4698A883D}"/>
          </ac:picMkLst>
        </pc:picChg>
        <pc:picChg chg="add mod">
          <ac:chgData name="Johnson, Chad" userId="29e26967-ee32-4210-a1e6-19e5305e9c5f" providerId="ADAL" clId="{4646B135-2D58-4D5D-BD96-2EFC464EE0E7}" dt="2020-02-14T21:09:13.844" v="4137"/>
          <ac:picMkLst>
            <pc:docMk/>
            <pc:sldMk cId="3392651501" sldId="290"/>
            <ac:picMk id="28676" creationId="{678B4ED6-DA3B-4DF4-8F61-26E72E9796CC}"/>
          </ac:picMkLst>
        </pc:picChg>
        <pc:picChg chg="add mod">
          <ac:chgData name="Johnson, Chad" userId="29e26967-ee32-4210-a1e6-19e5305e9c5f" providerId="ADAL" clId="{4646B135-2D58-4D5D-BD96-2EFC464EE0E7}" dt="2020-02-14T21:09:39.814" v="4139" actId="1076"/>
          <ac:picMkLst>
            <pc:docMk/>
            <pc:sldMk cId="3392651501" sldId="290"/>
            <ac:picMk id="28678" creationId="{884453B4-3924-4B8C-918B-C2DC2F6655BE}"/>
          </ac:picMkLst>
        </pc:picChg>
        <pc:picChg chg="add mod">
          <ac:chgData name="Johnson, Chad" userId="29e26967-ee32-4210-a1e6-19e5305e9c5f" providerId="ADAL" clId="{4646B135-2D58-4D5D-BD96-2EFC464EE0E7}" dt="2020-02-14T21:10:07.226" v="4143" actId="1076"/>
          <ac:picMkLst>
            <pc:docMk/>
            <pc:sldMk cId="3392651501" sldId="290"/>
            <ac:picMk id="28680" creationId="{B8AB16F6-F068-4CD5-BD56-04F7D57C8BD3}"/>
          </ac:picMkLst>
        </pc:picChg>
      </pc:sldChg>
      <pc:sldChg chg="add del">
        <pc:chgData name="Johnson, Chad" userId="29e26967-ee32-4210-a1e6-19e5305e9c5f" providerId="ADAL" clId="{4646B135-2D58-4D5D-BD96-2EFC464EE0E7}" dt="2020-02-14T21:07:09.080" v="3905"/>
        <pc:sldMkLst>
          <pc:docMk/>
          <pc:sldMk cId="4104037459" sldId="290"/>
        </pc:sldMkLst>
      </pc:sldChg>
      <pc:sldChg chg="addSp delSp modSp add">
        <pc:chgData name="Johnson, Chad" userId="29e26967-ee32-4210-a1e6-19e5305e9c5f" providerId="ADAL" clId="{4646B135-2D58-4D5D-BD96-2EFC464EE0E7}" dt="2020-02-14T21:21:35.075" v="4160" actId="14100"/>
        <pc:sldMkLst>
          <pc:docMk/>
          <pc:sldMk cId="368591423" sldId="291"/>
        </pc:sldMkLst>
        <pc:spChg chg="del">
          <ac:chgData name="Johnson, Chad" userId="29e26967-ee32-4210-a1e6-19e5305e9c5f" providerId="ADAL" clId="{4646B135-2D58-4D5D-BD96-2EFC464EE0E7}" dt="2020-02-14T21:20:18.190" v="4149"/>
          <ac:spMkLst>
            <pc:docMk/>
            <pc:sldMk cId="368591423" sldId="291"/>
            <ac:spMk id="2" creationId="{6FE7DB37-7FA0-40A3-B5B9-48A1E9F91E34}"/>
          </ac:spMkLst>
        </pc:spChg>
        <pc:spChg chg="del">
          <ac:chgData name="Johnson, Chad" userId="29e26967-ee32-4210-a1e6-19e5305e9c5f" providerId="ADAL" clId="{4646B135-2D58-4D5D-BD96-2EFC464EE0E7}" dt="2020-02-14T21:20:18.190" v="4149"/>
          <ac:spMkLst>
            <pc:docMk/>
            <pc:sldMk cId="368591423" sldId="291"/>
            <ac:spMk id="3" creationId="{B2E54C5E-CEAF-42DD-96E6-D6061BEEC825}"/>
          </ac:spMkLst>
        </pc:spChg>
        <pc:picChg chg="add mod">
          <ac:chgData name="Johnson, Chad" userId="29e26967-ee32-4210-a1e6-19e5305e9c5f" providerId="ADAL" clId="{4646B135-2D58-4D5D-BD96-2EFC464EE0E7}" dt="2020-02-14T21:21:24.424" v="4157" actId="1076"/>
          <ac:picMkLst>
            <pc:docMk/>
            <pc:sldMk cId="368591423" sldId="291"/>
            <ac:picMk id="29698" creationId="{42835A74-EADC-461D-9050-8EA4318CC6D5}"/>
          </ac:picMkLst>
        </pc:picChg>
        <pc:picChg chg="add del mod">
          <ac:chgData name="Johnson, Chad" userId="29e26967-ee32-4210-a1e6-19e5305e9c5f" providerId="ADAL" clId="{4646B135-2D58-4D5D-BD96-2EFC464EE0E7}" dt="2020-02-14T21:21:06.347" v="4154" actId="478"/>
          <ac:picMkLst>
            <pc:docMk/>
            <pc:sldMk cId="368591423" sldId="291"/>
            <ac:picMk id="29700" creationId="{D262BD1E-F755-490D-8257-45DD3D204115}"/>
          </ac:picMkLst>
        </pc:picChg>
        <pc:picChg chg="add mod">
          <ac:chgData name="Johnson, Chad" userId="29e26967-ee32-4210-a1e6-19e5305e9c5f" providerId="ADAL" clId="{4646B135-2D58-4D5D-BD96-2EFC464EE0E7}" dt="2020-02-14T21:21:35.075" v="4160" actId="14100"/>
          <ac:picMkLst>
            <pc:docMk/>
            <pc:sldMk cId="368591423" sldId="291"/>
            <ac:picMk id="29702" creationId="{5409FB84-14E5-4757-BFA0-3A8422C0840E}"/>
          </ac:picMkLst>
        </pc:picChg>
      </pc:sldChg>
      <pc:sldChg chg="del">
        <pc:chgData name="Johnson, Chad" userId="29e26967-ee32-4210-a1e6-19e5305e9c5f" providerId="ADAL" clId="{4646B135-2D58-4D5D-BD96-2EFC464EE0E7}" dt="2020-02-13T21:32:51.406" v="0" actId="47"/>
        <pc:sldMkLst>
          <pc:docMk/>
          <pc:sldMk cId="3971842328" sldId="291"/>
        </pc:sldMkLst>
      </pc:sldChg>
      <pc:sldChg chg="addSp delSp modSp add mod">
        <pc:chgData name="Johnson, Chad" userId="29e26967-ee32-4210-a1e6-19e5305e9c5f" providerId="ADAL" clId="{4646B135-2D58-4D5D-BD96-2EFC464EE0E7}" dt="2020-02-14T21:28:04.856" v="4312" actId="732"/>
        <pc:sldMkLst>
          <pc:docMk/>
          <pc:sldMk cId="503328262" sldId="292"/>
        </pc:sldMkLst>
        <pc:spChg chg="del">
          <ac:chgData name="Johnson, Chad" userId="29e26967-ee32-4210-a1e6-19e5305e9c5f" providerId="ADAL" clId="{4646B135-2D58-4D5D-BD96-2EFC464EE0E7}" dt="2020-02-14T21:25:22.257" v="4171" actId="478"/>
          <ac:spMkLst>
            <pc:docMk/>
            <pc:sldMk cId="503328262" sldId="292"/>
            <ac:spMk id="2" creationId="{002998BD-D0D8-48C3-9EAE-FB6BBF7778D1}"/>
          </ac:spMkLst>
        </pc:spChg>
        <pc:spChg chg="del">
          <ac:chgData name="Johnson, Chad" userId="29e26967-ee32-4210-a1e6-19e5305e9c5f" providerId="ADAL" clId="{4646B135-2D58-4D5D-BD96-2EFC464EE0E7}" dt="2020-02-14T21:25:20.092" v="4170" actId="478"/>
          <ac:spMkLst>
            <pc:docMk/>
            <pc:sldMk cId="503328262" sldId="292"/>
            <ac:spMk id="3" creationId="{FFEF6ED6-DE08-4EFD-8775-A43CFEB45A58}"/>
          </ac:spMkLst>
        </pc:spChg>
        <pc:spChg chg="add del mod">
          <ac:chgData name="Johnson, Chad" userId="29e26967-ee32-4210-a1e6-19e5305e9c5f" providerId="ADAL" clId="{4646B135-2D58-4D5D-BD96-2EFC464EE0E7}" dt="2020-02-14T21:25:23.547" v="4172" actId="478"/>
          <ac:spMkLst>
            <pc:docMk/>
            <pc:sldMk cId="503328262" sldId="292"/>
            <ac:spMk id="5" creationId="{5474B497-99D6-43E5-B153-73B714BF4617}"/>
          </ac:spMkLst>
        </pc:spChg>
        <pc:picChg chg="mod">
          <ac:chgData name="Johnson, Chad" userId="29e26967-ee32-4210-a1e6-19e5305e9c5f" providerId="ADAL" clId="{4646B135-2D58-4D5D-BD96-2EFC464EE0E7}" dt="2020-02-14T21:28:04.856" v="4312" actId="732"/>
          <ac:picMkLst>
            <pc:docMk/>
            <pc:sldMk cId="503328262" sldId="292"/>
            <ac:picMk id="3076" creationId="{7E7432BB-AEDC-4969-B07F-58CA7758C88F}"/>
          </ac:picMkLst>
        </pc:picChg>
        <pc:picChg chg="add mod">
          <ac:chgData name="Johnson, Chad" userId="29e26967-ee32-4210-a1e6-19e5305e9c5f" providerId="ADAL" clId="{4646B135-2D58-4D5D-BD96-2EFC464EE0E7}" dt="2020-02-14T21:27:43.052" v="4310" actId="1076"/>
          <ac:picMkLst>
            <pc:docMk/>
            <pc:sldMk cId="503328262" sldId="292"/>
            <ac:picMk id="30722" creationId="{5DCC120E-EF17-47FE-B248-1B68759ABC3C}"/>
          </ac:picMkLst>
        </pc:picChg>
      </pc:sldChg>
      <pc:sldChg chg="del">
        <pc:chgData name="Johnson, Chad" userId="29e26967-ee32-4210-a1e6-19e5305e9c5f" providerId="ADAL" clId="{4646B135-2D58-4D5D-BD96-2EFC464EE0E7}" dt="2020-02-13T21:32:51.406" v="0" actId="47"/>
        <pc:sldMkLst>
          <pc:docMk/>
          <pc:sldMk cId="2452262303" sldId="292"/>
        </pc:sldMkLst>
      </pc:sldChg>
      <pc:sldChg chg="addSp add">
        <pc:chgData name="Johnson, Chad" userId="29e26967-ee32-4210-a1e6-19e5305e9c5f" providerId="ADAL" clId="{4646B135-2D58-4D5D-BD96-2EFC464EE0E7}" dt="2020-02-14T21:43:22.173" v="5204"/>
        <pc:sldMkLst>
          <pc:docMk/>
          <pc:sldMk cId="2970331600" sldId="293"/>
        </pc:sldMkLst>
        <pc:picChg chg="add">
          <ac:chgData name="Johnson, Chad" userId="29e26967-ee32-4210-a1e6-19e5305e9c5f" providerId="ADAL" clId="{4646B135-2D58-4D5D-BD96-2EFC464EE0E7}" dt="2020-02-14T21:43:22.173" v="5204"/>
          <ac:picMkLst>
            <pc:docMk/>
            <pc:sldMk cId="2970331600" sldId="293"/>
            <ac:picMk id="31746" creationId="{62345FF5-D88F-4FFC-B035-5144F170A319}"/>
          </ac:picMkLst>
        </pc:picChg>
      </pc:sldChg>
      <pc:sldChg chg="del">
        <pc:chgData name="Johnson, Chad" userId="29e26967-ee32-4210-a1e6-19e5305e9c5f" providerId="ADAL" clId="{4646B135-2D58-4D5D-BD96-2EFC464EE0E7}" dt="2020-02-13T21:32:51.406" v="0" actId="47"/>
        <pc:sldMkLst>
          <pc:docMk/>
          <pc:sldMk cId="3862832434" sldId="293"/>
        </pc:sldMkLst>
      </pc:sldChg>
      <pc:sldChg chg="addSp delSp modSp add setBg">
        <pc:chgData name="Johnson, Chad" userId="29e26967-ee32-4210-a1e6-19e5305e9c5f" providerId="ADAL" clId="{4646B135-2D58-4D5D-BD96-2EFC464EE0E7}" dt="2020-02-17T14:31:41.464" v="5330" actId="1076"/>
        <pc:sldMkLst>
          <pc:docMk/>
          <pc:sldMk cId="794058335" sldId="294"/>
        </pc:sldMkLst>
        <pc:picChg chg="add mod">
          <ac:chgData name="Johnson, Chad" userId="29e26967-ee32-4210-a1e6-19e5305e9c5f" providerId="ADAL" clId="{4646B135-2D58-4D5D-BD96-2EFC464EE0E7}" dt="2020-02-17T14:30:47.255" v="5325" actId="1076"/>
          <ac:picMkLst>
            <pc:docMk/>
            <pc:sldMk cId="794058335" sldId="294"/>
            <ac:picMk id="32770" creationId="{90D5954B-3DB9-4DFC-BAB0-A797AEB4B810}"/>
          </ac:picMkLst>
        </pc:picChg>
        <pc:picChg chg="add del mod">
          <ac:chgData name="Johnson, Chad" userId="29e26967-ee32-4210-a1e6-19e5305e9c5f" providerId="ADAL" clId="{4646B135-2D58-4D5D-BD96-2EFC464EE0E7}" dt="2020-02-17T14:28:52.302" v="5302" actId="478"/>
          <ac:picMkLst>
            <pc:docMk/>
            <pc:sldMk cId="794058335" sldId="294"/>
            <ac:picMk id="32772" creationId="{0566C7C7-135F-4391-802B-FAF809D5D72C}"/>
          </ac:picMkLst>
        </pc:picChg>
        <pc:picChg chg="add mod">
          <ac:chgData name="Johnson, Chad" userId="29e26967-ee32-4210-a1e6-19e5305e9c5f" providerId="ADAL" clId="{4646B135-2D58-4D5D-BD96-2EFC464EE0E7}" dt="2020-02-17T14:31:41.464" v="5330" actId="1076"/>
          <ac:picMkLst>
            <pc:docMk/>
            <pc:sldMk cId="794058335" sldId="294"/>
            <ac:picMk id="32774" creationId="{E0593C08-B77E-48AB-A002-8DB70695C9D8}"/>
          </ac:picMkLst>
        </pc:picChg>
        <pc:picChg chg="add mod">
          <ac:chgData name="Johnson, Chad" userId="29e26967-ee32-4210-a1e6-19e5305e9c5f" providerId="ADAL" clId="{4646B135-2D58-4D5D-BD96-2EFC464EE0E7}" dt="2020-02-17T14:31:30.192" v="5328" actId="1076"/>
          <ac:picMkLst>
            <pc:docMk/>
            <pc:sldMk cId="794058335" sldId="294"/>
            <ac:picMk id="32776" creationId="{22CD819F-F939-4C4D-BC1E-52F0A8E00A8F}"/>
          </ac:picMkLst>
        </pc:picChg>
        <pc:picChg chg="add mod">
          <ac:chgData name="Johnson, Chad" userId="29e26967-ee32-4210-a1e6-19e5305e9c5f" providerId="ADAL" clId="{4646B135-2D58-4D5D-BD96-2EFC464EE0E7}" dt="2020-02-17T14:31:37.949" v="5329" actId="1076"/>
          <ac:picMkLst>
            <pc:docMk/>
            <pc:sldMk cId="794058335" sldId="294"/>
            <ac:picMk id="32778" creationId="{8FCE3BD5-CEE8-455A-B67D-FDA07FD0D676}"/>
          </ac:picMkLst>
        </pc:picChg>
      </pc:sldChg>
      <pc:sldChg chg="del">
        <pc:chgData name="Johnson, Chad" userId="29e26967-ee32-4210-a1e6-19e5305e9c5f" providerId="ADAL" clId="{4646B135-2D58-4D5D-BD96-2EFC464EE0E7}" dt="2020-02-13T21:32:51.406" v="0" actId="47"/>
        <pc:sldMkLst>
          <pc:docMk/>
          <pc:sldMk cId="4283719299" sldId="294"/>
        </pc:sldMkLst>
      </pc:sldChg>
      <pc:sldChg chg="del">
        <pc:chgData name="Johnson, Chad" userId="29e26967-ee32-4210-a1e6-19e5305e9c5f" providerId="ADAL" clId="{4646B135-2D58-4D5D-BD96-2EFC464EE0E7}" dt="2020-02-13T21:32:51.406" v="0" actId="47"/>
        <pc:sldMkLst>
          <pc:docMk/>
          <pc:sldMk cId="1512786988" sldId="295"/>
        </pc:sldMkLst>
      </pc:sldChg>
      <pc:sldChg chg="del">
        <pc:chgData name="Johnson, Chad" userId="29e26967-ee32-4210-a1e6-19e5305e9c5f" providerId="ADAL" clId="{4646B135-2D58-4D5D-BD96-2EFC464EE0E7}" dt="2020-02-13T21:32:51.406" v="0" actId="47"/>
        <pc:sldMkLst>
          <pc:docMk/>
          <pc:sldMk cId="2836496041" sldId="296"/>
        </pc:sldMkLst>
      </pc:sldChg>
      <pc:sldChg chg="del">
        <pc:chgData name="Johnson, Chad" userId="29e26967-ee32-4210-a1e6-19e5305e9c5f" providerId="ADAL" clId="{4646B135-2D58-4D5D-BD96-2EFC464EE0E7}" dt="2020-02-13T21:32:51.406" v="0" actId="47"/>
        <pc:sldMkLst>
          <pc:docMk/>
          <pc:sldMk cId="375030769" sldId="297"/>
        </pc:sldMkLst>
      </pc:sldChg>
      <pc:sldChg chg="del">
        <pc:chgData name="Johnson, Chad" userId="29e26967-ee32-4210-a1e6-19e5305e9c5f" providerId="ADAL" clId="{4646B135-2D58-4D5D-BD96-2EFC464EE0E7}" dt="2020-02-13T21:32:51.406" v="0" actId="47"/>
        <pc:sldMkLst>
          <pc:docMk/>
          <pc:sldMk cId="2105155270" sldId="298"/>
        </pc:sldMkLst>
      </pc:sldChg>
      <pc:sldChg chg="del">
        <pc:chgData name="Johnson, Chad" userId="29e26967-ee32-4210-a1e6-19e5305e9c5f" providerId="ADAL" clId="{4646B135-2D58-4D5D-BD96-2EFC464EE0E7}" dt="2020-02-13T21:32:51.406" v="0" actId="47"/>
        <pc:sldMkLst>
          <pc:docMk/>
          <pc:sldMk cId="2318028369" sldId="299"/>
        </pc:sldMkLst>
      </pc:sldChg>
      <pc:sldChg chg="del">
        <pc:chgData name="Johnson, Chad" userId="29e26967-ee32-4210-a1e6-19e5305e9c5f" providerId="ADAL" clId="{4646B135-2D58-4D5D-BD96-2EFC464EE0E7}" dt="2020-02-13T21:32:51.406" v="0" actId="47"/>
        <pc:sldMkLst>
          <pc:docMk/>
          <pc:sldMk cId="881921671" sldId="300"/>
        </pc:sldMkLst>
      </pc:sldChg>
      <pc:sldChg chg="del">
        <pc:chgData name="Johnson, Chad" userId="29e26967-ee32-4210-a1e6-19e5305e9c5f" providerId="ADAL" clId="{4646B135-2D58-4D5D-BD96-2EFC464EE0E7}" dt="2020-02-13T21:32:51.406" v="0" actId="47"/>
        <pc:sldMkLst>
          <pc:docMk/>
          <pc:sldMk cId="3536695507" sldId="301"/>
        </pc:sldMkLst>
      </pc:sldChg>
      <pc:sldChg chg="del">
        <pc:chgData name="Johnson, Chad" userId="29e26967-ee32-4210-a1e6-19e5305e9c5f" providerId="ADAL" clId="{4646B135-2D58-4D5D-BD96-2EFC464EE0E7}" dt="2020-02-13T21:32:51.406" v="0" actId="47"/>
        <pc:sldMkLst>
          <pc:docMk/>
          <pc:sldMk cId="2833439401" sldId="302"/>
        </pc:sldMkLst>
      </pc:sldChg>
      <pc:sldChg chg="del">
        <pc:chgData name="Johnson, Chad" userId="29e26967-ee32-4210-a1e6-19e5305e9c5f" providerId="ADAL" clId="{4646B135-2D58-4D5D-BD96-2EFC464EE0E7}" dt="2020-02-13T21:32:51.406" v="0" actId="47"/>
        <pc:sldMkLst>
          <pc:docMk/>
          <pc:sldMk cId="3319687456" sldId="303"/>
        </pc:sldMkLst>
      </pc:sldChg>
      <pc:sldChg chg="del">
        <pc:chgData name="Johnson, Chad" userId="29e26967-ee32-4210-a1e6-19e5305e9c5f" providerId="ADAL" clId="{4646B135-2D58-4D5D-BD96-2EFC464EE0E7}" dt="2020-02-13T21:32:51.406" v="0" actId="47"/>
        <pc:sldMkLst>
          <pc:docMk/>
          <pc:sldMk cId="3072270525" sldId="304"/>
        </pc:sldMkLst>
      </pc:sldChg>
      <pc:sldChg chg="del">
        <pc:chgData name="Johnson, Chad" userId="29e26967-ee32-4210-a1e6-19e5305e9c5f" providerId="ADAL" clId="{4646B135-2D58-4D5D-BD96-2EFC464EE0E7}" dt="2020-02-13T21:32:51.406" v="0" actId="47"/>
        <pc:sldMkLst>
          <pc:docMk/>
          <pc:sldMk cId="4154834031" sldId="305"/>
        </pc:sldMkLst>
      </pc:sldChg>
      <pc:sldChg chg="del">
        <pc:chgData name="Johnson, Chad" userId="29e26967-ee32-4210-a1e6-19e5305e9c5f" providerId="ADAL" clId="{4646B135-2D58-4D5D-BD96-2EFC464EE0E7}" dt="2020-02-13T21:32:51.406" v="0" actId="47"/>
        <pc:sldMkLst>
          <pc:docMk/>
          <pc:sldMk cId="1504242393" sldId="306"/>
        </pc:sldMkLst>
      </pc:sldChg>
      <pc:sldChg chg="del">
        <pc:chgData name="Johnson, Chad" userId="29e26967-ee32-4210-a1e6-19e5305e9c5f" providerId="ADAL" clId="{4646B135-2D58-4D5D-BD96-2EFC464EE0E7}" dt="2020-02-13T21:32:51.406" v="0" actId="47"/>
        <pc:sldMkLst>
          <pc:docMk/>
          <pc:sldMk cId="1205723858" sldId="307"/>
        </pc:sldMkLst>
      </pc:sldChg>
      <pc:sldChg chg="del">
        <pc:chgData name="Johnson, Chad" userId="29e26967-ee32-4210-a1e6-19e5305e9c5f" providerId="ADAL" clId="{4646B135-2D58-4D5D-BD96-2EFC464EE0E7}" dt="2020-02-13T21:32:51.406" v="0" actId="47"/>
        <pc:sldMkLst>
          <pc:docMk/>
          <pc:sldMk cId="1163830065" sldId="308"/>
        </pc:sldMkLst>
      </pc:sldChg>
      <pc:sldChg chg="del">
        <pc:chgData name="Johnson, Chad" userId="29e26967-ee32-4210-a1e6-19e5305e9c5f" providerId="ADAL" clId="{4646B135-2D58-4D5D-BD96-2EFC464EE0E7}" dt="2020-02-13T21:32:51.406" v="0" actId="47"/>
        <pc:sldMkLst>
          <pc:docMk/>
          <pc:sldMk cId="2101778676" sldId="309"/>
        </pc:sldMkLst>
      </pc:sldChg>
      <pc:sldChg chg="del">
        <pc:chgData name="Johnson, Chad" userId="29e26967-ee32-4210-a1e6-19e5305e9c5f" providerId="ADAL" clId="{4646B135-2D58-4D5D-BD96-2EFC464EE0E7}" dt="2020-02-13T21:32:51.406" v="0" actId="47"/>
        <pc:sldMkLst>
          <pc:docMk/>
          <pc:sldMk cId="417236119" sldId="310"/>
        </pc:sldMkLst>
      </pc:sldChg>
      <pc:sldChg chg="del">
        <pc:chgData name="Johnson, Chad" userId="29e26967-ee32-4210-a1e6-19e5305e9c5f" providerId="ADAL" clId="{4646B135-2D58-4D5D-BD96-2EFC464EE0E7}" dt="2020-02-13T21:32:51.406" v="0" actId="47"/>
        <pc:sldMkLst>
          <pc:docMk/>
          <pc:sldMk cId="2718798040" sldId="311"/>
        </pc:sldMkLst>
      </pc:sldChg>
      <pc:sldChg chg="del">
        <pc:chgData name="Johnson, Chad" userId="29e26967-ee32-4210-a1e6-19e5305e9c5f" providerId="ADAL" clId="{4646B135-2D58-4D5D-BD96-2EFC464EE0E7}" dt="2020-02-13T21:32:51.406" v="0" actId="47"/>
        <pc:sldMkLst>
          <pc:docMk/>
          <pc:sldMk cId="1806154471" sldId="312"/>
        </pc:sldMkLst>
      </pc:sldChg>
    </pc:docChg>
  </pc:docChgLst>
  <pc:docChgLst>
    <pc:chgData name="Johnson, Chad" userId="29e26967-ee32-4210-a1e6-19e5305e9c5f" providerId="ADAL" clId="{F46350DD-566F-4DB0-B638-C932C2CB5955}"/>
    <pc:docChg chg="undo custSel addSld delSld modSld sldOrd modSection">
      <pc:chgData name="Johnson, Chad" userId="29e26967-ee32-4210-a1e6-19e5305e9c5f" providerId="ADAL" clId="{F46350DD-566F-4DB0-B638-C932C2CB5955}" dt="2020-02-24T21:38:07.560" v="6104" actId="255"/>
      <pc:docMkLst>
        <pc:docMk/>
      </pc:docMkLst>
      <pc:sldChg chg="addSp delSp modSp mod">
        <pc:chgData name="Johnson, Chad" userId="29e26967-ee32-4210-a1e6-19e5305e9c5f" providerId="ADAL" clId="{F46350DD-566F-4DB0-B638-C932C2CB5955}" dt="2020-02-24T14:17:48.396" v="65" actId="1076"/>
        <pc:sldMkLst>
          <pc:docMk/>
          <pc:sldMk cId="2762506819" sldId="256"/>
        </pc:sldMkLst>
        <pc:spChg chg="mod">
          <ac:chgData name="Johnson, Chad" userId="29e26967-ee32-4210-a1e6-19e5305e9c5f" providerId="ADAL" clId="{F46350DD-566F-4DB0-B638-C932C2CB5955}" dt="2020-02-24T14:17:48.396" v="65" actId="1076"/>
          <ac:spMkLst>
            <pc:docMk/>
            <pc:sldMk cId="2762506819" sldId="256"/>
            <ac:spMk id="2" creationId="{D159C024-82D3-43B7-8864-1EB020588252}"/>
          </ac:spMkLst>
        </pc:spChg>
        <pc:picChg chg="add mod">
          <ac:chgData name="Johnson, Chad" userId="29e26967-ee32-4210-a1e6-19e5305e9c5f" providerId="ADAL" clId="{F46350DD-566F-4DB0-B638-C932C2CB5955}" dt="2020-02-24T14:17:42.710" v="63" actId="167"/>
          <ac:picMkLst>
            <pc:docMk/>
            <pc:sldMk cId="2762506819" sldId="256"/>
            <ac:picMk id="3" creationId="{462B7C9F-A674-401E-9133-A6A89CE2D360}"/>
          </ac:picMkLst>
        </pc:picChg>
        <pc:picChg chg="del">
          <ac:chgData name="Johnson, Chad" userId="29e26967-ee32-4210-a1e6-19e5305e9c5f" providerId="ADAL" clId="{F46350DD-566F-4DB0-B638-C932C2CB5955}" dt="2020-02-24T14:15:14.568" v="47" actId="478"/>
          <ac:picMkLst>
            <pc:docMk/>
            <pc:sldMk cId="2762506819" sldId="256"/>
            <ac:picMk id="1026" creationId="{55ECCD15-10CD-4400-8ECB-F4A4CA809014}"/>
          </ac:picMkLst>
        </pc:picChg>
      </pc:sldChg>
      <pc:sldChg chg="del">
        <pc:chgData name="Johnson, Chad" userId="29e26967-ee32-4210-a1e6-19e5305e9c5f" providerId="ADAL" clId="{F46350DD-566F-4DB0-B638-C932C2CB5955}" dt="2020-02-24T14:18:30.189" v="66" actId="2696"/>
        <pc:sldMkLst>
          <pc:docMk/>
          <pc:sldMk cId="1520653543" sldId="257"/>
        </pc:sldMkLst>
      </pc:sldChg>
      <pc:sldChg chg="del">
        <pc:chgData name="Johnson, Chad" userId="29e26967-ee32-4210-a1e6-19e5305e9c5f" providerId="ADAL" clId="{F46350DD-566F-4DB0-B638-C932C2CB5955}" dt="2020-02-24T14:09:16.419" v="26" actId="47"/>
        <pc:sldMkLst>
          <pc:docMk/>
          <pc:sldMk cId="3484472548" sldId="258"/>
        </pc:sldMkLst>
      </pc:sldChg>
      <pc:sldChg chg="del">
        <pc:chgData name="Johnson, Chad" userId="29e26967-ee32-4210-a1e6-19e5305e9c5f" providerId="ADAL" clId="{F46350DD-566F-4DB0-B638-C932C2CB5955}" dt="2020-02-24T14:09:16.419" v="26" actId="47"/>
        <pc:sldMkLst>
          <pc:docMk/>
          <pc:sldMk cId="980444226" sldId="259"/>
        </pc:sldMkLst>
      </pc:sldChg>
      <pc:sldChg chg="del">
        <pc:chgData name="Johnson, Chad" userId="29e26967-ee32-4210-a1e6-19e5305e9c5f" providerId="ADAL" clId="{F46350DD-566F-4DB0-B638-C932C2CB5955}" dt="2020-02-24T14:09:16.419" v="26" actId="47"/>
        <pc:sldMkLst>
          <pc:docMk/>
          <pc:sldMk cId="640462781" sldId="260"/>
        </pc:sldMkLst>
      </pc:sldChg>
      <pc:sldChg chg="del">
        <pc:chgData name="Johnson, Chad" userId="29e26967-ee32-4210-a1e6-19e5305e9c5f" providerId="ADAL" clId="{F46350DD-566F-4DB0-B638-C932C2CB5955}" dt="2020-02-24T14:09:16.419" v="26" actId="47"/>
        <pc:sldMkLst>
          <pc:docMk/>
          <pc:sldMk cId="3324732975" sldId="261"/>
        </pc:sldMkLst>
      </pc:sldChg>
      <pc:sldChg chg="del">
        <pc:chgData name="Johnson, Chad" userId="29e26967-ee32-4210-a1e6-19e5305e9c5f" providerId="ADAL" clId="{F46350DD-566F-4DB0-B638-C932C2CB5955}" dt="2020-02-24T14:09:16.419" v="26" actId="47"/>
        <pc:sldMkLst>
          <pc:docMk/>
          <pc:sldMk cId="1435058865" sldId="262"/>
        </pc:sldMkLst>
      </pc:sldChg>
      <pc:sldChg chg="del">
        <pc:chgData name="Johnson, Chad" userId="29e26967-ee32-4210-a1e6-19e5305e9c5f" providerId="ADAL" clId="{F46350DD-566F-4DB0-B638-C932C2CB5955}" dt="2020-02-24T14:09:16.419" v="26" actId="47"/>
        <pc:sldMkLst>
          <pc:docMk/>
          <pc:sldMk cId="2398135198" sldId="263"/>
        </pc:sldMkLst>
      </pc:sldChg>
      <pc:sldChg chg="del">
        <pc:chgData name="Johnson, Chad" userId="29e26967-ee32-4210-a1e6-19e5305e9c5f" providerId="ADAL" clId="{F46350DD-566F-4DB0-B638-C932C2CB5955}" dt="2020-02-24T14:09:16.419" v="26" actId="47"/>
        <pc:sldMkLst>
          <pc:docMk/>
          <pc:sldMk cId="3967419702" sldId="264"/>
        </pc:sldMkLst>
      </pc:sldChg>
      <pc:sldChg chg="del">
        <pc:chgData name="Johnson, Chad" userId="29e26967-ee32-4210-a1e6-19e5305e9c5f" providerId="ADAL" clId="{F46350DD-566F-4DB0-B638-C932C2CB5955}" dt="2020-02-24T14:09:16.419" v="26" actId="47"/>
        <pc:sldMkLst>
          <pc:docMk/>
          <pc:sldMk cId="1009212820" sldId="265"/>
        </pc:sldMkLst>
      </pc:sldChg>
      <pc:sldChg chg="del">
        <pc:chgData name="Johnson, Chad" userId="29e26967-ee32-4210-a1e6-19e5305e9c5f" providerId="ADAL" clId="{F46350DD-566F-4DB0-B638-C932C2CB5955}" dt="2020-02-24T14:09:16.419" v="26" actId="47"/>
        <pc:sldMkLst>
          <pc:docMk/>
          <pc:sldMk cId="2540783976" sldId="266"/>
        </pc:sldMkLst>
      </pc:sldChg>
      <pc:sldChg chg="del">
        <pc:chgData name="Johnson, Chad" userId="29e26967-ee32-4210-a1e6-19e5305e9c5f" providerId="ADAL" clId="{F46350DD-566F-4DB0-B638-C932C2CB5955}" dt="2020-02-24T14:09:16.419" v="26" actId="47"/>
        <pc:sldMkLst>
          <pc:docMk/>
          <pc:sldMk cId="1637573031" sldId="267"/>
        </pc:sldMkLst>
      </pc:sldChg>
      <pc:sldChg chg="del">
        <pc:chgData name="Johnson, Chad" userId="29e26967-ee32-4210-a1e6-19e5305e9c5f" providerId="ADAL" clId="{F46350DD-566F-4DB0-B638-C932C2CB5955}" dt="2020-02-24T14:09:16.419" v="26" actId="47"/>
        <pc:sldMkLst>
          <pc:docMk/>
          <pc:sldMk cId="4201744595" sldId="268"/>
        </pc:sldMkLst>
      </pc:sldChg>
      <pc:sldChg chg="del">
        <pc:chgData name="Johnson, Chad" userId="29e26967-ee32-4210-a1e6-19e5305e9c5f" providerId="ADAL" clId="{F46350DD-566F-4DB0-B638-C932C2CB5955}" dt="2020-02-24T14:09:16.419" v="26" actId="47"/>
        <pc:sldMkLst>
          <pc:docMk/>
          <pc:sldMk cId="2755570344" sldId="269"/>
        </pc:sldMkLst>
      </pc:sldChg>
      <pc:sldChg chg="del">
        <pc:chgData name="Johnson, Chad" userId="29e26967-ee32-4210-a1e6-19e5305e9c5f" providerId="ADAL" clId="{F46350DD-566F-4DB0-B638-C932C2CB5955}" dt="2020-02-24T14:09:16.419" v="26" actId="47"/>
        <pc:sldMkLst>
          <pc:docMk/>
          <pc:sldMk cId="3447648093" sldId="270"/>
        </pc:sldMkLst>
      </pc:sldChg>
      <pc:sldChg chg="del">
        <pc:chgData name="Johnson, Chad" userId="29e26967-ee32-4210-a1e6-19e5305e9c5f" providerId="ADAL" clId="{F46350DD-566F-4DB0-B638-C932C2CB5955}" dt="2020-02-24T14:09:16.419" v="26" actId="47"/>
        <pc:sldMkLst>
          <pc:docMk/>
          <pc:sldMk cId="2977350521" sldId="271"/>
        </pc:sldMkLst>
      </pc:sldChg>
      <pc:sldChg chg="del">
        <pc:chgData name="Johnson, Chad" userId="29e26967-ee32-4210-a1e6-19e5305e9c5f" providerId="ADAL" clId="{F46350DD-566F-4DB0-B638-C932C2CB5955}" dt="2020-02-24T14:09:16.419" v="26" actId="47"/>
        <pc:sldMkLst>
          <pc:docMk/>
          <pc:sldMk cId="2483016329" sldId="272"/>
        </pc:sldMkLst>
      </pc:sldChg>
      <pc:sldChg chg="del">
        <pc:chgData name="Johnson, Chad" userId="29e26967-ee32-4210-a1e6-19e5305e9c5f" providerId="ADAL" clId="{F46350DD-566F-4DB0-B638-C932C2CB5955}" dt="2020-02-24T14:09:16.419" v="26" actId="47"/>
        <pc:sldMkLst>
          <pc:docMk/>
          <pc:sldMk cId="839148161" sldId="273"/>
        </pc:sldMkLst>
      </pc:sldChg>
      <pc:sldChg chg="del">
        <pc:chgData name="Johnson, Chad" userId="29e26967-ee32-4210-a1e6-19e5305e9c5f" providerId="ADAL" clId="{F46350DD-566F-4DB0-B638-C932C2CB5955}" dt="2020-02-24T14:09:16.419" v="26" actId="47"/>
        <pc:sldMkLst>
          <pc:docMk/>
          <pc:sldMk cId="1817206533" sldId="274"/>
        </pc:sldMkLst>
      </pc:sldChg>
      <pc:sldChg chg="del">
        <pc:chgData name="Johnson, Chad" userId="29e26967-ee32-4210-a1e6-19e5305e9c5f" providerId="ADAL" clId="{F46350DD-566F-4DB0-B638-C932C2CB5955}" dt="2020-02-24T14:09:16.419" v="26" actId="47"/>
        <pc:sldMkLst>
          <pc:docMk/>
          <pc:sldMk cId="1741417160" sldId="275"/>
        </pc:sldMkLst>
      </pc:sldChg>
      <pc:sldChg chg="del">
        <pc:chgData name="Johnson, Chad" userId="29e26967-ee32-4210-a1e6-19e5305e9c5f" providerId="ADAL" clId="{F46350DD-566F-4DB0-B638-C932C2CB5955}" dt="2020-02-24T14:09:16.419" v="26" actId="47"/>
        <pc:sldMkLst>
          <pc:docMk/>
          <pc:sldMk cId="1937227050" sldId="276"/>
        </pc:sldMkLst>
      </pc:sldChg>
      <pc:sldChg chg="del">
        <pc:chgData name="Johnson, Chad" userId="29e26967-ee32-4210-a1e6-19e5305e9c5f" providerId="ADAL" clId="{F46350DD-566F-4DB0-B638-C932C2CB5955}" dt="2020-02-24T14:09:16.419" v="26" actId="47"/>
        <pc:sldMkLst>
          <pc:docMk/>
          <pc:sldMk cId="3173760633" sldId="277"/>
        </pc:sldMkLst>
      </pc:sldChg>
      <pc:sldChg chg="del">
        <pc:chgData name="Johnson, Chad" userId="29e26967-ee32-4210-a1e6-19e5305e9c5f" providerId="ADAL" clId="{F46350DD-566F-4DB0-B638-C932C2CB5955}" dt="2020-02-24T14:09:16.419" v="26" actId="47"/>
        <pc:sldMkLst>
          <pc:docMk/>
          <pc:sldMk cId="2969924492" sldId="278"/>
        </pc:sldMkLst>
      </pc:sldChg>
      <pc:sldChg chg="del">
        <pc:chgData name="Johnson, Chad" userId="29e26967-ee32-4210-a1e6-19e5305e9c5f" providerId="ADAL" clId="{F46350DD-566F-4DB0-B638-C932C2CB5955}" dt="2020-02-24T14:09:16.419" v="26" actId="47"/>
        <pc:sldMkLst>
          <pc:docMk/>
          <pc:sldMk cId="1593458324" sldId="279"/>
        </pc:sldMkLst>
      </pc:sldChg>
      <pc:sldChg chg="del">
        <pc:chgData name="Johnson, Chad" userId="29e26967-ee32-4210-a1e6-19e5305e9c5f" providerId="ADAL" clId="{F46350DD-566F-4DB0-B638-C932C2CB5955}" dt="2020-02-24T14:09:16.419" v="26" actId="47"/>
        <pc:sldMkLst>
          <pc:docMk/>
          <pc:sldMk cId="2590165563" sldId="280"/>
        </pc:sldMkLst>
      </pc:sldChg>
      <pc:sldChg chg="del">
        <pc:chgData name="Johnson, Chad" userId="29e26967-ee32-4210-a1e6-19e5305e9c5f" providerId="ADAL" clId="{F46350DD-566F-4DB0-B638-C932C2CB5955}" dt="2020-02-24T14:09:16.419" v="26" actId="47"/>
        <pc:sldMkLst>
          <pc:docMk/>
          <pc:sldMk cId="1821352052" sldId="281"/>
        </pc:sldMkLst>
      </pc:sldChg>
      <pc:sldChg chg="del">
        <pc:chgData name="Johnson, Chad" userId="29e26967-ee32-4210-a1e6-19e5305e9c5f" providerId="ADAL" clId="{F46350DD-566F-4DB0-B638-C932C2CB5955}" dt="2020-02-24T14:09:16.419" v="26" actId="47"/>
        <pc:sldMkLst>
          <pc:docMk/>
          <pc:sldMk cId="3951084828" sldId="282"/>
        </pc:sldMkLst>
      </pc:sldChg>
      <pc:sldChg chg="del">
        <pc:chgData name="Johnson, Chad" userId="29e26967-ee32-4210-a1e6-19e5305e9c5f" providerId="ADAL" clId="{F46350DD-566F-4DB0-B638-C932C2CB5955}" dt="2020-02-24T14:09:16.419" v="26" actId="47"/>
        <pc:sldMkLst>
          <pc:docMk/>
          <pc:sldMk cId="1315517310" sldId="283"/>
        </pc:sldMkLst>
      </pc:sldChg>
      <pc:sldChg chg="del">
        <pc:chgData name="Johnson, Chad" userId="29e26967-ee32-4210-a1e6-19e5305e9c5f" providerId="ADAL" clId="{F46350DD-566F-4DB0-B638-C932C2CB5955}" dt="2020-02-24T14:09:16.419" v="26" actId="47"/>
        <pc:sldMkLst>
          <pc:docMk/>
          <pc:sldMk cId="3662905527" sldId="284"/>
        </pc:sldMkLst>
      </pc:sldChg>
      <pc:sldChg chg="del">
        <pc:chgData name="Johnson, Chad" userId="29e26967-ee32-4210-a1e6-19e5305e9c5f" providerId="ADAL" clId="{F46350DD-566F-4DB0-B638-C932C2CB5955}" dt="2020-02-24T14:09:16.419" v="26" actId="47"/>
        <pc:sldMkLst>
          <pc:docMk/>
          <pc:sldMk cId="3419854303" sldId="285"/>
        </pc:sldMkLst>
      </pc:sldChg>
      <pc:sldChg chg="del">
        <pc:chgData name="Johnson, Chad" userId="29e26967-ee32-4210-a1e6-19e5305e9c5f" providerId="ADAL" clId="{F46350DD-566F-4DB0-B638-C932C2CB5955}" dt="2020-02-24T14:09:16.419" v="26" actId="47"/>
        <pc:sldMkLst>
          <pc:docMk/>
          <pc:sldMk cId="1724515392" sldId="286"/>
        </pc:sldMkLst>
      </pc:sldChg>
      <pc:sldChg chg="del">
        <pc:chgData name="Johnson, Chad" userId="29e26967-ee32-4210-a1e6-19e5305e9c5f" providerId="ADAL" clId="{F46350DD-566F-4DB0-B638-C932C2CB5955}" dt="2020-02-24T14:09:16.419" v="26" actId="47"/>
        <pc:sldMkLst>
          <pc:docMk/>
          <pc:sldMk cId="56941337" sldId="287"/>
        </pc:sldMkLst>
      </pc:sldChg>
      <pc:sldChg chg="del">
        <pc:chgData name="Johnson, Chad" userId="29e26967-ee32-4210-a1e6-19e5305e9c5f" providerId="ADAL" clId="{F46350DD-566F-4DB0-B638-C932C2CB5955}" dt="2020-02-24T14:09:16.419" v="26" actId="47"/>
        <pc:sldMkLst>
          <pc:docMk/>
          <pc:sldMk cId="1885183461" sldId="288"/>
        </pc:sldMkLst>
      </pc:sldChg>
      <pc:sldChg chg="del">
        <pc:chgData name="Johnson, Chad" userId="29e26967-ee32-4210-a1e6-19e5305e9c5f" providerId="ADAL" clId="{F46350DD-566F-4DB0-B638-C932C2CB5955}" dt="2020-02-24T14:09:16.419" v="26" actId="47"/>
        <pc:sldMkLst>
          <pc:docMk/>
          <pc:sldMk cId="1657500927" sldId="289"/>
        </pc:sldMkLst>
      </pc:sldChg>
      <pc:sldChg chg="del">
        <pc:chgData name="Johnson, Chad" userId="29e26967-ee32-4210-a1e6-19e5305e9c5f" providerId="ADAL" clId="{F46350DD-566F-4DB0-B638-C932C2CB5955}" dt="2020-02-24T14:09:16.419" v="26" actId="47"/>
        <pc:sldMkLst>
          <pc:docMk/>
          <pc:sldMk cId="185878388" sldId="290"/>
        </pc:sldMkLst>
      </pc:sldChg>
      <pc:sldChg chg="del">
        <pc:chgData name="Johnson, Chad" userId="29e26967-ee32-4210-a1e6-19e5305e9c5f" providerId="ADAL" clId="{F46350DD-566F-4DB0-B638-C932C2CB5955}" dt="2020-02-24T14:09:16.419" v="26" actId="47"/>
        <pc:sldMkLst>
          <pc:docMk/>
          <pc:sldMk cId="2015360061" sldId="291"/>
        </pc:sldMkLst>
      </pc:sldChg>
      <pc:sldChg chg="addSp delSp modSp mod">
        <pc:chgData name="Johnson, Chad" userId="29e26967-ee32-4210-a1e6-19e5305e9c5f" providerId="ADAL" clId="{F46350DD-566F-4DB0-B638-C932C2CB5955}" dt="2020-02-24T14:34:44.997" v="633" actId="255"/>
        <pc:sldMkLst>
          <pc:docMk/>
          <pc:sldMk cId="2114233391" sldId="304"/>
        </pc:sldMkLst>
        <pc:spChg chg="mod">
          <ac:chgData name="Johnson, Chad" userId="29e26967-ee32-4210-a1e6-19e5305e9c5f" providerId="ADAL" clId="{F46350DD-566F-4DB0-B638-C932C2CB5955}" dt="2020-02-24T14:34:44.997" v="633" actId="255"/>
          <ac:spMkLst>
            <pc:docMk/>
            <pc:sldMk cId="2114233391" sldId="304"/>
            <ac:spMk id="5" creationId="{84A7BF40-C4C8-43F3-9D6E-BA02074ADB32}"/>
          </ac:spMkLst>
        </pc:spChg>
        <pc:picChg chg="add del mod">
          <ac:chgData name="Johnson, Chad" userId="29e26967-ee32-4210-a1e6-19e5305e9c5f" providerId="ADAL" clId="{F46350DD-566F-4DB0-B638-C932C2CB5955}" dt="2020-02-24T14:31:33.258" v="544" actId="478"/>
          <ac:picMkLst>
            <pc:docMk/>
            <pc:sldMk cId="2114233391" sldId="304"/>
            <ac:picMk id="2050" creationId="{506A248B-821D-4796-A40F-F12D401C0A33}"/>
          </ac:picMkLst>
        </pc:picChg>
        <pc:picChg chg="add mod">
          <ac:chgData name="Johnson, Chad" userId="29e26967-ee32-4210-a1e6-19e5305e9c5f" providerId="ADAL" clId="{F46350DD-566F-4DB0-B638-C932C2CB5955}" dt="2020-02-24T14:32:09.868" v="550"/>
          <ac:picMkLst>
            <pc:docMk/>
            <pc:sldMk cId="2114233391" sldId="304"/>
            <ac:picMk id="2052" creationId="{09F7D54C-8287-4F68-8C8D-6545D2743A83}"/>
          </ac:picMkLst>
        </pc:picChg>
      </pc:sldChg>
      <pc:sldChg chg="addSp delSp modSp mod">
        <pc:chgData name="Johnson, Chad" userId="29e26967-ee32-4210-a1e6-19e5305e9c5f" providerId="ADAL" clId="{F46350DD-566F-4DB0-B638-C932C2CB5955}" dt="2020-02-24T21:38:07.560" v="6104" actId="255"/>
        <pc:sldMkLst>
          <pc:docMk/>
          <pc:sldMk cId="3431104670" sldId="320"/>
        </pc:sldMkLst>
        <pc:spChg chg="add mod">
          <ac:chgData name="Johnson, Chad" userId="29e26967-ee32-4210-a1e6-19e5305e9c5f" providerId="ADAL" clId="{F46350DD-566F-4DB0-B638-C932C2CB5955}" dt="2020-02-24T21:38:07.560" v="6104" actId="255"/>
          <ac:spMkLst>
            <pc:docMk/>
            <pc:sldMk cId="3431104670" sldId="320"/>
            <ac:spMk id="2" creationId="{2BC4E563-767E-485F-BFF7-42A2A5BFB859}"/>
          </ac:spMkLst>
        </pc:spChg>
        <pc:spChg chg="mod">
          <ac:chgData name="Johnson, Chad" userId="29e26967-ee32-4210-a1e6-19e5305e9c5f" providerId="ADAL" clId="{F46350DD-566F-4DB0-B638-C932C2CB5955}" dt="2020-02-24T21:33:51.461" v="5648" actId="20577"/>
          <ac:spMkLst>
            <pc:docMk/>
            <pc:sldMk cId="3431104670" sldId="320"/>
            <ac:spMk id="4" creationId="{AA6E0522-E9B5-48A9-833F-1C6153DEB4FA}"/>
          </ac:spMkLst>
        </pc:spChg>
        <pc:graphicFrameChg chg="del">
          <ac:chgData name="Johnson, Chad" userId="29e26967-ee32-4210-a1e6-19e5305e9c5f" providerId="ADAL" clId="{F46350DD-566F-4DB0-B638-C932C2CB5955}" dt="2020-02-24T21:33:13.243" v="5568" actId="478"/>
          <ac:graphicFrameMkLst>
            <pc:docMk/>
            <pc:sldMk cId="3431104670" sldId="320"/>
            <ac:graphicFrameMk id="7" creationId="{0CE5087A-5A5B-4B15-AEDE-8F1C34784610}"/>
          </ac:graphicFrameMkLst>
        </pc:graphicFrameChg>
        <pc:graphicFrameChg chg="del">
          <ac:chgData name="Johnson, Chad" userId="29e26967-ee32-4210-a1e6-19e5305e9c5f" providerId="ADAL" clId="{F46350DD-566F-4DB0-B638-C932C2CB5955}" dt="2020-02-24T21:33:15.101" v="5569" actId="478"/>
          <ac:graphicFrameMkLst>
            <pc:docMk/>
            <pc:sldMk cId="3431104670" sldId="320"/>
            <ac:graphicFrameMk id="8" creationId="{F5343E2E-D4D8-4976-8EF7-3AE8F18953A1}"/>
          </ac:graphicFrameMkLst>
        </pc:graphicFrameChg>
      </pc:sldChg>
      <pc:sldChg chg="modSp mod">
        <pc:chgData name="Johnson, Chad" userId="29e26967-ee32-4210-a1e6-19e5305e9c5f" providerId="ADAL" clId="{F46350DD-566F-4DB0-B638-C932C2CB5955}" dt="2020-02-24T14:43:58.039" v="1284" actId="20577"/>
        <pc:sldMkLst>
          <pc:docMk/>
          <pc:sldMk cId="85747997" sldId="321"/>
        </pc:sldMkLst>
        <pc:spChg chg="mod">
          <ac:chgData name="Johnson, Chad" userId="29e26967-ee32-4210-a1e6-19e5305e9c5f" providerId="ADAL" clId="{F46350DD-566F-4DB0-B638-C932C2CB5955}" dt="2020-02-24T14:39:13.616" v="646" actId="6549"/>
          <ac:spMkLst>
            <pc:docMk/>
            <pc:sldMk cId="85747997" sldId="321"/>
            <ac:spMk id="4" creationId="{AA6E0522-E9B5-48A9-833F-1C6153DEB4FA}"/>
          </ac:spMkLst>
        </pc:spChg>
        <pc:spChg chg="mod">
          <ac:chgData name="Johnson, Chad" userId="29e26967-ee32-4210-a1e6-19e5305e9c5f" providerId="ADAL" clId="{F46350DD-566F-4DB0-B638-C932C2CB5955}" dt="2020-02-24T14:43:58.039" v="1284" actId="20577"/>
          <ac:spMkLst>
            <pc:docMk/>
            <pc:sldMk cId="85747997" sldId="321"/>
            <ac:spMk id="5" creationId="{84A7BF40-C4C8-43F3-9D6E-BA02074ADB32}"/>
          </ac:spMkLst>
        </pc:spChg>
      </pc:sldChg>
      <pc:sldChg chg="addSp delSp modSp mod setBg">
        <pc:chgData name="Johnson, Chad" userId="29e26967-ee32-4210-a1e6-19e5305e9c5f" providerId="ADAL" clId="{F46350DD-566F-4DB0-B638-C932C2CB5955}" dt="2020-02-24T19:07:38.988" v="4012" actId="20577"/>
        <pc:sldMkLst>
          <pc:docMk/>
          <pc:sldMk cId="2562938211" sldId="322"/>
        </pc:sldMkLst>
        <pc:spChg chg="mod">
          <ac:chgData name="Johnson, Chad" userId="29e26967-ee32-4210-a1e6-19e5305e9c5f" providerId="ADAL" clId="{F46350DD-566F-4DB0-B638-C932C2CB5955}" dt="2020-02-24T18:57:55.853" v="3901" actId="207"/>
          <ac:spMkLst>
            <pc:docMk/>
            <pc:sldMk cId="2562938211" sldId="322"/>
            <ac:spMk id="2" creationId="{E3A7CB13-BD1F-4BE2-AAD9-4B4BBA7BC32C}"/>
          </ac:spMkLst>
        </pc:spChg>
        <pc:spChg chg="mod">
          <ac:chgData name="Johnson, Chad" userId="29e26967-ee32-4210-a1e6-19e5305e9c5f" providerId="ADAL" clId="{F46350DD-566F-4DB0-B638-C932C2CB5955}" dt="2020-02-24T19:07:38.988" v="4012" actId="20577"/>
          <ac:spMkLst>
            <pc:docMk/>
            <pc:sldMk cId="2562938211" sldId="322"/>
            <ac:spMk id="3" creationId="{BECFF417-5A7C-44A7-AB5E-1DD70DF4AD22}"/>
          </ac:spMkLst>
        </pc:spChg>
        <pc:picChg chg="del mod">
          <ac:chgData name="Johnson, Chad" userId="29e26967-ee32-4210-a1e6-19e5305e9c5f" providerId="ADAL" clId="{F46350DD-566F-4DB0-B638-C932C2CB5955}" dt="2020-02-24T18:57:32.196" v="3895" actId="478"/>
          <ac:picMkLst>
            <pc:docMk/>
            <pc:sldMk cId="2562938211" sldId="322"/>
            <ac:picMk id="4" creationId="{CDA4643E-82C5-4C5A-A954-607618288D63}"/>
          </ac:picMkLst>
        </pc:picChg>
        <pc:picChg chg="add mod">
          <ac:chgData name="Johnson, Chad" userId="29e26967-ee32-4210-a1e6-19e5305e9c5f" providerId="ADAL" clId="{F46350DD-566F-4DB0-B638-C932C2CB5955}" dt="2020-02-24T18:57:46.719" v="3899" actId="1076"/>
          <ac:picMkLst>
            <pc:docMk/>
            <pc:sldMk cId="2562938211" sldId="322"/>
            <ac:picMk id="22530" creationId="{4935494F-66B6-42AC-8C16-7EF0DD2D261A}"/>
          </ac:picMkLst>
        </pc:picChg>
      </pc:sldChg>
      <pc:sldChg chg="modSp mod setBg">
        <pc:chgData name="Johnson, Chad" userId="29e26967-ee32-4210-a1e6-19e5305e9c5f" providerId="ADAL" clId="{F46350DD-566F-4DB0-B638-C932C2CB5955}" dt="2020-02-24T17:59:31.888" v="3862"/>
        <pc:sldMkLst>
          <pc:docMk/>
          <pc:sldMk cId="443136679" sldId="323"/>
        </pc:sldMkLst>
        <pc:spChg chg="mod">
          <ac:chgData name="Johnson, Chad" userId="29e26967-ee32-4210-a1e6-19e5305e9c5f" providerId="ADAL" clId="{F46350DD-566F-4DB0-B638-C932C2CB5955}" dt="2020-02-24T17:59:26.536" v="3861" actId="207"/>
          <ac:spMkLst>
            <pc:docMk/>
            <pc:sldMk cId="443136679" sldId="323"/>
            <ac:spMk id="4" creationId="{AA6E0522-E9B5-48A9-833F-1C6153DEB4FA}"/>
          </ac:spMkLst>
        </pc:spChg>
        <pc:spChg chg="mod">
          <ac:chgData name="Johnson, Chad" userId="29e26967-ee32-4210-a1e6-19e5305e9c5f" providerId="ADAL" clId="{F46350DD-566F-4DB0-B638-C932C2CB5955}" dt="2020-02-24T17:59:24.176" v="3860" actId="12"/>
          <ac:spMkLst>
            <pc:docMk/>
            <pc:sldMk cId="443136679" sldId="323"/>
            <ac:spMk id="5" creationId="{84A7BF40-C4C8-43F3-9D6E-BA02074ADB32}"/>
          </ac:spMkLst>
        </pc:spChg>
        <pc:picChg chg="mod">
          <ac:chgData name="Johnson, Chad" userId="29e26967-ee32-4210-a1e6-19e5305e9c5f" providerId="ADAL" clId="{F46350DD-566F-4DB0-B638-C932C2CB5955}" dt="2020-02-24T17:59:13.503" v="3856"/>
          <ac:picMkLst>
            <pc:docMk/>
            <pc:sldMk cId="443136679" sldId="323"/>
            <ac:picMk id="2" creationId="{D3A90E43-E883-4C54-980E-D1DBFEFDC68B}"/>
          </ac:picMkLst>
        </pc:picChg>
      </pc:sldChg>
      <pc:sldChg chg="addSp modSp mod setBg">
        <pc:chgData name="Johnson, Chad" userId="29e26967-ee32-4210-a1e6-19e5305e9c5f" providerId="ADAL" clId="{F46350DD-566F-4DB0-B638-C932C2CB5955}" dt="2020-02-24T17:59:46.413" v="3863" actId="208"/>
        <pc:sldMkLst>
          <pc:docMk/>
          <pc:sldMk cId="2659712324" sldId="324"/>
        </pc:sldMkLst>
        <pc:spChg chg="mod">
          <ac:chgData name="Johnson, Chad" userId="29e26967-ee32-4210-a1e6-19e5305e9c5f" providerId="ADAL" clId="{F46350DD-566F-4DB0-B638-C932C2CB5955}" dt="2020-02-24T17:58:35.523" v="3853" actId="207"/>
          <ac:spMkLst>
            <pc:docMk/>
            <pc:sldMk cId="2659712324" sldId="324"/>
            <ac:spMk id="4" creationId="{AA6E0522-E9B5-48A9-833F-1C6153DEB4FA}"/>
          </ac:spMkLst>
        </pc:spChg>
        <pc:spChg chg="mod">
          <ac:chgData name="Johnson, Chad" userId="29e26967-ee32-4210-a1e6-19e5305e9c5f" providerId="ADAL" clId="{F46350DD-566F-4DB0-B638-C932C2CB5955}" dt="2020-02-24T17:59:00.293" v="3855" actId="12"/>
          <ac:spMkLst>
            <pc:docMk/>
            <pc:sldMk cId="2659712324" sldId="324"/>
            <ac:spMk id="5" creationId="{84A7BF40-C4C8-43F3-9D6E-BA02074ADB32}"/>
          </ac:spMkLst>
        </pc:spChg>
        <pc:picChg chg="mod">
          <ac:chgData name="Johnson, Chad" userId="29e26967-ee32-4210-a1e6-19e5305e9c5f" providerId="ADAL" clId="{F46350DD-566F-4DB0-B638-C932C2CB5955}" dt="2020-02-24T17:58:19.285" v="3850"/>
          <ac:picMkLst>
            <pc:docMk/>
            <pc:sldMk cId="2659712324" sldId="324"/>
            <ac:picMk id="3" creationId="{925627F5-7389-4707-845B-835B9BEA5481}"/>
          </ac:picMkLst>
        </pc:picChg>
        <pc:cxnChg chg="add mod">
          <ac:chgData name="Johnson, Chad" userId="29e26967-ee32-4210-a1e6-19e5305e9c5f" providerId="ADAL" clId="{F46350DD-566F-4DB0-B638-C932C2CB5955}" dt="2020-02-24T17:59:46.413" v="3863" actId="208"/>
          <ac:cxnSpMkLst>
            <pc:docMk/>
            <pc:sldMk cId="2659712324" sldId="324"/>
            <ac:cxnSpMk id="6" creationId="{8787FDD7-D529-43F4-9804-A5335E442344}"/>
          </ac:cxnSpMkLst>
        </pc:cxnChg>
      </pc:sldChg>
      <pc:sldChg chg="modSp mod setBg">
        <pc:chgData name="Johnson, Chad" userId="29e26967-ee32-4210-a1e6-19e5305e9c5f" providerId="ADAL" clId="{F46350DD-566F-4DB0-B638-C932C2CB5955}" dt="2020-02-24T18:01:02.482" v="3872" actId="20577"/>
        <pc:sldMkLst>
          <pc:docMk/>
          <pc:sldMk cId="2689852301" sldId="325"/>
        </pc:sldMkLst>
        <pc:spChg chg="mod">
          <ac:chgData name="Johnson, Chad" userId="29e26967-ee32-4210-a1e6-19e5305e9c5f" providerId="ADAL" clId="{F46350DD-566F-4DB0-B638-C932C2CB5955}" dt="2020-02-24T17:59:58.066" v="3865" actId="207"/>
          <ac:spMkLst>
            <pc:docMk/>
            <pc:sldMk cId="2689852301" sldId="325"/>
            <ac:spMk id="4" creationId="{AA6E0522-E9B5-48A9-833F-1C6153DEB4FA}"/>
          </ac:spMkLst>
        </pc:spChg>
        <pc:spChg chg="mod">
          <ac:chgData name="Johnson, Chad" userId="29e26967-ee32-4210-a1e6-19e5305e9c5f" providerId="ADAL" clId="{F46350DD-566F-4DB0-B638-C932C2CB5955}" dt="2020-02-24T18:01:02.482" v="3872" actId="20577"/>
          <ac:spMkLst>
            <pc:docMk/>
            <pc:sldMk cId="2689852301" sldId="325"/>
            <ac:spMk id="5" creationId="{84A7BF40-C4C8-43F3-9D6E-BA02074ADB32}"/>
          </ac:spMkLst>
        </pc:spChg>
        <pc:picChg chg="mod">
          <ac:chgData name="Johnson, Chad" userId="29e26967-ee32-4210-a1e6-19e5305e9c5f" providerId="ADAL" clId="{F46350DD-566F-4DB0-B638-C932C2CB5955}" dt="2020-02-24T17:59:54.495" v="3864"/>
          <ac:picMkLst>
            <pc:docMk/>
            <pc:sldMk cId="2689852301" sldId="325"/>
            <ac:picMk id="2" creationId="{3F783B84-FC5B-44C3-8DF0-EE8E62E265EE}"/>
          </ac:picMkLst>
        </pc:picChg>
      </pc:sldChg>
      <pc:sldChg chg="delSp modSp mod">
        <pc:chgData name="Johnson, Chad" userId="29e26967-ee32-4210-a1e6-19e5305e9c5f" providerId="ADAL" clId="{F46350DD-566F-4DB0-B638-C932C2CB5955}" dt="2020-02-24T19:11:38.421" v="4022" actId="20577"/>
        <pc:sldMkLst>
          <pc:docMk/>
          <pc:sldMk cId="396629477" sldId="327"/>
        </pc:sldMkLst>
        <pc:spChg chg="mod">
          <ac:chgData name="Johnson, Chad" userId="29e26967-ee32-4210-a1e6-19e5305e9c5f" providerId="ADAL" clId="{F46350DD-566F-4DB0-B638-C932C2CB5955}" dt="2020-02-24T19:11:38.421" v="4022" actId="20577"/>
          <ac:spMkLst>
            <pc:docMk/>
            <pc:sldMk cId="396629477" sldId="327"/>
            <ac:spMk id="3" creationId="{BECFF417-5A7C-44A7-AB5E-1DD70DF4AD22}"/>
          </ac:spMkLst>
        </pc:spChg>
        <pc:picChg chg="del mod">
          <ac:chgData name="Johnson, Chad" userId="29e26967-ee32-4210-a1e6-19e5305e9c5f" providerId="ADAL" clId="{F46350DD-566F-4DB0-B638-C932C2CB5955}" dt="2020-02-24T19:11:18.905" v="4021" actId="478"/>
          <ac:picMkLst>
            <pc:docMk/>
            <pc:sldMk cId="396629477" sldId="327"/>
            <ac:picMk id="4" creationId="{90780F4A-D98E-4924-85AA-EFEF5C384B82}"/>
          </ac:picMkLst>
        </pc:picChg>
      </pc:sldChg>
      <pc:sldChg chg="del">
        <pc:chgData name="Johnson, Chad" userId="29e26967-ee32-4210-a1e6-19e5305e9c5f" providerId="ADAL" clId="{F46350DD-566F-4DB0-B638-C932C2CB5955}" dt="2020-02-24T14:39:00.390" v="645" actId="2696"/>
        <pc:sldMkLst>
          <pc:docMk/>
          <pc:sldMk cId="1286282238" sldId="333"/>
        </pc:sldMkLst>
      </pc:sldChg>
      <pc:sldChg chg="modSp add mod">
        <pc:chgData name="Johnson, Chad" userId="29e26967-ee32-4210-a1e6-19e5305e9c5f" providerId="ADAL" clId="{F46350DD-566F-4DB0-B638-C932C2CB5955}" dt="2020-02-24T14:35:47.049" v="641" actId="20577"/>
        <pc:sldMkLst>
          <pc:docMk/>
          <pc:sldMk cId="2279188949" sldId="334"/>
        </pc:sldMkLst>
        <pc:spChg chg="mod">
          <ac:chgData name="Johnson, Chad" userId="29e26967-ee32-4210-a1e6-19e5305e9c5f" providerId="ADAL" clId="{F46350DD-566F-4DB0-B638-C932C2CB5955}" dt="2020-02-24T14:35:47.049" v="641" actId="20577"/>
          <ac:spMkLst>
            <pc:docMk/>
            <pc:sldMk cId="2279188949" sldId="334"/>
            <ac:spMk id="5" creationId="{84A7BF40-C4C8-43F3-9D6E-BA02074ADB32}"/>
          </ac:spMkLst>
        </pc:spChg>
      </pc:sldChg>
      <pc:sldChg chg="addSp modSp add mod ord setBg">
        <pc:chgData name="Johnson, Chad" userId="29e26967-ee32-4210-a1e6-19e5305e9c5f" providerId="ADAL" clId="{F46350DD-566F-4DB0-B638-C932C2CB5955}" dt="2020-02-24T18:44:56.204" v="3894"/>
        <pc:sldMkLst>
          <pc:docMk/>
          <pc:sldMk cId="639704015" sldId="335"/>
        </pc:sldMkLst>
        <pc:spChg chg="mod">
          <ac:chgData name="Johnson, Chad" userId="29e26967-ee32-4210-a1e6-19e5305e9c5f" providerId="ADAL" clId="{F46350DD-566F-4DB0-B638-C932C2CB5955}" dt="2020-02-24T18:02:08.495" v="3875" actId="207"/>
          <ac:spMkLst>
            <pc:docMk/>
            <pc:sldMk cId="639704015" sldId="335"/>
            <ac:spMk id="4" creationId="{AA6E0522-E9B5-48A9-833F-1C6153DEB4FA}"/>
          </ac:spMkLst>
        </pc:spChg>
        <pc:spChg chg="mod">
          <ac:chgData name="Johnson, Chad" userId="29e26967-ee32-4210-a1e6-19e5305e9c5f" providerId="ADAL" clId="{F46350DD-566F-4DB0-B638-C932C2CB5955}" dt="2020-02-24T18:02:37.775" v="3883" actId="27636"/>
          <ac:spMkLst>
            <pc:docMk/>
            <pc:sldMk cId="639704015" sldId="335"/>
            <ac:spMk id="5" creationId="{84A7BF40-C4C8-43F3-9D6E-BA02074ADB32}"/>
          </ac:spMkLst>
        </pc:spChg>
        <pc:picChg chg="add mod">
          <ac:chgData name="Johnson, Chad" userId="29e26967-ee32-4210-a1e6-19e5305e9c5f" providerId="ADAL" clId="{F46350DD-566F-4DB0-B638-C932C2CB5955}" dt="2020-02-24T18:02:46.876" v="3884" actId="1076"/>
          <ac:picMkLst>
            <pc:docMk/>
            <pc:sldMk cId="639704015" sldId="335"/>
            <ac:picMk id="18434" creationId="{989D7599-04EA-4B06-982F-C9CC13499B0A}"/>
          </ac:picMkLst>
        </pc:picChg>
      </pc:sldChg>
      <pc:sldChg chg="modSp add mod">
        <pc:chgData name="Johnson, Chad" userId="29e26967-ee32-4210-a1e6-19e5305e9c5f" providerId="ADAL" clId="{F46350DD-566F-4DB0-B638-C932C2CB5955}" dt="2020-02-24T14:45:52.997" v="1665" actId="20577"/>
        <pc:sldMkLst>
          <pc:docMk/>
          <pc:sldMk cId="650497311" sldId="336"/>
        </pc:sldMkLst>
        <pc:spChg chg="mod">
          <ac:chgData name="Johnson, Chad" userId="29e26967-ee32-4210-a1e6-19e5305e9c5f" providerId="ADAL" clId="{F46350DD-566F-4DB0-B638-C932C2CB5955}" dt="2020-02-24T14:44:23.831" v="1303" actId="20577"/>
          <ac:spMkLst>
            <pc:docMk/>
            <pc:sldMk cId="650497311" sldId="336"/>
            <ac:spMk id="2" creationId="{DEC072AA-7E7E-4485-B157-F8182D1E0CA5}"/>
          </ac:spMkLst>
        </pc:spChg>
        <pc:spChg chg="mod">
          <ac:chgData name="Johnson, Chad" userId="29e26967-ee32-4210-a1e6-19e5305e9c5f" providerId="ADAL" clId="{F46350DD-566F-4DB0-B638-C932C2CB5955}" dt="2020-02-24T14:45:52.997" v="1665" actId="20577"/>
          <ac:spMkLst>
            <pc:docMk/>
            <pc:sldMk cId="650497311" sldId="336"/>
            <ac:spMk id="3" creationId="{219598D3-588A-45C9-95B4-F92FC95A3C71}"/>
          </ac:spMkLst>
        </pc:spChg>
      </pc:sldChg>
      <pc:sldChg chg="addSp delSp modSp add mod">
        <pc:chgData name="Johnson, Chad" userId="29e26967-ee32-4210-a1e6-19e5305e9c5f" providerId="ADAL" clId="{F46350DD-566F-4DB0-B638-C932C2CB5955}" dt="2020-02-24T15:54:10.471" v="2707" actId="20577"/>
        <pc:sldMkLst>
          <pc:docMk/>
          <pc:sldMk cId="2448783813" sldId="337"/>
        </pc:sldMkLst>
        <pc:spChg chg="del">
          <ac:chgData name="Johnson, Chad" userId="29e26967-ee32-4210-a1e6-19e5305e9c5f" providerId="ADAL" clId="{F46350DD-566F-4DB0-B638-C932C2CB5955}" dt="2020-02-24T14:46:03.284" v="1667"/>
          <ac:spMkLst>
            <pc:docMk/>
            <pc:sldMk cId="2448783813" sldId="337"/>
            <ac:spMk id="2" creationId="{AE210798-6D08-404D-8199-7A683020F061}"/>
          </ac:spMkLst>
        </pc:spChg>
        <pc:spChg chg="del">
          <ac:chgData name="Johnson, Chad" userId="29e26967-ee32-4210-a1e6-19e5305e9c5f" providerId="ADAL" clId="{F46350DD-566F-4DB0-B638-C932C2CB5955}" dt="2020-02-24T14:46:03.284" v="1667"/>
          <ac:spMkLst>
            <pc:docMk/>
            <pc:sldMk cId="2448783813" sldId="337"/>
            <ac:spMk id="3" creationId="{B8C6600E-2EE1-48AB-AE31-6D08BD6E1420}"/>
          </ac:spMkLst>
        </pc:spChg>
        <pc:spChg chg="add mod">
          <ac:chgData name="Johnson, Chad" userId="29e26967-ee32-4210-a1e6-19e5305e9c5f" providerId="ADAL" clId="{F46350DD-566F-4DB0-B638-C932C2CB5955}" dt="2020-02-24T14:58:19.020" v="2001" actId="1076"/>
          <ac:spMkLst>
            <pc:docMk/>
            <pc:sldMk cId="2448783813" sldId="337"/>
            <ac:spMk id="4" creationId="{4B14AEC3-5B6A-43A6-AEF4-65F1DE792753}"/>
          </ac:spMkLst>
        </pc:spChg>
        <pc:spChg chg="add mod">
          <ac:chgData name="Johnson, Chad" userId="29e26967-ee32-4210-a1e6-19e5305e9c5f" providerId="ADAL" clId="{F46350DD-566F-4DB0-B638-C932C2CB5955}" dt="2020-02-24T14:58:17.670" v="2000" actId="1076"/>
          <ac:spMkLst>
            <pc:docMk/>
            <pc:sldMk cId="2448783813" sldId="337"/>
            <ac:spMk id="5" creationId="{2AF70881-B5B8-4A13-8D50-78EBF265BCDE}"/>
          </ac:spMkLst>
        </pc:spChg>
        <pc:spChg chg="add mod">
          <ac:chgData name="Johnson, Chad" userId="29e26967-ee32-4210-a1e6-19e5305e9c5f" providerId="ADAL" clId="{F46350DD-566F-4DB0-B638-C932C2CB5955}" dt="2020-02-24T15:54:10.471" v="2707" actId="20577"/>
          <ac:spMkLst>
            <pc:docMk/>
            <pc:sldMk cId="2448783813" sldId="337"/>
            <ac:spMk id="6" creationId="{C2550D1C-A6E2-4F5F-A072-FAD6B0A89D26}"/>
          </ac:spMkLst>
        </pc:spChg>
        <pc:spChg chg="add mod">
          <ac:chgData name="Johnson, Chad" userId="29e26967-ee32-4210-a1e6-19e5305e9c5f" providerId="ADAL" clId="{F46350DD-566F-4DB0-B638-C932C2CB5955}" dt="2020-02-24T15:01:43.876" v="2188" actId="6549"/>
          <ac:spMkLst>
            <pc:docMk/>
            <pc:sldMk cId="2448783813" sldId="337"/>
            <ac:spMk id="14" creationId="{AC1AB329-F538-4F60-8C1B-408DB96D8587}"/>
          </ac:spMkLst>
        </pc:spChg>
        <pc:spChg chg="add mod">
          <ac:chgData name="Johnson, Chad" userId="29e26967-ee32-4210-a1e6-19e5305e9c5f" providerId="ADAL" clId="{F46350DD-566F-4DB0-B638-C932C2CB5955}" dt="2020-02-24T14:59:04.552" v="2030" actId="14100"/>
          <ac:spMkLst>
            <pc:docMk/>
            <pc:sldMk cId="2448783813" sldId="337"/>
            <ac:spMk id="15" creationId="{CEA97AFA-DAB8-457C-AE35-895D22186445}"/>
          </ac:spMkLst>
        </pc:spChg>
        <pc:spChg chg="add mod">
          <ac:chgData name="Johnson, Chad" userId="29e26967-ee32-4210-a1e6-19e5305e9c5f" providerId="ADAL" clId="{F46350DD-566F-4DB0-B638-C932C2CB5955}" dt="2020-02-24T14:58:50.585" v="2028" actId="14100"/>
          <ac:spMkLst>
            <pc:docMk/>
            <pc:sldMk cId="2448783813" sldId="337"/>
            <ac:spMk id="16" creationId="{DB55CE5B-685F-4557-B541-828EE7685D83}"/>
          </ac:spMkLst>
        </pc:spChg>
        <pc:picChg chg="add del">
          <ac:chgData name="Johnson, Chad" userId="29e26967-ee32-4210-a1e6-19e5305e9c5f" providerId="ADAL" clId="{F46350DD-566F-4DB0-B638-C932C2CB5955}" dt="2020-02-24T14:46:15.101" v="1669" actId="478"/>
          <ac:picMkLst>
            <pc:docMk/>
            <pc:sldMk cId="2448783813" sldId="337"/>
            <ac:picMk id="3074" creationId="{8BD315A3-B684-4357-A567-0CD9AC1F702C}"/>
          </ac:picMkLst>
        </pc:picChg>
        <pc:picChg chg="add del mod">
          <ac:chgData name="Johnson, Chad" userId="29e26967-ee32-4210-a1e6-19e5305e9c5f" providerId="ADAL" clId="{F46350DD-566F-4DB0-B638-C932C2CB5955}" dt="2020-02-24T14:46:19.238" v="1672" actId="478"/>
          <ac:picMkLst>
            <pc:docMk/>
            <pc:sldMk cId="2448783813" sldId="337"/>
            <ac:picMk id="3076" creationId="{FCE08C4E-F38D-4D9B-8C5E-F56D412409DB}"/>
          </ac:picMkLst>
        </pc:picChg>
        <pc:picChg chg="add del">
          <ac:chgData name="Johnson, Chad" userId="29e26967-ee32-4210-a1e6-19e5305e9c5f" providerId="ADAL" clId="{F46350DD-566F-4DB0-B638-C932C2CB5955}" dt="2020-02-24T14:46:34.557" v="1674" actId="478"/>
          <ac:picMkLst>
            <pc:docMk/>
            <pc:sldMk cId="2448783813" sldId="337"/>
            <ac:picMk id="3078" creationId="{07421DCD-D685-46BF-B50F-612563006824}"/>
          </ac:picMkLst>
        </pc:picChg>
        <pc:picChg chg="add del mod">
          <ac:chgData name="Johnson, Chad" userId="29e26967-ee32-4210-a1e6-19e5305e9c5f" providerId="ADAL" clId="{F46350DD-566F-4DB0-B638-C932C2CB5955}" dt="2020-02-24T14:47:33.430" v="1677" actId="478"/>
          <ac:picMkLst>
            <pc:docMk/>
            <pc:sldMk cId="2448783813" sldId="337"/>
            <ac:picMk id="3080" creationId="{050AB41D-2FF4-434B-89E2-1DED3C519B18}"/>
          </ac:picMkLst>
        </pc:picChg>
        <pc:picChg chg="add del">
          <ac:chgData name="Johnson, Chad" userId="29e26967-ee32-4210-a1e6-19e5305e9c5f" providerId="ADAL" clId="{F46350DD-566F-4DB0-B638-C932C2CB5955}" dt="2020-02-24T14:48:00.989" v="1679" actId="478"/>
          <ac:picMkLst>
            <pc:docMk/>
            <pc:sldMk cId="2448783813" sldId="337"/>
            <ac:picMk id="3082" creationId="{B25746B3-F9B7-4C9B-B562-AD3AF23D9FB1}"/>
          </ac:picMkLst>
        </pc:picChg>
        <pc:picChg chg="add del mod">
          <ac:chgData name="Johnson, Chad" userId="29e26967-ee32-4210-a1e6-19e5305e9c5f" providerId="ADAL" clId="{F46350DD-566F-4DB0-B638-C932C2CB5955}" dt="2020-02-24T14:48:44.156" v="1681" actId="478"/>
          <ac:picMkLst>
            <pc:docMk/>
            <pc:sldMk cId="2448783813" sldId="337"/>
            <ac:picMk id="3084" creationId="{DE914B85-0EFD-4CE1-AE3A-A0B24C6E065B}"/>
          </ac:picMkLst>
        </pc:picChg>
        <pc:picChg chg="add del mod">
          <ac:chgData name="Johnson, Chad" userId="29e26967-ee32-4210-a1e6-19e5305e9c5f" providerId="ADAL" clId="{F46350DD-566F-4DB0-B638-C932C2CB5955}" dt="2020-02-24T14:48:53.014" v="1683" actId="478"/>
          <ac:picMkLst>
            <pc:docMk/>
            <pc:sldMk cId="2448783813" sldId="337"/>
            <ac:picMk id="3086" creationId="{5AD84961-4D98-4263-8354-C854C1D4DE70}"/>
          </ac:picMkLst>
        </pc:picChg>
        <pc:picChg chg="add del mod">
          <ac:chgData name="Johnson, Chad" userId="29e26967-ee32-4210-a1e6-19e5305e9c5f" providerId="ADAL" clId="{F46350DD-566F-4DB0-B638-C932C2CB5955}" dt="2020-02-24T14:57:50.652" v="1994" actId="478"/>
          <ac:picMkLst>
            <pc:docMk/>
            <pc:sldMk cId="2448783813" sldId="337"/>
            <ac:picMk id="3088" creationId="{64F55635-9C8A-42C3-8B54-661D8DEC756B}"/>
          </ac:picMkLst>
        </pc:picChg>
        <pc:picChg chg="add del mod">
          <ac:chgData name="Johnson, Chad" userId="29e26967-ee32-4210-a1e6-19e5305e9c5f" providerId="ADAL" clId="{F46350DD-566F-4DB0-B638-C932C2CB5955}" dt="2020-02-24T15:03:01.017" v="2252" actId="478"/>
          <ac:picMkLst>
            <pc:docMk/>
            <pc:sldMk cId="2448783813" sldId="337"/>
            <ac:picMk id="3090" creationId="{E58C3044-EC36-4A63-BD3D-8A9A2D819FFA}"/>
          </ac:picMkLst>
        </pc:picChg>
        <pc:picChg chg="add mod">
          <ac:chgData name="Johnson, Chad" userId="29e26967-ee32-4210-a1e6-19e5305e9c5f" providerId="ADAL" clId="{F46350DD-566F-4DB0-B638-C932C2CB5955}" dt="2020-02-24T15:06:55.392" v="2294" actId="1076"/>
          <ac:picMkLst>
            <pc:docMk/>
            <pc:sldMk cId="2448783813" sldId="337"/>
            <ac:picMk id="3092" creationId="{D3574CD2-6A45-41C6-A695-14E8C886BECC}"/>
          </ac:picMkLst>
        </pc:picChg>
        <pc:cxnChg chg="add del mod">
          <ac:chgData name="Johnson, Chad" userId="29e26967-ee32-4210-a1e6-19e5305e9c5f" providerId="ADAL" clId="{F46350DD-566F-4DB0-B638-C932C2CB5955}" dt="2020-02-24T15:04:18.290" v="2267" actId="478"/>
          <ac:cxnSpMkLst>
            <pc:docMk/>
            <pc:sldMk cId="2448783813" sldId="337"/>
            <ac:cxnSpMk id="8" creationId="{1FBFFA10-967D-4A26-AFED-BBE77C8D470D}"/>
          </ac:cxnSpMkLst>
        </pc:cxnChg>
        <pc:cxnChg chg="add mod">
          <ac:chgData name="Johnson, Chad" userId="29e26967-ee32-4210-a1e6-19e5305e9c5f" providerId="ADAL" clId="{F46350DD-566F-4DB0-B638-C932C2CB5955}" dt="2020-02-24T15:04:36.627" v="2270" actId="208"/>
          <ac:cxnSpMkLst>
            <pc:docMk/>
            <pc:sldMk cId="2448783813" sldId="337"/>
            <ac:cxnSpMk id="10" creationId="{B6DDCB17-F8B2-4569-92EB-83999207BA88}"/>
          </ac:cxnSpMkLst>
        </pc:cxnChg>
      </pc:sldChg>
      <pc:sldChg chg="addSp delSp modSp add del setBg">
        <pc:chgData name="Johnson, Chad" userId="29e26967-ee32-4210-a1e6-19e5305e9c5f" providerId="ADAL" clId="{F46350DD-566F-4DB0-B638-C932C2CB5955}" dt="2020-02-24T17:46:15.885" v="3797" actId="2696"/>
        <pc:sldMkLst>
          <pc:docMk/>
          <pc:sldMk cId="3949178490" sldId="338"/>
        </pc:sldMkLst>
        <pc:spChg chg="add mod">
          <ac:chgData name="Johnson, Chad" userId="29e26967-ee32-4210-a1e6-19e5305e9c5f" providerId="ADAL" clId="{F46350DD-566F-4DB0-B638-C932C2CB5955}" dt="2020-02-24T17:38:56.579" v="3793"/>
          <ac:spMkLst>
            <pc:docMk/>
            <pc:sldMk cId="3949178490" sldId="338"/>
            <ac:spMk id="2" creationId="{865C6662-12AC-4CE9-8737-FD49D6AAEAF5}"/>
          </ac:spMkLst>
        </pc:spChg>
        <pc:picChg chg="add del mod">
          <ac:chgData name="Johnson, Chad" userId="29e26967-ee32-4210-a1e6-19e5305e9c5f" providerId="ADAL" clId="{F46350DD-566F-4DB0-B638-C932C2CB5955}" dt="2020-02-24T17:16:44.075" v="3767"/>
          <ac:picMkLst>
            <pc:docMk/>
            <pc:sldMk cId="3949178490" sldId="338"/>
            <ac:picMk id="4098" creationId="{E2FA886E-E7C3-4C8E-85EC-7F3363D39BCC}"/>
          </ac:picMkLst>
        </pc:picChg>
        <pc:picChg chg="add del mod">
          <ac:chgData name="Johnson, Chad" userId="29e26967-ee32-4210-a1e6-19e5305e9c5f" providerId="ADAL" clId="{F46350DD-566F-4DB0-B638-C932C2CB5955}" dt="2020-02-24T17:15:41.849" v="3764" actId="478"/>
          <ac:picMkLst>
            <pc:docMk/>
            <pc:sldMk cId="3949178490" sldId="338"/>
            <ac:picMk id="4100" creationId="{51606C1E-6230-483B-A241-31D0F27B0FEC}"/>
          </ac:picMkLst>
        </pc:picChg>
        <pc:picChg chg="add del mod">
          <ac:chgData name="Johnson, Chad" userId="29e26967-ee32-4210-a1e6-19e5305e9c5f" providerId="ADAL" clId="{F46350DD-566F-4DB0-B638-C932C2CB5955}" dt="2020-02-24T17:15:44.266" v="3765" actId="478"/>
          <ac:picMkLst>
            <pc:docMk/>
            <pc:sldMk cId="3949178490" sldId="338"/>
            <ac:picMk id="4102" creationId="{F9EB9E24-0E53-4A9F-86D3-ABD5C5986887}"/>
          </ac:picMkLst>
        </pc:picChg>
        <pc:picChg chg="add mod">
          <ac:chgData name="Johnson, Chad" userId="29e26967-ee32-4210-a1e6-19e5305e9c5f" providerId="ADAL" clId="{F46350DD-566F-4DB0-B638-C932C2CB5955}" dt="2020-02-24T17:25:46.300" v="3773"/>
          <ac:picMkLst>
            <pc:docMk/>
            <pc:sldMk cId="3949178490" sldId="338"/>
            <ac:picMk id="4104" creationId="{9CD1C827-9A43-45F1-B717-6FCF5797855D}"/>
          </ac:picMkLst>
        </pc:picChg>
      </pc:sldChg>
      <pc:sldChg chg="addSp delSp modSp add mod setBg">
        <pc:chgData name="Johnson, Chad" userId="29e26967-ee32-4210-a1e6-19e5305e9c5f" providerId="ADAL" clId="{F46350DD-566F-4DB0-B638-C932C2CB5955}" dt="2020-02-24T17:16:59.184" v="3772" actId="1076"/>
        <pc:sldMkLst>
          <pc:docMk/>
          <pc:sldMk cId="386467915" sldId="339"/>
        </pc:sldMkLst>
        <pc:spChg chg="del">
          <ac:chgData name="Johnson, Chad" userId="29e26967-ee32-4210-a1e6-19e5305e9c5f" providerId="ADAL" clId="{F46350DD-566F-4DB0-B638-C932C2CB5955}" dt="2020-02-24T15:03:08.990" v="2254" actId="478"/>
          <ac:spMkLst>
            <pc:docMk/>
            <pc:sldMk cId="386467915" sldId="339"/>
            <ac:spMk id="4" creationId="{4B14AEC3-5B6A-43A6-AEF4-65F1DE792753}"/>
          </ac:spMkLst>
        </pc:spChg>
        <pc:spChg chg="del">
          <ac:chgData name="Johnson, Chad" userId="29e26967-ee32-4210-a1e6-19e5305e9c5f" providerId="ADAL" clId="{F46350DD-566F-4DB0-B638-C932C2CB5955}" dt="2020-02-24T15:03:08.990" v="2254" actId="478"/>
          <ac:spMkLst>
            <pc:docMk/>
            <pc:sldMk cId="386467915" sldId="339"/>
            <ac:spMk id="5" creationId="{2AF70881-B5B8-4A13-8D50-78EBF265BCDE}"/>
          </ac:spMkLst>
        </pc:spChg>
        <pc:spChg chg="del">
          <ac:chgData name="Johnson, Chad" userId="29e26967-ee32-4210-a1e6-19e5305e9c5f" providerId="ADAL" clId="{F46350DD-566F-4DB0-B638-C932C2CB5955}" dt="2020-02-24T15:03:08.990" v="2254" actId="478"/>
          <ac:spMkLst>
            <pc:docMk/>
            <pc:sldMk cId="386467915" sldId="339"/>
            <ac:spMk id="6" creationId="{C2550D1C-A6E2-4F5F-A072-FAD6B0A89D26}"/>
          </ac:spMkLst>
        </pc:spChg>
        <pc:spChg chg="del">
          <ac:chgData name="Johnson, Chad" userId="29e26967-ee32-4210-a1e6-19e5305e9c5f" providerId="ADAL" clId="{F46350DD-566F-4DB0-B638-C932C2CB5955}" dt="2020-02-24T15:03:08.990" v="2254" actId="478"/>
          <ac:spMkLst>
            <pc:docMk/>
            <pc:sldMk cId="386467915" sldId="339"/>
            <ac:spMk id="14" creationId="{AC1AB329-F538-4F60-8C1B-408DB96D8587}"/>
          </ac:spMkLst>
        </pc:spChg>
        <pc:spChg chg="del">
          <ac:chgData name="Johnson, Chad" userId="29e26967-ee32-4210-a1e6-19e5305e9c5f" providerId="ADAL" clId="{F46350DD-566F-4DB0-B638-C932C2CB5955}" dt="2020-02-24T15:03:08.990" v="2254" actId="478"/>
          <ac:spMkLst>
            <pc:docMk/>
            <pc:sldMk cId="386467915" sldId="339"/>
            <ac:spMk id="15" creationId="{CEA97AFA-DAB8-457C-AE35-895D22186445}"/>
          </ac:spMkLst>
        </pc:spChg>
        <pc:spChg chg="del">
          <ac:chgData name="Johnson, Chad" userId="29e26967-ee32-4210-a1e6-19e5305e9c5f" providerId="ADAL" clId="{F46350DD-566F-4DB0-B638-C932C2CB5955}" dt="2020-02-24T15:03:08.990" v="2254" actId="478"/>
          <ac:spMkLst>
            <pc:docMk/>
            <pc:sldMk cId="386467915" sldId="339"/>
            <ac:spMk id="16" creationId="{DB55CE5B-685F-4557-B541-828EE7685D83}"/>
          </ac:spMkLst>
        </pc:spChg>
        <pc:picChg chg="add mod">
          <ac:chgData name="Johnson, Chad" userId="29e26967-ee32-4210-a1e6-19e5305e9c5f" providerId="ADAL" clId="{F46350DD-566F-4DB0-B638-C932C2CB5955}" dt="2020-02-24T17:16:59.184" v="3772" actId="1076"/>
          <ac:picMkLst>
            <pc:docMk/>
            <pc:sldMk cId="386467915" sldId="339"/>
            <ac:picMk id="9" creationId="{D22E496B-9BB5-480F-AA6F-FC19972C3868}"/>
          </ac:picMkLst>
        </pc:picChg>
        <pc:picChg chg="del mod">
          <ac:chgData name="Johnson, Chad" userId="29e26967-ee32-4210-a1e6-19e5305e9c5f" providerId="ADAL" clId="{F46350DD-566F-4DB0-B638-C932C2CB5955}" dt="2020-02-24T17:16:40.969" v="3766" actId="478"/>
          <ac:picMkLst>
            <pc:docMk/>
            <pc:sldMk cId="386467915" sldId="339"/>
            <ac:picMk id="3090" creationId="{E58C3044-EC36-4A63-BD3D-8A9A2D819FFA}"/>
          </ac:picMkLst>
        </pc:picChg>
      </pc:sldChg>
      <pc:sldChg chg="addSp modSp add mod modAnim">
        <pc:chgData name="Johnson, Chad" userId="29e26967-ee32-4210-a1e6-19e5305e9c5f" providerId="ADAL" clId="{F46350DD-566F-4DB0-B638-C932C2CB5955}" dt="2020-02-24T15:25:58.560" v="2540"/>
        <pc:sldMkLst>
          <pc:docMk/>
          <pc:sldMk cId="1524806449" sldId="340"/>
        </pc:sldMkLst>
        <pc:spChg chg="mod">
          <ac:chgData name="Johnson, Chad" userId="29e26967-ee32-4210-a1e6-19e5305e9c5f" providerId="ADAL" clId="{F46350DD-566F-4DB0-B638-C932C2CB5955}" dt="2020-02-24T15:23:08.766" v="2528" actId="20577"/>
          <ac:spMkLst>
            <pc:docMk/>
            <pc:sldMk cId="1524806449" sldId="340"/>
            <ac:spMk id="6" creationId="{C2550D1C-A6E2-4F5F-A072-FAD6B0A89D26}"/>
          </ac:spMkLst>
        </pc:spChg>
        <pc:picChg chg="add mod">
          <ac:chgData name="Johnson, Chad" userId="29e26967-ee32-4210-a1e6-19e5305e9c5f" providerId="ADAL" clId="{F46350DD-566F-4DB0-B638-C932C2CB5955}" dt="2020-02-24T15:24:20.369" v="2535" actId="14100"/>
          <ac:picMkLst>
            <pc:docMk/>
            <pc:sldMk cId="1524806449" sldId="340"/>
            <ac:picMk id="5122" creationId="{8CBDFBBB-EA8F-4A86-B97A-4C86280D0C28}"/>
          </ac:picMkLst>
        </pc:picChg>
        <pc:picChg chg="add mod">
          <ac:chgData name="Johnson, Chad" userId="29e26967-ee32-4210-a1e6-19e5305e9c5f" providerId="ADAL" clId="{F46350DD-566F-4DB0-B638-C932C2CB5955}" dt="2020-02-24T15:25:54.692" v="2538" actId="14100"/>
          <ac:picMkLst>
            <pc:docMk/>
            <pc:sldMk cId="1524806449" sldId="340"/>
            <ac:picMk id="5124" creationId="{C8B2F62F-F8FA-465E-8984-734D4CEF01D5}"/>
          </ac:picMkLst>
        </pc:picChg>
        <pc:cxnChg chg="mod">
          <ac:chgData name="Johnson, Chad" userId="29e26967-ee32-4210-a1e6-19e5305e9c5f" providerId="ADAL" clId="{F46350DD-566F-4DB0-B638-C932C2CB5955}" dt="2020-02-24T15:24:17.166" v="2534" actId="14100"/>
          <ac:cxnSpMkLst>
            <pc:docMk/>
            <pc:sldMk cId="1524806449" sldId="340"/>
            <ac:cxnSpMk id="10" creationId="{B6DDCB17-F8B2-4569-92EB-83999207BA88}"/>
          </ac:cxnSpMkLst>
        </pc:cxnChg>
      </pc:sldChg>
      <pc:sldChg chg="addSp modSp add">
        <pc:chgData name="Johnson, Chad" userId="29e26967-ee32-4210-a1e6-19e5305e9c5f" providerId="ADAL" clId="{F46350DD-566F-4DB0-B638-C932C2CB5955}" dt="2020-02-24T15:27:53.653" v="2545" actId="1076"/>
        <pc:sldMkLst>
          <pc:docMk/>
          <pc:sldMk cId="835663207" sldId="341"/>
        </pc:sldMkLst>
        <pc:picChg chg="add mod">
          <ac:chgData name="Johnson, Chad" userId="29e26967-ee32-4210-a1e6-19e5305e9c5f" providerId="ADAL" clId="{F46350DD-566F-4DB0-B638-C932C2CB5955}" dt="2020-02-24T15:27:53.653" v="2545" actId="1076"/>
          <ac:picMkLst>
            <pc:docMk/>
            <pc:sldMk cId="835663207" sldId="341"/>
            <ac:picMk id="7170" creationId="{6B714539-A219-4856-A35B-4E8962AE168A}"/>
          </ac:picMkLst>
        </pc:picChg>
      </pc:sldChg>
      <pc:sldChg chg="addSp modSp add">
        <pc:chgData name="Johnson, Chad" userId="29e26967-ee32-4210-a1e6-19e5305e9c5f" providerId="ADAL" clId="{F46350DD-566F-4DB0-B638-C932C2CB5955}" dt="2020-02-24T15:36:23.907" v="2552" actId="1076"/>
        <pc:sldMkLst>
          <pc:docMk/>
          <pc:sldMk cId="954715320" sldId="342"/>
        </pc:sldMkLst>
        <pc:picChg chg="add mod">
          <ac:chgData name="Johnson, Chad" userId="29e26967-ee32-4210-a1e6-19e5305e9c5f" providerId="ADAL" clId="{F46350DD-566F-4DB0-B638-C932C2CB5955}" dt="2020-02-24T15:36:23.907" v="2552" actId="1076"/>
          <ac:picMkLst>
            <pc:docMk/>
            <pc:sldMk cId="954715320" sldId="342"/>
            <ac:picMk id="8194" creationId="{BEF47C1F-7537-4E9C-A2BE-2CB62571E28E}"/>
          </ac:picMkLst>
        </pc:picChg>
      </pc:sldChg>
      <pc:sldChg chg="delSp modSp add mod ord modAnim">
        <pc:chgData name="Johnson, Chad" userId="29e26967-ee32-4210-a1e6-19e5305e9c5f" providerId="ADAL" clId="{F46350DD-566F-4DB0-B638-C932C2CB5955}" dt="2020-02-24T17:08:18.573" v="3737" actId="1076"/>
        <pc:sldMkLst>
          <pc:docMk/>
          <pc:sldMk cId="3978138919" sldId="343"/>
        </pc:sldMkLst>
        <pc:spChg chg="mod">
          <ac:chgData name="Johnson, Chad" userId="29e26967-ee32-4210-a1e6-19e5305e9c5f" providerId="ADAL" clId="{F46350DD-566F-4DB0-B638-C932C2CB5955}" dt="2020-02-24T17:08:18.573" v="3737" actId="1076"/>
          <ac:spMkLst>
            <pc:docMk/>
            <pc:sldMk cId="3978138919" sldId="343"/>
            <ac:spMk id="6" creationId="{C2550D1C-A6E2-4F5F-A072-FAD6B0A89D26}"/>
          </ac:spMkLst>
        </pc:spChg>
        <pc:picChg chg="del">
          <ac:chgData name="Johnson, Chad" userId="29e26967-ee32-4210-a1e6-19e5305e9c5f" providerId="ADAL" clId="{F46350DD-566F-4DB0-B638-C932C2CB5955}" dt="2020-02-24T15:47:59.119" v="2557" actId="478"/>
          <ac:picMkLst>
            <pc:docMk/>
            <pc:sldMk cId="3978138919" sldId="343"/>
            <ac:picMk id="5122" creationId="{8CBDFBBB-EA8F-4A86-B97A-4C86280D0C28}"/>
          </ac:picMkLst>
        </pc:picChg>
        <pc:picChg chg="del">
          <ac:chgData name="Johnson, Chad" userId="29e26967-ee32-4210-a1e6-19e5305e9c5f" providerId="ADAL" clId="{F46350DD-566F-4DB0-B638-C932C2CB5955}" dt="2020-02-24T15:47:58.454" v="2556" actId="478"/>
          <ac:picMkLst>
            <pc:docMk/>
            <pc:sldMk cId="3978138919" sldId="343"/>
            <ac:picMk id="5124" creationId="{C8B2F62F-F8FA-465E-8984-734D4CEF01D5}"/>
          </ac:picMkLst>
        </pc:picChg>
        <pc:cxnChg chg="mod">
          <ac:chgData name="Johnson, Chad" userId="29e26967-ee32-4210-a1e6-19e5305e9c5f" providerId="ADAL" clId="{F46350DD-566F-4DB0-B638-C932C2CB5955}" dt="2020-02-24T16:36:11.353" v="3636" actId="14100"/>
          <ac:cxnSpMkLst>
            <pc:docMk/>
            <pc:sldMk cId="3978138919" sldId="343"/>
            <ac:cxnSpMk id="10" creationId="{B6DDCB17-F8B2-4569-92EB-83999207BA88}"/>
          </ac:cxnSpMkLst>
        </pc:cxnChg>
      </pc:sldChg>
      <pc:sldChg chg="addSp delSp modSp add setBg">
        <pc:chgData name="Johnson, Chad" userId="29e26967-ee32-4210-a1e6-19e5305e9c5f" providerId="ADAL" clId="{F46350DD-566F-4DB0-B638-C932C2CB5955}" dt="2020-02-24T17:07:57.502" v="3736" actId="1076"/>
        <pc:sldMkLst>
          <pc:docMk/>
          <pc:sldMk cId="1904645490" sldId="344"/>
        </pc:sldMkLst>
        <pc:picChg chg="add del mod">
          <ac:chgData name="Johnson, Chad" userId="29e26967-ee32-4210-a1e6-19e5305e9c5f" providerId="ADAL" clId="{F46350DD-566F-4DB0-B638-C932C2CB5955}" dt="2020-02-24T17:06:20.835" v="3719" actId="478"/>
          <ac:picMkLst>
            <pc:docMk/>
            <pc:sldMk cId="1904645490" sldId="344"/>
            <ac:picMk id="9218" creationId="{133FBCE0-26F7-4D6F-99A7-E114256E484B}"/>
          </ac:picMkLst>
        </pc:picChg>
        <pc:picChg chg="add mod">
          <ac:chgData name="Johnson, Chad" userId="29e26967-ee32-4210-a1e6-19e5305e9c5f" providerId="ADAL" clId="{F46350DD-566F-4DB0-B638-C932C2CB5955}" dt="2020-02-24T17:07:57.502" v="3736" actId="1076"/>
          <ac:picMkLst>
            <pc:docMk/>
            <pc:sldMk cId="1904645490" sldId="344"/>
            <ac:picMk id="9220" creationId="{A75C56CA-652F-43AA-930D-993FE6D60110}"/>
          </ac:picMkLst>
        </pc:picChg>
        <pc:picChg chg="add del mod">
          <ac:chgData name="Johnson, Chad" userId="29e26967-ee32-4210-a1e6-19e5305e9c5f" providerId="ADAL" clId="{F46350DD-566F-4DB0-B638-C932C2CB5955}" dt="2020-02-24T17:07:12.076" v="3724" actId="478"/>
          <ac:picMkLst>
            <pc:docMk/>
            <pc:sldMk cId="1904645490" sldId="344"/>
            <ac:picMk id="9222" creationId="{C0FBD255-955B-41B4-AB00-474CD0E8CC34}"/>
          </ac:picMkLst>
        </pc:picChg>
        <pc:picChg chg="add mod">
          <ac:chgData name="Johnson, Chad" userId="29e26967-ee32-4210-a1e6-19e5305e9c5f" providerId="ADAL" clId="{F46350DD-566F-4DB0-B638-C932C2CB5955}" dt="2020-02-24T17:07:48.628" v="3735" actId="732"/>
          <ac:picMkLst>
            <pc:docMk/>
            <pc:sldMk cId="1904645490" sldId="344"/>
            <ac:picMk id="9224" creationId="{49EDE9D8-E6EA-4771-82F6-CF8F8432409B}"/>
          </ac:picMkLst>
        </pc:picChg>
      </pc:sldChg>
      <pc:sldChg chg="addSp modSp add del ord">
        <pc:chgData name="Johnson, Chad" userId="29e26967-ee32-4210-a1e6-19e5305e9c5f" providerId="ADAL" clId="{F46350DD-566F-4DB0-B638-C932C2CB5955}" dt="2020-02-24T17:12:50.573" v="3748" actId="2696"/>
        <pc:sldMkLst>
          <pc:docMk/>
          <pc:sldMk cId="3235379154" sldId="345"/>
        </pc:sldMkLst>
        <pc:picChg chg="add mod">
          <ac:chgData name="Johnson, Chad" userId="29e26967-ee32-4210-a1e6-19e5305e9c5f" providerId="ADAL" clId="{F46350DD-566F-4DB0-B638-C932C2CB5955}" dt="2020-02-24T17:00:28.326" v="3718" actId="1076"/>
          <ac:picMkLst>
            <pc:docMk/>
            <pc:sldMk cId="3235379154" sldId="345"/>
            <ac:picMk id="11266" creationId="{234C8D3D-3F7F-4497-8DB4-AAE9BEF56E12}"/>
          </ac:picMkLst>
        </pc:picChg>
      </pc:sldChg>
      <pc:sldChg chg="addSp modSp add setBg">
        <pc:chgData name="Johnson, Chad" userId="29e26967-ee32-4210-a1e6-19e5305e9c5f" providerId="ADAL" clId="{F46350DD-566F-4DB0-B638-C932C2CB5955}" dt="2020-02-24T17:09:46.289" v="3745" actId="1076"/>
        <pc:sldMkLst>
          <pc:docMk/>
          <pc:sldMk cId="938739095" sldId="346"/>
        </pc:sldMkLst>
        <pc:picChg chg="add mod">
          <ac:chgData name="Johnson, Chad" userId="29e26967-ee32-4210-a1e6-19e5305e9c5f" providerId="ADAL" clId="{F46350DD-566F-4DB0-B638-C932C2CB5955}" dt="2020-02-24T17:09:46.289" v="3745" actId="1076"/>
          <ac:picMkLst>
            <pc:docMk/>
            <pc:sldMk cId="938739095" sldId="346"/>
            <ac:picMk id="12290" creationId="{8D620622-3676-400E-AD99-F5566122FF4C}"/>
          </ac:picMkLst>
        </pc:picChg>
      </pc:sldChg>
      <pc:sldChg chg="addSp modSp add setBg">
        <pc:chgData name="Johnson, Chad" userId="29e26967-ee32-4210-a1e6-19e5305e9c5f" providerId="ADAL" clId="{F46350DD-566F-4DB0-B638-C932C2CB5955}" dt="2020-02-24T17:27:12.860" v="3780"/>
        <pc:sldMkLst>
          <pc:docMk/>
          <pc:sldMk cId="1136856600" sldId="347"/>
        </pc:sldMkLst>
        <pc:picChg chg="add mod">
          <ac:chgData name="Johnson, Chad" userId="29e26967-ee32-4210-a1e6-19e5305e9c5f" providerId="ADAL" clId="{F46350DD-566F-4DB0-B638-C932C2CB5955}" dt="2020-02-24T17:27:07.973" v="3779"/>
          <ac:picMkLst>
            <pc:docMk/>
            <pc:sldMk cId="1136856600" sldId="347"/>
            <ac:picMk id="13314" creationId="{5F2D5C8E-C0FE-4C83-A47F-F2A03BDA4CF0}"/>
          </ac:picMkLst>
        </pc:picChg>
      </pc:sldChg>
      <pc:sldChg chg="addSp modSp add">
        <pc:chgData name="Johnson, Chad" userId="29e26967-ee32-4210-a1e6-19e5305e9c5f" providerId="ADAL" clId="{F46350DD-566F-4DB0-B638-C932C2CB5955}" dt="2020-02-24T17:29:57.965" v="3785" actId="1076"/>
        <pc:sldMkLst>
          <pc:docMk/>
          <pc:sldMk cId="454810162" sldId="348"/>
        </pc:sldMkLst>
        <pc:picChg chg="add mod">
          <ac:chgData name="Johnson, Chad" userId="29e26967-ee32-4210-a1e6-19e5305e9c5f" providerId="ADAL" clId="{F46350DD-566F-4DB0-B638-C932C2CB5955}" dt="2020-02-24T17:29:57.965" v="3785" actId="1076"/>
          <ac:picMkLst>
            <pc:docMk/>
            <pc:sldMk cId="454810162" sldId="348"/>
            <ac:picMk id="14338" creationId="{39B59A8F-7F95-4E11-8F7C-E50D1ED01E87}"/>
          </ac:picMkLst>
        </pc:picChg>
      </pc:sldChg>
      <pc:sldChg chg="addSp delSp modSp add del setBg">
        <pc:chgData name="Johnson, Chad" userId="29e26967-ee32-4210-a1e6-19e5305e9c5f" providerId="ADAL" clId="{F46350DD-566F-4DB0-B638-C932C2CB5955}" dt="2020-02-24T17:40:33.848" v="3794" actId="2696"/>
        <pc:sldMkLst>
          <pc:docMk/>
          <pc:sldMk cId="1548201206" sldId="349"/>
        </pc:sldMkLst>
        <pc:spChg chg="add del mod">
          <ac:chgData name="Johnson, Chad" userId="29e26967-ee32-4210-a1e6-19e5305e9c5f" providerId="ADAL" clId="{F46350DD-566F-4DB0-B638-C932C2CB5955}" dt="2020-02-24T17:35:39.175" v="3792" actId="478"/>
          <ac:spMkLst>
            <pc:docMk/>
            <pc:sldMk cId="1548201206" sldId="349"/>
            <ac:spMk id="2" creationId="{B79A6DC1-FDD8-489D-9A16-4F7E6E02788A}"/>
          </ac:spMkLst>
        </pc:spChg>
        <pc:spChg chg="add del mod">
          <ac:chgData name="Johnson, Chad" userId="29e26967-ee32-4210-a1e6-19e5305e9c5f" providerId="ADAL" clId="{F46350DD-566F-4DB0-B638-C932C2CB5955}" dt="2020-02-24T17:35:39.175" v="3792" actId="478"/>
          <ac:spMkLst>
            <pc:docMk/>
            <pc:sldMk cId="1548201206" sldId="349"/>
            <ac:spMk id="3" creationId="{3AA72185-ABED-4252-B6AF-3059BE17E5C0}"/>
          </ac:spMkLst>
        </pc:spChg>
        <pc:picChg chg="add mod">
          <ac:chgData name="Johnson, Chad" userId="29e26967-ee32-4210-a1e6-19e5305e9c5f" providerId="ADAL" clId="{F46350DD-566F-4DB0-B638-C932C2CB5955}" dt="2020-02-24T17:30:44.551" v="3788"/>
          <ac:picMkLst>
            <pc:docMk/>
            <pc:sldMk cId="1548201206" sldId="349"/>
            <ac:picMk id="15362" creationId="{BBE873B7-D5A8-4C93-A7DD-2F6EADBCBF32}"/>
          </ac:picMkLst>
        </pc:picChg>
      </pc:sldChg>
      <pc:sldChg chg="addSp modSp add">
        <pc:chgData name="Johnson, Chad" userId="29e26967-ee32-4210-a1e6-19e5305e9c5f" providerId="ADAL" clId="{F46350DD-566F-4DB0-B638-C932C2CB5955}" dt="2020-02-24T17:42:26.553" v="3796"/>
        <pc:sldMkLst>
          <pc:docMk/>
          <pc:sldMk cId="3354023520" sldId="349"/>
        </pc:sldMkLst>
        <pc:picChg chg="add mod">
          <ac:chgData name="Johnson, Chad" userId="29e26967-ee32-4210-a1e6-19e5305e9c5f" providerId="ADAL" clId="{F46350DD-566F-4DB0-B638-C932C2CB5955}" dt="2020-02-24T17:42:26.553" v="3796"/>
          <ac:picMkLst>
            <pc:docMk/>
            <pc:sldMk cId="3354023520" sldId="349"/>
            <ac:picMk id="16386" creationId="{23BA38C9-89C5-4DC7-9642-DAE3ED40FF46}"/>
          </ac:picMkLst>
        </pc:picChg>
      </pc:sldChg>
      <pc:sldChg chg="add del">
        <pc:chgData name="Johnson, Chad" userId="29e26967-ee32-4210-a1e6-19e5305e9c5f" providerId="ADAL" clId="{F46350DD-566F-4DB0-B638-C932C2CB5955}" dt="2020-02-24T17:55:06.563" v="3814" actId="2696"/>
        <pc:sldMkLst>
          <pc:docMk/>
          <pc:sldMk cId="932758733" sldId="350"/>
        </pc:sldMkLst>
      </pc:sldChg>
      <pc:sldChg chg="addSp modSp add del">
        <pc:chgData name="Johnson, Chad" userId="29e26967-ee32-4210-a1e6-19e5305e9c5f" providerId="ADAL" clId="{F46350DD-566F-4DB0-B638-C932C2CB5955}" dt="2020-02-24T17:49:24.918" v="3805" actId="2696"/>
        <pc:sldMkLst>
          <pc:docMk/>
          <pc:sldMk cId="2181873018" sldId="350"/>
        </pc:sldMkLst>
        <pc:picChg chg="add mod">
          <ac:chgData name="Johnson, Chad" userId="29e26967-ee32-4210-a1e6-19e5305e9c5f" providerId="ADAL" clId="{F46350DD-566F-4DB0-B638-C932C2CB5955}" dt="2020-02-24T17:48:50.038" v="3804"/>
          <ac:picMkLst>
            <pc:docMk/>
            <pc:sldMk cId="2181873018" sldId="350"/>
            <ac:picMk id="17410" creationId="{0C1FB3A4-9AA5-41F4-9520-232B8236B28F}"/>
          </ac:picMkLst>
        </pc:picChg>
      </pc:sldChg>
      <pc:sldChg chg="addSp modSp add setBg">
        <pc:chgData name="Johnson, Chad" userId="29e26967-ee32-4210-a1e6-19e5305e9c5f" providerId="ADAL" clId="{F46350DD-566F-4DB0-B638-C932C2CB5955}" dt="2020-02-24T17:56:21.065" v="3826" actId="1076"/>
        <pc:sldMkLst>
          <pc:docMk/>
          <pc:sldMk cId="3310976174" sldId="350"/>
        </pc:sldMkLst>
        <pc:picChg chg="add mod">
          <ac:chgData name="Johnson, Chad" userId="29e26967-ee32-4210-a1e6-19e5305e9c5f" providerId="ADAL" clId="{F46350DD-566F-4DB0-B638-C932C2CB5955}" dt="2020-02-24T17:56:04.707" v="3823"/>
          <ac:picMkLst>
            <pc:docMk/>
            <pc:sldMk cId="3310976174" sldId="350"/>
            <ac:picMk id="19458" creationId="{08E915EB-C977-44B1-998D-35F10EE8C17D}"/>
          </ac:picMkLst>
        </pc:picChg>
        <pc:picChg chg="add mod">
          <ac:chgData name="Johnson, Chad" userId="29e26967-ee32-4210-a1e6-19e5305e9c5f" providerId="ADAL" clId="{F46350DD-566F-4DB0-B638-C932C2CB5955}" dt="2020-02-24T17:56:21.065" v="3826" actId="1076"/>
          <ac:picMkLst>
            <pc:docMk/>
            <pc:sldMk cId="3310976174" sldId="350"/>
            <ac:picMk id="19460" creationId="{CC439279-4236-477F-AEA2-801EB8D97896}"/>
          </ac:picMkLst>
        </pc:picChg>
      </pc:sldChg>
      <pc:sldChg chg="add">
        <pc:chgData name="Johnson, Chad" userId="29e26967-ee32-4210-a1e6-19e5305e9c5f" providerId="ADAL" clId="{F46350DD-566F-4DB0-B638-C932C2CB5955}" dt="2020-02-24T18:00:41.443" v="3870"/>
        <pc:sldMkLst>
          <pc:docMk/>
          <pc:sldMk cId="3248185656" sldId="351"/>
        </pc:sldMkLst>
      </pc:sldChg>
      <pc:sldChg chg="addSp delSp modSp add setBg">
        <pc:chgData name="Johnson, Chad" userId="29e26967-ee32-4210-a1e6-19e5305e9c5f" providerId="ADAL" clId="{F46350DD-566F-4DB0-B638-C932C2CB5955}" dt="2020-02-24T18:08:13.740" v="3892"/>
        <pc:sldMkLst>
          <pc:docMk/>
          <pc:sldMk cId="1108487129" sldId="352"/>
        </pc:sldMkLst>
        <pc:spChg chg="del">
          <ac:chgData name="Johnson, Chad" userId="29e26967-ee32-4210-a1e6-19e5305e9c5f" providerId="ADAL" clId="{F46350DD-566F-4DB0-B638-C932C2CB5955}" dt="2020-02-24T18:07:50.237" v="3886"/>
          <ac:spMkLst>
            <pc:docMk/>
            <pc:sldMk cId="1108487129" sldId="352"/>
            <ac:spMk id="2" creationId="{62F15365-16E2-46C5-98DD-E50FE986181F}"/>
          </ac:spMkLst>
        </pc:spChg>
        <pc:spChg chg="del">
          <ac:chgData name="Johnson, Chad" userId="29e26967-ee32-4210-a1e6-19e5305e9c5f" providerId="ADAL" clId="{F46350DD-566F-4DB0-B638-C932C2CB5955}" dt="2020-02-24T18:07:50.237" v="3886"/>
          <ac:spMkLst>
            <pc:docMk/>
            <pc:sldMk cId="1108487129" sldId="352"/>
            <ac:spMk id="3" creationId="{38AD178D-7ED5-4BF9-9892-188280523242}"/>
          </ac:spMkLst>
        </pc:spChg>
        <pc:picChg chg="add mod">
          <ac:chgData name="Johnson, Chad" userId="29e26967-ee32-4210-a1e6-19e5305e9c5f" providerId="ADAL" clId="{F46350DD-566F-4DB0-B638-C932C2CB5955}" dt="2020-02-24T18:08:07.191" v="3891"/>
          <ac:picMkLst>
            <pc:docMk/>
            <pc:sldMk cId="1108487129" sldId="352"/>
            <ac:picMk id="20482" creationId="{7D33D38C-C36B-42F3-A1EF-AD21E0FE1093}"/>
          </ac:picMkLst>
        </pc:picChg>
      </pc:sldChg>
      <pc:sldChg chg="addSp delSp modSp add mod">
        <pc:chgData name="Johnson, Chad" userId="29e26967-ee32-4210-a1e6-19e5305e9c5f" providerId="ADAL" clId="{F46350DD-566F-4DB0-B638-C932C2CB5955}" dt="2020-02-24T19:16:51.962" v="4052" actId="1076"/>
        <pc:sldMkLst>
          <pc:docMk/>
          <pc:sldMk cId="4248615640" sldId="353"/>
        </pc:sldMkLst>
        <pc:spChg chg="del">
          <ac:chgData name="Johnson, Chad" userId="29e26967-ee32-4210-a1e6-19e5305e9c5f" providerId="ADAL" clId="{F46350DD-566F-4DB0-B638-C932C2CB5955}" dt="2020-02-24T19:16:31.366" v="4045" actId="478"/>
          <ac:spMkLst>
            <pc:docMk/>
            <pc:sldMk cId="4248615640" sldId="353"/>
            <ac:spMk id="3" creationId="{BECFF417-5A7C-44A7-AB5E-1DD70DF4AD22}"/>
          </ac:spMkLst>
        </pc:spChg>
        <pc:spChg chg="add del mod">
          <ac:chgData name="Johnson, Chad" userId="29e26967-ee32-4210-a1e6-19e5305e9c5f" providerId="ADAL" clId="{F46350DD-566F-4DB0-B638-C932C2CB5955}" dt="2020-02-24T19:16:35.399" v="4047"/>
          <ac:spMkLst>
            <pc:docMk/>
            <pc:sldMk cId="4248615640" sldId="353"/>
            <ac:spMk id="6" creationId="{0D98A9F1-A032-4E12-A511-BFD8D5537B0E}"/>
          </ac:spMkLst>
        </pc:spChg>
        <pc:picChg chg="del">
          <ac:chgData name="Johnson, Chad" userId="29e26967-ee32-4210-a1e6-19e5305e9c5f" providerId="ADAL" clId="{F46350DD-566F-4DB0-B638-C932C2CB5955}" dt="2020-02-24T19:16:34.545" v="4046"/>
          <ac:picMkLst>
            <pc:docMk/>
            <pc:sldMk cId="4248615640" sldId="353"/>
            <ac:picMk id="4" creationId="{90780F4A-D98E-4924-85AA-EFEF5C384B82}"/>
          </ac:picMkLst>
        </pc:picChg>
        <pc:picChg chg="add mod">
          <ac:chgData name="Johnson, Chad" userId="29e26967-ee32-4210-a1e6-19e5305e9c5f" providerId="ADAL" clId="{F46350DD-566F-4DB0-B638-C932C2CB5955}" dt="2020-02-24T19:16:51.962" v="4052" actId="1076"/>
          <ac:picMkLst>
            <pc:docMk/>
            <pc:sldMk cId="4248615640" sldId="353"/>
            <ac:picMk id="7" creationId="{C526E991-BE8D-4134-84AA-704A76228137}"/>
          </ac:picMkLst>
        </pc:picChg>
      </pc:sldChg>
      <pc:sldChg chg="addSp delSp modSp add mod setBg">
        <pc:chgData name="Johnson, Chad" userId="29e26967-ee32-4210-a1e6-19e5305e9c5f" providerId="ADAL" clId="{F46350DD-566F-4DB0-B638-C932C2CB5955}" dt="2020-02-24T19:13:40.734" v="4044" actId="207"/>
        <pc:sldMkLst>
          <pc:docMk/>
          <pc:sldMk cId="2946848542" sldId="354"/>
        </pc:sldMkLst>
        <pc:spChg chg="mod">
          <ac:chgData name="Johnson, Chad" userId="29e26967-ee32-4210-a1e6-19e5305e9c5f" providerId="ADAL" clId="{F46350DD-566F-4DB0-B638-C932C2CB5955}" dt="2020-02-24T19:13:40.734" v="4044" actId="207"/>
          <ac:spMkLst>
            <pc:docMk/>
            <pc:sldMk cId="2946848542" sldId="354"/>
            <ac:spMk id="2" creationId="{F0465DB5-7350-48D9-B1BF-6DA55B80ABEA}"/>
          </ac:spMkLst>
        </pc:spChg>
        <pc:spChg chg="del">
          <ac:chgData name="Johnson, Chad" userId="29e26967-ee32-4210-a1e6-19e5305e9c5f" providerId="ADAL" clId="{F46350DD-566F-4DB0-B638-C932C2CB5955}" dt="2020-02-24T19:13:13.627" v="4024"/>
          <ac:spMkLst>
            <pc:docMk/>
            <pc:sldMk cId="2946848542" sldId="354"/>
            <ac:spMk id="3" creationId="{D5B2BA41-EC80-4CB3-964A-DC3EE39753FE}"/>
          </ac:spMkLst>
        </pc:spChg>
        <pc:picChg chg="add mod">
          <ac:chgData name="Johnson, Chad" userId="29e26967-ee32-4210-a1e6-19e5305e9c5f" providerId="ADAL" clId="{F46350DD-566F-4DB0-B638-C932C2CB5955}" dt="2020-02-24T19:13:31.698" v="4042"/>
          <ac:picMkLst>
            <pc:docMk/>
            <pc:sldMk cId="2946848542" sldId="354"/>
            <ac:picMk id="23554" creationId="{007EC537-CE0D-4926-A22A-75FFDA8F46AD}"/>
          </ac:picMkLst>
        </pc:picChg>
      </pc:sldChg>
      <pc:sldChg chg="addSp modSp add mod ord">
        <pc:chgData name="Johnson, Chad" userId="29e26967-ee32-4210-a1e6-19e5305e9c5f" providerId="ADAL" clId="{F46350DD-566F-4DB0-B638-C932C2CB5955}" dt="2020-02-24T19:47:02.300" v="4510" actId="20577"/>
        <pc:sldMkLst>
          <pc:docMk/>
          <pc:sldMk cId="3296141692" sldId="355"/>
        </pc:sldMkLst>
        <pc:spChg chg="mod">
          <ac:chgData name="Johnson, Chad" userId="29e26967-ee32-4210-a1e6-19e5305e9c5f" providerId="ADAL" clId="{F46350DD-566F-4DB0-B638-C932C2CB5955}" dt="2020-02-24T19:34:27.725" v="4066" actId="20577"/>
          <ac:spMkLst>
            <pc:docMk/>
            <pc:sldMk cId="3296141692" sldId="355"/>
            <ac:spMk id="2" creationId="{BDF17952-497C-42A2-A52E-9AE607FE0FC7}"/>
          </ac:spMkLst>
        </pc:spChg>
        <pc:spChg chg="mod">
          <ac:chgData name="Johnson, Chad" userId="29e26967-ee32-4210-a1e6-19e5305e9c5f" providerId="ADAL" clId="{F46350DD-566F-4DB0-B638-C932C2CB5955}" dt="2020-02-24T19:47:02.300" v="4510" actId="20577"/>
          <ac:spMkLst>
            <pc:docMk/>
            <pc:sldMk cId="3296141692" sldId="355"/>
            <ac:spMk id="3" creationId="{97510B71-F4C4-4D71-8D21-E3A7292C4AC0}"/>
          </ac:spMkLst>
        </pc:spChg>
        <pc:picChg chg="add mod">
          <ac:chgData name="Johnson, Chad" userId="29e26967-ee32-4210-a1e6-19e5305e9c5f" providerId="ADAL" clId="{F46350DD-566F-4DB0-B638-C932C2CB5955}" dt="2020-02-24T19:45:20.260" v="4352" actId="1076"/>
          <ac:picMkLst>
            <pc:docMk/>
            <pc:sldMk cId="3296141692" sldId="355"/>
            <ac:picMk id="24578" creationId="{4DE0ED30-19B6-4BDD-A98D-C2B28D79D8B5}"/>
          </ac:picMkLst>
        </pc:picChg>
      </pc:sldChg>
      <pc:sldChg chg="addSp modSp add mod ord">
        <pc:chgData name="Johnson, Chad" userId="29e26967-ee32-4210-a1e6-19e5305e9c5f" providerId="ADAL" clId="{F46350DD-566F-4DB0-B638-C932C2CB5955}" dt="2020-02-24T21:22:04.955" v="5115" actId="255"/>
        <pc:sldMkLst>
          <pc:docMk/>
          <pc:sldMk cId="170445955" sldId="356"/>
        </pc:sldMkLst>
        <pc:spChg chg="mod">
          <ac:chgData name="Johnson, Chad" userId="29e26967-ee32-4210-a1e6-19e5305e9c5f" providerId="ADAL" clId="{F46350DD-566F-4DB0-B638-C932C2CB5955}" dt="2020-02-24T21:11:28.048" v="4730" actId="20577"/>
          <ac:spMkLst>
            <pc:docMk/>
            <pc:sldMk cId="170445955" sldId="356"/>
            <ac:spMk id="2" creationId="{2FC44AB3-2C3E-4C87-8E5A-86C8AC5F99D1}"/>
          </ac:spMkLst>
        </pc:spChg>
        <pc:spChg chg="mod">
          <ac:chgData name="Johnson, Chad" userId="29e26967-ee32-4210-a1e6-19e5305e9c5f" providerId="ADAL" clId="{F46350DD-566F-4DB0-B638-C932C2CB5955}" dt="2020-02-24T21:22:04.955" v="5115" actId="255"/>
          <ac:spMkLst>
            <pc:docMk/>
            <pc:sldMk cId="170445955" sldId="356"/>
            <ac:spMk id="3" creationId="{875FDBD5-A896-4306-B4D1-5C02E752DC3E}"/>
          </ac:spMkLst>
        </pc:spChg>
        <pc:picChg chg="add mod">
          <ac:chgData name="Johnson, Chad" userId="29e26967-ee32-4210-a1e6-19e5305e9c5f" providerId="ADAL" clId="{F46350DD-566F-4DB0-B638-C932C2CB5955}" dt="2020-02-24T21:21:57.593" v="5113" actId="1076"/>
          <ac:picMkLst>
            <pc:docMk/>
            <pc:sldMk cId="170445955" sldId="356"/>
            <ac:picMk id="25602" creationId="{BE288F2A-D206-49E4-954D-BB00F0404821}"/>
          </ac:picMkLst>
        </pc:picChg>
      </pc:sldChg>
      <pc:sldChg chg="addSp delSp modSp add mod ord">
        <pc:chgData name="Johnson, Chad" userId="29e26967-ee32-4210-a1e6-19e5305e9c5f" providerId="ADAL" clId="{F46350DD-566F-4DB0-B638-C932C2CB5955}" dt="2020-02-24T21:30:29.734" v="5518" actId="478"/>
        <pc:sldMkLst>
          <pc:docMk/>
          <pc:sldMk cId="122664673" sldId="357"/>
        </pc:sldMkLst>
        <pc:spChg chg="mod">
          <ac:chgData name="Johnson, Chad" userId="29e26967-ee32-4210-a1e6-19e5305e9c5f" providerId="ADAL" clId="{F46350DD-566F-4DB0-B638-C932C2CB5955}" dt="2020-02-24T21:23:44.922" v="5123" actId="20577"/>
          <ac:spMkLst>
            <pc:docMk/>
            <pc:sldMk cId="122664673" sldId="357"/>
            <ac:spMk id="2" creationId="{2CABD2DE-3FFF-446A-AB09-503C5EB9E11A}"/>
          </ac:spMkLst>
        </pc:spChg>
        <pc:spChg chg="mod">
          <ac:chgData name="Johnson, Chad" userId="29e26967-ee32-4210-a1e6-19e5305e9c5f" providerId="ADAL" clId="{F46350DD-566F-4DB0-B638-C932C2CB5955}" dt="2020-02-24T21:30:20.501" v="5516"/>
          <ac:spMkLst>
            <pc:docMk/>
            <pc:sldMk cId="122664673" sldId="357"/>
            <ac:spMk id="3" creationId="{8383CE24-EA7A-4E94-88CC-230ACBC431B9}"/>
          </ac:spMkLst>
        </pc:spChg>
        <pc:picChg chg="add del mod">
          <ac:chgData name="Johnson, Chad" userId="29e26967-ee32-4210-a1e6-19e5305e9c5f" providerId="ADAL" clId="{F46350DD-566F-4DB0-B638-C932C2CB5955}" dt="2020-02-24T21:30:29.734" v="5518" actId="478"/>
          <ac:picMkLst>
            <pc:docMk/>
            <pc:sldMk cId="122664673" sldId="357"/>
            <ac:picMk id="26626" creationId="{98A38970-4238-4C59-9378-EBCA7A5FBB16}"/>
          </ac:picMkLst>
        </pc:picChg>
      </pc:sldChg>
    </pc:docChg>
  </pc:docChgLst>
  <pc:docChgLst>
    <pc:chgData name="Johnson, Chad" userId="29e26967-ee32-4210-a1e6-19e5305e9c5f" providerId="ADAL" clId="{1C242FFB-E188-4CE2-89E9-DF171875D7FD}"/>
    <pc:docChg chg="undo custSel addSld delSld modSld sldOrd">
      <pc:chgData name="Johnson, Chad" userId="29e26967-ee32-4210-a1e6-19e5305e9c5f" providerId="ADAL" clId="{1C242FFB-E188-4CE2-89E9-DF171875D7FD}" dt="2020-02-10T18:34:32.174" v="5900" actId="6549"/>
      <pc:docMkLst>
        <pc:docMk/>
      </pc:docMkLst>
      <pc:sldChg chg="addSp delSp modSp mod">
        <pc:chgData name="Johnson, Chad" userId="29e26967-ee32-4210-a1e6-19e5305e9c5f" providerId="ADAL" clId="{1C242FFB-E188-4CE2-89E9-DF171875D7FD}" dt="2020-02-10T16:59:50.973" v="3983" actId="1076"/>
        <pc:sldMkLst>
          <pc:docMk/>
          <pc:sldMk cId="2762506819" sldId="256"/>
        </pc:sldMkLst>
        <pc:spChg chg="mod">
          <ac:chgData name="Johnson, Chad" userId="29e26967-ee32-4210-a1e6-19e5305e9c5f" providerId="ADAL" clId="{1C242FFB-E188-4CE2-89E9-DF171875D7FD}" dt="2020-02-10T14:35:49.348" v="40" actId="1076"/>
          <ac:spMkLst>
            <pc:docMk/>
            <pc:sldMk cId="2762506819" sldId="256"/>
            <ac:spMk id="2" creationId="{D159C024-82D3-43B7-8864-1EB020588252}"/>
          </ac:spMkLst>
        </pc:spChg>
        <pc:spChg chg="add mod">
          <ac:chgData name="Johnson, Chad" userId="29e26967-ee32-4210-a1e6-19e5305e9c5f" providerId="ADAL" clId="{1C242FFB-E188-4CE2-89E9-DF171875D7FD}" dt="2020-02-10T16:59:50.973" v="3983" actId="1076"/>
          <ac:spMkLst>
            <pc:docMk/>
            <pc:sldMk cId="2762506819" sldId="256"/>
            <ac:spMk id="4" creationId="{8614A72B-9C17-4048-B85B-45CC0EFE8F3B}"/>
          </ac:spMkLst>
        </pc:spChg>
        <pc:picChg chg="add mod">
          <ac:chgData name="Johnson, Chad" userId="29e26967-ee32-4210-a1e6-19e5305e9c5f" providerId="ADAL" clId="{1C242FFB-E188-4CE2-89E9-DF171875D7FD}" dt="2020-02-10T14:35:42.809" v="38"/>
          <ac:picMkLst>
            <pc:docMk/>
            <pc:sldMk cId="2762506819" sldId="256"/>
            <ac:picMk id="3" creationId="{56C1BDFA-D750-4812-BDDA-F72B5999F6EF}"/>
          </ac:picMkLst>
        </pc:picChg>
        <pc:picChg chg="del">
          <ac:chgData name="Johnson, Chad" userId="29e26967-ee32-4210-a1e6-19e5305e9c5f" providerId="ADAL" clId="{1C242FFB-E188-4CE2-89E9-DF171875D7FD}" dt="2020-02-10T14:32:42.309" v="0" actId="478"/>
          <ac:picMkLst>
            <pc:docMk/>
            <pc:sldMk cId="2762506819" sldId="256"/>
            <ac:picMk id="1026" creationId="{825C48F9-BCD0-47C8-B760-4A3E2D50FEEB}"/>
          </ac:picMkLst>
        </pc:picChg>
      </pc:sldChg>
      <pc:sldChg chg="addSp delSp modSp add mod modAnim">
        <pc:chgData name="Johnson, Chad" userId="29e26967-ee32-4210-a1e6-19e5305e9c5f" providerId="ADAL" clId="{1C242FFB-E188-4CE2-89E9-DF171875D7FD}" dt="2020-02-10T14:36:24.051" v="47" actId="1076"/>
        <pc:sldMkLst>
          <pc:docMk/>
          <pc:sldMk cId="469444427" sldId="257"/>
        </pc:sldMkLst>
        <pc:spChg chg="del">
          <ac:chgData name="Johnson, Chad" userId="29e26967-ee32-4210-a1e6-19e5305e9c5f" providerId="ADAL" clId="{1C242FFB-E188-4CE2-89E9-DF171875D7FD}" dt="2020-02-10T14:36:12.866" v="44" actId="478"/>
          <ac:spMkLst>
            <pc:docMk/>
            <pc:sldMk cId="469444427" sldId="257"/>
            <ac:spMk id="2" creationId="{9B808440-1D93-43B9-AE27-CDC7554CF886}"/>
          </ac:spMkLst>
        </pc:spChg>
        <pc:spChg chg="del">
          <ac:chgData name="Johnson, Chad" userId="29e26967-ee32-4210-a1e6-19e5305e9c5f" providerId="ADAL" clId="{1C242FFB-E188-4CE2-89E9-DF171875D7FD}" dt="2020-02-10T14:36:10.097" v="43"/>
          <ac:spMkLst>
            <pc:docMk/>
            <pc:sldMk cId="469444427" sldId="257"/>
            <ac:spMk id="3" creationId="{78ED72F4-FE95-4239-B7DC-A8263BF941A5}"/>
          </ac:spMkLst>
        </pc:spChg>
        <pc:picChg chg="add mod">
          <ac:chgData name="Johnson, Chad" userId="29e26967-ee32-4210-a1e6-19e5305e9c5f" providerId="ADAL" clId="{1C242FFB-E188-4CE2-89E9-DF171875D7FD}" dt="2020-02-10T14:36:24.051" v="47" actId="1076"/>
          <ac:picMkLst>
            <pc:docMk/>
            <pc:sldMk cId="469444427" sldId="257"/>
            <ac:picMk id="4" creationId="{17309E07-442D-4ED2-8B1D-80885D7F972A}"/>
          </ac:picMkLst>
        </pc:picChg>
      </pc:sldChg>
      <pc:sldChg chg="modSp add mod">
        <pc:chgData name="Johnson, Chad" userId="29e26967-ee32-4210-a1e6-19e5305e9c5f" providerId="ADAL" clId="{1C242FFB-E188-4CE2-89E9-DF171875D7FD}" dt="2020-02-10T14:49:23.262" v="365" actId="20577"/>
        <pc:sldMkLst>
          <pc:docMk/>
          <pc:sldMk cId="3642890949" sldId="258"/>
        </pc:sldMkLst>
        <pc:spChg chg="mod">
          <ac:chgData name="Johnson, Chad" userId="29e26967-ee32-4210-a1e6-19e5305e9c5f" providerId="ADAL" clId="{1C242FFB-E188-4CE2-89E9-DF171875D7FD}" dt="2020-02-10T14:38:25.206" v="83" actId="20577"/>
          <ac:spMkLst>
            <pc:docMk/>
            <pc:sldMk cId="3642890949" sldId="258"/>
            <ac:spMk id="2" creationId="{D568D03E-9E4C-4479-B9CE-59BB548765D0}"/>
          </ac:spMkLst>
        </pc:spChg>
        <pc:spChg chg="mod">
          <ac:chgData name="Johnson, Chad" userId="29e26967-ee32-4210-a1e6-19e5305e9c5f" providerId="ADAL" clId="{1C242FFB-E188-4CE2-89E9-DF171875D7FD}" dt="2020-02-10T14:49:23.262" v="365" actId="20577"/>
          <ac:spMkLst>
            <pc:docMk/>
            <pc:sldMk cId="3642890949" sldId="258"/>
            <ac:spMk id="3" creationId="{58256D21-3AE0-4E1D-8946-2CDFECC401C4}"/>
          </ac:spMkLst>
        </pc:spChg>
      </pc:sldChg>
      <pc:sldChg chg="modSp add mod">
        <pc:chgData name="Johnson, Chad" userId="29e26967-ee32-4210-a1e6-19e5305e9c5f" providerId="ADAL" clId="{1C242FFB-E188-4CE2-89E9-DF171875D7FD}" dt="2020-02-10T17:38:04.419" v="4879" actId="255"/>
        <pc:sldMkLst>
          <pc:docMk/>
          <pc:sldMk cId="3086079424" sldId="259"/>
        </pc:sldMkLst>
        <pc:spChg chg="mod">
          <ac:chgData name="Johnson, Chad" userId="29e26967-ee32-4210-a1e6-19e5305e9c5f" providerId="ADAL" clId="{1C242FFB-E188-4CE2-89E9-DF171875D7FD}" dt="2020-02-10T14:50:40.116" v="393" actId="20577"/>
          <ac:spMkLst>
            <pc:docMk/>
            <pc:sldMk cId="3086079424" sldId="259"/>
            <ac:spMk id="2" creationId="{A741FAF4-B85F-48E9-ACE7-A157E31E38CA}"/>
          </ac:spMkLst>
        </pc:spChg>
        <pc:spChg chg="mod">
          <ac:chgData name="Johnson, Chad" userId="29e26967-ee32-4210-a1e6-19e5305e9c5f" providerId="ADAL" clId="{1C242FFB-E188-4CE2-89E9-DF171875D7FD}" dt="2020-02-10T17:38:04.419" v="4879" actId="255"/>
          <ac:spMkLst>
            <pc:docMk/>
            <pc:sldMk cId="3086079424" sldId="259"/>
            <ac:spMk id="3" creationId="{602F354F-96AD-4F71-84CE-7FB446B7DFE7}"/>
          </ac:spMkLst>
        </pc:spChg>
      </pc:sldChg>
      <pc:sldChg chg="modSp add mod">
        <pc:chgData name="Johnson, Chad" userId="29e26967-ee32-4210-a1e6-19e5305e9c5f" providerId="ADAL" clId="{1C242FFB-E188-4CE2-89E9-DF171875D7FD}" dt="2020-02-10T15:15:59.923" v="1080" actId="20577"/>
        <pc:sldMkLst>
          <pc:docMk/>
          <pc:sldMk cId="282566988" sldId="260"/>
        </pc:sldMkLst>
        <pc:spChg chg="mod">
          <ac:chgData name="Johnson, Chad" userId="29e26967-ee32-4210-a1e6-19e5305e9c5f" providerId="ADAL" clId="{1C242FFB-E188-4CE2-89E9-DF171875D7FD}" dt="2020-02-10T15:13:43.394" v="673" actId="20577"/>
          <ac:spMkLst>
            <pc:docMk/>
            <pc:sldMk cId="282566988" sldId="260"/>
            <ac:spMk id="2" creationId="{A3E115DF-83B8-4F14-B3EE-E4D74F679E5E}"/>
          </ac:spMkLst>
        </pc:spChg>
        <pc:spChg chg="mod">
          <ac:chgData name="Johnson, Chad" userId="29e26967-ee32-4210-a1e6-19e5305e9c5f" providerId="ADAL" clId="{1C242FFB-E188-4CE2-89E9-DF171875D7FD}" dt="2020-02-10T15:15:59.923" v="1080" actId="20577"/>
          <ac:spMkLst>
            <pc:docMk/>
            <pc:sldMk cId="282566988" sldId="260"/>
            <ac:spMk id="3" creationId="{16181E64-6C97-470F-BB88-1183B60ED4B4}"/>
          </ac:spMkLst>
        </pc:spChg>
      </pc:sldChg>
      <pc:sldChg chg="modSp add del mod ord">
        <pc:chgData name="Johnson, Chad" userId="29e26967-ee32-4210-a1e6-19e5305e9c5f" providerId="ADAL" clId="{1C242FFB-E188-4CE2-89E9-DF171875D7FD}" dt="2020-02-10T17:29:23.258" v="4444" actId="2696"/>
        <pc:sldMkLst>
          <pc:docMk/>
          <pc:sldMk cId="1452243038" sldId="261"/>
        </pc:sldMkLst>
        <pc:spChg chg="mod">
          <ac:chgData name="Johnson, Chad" userId="29e26967-ee32-4210-a1e6-19e5305e9c5f" providerId="ADAL" clId="{1C242FFB-E188-4CE2-89E9-DF171875D7FD}" dt="2020-02-10T15:33:12.543" v="1129" actId="20577"/>
          <ac:spMkLst>
            <pc:docMk/>
            <pc:sldMk cId="1452243038" sldId="261"/>
            <ac:spMk id="2" creationId="{64792A3E-EE0B-42F3-B9B4-C54946949110}"/>
          </ac:spMkLst>
        </pc:spChg>
        <pc:spChg chg="mod">
          <ac:chgData name="Johnson, Chad" userId="29e26967-ee32-4210-a1e6-19e5305e9c5f" providerId="ADAL" clId="{1C242FFB-E188-4CE2-89E9-DF171875D7FD}" dt="2020-02-10T17:29:04.083" v="4428"/>
          <ac:spMkLst>
            <pc:docMk/>
            <pc:sldMk cId="1452243038" sldId="261"/>
            <ac:spMk id="3" creationId="{AB43B2FA-9AD2-4868-BF67-E6665B01441B}"/>
          </ac:spMkLst>
        </pc:spChg>
      </pc:sldChg>
      <pc:sldChg chg="modSp add mod">
        <pc:chgData name="Johnson, Chad" userId="29e26967-ee32-4210-a1e6-19e5305e9c5f" providerId="ADAL" clId="{1C242FFB-E188-4CE2-89E9-DF171875D7FD}" dt="2020-02-10T17:28:22.746" v="4426" actId="255"/>
        <pc:sldMkLst>
          <pc:docMk/>
          <pc:sldMk cId="1363516955" sldId="262"/>
        </pc:sldMkLst>
        <pc:spChg chg="mod">
          <ac:chgData name="Johnson, Chad" userId="29e26967-ee32-4210-a1e6-19e5305e9c5f" providerId="ADAL" clId="{1C242FFB-E188-4CE2-89E9-DF171875D7FD}" dt="2020-02-10T15:41:11.772" v="1262" actId="20577"/>
          <ac:spMkLst>
            <pc:docMk/>
            <pc:sldMk cId="1363516955" sldId="262"/>
            <ac:spMk id="2" creationId="{E38F45CA-7E63-4B9C-8D08-C77DCB9D07B6}"/>
          </ac:spMkLst>
        </pc:spChg>
        <pc:spChg chg="mod">
          <ac:chgData name="Johnson, Chad" userId="29e26967-ee32-4210-a1e6-19e5305e9c5f" providerId="ADAL" clId="{1C242FFB-E188-4CE2-89E9-DF171875D7FD}" dt="2020-02-10T17:28:22.746" v="4426" actId="255"/>
          <ac:spMkLst>
            <pc:docMk/>
            <pc:sldMk cId="1363516955" sldId="262"/>
            <ac:spMk id="3" creationId="{2A701811-1227-464B-AD2C-DB0F0355C312}"/>
          </ac:spMkLst>
        </pc:spChg>
      </pc:sldChg>
      <pc:sldChg chg="modSp add mod">
        <pc:chgData name="Johnson, Chad" userId="29e26967-ee32-4210-a1e6-19e5305e9c5f" providerId="ADAL" clId="{1C242FFB-E188-4CE2-89E9-DF171875D7FD}" dt="2020-02-10T15:53:09.785" v="1903" actId="20577"/>
        <pc:sldMkLst>
          <pc:docMk/>
          <pc:sldMk cId="1487558496" sldId="263"/>
        </pc:sldMkLst>
        <pc:spChg chg="mod">
          <ac:chgData name="Johnson, Chad" userId="29e26967-ee32-4210-a1e6-19e5305e9c5f" providerId="ADAL" clId="{1C242FFB-E188-4CE2-89E9-DF171875D7FD}" dt="2020-02-10T15:53:09.785" v="1903" actId="20577"/>
          <ac:spMkLst>
            <pc:docMk/>
            <pc:sldMk cId="1487558496" sldId="263"/>
            <ac:spMk id="2" creationId="{7F2B5200-6F7D-4AB7-AA3B-5EFEA14FF0A5}"/>
          </ac:spMkLst>
        </pc:spChg>
        <pc:spChg chg="mod">
          <ac:chgData name="Johnson, Chad" userId="29e26967-ee32-4210-a1e6-19e5305e9c5f" providerId="ADAL" clId="{1C242FFB-E188-4CE2-89E9-DF171875D7FD}" dt="2020-02-10T15:53:04.108" v="1876" actId="255"/>
          <ac:spMkLst>
            <pc:docMk/>
            <pc:sldMk cId="1487558496" sldId="263"/>
            <ac:spMk id="3" creationId="{5B7517CC-253B-4195-AF00-50717B1547C6}"/>
          </ac:spMkLst>
        </pc:spChg>
      </pc:sldChg>
      <pc:sldChg chg="modSp add mod">
        <pc:chgData name="Johnson, Chad" userId="29e26967-ee32-4210-a1e6-19e5305e9c5f" providerId="ADAL" clId="{1C242FFB-E188-4CE2-89E9-DF171875D7FD}" dt="2020-02-10T17:29:20.308" v="4443" actId="255"/>
        <pc:sldMkLst>
          <pc:docMk/>
          <pc:sldMk cId="1516282553" sldId="264"/>
        </pc:sldMkLst>
        <pc:spChg chg="mod">
          <ac:chgData name="Johnson, Chad" userId="29e26967-ee32-4210-a1e6-19e5305e9c5f" providerId="ADAL" clId="{1C242FFB-E188-4CE2-89E9-DF171875D7FD}" dt="2020-02-10T15:54:49.784" v="1933" actId="20577"/>
          <ac:spMkLst>
            <pc:docMk/>
            <pc:sldMk cId="1516282553" sldId="264"/>
            <ac:spMk id="2" creationId="{415BB4E3-44C2-4BD1-8A71-8B25C151183F}"/>
          </ac:spMkLst>
        </pc:spChg>
        <pc:spChg chg="mod">
          <ac:chgData name="Johnson, Chad" userId="29e26967-ee32-4210-a1e6-19e5305e9c5f" providerId="ADAL" clId="{1C242FFB-E188-4CE2-89E9-DF171875D7FD}" dt="2020-02-10T17:29:20.308" v="4443" actId="255"/>
          <ac:spMkLst>
            <pc:docMk/>
            <pc:sldMk cId="1516282553" sldId="264"/>
            <ac:spMk id="3" creationId="{98614227-D2BD-45D5-BDEC-56B2FC942D90}"/>
          </ac:spMkLst>
        </pc:spChg>
      </pc:sldChg>
      <pc:sldChg chg="modSp add del mod">
        <pc:chgData name="Johnson, Chad" userId="29e26967-ee32-4210-a1e6-19e5305e9c5f" providerId="ADAL" clId="{1C242FFB-E188-4CE2-89E9-DF171875D7FD}" dt="2020-02-10T16:14:13.853" v="2986" actId="2696"/>
        <pc:sldMkLst>
          <pc:docMk/>
          <pc:sldMk cId="3453196014" sldId="265"/>
        </pc:sldMkLst>
        <pc:spChg chg="mod">
          <ac:chgData name="Johnson, Chad" userId="29e26967-ee32-4210-a1e6-19e5305e9c5f" providerId="ADAL" clId="{1C242FFB-E188-4CE2-89E9-DF171875D7FD}" dt="2020-02-10T15:57:09.551" v="2049" actId="20577"/>
          <ac:spMkLst>
            <pc:docMk/>
            <pc:sldMk cId="3453196014" sldId="265"/>
            <ac:spMk id="2" creationId="{445A3C24-09CF-4F8F-96CD-E9657CEED3B2}"/>
          </ac:spMkLst>
        </pc:spChg>
        <pc:spChg chg="mod">
          <ac:chgData name="Johnson, Chad" userId="29e26967-ee32-4210-a1e6-19e5305e9c5f" providerId="ADAL" clId="{1C242FFB-E188-4CE2-89E9-DF171875D7FD}" dt="2020-02-10T16:11:32.926" v="2956" actId="20577"/>
          <ac:spMkLst>
            <pc:docMk/>
            <pc:sldMk cId="3453196014" sldId="265"/>
            <ac:spMk id="3" creationId="{DB79969F-9018-4529-BF0E-49CD1568B028}"/>
          </ac:spMkLst>
        </pc:spChg>
      </pc:sldChg>
      <pc:sldChg chg="modSp add mod">
        <pc:chgData name="Johnson, Chad" userId="29e26967-ee32-4210-a1e6-19e5305e9c5f" providerId="ADAL" clId="{1C242FFB-E188-4CE2-89E9-DF171875D7FD}" dt="2020-02-10T17:05:25.648" v="4108" actId="255"/>
        <pc:sldMkLst>
          <pc:docMk/>
          <pc:sldMk cId="4068395235" sldId="266"/>
        </pc:sldMkLst>
        <pc:spChg chg="mod">
          <ac:chgData name="Johnson, Chad" userId="29e26967-ee32-4210-a1e6-19e5305e9c5f" providerId="ADAL" clId="{1C242FFB-E188-4CE2-89E9-DF171875D7FD}" dt="2020-02-10T15:58:46.888" v="2078" actId="20577"/>
          <ac:spMkLst>
            <pc:docMk/>
            <pc:sldMk cId="4068395235" sldId="266"/>
            <ac:spMk id="2" creationId="{74680789-0B8D-430A-92EC-B6680CDD7C28}"/>
          </ac:spMkLst>
        </pc:spChg>
        <pc:spChg chg="mod">
          <ac:chgData name="Johnson, Chad" userId="29e26967-ee32-4210-a1e6-19e5305e9c5f" providerId="ADAL" clId="{1C242FFB-E188-4CE2-89E9-DF171875D7FD}" dt="2020-02-10T17:05:25.648" v="4108" actId="255"/>
          <ac:spMkLst>
            <pc:docMk/>
            <pc:sldMk cId="4068395235" sldId="266"/>
            <ac:spMk id="3" creationId="{1378E7A1-3BF9-4706-A9F8-7FD6AD2607AF}"/>
          </ac:spMkLst>
        </pc:spChg>
      </pc:sldChg>
      <pc:sldChg chg="addSp modSp add mod">
        <pc:chgData name="Johnson, Chad" userId="29e26967-ee32-4210-a1e6-19e5305e9c5f" providerId="ADAL" clId="{1C242FFB-E188-4CE2-89E9-DF171875D7FD}" dt="2020-02-10T16:49:19.315" v="3913" actId="20577"/>
        <pc:sldMkLst>
          <pc:docMk/>
          <pc:sldMk cId="902168915" sldId="267"/>
        </pc:sldMkLst>
        <pc:spChg chg="mod">
          <ac:chgData name="Johnson, Chad" userId="29e26967-ee32-4210-a1e6-19e5305e9c5f" providerId="ADAL" clId="{1C242FFB-E188-4CE2-89E9-DF171875D7FD}" dt="2020-02-10T16:49:19.315" v="3913" actId="20577"/>
          <ac:spMkLst>
            <pc:docMk/>
            <pc:sldMk cId="902168915" sldId="267"/>
            <ac:spMk id="2" creationId="{901D6091-21B0-4EA7-9F79-9A8408870FB2}"/>
          </ac:spMkLst>
        </pc:spChg>
        <pc:spChg chg="mod">
          <ac:chgData name="Johnson, Chad" userId="29e26967-ee32-4210-a1e6-19e5305e9c5f" providerId="ADAL" clId="{1C242FFB-E188-4CE2-89E9-DF171875D7FD}" dt="2020-02-10T16:48:03.261" v="3881" actId="14100"/>
          <ac:spMkLst>
            <pc:docMk/>
            <pc:sldMk cId="902168915" sldId="267"/>
            <ac:spMk id="3" creationId="{2F717402-3300-4C2E-B97E-FB47EECE8262}"/>
          </ac:spMkLst>
        </pc:spChg>
        <pc:picChg chg="add mod">
          <ac:chgData name="Johnson, Chad" userId="29e26967-ee32-4210-a1e6-19e5305e9c5f" providerId="ADAL" clId="{1C242FFB-E188-4CE2-89E9-DF171875D7FD}" dt="2020-02-10T16:48:10.855" v="3882" actId="14100"/>
          <ac:picMkLst>
            <pc:docMk/>
            <pc:sldMk cId="902168915" sldId="267"/>
            <ac:picMk id="4" creationId="{2F7DB9CA-2D2A-4BA0-8600-74CC288228C7}"/>
          </ac:picMkLst>
        </pc:picChg>
      </pc:sldChg>
      <pc:sldChg chg="modSp add mod">
        <pc:chgData name="Johnson, Chad" userId="29e26967-ee32-4210-a1e6-19e5305e9c5f" providerId="ADAL" clId="{1C242FFB-E188-4CE2-89E9-DF171875D7FD}" dt="2020-02-10T16:30:16.629" v="3286" actId="20577"/>
        <pc:sldMkLst>
          <pc:docMk/>
          <pc:sldMk cId="945466990" sldId="268"/>
        </pc:sldMkLst>
        <pc:spChg chg="mod">
          <ac:chgData name="Johnson, Chad" userId="29e26967-ee32-4210-a1e6-19e5305e9c5f" providerId="ADAL" clId="{1C242FFB-E188-4CE2-89E9-DF171875D7FD}" dt="2020-02-10T16:15:43.517" v="3025" actId="20577"/>
          <ac:spMkLst>
            <pc:docMk/>
            <pc:sldMk cId="945466990" sldId="268"/>
            <ac:spMk id="2" creationId="{86CA0EE3-DA2D-4A10-AC40-9CE29C3E943F}"/>
          </ac:spMkLst>
        </pc:spChg>
        <pc:spChg chg="mod">
          <ac:chgData name="Johnson, Chad" userId="29e26967-ee32-4210-a1e6-19e5305e9c5f" providerId="ADAL" clId="{1C242FFB-E188-4CE2-89E9-DF171875D7FD}" dt="2020-02-10T16:30:16.629" v="3286" actId="20577"/>
          <ac:spMkLst>
            <pc:docMk/>
            <pc:sldMk cId="945466990" sldId="268"/>
            <ac:spMk id="3" creationId="{52448F3C-7A63-4C73-8B62-45DBE31BE4C4}"/>
          </ac:spMkLst>
        </pc:spChg>
      </pc:sldChg>
      <pc:sldChg chg="modSp add mod">
        <pc:chgData name="Johnson, Chad" userId="29e26967-ee32-4210-a1e6-19e5305e9c5f" providerId="ADAL" clId="{1C242FFB-E188-4CE2-89E9-DF171875D7FD}" dt="2020-02-10T16:40:00.953" v="3867" actId="255"/>
        <pc:sldMkLst>
          <pc:docMk/>
          <pc:sldMk cId="3350224929" sldId="269"/>
        </pc:sldMkLst>
        <pc:spChg chg="mod">
          <ac:chgData name="Johnson, Chad" userId="29e26967-ee32-4210-a1e6-19e5305e9c5f" providerId="ADAL" clId="{1C242FFB-E188-4CE2-89E9-DF171875D7FD}" dt="2020-02-10T16:31:16.778" v="3316" actId="20577"/>
          <ac:spMkLst>
            <pc:docMk/>
            <pc:sldMk cId="3350224929" sldId="269"/>
            <ac:spMk id="2" creationId="{B5B3A678-295D-43AB-8706-5179F1488F0A}"/>
          </ac:spMkLst>
        </pc:spChg>
        <pc:spChg chg="mod">
          <ac:chgData name="Johnson, Chad" userId="29e26967-ee32-4210-a1e6-19e5305e9c5f" providerId="ADAL" clId="{1C242FFB-E188-4CE2-89E9-DF171875D7FD}" dt="2020-02-10T16:40:00.953" v="3867" actId="255"/>
          <ac:spMkLst>
            <pc:docMk/>
            <pc:sldMk cId="3350224929" sldId="269"/>
            <ac:spMk id="3" creationId="{EEDCA4B4-E719-42B5-98D9-5675C020A462}"/>
          </ac:spMkLst>
        </pc:spChg>
      </pc:sldChg>
      <pc:sldChg chg="addSp delSp modSp add mod">
        <pc:chgData name="Johnson, Chad" userId="29e26967-ee32-4210-a1e6-19e5305e9c5f" providerId="ADAL" clId="{1C242FFB-E188-4CE2-89E9-DF171875D7FD}" dt="2020-02-10T16:54:00.802" v="3923" actId="478"/>
        <pc:sldMkLst>
          <pc:docMk/>
          <pc:sldMk cId="1546481348" sldId="270"/>
        </pc:sldMkLst>
        <pc:picChg chg="del">
          <ac:chgData name="Johnson, Chad" userId="29e26967-ee32-4210-a1e6-19e5305e9c5f" providerId="ADAL" clId="{1C242FFB-E188-4CE2-89E9-DF171875D7FD}" dt="2020-02-10T16:54:00.802" v="3923" actId="478"/>
          <ac:picMkLst>
            <pc:docMk/>
            <pc:sldMk cId="1546481348" sldId="270"/>
            <ac:picMk id="4" creationId="{2F7DB9CA-2D2A-4BA0-8600-74CC288228C7}"/>
          </ac:picMkLst>
        </pc:picChg>
        <pc:picChg chg="add mod ord">
          <ac:chgData name="Johnson, Chad" userId="29e26967-ee32-4210-a1e6-19e5305e9c5f" providerId="ADAL" clId="{1C242FFB-E188-4CE2-89E9-DF171875D7FD}" dt="2020-02-10T16:53:59.599" v="3922" actId="167"/>
          <ac:picMkLst>
            <pc:docMk/>
            <pc:sldMk cId="1546481348" sldId="270"/>
            <ac:picMk id="5" creationId="{74B34617-551A-4BF6-89D0-20E8D78D56D2}"/>
          </ac:picMkLst>
        </pc:picChg>
      </pc:sldChg>
      <pc:sldChg chg="addSp delSp modSp add mod">
        <pc:chgData name="Johnson, Chad" userId="29e26967-ee32-4210-a1e6-19e5305e9c5f" providerId="ADAL" clId="{1C242FFB-E188-4CE2-89E9-DF171875D7FD}" dt="2020-02-10T16:54:33.058" v="3931" actId="478"/>
        <pc:sldMkLst>
          <pc:docMk/>
          <pc:sldMk cId="1683242185" sldId="271"/>
        </pc:sldMkLst>
        <pc:picChg chg="add mod ord">
          <ac:chgData name="Johnson, Chad" userId="29e26967-ee32-4210-a1e6-19e5305e9c5f" providerId="ADAL" clId="{1C242FFB-E188-4CE2-89E9-DF171875D7FD}" dt="2020-02-10T16:54:31.014" v="3930" actId="167"/>
          <ac:picMkLst>
            <pc:docMk/>
            <pc:sldMk cId="1683242185" sldId="271"/>
            <ac:picMk id="4" creationId="{23984FD0-BA83-4A41-9602-22CC9696073E}"/>
          </ac:picMkLst>
        </pc:picChg>
        <pc:picChg chg="del">
          <ac:chgData name="Johnson, Chad" userId="29e26967-ee32-4210-a1e6-19e5305e9c5f" providerId="ADAL" clId="{1C242FFB-E188-4CE2-89E9-DF171875D7FD}" dt="2020-02-10T16:54:33.058" v="3931" actId="478"/>
          <ac:picMkLst>
            <pc:docMk/>
            <pc:sldMk cId="1683242185" sldId="271"/>
            <ac:picMk id="5" creationId="{74B34617-551A-4BF6-89D0-20E8D78D56D2}"/>
          </ac:picMkLst>
        </pc:picChg>
      </pc:sldChg>
      <pc:sldChg chg="addSp delSp modSp add">
        <pc:chgData name="Johnson, Chad" userId="29e26967-ee32-4210-a1e6-19e5305e9c5f" providerId="ADAL" clId="{1C242FFB-E188-4CE2-89E9-DF171875D7FD}" dt="2020-02-10T17:32:48.343" v="4466" actId="478"/>
        <pc:sldMkLst>
          <pc:docMk/>
          <pc:sldMk cId="1838327918" sldId="272"/>
        </pc:sldMkLst>
        <pc:spChg chg="del">
          <ac:chgData name="Johnson, Chad" userId="29e26967-ee32-4210-a1e6-19e5305e9c5f" providerId="ADAL" clId="{1C242FFB-E188-4CE2-89E9-DF171875D7FD}" dt="2020-02-10T17:30:38.688" v="4446"/>
          <ac:spMkLst>
            <pc:docMk/>
            <pc:sldMk cId="1838327918" sldId="272"/>
            <ac:spMk id="2" creationId="{58DE30C2-E6BA-4DA5-8A12-B43A97CF0598}"/>
          </ac:spMkLst>
        </pc:spChg>
        <pc:spChg chg="del">
          <ac:chgData name="Johnson, Chad" userId="29e26967-ee32-4210-a1e6-19e5305e9c5f" providerId="ADAL" clId="{1C242FFB-E188-4CE2-89E9-DF171875D7FD}" dt="2020-02-10T17:30:38.688" v="4446"/>
          <ac:spMkLst>
            <pc:docMk/>
            <pc:sldMk cId="1838327918" sldId="272"/>
            <ac:spMk id="3" creationId="{455BC55A-17E5-48F1-9200-B657ED59BDF4}"/>
          </ac:spMkLst>
        </pc:spChg>
        <pc:picChg chg="add del mod">
          <ac:chgData name="Johnson, Chad" userId="29e26967-ee32-4210-a1e6-19e5305e9c5f" providerId="ADAL" clId="{1C242FFB-E188-4CE2-89E9-DF171875D7FD}" dt="2020-02-10T17:30:57.056" v="4450" actId="478"/>
          <ac:picMkLst>
            <pc:docMk/>
            <pc:sldMk cId="1838327918" sldId="272"/>
            <ac:picMk id="2050" creationId="{66717480-9366-4AB7-82CA-5D205D3DEFD1}"/>
          </ac:picMkLst>
        </pc:picChg>
        <pc:picChg chg="add mod">
          <ac:chgData name="Johnson, Chad" userId="29e26967-ee32-4210-a1e6-19e5305e9c5f" providerId="ADAL" clId="{1C242FFB-E188-4CE2-89E9-DF171875D7FD}" dt="2020-02-10T17:31:36.072" v="4455" actId="1076"/>
          <ac:picMkLst>
            <pc:docMk/>
            <pc:sldMk cId="1838327918" sldId="272"/>
            <ac:picMk id="2052" creationId="{9C66E307-5E27-49F1-AC7A-53ED6623C3A5}"/>
          </ac:picMkLst>
        </pc:picChg>
        <pc:picChg chg="add mod">
          <ac:chgData name="Johnson, Chad" userId="29e26967-ee32-4210-a1e6-19e5305e9c5f" providerId="ADAL" clId="{1C242FFB-E188-4CE2-89E9-DF171875D7FD}" dt="2020-02-10T17:32:17.681" v="4462" actId="1076"/>
          <ac:picMkLst>
            <pc:docMk/>
            <pc:sldMk cId="1838327918" sldId="272"/>
            <ac:picMk id="2054" creationId="{1AA3DA2D-2C51-4A93-9933-5499777EE197}"/>
          </ac:picMkLst>
        </pc:picChg>
        <pc:picChg chg="add mod">
          <ac:chgData name="Johnson, Chad" userId="29e26967-ee32-4210-a1e6-19e5305e9c5f" providerId="ADAL" clId="{1C242FFB-E188-4CE2-89E9-DF171875D7FD}" dt="2020-02-10T17:32:10.727" v="4461" actId="1076"/>
          <ac:picMkLst>
            <pc:docMk/>
            <pc:sldMk cId="1838327918" sldId="272"/>
            <ac:picMk id="2056" creationId="{BF43F663-8227-4761-BB66-85C0D9BA7DEE}"/>
          </ac:picMkLst>
        </pc:picChg>
        <pc:picChg chg="add mod">
          <ac:chgData name="Johnson, Chad" userId="29e26967-ee32-4210-a1e6-19e5305e9c5f" providerId="ADAL" clId="{1C242FFB-E188-4CE2-89E9-DF171875D7FD}" dt="2020-02-10T17:32:17.681" v="4462" actId="1076"/>
          <ac:picMkLst>
            <pc:docMk/>
            <pc:sldMk cId="1838327918" sldId="272"/>
            <ac:picMk id="2058" creationId="{5816D9C5-101D-405C-BDBF-F0E8CA84347D}"/>
          </ac:picMkLst>
        </pc:picChg>
        <pc:picChg chg="add del mod">
          <ac:chgData name="Johnson, Chad" userId="29e26967-ee32-4210-a1e6-19e5305e9c5f" providerId="ADAL" clId="{1C242FFB-E188-4CE2-89E9-DF171875D7FD}" dt="2020-02-10T17:32:48.343" v="4466" actId="478"/>
          <ac:picMkLst>
            <pc:docMk/>
            <pc:sldMk cId="1838327918" sldId="272"/>
            <ac:picMk id="2060" creationId="{40920A3E-4929-49FC-BDE5-66328973B1F6}"/>
          </ac:picMkLst>
        </pc:picChg>
      </pc:sldChg>
      <pc:sldChg chg="modSp add mod">
        <pc:chgData name="Johnson, Chad" userId="29e26967-ee32-4210-a1e6-19e5305e9c5f" providerId="ADAL" clId="{1C242FFB-E188-4CE2-89E9-DF171875D7FD}" dt="2020-02-10T17:40:16.815" v="5203" actId="20577"/>
        <pc:sldMkLst>
          <pc:docMk/>
          <pc:sldMk cId="1409555481" sldId="273"/>
        </pc:sldMkLst>
        <pc:spChg chg="mod">
          <ac:chgData name="Johnson, Chad" userId="29e26967-ee32-4210-a1e6-19e5305e9c5f" providerId="ADAL" clId="{1C242FFB-E188-4CE2-89E9-DF171875D7FD}" dt="2020-02-10T17:35:35.056" v="4500" actId="20577"/>
          <ac:spMkLst>
            <pc:docMk/>
            <pc:sldMk cId="1409555481" sldId="273"/>
            <ac:spMk id="2" creationId="{569ECC90-1C5B-40C9-B2A8-3588C05FBD0C}"/>
          </ac:spMkLst>
        </pc:spChg>
        <pc:spChg chg="mod">
          <ac:chgData name="Johnson, Chad" userId="29e26967-ee32-4210-a1e6-19e5305e9c5f" providerId="ADAL" clId="{1C242FFB-E188-4CE2-89E9-DF171875D7FD}" dt="2020-02-10T17:40:16.815" v="5203" actId="20577"/>
          <ac:spMkLst>
            <pc:docMk/>
            <pc:sldMk cId="1409555481" sldId="273"/>
            <ac:spMk id="3" creationId="{2F7075E1-459A-45BF-BF6A-8407B3C06F6F}"/>
          </ac:spMkLst>
        </pc:spChg>
      </pc:sldChg>
      <pc:sldChg chg="modSp add del mod">
        <pc:chgData name="Johnson, Chad" userId="29e26967-ee32-4210-a1e6-19e5305e9c5f" providerId="ADAL" clId="{1C242FFB-E188-4CE2-89E9-DF171875D7FD}" dt="2020-02-10T17:52:35.044" v="5429" actId="2696"/>
        <pc:sldMkLst>
          <pc:docMk/>
          <pc:sldMk cId="775086879" sldId="274"/>
        </pc:sldMkLst>
        <pc:spChg chg="mod">
          <ac:chgData name="Johnson, Chad" userId="29e26967-ee32-4210-a1e6-19e5305e9c5f" providerId="ADAL" clId="{1C242FFB-E188-4CE2-89E9-DF171875D7FD}" dt="2020-02-10T17:40:33.871" v="5219" actId="20577"/>
          <ac:spMkLst>
            <pc:docMk/>
            <pc:sldMk cId="775086879" sldId="274"/>
            <ac:spMk id="2" creationId="{FFF95B01-E010-45BB-A966-87B5EF7975F8}"/>
          </ac:spMkLst>
        </pc:spChg>
        <pc:spChg chg="mod">
          <ac:chgData name="Johnson, Chad" userId="29e26967-ee32-4210-a1e6-19e5305e9c5f" providerId="ADAL" clId="{1C242FFB-E188-4CE2-89E9-DF171875D7FD}" dt="2020-02-10T17:42:15.863" v="5428" actId="20577"/>
          <ac:spMkLst>
            <pc:docMk/>
            <pc:sldMk cId="775086879" sldId="274"/>
            <ac:spMk id="3" creationId="{B135A35A-43BB-4C24-AA4F-488A45C41B75}"/>
          </ac:spMkLst>
        </pc:spChg>
      </pc:sldChg>
      <pc:sldChg chg="addSp delSp modSp add mod setBg">
        <pc:chgData name="Johnson, Chad" userId="29e26967-ee32-4210-a1e6-19e5305e9c5f" providerId="ADAL" clId="{1C242FFB-E188-4CE2-89E9-DF171875D7FD}" dt="2020-02-10T18:11:34.309" v="5460" actId="1076"/>
        <pc:sldMkLst>
          <pc:docMk/>
          <pc:sldMk cId="1398859455" sldId="274"/>
        </pc:sldMkLst>
        <pc:spChg chg="mod">
          <ac:chgData name="Johnson, Chad" userId="29e26967-ee32-4210-a1e6-19e5305e9c5f" providerId="ADAL" clId="{1C242FFB-E188-4CE2-89E9-DF171875D7FD}" dt="2020-02-10T18:11:27.764" v="5459" actId="14100"/>
          <ac:spMkLst>
            <pc:docMk/>
            <pc:sldMk cId="1398859455" sldId="274"/>
            <ac:spMk id="2" creationId="{1435FEEA-188C-4A56-9C25-436E0BF80B8B}"/>
          </ac:spMkLst>
        </pc:spChg>
        <pc:spChg chg="del">
          <ac:chgData name="Johnson, Chad" userId="29e26967-ee32-4210-a1e6-19e5305e9c5f" providerId="ADAL" clId="{1C242FFB-E188-4CE2-89E9-DF171875D7FD}" dt="2020-02-10T18:09:20.509" v="5444"/>
          <ac:spMkLst>
            <pc:docMk/>
            <pc:sldMk cId="1398859455" sldId="274"/>
            <ac:spMk id="3" creationId="{C4476082-1475-416E-BD22-C1CBBD89D8E7}"/>
          </ac:spMkLst>
        </pc:spChg>
        <pc:spChg chg="add del mod">
          <ac:chgData name="Johnson, Chad" userId="29e26967-ee32-4210-a1e6-19e5305e9c5f" providerId="ADAL" clId="{1C242FFB-E188-4CE2-89E9-DF171875D7FD}" dt="2020-02-10T18:09:33.866" v="5446"/>
          <ac:spMkLst>
            <pc:docMk/>
            <pc:sldMk cId="1398859455" sldId="274"/>
            <ac:spMk id="4" creationId="{66630336-D1AD-4DE9-BF12-1F2094EEB306}"/>
          </ac:spMkLst>
        </pc:spChg>
        <pc:picChg chg="add del">
          <ac:chgData name="Johnson, Chad" userId="29e26967-ee32-4210-a1e6-19e5305e9c5f" providerId="ADAL" clId="{1C242FFB-E188-4CE2-89E9-DF171875D7FD}" dt="2020-02-10T18:09:32.687" v="5445" actId="478"/>
          <ac:picMkLst>
            <pc:docMk/>
            <pc:sldMk cId="1398859455" sldId="274"/>
            <ac:picMk id="3074" creationId="{32613BA3-6CE4-4F15-95FC-6F63D36702D4}"/>
          </ac:picMkLst>
        </pc:picChg>
        <pc:picChg chg="add mod">
          <ac:chgData name="Johnson, Chad" userId="29e26967-ee32-4210-a1e6-19e5305e9c5f" providerId="ADAL" clId="{1C242FFB-E188-4CE2-89E9-DF171875D7FD}" dt="2020-02-10T18:11:34.309" v="5460" actId="1076"/>
          <ac:picMkLst>
            <pc:docMk/>
            <pc:sldMk cId="1398859455" sldId="274"/>
            <ac:picMk id="3076" creationId="{0D052817-725E-4C76-8460-11F6CFF39B6D}"/>
          </ac:picMkLst>
        </pc:picChg>
      </pc:sldChg>
      <pc:sldChg chg="modSp add mod">
        <pc:chgData name="Johnson, Chad" userId="29e26967-ee32-4210-a1e6-19e5305e9c5f" providerId="ADAL" clId="{1C242FFB-E188-4CE2-89E9-DF171875D7FD}" dt="2020-02-10T18:18:05.413" v="5723" actId="20577"/>
        <pc:sldMkLst>
          <pc:docMk/>
          <pc:sldMk cId="912439679" sldId="275"/>
        </pc:sldMkLst>
        <pc:spChg chg="mod">
          <ac:chgData name="Johnson, Chad" userId="29e26967-ee32-4210-a1e6-19e5305e9c5f" providerId="ADAL" clId="{1C242FFB-E188-4CE2-89E9-DF171875D7FD}" dt="2020-02-10T18:18:05.413" v="5723" actId="20577"/>
          <ac:spMkLst>
            <pc:docMk/>
            <pc:sldMk cId="912439679" sldId="275"/>
            <ac:spMk id="2" creationId="{BFFC3C01-5DD7-406D-AC87-6DB6F1D5DCE8}"/>
          </ac:spMkLst>
        </pc:spChg>
        <pc:spChg chg="mod">
          <ac:chgData name="Johnson, Chad" userId="29e26967-ee32-4210-a1e6-19e5305e9c5f" providerId="ADAL" clId="{1C242FFB-E188-4CE2-89E9-DF171875D7FD}" dt="2020-02-10T18:16:03.513" v="5692" actId="27636"/>
          <ac:spMkLst>
            <pc:docMk/>
            <pc:sldMk cId="912439679" sldId="275"/>
            <ac:spMk id="3" creationId="{41E81DEC-3618-4523-A379-F436434E805B}"/>
          </ac:spMkLst>
        </pc:spChg>
      </pc:sldChg>
      <pc:sldChg chg="modSp add mod">
        <pc:chgData name="Johnson, Chad" userId="29e26967-ee32-4210-a1e6-19e5305e9c5f" providerId="ADAL" clId="{1C242FFB-E188-4CE2-89E9-DF171875D7FD}" dt="2020-02-10T18:21:43.110" v="5785" actId="6549"/>
        <pc:sldMkLst>
          <pc:docMk/>
          <pc:sldMk cId="3498979847" sldId="276"/>
        </pc:sldMkLst>
        <pc:spChg chg="mod">
          <ac:chgData name="Johnson, Chad" userId="29e26967-ee32-4210-a1e6-19e5305e9c5f" providerId="ADAL" clId="{1C242FFB-E188-4CE2-89E9-DF171875D7FD}" dt="2020-02-10T18:21:03.069" v="5777" actId="20577"/>
          <ac:spMkLst>
            <pc:docMk/>
            <pc:sldMk cId="3498979847" sldId="276"/>
            <ac:spMk id="2" creationId="{E74EF51E-93CA-41CF-9035-846A994664B8}"/>
          </ac:spMkLst>
        </pc:spChg>
        <pc:spChg chg="mod">
          <ac:chgData name="Johnson, Chad" userId="29e26967-ee32-4210-a1e6-19e5305e9c5f" providerId="ADAL" clId="{1C242FFB-E188-4CE2-89E9-DF171875D7FD}" dt="2020-02-10T18:21:43.110" v="5785" actId="6549"/>
          <ac:spMkLst>
            <pc:docMk/>
            <pc:sldMk cId="3498979847" sldId="276"/>
            <ac:spMk id="3" creationId="{85FC0FD4-7979-4F47-9FF1-393DB273F6C5}"/>
          </ac:spMkLst>
        </pc:spChg>
      </pc:sldChg>
      <pc:sldChg chg="modSp add mod">
        <pc:chgData name="Johnson, Chad" userId="29e26967-ee32-4210-a1e6-19e5305e9c5f" providerId="ADAL" clId="{1C242FFB-E188-4CE2-89E9-DF171875D7FD}" dt="2020-02-10T18:32:55.469" v="5828" actId="20577"/>
        <pc:sldMkLst>
          <pc:docMk/>
          <pc:sldMk cId="2716475394" sldId="277"/>
        </pc:sldMkLst>
        <pc:spChg chg="mod">
          <ac:chgData name="Johnson, Chad" userId="29e26967-ee32-4210-a1e6-19e5305e9c5f" providerId="ADAL" clId="{1C242FFB-E188-4CE2-89E9-DF171875D7FD}" dt="2020-02-10T18:31:30.077" v="5811" actId="20577"/>
          <ac:spMkLst>
            <pc:docMk/>
            <pc:sldMk cId="2716475394" sldId="277"/>
            <ac:spMk id="2" creationId="{7F06817D-EAD1-473E-A83B-C0C7423994D1}"/>
          </ac:spMkLst>
        </pc:spChg>
        <pc:spChg chg="mod">
          <ac:chgData name="Johnson, Chad" userId="29e26967-ee32-4210-a1e6-19e5305e9c5f" providerId="ADAL" clId="{1C242FFB-E188-4CE2-89E9-DF171875D7FD}" dt="2020-02-10T18:32:55.469" v="5828" actId="20577"/>
          <ac:spMkLst>
            <pc:docMk/>
            <pc:sldMk cId="2716475394" sldId="277"/>
            <ac:spMk id="3" creationId="{C7935E46-4872-4E2E-A02C-AF75EE3B85E2}"/>
          </ac:spMkLst>
        </pc:spChg>
      </pc:sldChg>
      <pc:sldChg chg="modSp add mod">
        <pc:chgData name="Johnson, Chad" userId="29e26967-ee32-4210-a1e6-19e5305e9c5f" providerId="ADAL" clId="{1C242FFB-E188-4CE2-89E9-DF171875D7FD}" dt="2020-02-10T18:34:32.174" v="5900" actId="6549"/>
        <pc:sldMkLst>
          <pc:docMk/>
          <pc:sldMk cId="4262472330" sldId="278"/>
        </pc:sldMkLst>
        <pc:spChg chg="mod">
          <ac:chgData name="Johnson, Chad" userId="29e26967-ee32-4210-a1e6-19e5305e9c5f" providerId="ADAL" clId="{1C242FFB-E188-4CE2-89E9-DF171875D7FD}" dt="2020-02-10T18:34:32.174" v="5900" actId="6549"/>
          <ac:spMkLst>
            <pc:docMk/>
            <pc:sldMk cId="4262472330" sldId="278"/>
            <ac:spMk id="3" creationId="{C7935E46-4872-4E2E-A02C-AF75EE3B85E2}"/>
          </ac:spMkLst>
        </pc:spChg>
      </pc:sldChg>
      <pc:sldChg chg="del">
        <pc:chgData name="Johnson, Chad" userId="29e26967-ee32-4210-a1e6-19e5305e9c5f" providerId="ADAL" clId="{1C242FFB-E188-4CE2-89E9-DF171875D7FD}" dt="2020-02-10T14:36:00.300" v="41" actId="47"/>
        <pc:sldMkLst>
          <pc:docMk/>
          <pc:sldMk cId="1380871736" sldId="292"/>
        </pc:sldMkLst>
      </pc:sldChg>
      <pc:sldChg chg="del">
        <pc:chgData name="Johnson, Chad" userId="29e26967-ee32-4210-a1e6-19e5305e9c5f" providerId="ADAL" clId="{1C242FFB-E188-4CE2-89E9-DF171875D7FD}" dt="2020-02-10T14:36:00.300" v="41" actId="47"/>
        <pc:sldMkLst>
          <pc:docMk/>
          <pc:sldMk cId="2839199843" sldId="299"/>
        </pc:sldMkLst>
      </pc:sldChg>
      <pc:sldChg chg="del">
        <pc:chgData name="Johnson, Chad" userId="29e26967-ee32-4210-a1e6-19e5305e9c5f" providerId="ADAL" clId="{1C242FFB-E188-4CE2-89E9-DF171875D7FD}" dt="2020-02-10T14:36:00.300" v="41" actId="47"/>
        <pc:sldMkLst>
          <pc:docMk/>
          <pc:sldMk cId="1392138276" sldId="300"/>
        </pc:sldMkLst>
      </pc:sldChg>
      <pc:sldChg chg="del">
        <pc:chgData name="Johnson, Chad" userId="29e26967-ee32-4210-a1e6-19e5305e9c5f" providerId="ADAL" clId="{1C242FFB-E188-4CE2-89E9-DF171875D7FD}" dt="2020-02-10T14:36:00.300" v="41" actId="47"/>
        <pc:sldMkLst>
          <pc:docMk/>
          <pc:sldMk cId="1863785125" sldId="301"/>
        </pc:sldMkLst>
      </pc:sldChg>
      <pc:sldChg chg="del">
        <pc:chgData name="Johnson, Chad" userId="29e26967-ee32-4210-a1e6-19e5305e9c5f" providerId="ADAL" clId="{1C242FFB-E188-4CE2-89E9-DF171875D7FD}" dt="2020-02-10T14:36:00.300" v="41" actId="47"/>
        <pc:sldMkLst>
          <pc:docMk/>
          <pc:sldMk cId="448561007" sldId="302"/>
        </pc:sldMkLst>
      </pc:sldChg>
      <pc:sldChg chg="del">
        <pc:chgData name="Johnson, Chad" userId="29e26967-ee32-4210-a1e6-19e5305e9c5f" providerId="ADAL" clId="{1C242FFB-E188-4CE2-89E9-DF171875D7FD}" dt="2020-02-10T14:36:00.300" v="41" actId="47"/>
        <pc:sldMkLst>
          <pc:docMk/>
          <pc:sldMk cId="723949380" sldId="303"/>
        </pc:sldMkLst>
      </pc:sldChg>
      <pc:sldChg chg="del">
        <pc:chgData name="Johnson, Chad" userId="29e26967-ee32-4210-a1e6-19e5305e9c5f" providerId="ADAL" clId="{1C242FFB-E188-4CE2-89E9-DF171875D7FD}" dt="2020-02-10T14:36:00.300" v="41" actId="47"/>
        <pc:sldMkLst>
          <pc:docMk/>
          <pc:sldMk cId="44395964" sldId="338"/>
        </pc:sldMkLst>
      </pc:sldChg>
      <pc:sldChg chg="del">
        <pc:chgData name="Johnson, Chad" userId="29e26967-ee32-4210-a1e6-19e5305e9c5f" providerId="ADAL" clId="{1C242FFB-E188-4CE2-89E9-DF171875D7FD}" dt="2020-02-10T14:36:00.300" v="41" actId="47"/>
        <pc:sldMkLst>
          <pc:docMk/>
          <pc:sldMk cId="2070578623" sldId="339"/>
        </pc:sldMkLst>
      </pc:sldChg>
      <pc:sldChg chg="del">
        <pc:chgData name="Johnson, Chad" userId="29e26967-ee32-4210-a1e6-19e5305e9c5f" providerId="ADAL" clId="{1C242FFB-E188-4CE2-89E9-DF171875D7FD}" dt="2020-02-10T14:36:00.300" v="41" actId="47"/>
        <pc:sldMkLst>
          <pc:docMk/>
          <pc:sldMk cId="14393133" sldId="340"/>
        </pc:sldMkLst>
      </pc:sldChg>
      <pc:sldChg chg="del">
        <pc:chgData name="Johnson, Chad" userId="29e26967-ee32-4210-a1e6-19e5305e9c5f" providerId="ADAL" clId="{1C242FFB-E188-4CE2-89E9-DF171875D7FD}" dt="2020-02-10T14:36:00.300" v="41" actId="47"/>
        <pc:sldMkLst>
          <pc:docMk/>
          <pc:sldMk cId="1493605767" sldId="341"/>
        </pc:sldMkLst>
      </pc:sldChg>
      <pc:sldChg chg="del">
        <pc:chgData name="Johnson, Chad" userId="29e26967-ee32-4210-a1e6-19e5305e9c5f" providerId="ADAL" clId="{1C242FFB-E188-4CE2-89E9-DF171875D7FD}" dt="2020-02-10T14:36:00.300" v="41" actId="47"/>
        <pc:sldMkLst>
          <pc:docMk/>
          <pc:sldMk cId="314727050" sldId="342"/>
        </pc:sldMkLst>
      </pc:sldChg>
      <pc:sldChg chg="del">
        <pc:chgData name="Johnson, Chad" userId="29e26967-ee32-4210-a1e6-19e5305e9c5f" providerId="ADAL" clId="{1C242FFB-E188-4CE2-89E9-DF171875D7FD}" dt="2020-02-10T14:36:00.300" v="41" actId="47"/>
        <pc:sldMkLst>
          <pc:docMk/>
          <pc:sldMk cId="3602925391" sldId="343"/>
        </pc:sldMkLst>
      </pc:sldChg>
      <pc:sldChg chg="del">
        <pc:chgData name="Johnson, Chad" userId="29e26967-ee32-4210-a1e6-19e5305e9c5f" providerId="ADAL" clId="{1C242FFB-E188-4CE2-89E9-DF171875D7FD}" dt="2020-02-10T14:36:00.300" v="41" actId="47"/>
        <pc:sldMkLst>
          <pc:docMk/>
          <pc:sldMk cId="2190778995" sldId="344"/>
        </pc:sldMkLst>
      </pc:sldChg>
      <pc:sldChg chg="del">
        <pc:chgData name="Johnson, Chad" userId="29e26967-ee32-4210-a1e6-19e5305e9c5f" providerId="ADAL" clId="{1C242FFB-E188-4CE2-89E9-DF171875D7FD}" dt="2020-02-10T14:36:00.300" v="41" actId="47"/>
        <pc:sldMkLst>
          <pc:docMk/>
          <pc:sldMk cId="1582733341" sldId="345"/>
        </pc:sldMkLst>
      </pc:sldChg>
      <pc:sldChg chg="del">
        <pc:chgData name="Johnson, Chad" userId="29e26967-ee32-4210-a1e6-19e5305e9c5f" providerId="ADAL" clId="{1C242FFB-E188-4CE2-89E9-DF171875D7FD}" dt="2020-02-10T14:36:00.300" v="41" actId="47"/>
        <pc:sldMkLst>
          <pc:docMk/>
          <pc:sldMk cId="1964980057" sldId="346"/>
        </pc:sldMkLst>
      </pc:sldChg>
      <pc:sldChg chg="del">
        <pc:chgData name="Johnson, Chad" userId="29e26967-ee32-4210-a1e6-19e5305e9c5f" providerId="ADAL" clId="{1C242FFB-E188-4CE2-89E9-DF171875D7FD}" dt="2020-02-10T14:36:00.300" v="41" actId="47"/>
        <pc:sldMkLst>
          <pc:docMk/>
          <pc:sldMk cId="1774347452" sldId="347"/>
        </pc:sldMkLst>
      </pc:sldChg>
      <pc:sldChg chg="del">
        <pc:chgData name="Johnson, Chad" userId="29e26967-ee32-4210-a1e6-19e5305e9c5f" providerId="ADAL" clId="{1C242FFB-E188-4CE2-89E9-DF171875D7FD}" dt="2020-02-10T14:36:00.300" v="41" actId="47"/>
        <pc:sldMkLst>
          <pc:docMk/>
          <pc:sldMk cId="3082065248" sldId="348"/>
        </pc:sldMkLst>
      </pc:sldChg>
      <pc:sldChg chg="del">
        <pc:chgData name="Johnson, Chad" userId="29e26967-ee32-4210-a1e6-19e5305e9c5f" providerId="ADAL" clId="{1C242FFB-E188-4CE2-89E9-DF171875D7FD}" dt="2020-02-10T14:36:00.300" v="41" actId="47"/>
        <pc:sldMkLst>
          <pc:docMk/>
          <pc:sldMk cId="962640099" sldId="349"/>
        </pc:sldMkLst>
      </pc:sldChg>
      <pc:sldChg chg="del">
        <pc:chgData name="Johnson, Chad" userId="29e26967-ee32-4210-a1e6-19e5305e9c5f" providerId="ADAL" clId="{1C242FFB-E188-4CE2-89E9-DF171875D7FD}" dt="2020-02-10T14:36:00.300" v="41" actId="47"/>
        <pc:sldMkLst>
          <pc:docMk/>
          <pc:sldMk cId="1313289750" sldId="350"/>
        </pc:sldMkLst>
      </pc:sldChg>
      <pc:sldChg chg="del">
        <pc:chgData name="Johnson, Chad" userId="29e26967-ee32-4210-a1e6-19e5305e9c5f" providerId="ADAL" clId="{1C242FFB-E188-4CE2-89E9-DF171875D7FD}" dt="2020-02-10T14:36:00.300" v="41" actId="47"/>
        <pc:sldMkLst>
          <pc:docMk/>
          <pc:sldMk cId="1874273238" sldId="351"/>
        </pc:sldMkLst>
      </pc:sldChg>
      <pc:sldChg chg="del">
        <pc:chgData name="Johnson, Chad" userId="29e26967-ee32-4210-a1e6-19e5305e9c5f" providerId="ADAL" clId="{1C242FFB-E188-4CE2-89E9-DF171875D7FD}" dt="2020-02-10T14:36:00.300" v="41" actId="47"/>
        <pc:sldMkLst>
          <pc:docMk/>
          <pc:sldMk cId="3229648191" sldId="352"/>
        </pc:sldMkLst>
      </pc:sldChg>
      <pc:sldChg chg="del">
        <pc:chgData name="Johnson, Chad" userId="29e26967-ee32-4210-a1e6-19e5305e9c5f" providerId="ADAL" clId="{1C242FFB-E188-4CE2-89E9-DF171875D7FD}" dt="2020-02-10T14:36:00.300" v="41" actId="47"/>
        <pc:sldMkLst>
          <pc:docMk/>
          <pc:sldMk cId="1624475554" sldId="353"/>
        </pc:sldMkLst>
      </pc:sldChg>
      <pc:sldChg chg="del">
        <pc:chgData name="Johnson, Chad" userId="29e26967-ee32-4210-a1e6-19e5305e9c5f" providerId="ADAL" clId="{1C242FFB-E188-4CE2-89E9-DF171875D7FD}" dt="2020-02-10T14:36:00.300" v="41" actId="47"/>
        <pc:sldMkLst>
          <pc:docMk/>
          <pc:sldMk cId="1657625968" sldId="354"/>
        </pc:sldMkLst>
      </pc:sldChg>
      <pc:sldChg chg="del">
        <pc:chgData name="Johnson, Chad" userId="29e26967-ee32-4210-a1e6-19e5305e9c5f" providerId="ADAL" clId="{1C242FFB-E188-4CE2-89E9-DF171875D7FD}" dt="2020-02-10T14:36:00.300" v="41" actId="47"/>
        <pc:sldMkLst>
          <pc:docMk/>
          <pc:sldMk cId="2549575650" sldId="355"/>
        </pc:sldMkLst>
      </pc:sldChg>
      <pc:sldChg chg="del">
        <pc:chgData name="Johnson, Chad" userId="29e26967-ee32-4210-a1e6-19e5305e9c5f" providerId="ADAL" clId="{1C242FFB-E188-4CE2-89E9-DF171875D7FD}" dt="2020-02-10T14:36:00.300" v="41" actId="47"/>
        <pc:sldMkLst>
          <pc:docMk/>
          <pc:sldMk cId="2832475848" sldId="356"/>
        </pc:sldMkLst>
      </pc:sldChg>
      <pc:sldChg chg="del">
        <pc:chgData name="Johnson, Chad" userId="29e26967-ee32-4210-a1e6-19e5305e9c5f" providerId="ADAL" clId="{1C242FFB-E188-4CE2-89E9-DF171875D7FD}" dt="2020-02-10T14:36:00.300" v="41" actId="47"/>
        <pc:sldMkLst>
          <pc:docMk/>
          <pc:sldMk cId="1360595555" sldId="357"/>
        </pc:sldMkLst>
      </pc:sldChg>
      <pc:sldChg chg="del">
        <pc:chgData name="Johnson, Chad" userId="29e26967-ee32-4210-a1e6-19e5305e9c5f" providerId="ADAL" clId="{1C242FFB-E188-4CE2-89E9-DF171875D7FD}" dt="2020-02-10T14:36:00.300" v="41" actId="47"/>
        <pc:sldMkLst>
          <pc:docMk/>
          <pc:sldMk cId="1767499191" sldId="358"/>
        </pc:sldMkLst>
      </pc:sldChg>
      <pc:sldChg chg="del">
        <pc:chgData name="Johnson, Chad" userId="29e26967-ee32-4210-a1e6-19e5305e9c5f" providerId="ADAL" clId="{1C242FFB-E188-4CE2-89E9-DF171875D7FD}" dt="2020-02-10T14:36:00.300" v="41" actId="47"/>
        <pc:sldMkLst>
          <pc:docMk/>
          <pc:sldMk cId="1802657357" sldId="359"/>
        </pc:sldMkLst>
      </pc:sldChg>
      <pc:sldChg chg="del">
        <pc:chgData name="Johnson, Chad" userId="29e26967-ee32-4210-a1e6-19e5305e9c5f" providerId="ADAL" clId="{1C242FFB-E188-4CE2-89E9-DF171875D7FD}" dt="2020-02-10T14:36:00.300" v="41" actId="47"/>
        <pc:sldMkLst>
          <pc:docMk/>
          <pc:sldMk cId="3662174618" sldId="360"/>
        </pc:sldMkLst>
      </pc:sldChg>
      <pc:sldChg chg="del">
        <pc:chgData name="Johnson, Chad" userId="29e26967-ee32-4210-a1e6-19e5305e9c5f" providerId="ADAL" clId="{1C242FFB-E188-4CE2-89E9-DF171875D7FD}" dt="2020-02-10T14:36:00.300" v="41" actId="47"/>
        <pc:sldMkLst>
          <pc:docMk/>
          <pc:sldMk cId="3616269394" sldId="361"/>
        </pc:sldMkLst>
      </pc:sldChg>
      <pc:sldChg chg="del">
        <pc:chgData name="Johnson, Chad" userId="29e26967-ee32-4210-a1e6-19e5305e9c5f" providerId="ADAL" clId="{1C242FFB-E188-4CE2-89E9-DF171875D7FD}" dt="2020-02-10T14:36:00.300" v="41" actId="47"/>
        <pc:sldMkLst>
          <pc:docMk/>
          <pc:sldMk cId="2737171540" sldId="362"/>
        </pc:sldMkLst>
      </pc:sldChg>
      <pc:sldChg chg="del">
        <pc:chgData name="Johnson, Chad" userId="29e26967-ee32-4210-a1e6-19e5305e9c5f" providerId="ADAL" clId="{1C242FFB-E188-4CE2-89E9-DF171875D7FD}" dt="2020-02-10T14:36:00.300" v="41" actId="47"/>
        <pc:sldMkLst>
          <pc:docMk/>
          <pc:sldMk cId="3677927523" sldId="363"/>
        </pc:sldMkLst>
      </pc:sldChg>
      <pc:sldChg chg="del">
        <pc:chgData name="Johnson, Chad" userId="29e26967-ee32-4210-a1e6-19e5305e9c5f" providerId="ADAL" clId="{1C242FFB-E188-4CE2-89E9-DF171875D7FD}" dt="2020-02-10T14:36:00.300" v="41" actId="47"/>
        <pc:sldMkLst>
          <pc:docMk/>
          <pc:sldMk cId="704015081" sldId="364"/>
        </pc:sldMkLst>
      </pc:sldChg>
      <pc:sldChg chg="del">
        <pc:chgData name="Johnson, Chad" userId="29e26967-ee32-4210-a1e6-19e5305e9c5f" providerId="ADAL" clId="{1C242FFB-E188-4CE2-89E9-DF171875D7FD}" dt="2020-02-10T14:36:00.300" v="41" actId="47"/>
        <pc:sldMkLst>
          <pc:docMk/>
          <pc:sldMk cId="964240616" sldId="365"/>
        </pc:sldMkLst>
      </pc:sldChg>
      <pc:sldChg chg="del">
        <pc:chgData name="Johnson, Chad" userId="29e26967-ee32-4210-a1e6-19e5305e9c5f" providerId="ADAL" clId="{1C242FFB-E188-4CE2-89E9-DF171875D7FD}" dt="2020-02-10T14:36:00.300" v="41" actId="47"/>
        <pc:sldMkLst>
          <pc:docMk/>
          <pc:sldMk cId="1232884749" sldId="366"/>
        </pc:sldMkLst>
      </pc:sldChg>
      <pc:sldChg chg="del">
        <pc:chgData name="Johnson, Chad" userId="29e26967-ee32-4210-a1e6-19e5305e9c5f" providerId="ADAL" clId="{1C242FFB-E188-4CE2-89E9-DF171875D7FD}" dt="2020-02-10T14:36:00.300" v="41" actId="47"/>
        <pc:sldMkLst>
          <pc:docMk/>
          <pc:sldMk cId="2569421003" sldId="367"/>
        </pc:sldMkLst>
      </pc:sldChg>
      <pc:sldChg chg="del">
        <pc:chgData name="Johnson, Chad" userId="29e26967-ee32-4210-a1e6-19e5305e9c5f" providerId="ADAL" clId="{1C242FFB-E188-4CE2-89E9-DF171875D7FD}" dt="2020-02-10T14:36:00.300" v="41" actId="47"/>
        <pc:sldMkLst>
          <pc:docMk/>
          <pc:sldMk cId="846410323" sldId="368"/>
        </pc:sldMkLst>
      </pc:sldChg>
      <pc:sldChg chg="del">
        <pc:chgData name="Johnson, Chad" userId="29e26967-ee32-4210-a1e6-19e5305e9c5f" providerId="ADAL" clId="{1C242FFB-E188-4CE2-89E9-DF171875D7FD}" dt="2020-02-10T14:36:00.300" v="41" actId="47"/>
        <pc:sldMkLst>
          <pc:docMk/>
          <pc:sldMk cId="1028813903" sldId="36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8ABE3C1-DBE1-495D-B57B-2849774B866A}" type="datetimeFigureOut">
              <a:rPr lang="en-US" smtClean="0"/>
              <a:t>3/2/2020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6828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02023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82876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4742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7430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0625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727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18842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790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82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33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98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94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87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194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415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57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3/2/2020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69592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ecurityintelligence.com/how-stix-taxii-and-cybox-can-help-with-standardizing-threat-information/" TargetMode="External"/><Relationship Id="rId2" Type="http://schemas.openxmlformats.org/officeDocument/2006/relationships/hyperlink" Target="http://maecproject.github.i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RrnWFAx5vJ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o2dj2gnxjt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Nj_di1MES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X8B5C7yiQc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mircosoft.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ciG4bhltaXU" TargetMode="External"/><Relationship Id="rId2" Type="http://schemas.openxmlformats.org/officeDocument/2006/relationships/hyperlink" Target="https://www.youtube.com/watch?v=ohUGobZwEy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icrosoft.com/en-us/wdsi/help/malware-nam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lware">
            <a:extLst>
              <a:ext uri="{FF2B5EF4-FFF2-40B4-BE49-F238E27FC236}">
                <a16:creationId xmlns:a16="http://schemas.microsoft.com/office/drawing/2014/main" id="{E379113B-868B-41AD-A828-429FE9A554FC}"/>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59C024-82D3-43B7-8864-1EB020588252}"/>
              </a:ext>
            </a:extLst>
          </p:cNvPr>
          <p:cNvSpPr>
            <a:spLocks noGrp="1"/>
          </p:cNvSpPr>
          <p:nvPr>
            <p:ph type="ctrTitle"/>
          </p:nvPr>
        </p:nvSpPr>
        <p:spPr>
          <a:xfrm>
            <a:off x="384313" y="3429001"/>
            <a:ext cx="11423373" cy="1110916"/>
          </a:xfrm>
        </p:spPr>
        <p:txBody>
          <a:bodyPr>
            <a:noAutofit/>
          </a:bodyPr>
          <a:lstStyle/>
          <a:p>
            <a:pPr algn="ct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nsolas" panose="020B0609020204030204" pitchFamily="49" charset="0"/>
              </a:rPr>
              <a:t>Malware Taxonomy</a:t>
            </a:r>
          </a:p>
        </p:txBody>
      </p:sp>
    </p:spTree>
    <p:extLst>
      <p:ext uri="{BB962C8B-B14F-4D97-AF65-F5344CB8AC3E}">
        <p14:creationId xmlns:p14="http://schemas.microsoft.com/office/powerpoint/2010/main" val="276250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6865-AC47-4303-88E0-E963117C3B68}"/>
              </a:ext>
            </a:extLst>
          </p:cNvPr>
          <p:cNvSpPr>
            <a:spLocks noGrp="1"/>
          </p:cNvSpPr>
          <p:nvPr>
            <p:ph type="title"/>
          </p:nvPr>
        </p:nvSpPr>
        <p:spPr>
          <a:xfrm>
            <a:off x="685801" y="609601"/>
            <a:ext cx="10131425" cy="825500"/>
          </a:xfrm>
        </p:spPr>
        <p:txBody>
          <a:bodyPr/>
          <a:lstStyle/>
          <a:p>
            <a:r>
              <a:rPr lang="en-US" dirty="0"/>
              <a:t>Platform</a:t>
            </a:r>
          </a:p>
        </p:txBody>
      </p:sp>
      <p:sp>
        <p:nvSpPr>
          <p:cNvPr id="3" name="Content Placeholder 2">
            <a:extLst>
              <a:ext uri="{FF2B5EF4-FFF2-40B4-BE49-F238E27FC236}">
                <a16:creationId xmlns:a16="http://schemas.microsoft.com/office/drawing/2014/main" id="{1115F17E-010B-4B89-8C4D-0EB680076636}"/>
              </a:ext>
            </a:extLst>
          </p:cNvPr>
          <p:cNvSpPr>
            <a:spLocks noGrp="1"/>
          </p:cNvSpPr>
          <p:nvPr>
            <p:ph idx="1"/>
          </p:nvPr>
        </p:nvSpPr>
        <p:spPr>
          <a:xfrm>
            <a:off x="1151440" y="2150980"/>
            <a:ext cx="4447673" cy="3921848"/>
          </a:xfrm>
        </p:spPr>
        <p:txBody>
          <a:bodyPr>
            <a:noAutofit/>
          </a:bodyPr>
          <a:lstStyle/>
          <a:p>
            <a:r>
              <a:rPr lang="en-US" dirty="0"/>
              <a:t>AppleScript: compiled Apple scripts</a:t>
            </a:r>
          </a:p>
          <a:p>
            <a:r>
              <a:rPr lang="en-US" dirty="0"/>
              <a:t>ASP: Active Server Pages scripts</a:t>
            </a:r>
          </a:p>
          <a:p>
            <a:r>
              <a:rPr lang="en-US" dirty="0"/>
              <a:t>BAS: Basic scripts</a:t>
            </a:r>
          </a:p>
          <a:p>
            <a:r>
              <a:rPr lang="en-US" dirty="0"/>
              <a:t>BAT: Basic scripts</a:t>
            </a:r>
          </a:p>
          <a:p>
            <a:r>
              <a:rPr lang="en-US" dirty="0"/>
              <a:t>HTA: HTML Application scripts</a:t>
            </a:r>
          </a:p>
          <a:p>
            <a:r>
              <a:rPr lang="en-US" dirty="0"/>
              <a:t>HTML: HTML Application scripts</a:t>
            </a:r>
          </a:p>
          <a:p>
            <a:r>
              <a:rPr lang="en-US" dirty="0"/>
              <a:t>INF: Install scripts</a:t>
            </a:r>
          </a:p>
          <a:p>
            <a:r>
              <a:rPr lang="en-US" dirty="0"/>
              <a:t>IRC: </a:t>
            </a:r>
            <a:r>
              <a:rPr lang="en-US" dirty="0" err="1"/>
              <a:t>mIRC</a:t>
            </a:r>
            <a:r>
              <a:rPr lang="en-US" dirty="0"/>
              <a:t>/</a:t>
            </a:r>
            <a:r>
              <a:rPr lang="en-US" dirty="0" err="1"/>
              <a:t>pIRC</a:t>
            </a:r>
            <a:r>
              <a:rPr lang="en-US" dirty="0"/>
              <a:t> scripts</a:t>
            </a:r>
          </a:p>
          <a:p>
            <a:r>
              <a:rPr lang="en-US" dirty="0"/>
              <a:t>Java: Java binaries (classes)</a:t>
            </a:r>
          </a:p>
          <a:p>
            <a:r>
              <a:rPr lang="en-US" dirty="0"/>
              <a:t>JS: </a:t>
            </a:r>
            <a:r>
              <a:rPr lang="en-US" dirty="0" err="1"/>
              <a:t>Javascript</a:t>
            </a:r>
            <a:r>
              <a:rPr lang="en-US" dirty="0"/>
              <a:t> scripts</a:t>
            </a:r>
          </a:p>
        </p:txBody>
      </p:sp>
      <p:sp>
        <p:nvSpPr>
          <p:cNvPr id="6" name="Content Placeholder 2">
            <a:extLst>
              <a:ext uri="{FF2B5EF4-FFF2-40B4-BE49-F238E27FC236}">
                <a16:creationId xmlns:a16="http://schemas.microsoft.com/office/drawing/2014/main" id="{D9976E4E-BCC1-49CE-B788-EB0284069D31}"/>
              </a:ext>
            </a:extLst>
          </p:cNvPr>
          <p:cNvSpPr txBox="1">
            <a:spLocks/>
          </p:cNvSpPr>
          <p:nvPr/>
        </p:nvSpPr>
        <p:spPr>
          <a:xfrm>
            <a:off x="685801" y="1435101"/>
            <a:ext cx="10820397" cy="61004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The platform is also used to indicate programming languages.</a:t>
            </a:r>
          </a:p>
        </p:txBody>
      </p:sp>
      <p:sp>
        <p:nvSpPr>
          <p:cNvPr id="8" name="Content Placeholder 2">
            <a:extLst>
              <a:ext uri="{FF2B5EF4-FFF2-40B4-BE49-F238E27FC236}">
                <a16:creationId xmlns:a16="http://schemas.microsoft.com/office/drawing/2014/main" id="{924BA4BC-D6A2-451C-95A1-339577307174}"/>
              </a:ext>
            </a:extLst>
          </p:cNvPr>
          <p:cNvSpPr txBox="1">
            <a:spLocks/>
          </p:cNvSpPr>
          <p:nvPr/>
        </p:nvSpPr>
        <p:spPr>
          <a:xfrm>
            <a:off x="6268451" y="2150979"/>
            <a:ext cx="5085347" cy="3921849"/>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MSIL: </a:t>
            </a:r>
            <a:r>
              <a:rPr lang="en-US" dirty="0" err="1"/>
              <a:t>.Net</a:t>
            </a:r>
            <a:r>
              <a:rPr lang="en-US" dirty="0"/>
              <a:t> intermediate language scripts</a:t>
            </a:r>
          </a:p>
          <a:p>
            <a:r>
              <a:rPr lang="en-US" dirty="0"/>
              <a:t>Perl: Perl scripts</a:t>
            </a:r>
          </a:p>
          <a:p>
            <a:r>
              <a:rPr lang="en-US" dirty="0"/>
              <a:t>PHP: Hypertext Preprocessor scripts</a:t>
            </a:r>
          </a:p>
          <a:p>
            <a:r>
              <a:rPr lang="en-US" dirty="0"/>
              <a:t>Python: Python scripts</a:t>
            </a:r>
          </a:p>
          <a:p>
            <a:r>
              <a:rPr lang="en-US" dirty="0"/>
              <a:t>SH: Shell scripts</a:t>
            </a:r>
          </a:p>
          <a:p>
            <a:r>
              <a:rPr lang="en-US" dirty="0"/>
              <a:t>VBA: Visual Basic for Applications scripts</a:t>
            </a:r>
          </a:p>
          <a:p>
            <a:r>
              <a:rPr lang="en-US" dirty="0"/>
              <a:t>VBS: Visual Basic scripts</a:t>
            </a:r>
          </a:p>
          <a:p>
            <a:r>
              <a:rPr lang="en-US" dirty="0" err="1"/>
              <a:t>WinBAT</a:t>
            </a:r>
            <a:r>
              <a:rPr lang="en-US" dirty="0"/>
              <a:t>: </a:t>
            </a:r>
            <a:r>
              <a:rPr lang="en-US" dirty="0" err="1"/>
              <a:t>Winbatch</a:t>
            </a:r>
            <a:r>
              <a:rPr lang="en-US" dirty="0"/>
              <a:t> scripts</a:t>
            </a:r>
          </a:p>
          <a:p>
            <a:r>
              <a:rPr lang="en-US" dirty="0" err="1"/>
              <a:t>WinHlp</a:t>
            </a:r>
            <a:r>
              <a:rPr lang="en-US" dirty="0"/>
              <a:t>: Windows Help scripts</a:t>
            </a:r>
          </a:p>
          <a:p>
            <a:r>
              <a:rPr lang="en-US" dirty="0" err="1"/>
              <a:t>WinREG</a:t>
            </a:r>
            <a:r>
              <a:rPr lang="en-US" dirty="0"/>
              <a:t>: Windows registry scripts</a:t>
            </a:r>
          </a:p>
        </p:txBody>
      </p:sp>
    </p:spTree>
    <p:extLst>
      <p:ext uri="{BB962C8B-B14F-4D97-AF65-F5344CB8AC3E}">
        <p14:creationId xmlns:p14="http://schemas.microsoft.com/office/powerpoint/2010/main" val="297260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6865-AC47-4303-88E0-E963117C3B68}"/>
              </a:ext>
            </a:extLst>
          </p:cNvPr>
          <p:cNvSpPr>
            <a:spLocks noGrp="1"/>
          </p:cNvSpPr>
          <p:nvPr>
            <p:ph type="title"/>
          </p:nvPr>
        </p:nvSpPr>
        <p:spPr>
          <a:xfrm>
            <a:off x="685801" y="609601"/>
            <a:ext cx="10131425" cy="812800"/>
          </a:xfrm>
        </p:spPr>
        <p:txBody>
          <a:bodyPr/>
          <a:lstStyle/>
          <a:p>
            <a:r>
              <a:rPr lang="en-US" dirty="0"/>
              <a:t>Platform</a:t>
            </a:r>
          </a:p>
        </p:txBody>
      </p:sp>
      <p:sp>
        <p:nvSpPr>
          <p:cNvPr id="3" name="Content Placeholder 2">
            <a:extLst>
              <a:ext uri="{FF2B5EF4-FFF2-40B4-BE49-F238E27FC236}">
                <a16:creationId xmlns:a16="http://schemas.microsoft.com/office/drawing/2014/main" id="{1115F17E-010B-4B89-8C4D-0EB680076636}"/>
              </a:ext>
            </a:extLst>
          </p:cNvPr>
          <p:cNvSpPr>
            <a:spLocks noGrp="1"/>
          </p:cNvSpPr>
          <p:nvPr>
            <p:ph idx="1"/>
          </p:nvPr>
        </p:nvSpPr>
        <p:spPr>
          <a:xfrm>
            <a:off x="685801" y="2244113"/>
            <a:ext cx="5410199" cy="3921848"/>
          </a:xfrm>
        </p:spPr>
        <p:txBody>
          <a:bodyPr>
            <a:noAutofit/>
          </a:bodyPr>
          <a:lstStyle/>
          <a:p>
            <a:r>
              <a:rPr lang="en-US" dirty="0"/>
              <a:t>O97M: Office 97, 2000, XP, 2003, 2007, and 2010 macros - those that affect Word, Excel, and </a:t>
            </a:r>
            <a:r>
              <a:rPr lang="en-US" dirty="0" err="1"/>
              <a:t>Powerpoint</a:t>
            </a:r>
            <a:endParaRPr lang="en-US" dirty="0"/>
          </a:p>
          <a:p>
            <a:r>
              <a:rPr lang="en-US" dirty="0"/>
              <a:t>PP97M: PowerPoint 97, 2000, XP, 2003, 2007, and 2010 macros</a:t>
            </a:r>
          </a:p>
          <a:p>
            <a:r>
              <a:rPr lang="en-US" dirty="0"/>
              <a:t>V5M: Visio5 macros</a:t>
            </a:r>
          </a:p>
          <a:p>
            <a:r>
              <a:rPr lang="en-US" dirty="0"/>
              <a:t>W97M: Word 97, 2000, XP, 2003, 2007, and 2010 macros</a:t>
            </a:r>
          </a:p>
          <a:p>
            <a:r>
              <a:rPr lang="en-US" dirty="0"/>
              <a:t>WM: Word 95 macros</a:t>
            </a:r>
          </a:p>
          <a:p>
            <a:r>
              <a:rPr lang="en-US" dirty="0"/>
              <a:t>X97M: Excel 97, 2000, XP, 2003, 2007, and 2010 macros</a:t>
            </a:r>
          </a:p>
        </p:txBody>
      </p:sp>
      <p:sp>
        <p:nvSpPr>
          <p:cNvPr id="6" name="Content Placeholder 2">
            <a:extLst>
              <a:ext uri="{FF2B5EF4-FFF2-40B4-BE49-F238E27FC236}">
                <a16:creationId xmlns:a16="http://schemas.microsoft.com/office/drawing/2014/main" id="{D9976E4E-BCC1-49CE-B788-EB0284069D31}"/>
              </a:ext>
            </a:extLst>
          </p:cNvPr>
          <p:cNvSpPr txBox="1">
            <a:spLocks/>
          </p:cNvSpPr>
          <p:nvPr/>
        </p:nvSpPr>
        <p:spPr>
          <a:xfrm>
            <a:off x="685801" y="1528234"/>
            <a:ext cx="10820397" cy="61004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The platform is also used to indicate file formats.</a:t>
            </a:r>
          </a:p>
        </p:txBody>
      </p:sp>
      <p:sp>
        <p:nvSpPr>
          <p:cNvPr id="8" name="Content Placeholder 2">
            <a:extLst>
              <a:ext uri="{FF2B5EF4-FFF2-40B4-BE49-F238E27FC236}">
                <a16:creationId xmlns:a16="http://schemas.microsoft.com/office/drawing/2014/main" id="{924BA4BC-D6A2-451C-95A1-339577307174}"/>
              </a:ext>
            </a:extLst>
          </p:cNvPr>
          <p:cNvSpPr txBox="1">
            <a:spLocks/>
          </p:cNvSpPr>
          <p:nvPr/>
        </p:nvSpPr>
        <p:spPr>
          <a:xfrm>
            <a:off x="6420851" y="2244112"/>
            <a:ext cx="5085347" cy="3921849"/>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ASX: XML metafile of Windows Media .</a:t>
            </a:r>
            <a:r>
              <a:rPr lang="en-US" dirty="0" err="1"/>
              <a:t>asf</a:t>
            </a:r>
            <a:r>
              <a:rPr lang="en-US" dirty="0"/>
              <a:t> files</a:t>
            </a:r>
          </a:p>
          <a:p>
            <a:r>
              <a:rPr lang="en-US" dirty="0"/>
              <a:t>HC: HyperCard Apple scripts</a:t>
            </a:r>
          </a:p>
          <a:p>
            <a:r>
              <a:rPr lang="en-US" dirty="0"/>
              <a:t>MIME: MIME packets</a:t>
            </a:r>
          </a:p>
          <a:p>
            <a:r>
              <a:rPr lang="en-US" dirty="0"/>
              <a:t>Netware: Novell Netware files</a:t>
            </a:r>
          </a:p>
          <a:p>
            <a:r>
              <a:rPr lang="en-US" dirty="0"/>
              <a:t>QT: </a:t>
            </a:r>
            <a:r>
              <a:rPr lang="en-US" dirty="0" err="1"/>
              <a:t>Quicktime</a:t>
            </a:r>
            <a:r>
              <a:rPr lang="en-US" dirty="0"/>
              <a:t> files</a:t>
            </a:r>
          </a:p>
          <a:p>
            <a:r>
              <a:rPr lang="en-US" dirty="0"/>
              <a:t>SB: </a:t>
            </a:r>
            <a:r>
              <a:rPr lang="en-US" dirty="0" err="1"/>
              <a:t>StarBasic</a:t>
            </a:r>
            <a:r>
              <a:rPr lang="en-US" dirty="0"/>
              <a:t> (</a:t>
            </a:r>
            <a:r>
              <a:rPr lang="en-US" dirty="0" err="1"/>
              <a:t>Staroffice</a:t>
            </a:r>
            <a:r>
              <a:rPr lang="en-US" dirty="0"/>
              <a:t> XML) files</a:t>
            </a:r>
          </a:p>
          <a:p>
            <a:r>
              <a:rPr lang="en-US" dirty="0"/>
              <a:t>SWF: Shockwave Flash files</a:t>
            </a:r>
          </a:p>
          <a:p>
            <a:r>
              <a:rPr lang="en-US" dirty="0"/>
              <a:t>TSQL: MS SQL server files</a:t>
            </a:r>
          </a:p>
          <a:p>
            <a:r>
              <a:rPr lang="en-US" dirty="0"/>
              <a:t>XML: XML files</a:t>
            </a:r>
          </a:p>
        </p:txBody>
      </p:sp>
    </p:spTree>
    <p:extLst>
      <p:ext uri="{BB962C8B-B14F-4D97-AF65-F5344CB8AC3E}">
        <p14:creationId xmlns:p14="http://schemas.microsoft.com/office/powerpoint/2010/main" val="243119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BB46-6454-438C-BFB9-C9724095CAAE}"/>
              </a:ext>
            </a:extLst>
          </p:cNvPr>
          <p:cNvSpPr>
            <a:spLocks noGrp="1"/>
          </p:cNvSpPr>
          <p:nvPr>
            <p:ph type="title"/>
          </p:nvPr>
        </p:nvSpPr>
        <p:spPr/>
        <p:txBody>
          <a:bodyPr/>
          <a:lstStyle/>
          <a:p>
            <a:r>
              <a:rPr lang="en-US" dirty="0"/>
              <a:t>Family</a:t>
            </a:r>
          </a:p>
        </p:txBody>
      </p:sp>
      <p:sp>
        <p:nvSpPr>
          <p:cNvPr id="3" name="Content Placeholder 2">
            <a:extLst>
              <a:ext uri="{FF2B5EF4-FFF2-40B4-BE49-F238E27FC236}">
                <a16:creationId xmlns:a16="http://schemas.microsoft.com/office/drawing/2014/main" id="{9EBD0227-E282-4B6A-95A1-BD689942A527}"/>
              </a:ext>
            </a:extLst>
          </p:cNvPr>
          <p:cNvSpPr>
            <a:spLocks noGrp="1"/>
          </p:cNvSpPr>
          <p:nvPr>
            <p:ph idx="1"/>
          </p:nvPr>
        </p:nvSpPr>
        <p:spPr>
          <a:xfrm>
            <a:off x="685801" y="2142067"/>
            <a:ext cx="10655299" cy="3801533"/>
          </a:xfrm>
        </p:spPr>
        <p:txBody>
          <a:bodyPr>
            <a:normAutofit/>
          </a:bodyPr>
          <a:lstStyle/>
          <a:p>
            <a:r>
              <a:rPr lang="en-US" sz="2000" dirty="0"/>
              <a:t>Grouping of malware based on common characteristics, including attribution to the same authors. Security software providers sometimes use different names for the same malware family</a:t>
            </a:r>
          </a:p>
          <a:p>
            <a:r>
              <a:rPr lang="en-US" sz="2000" dirty="0"/>
              <a:t>Common families:</a:t>
            </a:r>
          </a:p>
          <a:p>
            <a:pPr lvl="1"/>
            <a:r>
              <a:rPr lang="en-US" sz="2000" dirty="0" err="1"/>
              <a:t>Conficker</a:t>
            </a:r>
            <a:r>
              <a:rPr lang="en-US" sz="2000" dirty="0"/>
              <a:t> – A family of worms that disabled Windows services and acts as a backdoor.</a:t>
            </a:r>
          </a:p>
          <a:p>
            <a:pPr lvl="1"/>
            <a:r>
              <a:rPr lang="en-US" sz="2000" dirty="0" err="1"/>
              <a:t>CryptoWall</a:t>
            </a:r>
            <a:r>
              <a:rPr lang="en-US" sz="2000" dirty="0"/>
              <a:t> – One of the most successful crypto-variants on Windows systems.</a:t>
            </a:r>
          </a:p>
          <a:p>
            <a:pPr lvl="1"/>
            <a:r>
              <a:rPr lang="en-US" sz="2000" dirty="0" err="1"/>
              <a:t>Hiddad</a:t>
            </a:r>
            <a:r>
              <a:rPr lang="en-US" sz="2000" dirty="0"/>
              <a:t> – An Android social engineering attack that tricks users into side-loading a malicious app that sends out texts to premium services, ransoms the device, or just provides a backdoor. </a:t>
            </a:r>
          </a:p>
        </p:txBody>
      </p:sp>
    </p:spTree>
    <p:extLst>
      <p:ext uri="{BB962C8B-B14F-4D97-AF65-F5344CB8AC3E}">
        <p14:creationId xmlns:p14="http://schemas.microsoft.com/office/powerpoint/2010/main" val="1102312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3FE9-634F-4C2C-8480-99673C34A5AE}"/>
              </a:ext>
            </a:extLst>
          </p:cNvPr>
          <p:cNvSpPr>
            <a:spLocks noGrp="1"/>
          </p:cNvSpPr>
          <p:nvPr>
            <p:ph type="title"/>
          </p:nvPr>
        </p:nvSpPr>
        <p:spPr/>
        <p:txBody>
          <a:bodyPr/>
          <a:lstStyle/>
          <a:p>
            <a:r>
              <a:rPr lang="en-US" dirty="0"/>
              <a:t>Variant numbering</a:t>
            </a:r>
          </a:p>
        </p:txBody>
      </p:sp>
      <p:sp>
        <p:nvSpPr>
          <p:cNvPr id="3" name="Content Placeholder 2">
            <a:extLst>
              <a:ext uri="{FF2B5EF4-FFF2-40B4-BE49-F238E27FC236}">
                <a16:creationId xmlns:a16="http://schemas.microsoft.com/office/drawing/2014/main" id="{4DF0F41E-A9B8-4896-AB55-4F6516340FFC}"/>
              </a:ext>
            </a:extLst>
          </p:cNvPr>
          <p:cNvSpPr>
            <a:spLocks noGrp="1"/>
          </p:cNvSpPr>
          <p:nvPr>
            <p:ph idx="1"/>
          </p:nvPr>
        </p:nvSpPr>
        <p:spPr>
          <a:xfrm>
            <a:off x="685801" y="2142067"/>
            <a:ext cx="10794999" cy="2353733"/>
          </a:xfrm>
        </p:spPr>
        <p:txBody>
          <a:bodyPr>
            <a:normAutofit/>
          </a:bodyPr>
          <a:lstStyle/>
          <a:p>
            <a:r>
              <a:rPr lang="en-US" sz="2000" dirty="0"/>
              <a:t>Used sequentially for every distinct version of a malware family. For example, the detection for the variant ".AF" would have been created after the detection for the variant ".AE".</a:t>
            </a:r>
          </a:p>
          <a:p>
            <a:pPr lvl="1"/>
            <a:r>
              <a:rPr lang="en-US" sz="2000" dirty="0"/>
              <a:t>MALWARE.A – Variant 1</a:t>
            </a:r>
          </a:p>
          <a:p>
            <a:pPr lvl="1"/>
            <a:r>
              <a:rPr lang="en-US" sz="2000" dirty="0"/>
              <a:t>MALWARE.Z = Variant 26</a:t>
            </a:r>
          </a:p>
          <a:p>
            <a:pPr lvl="1"/>
            <a:r>
              <a:rPr lang="en-US" sz="2000" dirty="0"/>
              <a:t>…</a:t>
            </a:r>
          </a:p>
        </p:txBody>
      </p:sp>
      <p:graphicFrame>
        <p:nvGraphicFramePr>
          <p:cNvPr id="4" name="Table 4">
            <a:extLst>
              <a:ext uri="{FF2B5EF4-FFF2-40B4-BE49-F238E27FC236}">
                <a16:creationId xmlns:a16="http://schemas.microsoft.com/office/drawing/2014/main" id="{526361AC-4FBD-4E35-A4AF-7BB9C6BDA871}"/>
              </a:ext>
            </a:extLst>
          </p:cNvPr>
          <p:cNvGraphicFramePr>
            <a:graphicFrameLocks noGrp="1"/>
          </p:cNvGraphicFramePr>
          <p:nvPr>
            <p:extLst>
              <p:ext uri="{D42A27DB-BD31-4B8C-83A1-F6EECF244321}">
                <p14:modId xmlns:p14="http://schemas.microsoft.com/office/powerpoint/2010/main" val="1757309066"/>
              </p:ext>
            </p:extLst>
          </p:nvPr>
        </p:nvGraphicFramePr>
        <p:xfrm>
          <a:off x="4962307" y="3429000"/>
          <a:ext cx="2241986" cy="2595880"/>
        </p:xfrm>
        <a:graphic>
          <a:graphicData uri="http://schemas.openxmlformats.org/drawingml/2006/table">
            <a:tbl>
              <a:tblPr firstRow="1" bandRow="1">
                <a:tableStyleId>{5940675A-B579-460E-94D1-54222C63F5DA}</a:tableStyleId>
              </a:tblPr>
              <a:tblGrid>
                <a:gridCol w="419100">
                  <a:extLst>
                    <a:ext uri="{9D8B030D-6E8A-4147-A177-3AD203B41FA5}">
                      <a16:colId xmlns:a16="http://schemas.microsoft.com/office/drawing/2014/main" val="281048425"/>
                    </a:ext>
                  </a:extLst>
                </a:gridCol>
                <a:gridCol w="384393">
                  <a:extLst>
                    <a:ext uri="{9D8B030D-6E8A-4147-A177-3AD203B41FA5}">
                      <a16:colId xmlns:a16="http://schemas.microsoft.com/office/drawing/2014/main" val="2239118789"/>
                    </a:ext>
                  </a:extLst>
                </a:gridCol>
                <a:gridCol w="381000">
                  <a:extLst>
                    <a:ext uri="{9D8B030D-6E8A-4147-A177-3AD203B41FA5}">
                      <a16:colId xmlns:a16="http://schemas.microsoft.com/office/drawing/2014/main" val="1787305720"/>
                    </a:ext>
                  </a:extLst>
                </a:gridCol>
                <a:gridCol w="1057493">
                  <a:extLst>
                    <a:ext uri="{9D8B030D-6E8A-4147-A177-3AD203B41FA5}">
                      <a16:colId xmlns:a16="http://schemas.microsoft.com/office/drawing/2014/main" val="1202346608"/>
                    </a:ext>
                  </a:extLst>
                </a:gridCol>
              </a:tblGrid>
              <a:tr h="370840">
                <a:tc>
                  <a:txBody>
                    <a:bodyPr/>
                    <a:lstStyle/>
                    <a:p>
                      <a:r>
                        <a:rPr lang="en-US" b="0" dirty="0"/>
                        <a:t>A</a:t>
                      </a:r>
                    </a:p>
                  </a:txBody>
                  <a:tcPr/>
                </a:tc>
                <a:tc>
                  <a:txBody>
                    <a:bodyPr/>
                    <a:lstStyle/>
                    <a:p>
                      <a:r>
                        <a:rPr lang="en-US" b="0" dirty="0"/>
                        <a:t>A</a:t>
                      </a:r>
                    </a:p>
                  </a:txBody>
                  <a:tcPr/>
                </a:tc>
                <a:tc>
                  <a:txBody>
                    <a:bodyPr/>
                    <a:lstStyle/>
                    <a:p>
                      <a:endParaRPr lang="en-US" b="0" dirty="0"/>
                    </a:p>
                  </a:txBody>
                  <a:tcPr/>
                </a:tc>
                <a:tc>
                  <a:txBody>
                    <a:bodyPr/>
                    <a:lstStyle/>
                    <a:p>
                      <a:r>
                        <a:rPr lang="en-US" b="0" dirty="0"/>
                        <a:t>27</a:t>
                      </a:r>
                    </a:p>
                  </a:txBody>
                  <a:tcPr/>
                </a:tc>
                <a:extLst>
                  <a:ext uri="{0D108BD9-81ED-4DB2-BD59-A6C34878D82A}">
                    <a16:rowId xmlns:a16="http://schemas.microsoft.com/office/drawing/2014/main" val="1875817136"/>
                  </a:ext>
                </a:extLst>
              </a:tr>
              <a:tr h="370840">
                <a:tc>
                  <a:txBody>
                    <a:bodyPr/>
                    <a:lstStyle/>
                    <a:p>
                      <a:r>
                        <a:rPr lang="en-US" b="0" dirty="0"/>
                        <a:t>A</a:t>
                      </a:r>
                    </a:p>
                  </a:txBody>
                  <a:tcPr/>
                </a:tc>
                <a:tc>
                  <a:txBody>
                    <a:bodyPr/>
                    <a:lstStyle/>
                    <a:p>
                      <a:r>
                        <a:rPr lang="en-US" b="0" dirty="0"/>
                        <a:t>Z</a:t>
                      </a:r>
                    </a:p>
                  </a:txBody>
                  <a:tcPr/>
                </a:tc>
                <a:tc>
                  <a:txBody>
                    <a:bodyPr/>
                    <a:lstStyle/>
                    <a:p>
                      <a:endParaRPr lang="en-US" b="0" dirty="0"/>
                    </a:p>
                  </a:txBody>
                  <a:tcPr/>
                </a:tc>
                <a:tc>
                  <a:txBody>
                    <a:bodyPr/>
                    <a:lstStyle/>
                    <a:p>
                      <a:r>
                        <a:rPr lang="en-US" b="0" dirty="0"/>
                        <a:t>52</a:t>
                      </a:r>
                    </a:p>
                  </a:txBody>
                  <a:tcPr/>
                </a:tc>
                <a:extLst>
                  <a:ext uri="{0D108BD9-81ED-4DB2-BD59-A6C34878D82A}">
                    <a16:rowId xmlns:a16="http://schemas.microsoft.com/office/drawing/2014/main" val="2656724696"/>
                  </a:ext>
                </a:extLst>
              </a:tr>
              <a:tr h="370840">
                <a:tc>
                  <a:txBody>
                    <a:bodyPr/>
                    <a:lstStyle/>
                    <a:p>
                      <a:r>
                        <a:rPr lang="en-US" b="0" dirty="0"/>
                        <a:t>B</a:t>
                      </a:r>
                    </a:p>
                  </a:txBody>
                  <a:tcPr/>
                </a:tc>
                <a:tc>
                  <a:txBody>
                    <a:bodyPr/>
                    <a:lstStyle/>
                    <a:p>
                      <a:r>
                        <a:rPr lang="en-US" b="0" dirty="0"/>
                        <a:t>A</a:t>
                      </a:r>
                    </a:p>
                  </a:txBody>
                  <a:tcPr/>
                </a:tc>
                <a:tc>
                  <a:txBody>
                    <a:bodyPr/>
                    <a:lstStyle/>
                    <a:p>
                      <a:endParaRPr lang="en-US" b="0" dirty="0"/>
                    </a:p>
                  </a:txBody>
                  <a:tcPr/>
                </a:tc>
                <a:tc>
                  <a:txBody>
                    <a:bodyPr/>
                    <a:lstStyle/>
                    <a:p>
                      <a:r>
                        <a:rPr lang="en-US" b="0" dirty="0"/>
                        <a:t>53</a:t>
                      </a:r>
                    </a:p>
                  </a:txBody>
                  <a:tcPr/>
                </a:tc>
                <a:extLst>
                  <a:ext uri="{0D108BD9-81ED-4DB2-BD59-A6C34878D82A}">
                    <a16:rowId xmlns:a16="http://schemas.microsoft.com/office/drawing/2014/main" val="391263902"/>
                  </a:ext>
                </a:extLst>
              </a:tr>
              <a:tr h="370840">
                <a:tc>
                  <a:txBody>
                    <a:bodyPr/>
                    <a:lstStyle/>
                    <a:p>
                      <a:r>
                        <a:rPr lang="en-US" b="0" dirty="0"/>
                        <a:t>B</a:t>
                      </a:r>
                    </a:p>
                  </a:txBody>
                  <a:tcPr/>
                </a:tc>
                <a:tc>
                  <a:txBody>
                    <a:bodyPr/>
                    <a:lstStyle/>
                    <a:p>
                      <a:r>
                        <a:rPr lang="en-US" b="0" dirty="0"/>
                        <a:t>Z</a:t>
                      </a:r>
                    </a:p>
                  </a:txBody>
                  <a:tcPr/>
                </a:tc>
                <a:tc>
                  <a:txBody>
                    <a:bodyPr/>
                    <a:lstStyle/>
                    <a:p>
                      <a:endParaRPr lang="en-US" b="0" dirty="0"/>
                    </a:p>
                  </a:txBody>
                  <a:tcPr/>
                </a:tc>
                <a:tc>
                  <a:txBody>
                    <a:bodyPr/>
                    <a:lstStyle/>
                    <a:p>
                      <a:r>
                        <a:rPr lang="en-US" b="0" dirty="0"/>
                        <a:t>78</a:t>
                      </a:r>
                    </a:p>
                  </a:txBody>
                  <a:tcPr/>
                </a:tc>
                <a:extLst>
                  <a:ext uri="{0D108BD9-81ED-4DB2-BD59-A6C34878D82A}">
                    <a16:rowId xmlns:a16="http://schemas.microsoft.com/office/drawing/2014/main" val="3527484566"/>
                  </a:ext>
                </a:extLst>
              </a:tr>
              <a:tr h="370840">
                <a:tc>
                  <a:txBody>
                    <a:bodyPr/>
                    <a:lstStyle/>
                    <a:p>
                      <a:r>
                        <a:rPr lang="en-US" b="0" dirty="0"/>
                        <a:t>Z</a:t>
                      </a:r>
                    </a:p>
                  </a:txBody>
                  <a:tcPr/>
                </a:tc>
                <a:tc>
                  <a:txBody>
                    <a:bodyPr/>
                    <a:lstStyle/>
                    <a:p>
                      <a:r>
                        <a:rPr lang="en-US" b="0" dirty="0"/>
                        <a:t>A</a:t>
                      </a:r>
                    </a:p>
                  </a:txBody>
                  <a:tcPr/>
                </a:tc>
                <a:tc>
                  <a:txBody>
                    <a:bodyPr/>
                    <a:lstStyle/>
                    <a:p>
                      <a:endParaRPr lang="en-US" b="0" dirty="0"/>
                    </a:p>
                  </a:txBody>
                  <a:tcPr/>
                </a:tc>
                <a:tc>
                  <a:txBody>
                    <a:bodyPr/>
                    <a:lstStyle/>
                    <a:p>
                      <a:r>
                        <a:rPr lang="en-US" b="0" dirty="0"/>
                        <a:t>651</a:t>
                      </a:r>
                    </a:p>
                  </a:txBody>
                  <a:tcPr/>
                </a:tc>
                <a:extLst>
                  <a:ext uri="{0D108BD9-81ED-4DB2-BD59-A6C34878D82A}">
                    <a16:rowId xmlns:a16="http://schemas.microsoft.com/office/drawing/2014/main" val="4220518682"/>
                  </a:ext>
                </a:extLst>
              </a:tr>
              <a:tr h="370840">
                <a:tc>
                  <a:txBody>
                    <a:bodyPr/>
                    <a:lstStyle/>
                    <a:p>
                      <a:r>
                        <a:rPr lang="en-US" b="0" dirty="0"/>
                        <a:t>A</a:t>
                      </a:r>
                    </a:p>
                  </a:txBody>
                  <a:tcPr/>
                </a:tc>
                <a:tc>
                  <a:txBody>
                    <a:bodyPr/>
                    <a:lstStyle/>
                    <a:p>
                      <a:r>
                        <a:rPr lang="en-US" b="0" dirty="0"/>
                        <a:t>A</a:t>
                      </a:r>
                    </a:p>
                  </a:txBody>
                  <a:tcPr/>
                </a:tc>
                <a:tc>
                  <a:txBody>
                    <a:bodyPr/>
                    <a:lstStyle/>
                    <a:p>
                      <a:r>
                        <a:rPr lang="en-US" b="0" dirty="0"/>
                        <a:t>A</a:t>
                      </a:r>
                    </a:p>
                  </a:txBody>
                  <a:tcPr/>
                </a:tc>
                <a:tc>
                  <a:txBody>
                    <a:bodyPr/>
                    <a:lstStyle/>
                    <a:p>
                      <a:r>
                        <a:rPr lang="en-US" b="0" dirty="0"/>
                        <a:t>677</a:t>
                      </a:r>
                    </a:p>
                  </a:txBody>
                  <a:tcPr/>
                </a:tc>
                <a:extLst>
                  <a:ext uri="{0D108BD9-81ED-4DB2-BD59-A6C34878D82A}">
                    <a16:rowId xmlns:a16="http://schemas.microsoft.com/office/drawing/2014/main" val="344931270"/>
                  </a:ext>
                </a:extLst>
              </a:tr>
              <a:tr h="370840">
                <a:tc>
                  <a:txBody>
                    <a:bodyPr/>
                    <a:lstStyle/>
                    <a:p>
                      <a:r>
                        <a:rPr lang="en-US" b="0" dirty="0"/>
                        <a:t>Z</a:t>
                      </a:r>
                    </a:p>
                  </a:txBody>
                  <a:tcPr/>
                </a:tc>
                <a:tc>
                  <a:txBody>
                    <a:bodyPr/>
                    <a:lstStyle/>
                    <a:p>
                      <a:r>
                        <a:rPr lang="en-US" b="0" dirty="0"/>
                        <a:t>Z</a:t>
                      </a:r>
                    </a:p>
                  </a:txBody>
                  <a:tcPr/>
                </a:tc>
                <a:tc>
                  <a:txBody>
                    <a:bodyPr/>
                    <a:lstStyle/>
                    <a:p>
                      <a:r>
                        <a:rPr lang="en-US" b="0" dirty="0"/>
                        <a:t>Z</a:t>
                      </a:r>
                    </a:p>
                  </a:txBody>
                  <a:tcPr/>
                </a:tc>
                <a:tc>
                  <a:txBody>
                    <a:bodyPr/>
                    <a:lstStyle/>
                    <a:p>
                      <a:r>
                        <a:rPr lang="en-US" b="0" dirty="0"/>
                        <a:t>17576</a:t>
                      </a:r>
                    </a:p>
                  </a:txBody>
                  <a:tcPr/>
                </a:tc>
                <a:extLst>
                  <a:ext uri="{0D108BD9-81ED-4DB2-BD59-A6C34878D82A}">
                    <a16:rowId xmlns:a16="http://schemas.microsoft.com/office/drawing/2014/main" val="3531132832"/>
                  </a:ext>
                </a:extLst>
              </a:tr>
            </a:tbl>
          </a:graphicData>
        </a:graphic>
      </p:graphicFrame>
    </p:spTree>
    <p:extLst>
      <p:ext uri="{BB962C8B-B14F-4D97-AF65-F5344CB8AC3E}">
        <p14:creationId xmlns:p14="http://schemas.microsoft.com/office/powerpoint/2010/main" val="2923339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6865-AC47-4303-88E0-E963117C3B68}"/>
              </a:ext>
            </a:extLst>
          </p:cNvPr>
          <p:cNvSpPr>
            <a:spLocks noGrp="1"/>
          </p:cNvSpPr>
          <p:nvPr>
            <p:ph type="title"/>
          </p:nvPr>
        </p:nvSpPr>
        <p:spPr>
          <a:xfrm>
            <a:off x="685801" y="609601"/>
            <a:ext cx="10131425" cy="762000"/>
          </a:xfrm>
        </p:spPr>
        <p:txBody>
          <a:bodyPr/>
          <a:lstStyle/>
          <a:p>
            <a:r>
              <a:rPr lang="en-US" dirty="0"/>
              <a:t>Suffix</a:t>
            </a:r>
          </a:p>
        </p:txBody>
      </p:sp>
      <p:sp>
        <p:nvSpPr>
          <p:cNvPr id="3" name="Content Placeholder 2">
            <a:extLst>
              <a:ext uri="{FF2B5EF4-FFF2-40B4-BE49-F238E27FC236}">
                <a16:creationId xmlns:a16="http://schemas.microsoft.com/office/drawing/2014/main" id="{1115F17E-010B-4B89-8C4D-0EB680076636}"/>
              </a:ext>
            </a:extLst>
          </p:cNvPr>
          <p:cNvSpPr>
            <a:spLocks noGrp="1"/>
          </p:cNvSpPr>
          <p:nvPr>
            <p:ph idx="1"/>
          </p:nvPr>
        </p:nvSpPr>
        <p:spPr>
          <a:xfrm>
            <a:off x="529388" y="2663882"/>
            <a:ext cx="5410199" cy="3969084"/>
          </a:xfrm>
        </p:spPr>
        <p:txBody>
          <a:bodyPr>
            <a:noAutofit/>
          </a:bodyPr>
          <a:lstStyle/>
          <a:p>
            <a:r>
              <a:rPr lang="en-US" dirty="0"/>
              <a:t>.dam: damaged malware</a:t>
            </a:r>
          </a:p>
          <a:p>
            <a:r>
              <a:rPr lang="en-US" dirty="0"/>
              <a:t>.</a:t>
            </a:r>
            <a:r>
              <a:rPr lang="en-US" dirty="0" err="1"/>
              <a:t>dll</a:t>
            </a:r>
            <a:r>
              <a:rPr lang="en-US" dirty="0"/>
              <a:t>: Dynamic Link Library component of a malware</a:t>
            </a:r>
          </a:p>
          <a:p>
            <a:r>
              <a:rPr lang="en-US" dirty="0"/>
              <a:t>.</a:t>
            </a:r>
            <a:r>
              <a:rPr lang="en-US" dirty="0" err="1"/>
              <a:t>dr</a:t>
            </a:r>
            <a:r>
              <a:rPr lang="en-US" dirty="0"/>
              <a:t>: dropper component of a malware</a:t>
            </a:r>
          </a:p>
          <a:p>
            <a:r>
              <a:rPr lang="en-US" dirty="0"/>
              <a:t>.gen: malware is detected using a generic signature</a:t>
            </a:r>
          </a:p>
          <a:p>
            <a:r>
              <a:rPr lang="en-US" dirty="0"/>
              <a:t>.kit: virus constructor</a:t>
            </a:r>
          </a:p>
          <a:p>
            <a:r>
              <a:rPr lang="en-US" dirty="0"/>
              <a:t>.</a:t>
            </a:r>
            <a:r>
              <a:rPr lang="en-US" dirty="0" err="1"/>
              <a:t>ldr</a:t>
            </a:r>
            <a:r>
              <a:rPr lang="en-US" dirty="0"/>
              <a:t>: loader component of a malware</a:t>
            </a:r>
          </a:p>
          <a:p>
            <a:r>
              <a:rPr lang="en-US" dirty="0"/>
              <a:t>.</a:t>
            </a:r>
            <a:r>
              <a:rPr lang="en-US" dirty="0" err="1"/>
              <a:t>pak</a:t>
            </a:r>
            <a:r>
              <a:rPr lang="en-US" dirty="0"/>
              <a:t>: compressed malware</a:t>
            </a:r>
          </a:p>
          <a:p>
            <a:r>
              <a:rPr lang="en-US" dirty="0"/>
              <a:t>.plugin: plug-in component</a:t>
            </a:r>
          </a:p>
          <a:p>
            <a:r>
              <a:rPr lang="en-US" dirty="0"/>
              <a:t>.remnants: remnants of a virus</a:t>
            </a:r>
          </a:p>
          <a:p>
            <a:r>
              <a:rPr lang="en-US" dirty="0"/>
              <a:t>.worm: worm component of that malware</a:t>
            </a:r>
          </a:p>
        </p:txBody>
      </p:sp>
      <p:sp>
        <p:nvSpPr>
          <p:cNvPr id="6" name="Content Placeholder 2">
            <a:extLst>
              <a:ext uri="{FF2B5EF4-FFF2-40B4-BE49-F238E27FC236}">
                <a16:creationId xmlns:a16="http://schemas.microsoft.com/office/drawing/2014/main" id="{D9976E4E-BCC1-49CE-B788-EB0284069D31}"/>
              </a:ext>
            </a:extLst>
          </p:cNvPr>
          <p:cNvSpPr txBox="1">
            <a:spLocks/>
          </p:cNvSpPr>
          <p:nvPr/>
        </p:nvSpPr>
        <p:spPr>
          <a:xfrm>
            <a:off x="685801" y="1512192"/>
            <a:ext cx="10820397" cy="1011098"/>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Provides extra detail about the malware, including how it is used as part of a multicomponent threat. In the example above, "!</a:t>
            </a:r>
            <a:r>
              <a:rPr lang="en-US" sz="2000" dirty="0" err="1"/>
              <a:t>lnk</a:t>
            </a:r>
            <a:r>
              <a:rPr lang="en-US" sz="2000" dirty="0"/>
              <a:t>" indicates that the threat component is a shortcut file used by Trojan:Win32/</a:t>
            </a:r>
            <a:r>
              <a:rPr lang="en-US" sz="2000" dirty="0" err="1"/>
              <a:t>Reveton.T</a:t>
            </a:r>
            <a:r>
              <a:rPr lang="en-US" sz="2000" dirty="0"/>
              <a:t>.</a:t>
            </a:r>
          </a:p>
        </p:txBody>
      </p:sp>
      <p:sp>
        <p:nvSpPr>
          <p:cNvPr id="8" name="Content Placeholder 2">
            <a:extLst>
              <a:ext uri="{FF2B5EF4-FFF2-40B4-BE49-F238E27FC236}">
                <a16:creationId xmlns:a16="http://schemas.microsoft.com/office/drawing/2014/main" id="{63768783-B05E-4CE0-A6A5-0CF0BA48419D}"/>
              </a:ext>
            </a:extLst>
          </p:cNvPr>
          <p:cNvSpPr txBox="1">
            <a:spLocks/>
          </p:cNvSpPr>
          <p:nvPr/>
        </p:nvSpPr>
        <p:spPr>
          <a:xfrm>
            <a:off x="5751513" y="2663881"/>
            <a:ext cx="5911098" cy="3969084"/>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!bit: an internal category used to refer to some threats</a:t>
            </a:r>
          </a:p>
          <a:p>
            <a:r>
              <a:rPr lang="en-US" dirty="0"/>
              <a:t>!cl: an internal category used to refer to some threats</a:t>
            </a:r>
          </a:p>
          <a:p>
            <a:r>
              <a:rPr lang="en-US" dirty="0"/>
              <a:t>!</a:t>
            </a:r>
            <a:r>
              <a:rPr lang="en-US" dirty="0" err="1"/>
              <a:t>dha</a:t>
            </a:r>
            <a:r>
              <a:rPr lang="en-US" dirty="0"/>
              <a:t>: an internal category used to refer to some threats</a:t>
            </a:r>
          </a:p>
          <a:p>
            <a:r>
              <a:rPr lang="en-US" dirty="0"/>
              <a:t>!</a:t>
            </a:r>
            <a:r>
              <a:rPr lang="en-US" dirty="0" err="1"/>
              <a:t>lnk</a:t>
            </a:r>
            <a:r>
              <a:rPr lang="en-US" dirty="0"/>
              <a:t>: a </a:t>
            </a:r>
            <a:r>
              <a:rPr lang="en-US" dirty="0" err="1"/>
              <a:t>shortfut</a:t>
            </a:r>
            <a:r>
              <a:rPr lang="en-US" dirty="0"/>
              <a:t> file used to refer to some threats</a:t>
            </a:r>
          </a:p>
          <a:p>
            <a:r>
              <a:rPr lang="en-US" dirty="0"/>
              <a:t>!</a:t>
            </a:r>
            <a:r>
              <a:rPr lang="en-US" dirty="0" err="1"/>
              <a:t>pfn</a:t>
            </a:r>
            <a:r>
              <a:rPr lang="en-US" dirty="0"/>
              <a:t>: an internal category used to refer to some threats</a:t>
            </a:r>
          </a:p>
          <a:p>
            <a:r>
              <a:rPr lang="en-US" dirty="0"/>
              <a:t>!</a:t>
            </a:r>
            <a:r>
              <a:rPr lang="en-US" dirty="0" err="1"/>
              <a:t>plock</a:t>
            </a:r>
            <a:r>
              <a:rPr lang="en-US" dirty="0"/>
              <a:t>: an internal category used to refer to some threats</a:t>
            </a:r>
          </a:p>
          <a:p>
            <a:r>
              <a:rPr lang="en-US" dirty="0"/>
              <a:t>!</a:t>
            </a:r>
            <a:r>
              <a:rPr lang="en-US" dirty="0" err="1"/>
              <a:t>rfn</a:t>
            </a:r>
            <a:r>
              <a:rPr lang="en-US" dirty="0"/>
              <a:t>: an internal category used to refer to some threats</a:t>
            </a:r>
          </a:p>
          <a:p>
            <a:r>
              <a:rPr lang="en-US" dirty="0"/>
              <a:t>!rootkit: rootkit component of that malware</a:t>
            </a:r>
          </a:p>
          <a:p>
            <a:r>
              <a:rPr lang="en-US" dirty="0"/>
              <a:t>@m: worm mailers</a:t>
            </a:r>
          </a:p>
          <a:p>
            <a:r>
              <a:rPr lang="en-US" dirty="0"/>
              <a:t>@mm: mass mailer worm</a:t>
            </a:r>
          </a:p>
        </p:txBody>
      </p:sp>
    </p:spTree>
    <p:extLst>
      <p:ext uri="{BB962C8B-B14F-4D97-AF65-F5344CB8AC3E}">
        <p14:creationId xmlns:p14="http://schemas.microsoft.com/office/powerpoint/2010/main" val="367514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3DF6-1A60-4F55-A51A-6F1C16F430D6}"/>
              </a:ext>
            </a:extLst>
          </p:cNvPr>
          <p:cNvSpPr>
            <a:spLocks noGrp="1"/>
          </p:cNvSpPr>
          <p:nvPr>
            <p:ph type="title"/>
          </p:nvPr>
        </p:nvSpPr>
        <p:spPr/>
        <p:txBody>
          <a:bodyPr/>
          <a:lstStyle/>
          <a:p>
            <a:r>
              <a:rPr lang="en-US" dirty="0"/>
              <a:t>MAEC naming system</a:t>
            </a:r>
          </a:p>
        </p:txBody>
      </p:sp>
      <p:sp>
        <p:nvSpPr>
          <p:cNvPr id="3" name="Content Placeholder 2">
            <a:extLst>
              <a:ext uri="{FF2B5EF4-FFF2-40B4-BE49-F238E27FC236}">
                <a16:creationId xmlns:a16="http://schemas.microsoft.com/office/drawing/2014/main" id="{6A49993F-455D-4DB0-ACC8-54D6CB4939B0}"/>
              </a:ext>
            </a:extLst>
          </p:cNvPr>
          <p:cNvSpPr>
            <a:spLocks noGrp="1"/>
          </p:cNvSpPr>
          <p:nvPr>
            <p:ph idx="1"/>
          </p:nvPr>
        </p:nvSpPr>
        <p:spPr/>
        <p:txBody>
          <a:bodyPr/>
          <a:lstStyle/>
          <a:p>
            <a:r>
              <a:rPr lang="en-US" dirty="0">
                <a:hlinkClick r:id="rId2"/>
              </a:rPr>
              <a:t>Malware Attribute Enumeration and Characterization (MAEC)</a:t>
            </a:r>
            <a:r>
              <a:rPr lang="en-US" dirty="0"/>
              <a:t> is a community-developed structured language for encoding information about malware based on attributes such as behaviors, artifacts and relationships between malware samples. It can be used for malware characterization that is not based on signatures. MAEC is similar to STIX — if you use </a:t>
            </a:r>
            <a:r>
              <a:rPr lang="en-US" dirty="0">
                <a:hlinkClick r:id="rId3"/>
              </a:rPr>
              <a:t>STIX or TAXII</a:t>
            </a:r>
            <a:r>
              <a:rPr lang="en-US" dirty="0"/>
              <a:t>, MAEC is certainly worth investigating.</a:t>
            </a:r>
          </a:p>
          <a:p>
            <a:r>
              <a:rPr lang="en-US" dirty="0"/>
              <a:t>The MAEC language is defined by two specification documents:</a:t>
            </a:r>
          </a:p>
          <a:p>
            <a:r>
              <a:rPr lang="en-US" dirty="0"/>
              <a:t>The core concepts with high-level use cases and the definition of data types and top-level objects; and</a:t>
            </a:r>
          </a:p>
          <a:p>
            <a:r>
              <a:rPr lang="en-US" dirty="0"/>
              <a:t>A vocabularies document with explicit values</a:t>
            </a:r>
          </a:p>
        </p:txBody>
      </p:sp>
    </p:spTree>
    <p:extLst>
      <p:ext uri="{BB962C8B-B14F-4D97-AF65-F5344CB8AC3E}">
        <p14:creationId xmlns:p14="http://schemas.microsoft.com/office/powerpoint/2010/main" val="22785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08E7F-2178-47D6-9296-29B86439FD65}"/>
              </a:ext>
            </a:extLst>
          </p:cNvPr>
          <p:cNvPicPr>
            <a:picLocks noChangeAspect="1"/>
          </p:cNvPicPr>
          <p:nvPr/>
        </p:nvPicPr>
        <p:blipFill rotWithShape="1">
          <a:blip r:embed="rId3">
            <a:clrChange>
              <a:clrFrom>
                <a:srgbClr val="FFFFFF"/>
              </a:clrFrom>
              <a:clrTo>
                <a:srgbClr val="FFFFFF">
                  <a:alpha val="0"/>
                </a:srgbClr>
              </a:clrTo>
            </a:clrChange>
          </a:blip>
          <a:srcRect l="12984" t="7864" r="2805"/>
          <a:stretch/>
        </p:blipFill>
        <p:spPr>
          <a:xfrm>
            <a:off x="713873" y="0"/>
            <a:ext cx="10764253" cy="6863429"/>
          </a:xfrm>
          <a:prstGeom prst="rect">
            <a:avLst/>
          </a:prstGeom>
        </p:spPr>
      </p:pic>
    </p:spTree>
    <p:extLst>
      <p:ext uri="{BB962C8B-B14F-4D97-AF65-F5344CB8AC3E}">
        <p14:creationId xmlns:p14="http://schemas.microsoft.com/office/powerpoint/2010/main" val="1682391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2C93-64B1-4210-9222-00094DC35C5C}"/>
              </a:ext>
            </a:extLst>
          </p:cNvPr>
          <p:cNvSpPr>
            <a:spLocks noGrp="1"/>
          </p:cNvSpPr>
          <p:nvPr>
            <p:ph type="title"/>
          </p:nvPr>
        </p:nvSpPr>
        <p:spPr/>
        <p:txBody>
          <a:bodyPr/>
          <a:lstStyle/>
          <a:p>
            <a:r>
              <a:rPr lang="en-US" dirty="0"/>
              <a:t>Forensic Investigation of Malware</a:t>
            </a:r>
          </a:p>
        </p:txBody>
      </p:sp>
      <p:sp>
        <p:nvSpPr>
          <p:cNvPr id="3" name="Content Placeholder 2">
            <a:extLst>
              <a:ext uri="{FF2B5EF4-FFF2-40B4-BE49-F238E27FC236}">
                <a16:creationId xmlns:a16="http://schemas.microsoft.com/office/drawing/2014/main" id="{79727653-743F-4C10-B5A5-57BEB77EB3E5}"/>
              </a:ext>
            </a:extLst>
          </p:cNvPr>
          <p:cNvSpPr>
            <a:spLocks noGrp="1"/>
          </p:cNvSpPr>
          <p:nvPr>
            <p:ph idx="1"/>
          </p:nvPr>
        </p:nvSpPr>
        <p:spPr/>
        <p:txBody>
          <a:bodyPr/>
          <a:lstStyle/>
          <a:p>
            <a:r>
              <a:rPr lang="en-US" dirty="0"/>
              <a:t>1. Discover nature and purpose of program. </a:t>
            </a:r>
          </a:p>
          <a:p>
            <a:r>
              <a:rPr lang="en-US" dirty="0"/>
              <a:t>2. Determine the infection mechanism. </a:t>
            </a:r>
          </a:p>
          <a:p>
            <a:r>
              <a:rPr lang="en-US" dirty="0"/>
              <a:t>3. Determine how program interact with the host system. </a:t>
            </a:r>
          </a:p>
          <a:p>
            <a:r>
              <a:rPr lang="en-US" dirty="0"/>
              <a:t>4. Determine how program interact with network. </a:t>
            </a:r>
          </a:p>
          <a:p>
            <a:r>
              <a:rPr lang="en-US" dirty="0"/>
              <a:t>5. Determine how the attacker interact with the program.</a:t>
            </a:r>
          </a:p>
          <a:p>
            <a:r>
              <a:rPr lang="en-US" dirty="0"/>
              <a:t>6. Determine the profile and sophistication level of the attack. </a:t>
            </a:r>
          </a:p>
          <a:p>
            <a:r>
              <a:rPr lang="en-US" dirty="0"/>
              <a:t>7. Determine the extent of infection and compromise of the host machine and beyond.</a:t>
            </a:r>
          </a:p>
        </p:txBody>
      </p:sp>
      <p:pic>
        <p:nvPicPr>
          <p:cNvPr id="1026" name="Picture 2" descr="https://blogs.sans.org/computer-forensics/files/2012/01/Picture11.jpg">
            <a:extLst>
              <a:ext uri="{FF2B5EF4-FFF2-40B4-BE49-F238E27FC236}">
                <a16:creationId xmlns:a16="http://schemas.microsoft.com/office/drawing/2014/main" id="{B2396617-4164-4E78-A5F9-4FA9AD417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58" b="665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74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a:t>
            </a:r>
          </a:p>
        </p:txBody>
      </p:sp>
      <p:sp>
        <p:nvSpPr>
          <p:cNvPr id="9" name="Content Placeholder 8">
            <a:extLst>
              <a:ext uri="{FF2B5EF4-FFF2-40B4-BE49-F238E27FC236}">
                <a16:creationId xmlns:a16="http://schemas.microsoft.com/office/drawing/2014/main" id="{40908B5E-810A-4F94-99E8-6FA154C142FA}"/>
              </a:ext>
            </a:extLst>
          </p:cNvPr>
          <p:cNvSpPr>
            <a:spLocks noGrp="1"/>
          </p:cNvSpPr>
          <p:nvPr>
            <p:ph idx="1"/>
          </p:nvPr>
        </p:nvSpPr>
        <p:spPr>
          <a:xfrm>
            <a:off x="685801" y="3048000"/>
            <a:ext cx="10744199" cy="3048000"/>
          </a:xfrm>
        </p:spPr>
        <p:txBody>
          <a:bodyPr>
            <a:noAutofit/>
          </a:bodyPr>
          <a:lstStyle/>
          <a:p>
            <a:r>
              <a:rPr lang="en-US" sz="2000" dirty="0"/>
              <a:t>Hoax – Software that triggers automated alerts because it (by accident or design) meets heuristic requirements or matches a definition. See: EICAR test string</a:t>
            </a:r>
          </a:p>
          <a:p>
            <a:r>
              <a:rPr lang="en-US" sz="2000" dirty="0"/>
              <a:t>Malware – Software that intentionally causes harm to a computer. </a:t>
            </a:r>
          </a:p>
          <a:p>
            <a:r>
              <a:rPr lang="en-US" sz="2000" dirty="0"/>
              <a:t>Spyware – Software intended to invade the target’s privacy.</a:t>
            </a:r>
          </a:p>
          <a:p>
            <a:r>
              <a:rPr lang="en-US" sz="2000" dirty="0"/>
              <a:t>Riskware – Potentially unwanted programs, which also includes spam and graymail. </a:t>
            </a:r>
          </a:p>
          <a:p>
            <a:r>
              <a:rPr lang="en-US" sz="2000" dirty="0"/>
              <a:t>Adware – Software intended to display ads or hijack systems to increase ad revenue.</a:t>
            </a:r>
          </a:p>
        </p:txBody>
      </p:sp>
      <p:sp>
        <p:nvSpPr>
          <p:cNvPr id="4" name="Rectangle 3"/>
          <p:cNvSpPr/>
          <p:nvPr/>
        </p:nvSpPr>
        <p:spPr>
          <a:xfrm>
            <a:off x="2301756" y="1892300"/>
            <a:ext cx="1155700"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457178">
              <a:defRPr/>
            </a:pPr>
            <a:r>
              <a:rPr lang="en-US" sz="1600" dirty="0">
                <a:solidFill>
                  <a:prstClr val="white"/>
                </a:solidFill>
                <a:latin typeface="Rockwell" panose="02060603020205020403"/>
              </a:rPr>
              <a:t>Hoax</a:t>
            </a:r>
          </a:p>
        </p:txBody>
      </p:sp>
      <p:sp>
        <p:nvSpPr>
          <p:cNvPr id="5" name="Rectangle 4"/>
          <p:cNvSpPr/>
          <p:nvPr/>
        </p:nvSpPr>
        <p:spPr>
          <a:xfrm>
            <a:off x="7993121" y="1892300"/>
            <a:ext cx="1155700"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457178">
              <a:defRPr/>
            </a:pPr>
            <a:r>
              <a:rPr lang="en-US" sz="1600" dirty="0">
                <a:solidFill>
                  <a:prstClr val="white"/>
                </a:solidFill>
                <a:latin typeface="Rockwell" panose="02060603020205020403"/>
              </a:rPr>
              <a:t>Riskware</a:t>
            </a:r>
          </a:p>
        </p:txBody>
      </p:sp>
      <p:sp>
        <p:nvSpPr>
          <p:cNvPr id="6" name="Rectangle 5"/>
          <p:cNvSpPr/>
          <p:nvPr/>
        </p:nvSpPr>
        <p:spPr>
          <a:xfrm>
            <a:off x="6096000" y="1892300"/>
            <a:ext cx="1155700"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457178">
              <a:defRPr/>
            </a:pPr>
            <a:r>
              <a:rPr lang="en-US" sz="1600" dirty="0">
                <a:solidFill>
                  <a:prstClr val="white"/>
                </a:solidFill>
                <a:latin typeface="Rockwell" panose="02060603020205020403"/>
              </a:rPr>
              <a:t>Spyware</a:t>
            </a:r>
          </a:p>
        </p:txBody>
      </p:sp>
      <p:sp>
        <p:nvSpPr>
          <p:cNvPr id="7" name="Rectangle 6"/>
          <p:cNvSpPr/>
          <p:nvPr/>
        </p:nvSpPr>
        <p:spPr>
          <a:xfrm>
            <a:off x="4198877" y="1892300"/>
            <a:ext cx="1155700"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defTabSz="457178">
              <a:defRPr/>
            </a:pPr>
            <a:r>
              <a:rPr lang="en-US" sz="1600" dirty="0">
                <a:solidFill>
                  <a:prstClr val="white"/>
                </a:solidFill>
                <a:latin typeface="Rockwell" panose="02060603020205020403"/>
              </a:rPr>
              <a:t>Malware</a:t>
            </a:r>
          </a:p>
        </p:txBody>
      </p:sp>
    </p:spTree>
    <p:extLst>
      <p:ext uri="{BB962C8B-B14F-4D97-AF65-F5344CB8AC3E}">
        <p14:creationId xmlns:p14="http://schemas.microsoft.com/office/powerpoint/2010/main" val="1744290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79500"/>
          </a:xfrm>
        </p:spPr>
        <p:txBody>
          <a:bodyPr/>
          <a:lstStyle/>
          <a:p>
            <a:r>
              <a:rPr lang="en-US" dirty="0"/>
              <a:t>Types of malware</a:t>
            </a:r>
          </a:p>
        </p:txBody>
      </p:sp>
      <p:sp>
        <p:nvSpPr>
          <p:cNvPr id="3" name="Content Placeholder 2"/>
          <p:cNvSpPr>
            <a:spLocks noGrp="1"/>
          </p:cNvSpPr>
          <p:nvPr>
            <p:ph idx="1"/>
          </p:nvPr>
        </p:nvSpPr>
        <p:spPr>
          <a:xfrm>
            <a:off x="685801" y="1706033"/>
            <a:ext cx="5400675" cy="4638675"/>
          </a:xfrm>
        </p:spPr>
        <p:txBody>
          <a:bodyPr>
            <a:normAutofit/>
          </a:bodyPr>
          <a:lstStyle/>
          <a:p>
            <a:r>
              <a:rPr lang="en-US" sz="2000" dirty="0"/>
              <a:t>Type 0 – Does not compromise the OS or alter the behavior of applications or nature of data. </a:t>
            </a:r>
          </a:p>
          <a:p>
            <a:pPr lvl="1"/>
            <a:r>
              <a:rPr lang="en-US" sz="2000" dirty="0"/>
              <a:t>Can still compromise the integrity of a system and the availability of data.</a:t>
            </a:r>
          </a:p>
          <a:p>
            <a:pPr lvl="1"/>
            <a:r>
              <a:rPr lang="en-US" sz="2000" dirty="0"/>
              <a:t>Can still have a detrimental effect on the system, such as deleting files in it’s user space.</a:t>
            </a:r>
          </a:p>
        </p:txBody>
      </p:sp>
      <p:pic>
        <p:nvPicPr>
          <p:cNvPr id="4" name="Picture 3">
            <a:extLst>
              <a:ext uri="{FF2B5EF4-FFF2-40B4-BE49-F238E27FC236}">
                <a16:creationId xmlns:a16="http://schemas.microsoft.com/office/drawing/2014/main" id="{35E35B0F-EA43-484F-94A1-E5AD2210CEE1}"/>
              </a:ext>
            </a:extLst>
          </p:cNvPr>
          <p:cNvPicPr>
            <a:picLocks noChangeAspect="1"/>
          </p:cNvPicPr>
          <p:nvPr/>
        </p:nvPicPr>
        <p:blipFill>
          <a:blip r:embed="rId2"/>
          <a:stretch>
            <a:fillRect/>
          </a:stretch>
        </p:blipFill>
        <p:spPr>
          <a:xfrm>
            <a:off x="6105524" y="1706033"/>
            <a:ext cx="5400675" cy="4638675"/>
          </a:xfrm>
          <a:prstGeom prst="rect">
            <a:avLst/>
          </a:prstGeom>
        </p:spPr>
      </p:pic>
    </p:spTree>
    <p:extLst>
      <p:ext uri="{BB962C8B-B14F-4D97-AF65-F5344CB8AC3E}">
        <p14:creationId xmlns:p14="http://schemas.microsoft.com/office/powerpoint/2010/main" val="17145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a:t>
            </a:r>
          </a:p>
        </p:txBody>
      </p:sp>
      <p:sp>
        <p:nvSpPr>
          <p:cNvPr id="3" name="Content Placeholder 2"/>
          <p:cNvSpPr>
            <a:spLocks noGrp="1"/>
          </p:cNvSpPr>
          <p:nvPr>
            <p:ph idx="1"/>
          </p:nvPr>
        </p:nvSpPr>
        <p:spPr/>
        <p:txBody>
          <a:bodyPr>
            <a:normAutofit/>
          </a:bodyPr>
          <a:lstStyle/>
          <a:p>
            <a:pPr marL="0" indent="0">
              <a:buNone/>
            </a:pPr>
            <a:r>
              <a:rPr lang="en-US" sz="2000" dirty="0"/>
              <a:t>Science (and technology) advance by a process of experimentation. Malware is a logical and (I’d say) necessary part of that evolution.</a:t>
            </a:r>
          </a:p>
          <a:p>
            <a:pPr marL="0" indent="0">
              <a:buNone/>
            </a:pPr>
            <a:r>
              <a:rPr lang="en-US" sz="2000" dirty="0"/>
              <a:t>Malware is a portmanteau of </a:t>
            </a:r>
            <a:r>
              <a:rPr lang="en-US" sz="2000" dirty="0" err="1"/>
              <a:t>MALicious</a:t>
            </a:r>
            <a:r>
              <a:rPr lang="en-US" sz="2000" dirty="0"/>
              <a:t> </a:t>
            </a:r>
            <a:r>
              <a:rPr lang="en-US" sz="2000" dirty="0" err="1"/>
              <a:t>softWARE</a:t>
            </a:r>
            <a:r>
              <a:rPr lang="en-US" sz="2000" dirty="0"/>
              <a:t>.</a:t>
            </a:r>
          </a:p>
          <a:p>
            <a:pPr marL="0" indent="0">
              <a:buNone/>
            </a:pPr>
            <a:endParaRPr lang="en-US" sz="2000" dirty="0"/>
          </a:p>
          <a:p>
            <a:pPr marL="0" indent="0">
              <a:buNone/>
            </a:pPr>
            <a:r>
              <a:rPr lang="en-US" sz="2000" dirty="0"/>
              <a:t>It is: Software written specifically to harm a computer or data.</a:t>
            </a:r>
          </a:p>
        </p:txBody>
      </p:sp>
    </p:spTree>
    <p:extLst>
      <p:ext uri="{BB962C8B-B14F-4D97-AF65-F5344CB8AC3E}">
        <p14:creationId xmlns:p14="http://schemas.microsoft.com/office/powerpoint/2010/main" val="289761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32920"/>
          </a:xfrm>
        </p:spPr>
        <p:txBody>
          <a:bodyPr/>
          <a:lstStyle/>
          <a:p>
            <a:r>
              <a:rPr lang="en-US" dirty="0"/>
              <a:t>Types of malware</a:t>
            </a:r>
          </a:p>
        </p:txBody>
      </p:sp>
      <p:sp>
        <p:nvSpPr>
          <p:cNvPr id="3" name="Content Placeholder 2"/>
          <p:cNvSpPr>
            <a:spLocks noGrp="1"/>
          </p:cNvSpPr>
          <p:nvPr>
            <p:ph idx="1"/>
          </p:nvPr>
        </p:nvSpPr>
        <p:spPr>
          <a:xfrm>
            <a:off x="685802" y="2142067"/>
            <a:ext cx="5353048" cy="4248678"/>
          </a:xfrm>
        </p:spPr>
        <p:txBody>
          <a:bodyPr>
            <a:normAutofit/>
          </a:bodyPr>
          <a:lstStyle/>
          <a:p>
            <a:r>
              <a:rPr lang="en-US" sz="2000" dirty="0"/>
              <a:t>Type 1 – Modifies resources that were never indented to be modified (RO) – executables, in0member code, BIOS, kernel data sections.</a:t>
            </a:r>
          </a:p>
        </p:txBody>
      </p:sp>
      <p:pic>
        <p:nvPicPr>
          <p:cNvPr id="4" name="Picture 3">
            <a:extLst>
              <a:ext uri="{FF2B5EF4-FFF2-40B4-BE49-F238E27FC236}">
                <a16:creationId xmlns:a16="http://schemas.microsoft.com/office/drawing/2014/main" id="{FBB5FAF4-3387-4104-B5D9-4F7A9EC5CD17}"/>
              </a:ext>
            </a:extLst>
          </p:cNvPr>
          <p:cNvPicPr>
            <a:picLocks noChangeAspect="1"/>
          </p:cNvPicPr>
          <p:nvPr/>
        </p:nvPicPr>
        <p:blipFill>
          <a:blip r:embed="rId2"/>
          <a:stretch>
            <a:fillRect/>
          </a:stretch>
        </p:blipFill>
        <p:spPr>
          <a:xfrm>
            <a:off x="6038849" y="1542520"/>
            <a:ext cx="5467350" cy="4848225"/>
          </a:xfrm>
          <a:prstGeom prst="rect">
            <a:avLst/>
          </a:prstGeom>
        </p:spPr>
      </p:pic>
    </p:spTree>
    <p:extLst>
      <p:ext uri="{BB962C8B-B14F-4D97-AF65-F5344CB8AC3E}">
        <p14:creationId xmlns:p14="http://schemas.microsoft.com/office/powerpoint/2010/main" val="44359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a:t>
            </a:r>
          </a:p>
        </p:txBody>
      </p:sp>
      <p:sp>
        <p:nvSpPr>
          <p:cNvPr id="3" name="Content Placeholder 2"/>
          <p:cNvSpPr>
            <a:spLocks noGrp="1"/>
          </p:cNvSpPr>
          <p:nvPr>
            <p:ph idx="1"/>
          </p:nvPr>
        </p:nvSpPr>
        <p:spPr>
          <a:xfrm>
            <a:off x="685801" y="2142067"/>
            <a:ext cx="5400675" cy="3649133"/>
          </a:xfrm>
        </p:spPr>
        <p:txBody>
          <a:bodyPr>
            <a:normAutofit/>
          </a:bodyPr>
          <a:lstStyle/>
          <a:p>
            <a:r>
              <a:rPr lang="en-US" sz="2000" dirty="0"/>
              <a:t>Type 2 – Alters dynamic resources, such as config files, reg keys, etc.</a:t>
            </a:r>
          </a:p>
        </p:txBody>
      </p:sp>
      <p:pic>
        <p:nvPicPr>
          <p:cNvPr id="5" name="Picture 4">
            <a:extLst>
              <a:ext uri="{FF2B5EF4-FFF2-40B4-BE49-F238E27FC236}">
                <a16:creationId xmlns:a16="http://schemas.microsoft.com/office/drawing/2014/main" id="{F74E7195-7EA3-47F4-881C-9A44976C6E41}"/>
              </a:ext>
            </a:extLst>
          </p:cNvPr>
          <p:cNvPicPr>
            <a:picLocks noChangeAspect="1"/>
          </p:cNvPicPr>
          <p:nvPr/>
        </p:nvPicPr>
        <p:blipFill>
          <a:blip r:embed="rId2"/>
          <a:stretch>
            <a:fillRect/>
          </a:stretch>
        </p:blipFill>
        <p:spPr>
          <a:xfrm>
            <a:off x="6096000" y="1623483"/>
            <a:ext cx="5400675" cy="4686300"/>
          </a:xfrm>
          <a:prstGeom prst="rect">
            <a:avLst/>
          </a:prstGeom>
        </p:spPr>
      </p:pic>
    </p:spTree>
    <p:extLst>
      <p:ext uri="{BB962C8B-B14F-4D97-AF65-F5344CB8AC3E}">
        <p14:creationId xmlns:p14="http://schemas.microsoft.com/office/powerpoint/2010/main" val="16010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a:t>
            </a:r>
          </a:p>
        </p:txBody>
      </p:sp>
      <p:sp>
        <p:nvSpPr>
          <p:cNvPr id="3" name="Content Placeholder 2"/>
          <p:cNvSpPr>
            <a:spLocks noGrp="1"/>
          </p:cNvSpPr>
          <p:nvPr>
            <p:ph idx="1"/>
          </p:nvPr>
        </p:nvSpPr>
        <p:spPr>
          <a:xfrm>
            <a:off x="685802" y="2142067"/>
            <a:ext cx="5448298" cy="3649133"/>
          </a:xfrm>
        </p:spPr>
        <p:txBody>
          <a:bodyPr>
            <a:normAutofit/>
          </a:bodyPr>
          <a:lstStyle/>
          <a:p>
            <a:r>
              <a:rPr lang="en-US" sz="2000" dirty="0"/>
              <a:t>Type 3 – Most dangerous type, which can take complete control of the OS without modifying memory or reg keys. Leverages hardware virtualization techniques. </a:t>
            </a:r>
          </a:p>
        </p:txBody>
      </p:sp>
      <p:pic>
        <p:nvPicPr>
          <p:cNvPr id="4" name="Picture 3">
            <a:extLst>
              <a:ext uri="{FF2B5EF4-FFF2-40B4-BE49-F238E27FC236}">
                <a16:creationId xmlns:a16="http://schemas.microsoft.com/office/drawing/2014/main" id="{BF519FD2-9ECB-4F3A-B48B-BE127E4DD6AE}"/>
              </a:ext>
            </a:extLst>
          </p:cNvPr>
          <p:cNvPicPr>
            <a:picLocks noChangeAspect="1"/>
          </p:cNvPicPr>
          <p:nvPr/>
        </p:nvPicPr>
        <p:blipFill>
          <a:blip r:embed="rId2"/>
          <a:stretch>
            <a:fillRect/>
          </a:stretch>
        </p:blipFill>
        <p:spPr>
          <a:xfrm>
            <a:off x="6134099" y="1857375"/>
            <a:ext cx="5372100" cy="3933825"/>
          </a:xfrm>
          <a:prstGeom prst="rect">
            <a:avLst/>
          </a:prstGeom>
        </p:spPr>
      </p:pic>
    </p:spTree>
    <p:extLst>
      <p:ext uri="{BB962C8B-B14F-4D97-AF65-F5344CB8AC3E}">
        <p14:creationId xmlns:p14="http://schemas.microsoft.com/office/powerpoint/2010/main" val="3481526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Virus</a:t>
            </a:r>
          </a:p>
        </p:txBody>
      </p:sp>
      <p:sp>
        <p:nvSpPr>
          <p:cNvPr id="3" name="Content Placeholder 2"/>
          <p:cNvSpPr>
            <a:spLocks noGrp="1"/>
          </p:cNvSpPr>
          <p:nvPr>
            <p:ph idx="1"/>
          </p:nvPr>
        </p:nvSpPr>
        <p:spPr>
          <a:xfrm>
            <a:off x="685801" y="2142067"/>
            <a:ext cx="10769599" cy="3649133"/>
          </a:xfrm>
        </p:spPr>
        <p:txBody>
          <a:bodyPr>
            <a:normAutofit/>
          </a:bodyPr>
          <a:lstStyle/>
          <a:p>
            <a:r>
              <a:rPr lang="en-US" sz="2000" dirty="0"/>
              <a:t>Self-replicating. Viruses propagate by payload delivery, which requires human intervention to run.</a:t>
            </a:r>
          </a:p>
          <a:p>
            <a:r>
              <a:rPr lang="en-US" sz="2000" dirty="0"/>
              <a:t>Ransomware is a subset of virus that encrypts or disables your computer until a ransom is paid.</a:t>
            </a:r>
          </a:p>
          <a:p>
            <a:r>
              <a:rPr lang="en-US" sz="2000" dirty="0"/>
              <a:t>A virus is not a program or executable file by itself, but rather a piece of code that spreads by adding itself to a program or a disk sector. When an infected program is executed, the virus code will be sent to a file, a certain number of files, a file or files in a certain location or all files on the computer, depending on how the virus was coded. </a:t>
            </a:r>
          </a:p>
          <a:p>
            <a:r>
              <a:rPr lang="en-US" sz="2000" dirty="0"/>
              <a:t>Example: Chernobyl (CIH) – written by Chen Ing </a:t>
            </a:r>
            <a:r>
              <a:rPr lang="en-US" sz="2000" dirty="0" err="1"/>
              <a:t>Hau</a:t>
            </a:r>
            <a:r>
              <a:rPr lang="en-US" sz="2000" dirty="0"/>
              <a:t>. Activated(s) every anniversary of the Chernobyl disaster, and overwrites the first few bytes of the HDD and the flash BIOS. </a:t>
            </a:r>
            <a:r>
              <a:rPr lang="en-US" sz="2000" dirty="0">
                <a:hlinkClick r:id="rId2"/>
              </a:rPr>
              <a:t>If successful, the computer is hosed.</a:t>
            </a:r>
            <a:endParaRPr lang="en-US" sz="2000" dirty="0"/>
          </a:p>
        </p:txBody>
      </p:sp>
    </p:spTree>
    <p:extLst>
      <p:ext uri="{BB962C8B-B14F-4D97-AF65-F5344CB8AC3E}">
        <p14:creationId xmlns:p14="http://schemas.microsoft.com/office/powerpoint/2010/main" val="1689788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Worm</a:t>
            </a:r>
          </a:p>
        </p:txBody>
      </p:sp>
      <p:sp>
        <p:nvSpPr>
          <p:cNvPr id="3" name="Content Placeholder 2"/>
          <p:cNvSpPr>
            <a:spLocks noGrp="1"/>
          </p:cNvSpPr>
          <p:nvPr>
            <p:ph idx="1"/>
          </p:nvPr>
        </p:nvSpPr>
        <p:spPr/>
        <p:txBody>
          <a:bodyPr>
            <a:normAutofit/>
          </a:bodyPr>
          <a:lstStyle/>
          <a:p>
            <a:r>
              <a:rPr lang="en-US" sz="2000" dirty="0"/>
              <a:t>Self-replicating. The earliest malware was worms, which have the singular purpose of spreading and replicating. </a:t>
            </a:r>
          </a:p>
          <a:p>
            <a:r>
              <a:rPr lang="en-US" sz="2000" dirty="0"/>
              <a:t>Worms can be executed erroneously by a user, but more likely they begin with the execution of a Trojan.</a:t>
            </a:r>
          </a:p>
          <a:p>
            <a:r>
              <a:rPr lang="en-US" sz="2000" dirty="0"/>
              <a:t>The most visible type of these is the email worm, as millions of copies of these are sent out each day and they clog email inboxes. While only a handful of viruses cause damage in the millions of dollars, worms are often reported to cause damage in the tens of billions. It is named for the "Tapeworm" of John Brunner's Shockwave Rider</a:t>
            </a:r>
          </a:p>
          <a:p>
            <a:r>
              <a:rPr lang="en-US" sz="2000" dirty="0"/>
              <a:t>Example: </a:t>
            </a:r>
            <a:r>
              <a:rPr lang="en-US" sz="2000" dirty="0">
                <a:hlinkClick r:id="rId2"/>
              </a:rPr>
              <a:t>The Morris Worm </a:t>
            </a:r>
            <a:r>
              <a:rPr lang="en-US" sz="2000" dirty="0"/>
              <a:t>– Written by Robert Morris and made him the first person prosecuted under the Computer Fraud and Abuse Act.</a:t>
            </a:r>
          </a:p>
        </p:txBody>
      </p:sp>
    </p:spTree>
    <p:extLst>
      <p:ext uri="{BB962C8B-B14F-4D97-AF65-F5344CB8AC3E}">
        <p14:creationId xmlns:p14="http://schemas.microsoft.com/office/powerpoint/2010/main" val="3173175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Rabbit</a:t>
            </a:r>
          </a:p>
        </p:txBody>
      </p:sp>
      <p:sp>
        <p:nvSpPr>
          <p:cNvPr id="3" name="Content Placeholder 2"/>
          <p:cNvSpPr>
            <a:spLocks noGrp="1"/>
          </p:cNvSpPr>
          <p:nvPr>
            <p:ph idx="1"/>
          </p:nvPr>
        </p:nvSpPr>
        <p:spPr/>
        <p:txBody>
          <a:bodyPr>
            <a:normAutofit/>
          </a:bodyPr>
          <a:lstStyle/>
          <a:p>
            <a:r>
              <a:rPr lang="en-US" sz="2000" dirty="0"/>
              <a:t>A rabbit, rabbit job, wabbit, or fork bomb, is a program that replicates many times on one system, usually until it runs out of memory or disk space. These may have been the first forms of self-replicating programs and they are the simplest. </a:t>
            </a:r>
          </a:p>
          <a:p>
            <a:r>
              <a:rPr lang="en-US" sz="2000" dirty="0"/>
              <a:t>One story of a program that behaves this way is the Rabbit that dates to 1974. Q The Misanthrope wrote a Fork bomb-like program in 1972 while in grade 7. Some reports of fork bomb programs date as far back as the 1960’s.</a:t>
            </a:r>
          </a:p>
          <a:p>
            <a:r>
              <a:rPr lang="en-US" sz="2000" dirty="0"/>
              <a:t>It can be a great way to overwhelm AV</a:t>
            </a:r>
          </a:p>
          <a:p>
            <a:r>
              <a:rPr lang="en-US" sz="2000" dirty="0"/>
              <a:t>Another definition of rabbit is a program that exists as only one copy and "hops" around the network. </a:t>
            </a:r>
          </a:p>
        </p:txBody>
      </p:sp>
    </p:spTree>
    <p:extLst>
      <p:ext uri="{BB962C8B-B14F-4D97-AF65-F5344CB8AC3E}">
        <p14:creationId xmlns:p14="http://schemas.microsoft.com/office/powerpoint/2010/main" val="1115464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Octopus</a:t>
            </a:r>
          </a:p>
        </p:txBody>
      </p:sp>
      <p:sp>
        <p:nvSpPr>
          <p:cNvPr id="3" name="Content Placeholder 2"/>
          <p:cNvSpPr>
            <a:spLocks noGrp="1"/>
          </p:cNvSpPr>
          <p:nvPr>
            <p:ph idx="1"/>
          </p:nvPr>
        </p:nvSpPr>
        <p:spPr/>
        <p:txBody>
          <a:bodyPr>
            <a:normAutofit/>
          </a:bodyPr>
          <a:lstStyle/>
          <a:p>
            <a:r>
              <a:rPr lang="en-US" sz="2000" dirty="0"/>
              <a:t>This is a theoretical type of program that would exist as separate components on two or more different computers. The "Tapeworm" of John Brunner's </a:t>
            </a:r>
            <a:r>
              <a:rPr lang="en-US" sz="2000" i="1" dirty="0"/>
              <a:t>Shockwave Rider</a:t>
            </a:r>
            <a:r>
              <a:rPr lang="en-US" sz="2000" dirty="0"/>
              <a:t> actually resembles an Octopus more than a worm</a:t>
            </a:r>
          </a:p>
        </p:txBody>
      </p:sp>
    </p:spTree>
    <p:extLst>
      <p:ext uri="{BB962C8B-B14F-4D97-AF65-F5344CB8AC3E}">
        <p14:creationId xmlns:p14="http://schemas.microsoft.com/office/powerpoint/2010/main" val="21632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Trojan</a:t>
            </a:r>
          </a:p>
        </p:txBody>
      </p:sp>
      <p:sp>
        <p:nvSpPr>
          <p:cNvPr id="3" name="Content Placeholder 2"/>
          <p:cNvSpPr>
            <a:spLocks noGrp="1"/>
          </p:cNvSpPr>
          <p:nvPr>
            <p:ph idx="1"/>
          </p:nvPr>
        </p:nvSpPr>
        <p:spPr/>
        <p:txBody>
          <a:bodyPr>
            <a:noAutofit/>
          </a:bodyPr>
          <a:lstStyle/>
          <a:p>
            <a:r>
              <a:rPr lang="en-US" dirty="0"/>
              <a:t>Not Self-replicating. A Trojan is software that might serve a useful purpose but has hidden functionality. For example, you download a program to sort your mp3s, but it also connects to a server and puts malware on your computer or executes it without your knowledge.</a:t>
            </a:r>
          </a:p>
          <a:p>
            <a:r>
              <a:rPr lang="en-US" dirty="0"/>
              <a:t>Example: Zeus (aka. </a:t>
            </a:r>
            <a:r>
              <a:rPr lang="en-US" dirty="0" err="1"/>
              <a:t>Zbot</a:t>
            </a:r>
            <a:r>
              <a:rPr lang="en-US" dirty="0"/>
              <a:t>) – One of the most successful Trojans in history due to its versatility and stealth. Has been used with great success on the US DoT, </a:t>
            </a:r>
            <a:r>
              <a:rPr lang="en-US" dirty="0" err="1"/>
              <a:t>BoA</a:t>
            </a:r>
            <a:r>
              <a:rPr lang="en-US" dirty="0"/>
              <a:t>, NASA, ANC, Oracle, Cisco, Amazon. Works by form grabbing, man-in-the-browser, keystroke logging.</a:t>
            </a:r>
          </a:p>
          <a:p>
            <a:r>
              <a:rPr lang="en-US" dirty="0"/>
              <a:t>The term "trojan horse" or simply trojan can describe a wide range of non-spreading malicious programs. The term trojan alludes to the wooden horse of Troy that the Greeks used to gain entrance to the city. The original definition was a desirable-looking program that would entice the user to run it and do destructive or otherwise undesirable things to the computer. </a:t>
            </a:r>
          </a:p>
        </p:txBody>
      </p:sp>
    </p:spTree>
    <p:extLst>
      <p:ext uri="{BB962C8B-B14F-4D97-AF65-F5344CB8AC3E}">
        <p14:creationId xmlns:p14="http://schemas.microsoft.com/office/powerpoint/2010/main" val="3126311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Trojan</a:t>
            </a:r>
          </a:p>
        </p:txBody>
      </p:sp>
      <p:sp>
        <p:nvSpPr>
          <p:cNvPr id="3" name="Content Placeholder 2"/>
          <p:cNvSpPr>
            <a:spLocks noGrp="1"/>
          </p:cNvSpPr>
          <p:nvPr>
            <p:ph idx="1"/>
          </p:nvPr>
        </p:nvSpPr>
        <p:spPr/>
        <p:txBody>
          <a:bodyPr>
            <a:normAutofit lnSpcReduction="10000"/>
          </a:bodyPr>
          <a:lstStyle/>
          <a:p>
            <a:r>
              <a:rPr lang="en-US" sz="2000" dirty="0"/>
              <a:t>Today trojans seem to be defined by the fact that they let things into the computer, rather than by the fact that the user thought something was a good program and executed it. Worms such as </a:t>
            </a:r>
            <a:r>
              <a:rPr lang="en-US" sz="2000" dirty="0" err="1"/>
              <a:t>Mydoom</a:t>
            </a:r>
            <a:r>
              <a:rPr lang="en-US" sz="2000" dirty="0"/>
              <a:t>, Beagle, Vote and </a:t>
            </a:r>
            <a:r>
              <a:rPr lang="en-US" sz="2000" dirty="0" err="1"/>
              <a:t>Mytob</a:t>
            </a:r>
            <a:r>
              <a:rPr lang="en-US" sz="2000" dirty="0"/>
              <a:t> drop malicious backdoor programs that are referred to by Antivirus products and the media as trojans. These trojans are never touched or even seen by the user, as they are executed by the worms that drop them.</a:t>
            </a:r>
          </a:p>
          <a:p>
            <a:r>
              <a:rPr lang="en-US" sz="2000" dirty="0"/>
              <a:t>Some worms and viruses such as Oompa are also described as trojans by businesses and "fanboys" who believe (or want themselves and/or others to believe) that their particular platform is perfect. They believe that a virus or worm indicates that there is a flaw in their system, while a trojan does not.</a:t>
            </a:r>
          </a:p>
          <a:p>
            <a:r>
              <a:rPr lang="en-US" sz="2000" dirty="0"/>
              <a:t>The Whiter trojan was not particularly widespread, but </a:t>
            </a:r>
            <a:r>
              <a:rPr lang="en-US" sz="2000" dirty="0">
                <a:hlinkClick r:id="rId2"/>
              </a:rPr>
              <a:t>this video </a:t>
            </a:r>
            <a:r>
              <a:rPr lang="en-US" sz="2000" dirty="0"/>
              <a:t>does a good job of explaining how trojans work and how destructive they can be.</a:t>
            </a:r>
          </a:p>
        </p:txBody>
      </p:sp>
    </p:spTree>
    <p:extLst>
      <p:ext uri="{BB962C8B-B14F-4D97-AF65-F5344CB8AC3E}">
        <p14:creationId xmlns:p14="http://schemas.microsoft.com/office/powerpoint/2010/main" val="193967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Backdoor</a:t>
            </a:r>
          </a:p>
        </p:txBody>
      </p:sp>
      <p:sp>
        <p:nvSpPr>
          <p:cNvPr id="3" name="Content Placeholder 2"/>
          <p:cNvSpPr>
            <a:spLocks noGrp="1"/>
          </p:cNvSpPr>
          <p:nvPr>
            <p:ph idx="1"/>
          </p:nvPr>
        </p:nvSpPr>
        <p:spPr/>
        <p:txBody>
          <a:bodyPr>
            <a:normAutofit/>
          </a:bodyPr>
          <a:lstStyle/>
          <a:p>
            <a:r>
              <a:rPr lang="en-US" sz="2000" dirty="0"/>
              <a:t>Backdoor Trojans or simply Backdoors, allow a someone to gain access to a remote computer. The backdoor may allow read, write to, execute, create and delete files on the computer. It may also be a gateway for worms to enter the computer</a:t>
            </a:r>
          </a:p>
          <a:p>
            <a:r>
              <a:rPr lang="en-US" sz="2000" dirty="0"/>
              <a:t>Backdoors are also known as RATs (remote administration tools) and also give access to all system resources, </a:t>
            </a:r>
            <a:r>
              <a:rPr lang="en-US" sz="2000" dirty="0">
                <a:hlinkClick r:id="rId2"/>
              </a:rPr>
              <a:t>including webcams</a:t>
            </a:r>
            <a:r>
              <a:rPr lang="en-US" sz="2000" dirty="0"/>
              <a:t>, etc. </a:t>
            </a:r>
          </a:p>
          <a:p>
            <a:r>
              <a:rPr lang="en-US" sz="2000" dirty="0"/>
              <a:t>Sometimes this </a:t>
            </a:r>
            <a:r>
              <a:rPr lang="en-US" sz="2000" dirty="0" err="1"/>
              <a:t>accessis</a:t>
            </a:r>
            <a:r>
              <a:rPr lang="en-US" sz="2000" dirty="0"/>
              <a:t> held onto in order to use the victim computer to launch attacks. The victim is now a zombie. A botnet is a collection of zombies controlled by an attacker.</a:t>
            </a:r>
          </a:p>
        </p:txBody>
      </p:sp>
    </p:spTree>
    <p:extLst>
      <p:ext uri="{BB962C8B-B14F-4D97-AF65-F5344CB8AC3E}">
        <p14:creationId xmlns:p14="http://schemas.microsoft.com/office/powerpoint/2010/main" val="353747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CB412F-7B2F-4AC5-86C6-2D5F87EFD94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387350"/>
            <a:ext cx="12192000" cy="6083300"/>
          </a:xfrm>
          <a:prstGeom prst="rect">
            <a:avLst/>
          </a:prstGeom>
        </p:spPr>
      </p:pic>
    </p:spTree>
    <p:extLst>
      <p:ext uri="{BB962C8B-B14F-4D97-AF65-F5344CB8AC3E}">
        <p14:creationId xmlns:p14="http://schemas.microsoft.com/office/powerpoint/2010/main" val="2248279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natomy bot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55" y="2"/>
            <a:ext cx="10919012" cy="6866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601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Spyware</a:t>
            </a:r>
          </a:p>
        </p:txBody>
      </p:sp>
      <p:sp>
        <p:nvSpPr>
          <p:cNvPr id="3" name="Content Placeholder 2"/>
          <p:cNvSpPr>
            <a:spLocks noGrp="1"/>
          </p:cNvSpPr>
          <p:nvPr>
            <p:ph idx="1"/>
          </p:nvPr>
        </p:nvSpPr>
        <p:spPr>
          <a:xfrm>
            <a:off x="685801" y="2142067"/>
            <a:ext cx="10131425" cy="3890433"/>
          </a:xfrm>
        </p:spPr>
        <p:txBody>
          <a:bodyPr>
            <a:noAutofit/>
          </a:bodyPr>
          <a:lstStyle/>
          <a:p>
            <a:r>
              <a:rPr lang="en-US" sz="2000" dirty="0"/>
              <a:t>Spyware describes programs that relay information about the host computer to another over the Internet. Usually it comes bundled with legitimate software and collects information about the user's browsing habits and sends the information to companies that use it for marketing purposes. </a:t>
            </a:r>
          </a:p>
          <a:p>
            <a:pPr lvl="1"/>
            <a:r>
              <a:rPr lang="en-US" sz="2000" dirty="0"/>
              <a:t>Cookies / Web bugs. Tracks web behavior.</a:t>
            </a:r>
          </a:p>
          <a:p>
            <a:pPr lvl="1"/>
            <a:r>
              <a:rPr lang="en-US" sz="2000" dirty="0"/>
              <a:t>Browser hijackers. Change browser settings, but in this case hijacks user data.</a:t>
            </a:r>
          </a:p>
          <a:p>
            <a:pPr lvl="1"/>
            <a:r>
              <a:rPr lang="en-US" sz="2000" dirty="0"/>
              <a:t>Keyloggers. Captures keystrokes.</a:t>
            </a:r>
          </a:p>
          <a:p>
            <a:pPr lvl="1"/>
            <a:r>
              <a:rPr lang="en-US" sz="2000" dirty="0"/>
              <a:t>Trackers. Record information on usage.</a:t>
            </a:r>
          </a:p>
          <a:p>
            <a:r>
              <a:rPr lang="en-US" sz="2000" dirty="0"/>
              <a:t>Some of these programs may be legitimate, as they are installed by parents to monitor their children's computer use, or by employers to monitor their employees.</a:t>
            </a:r>
          </a:p>
        </p:txBody>
      </p:sp>
    </p:spTree>
    <p:extLst>
      <p:ext uri="{BB962C8B-B14F-4D97-AF65-F5344CB8AC3E}">
        <p14:creationId xmlns:p14="http://schemas.microsoft.com/office/powerpoint/2010/main" val="362731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A352-D30C-4750-A279-14A4D7911955}"/>
              </a:ext>
            </a:extLst>
          </p:cNvPr>
          <p:cNvSpPr>
            <a:spLocks noGrp="1"/>
          </p:cNvSpPr>
          <p:nvPr>
            <p:ph type="title"/>
          </p:nvPr>
        </p:nvSpPr>
        <p:spPr/>
        <p:txBody>
          <a:bodyPr/>
          <a:lstStyle/>
          <a:p>
            <a:r>
              <a:rPr lang="en-US" dirty="0"/>
              <a:t>Types: Adware</a:t>
            </a:r>
          </a:p>
        </p:txBody>
      </p:sp>
      <p:sp>
        <p:nvSpPr>
          <p:cNvPr id="3" name="Content Placeholder 2">
            <a:extLst>
              <a:ext uri="{FF2B5EF4-FFF2-40B4-BE49-F238E27FC236}">
                <a16:creationId xmlns:a16="http://schemas.microsoft.com/office/drawing/2014/main" id="{14E3E534-F399-4498-8080-34D36114AD1A}"/>
              </a:ext>
            </a:extLst>
          </p:cNvPr>
          <p:cNvSpPr>
            <a:spLocks noGrp="1"/>
          </p:cNvSpPr>
          <p:nvPr>
            <p:ph idx="1"/>
          </p:nvPr>
        </p:nvSpPr>
        <p:spPr/>
        <p:txBody>
          <a:bodyPr>
            <a:normAutofit/>
          </a:bodyPr>
          <a:lstStyle/>
          <a:p>
            <a:r>
              <a:rPr lang="en-US" sz="2000" dirty="0"/>
              <a:t>Software that is meant to work up ad revenue. </a:t>
            </a:r>
          </a:p>
          <a:p>
            <a:r>
              <a:rPr lang="en-US" sz="2000" dirty="0"/>
              <a:t>Sometimes this is interactive – displaying pop-up ads.</a:t>
            </a:r>
          </a:p>
          <a:p>
            <a:r>
              <a:rPr lang="en-US" sz="2000" dirty="0"/>
              <a:t>Sometimes this is passive, either replacing ads or redirecting traffic.</a:t>
            </a:r>
          </a:p>
          <a:p>
            <a:r>
              <a:rPr lang="en-US" sz="2000" dirty="0"/>
              <a:t>They may be legitimate programs, such as </a:t>
            </a:r>
            <a:r>
              <a:rPr lang="en-US" sz="2000" dirty="0" err="1"/>
              <a:t>Weatherbug</a:t>
            </a:r>
            <a:r>
              <a:rPr lang="en-US" sz="2000" dirty="0"/>
              <a:t>, which tells users that advertisements must be displayed in order to keep the program free. </a:t>
            </a:r>
          </a:p>
          <a:p>
            <a:r>
              <a:rPr lang="en-US" sz="2000" dirty="0"/>
              <a:t>On the exact opposite end of the spectrum are programs like </a:t>
            </a:r>
            <a:r>
              <a:rPr lang="en-US" sz="2000" dirty="0" err="1"/>
              <a:t>Virusburst</a:t>
            </a:r>
            <a:r>
              <a:rPr lang="en-US" sz="2000" dirty="0"/>
              <a:t>, which may sometimes be forcibly downloaded and installed when visiting a malicious website, and displays fake virus warnings urging the victim to buy the product in order to remove the viruses. </a:t>
            </a:r>
          </a:p>
        </p:txBody>
      </p:sp>
    </p:spTree>
    <p:extLst>
      <p:ext uri="{BB962C8B-B14F-4D97-AF65-F5344CB8AC3E}">
        <p14:creationId xmlns:p14="http://schemas.microsoft.com/office/powerpoint/2010/main" val="299260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A352-D30C-4750-A279-14A4D7911955}"/>
              </a:ext>
            </a:extLst>
          </p:cNvPr>
          <p:cNvSpPr>
            <a:spLocks noGrp="1"/>
          </p:cNvSpPr>
          <p:nvPr>
            <p:ph type="title"/>
          </p:nvPr>
        </p:nvSpPr>
        <p:spPr/>
        <p:txBody>
          <a:bodyPr/>
          <a:lstStyle/>
          <a:p>
            <a:r>
              <a:rPr lang="en-US" dirty="0"/>
              <a:t>Types: Adware</a:t>
            </a:r>
          </a:p>
        </p:txBody>
      </p:sp>
      <p:sp>
        <p:nvSpPr>
          <p:cNvPr id="3" name="Content Placeholder 2">
            <a:extLst>
              <a:ext uri="{FF2B5EF4-FFF2-40B4-BE49-F238E27FC236}">
                <a16:creationId xmlns:a16="http://schemas.microsoft.com/office/drawing/2014/main" id="{14E3E534-F399-4498-8080-34D36114AD1A}"/>
              </a:ext>
            </a:extLst>
          </p:cNvPr>
          <p:cNvSpPr>
            <a:spLocks noGrp="1"/>
          </p:cNvSpPr>
          <p:nvPr>
            <p:ph idx="1"/>
          </p:nvPr>
        </p:nvSpPr>
        <p:spPr/>
        <p:txBody>
          <a:bodyPr>
            <a:normAutofit/>
          </a:bodyPr>
          <a:lstStyle/>
          <a:p>
            <a:r>
              <a:rPr lang="en-US" sz="2000" dirty="0"/>
              <a:t>Adware can also be used in recon. Simple, quick fake pop-ups on some squatter site – i.e. </a:t>
            </a:r>
            <a:r>
              <a:rPr lang="en-US" sz="2000" dirty="0">
                <a:hlinkClick r:id="rId2"/>
              </a:rPr>
              <a:t>www.mircosoft.com</a:t>
            </a:r>
            <a:r>
              <a:rPr lang="en-US" sz="2000" dirty="0"/>
              <a:t> looks legit and a pop-up tells the user they have an infection. User clicks. Attack knows user clicked. User is directed to a form to fill out with their info. Attacker already weeds out the non-sheep and has a list of marks for the next phase. </a:t>
            </a:r>
          </a:p>
        </p:txBody>
      </p:sp>
    </p:spTree>
    <p:extLst>
      <p:ext uri="{BB962C8B-B14F-4D97-AF65-F5344CB8AC3E}">
        <p14:creationId xmlns:p14="http://schemas.microsoft.com/office/powerpoint/2010/main" val="3400530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Rootkit</a:t>
            </a:r>
          </a:p>
        </p:txBody>
      </p:sp>
      <p:sp>
        <p:nvSpPr>
          <p:cNvPr id="3" name="Content Placeholder 2"/>
          <p:cNvSpPr>
            <a:spLocks noGrp="1"/>
          </p:cNvSpPr>
          <p:nvPr>
            <p:ph idx="1"/>
          </p:nvPr>
        </p:nvSpPr>
        <p:spPr/>
        <p:txBody>
          <a:bodyPr>
            <a:normAutofit/>
          </a:bodyPr>
          <a:lstStyle/>
          <a:p>
            <a:r>
              <a:rPr lang="en-US" sz="2000" dirty="0"/>
              <a:t>Perhaps you downloaded an infected binary or picked up a bugged PDF file. Cleaning those can be relatively simple with a good A/V and appropriate definitions. A Rootkit is a class above, however. </a:t>
            </a:r>
          </a:p>
          <a:p>
            <a:r>
              <a:rPr lang="en-US" sz="2000" dirty="0"/>
              <a:t>Rootkit is a term for malware that (having appropriate access) replaces or infects critical system files. This means they load before the OS boot phase and long before A/V programs even start. A/V may or may not have access/authority to remove it at all and doing so could be dangerous without replacing it with a “clean” version of the file.</a:t>
            </a:r>
          </a:p>
        </p:txBody>
      </p:sp>
    </p:spTree>
    <p:extLst>
      <p:ext uri="{BB962C8B-B14F-4D97-AF65-F5344CB8AC3E}">
        <p14:creationId xmlns:p14="http://schemas.microsoft.com/office/powerpoint/2010/main" val="2696328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Terms: Hoax</a:t>
            </a:r>
          </a:p>
        </p:txBody>
      </p:sp>
      <p:sp>
        <p:nvSpPr>
          <p:cNvPr id="3" name="Content Placeholder 2"/>
          <p:cNvSpPr>
            <a:spLocks noGrp="1"/>
          </p:cNvSpPr>
          <p:nvPr>
            <p:ph idx="1"/>
          </p:nvPr>
        </p:nvSpPr>
        <p:spPr/>
        <p:txBody>
          <a:bodyPr>
            <a:normAutofit/>
          </a:bodyPr>
          <a:lstStyle/>
          <a:p>
            <a:r>
              <a:rPr lang="en-US" sz="2000" dirty="0"/>
              <a:t>A joke program is a harmless program that makes the user think he/she has just done something to damage the computer. A typical joke program may display messages or in some other way trick the user into thinking that s/he has run a program that is going to destroy the computer. </a:t>
            </a:r>
          </a:p>
          <a:p>
            <a:r>
              <a:rPr lang="en-US" sz="2000" dirty="0"/>
              <a:t>It may try to cause the user to panic by displaying a meter that shows the progress it has made in destroying the computer. The program may then display a "gotcha" message or simply exit and leave the user to wonder what happened. While these programs are harmless, antivirus products may still remove them because of the panic they can cause.</a:t>
            </a:r>
          </a:p>
          <a:p>
            <a:r>
              <a:rPr lang="en-US" sz="2000" dirty="0">
                <a:hlinkClick r:id="rId2"/>
              </a:rPr>
              <a:t>It can still be really, really annoying</a:t>
            </a:r>
            <a:r>
              <a:rPr lang="en-US" sz="2000" dirty="0"/>
              <a:t>. </a:t>
            </a:r>
            <a:r>
              <a:rPr lang="en-US" sz="2000" dirty="0">
                <a:hlinkClick r:id="rId3"/>
              </a:rPr>
              <a:t>Really annoying</a:t>
            </a:r>
            <a:r>
              <a:rPr lang="en-US" sz="2000" dirty="0"/>
              <a:t>.</a:t>
            </a:r>
          </a:p>
          <a:p>
            <a:r>
              <a:rPr lang="en-US" sz="2000" dirty="0"/>
              <a:t>Technically, the EICAR test string is classified as a HOAX or TEST.</a:t>
            </a:r>
          </a:p>
        </p:txBody>
      </p:sp>
    </p:spTree>
    <p:extLst>
      <p:ext uri="{BB962C8B-B14F-4D97-AF65-F5344CB8AC3E}">
        <p14:creationId xmlns:p14="http://schemas.microsoft.com/office/powerpoint/2010/main" val="142017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a:t>
            </a:r>
            <a:r>
              <a:rPr lang="en-US" dirty="0" err="1"/>
              <a:t>HackTool</a:t>
            </a:r>
            <a:endParaRPr lang="en-US" dirty="0"/>
          </a:p>
        </p:txBody>
      </p:sp>
      <p:sp>
        <p:nvSpPr>
          <p:cNvPr id="3" name="Content Placeholder 2"/>
          <p:cNvSpPr>
            <a:spLocks noGrp="1"/>
          </p:cNvSpPr>
          <p:nvPr>
            <p:ph idx="1"/>
          </p:nvPr>
        </p:nvSpPr>
        <p:spPr/>
        <p:txBody>
          <a:bodyPr>
            <a:normAutofit/>
          </a:bodyPr>
          <a:lstStyle/>
          <a:p>
            <a:r>
              <a:rPr lang="en-US" sz="2000" dirty="0"/>
              <a:t>Some forms of malware are further broken into the term </a:t>
            </a:r>
            <a:r>
              <a:rPr lang="en-US" sz="2000" dirty="0" err="1"/>
              <a:t>Hacktool</a:t>
            </a:r>
            <a:r>
              <a:rPr lang="en-US" sz="2000" dirty="0"/>
              <a:t>. This is a blanket term for software that facilitates ingress or operates a function of the compromise process. For example, </a:t>
            </a:r>
            <a:r>
              <a:rPr lang="en-US" sz="2000" dirty="0" err="1"/>
              <a:t>keygens</a:t>
            </a:r>
            <a:r>
              <a:rPr lang="en-US" sz="2000" dirty="0"/>
              <a:t> (software that generates serial keys for software piracy) fall under this category. </a:t>
            </a:r>
          </a:p>
          <a:p>
            <a:endParaRPr lang="en-US" sz="2000" dirty="0"/>
          </a:p>
        </p:txBody>
      </p:sp>
    </p:spTree>
    <p:extLst>
      <p:ext uri="{BB962C8B-B14F-4D97-AF65-F5344CB8AC3E}">
        <p14:creationId xmlns:p14="http://schemas.microsoft.com/office/powerpoint/2010/main" val="2395042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Terms: PUP</a:t>
            </a:r>
          </a:p>
        </p:txBody>
      </p:sp>
      <p:sp>
        <p:nvSpPr>
          <p:cNvPr id="3" name="Content Placeholder 2"/>
          <p:cNvSpPr>
            <a:spLocks noGrp="1"/>
          </p:cNvSpPr>
          <p:nvPr>
            <p:ph idx="1"/>
          </p:nvPr>
        </p:nvSpPr>
        <p:spPr/>
        <p:txBody>
          <a:bodyPr>
            <a:normAutofit/>
          </a:bodyPr>
          <a:lstStyle/>
          <a:p>
            <a:r>
              <a:rPr lang="en-US" sz="2000" dirty="0"/>
              <a:t>An acronym for Potentially Unwanted Program. These programs sit on the fence for vulnerabilities. They may or may not be something the user of the computer is interested in having, and they may or may not represent a risk to the system.</a:t>
            </a:r>
          </a:p>
        </p:txBody>
      </p:sp>
    </p:spTree>
    <p:extLst>
      <p:ext uri="{BB962C8B-B14F-4D97-AF65-F5344CB8AC3E}">
        <p14:creationId xmlns:p14="http://schemas.microsoft.com/office/powerpoint/2010/main" val="2189061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Terms</a:t>
            </a:r>
          </a:p>
        </p:txBody>
      </p:sp>
      <p:sp>
        <p:nvSpPr>
          <p:cNvPr id="3" name="Content Placeholder 2"/>
          <p:cNvSpPr>
            <a:spLocks noGrp="1"/>
          </p:cNvSpPr>
          <p:nvPr>
            <p:ph idx="1"/>
          </p:nvPr>
        </p:nvSpPr>
        <p:spPr/>
        <p:txBody>
          <a:bodyPr>
            <a:normAutofit/>
          </a:bodyPr>
          <a:lstStyle/>
          <a:p>
            <a:r>
              <a:rPr lang="en-US" sz="2000" dirty="0"/>
              <a:t>Attack Vector: There are many avenues of ingress into a system. </a:t>
            </a:r>
          </a:p>
          <a:p>
            <a:pPr lvl="1"/>
            <a:r>
              <a:rPr lang="en-US" sz="2000" dirty="0"/>
              <a:t>Social engineering – utilizing basic human psychology to get someone with privileged access to sensitive or proprietary information to divulge that information.</a:t>
            </a:r>
          </a:p>
          <a:p>
            <a:pPr lvl="1"/>
            <a:r>
              <a:rPr lang="en-US" sz="2000" dirty="0"/>
              <a:t>Bluetooth</a:t>
            </a:r>
          </a:p>
          <a:p>
            <a:pPr lvl="1"/>
            <a:r>
              <a:rPr lang="en-US" sz="2000" dirty="0"/>
              <a:t>P2P networks</a:t>
            </a:r>
          </a:p>
          <a:p>
            <a:pPr lvl="1"/>
            <a:r>
              <a:rPr lang="en-US" sz="2000" dirty="0"/>
              <a:t>E-Mail (phishing)</a:t>
            </a:r>
          </a:p>
          <a:p>
            <a:pPr lvl="1"/>
            <a:r>
              <a:rPr lang="en-US" sz="2000" dirty="0"/>
              <a:t>Web Apps</a:t>
            </a:r>
          </a:p>
        </p:txBody>
      </p:sp>
    </p:spTree>
    <p:extLst>
      <p:ext uri="{BB962C8B-B14F-4D97-AF65-F5344CB8AC3E}">
        <p14:creationId xmlns:p14="http://schemas.microsoft.com/office/powerpoint/2010/main" val="3443295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Terms</a:t>
            </a:r>
          </a:p>
        </p:txBody>
      </p:sp>
      <p:sp>
        <p:nvSpPr>
          <p:cNvPr id="3" name="Content Placeholder 2"/>
          <p:cNvSpPr>
            <a:spLocks noGrp="1"/>
          </p:cNvSpPr>
          <p:nvPr>
            <p:ph idx="1"/>
          </p:nvPr>
        </p:nvSpPr>
        <p:spPr/>
        <p:txBody>
          <a:bodyPr>
            <a:normAutofit/>
          </a:bodyPr>
          <a:lstStyle/>
          <a:p>
            <a:r>
              <a:rPr lang="en-US" sz="2000" dirty="0"/>
              <a:t>Infection Vector: Same concept as an attack vector, but describes the mechanism by which malware accessed a system.</a:t>
            </a:r>
          </a:p>
          <a:p>
            <a:pPr lvl="1"/>
            <a:r>
              <a:rPr lang="en-US" sz="2000" dirty="0"/>
              <a:t>File infection – File share, file inclusion, P2P</a:t>
            </a:r>
          </a:p>
          <a:p>
            <a:pPr lvl="1"/>
            <a:r>
              <a:rPr lang="en-US" sz="2000" dirty="0"/>
              <a:t>Boot sector</a:t>
            </a:r>
          </a:p>
          <a:p>
            <a:pPr lvl="1"/>
            <a:r>
              <a:rPr lang="en-US" sz="2000" dirty="0"/>
              <a:t>Macros</a:t>
            </a:r>
          </a:p>
          <a:p>
            <a:pPr lvl="1"/>
            <a:r>
              <a:rPr lang="en-US" sz="2000" dirty="0"/>
              <a:t>Network</a:t>
            </a:r>
          </a:p>
        </p:txBody>
      </p:sp>
    </p:spTree>
    <p:extLst>
      <p:ext uri="{BB962C8B-B14F-4D97-AF65-F5344CB8AC3E}">
        <p14:creationId xmlns:p14="http://schemas.microsoft.com/office/powerpoint/2010/main" val="31463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A/V identifies malware</a:t>
            </a:r>
          </a:p>
        </p:txBody>
      </p:sp>
      <p:sp>
        <p:nvSpPr>
          <p:cNvPr id="3" name="Content Placeholder 2"/>
          <p:cNvSpPr>
            <a:spLocks noGrp="1"/>
          </p:cNvSpPr>
          <p:nvPr>
            <p:ph idx="1"/>
          </p:nvPr>
        </p:nvSpPr>
        <p:spPr/>
        <p:txBody>
          <a:bodyPr>
            <a:noAutofit/>
          </a:bodyPr>
          <a:lstStyle/>
          <a:p>
            <a:r>
              <a:rPr lang="en-US" sz="2000" dirty="0"/>
              <a:t>The primary method are definitions. Like an immunization, a piece of malware is reverse-engineered. Through analysts, it’s “signature” is identified. The A/V software received a definition of this signature, and if a file matches it, it is cleaned.</a:t>
            </a:r>
          </a:p>
          <a:p>
            <a:r>
              <a:rPr lang="en-US" sz="2000" dirty="0"/>
              <a:t>The secondary method are heuristics. Obviously, the weakness with definitions is that enough people need to be infected to gain notice, then time and effort must be expended to reverse-engineer it. An attempt to compensate for this weakness is heuristics. This term expresses the idea that certain behaviors of software are inherently red-flags. For example, a piece of software that attempts to start ever EXE on your system is a strong indicator of malicious behavior. </a:t>
            </a:r>
          </a:p>
        </p:txBody>
      </p:sp>
    </p:spTree>
    <p:extLst>
      <p:ext uri="{BB962C8B-B14F-4D97-AF65-F5344CB8AC3E}">
        <p14:creationId xmlns:p14="http://schemas.microsoft.com/office/powerpoint/2010/main" val="1868700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Terms</a:t>
            </a:r>
          </a:p>
        </p:txBody>
      </p:sp>
      <p:sp>
        <p:nvSpPr>
          <p:cNvPr id="3" name="Content Placeholder 2"/>
          <p:cNvSpPr>
            <a:spLocks noGrp="1"/>
          </p:cNvSpPr>
          <p:nvPr>
            <p:ph idx="1"/>
          </p:nvPr>
        </p:nvSpPr>
        <p:spPr/>
        <p:txBody>
          <a:bodyPr>
            <a:normAutofit/>
          </a:bodyPr>
          <a:lstStyle/>
          <a:p>
            <a:r>
              <a:rPr lang="en-US" sz="2000" dirty="0"/>
              <a:t>Payload – The part of data that executes malicious code. In the case of a bugged file such as a PDF, the EXPLOIT takes advantaged of the client’s tendency to fetch data from the internet to display images to execute the PAYLOAD – the malicious code.</a:t>
            </a:r>
          </a:p>
          <a:p>
            <a:r>
              <a:rPr lang="en-US" sz="2000" dirty="0"/>
              <a:t>Multipartite – Malware, like biological organisms, can work on multiple fronts. A multipartite virus can infect multiple vectors. For example, file infection and boot sector, such as the CIH virus.</a:t>
            </a:r>
          </a:p>
          <a:p>
            <a:r>
              <a:rPr lang="en-US" sz="2000" dirty="0"/>
              <a:t>Multi-part – Not to be confused, a multi-part malware consisted of several components working together. For example, a Trojan acts as spyware and drops a RAT, which allows for the dropping of a multi-partite rootkit. </a:t>
            </a:r>
          </a:p>
        </p:txBody>
      </p:sp>
    </p:spTree>
    <p:extLst>
      <p:ext uri="{BB962C8B-B14F-4D97-AF65-F5344CB8AC3E}">
        <p14:creationId xmlns:p14="http://schemas.microsoft.com/office/powerpoint/2010/main" val="536329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Terms</a:t>
            </a:r>
          </a:p>
        </p:txBody>
      </p:sp>
      <p:sp>
        <p:nvSpPr>
          <p:cNvPr id="3" name="Content Placeholder 2"/>
          <p:cNvSpPr>
            <a:spLocks noGrp="1"/>
          </p:cNvSpPr>
          <p:nvPr>
            <p:ph idx="1"/>
          </p:nvPr>
        </p:nvSpPr>
        <p:spPr/>
        <p:txBody>
          <a:bodyPr>
            <a:normAutofit/>
          </a:bodyPr>
          <a:lstStyle/>
          <a:p>
            <a:r>
              <a:rPr lang="en-US" sz="2000" dirty="0"/>
              <a:t>Stealth – Malware that actively attempts to conceal its presence, rather than relying upon the novelty of the code to remain undetected. Also known as “</a:t>
            </a:r>
            <a:r>
              <a:rPr lang="en-US" sz="2000" dirty="0" err="1"/>
              <a:t>crypting</a:t>
            </a:r>
            <a:r>
              <a:rPr lang="en-US" sz="2000" dirty="0"/>
              <a:t>”</a:t>
            </a:r>
          </a:p>
          <a:p>
            <a:r>
              <a:rPr lang="en-US" sz="2000" dirty="0"/>
              <a:t>Polymorphic – When malware is “</a:t>
            </a:r>
            <a:r>
              <a:rPr lang="en-US" sz="2000" dirty="0" err="1"/>
              <a:t>crypted</a:t>
            </a:r>
            <a:r>
              <a:rPr lang="en-US" sz="2000" dirty="0"/>
              <a:t>” it is possible to have the encryption layer morph and change, making it even more difficult to detect.</a:t>
            </a:r>
          </a:p>
          <a:p>
            <a:r>
              <a:rPr lang="en-US" sz="2000" dirty="0"/>
              <a:t>Metamorphic – Another layer of stealth, the code itself can change per infection, making it even more difficult to detect.</a:t>
            </a:r>
          </a:p>
          <a:p>
            <a:r>
              <a:rPr lang="en-US" sz="2000" dirty="0"/>
              <a:t>EPO – Entry-point obfuscator. Malware can be designed to remove traces of its infection vector by altering or removing logs and other evidence.</a:t>
            </a:r>
          </a:p>
        </p:txBody>
      </p:sp>
    </p:spTree>
    <p:extLst>
      <p:ext uri="{BB962C8B-B14F-4D97-AF65-F5344CB8AC3E}">
        <p14:creationId xmlns:p14="http://schemas.microsoft.com/office/powerpoint/2010/main" val="3051329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Terms</a:t>
            </a:r>
          </a:p>
        </p:txBody>
      </p:sp>
      <p:sp>
        <p:nvSpPr>
          <p:cNvPr id="3" name="Content Placeholder 2"/>
          <p:cNvSpPr>
            <a:spLocks noGrp="1"/>
          </p:cNvSpPr>
          <p:nvPr>
            <p:ph idx="1"/>
          </p:nvPr>
        </p:nvSpPr>
        <p:spPr/>
        <p:txBody>
          <a:bodyPr>
            <a:normAutofit/>
          </a:bodyPr>
          <a:lstStyle/>
          <a:p>
            <a:r>
              <a:rPr lang="en-US" sz="2000" dirty="0"/>
              <a:t>Resident – When malware remains active in memory it is known as a resident. This can make identifying it easier, but removing it harder.</a:t>
            </a:r>
          </a:p>
          <a:p>
            <a:r>
              <a:rPr lang="en-US" sz="2000" dirty="0"/>
              <a:t>SOI – Source of infection</a:t>
            </a:r>
          </a:p>
          <a:p>
            <a:r>
              <a:rPr lang="en-US" sz="2000" dirty="0"/>
              <a:t>Index Case – The original infected endpoint / server in an environment.</a:t>
            </a:r>
          </a:p>
        </p:txBody>
      </p:sp>
    </p:spTree>
    <p:extLst>
      <p:ext uri="{BB962C8B-B14F-4D97-AF65-F5344CB8AC3E}">
        <p14:creationId xmlns:p14="http://schemas.microsoft.com/office/powerpoint/2010/main" val="624367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How A/V identifies malware</a:t>
            </a:r>
          </a:p>
        </p:txBody>
      </p:sp>
      <p:sp>
        <p:nvSpPr>
          <p:cNvPr id="3" name="Content Placeholder 2"/>
          <p:cNvSpPr>
            <a:spLocks noGrp="1"/>
          </p:cNvSpPr>
          <p:nvPr>
            <p:ph idx="1"/>
          </p:nvPr>
        </p:nvSpPr>
        <p:spPr>
          <a:xfrm>
            <a:off x="685801" y="2142067"/>
            <a:ext cx="10510836" cy="1172633"/>
          </a:xfrm>
        </p:spPr>
        <p:txBody>
          <a:bodyPr>
            <a:noAutofit/>
          </a:bodyPr>
          <a:lstStyle/>
          <a:p>
            <a:r>
              <a:rPr lang="en-US" sz="2000" dirty="0">
                <a:solidFill>
                  <a:schemeClr val="bg1"/>
                </a:solidFill>
              </a:rPr>
              <a:t>The latter more than the former leads to what is known as false positives. Some programs, due to the way they operate, violate heuristics. For example, you have a large mp3 collection but it is very disorganized. You download a program to add metadata and sort your collection. This behavior would violate heuristics, and cause your A/V to quarantine the program.</a:t>
            </a:r>
          </a:p>
        </p:txBody>
      </p:sp>
      <p:pic>
        <p:nvPicPr>
          <p:cNvPr id="4" name="Picture 3">
            <a:extLst>
              <a:ext uri="{FF2B5EF4-FFF2-40B4-BE49-F238E27FC236}">
                <a16:creationId xmlns:a16="http://schemas.microsoft.com/office/drawing/2014/main" id="{A158B384-6B80-41DC-8722-FB20893FEA0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95362" y="3543301"/>
            <a:ext cx="10201275" cy="3067050"/>
          </a:xfrm>
          <a:prstGeom prst="rect">
            <a:avLst/>
          </a:prstGeom>
        </p:spPr>
      </p:pic>
    </p:spTree>
    <p:extLst>
      <p:ext uri="{BB962C8B-B14F-4D97-AF65-F5344CB8AC3E}">
        <p14:creationId xmlns:p14="http://schemas.microsoft.com/office/powerpoint/2010/main" val="257676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32C1-7F57-4E09-8E63-7A7CA3553C2A}"/>
              </a:ext>
            </a:extLst>
          </p:cNvPr>
          <p:cNvSpPr>
            <a:spLocks noGrp="1"/>
          </p:cNvSpPr>
          <p:nvPr>
            <p:ph type="title"/>
          </p:nvPr>
        </p:nvSpPr>
        <p:spPr/>
        <p:txBody>
          <a:bodyPr/>
          <a:lstStyle/>
          <a:p>
            <a:r>
              <a:rPr lang="en-US" dirty="0"/>
              <a:t>CARO naming system</a:t>
            </a:r>
          </a:p>
        </p:txBody>
      </p:sp>
      <p:sp>
        <p:nvSpPr>
          <p:cNvPr id="3" name="Content Placeholder 2">
            <a:extLst>
              <a:ext uri="{FF2B5EF4-FFF2-40B4-BE49-F238E27FC236}">
                <a16:creationId xmlns:a16="http://schemas.microsoft.com/office/drawing/2014/main" id="{DFE881F0-646A-4144-A9B9-AA5C5E7DACB1}"/>
              </a:ext>
            </a:extLst>
          </p:cNvPr>
          <p:cNvSpPr>
            <a:spLocks noGrp="1"/>
          </p:cNvSpPr>
          <p:nvPr>
            <p:ph idx="1"/>
          </p:nvPr>
        </p:nvSpPr>
        <p:spPr>
          <a:xfrm>
            <a:off x="685801" y="2142067"/>
            <a:ext cx="10756899" cy="3649133"/>
          </a:xfrm>
        </p:spPr>
        <p:txBody>
          <a:bodyPr>
            <a:normAutofit/>
          </a:bodyPr>
          <a:lstStyle/>
          <a:p>
            <a:r>
              <a:rPr lang="en-US" sz="2000" dirty="0"/>
              <a:t>The </a:t>
            </a:r>
            <a:r>
              <a:rPr lang="en-US" sz="2000" dirty="0">
                <a:hlinkClick r:id="rId2"/>
              </a:rPr>
              <a:t>Computer Antivirus Research Organization (CARO)</a:t>
            </a:r>
            <a:r>
              <a:rPr lang="en-US" sz="2000" dirty="0"/>
              <a:t> malware naming scheme:</a:t>
            </a:r>
          </a:p>
          <a:p>
            <a:r>
              <a:rPr lang="en-US" sz="2000" b="1" dirty="0"/>
              <a:t>Type</a:t>
            </a:r>
            <a:r>
              <a:rPr lang="en-US" sz="2000" dirty="0"/>
              <a:t> — The behavior of the malware. For example, is it a Trojan, spammer or remote access tool?</a:t>
            </a:r>
          </a:p>
          <a:p>
            <a:r>
              <a:rPr lang="en-US" sz="2000" b="1" dirty="0"/>
              <a:t>Platform</a:t>
            </a:r>
            <a:r>
              <a:rPr lang="en-US" sz="2000" dirty="0"/>
              <a:t> — The targeted platform, programming language or file format.</a:t>
            </a:r>
          </a:p>
          <a:p>
            <a:r>
              <a:rPr lang="en-US" sz="2000" b="1" dirty="0"/>
              <a:t>Family</a:t>
            </a:r>
            <a:r>
              <a:rPr lang="en-US" sz="2000" dirty="0"/>
              <a:t> — A grouping based on common characteristics, including attribution to the same authors.</a:t>
            </a:r>
          </a:p>
          <a:p>
            <a:r>
              <a:rPr lang="en-US" sz="2000" b="1" dirty="0"/>
              <a:t>Variant</a:t>
            </a:r>
            <a:r>
              <a:rPr lang="en-US" sz="2000" dirty="0"/>
              <a:t> — A distinct version of the malware.</a:t>
            </a:r>
          </a:p>
          <a:p>
            <a:r>
              <a:rPr lang="en-US" sz="2000" b="1" dirty="0"/>
              <a:t>Additional information</a:t>
            </a:r>
            <a:r>
              <a:rPr lang="en-US" sz="2000" dirty="0"/>
              <a:t> — Extra info, including how it is used as part of a multicomponent threat. </a:t>
            </a:r>
          </a:p>
        </p:txBody>
      </p:sp>
    </p:spTree>
    <p:extLst>
      <p:ext uri="{BB962C8B-B14F-4D97-AF65-F5344CB8AC3E}">
        <p14:creationId xmlns:p14="http://schemas.microsoft.com/office/powerpoint/2010/main" val="2554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01C9C61D-C435-4038-A91D-594827E4EB01}"/>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030" b="3534"/>
          <a:stretch/>
        </p:blipFill>
        <p:spPr>
          <a:xfrm>
            <a:off x="0" y="866274"/>
            <a:ext cx="12192000" cy="5037221"/>
          </a:xfrm>
          <a:prstGeom prst="rect">
            <a:avLst/>
          </a:prstGeom>
        </p:spPr>
      </p:pic>
    </p:spTree>
    <p:extLst>
      <p:ext uri="{BB962C8B-B14F-4D97-AF65-F5344CB8AC3E}">
        <p14:creationId xmlns:p14="http://schemas.microsoft.com/office/powerpoint/2010/main" val="122437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6865-AC47-4303-88E0-E963117C3B68}"/>
              </a:ext>
            </a:extLst>
          </p:cNvPr>
          <p:cNvSpPr>
            <a:spLocks noGrp="1"/>
          </p:cNvSpPr>
          <p:nvPr>
            <p:ph type="title"/>
          </p:nvPr>
        </p:nvSpPr>
        <p:spPr>
          <a:xfrm>
            <a:off x="685801" y="609601"/>
            <a:ext cx="10131425" cy="990600"/>
          </a:xfrm>
        </p:spPr>
        <p:txBody>
          <a:bodyPr/>
          <a:lstStyle/>
          <a:p>
            <a:r>
              <a:rPr lang="en-US" dirty="0"/>
              <a:t>Type</a:t>
            </a:r>
          </a:p>
        </p:txBody>
      </p:sp>
      <p:sp>
        <p:nvSpPr>
          <p:cNvPr id="3" name="Content Placeholder 2">
            <a:extLst>
              <a:ext uri="{FF2B5EF4-FFF2-40B4-BE49-F238E27FC236}">
                <a16:creationId xmlns:a16="http://schemas.microsoft.com/office/drawing/2014/main" id="{1115F17E-010B-4B89-8C4D-0EB680076636}"/>
              </a:ext>
            </a:extLst>
          </p:cNvPr>
          <p:cNvSpPr>
            <a:spLocks noGrp="1"/>
          </p:cNvSpPr>
          <p:nvPr>
            <p:ph idx="1"/>
          </p:nvPr>
        </p:nvSpPr>
        <p:spPr>
          <a:xfrm>
            <a:off x="962947" y="2669230"/>
            <a:ext cx="2394283" cy="3649133"/>
          </a:xfrm>
        </p:spPr>
        <p:txBody>
          <a:bodyPr>
            <a:noAutofit/>
          </a:bodyPr>
          <a:lstStyle/>
          <a:p>
            <a:r>
              <a:rPr lang="en-US" sz="2000" dirty="0"/>
              <a:t>Adware</a:t>
            </a:r>
          </a:p>
          <a:p>
            <a:r>
              <a:rPr lang="en-US" sz="2000" dirty="0"/>
              <a:t>Backdoor</a:t>
            </a:r>
          </a:p>
          <a:p>
            <a:r>
              <a:rPr lang="en-US" sz="2000" dirty="0"/>
              <a:t>Behavior</a:t>
            </a:r>
          </a:p>
          <a:p>
            <a:r>
              <a:rPr lang="en-US" sz="2000" dirty="0" err="1"/>
              <a:t>BrowserModifier</a:t>
            </a:r>
            <a:endParaRPr lang="en-US" sz="2000" dirty="0"/>
          </a:p>
          <a:p>
            <a:r>
              <a:rPr lang="en-US" sz="2000" dirty="0"/>
              <a:t>Constructor</a:t>
            </a:r>
          </a:p>
          <a:p>
            <a:r>
              <a:rPr lang="en-US" sz="2000" dirty="0"/>
              <a:t>DDoS</a:t>
            </a:r>
          </a:p>
          <a:p>
            <a:r>
              <a:rPr lang="en-US" sz="2000" dirty="0"/>
              <a:t>Exploit</a:t>
            </a:r>
          </a:p>
          <a:p>
            <a:r>
              <a:rPr lang="en-US" sz="2000" dirty="0" err="1"/>
              <a:t>Hacktool</a:t>
            </a:r>
            <a:endParaRPr lang="en-US" sz="2000" dirty="0"/>
          </a:p>
        </p:txBody>
      </p:sp>
      <p:sp>
        <p:nvSpPr>
          <p:cNvPr id="4" name="Content Placeholder 2">
            <a:extLst>
              <a:ext uri="{FF2B5EF4-FFF2-40B4-BE49-F238E27FC236}">
                <a16:creationId xmlns:a16="http://schemas.microsoft.com/office/drawing/2014/main" id="{507176F9-1BB2-4B1C-852C-A1ED4FAFA33D}"/>
              </a:ext>
            </a:extLst>
          </p:cNvPr>
          <p:cNvSpPr txBox="1">
            <a:spLocks/>
          </p:cNvSpPr>
          <p:nvPr/>
        </p:nvSpPr>
        <p:spPr>
          <a:xfrm>
            <a:off x="3357230" y="2669229"/>
            <a:ext cx="2394283"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Joke</a:t>
            </a:r>
          </a:p>
          <a:p>
            <a:r>
              <a:rPr lang="en-US" sz="2000" dirty="0"/>
              <a:t>Misleading</a:t>
            </a:r>
          </a:p>
          <a:p>
            <a:r>
              <a:rPr lang="en-US" sz="2000" dirty="0" err="1"/>
              <a:t>MonitoringTool</a:t>
            </a:r>
            <a:endParaRPr lang="en-US" sz="2000" dirty="0"/>
          </a:p>
          <a:p>
            <a:r>
              <a:rPr lang="en-US" sz="2000" dirty="0"/>
              <a:t>Program</a:t>
            </a:r>
          </a:p>
          <a:p>
            <a:r>
              <a:rPr lang="en-US" sz="2000" dirty="0"/>
              <a:t>PWS</a:t>
            </a:r>
          </a:p>
          <a:p>
            <a:r>
              <a:rPr lang="en-US" sz="2000" dirty="0"/>
              <a:t>Ransom</a:t>
            </a:r>
          </a:p>
          <a:p>
            <a:r>
              <a:rPr lang="en-US" sz="2000" dirty="0" err="1"/>
              <a:t>RemoteAccess</a:t>
            </a:r>
            <a:endParaRPr lang="en-US" sz="2000" dirty="0"/>
          </a:p>
          <a:p>
            <a:r>
              <a:rPr lang="en-US" sz="2000" dirty="0"/>
              <a:t>Rogue</a:t>
            </a:r>
          </a:p>
        </p:txBody>
      </p:sp>
      <p:sp>
        <p:nvSpPr>
          <p:cNvPr id="5" name="Content Placeholder 2">
            <a:extLst>
              <a:ext uri="{FF2B5EF4-FFF2-40B4-BE49-F238E27FC236}">
                <a16:creationId xmlns:a16="http://schemas.microsoft.com/office/drawing/2014/main" id="{C916D26A-F8BC-4ECF-9843-006CAC843D33}"/>
              </a:ext>
            </a:extLst>
          </p:cNvPr>
          <p:cNvSpPr txBox="1">
            <a:spLocks/>
          </p:cNvSpPr>
          <p:nvPr/>
        </p:nvSpPr>
        <p:spPr>
          <a:xfrm>
            <a:off x="6028660" y="2669228"/>
            <a:ext cx="2394284"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err="1"/>
              <a:t>SettingsModifier</a:t>
            </a:r>
            <a:endParaRPr lang="en-US" sz="2000" dirty="0"/>
          </a:p>
          <a:p>
            <a:r>
              <a:rPr lang="en-US" sz="2000" dirty="0" err="1"/>
              <a:t>SoftwareBundler</a:t>
            </a:r>
            <a:endParaRPr lang="en-US" sz="2000" dirty="0"/>
          </a:p>
          <a:p>
            <a:r>
              <a:rPr lang="en-US" sz="2000" dirty="0"/>
              <a:t>Spammer</a:t>
            </a:r>
          </a:p>
          <a:p>
            <a:r>
              <a:rPr lang="en-US" sz="2000" dirty="0" err="1"/>
              <a:t>Spoofer</a:t>
            </a:r>
            <a:endParaRPr lang="en-US" sz="2000" dirty="0"/>
          </a:p>
          <a:p>
            <a:r>
              <a:rPr lang="en-US" sz="2000" dirty="0"/>
              <a:t>Spyware</a:t>
            </a:r>
          </a:p>
          <a:p>
            <a:r>
              <a:rPr lang="en-US" sz="2000" dirty="0"/>
              <a:t>Tool</a:t>
            </a:r>
          </a:p>
          <a:p>
            <a:r>
              <a:rPr lang="en-US" sz="2000" dirty="0"/>
              <a:t>Trojan</a:t>
            </a:r>
          </a:p>
          <a:p>
            <a:r>
              <a:rPr lang="en-US" sz="2000" dirty="0" err="1"/>
              <a:t>TrojanClicker</a:t>
            </a:r>
            <a:endParaRPr lang="en-US" sz="2000" dirty="0"/>
          </a:p>
        </p:txBody>
      </p:sp>
      <p:sp>
        <p:nvSpPr>
          <p:cNvPr id="6" name="Content Placeholder 2">
            <a:extLst>
              <a:ext uri="{FF2B5EF4-FFF2-40B4-BE49-F238E27FC236}">
                <a16:creationId xmlns:a16="http://schemas.microsoft.com/office/drawing/2014/main" id="{D9976E4E-BCC1-49CE-B788-EB0284069D31}"/>
              </a:ext>
            </a:extLst>
          </p:cNvPr>
          <p:cNvSpPr txBox="1">
            <a:spLocks/>
          </p:cNvSpPr>
          <p:nvPr/>
        </p:nvSpPr>
        <p:spPr>
          <a:xfrm>
            <a:off x="685801" y="1786465"/>
            <a:ext cx="10820397" cy="8827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Describes what the malware does on your computer. Worms, viruses, trojans, backdoors, and ransomware are some of the most common types of malware.</a:t>
            </a:r>
          </a:p>
        </p:txBody>
      </p:sp>
      <p:sp>
        <p:nvSpPr>
          <p:cNvPr id="7" name="Content Placeholder 2">
            <a:extLst>
              <a:ext uri="{FF2B5EF4-FFF2-40B4-BE49-F238E27FC236}">
                <a16:creationId xmlns:a16="http://schemas.microsoft.com/office/drawing/2014/main" id="{AC640F18-6DD1-499A-A4A6-D29F2A4B62C8}"/>
              </a:ext>
            </a:extLst>
          </p:cNvPr>
          <p:cNvSpPr txBox="1">
            <a:spLocks/>
          </p:cNvSpPr>
          <p:nvPr/>
        </p:nvSpPr>
        <p:spPr>
          <a:xfrm>
            <a:off x="8422942" y="2669227"/>
            <a:ext cx="2394284"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err="1"/>
              <a:t>TrojanDownloader</a:t>
            </a:r>
            <a:endParaRPr lang="en-US" sz="2000" dirty="0"/>
          </a:p>
          <a:p>
            <a:r>
              <a:rPr lang="en-US" sz="2000" dirty="0" err="1"/>
              <a:t>TrojanNotifier</a:t>
            </a:r>
            <a:endParaRPr lang="en-US" sz="2000" dirty="0"/>
          </a:p>
          <a:p>
            <a:r>
              <a:rPr lang="en-US" sz="2000" dirty="0" err="1"/>
              <a:t>TrojanProxy</a:t>
            </a:r>
            <a:endParaRPr lang="en-US" sz="2000" dirty="0"/>
          </a:p>
          <a:p>
            <a:r>
              <a:rPr lang="en-US" sz="2000" dirty="0" err="1"/>
              <a:t>TrojanSpy</a:t>
            </a:r>
            <a:endParaRPr lang="en-US" sz="2000" dirty="0"/>
          </a:p>
          <a:p>
            <a:r>
              <a:rPr lang="en-US" sz="2000" dirty="0" err="1"/>
              <a:t>VirTool</a:t>
            </a:r>
            <a:endParaRPr lang="en-US" sz="2000" dirty="0"/>
          </a:p>
          <a:p>
            <a:r>
              <a:rPr lang="en-US" sz="2000" dirty="0"/>
              <a:t>Virus</a:t>
            </a:r>
          </a:p>
          <a:p>
            <a:r>
              <a:rPr lang="en-US" sz="2000" dirty="0"/>
              <a:t>Worm</a:t>
            </a:r>
          </a:p>
        </p:txBody>
      </p:sp>
    </p:spTree>
    <p:extLst>
      <p:ext uri="{BB962C8B-B14F-4D97-AF65-F5344CB8AC3E}">
        <p14:creationId xmlns:p14="http://schemas.microsoft.com/office/powerpoint/2010/main" val="82813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6865-AC47-4303-88E0-E963117C3B68}"/>
              </a:ext>
            </a:extLst>
          </p:cNvPr>
          <p:cNvSpPr>
            <a:spLocks noGrp="1"/>
          </p:cNvSpPr>
          <p:nvPr>
            <p:ph type="title"/>
          </p:nvPr>
        </p:nvSpPr>
        <p:spPr>
          <a:xfrm>
            <a:off x="685801" y="609601"/>
            <a:ext cx="10131425" cy="1028700"/>
          </a:xfrm>
        </p:spPr>
        <p:txBody>
          <a:bodyPr/>
          <a:lstStyle/>
          <a:p>
            <a:r>
              <a:rPr lang="en-US" dirty="0"/>
              <a:t>Platform</a:t>
            </a:r>
          </a:p>
        </p:txBody>
      </p:sp>
      <p:sp>
        <p:nvSpPr>
          <p:cNvPr id="3" name="Content Placeholder 2">
            <a:extLst>
              <a:ext uri="{FF2B5EF4-FFF2-40B4-BE49-F238E27FC236}">
                <a16:creationId xmlns:a16="http://schemas.microsoft.com/office/drawing/2014/main" id="{1115F17E-010B-4B89-8C4D-0EB680076636}"/>
              </a:ext>
            </a:extLst>
          </p:cNvPr>
          <p:cNvSpPr>
            <a:spLocks noGrp="1"/>
          </p:cNvSpPr>
          <p:nvPr>
            <p:ph idx="1"/>
          </p:nvPr>
        </p:nvSpPr>
        <p:spPr>
          <a:xfrm>
            <a:off x="1087940" y="2688277"/>
            <a:ext cx="4447673" cy="3649133"/>
          </a:xfrm>
        </p:spPr>
        <p:txBody>
          <a:bodyPr>
            <a:noAutofit/>
          </a:bodyPr>
          <a:lstStyle/>
          <a:p>
            <a:r>
              <a:rPr lang="en-US" sz="2000" dirty="0" err="1"/>
              <a:t>AndroidOS</a:t>
            </a:r>
            <a:r>
              <a:rPr lang="en-US" sz="2000" dirty="0"/>
              <a:t>: Android operating system</a:t>
            </a:r>
          </a:p>
          <a:p>
            <a:r>
              <a:rPr lang="en-US" sz="2000" dirty="0"/>
              <a:t>DOS: MS-DOS platform</a:t>
            </a:r>
          </a:p>
          <a:p>
            <a:r>
              <a:rPr lang="en-US" sz="2000" dirty="0"/>
              <a:t>FreeBSD: FreeBSD platform</a:t>
            </a:r>
          </a:p>
          <a:p>
            <a:r>
              <a:rPr lang="en-US" sz="2000" dirty="0" err="1"/>
              <a:t>iPhoneOS</a:t>
            </a:r>
            <a:r>
              <a:rPr lang="en-US" sz="2000" dirty="0"/>
              <a:t>: iPhone operating system</a:t>
            </a:r>
          </a:p>
          <a:p>
            <a:r>
              <a:rPr lang="en-US" sz="2000" dirty="0"/>
              <a:t>Linux: Linux platform</a:t>
            </a:r>
          </a:p>
          <a:p>
            <a:r>
              <a:rPr lang="en-US" sz="2000" dirty="0"/>
              <a:t>MacOS: MAC 9.x platform or earlier</a:t>
            </a:r>
          </a:p>
          <a:p>
            <a:r>
              <a:rPr lang="en-US" sz="2000" dirty="0" err="1"/>
              <a:t>MacOS_X</a:t>
            </a:r>
            <a:r>
              <a:rPr lang="en-US" sz="2000" dirty="0"/>
              <a:t>: MacOS X or later</a:t>
            </a:r>
          </a:p>
          <a:p>
            <a:r>
              <a:rPr lang="en-US" sz="2000" dirty="0"/>
              <a:t>Unix: general Unix platforms</a:t>
            </a:r>
          </a:p>
        </p:txBody>
      </p:sp>
      <p:sp>
        <p:nvSpPr>
          <p:cNvPr id="6" name="Content Placeholder 2">
            <a:extLst>
              <a:ext uri="{FF2B5EF4-FFF2-40B4-BE49-F238E27FC236}">
                <a16:creationId xmlns:a16="http://schemas.microsoft.com/office/drawing/2014/main" id="{D9976E4E-BCC1-49CE-B788-EB0284069D31}"/>
              </a:ext>
            </a:extLst>
          </p:cNvPr>
          <p:cNvSpPr txBox="1">
            <a:spLocks/>
          </p:cNvSpPr>
          <p:nvPr/>
        </p:nvSpPr>
        <p:spPr>
          <a:xfrm>
            <a:off x="685801" y="1805516"/>
            <a:ext cx="10820397" cy="8827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Indicates the operating system (such as Windows, Mac OS X, and Android) that the malware is designed to work on. </a:t>
            </a:r>
          </a:p>
        </p:txBody>
      </p:sp>
      <p:sp>
        <p:nvSpPr>
          <p:cNvPr id="8" name="Content Placeholder 2">
            <a:extLst>
              <a:ext uri="{FF2B5EF4-FFF2-40B4-BE49-F238E27FC236}">
                <a16:creationId xmlns:a16="http://schemas.microsoft.com/office/drawing/2014/main" id="{924BA4BC-D6A2-451C-95A1-339577307174}"/>
              </a:ext>
            </a:extLst>
          </p:cNvPr>
          <p:cNvSpPr txBox="1">
            <a:spLocks/>
          </p:cNvSpPr>
          <p:nvPr/>
        </p:nvSpPr>
        <p:spPr>
          <a:xfrm>
            <a:off x="6204951" y="2688278"/>
            <a:ext cx="5085347" cy="364913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Win16: Win16 (3.1) platform</a:t>
            </a:r>
          </a:p>
          <a:p>
            <a:r>
              <a:rPr lang="en-US" sz="2000" dirty="0"/>
              <a:t>Win2K: Windows 2000 platform</a:t>
            </a:r>
          </a:p>
          <a:p>
            <a:r>
              <a:rPr lang="en-US" sz="2000" dirty="0"/>
              <a:t>Win32: Windows 32-bit platform</a:t>
            </a:r>
          </a:p>
          <a:p>
            <a:r>
              <a:rPr lang="en-US" sz="2000" dirty="0"/>
              <a:t>Win64: Windows 64-bit platform</a:t>
            </a:r>
          </a:p>
          <a:p>
            <a:r>
              <a:rPr lang="en-US" sz="2000" dirty="0"/>
              <a:t>Win95: Windows 95, 98 and ME platforms</a:t>
            </a:r>
          </a:p>
          <a:p>
            <a:r>
              <a:rPr lang="en-US" sz="2000" dirty="0"/>
              <a:t>Win98: Windows 98 platform only</a:t>
            </a:r>
          </a:p>
          <a:p>
            <a:r>
              <a:rPr lang="en-US" sz="2000" dirty="0"/>
              <a:t>WinCE: Windows CE platform</a:t>
            </a:r>
          </a:p>
          <a:p>
            <a:r>
              <a:rPr lang="en-US" sz="2000" dirty="0"/>
              <a:t>WinNT: WinNT</a:t>
            </a:r>
          </a:p>
        </p:txBody>
      </p:sp>
    </p:spTree>
    <p:extLst>
      <p:ext uri="{BB962C8B-B14F-4D97-AF65-F5344CB8AC3E}">
        <p14:creationId xmlns:p14="http://schemas.microsoft.com/office/powerpoint/2010/main" val="1052974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8236</TotalTime>
  <Words>3540</Words>
  <Application>Microsoft Office PowerPoint</Application>
  <PresentationFormat>Widescreen</PresentationFormat>
  <Paragraphs>279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Consolas</vt:lpstr>
      <vt:lpstr>Rockwell</vt:lpstr>
      <vt:lpstr>Celestial</vt:lpstr>
      <vt:lpstr>Malware Taxonomy</vt:lpstr>
      <vt:lpstr>Malware</vt:lpstr>
      <vt:lpstr>PowerPoint Presentation</vt:lpstr>
      <vt:lpstr>How A/V identifies malware</vt:lpstr>
      <vt:lpstr>How A/V identifies malware</vt:lpstr>
      <vt:lpstr>CARO naming system</vt:lpstr>
      <vt:lpstr>PowerPoint Presentation</vt:lpstr>
      <vt:lpstr>Type</vt:lpstr>
      <vt:lpstr>Platform</vt:lpstr>
      <vt:lpstr>Platform</vt:lpstr>
      <vt:lpstr>Platform</vt:lpstr>
      <vt:lpstr>Family</vt:lpstr>
      <vt:lpstr>Variant numbering</vt:lpstr>
      <vt:lpstr>Suffix</vt:lpstr>
      <vt:lpstr>MAEC naming system</vt:lpstr>
      <vt:lpstr>PowerPoint Presentation</vt:lpstr>
      <vt:lpstr>Forensic Investigation of Malware</vt:lpstr>
      <vt:lpstr>Categories</vt:lpstr>
      <vt:lpstr>Types of malware</vt:lpstr>
      <vt:lpstr>Types of malware</vt:lpstr>
      <vt:lpstr>Types of malware</vt:lpstr>
      <vt:lpstr>Types of malware</vt:lpstr>
      <vt:lpstr>Types: Virus</vt:lpstr>
      <vt:lpstr>Types: Worm</vt:lpstr>
      <vt:lpstr>Types: Rabbit</vt:lpstr>
      <vt:lpstr>Types: Octopus</vt:lpstr>
      <vt:lpstr>Types: Trojan</vt:lpstr>
      <vt:lpstr>Types: Trojan</vt:lpstr>
      <vt:lpstr>Types: Backdoor</vt:lpstr>
      <vt:lpstr>PowerPoint Presentation</vt:lpstr>
      <vt:lpstr>Types: Spyware</vt:lpstr>
      <vt:lpstr>Types: Adware</vt:lpstr>
      <vt:lpstr>Types: Adware</vt:lpstr>
      <vt:lpstr>Types: Rootkit</vt:lpstr>
      <vt:lpstr>Other Terms: Hoax</vt:lpstr>
      <vt:lpstr>TYPES: HackTool</vt:lpstr>
      <vt:lpstr>Other Terms: PUP</vt:lpstr>
      <vt:lpstr>Other Terms</vt:lpstr>
      <vt:lpstr>Other Terms</vt:lpstr>
      <vt:lpstr>Other Terms</vt:lpstr>
      <vt:lpstr>Other Terms</vt:lpstr>
      <vt:lpstr>Other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Engineering</dc:title>
  <dc:creator>Johnson, Chad</dc:creator>
  <cp:lastModifiedBy>Johnson, Chad</cp:lastModifiedBy>
  <cp:revision>10</cp:revision>
  <dcterms:created xsi:type="dcterms:W3CDTF">2020-01-08T17:35:02Z</dcterms:created>
  <dcterms:modified xsi:type="dcterms:W3CDTF">2020-03-02T20:55:54Z</dcterms:modified>
</cp:coreProperties>
</file>